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charts/chart8.xml" ContentType="application/vnd.openxmlformats-officedocument.drawingml.char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charts/chart6.xml" ContentType="application/vnd.openxmlformats-officedocument.drawingml.chart+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3" r:id="rId1"/>
  </p:sldMasterIdLst>
  <p:sldIdLst>
    <p:sldId id="256" r:id="rId2"/>
    <p:sldId id="261" r:id="rId3"/>
    <p:sldId id="257" r:id="rId4"/>
    <p:sldId id="258" r:id="rId5"/>
    <p:sldId id="259" r:id="rId6"/>
    <p:sldId id="262" r:id="rId7"/>
    <p:sldId id="263" r:id="rId8"/>
    <p:sldId id="264" r:id="rId9"/>
    <p:sldId id="265" r:id="rId10"/>
    <p:sldId id="266" r:id="rId11"/>
    <p:sldId id="267" r:id="rId12"/>
    <p:sldId id="268" r:id="rId13"/>
    <p:sldId id="269" r:id="rId14"/>
    <p:sldId id="310" r:id="rId15"/>
    <p:sldId id="270" r:id="rId16"/>
    <p:sldId id="260" r:id="rId17"/>
    <p:sldId id="273" r:id="rId18"/>
    <p:sldId id="274" r:id="rId19"/>
    <p:sldId id="276" r:id="rId20"/>
    <p:sldId id="277" r:id="rId21"/>
    <p:sldId id="279" r:id="rId22"/>
    <p:sldId id="280" r:id="rId23"/>
    <p:sldId id="282" r:id="rId24"/>
    <p:sldId id="284" r:id="rId25"/>
    <p:sldId id="285" r:id="rId26"/>
    <p:sldId id="286" r:id="rId27"/>
    <p:sldId id="287" r:id="rId28"/>
    <p:sldId id="288" r:id="rId29"/>
    <p:sldId id="290" r:id="rId30"/>
    <p:sldId id="291" r:id="rId31"/>
    <p:sldId id="292" r:id="rId32"/>
    <p:sldId id="293" r:id="rId33"/>
    <p:sldId id="281" r:id="rId34"/>
    <p:sldId id="294" r:id="rId35"/>
    <p:sldId id="295" r:id="rId36"/>
    <p:sldId id="296" r:id="rId37"/>
    <p:sldId id="301" r:id="rId38"/>
    <p:sldId id="302" r:id="rId39"/>
    <p:sldId id="298" r:id="rId40"/>
    <p:sldId id="299" r:id="rId41"/>
    <p:sldId id="300" r:id="rId42"/>
    <p:sldId id="303" r:id="rId43"/>
    <p:sldId id="304" r:id="rId44"/>
    <p:sldId id="305" r:id="rId45"/>
    <p:sldId id="306" r:id="rId46"/>
    <p:sldId id="307" r:id="rId47"/>
    <p:sldId id="308" r:id="rId48"/>
    <p:sldId id="311" r:id="rId49"/>
    <p:sldId id="309"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2EC"/>
    <a:srgbClr val="619C9F"/>
    <a:srgbClr val="1ABC39"/>
    <a:srgbClr val="203166"/>
    <a:srgbClr val="4D5EB3"/>
    <a:srgbClr val="B89348"/>
    <a:srgbClr val="AE94C2"/>
    <a:srgbClr val="AF516E"/>
    <a:srgbClr val="4971B3"/>
    <a:srgbClr val="4072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28"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view3D>
      <c:rotX val="30"/>
      <c:perspective val="30"/>
    </c:view3D>
    <c:plotArea>
      <c:layout>
        <c:manualLayout>
          <c:layoutTarget val="inner"/>
          <c:xMode val="edge"/>
          <c:yMode val="edge"/>
          <c:x val="7.4077283963665877E-2"/>
          <c:y val="0.22239116662141381"/>
          <c:w val="0.60228035253983259"/>
          <c:h val="0.67733389648133713"/>
        </c:manualLayout>
      </c:layout>
      <c:pie3DChart>
        <c:varyColors val="1"/>
        <c:ser>
          <c:idx val="0"/>
          <c:order val="0"/>
          <c:tx>
            <c:strRef>
              <c:f>Hoja1!$B$1</c:f>
              <c:strCache>
                <c:ptCount val="1"/>
                <c:pt idx="0">
                  <c:v>¿Con que frecuencia aplica usted actividades lúdicas?</c:v>
                </c:pt>
              </c:strCache>
            </c:strRef>
          </c:tx>
          <c:dLbls>
            <c:dLbl>
              <c:idx val="0"/>
              <c:layout/>
              <c:tx>
                <c:rich>
                  <a:bodyPr/>
                  <a:lstStyle/>
                  <a:p>
                    <a:r>
                      <a:rPr lang="en-US" sz="1050" b="1"/>
                      <a:t>S</a:t>
                    </a:r>
                    <a:r>
                      <a:rPr lang="en-US"/>
                      <a:t>IEMPRE </a:t>
                    </a:r>
                  </a:p>
                  <a:p>
                    <a:r>
                      <a:rPr lang="en-US"/>
                      <a:t>33%</a:t>
                    </a:r>
                  </a:p>
                </c:rich>
              </c:tx>
              <c:showPercent val="1"/>
            </c:dLbl>
            <c:dLbl>
              <c:idx val="1"/>
              <c:layout/>
              <c:tx>
                <c:rich>
                  <a:bodyPr/>
                  <a:lstStyle/>
                  <a:p>
                    <a:r>
                      <a:rPr lang="en-US" sz="1050" b="1"/>
                      <a:t>C</a:t>
                    </a:r>
                    <a:r>
                      <a:rPr lang="en-US"/>
                      <a:t>ASI SIEMPRE</a:t>
                    </a:r>
                  </a:p>
                  <a:p>
                    <a:r>
                      <a:rPr lang="en-US"/>
                      <a:t>66%</a:t>
                    </a:r>
                  </a:p>
                </c:rich>
              </c:tx>
              <c:showPercent val="1"/>
            </c:dLbl>
            <c:dLbl>
              <c:idx val="2"/>
              <c:layout>
                <c:manualLayout>
                  <c:x val="-0.18431632287574962"/>
                  <c:y val="5.1954827485644763E-2"/>
                </c:manualLayout>
              </c:layout>
              <c:tx>
                <c:rich>
                  <a:bodyPr/>
                  <a:lstStyle/>
                  <a:p>
                    <a:r>
                      <a:rPr lang="en-US" sz="1050" b="1"/>
                      <a:t>N</a:t>
                    </a:r>
                    <a:r>
                      <a:rPr lang="en-US"/>
                      <a:t>UNCA</a:t>
                    </a:r>
                  </a:p>
                  <a:p>
                    <a:r>
                      <a:rPr lang="en-US"/>
                      <a:t>1%</a:t>
                    </a:r>
                  </a:p>
                </c:rich>
              </c:tx>
              <c:showPercent val="1"/>
            </c:dLbl>
            <c:showPercent val="1"/>
            <c:showLeaderLines val="1"/>
          </c:dLbls>
          <c:cat>
            <c:strRef>
              <c:f>Hoja1!$A$2:$A$4</c:f>
              <c:strCache>
                <c:ptCount val="3"/>
                <c:pt idx="0">
                  <c:v>SIEMPRE</c:v>
                </c:pt>
                <c:pt idx="1">
                  <c:v>CASI SIEMPRE</c:v>
                </c:pt>
                <c:pt idx="2">
                  <c:v>NUNCA</c:v>
                </c:pt>
              </c:strCache>
            </c:strRef>
          </c:cat>
          <c:val>
            <c:numRef>
              <c:f>Hoja1!$B$2:$B$4</c:f>
              <c:numCache>
                <c:formatCode>General</c:formatCode>
                <c:ptCount val="3"/>
                <c:pt idx="0">
                  <c:v>33.33</c:v>
                </c:pt>
                <c:pt idx="1">
                  <c:v>66.66</c:v>
                </c:pt>
                <c:pt idx="2">
                  <c:v>0</c:v>
                </c:pt>
              </c:numCache>
            </c:numRef>
          </c:val>
        </c:ser>
        <c:dLbls>
          <c:showPercent val="1"/>
        </c:dLbls>
      </c:pie3DChart>
    </c:plotArea>
    <c:legend>
      <c:legendPos val="r"/>
      <c:layout/>
    </c:legend>
    <c:plotVisOnly val="1"/>
  </c:chart>
  <c:txPr>
    <a:bodyPr/>
    <a:lstStyle/>
    <a:p>
      <a:pPr>
        <a:defRPr sz="1200">
          <a:solidFill>
            <a:schemeClr val="tx2"/>
          </a:solidFill>
          <a:latin typeface="Times New Roman" pitchFamily="18" charset="0"/>
          <a:cs typeface="Times New Roman" pitchFamily="18"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pie3DChart>
        <c:varyColors val="1"/>
        <c:ser>
          <c:idx val="0"/>
          <c:order val="0"/>
          <c:tx>
            <c:strRef>
              <c:f>Hoja1!$B$1</c:f>
              <c:strCache>
                <c:ptCount val="1"/>
                <c:pt idx="0">
                  <c:v>¿Cómo le considera usted a la actividad lúdica?</c:v>
                </c:pt>
              </c:strCache>
            </c:strRef>
          </c:tx>
          <c:dLbls>
            <c:dLbl>
              <c:idx val="0"/>
              <c:layout>
                <c:manualLayout>
                  <c:x val="-2.5297960755846292E-3"/>
                  <c:y val="-0.38189881072365112"/>
                </c:manualLayout>
              </c:layout>
              <c:tx>
                <c:rich>
                  <a:bodyPr/>
                  <a:lstStyle/>
                  <a:p>
                    <a:r>
                      <a:rPr lang="es-ES_tradnl" sz="1100" b="1" i="0" u="none" strike="noStrike" baseline="0"/>
                      <a:t>C</a:t>
                    </a:r>
                    <a:r>
                      <a:rPr lang="es-ES_tradnl" sz="1000" b="0" i="0" u="none" strike="noStrike" baseline="0"/>
                      <a:t>omo una estrategia didáctica o pedagógica. </a:t>
                    </a:r>
                  </a:p>
                  <a:p>
                    <a:r>
                      <a:rPr lang="en-US"/>
                      <a:t>100%</a:t>
                    </a:r>
                  </a:p>
                </c:rich>
              </c:tx>
              <c:showPercent val="1"/>
            </c:dLbl>
            <c:dLbl>
              <c:idx val="1"/>
              <c:layout>
                <c:manualLayout>
                  <c:x val="-2.2616499137043432E-3"/>
                  <c:y val="-3.1551296966734241E-2"/>
                </c:manualLayout>
              </c:layout>
              <c:showPercent val="1"/>
            </c:dLbl>
            <c:dLbl>
              <c:idx val="2"/>
              <c:layout>
                <c:manualLayout>
                  <c:x val="0.10298294086710469"/>
                  <c:y val="-4.3390413731039124E-3"/>
                </c:manualLayout>
              </c:layout>
              <c:showPercent val="1"/>
            </c:dLbl>
            <c:dLbl>
              <c:idx val="3"/>
              <c:layout>
                <c:manualLayout>
                  <c:x val="-0.11718172457981819"/>
                  <c:y val="2.6248835404343307E-3"/>
                </c:manualLayout>
              </c:layout>
              <c:showPercent val="1"/>
            </c:dLbl>
            <c:showPercent val="1"/>
            <c:showLeaderLines val="1"/>
          </c:dLbls>
          <c:cat>
            <c:strRef>
              <c:f>Hoja1!$A$2:$A$5</c:f>
              <c:strCache>
                <c:ptCount val="4"/>
                <c:pt idx="0">
                  <c:v>Como una estrategia didáctica o pedagógica.</c:v>
                </c:pt>
                <c:pt idx="1">
                  <c:v>Como un recurso educativo.</c:v>
                </c:pt>
                <c:pt idx="2">
                  <c:v>Como un juego.</c:v>
                </c:pt>
                <c:pt idx="3">
                  <c:v>Como actividad física.</c:v>
                </c:pt>
              </c:strCache>
            </c:strRef>
          </c:cat>
          <c:val>
            <c:numRef>
              <c:f>Hoja1!$B$2:$B$5</c:f>
              <c:numCache>
                <c:formatCode>General</c:formatCode>
                <c:ptCount val="4"/>
                <c:pt idx="0">
                  <c:v>100</c:v>
                </c:pt>
                <c:pt idx="1">
                  <c:v>0</c:v>
                </c:pt>
                <c:pt idx="2">
                  <c:v>0</c:v>
                </c:pt>
                <c:pt idx="3">
                  <c:v>0</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pie3DChart>
        <c:varyColors val="1"/>
        <c:ser>
          <c:idx val="0"/>
          <c:order val="0"/>
          <c:tx>
            <c:strRef>
              <c:f>Hoja1!$B$1</c:f>
              <c:strCache>
                <c:ptCount val="1"/>
                <c:pt idx="0">
                  <c:v>¿Cuál es el grado de conocimiento que usted tiene en cuanto al desarrollo de la motricidad gruesa en los niños?</c:v>
                </c:pt>
              </c:strCache>
            </c:strRef>
          </c:tx>
          <c:dLbls>
            <c:dLbl>
              <c:idx val="0"/>
              <c:layout>
                <c:manualLayout>
                  <c:x val="-1.046955207739202E-2"/>
                  <c:y val="-1.8538299523686328E-2"/>
                </c:manualLayout>
              </c:layout>
              <c:showPercent val="1"/>
            </c:dLbl>
            <c:dLbl>
              <c:idx val="1"/>
              <c:layout>
                <c:manualLayout>
                  <c:x val="-7.8943859675113521E-4"/>
                  <c:y val="-0.31098568836928897"/>
                </c:manualLayout>
              </c:layout>
              <c:tx>
                <c:rich>
                  <a:bodyPr/>
                  <a:lstStyle/>
                  <a:p>
                    <a:r>
                      <a:rPr lang="en-US" sz="1100" b="1"/>
                      <a:t>N</a:t>
                    </a:r>
                    <a:r>
                      <a:rPr lang="en-US"/>
                      <a:t>ORMAL</a:t>
                    </a:r>
                  </a:p>
                  <a:p>
                    <a:r>
                      <a:rPr lang="en-US"/>
                      <a:t>100%</a:t>
                    </a:r>
                  </a:p>
                </c:rich>
              </c:tx>
              <c:showPercent val="1"/>
            </c:dLbl>
            <c:dLbl>
              <c:idx val="2"/>
              <c:layout>
                <c:manualLayout>
                  <c:x val="0.10888604528855524"/>
                  <c:y val="-7.9930544864113533E-3"/>
                </c:manualLayout>
              </c:layout>
              <c:showPercent val="1"/>
            </c:dLbl>
            <c:dLbl>
              <c:idx val="3"/>
              <c:layout>
                <c:manualLayout>
                  <c:x val="-0.11924189450448515"/>
                  <c:y val="6.9836059849505357E-5"/>
                </c:manualLayout>
              </c:layout>
              <c:showPercent val="1"/>
            </c:dLbl>
            <c:showPercent val="1"/>
            <c:showLeaderLines val="1"/>
          </c:dLbls>
          <c:cat>
            <c:strRef>
              <c:f>Hoja1!$A$2:$A$5</c:f>
              <c:strCache>
                <c:ptCount val="4"/>
                <c:pt idx="0">
                  <c:v> MUCHO</c:v>
                </c:pt>
                <c:pt idx="1">
                  <c:v>NORMAL</c:v>
                </c:pt>
                <c:pt idx="2">
                  <c:v>POCO</c:v>
                </c:pt>
                <c:pt idx="3">
                  <c:v>NADA</c:v>
                </c:pt>
              </c:strCache>
            </c:strRef>
          </c:cat>
          <c:val>
            <c:numRef>
              <c:f>Hoja1!$B$2:$B$5</c:f>
              <c:numCache>
                <c:formatCode>General</c:formatCode>
                <c:ptCount val="4"/>
                <c:pt idx="0">
                  <c:v>0</c:v>
                </c:pt>
                <c:pt idx="1">
                  <c:v>100</c:v>
                </c:pt>
                <c:pt idx="2">
                  <c:v>0</c:v>
                </c:pt>
                <c:pt idx="3">
                  <c:v>0</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pie3DChart>
        <c:varyColors val="1"/>
        <c:ser>
          <c:idx val="0"/>
          <c:order val="0"/>
          <c:tx>
            <c:strRef>
              <c:f>Hoja1!$B$1</c:f>
              <c:strCache>
                <c:ptCount val="1"/>
                <c:pt idx="0">
                  <c:v>¿Con qué frecuencia realiza actividades para potenciar la motricidad gruesa en los niños?</c:v>
                </c:pt>
              </c:strCache>
            </c:strRef>
          </c:tx>
          <c:dLbls>
            <c:dLbl>
              <c:idx val="0"/>
              <c:layout>
                <c:manualLayout>
                  <c:x val="4.3246346323360246E-2"/>
                  <c:y val="-1.3957688870830275E-2"/>
                </c:manualLayout>
              </c:layout>
              <c:showPercent val="1"/>
            </c:dLbl>
            <c:dLbl>
              <c:idx val="1"/>
              <c:layout>
                <c:manualLayout>
                  <c:x val="-8.1888282309019967E-4"/>
                  <c:y val="-0.36440233823826212"/>
                </c:manualLayout>
              </c:layout>
              <c:tx>
                <c:rich>
                  <a:bodyPr/>
                  <a:lstStyle/>
                  <a:p>
                    <a:r>
                      <a:rPr lang="en-US" sz="1100" b="1"/>
                      <a:t>C</a:t>
                    </a:r>
                    <a:r>
                      <a:rPr lang="en-US"/>
                      <a:t>ASI SIEMPRE</a:t>
                    </a:r>
                  </a:p>
                  <a:p>
                    <a:r>
                      <a:rPr lang="en-US"/>
                      <a:t>100%</a:t>
                    </a:r>
                  </a:p>
                </c:rich>
              </c:tx>
              <c:showPercent val="1"/>
            </c:dLbl>
            <c:dLbl>
              <c:idx val="2"/>
              <c:layout>
                <c:manualLayout>
                  <c:x val="-5.5530699772594283E-2"/>
                  <c:y val="-1.0617620590209936E-2"/>
                </c:manualLayout>
              </c:layout>
              <c:showPercent val="1"/>
            </c:dLbl>
            <c:showPercent val="1"/>
            <c:showLeaderLines val="1"/>
          </c:dLbls>
          <c:cat>
            <c:strRef>
              <c:f>Hoja1!$A$2:$A$4</c:f>
              <c:strCache>
                <c:ptCount val="3"/>
                <c:pt idx="0">
                  <c:v>SIEMPRE</c:v>
                </c:pt>
                <c:pt idx="1">
                  <c:v>CASI SIEMPRE</c:v>
                </c:pt>
                <c:pt idx="2">
                  <c:v>NUNCA</c:v>
                </c:pt>
              </c:strCache>
            </c:strRef>
          </c:cat>
          <c:val>
            <c:numRef>
              <c:f>Hoja1!$B$2:$B$4</c:f>
              <c:numCache>
                <c:formatCode>General</c:formatCode>
                <c:ptCount val="3"/>
                <c:pt idx="0">
                  <c:v>0</c:v>
                </c:pt>
                <c:pt idx="1">
                  <c:v>100</c:v>
                </c:pt>
                <c:pt idx="2">
                  <c:v>0</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10"/>
  <c:chart>
    <c:autoTitleDeleted val="1"/>
    <c:view3D>
      <c:rotX val="30"/>
      <c:perspective val="30"/>
    </c:view3D>
    <c:plotArea>
      <c:layout>
        <c:manualLayout>
          <c:layoutTarget val="inner"/>
          <c:xMode val="edge"/>
          <c:yMode val="edge"/>
          <c:x val="7.2865941733764941E-2"/>
          <c:y val="0.36372429358445352"/>
          <c:w val="0.63912822867980112"/>
          <c:h val="0.58418213244408745"/>
        </c:manualLayout>
      </c:layout>
      <c:pie3DChart>
        <c:varyColors val="1"/>
        <c:ser>
          <c:idx val="0"/>
          <c:order val="0"/>
          <c:tx>
            <c:strRef>
              <c:f>Hoja1!$B$1</c:f>
              <c:strCache>
                <c:ptCount val="1"/>
                <c:pt idx="0">
                  <c:v>¿Cree Ud. que es importante la aplicación de actividades lúdicas de manera permanente en la Institución?</c:v>
                </c:pt>
              </c:strCache>
            </c:strRef>
          </c:tx>
          <c:dLbls>
            <c:dLbl>
              <c:idx val="0"/>
              <c:layout>
                <c:manualLayout>
                  <c:x val="0.20140168121751614"/>
                  <c:y val="0.11139536515211748"/>
                </c:manualLayout>
              </c:layout>
              <c:tx>
                <c:rich>
                  <a:bodyPr/>
                  <a:lstStyle/>
                  <a:p>
                    <a:r>
                      <a:rPr lang="en-US"/>
                      <a:t>NUNCA</a:t>
                    </a:r>
                  </a:p>
                  <a:p>
                    <a:r>
                      <a:rPr lang="en-US"/>
                      <a:t>0%</a:t>
                    </a:r>
                  </a:p>
                </c:rich>
              </c:tx>
              <c:showPercent val="1"/>
            </c:dLbl>
            <c:dLbl>
              <c:idx val="1"/>
              <c:layout>
                <c:manualLayout>
                  <c:x val="-5.5656995133369404E-4"/>
                  <c:y val="-0.27863318133409098"/>
                </c:manualLayout>
              </c:layout>
              <c:tx>
                <c:rich>
                  <a:bodyPr/>
                  <a:lstStyle/>
                  <a:p>
                    <a:r>
                      <a:rPr lang="en-US"/>
                      <a:t>CASI SIEMPRE</a:t>
                    </a:r>
                  </a:p>
                  <a:p>
                    <a:r>
                      <a:rPr lang="en-US"/>
                      <a:t>100%</a:t>
                    </a:r>
                  </a:p>
                </c:rich>
              </c:tx>
              <c:showPercent val="1"/>
            </c:dLbl>
            <c:dLbl>
              <c:idx val="2"/>
              <c:layout>
                <c:manualLayout>
                  <c:x val="-0.19663626876074464"/>
                  <c:y val="8.2023140461510116E-2"/>
                </c:manualLayout>
              </c:layout>
              <c:tx>
                <c:rich>
                  <a:bodyPr/>
                  <a:lstStyle/>
                  <a:p>
                    <a:r>
                      <a:rPr lang="en-US"/>
                      <a:t>SIEMPRE </a:t>
                    </a:r>
                  </a:p>
                  <a:p>
                    <a:r>
                      <a:rPr lang="en-US"/>
                      <a:t>0%</a:t>
                    </a:r>
                  </a:p>
                </c:rich>
              </c:tx>
              <c:showPercent val="1"/>
            </c:dLbl>
            <c:showPercent val="1"/>
            <c:showLeaderLines val="1"/>
          </c:dLbls>
          <c:cat>
            <c:strRef>
              <c:f>Hoja1!$A$2:$A$4</c:f>
              <c:strCache>
                <c:ptCount val="3"/>
                <c:pt idx="0">
                  <c:v>SIEMPRE</c:v>
                </c:pt>
                <c:pt idx="1">
                  <c:v>CASI SIEMPRE</c:v>
                </c:pt>
                <c:pt idx="2">
                  <c:v>NUNCA </c:v>
                </c:pt>
              </c:strCache>
            </c:strRef>
          </c:cat>
          <c:val>
            <c:numRef>
              <c:f>Hoja1!$B$2:$B$4</c:f>
              <c:numCache>
                <c:formatCode>General</c:formatCode>
                <c:ptCount val="3"/>
                <c:pt idx="0">
                  <c:v>0</c:v>
                </c:pt>
                <c:pt idx="1">
                  <c:v>100</c:v>
                </c:pt>
                <c:pt idx="2">
                  <c:v>0</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manualLayout>
          <c:layoutTarget val="inner"/>
          <c:xMode val="edge"/>
          <c:yMode val="edge"/>
          <c:x val="0"/>
          <c:y val="0.32492176055689792"/>
          <c:w val="1"/>
          <c:h val="0.67507816707420965"/>
        </c:manualLayout>
      </c:layout>
      <c:pie3DChart>
        <c:varyColors val="1"/>
        <c:ser>
          <c:idx val="0"/>
          <c:order val="0"/>
          <c:tx>
            <c:strRef>
              <c:f>Hoja1!$B$1</c:f>
              <c:strCache>
                <c:ptCount val="1"/>
                <c:pt idx="0">
                  <c:v>¿Cree Ud. necesario que la Institución cuente con un manual de actividades lúdicas que facilite su aplicación y desarrollo de la motricidad gruesa en los niños?</c:v>
                </c:pt>
              </c:strCache>
            </c:strRef>
          </c:tx>
          <c:dLbls>
            <c:dLbl>
              <c:idx val="0"/>
              <c:layout>
                <c:manualLayout>
                  <c:x val="-4.923449668123096E-4"/>
                  <c:y val="-0.2128888791440377"/>
                </c:manualLayout>
              </c:layout>
              <c:tx>
                <c:rich>
                  <a:bodyPr/>
                  <a:lstStyle/>
                  <a:p>
                    <a:r>
                      <a:rPr lang="en-US" sz="1100" b="1"/>
                      <a:t>S</a:t>
                    </a:r>
                    <a:r>
                      <a:rPr lang="en-US"/>
                      <a:t>I</a:t>
                    </a:r>
                  </a:p>
                  <a:p>
                    <a:r>
                      <a:rPr lang="en-US"/>
                      <a:t>100%</a:t>
                    </a:r>
                  </a:p>
                </c:rich>
              </c:tx>
              <c:showPercent val="1"/>
            </c:dLbl>
            <c:dLbl>
              <c:idx val="1"/>
              <c:layout>
                <c:manualLayout>
                  <c:x val="-0.29576738579198081"/>
                  <c:y val="0.10379561645642466"/>
                </c:manualLayout>
              </c:layout>
              <c:tx>
                <c:rich>
                  <a:bodyPr/>
                  <a:lstStyle/>
                  <a:p>
                    <a:r>
                      <a:rPr lang="en-US" sz="1100" b="1"/>
                      <a:t>N</a:t>
                    </a:r>
                    <a:r>
                      <a:rPr lang="en-US"/>
                      <a:t>O 0%</a:t>
                    </a:r>
                  </a:p>
                </c:rich>
              </c:tx>
              <c:showPercent val="1"/>
            </c:dLbl>
            <c:showPercent val="1"/>
            <c:showLeaderLines val="1"/>
          </c:dLbls>
          <c:cat>
            <c:strRef>
              <c:f>Hoja1!$A$2:$A$3</c:f>
              <c:strCache>
                <c:ptCount val="2"/>
                <c:pt idx="0">
                  <c:v>SI</c:v>
                </c:pt>
                <c:pt idx="1">
                  <c:v>NO</c:v>
                </c:pt>
              </c:strCache>
            </c:strRef>
          </c:cat>
          <c:val>
            <c:numRef>
              <c:f>Hoja1!$B$2:$B$3</c:f>
              <c:numCache>
                <c:formatCode>General</c:formatCode>
                <c:ptCount val="2"/>
                <c:pt idx="0">
                  <c:v>100</c:v>
                </c:pt>
                <c:pt idx="1">
                  <c:v>0</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pie3DChart>
        <c:varyColors val="1"/>
        <c:ser>
          <c:idx val="0"/>
          <c:order val="0"/>
          <c:tx>
            <c:strRef>
              <c:f>Hoja1!$B$1</c:f>
              <c:strCache>
                <c:ptCount val="1"/>
                <c:pt idx="0">
                  <c:v>RESULTADOS GENERALES DE LA EVALUACION DE ACTIVIDADES LUDICAS PARA DESARROLLAR LA MOTRICIDAD GRUESA.</c:v>
                </c:pt>
              </c:strCache>
            </c:strRef>
          </c:tx>
          <c:dLbls>
            <c:dLbl>
              <c:idx val="0"/>
              <c:layout>
                <c:manualLayout>
                  <c:x val="-0.19271829467930102"/>
                  <c:y val="-0.12225500637254059"/>
                </c:manualLayout>
              </c:layout>
              <c:tx>
                <c:rich>
                  <a:bodyPr/>
                  <a:lstStyle/>
                  <a:p>
                    <a:r>
                      <a:rPr lang="en-US"/>
                      <a:t>LOGRA</a:t>
                    </a:r>
                  </a:p>
                  <a:p>
                    <a:r>
                      <a:rPr lang="en-US"/>
                      <a:t>58%</a:t>
                    </a:r>
                  </a:p>
                </c:rich>
              </c:tx>
              <c:showPercent val="1"/>
            </c:dLbl>
            <c:dLbl>
              <c:idx val="1"/>
              <c:layout>
                <c:manualLayout>
                  <c:x val="0.12195437441204139"/>
                  <c:y val="4.1963536053659489E-2"/>
                </c:manualLayout>
              </c:layout>
              <c:tx>
                <c:rich>
                  <a:bodyPr/>
                  <a:lstStyle/>
                  <a:p>
                    <a:r>
                      <a:rPr lang="en-US"/>
                      <a:t>EN PROCESO DE LOGRO</a:t>
                    </a:r>
                  </a:p>
                  <a:p>
                    <a:r>
                      <a:rPr lang="en-US"/>
                      <a:t>38%</a:t>
                    </a:r>
                  </a:p>
                </c:rich>
              </c:tx>
              <c:showPercent val="1"/>
            </c:dLbl>
            <c:dLbl>
              <c:idx val="2"/>
              <c:layout>
                <c:manualLayout>
                  <c:x val="5.1570914289523782E-2"/>
                  <c:y val="5.2042784109756934E-2"/>
                </c:manualLayout>
              </c:layout>
              <c:tx>
                <c:rich>
                  <a:bodyPr/>
                  <a:lstStyle/>
                  <a:p>
                    <a:r>
                      <a:rPr lang="en-US"/>
                      <a:t>NO LOGRA</a:t>
                    </a:r>
                  </a:p>
                  <a:p>
                    <a:r>
                      <a:rPr lang="en-US"/>
                      <a:t>4%</a:t>
                    </a:r>
                  </a:p>
                </c:rich>
              </c:tx>
              <c:showPercent val="1"/>
            </c:dLbl>
            <c:showPercent val="1"/>
            <c:showLeaderLines val="1"/>
          </c:dLbls>
          <c:cat>
            <c:strRef>
              <c:f>Hoja1!$A$2:$A$4</c:f>
              <c:strCache>
                <c:ptCount val="3"/>
                <c:pt idx="0">
                  <c:v>LOGRA</c:v>
                </c:pt>
                <c:pt idx="1">
                  <c:v>EN PROCESO DE LOGRO</c:v>
                </c:pt>
                <c:pt idx="2">
                  <c:v>NO LOGRA</c:v>
                </c:pt>
              </c:strCache>
            </c:strRef>
          </c:cat>
          <c:val>
            <c:numRef>
              <c:f>Hoja1!$B$2:$B$4</c:f>
              <c:numCache>
                <c:formatCode>General</c:formatCode>
                <c:ptCount val="3"/>
                <c:pt idx="0">
                  <c:v>15</c:v>
                </c:pt>
                <c:pt idx="1">
                  <c:v>10</c:v>
                </c:pt>
                <c:pt idx="2">
                  <c:v>1</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pie3DChart>
        <c:varyColors val="1"/>
        <c:ser>
          <c:idx val="0"/>
          <c:order val="0"/>
          <c:tx>
            <c:strRef>
              <c:f>Hoja1!$B$1</c:f>
              <c:strCache>
                <c:ptCount val="1"/>
                <c:pt idx="0">
                  <c:v>RESULTADOS GENERALES DE LA EVALUACION DE ACTIVIDADES LUDICAS PARA DESARROLLAR LA MOTRICIDAD GRUESA.</c:v>
                </c:pt>
              </c:strCache>
            </c:strRef>
          </c:tx>
          <c:dLbls>
            <c:dLbl>
              <c:idx val="0"/>
              <c:layout>
                <c:manualLayout>
                  <c:x val="-7.6770689553700824E-2"/>
                  <c:y val="0.12004230021627622"/>
                </c:manualLayout>
              </c:layout>
              <c:tx>
                <c:rich>
                  <a:bodyPr/>
                  <a:lstStyle/>
                  <a:p>
                    <a:r>
                      <a:rPr lang="en-US"/>
                      <a:t>LOGRA</a:t>
                    </a:r>
                  </a:p>
                  <a:p>
                    <a:r>
                      <a:rPr lang="en-US"/>
                      <a:t>16%</a:t>
                    </a:r>
                  </a:p>
                </c:rich>
              </c:tx>
              <c:showPercent val="1"/>
            </c:dLbl>
            <c:dLbl>
              <c:idx val="1"/>
              <c:layout>
                <c:manualLayout>
                  <c:x val="-0.13841247667600709"/>
                  <c:y val="-0.21542731204272006"/>
                </c:manualLayout>
              </c:layout>
              <c:tx>
                <c:rich>
                  <a:bodyPr/>
                  <a:lstStyle/>
                  <a:p>
                    <a:r>
                      <a:rPr lang="en-US"/>
                      <a:t>EN PROCESO DE LOGRO</a:t>
                    </a:r>
                  </a:p>
                  <a:p>
                    <a:r>
                      <a:rPr lang="en-US"/>
                      <a:t>60%</a:t>
                    </a:r>
                  </a:p>
                </c:rich>
              </c:tx>
              <c:showPercent val="1"/>
            </c:dLbl>
            <c:dLbl>
              <c:idx val="2"/>
              <c:layout>
                <c:manualLayout>
                  <c:x val="0.10003527517038872"/>
                  <c:y val="6.6813842000706392E-2"/>
                </c:manualLayout>
              </c:layout>
              <c:tx>
                <c:rich>
                  <a:bodyPr/>
                  <a:lstStyle/>
                  <a:p>
                    <a:r>
                      <a:rPr lang="en-US"/>
                      <a:t>NO LOGRA</a:t>
                    </a:r>
                  </a:p>
                  <a:p>
                    <a:r>
                      <a:rPr lang="en-US"/>
                      <a:t>24%</a:t>
                    </a:r>
                  </a:p>
                </c:rich>
              </c:tx>
              <c:showPercent val="1"/>
            </c:dLbl>
            <c:showPercent val="1"/>
            <c:showLeaderLines val="1"/>
          </c:dLbls>
          <c:cat>
            <c:strRef>
              <c:f>Hoja1!$A$2:$A$4</c:f>
              <c:strCache>
                <c:ptCount val="3"/>
                <c:pt idx="0">
                  <c:v>LOGRA</c:v>
                </c:pt>
                <c:pt idx="1">
                  <c:v>EN PROCESO DE LOGRO</c:v>
                </c:pt>
                <c:pt idx="2">
                  <c:v>NO LOGRA</c:v>
                </c:pt>
              </c:strCache>
            </c:strRef>
          </c:cat>
          <c:val>
            <c:numRef>
              <c:f>Hoja1!$B$2:$B$4</c:f>
              <c:numCache>
                <c:formatCode>General</c:formatCode>
                <c:ptCount val="3"/>
                <c:pt idx="0">
                  <c:v>4</c:v>
                </c:pt>
                <c:pt idx="1">
                  <c:v>15</c:v>
                </c:pt>
                <c:pt idx="2">
                  <c:v>6</c:v>
                </c:pt>
              </c:numCache>
            </c:numRef>
          </c:val>
        </c:ser>
        <c:dLbls>
          <c:showPercent val="1"/>
        </c:dLbls>
      </c:pie3DChart>
    </c:plotArea>
    <c:legend>
      <c:legendPos val="r"/>
      <c:layout/>
    </c:legend>
    <c:plotVisOnly val="1"/>
  </c:chart>
  <c:txPr>
    <a:bodyPr/>
    <a:lstStyle/>
    <a:p>
      <a:pPr>
        <a:defRPr>
          <a:solidFill>
            <a:schemeClr val="tx2"/>
          </a:solidFill>
          <a:latin typeface="Times New Roman" pitchFamily="18" charset="0"/>
          <a:cs typeface="Times New Roman" pitchFamily="18" charset="0"/>
        </a:defRPr>
      </a:pPr>
      <a:endParaRPr lang="es-ES"/>
    </a:p>
  </c:txPr>
  <c:externalData r:id="rId1"/>
</c:chartSpace>
</file>

<file path=ppt/diagrams/_rels/data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image" Target="../media/image10.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46704-F1F0-4000-A2C9-B9BFACE3E9FF}"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C"/>
        </a:p>
      </dgm:t>
    </dgm:pt>
    <dgm:pt modelId="{C91A3D9B-5E85-4618-AB4B-2474331E9302}">
      <dgm:prSet phldrT="[Texto]" custT="1"/>
      <dgm:spPr/>
      <dgm:t>
        <a:bodyPr/>
        <a:lstStyle/>
        <a:p>
          <a:r>
            <a:rPr lang="es-EC" sz="1800" b="1" smtClean="0">
              <a:solidFill>
                <a:schemeClr val="tx2"/>
              </a:solidFill>
              <a:latin typeface="Times New Roman" pitchFamily="18" charset="0"/>
              <a:cs typeface="Times New Roman" pitchFamily="18" charset="0"/>
            </a:rPr>
            <a:t>PLANTEAMIENTO DEL PROBLEMA</a:t>
          </a:r>
          <a:endParaRPr lang="es-EC" sz="1800" b="1">
            <a:solidFill>
              <a:schemeClr val="tx2"/>
            </a:solidFill>
            <a:latin typeface="Times New Roman" pitchFamily="18" charset="0"/>
            <a:cs typeface="Times New Roman" pitchFamily="18" charset="0"/>
          </a:endParaRPr>
        </a:p>
      </dgm:t>
    </dgm:pt>
    <dgm:pt modelId="{62325A19-9C37-4C05-92F3-D76D20E72755}" type="parTrans" cxnId="{7FA0530B-AF4F-4C8E-A1F0-4FFBF10BFA70}">
      <dgm:prSet/>
      <dgm:spPr/>
      <dgm:t>
        <a:bodyPr/>
        <a:lstStyle/>
        <a:p>
          <a:endParaRPr lang="es-EC" sz="1800">
            <a:solidFill>
              <a:schemeClr val="tx2"/>
            </a:solidFill>
            <a:latin typeface="Times New Roman" pitchFamily="18" charset="0"/>
            <a:cs typeface="Times New Roman" pitchFamily="18" charset="0"/>
          </a:endParaRPr>
        </a:p>
      </dgm:t>
    </dgm:pt>
    <dgm:pt modelId="{DC6C16C6-6D9C-4266-846E-08C24BC9A929}" type="sibTrans" cxnId="{7FA0530B-AF4F-4C8E-A1F0-4FFBF10BFA70}">
      <dgm:prSet/>
      <dgm:spPr/>
      <dgm:t>
        <a:bodyPr/>
        <a:lstStyle/>
        <a:p>
          <a:endParaRPr lang="es-EC" sz="1800">
            <a:solidFill>
              <a:schemeClr val="tx2"/>
            </a:solidFill>
            <a:latin typeface="Times New Roman" pitchFamily="18" charset="0"/>
            <a:cs typeface="Times New Roman" pitchFamily="18" charset="0"/>
          </a:endParaRPr>
        </a:p>
      </dgm:t>
    </dgm:pt>
    <dgm:pt modelId="{B80E0FEA-6D64-4DAA-9713-EE66225E3B10}">
      <dgm:prSet phldrT="[Texto]" custT="1"/>
      <dgm:spPr/>
      <dgm:t>
        <a:bodyPr/>
        <a:lstStyle/>
        <a:p>
          <a:r>
            <a:rPr lang="es-EC" sz="1800" smtClean="0">
              <a:solidFill>
                <a:schemeClr val="tx2"/>
              </a:solidFill>
              <a:latin typeface="Times New Roman" pitchFamily="18" charset="0"/>
              <a:cs typeface="Times New Roman" pitchFamily="18" charset="0"/>
            </a:rPr>
            <a:t>Actividades Lúdicas no adecuadas </a:t>
          </a:r>
          <a:endParaRPr lang="es-EC" sz="1800">
            <a:solidFill>
              <a:schemeClr val="tx2"/>
            </a:solidFill>
            <a:latin typeface="Times New Roman" pitchFamily="18" charset="0"/>
            <a:cs typeface="Times New Roman" pitchFamily="18" charset="0"/>
          </a:endParaRPr>
        </a:p>
      </dgm:t>
    </dgm:pt>
    <dgm:pt modelId="{B2FDFF33-62F3-4B06-82F6-F319C1D55E78}" type="parTrans" cxnId="{1893D5F0-5A11-4893-9E1A-8E443A40DD4A}">
      <dgm:prSet/>
      <dgm:spPr/>
      <dgm:t>
        <a:bodyPr/>
        <a:lstStyle/>
        <a:p>
          <a:endParaRPr lang="es-EC" sz="1800">
            <a:solidFill>
              <a:schemeClr val="tx2"/>
            </a:solidFill>
            <a:latin typeface="Times New Roman" pitchFamily="18" charset="0"/>
            <a:cs typeface="Times New Roman" pitchFamily="18" charset="0"/>
          </a:endParaRPr>
        </a:p>
      </dgm:t>
    </dgm:pt>
    <dgm:pt modelId="{2356D8BE-270D-4BC7-B2A5-27D29E38774F}" type="sibTrans" cxnId="{1893D5F0-5A11-4893-9E1A-8E443A40DD4A}">
      <dgm:prSet/>
      <dgm:spPr/>
      <dgm:t>
        <a:bodyPr/>
        <a:lstStyle/>
        <a:p>
          <a:endParaRPr lang="es-EC" sz="1800">
            <a:solidFill>
              <a:schemeClr val="tx2"/>
            </a:solidFill>
            <a:latin typeface="Times New Roman" pitchFamily="18" charset="0"/>
            <a:cs typeface="Times New Roman" pitchFamily="18" charset="0"/>
          </a:endParaRPr>
        </a:p>
      </dgm:t>
    </dgm:pt>
    <dgm:pt modelId="{4622A7E9-1D03-4CB1-99B4-DEA8B3E150CB}">
      <dgm:prSet phldrT="[Texto]" custT="1"/>
      <dgm:spPr/>
      <dgm:t>
        <a:bodyPr/>
        <a:lstStyle/>
        <a:p>
          <a:r>
            <a:rPr lang="es-EC" sz="1800" smtClean="0">
              <a:solidFill>
                <a:schemeClr val="tx2"/>
              </a:solidFill>
              <a:latin typeface="Times New Roman" pitchFamily="18" charset="0"/>
              <a:cs typeface="Times New Roman" pitchFamily="18" charset="0"/>
            </a:rPr>
            <a:t>Aprendizaje, desarrollo de habilidades y destrezas</a:t>
          </a:r>
          <a:endParaRPr lang="es-EC" sz="1800">
            <a:solidFill>
              <a:schemeClr val="tx2"/>
            </a:solidFill>
            <a:latin typeface="Times New Roman" pitchFamily="18" charset="0"/>
            <a:cs typeface="Times New Roman" pitchFamily="18" charset="0"/>
          </a:endParaRPr>
        </a:p>
      </dgm:t>
    </dgm:pt>
    <dgm:pt modelId="{1F46E481-0465-470C-A9FE-88DD28775BF8}" type="parTrans" cxnId="{871136A8-8470-4E99-BA70-11DC235064F7}">
      <dgm:prSet/>
      <dgm:spPr/>
      <dgm:t>
        <a:bodyPr/>
        <a:lstStyle/>
        <a:p>
          <a:endParaRPr lang="es-EC" sz="1800">
            <a:solidFill>
              <a:schemeClr val="tx2"/>
            </a:solidFill>
            <a:latin typeface="Times New Roman" pitchFamily="18" charset="0"/>
            <a:cs typeface="Times New Roman" pitchFamily="18" charset="0"/>
          </a:endParaRPr>
        </a:p>
      </dgm:t>
    </dgm:pt>
    <dgm:pt modelId="{DDAE6C5D-53B5-4152-8DAC-8808378540A6}" type="sibTrans" cxnId="{871136A8-8470-4E99-BA70-11DC235064F7}">
      <dgm:prSet/>
      <dgm:spPr/>
      <dgm:t>
        <a:bodyPr/>
        <a:lstStyle/>
        <a:p>
          <a:endParaRPr lang="es-EC" sz="1800">
            <a:solidFill>
              <a:schemeClr val="tx2"/>
            </a:solidFill>
            <a:latin typeface="Times New Roman" pitchFamily="18" charset="0"/>
            <a:cs typeface="Times New Roman" pitchFamily="18" charset="0"/>
          </a:endParaRPr>
        </a:p>
      </dgm:t>
    </dgm:pt>
    <dgm:pt modelId="{E92F8EDF-D496-4437-960E-4444FF3BE0B2}">
      <dgm:prSet phldrT="[Texto]" custT="1"/>
      <dgm:spPr/>
      <dgm:t>
        <a:bodyPr/>
        <a:lstStyle/>
        <a:p>
          <a:r>
            <a:rPr lang="es-EC" sz="1800" smtClean="0">
              <a:solidFill>
                <a:schemeClr val="tx2"/>
              </a:solidFill>
              <a:latin typeface="Times New Roman" pitchFamily="18" charset="0"/>
              <a:cs typeface="Times New Roman" pitchFamily="18" charset="0"/>
            </a:rPr>
            <a:t>Falta de coordinación</a:t>
          </a:r>
          <a:endParaRPr lang="es-EC" sz="1800">
            <a:solidFill>
              <a:schemeClr val="tx2"/>
            </a:solidFill>
            <a:latin typeface="Times New Roman" pitchFamily="18" charset="0"/>
            <a:cs typeface="Times New Roman" pitchFamily="18" charset="0"/>
          </a:endParaRPr>
        </a:p>
      </dgm:t>
    </dgm:pt>
    <dgm:pt modelId="{C093A42D-7330-4DB6-97CE-1D4B2621D8CF}" type="parTrans" cxnId="{E091B690-6D4E-460F-9C93-EAFA63F33708}">
      <dgm:prSet/>
      <dgm:spPr/>
      <dgm:t>
        <a:bodyPr/>
        <a:lstStyle/>
        <a:p>
          <a:endParaRPr lang="es-EC" sz="1800">
            <a:solidFill>
              <a:schemeClr val="tx2"/>
            </a:solidFill>
            <a:latin typeface="Times New Roman" pitchFamily="18" charset="0"/>
            <a:cs typeface="Times New Roman" pitchFamily="18" charset="0"/>
          </a:endParaRPr>
        </a:p>
      </dgm:t>
    </dgm:pt>
    <dgm:pt modelId="{541ECFC2-7B76-4303-84F6-0F36FCB5549E}" type="sibTrans" cxnId="{E091B690-6D4E-460F-9C93-EAFA63F33708}">
      <dgm:prSet/>
      <dgm:spPr/>
      <dgm:t>
        <a:bodyPr/>
        <a:lstStyle/>
        <a:p>
          <a:endParaRPr lang="es-EC" sz="1800">
            <a:solidFill>
              <a:schemeClr val="tx2"/>
            </a:solidFill>
            <a:latin typeface="Times New Roman" pitchFamily="18" charset="0"/>
            <a:cs typeface="Times New Roman" pitchFamily="18" charset="0"/>
          </a:endParaRPr>
        </a:p>
      </dgm:t>
    </dgm:pt>
    <dgm:pt modelId="{252BDD5C-CCC0-4520-B470-AFCF298E8AA3}">
      <dgm:prSet phldrT="[Texto]" custT="1"/>
      <dgm:spPr/>
      <dgm:t>
        <a:bodyPr/>
        <a:lstStyle/>
        <a:p>
          <a:r>
            <a:rPr lang="es-EC" sz="1800" smtClean="0">
              <a:solidFill>
                <a:schemeClr val="tx2"/>
              </a:solidFill>
              <a:latin typeface="Times New Roman" pitchFamily="18" charset="0"/>
              <a:cs typeface="Times New Roman" pitchFamily="18" charset="0"/>
            </a:rPr>
            <a:t>Marcha y postura corporal inadecuada</a:t>
          </a:r>
          <a:endParaRPr lang="es-EC" sz="1800">
            <a:solidFill>
              <a:schemeClr val="tx2"/>
            </a:solidFill>
            <a:latin typeface="Times New Roman" pitchFamily="18" charset="0"/>
            <a:cs typeface="Times New Roman" pitchFamily="18" charset="0"/>
          </a:endParaRPr>
        </a:p>
      </dgm:t>
    </dgm:pt>
    <dgm:pt modelId="{7F1706B2-6E31-4C16-8BF2-1FF5FEB67D24}" type="parTrans" cxnId="{5C00DE1A-23C3-462D-90CA-D7F19DA3912F}">
      <dgm:prSet/>
      <dgm:spPr/>
      <dgm:t>
        <a:bodyPr/>
        <a:lstStyle/>
        <a:p>
          <a:endParaRPr lang="es-EC"/>
        </a:p>
      </dgm:t>
    </dgm:pt>
    <dgm:pt modelId="{0F6D2229-7171-43E4-BF9F-F667AFC69276}" type="sibTrans" cxnId="{5C00DE1A-23C3-462D-90CA-D7F19DA3912F}">
      <dgm:prSet/>
      <dgm:spPr/>
      <dgm:t>
        <a:bodyPr/>
        <a:lstStyle/>
        <a:p>
          <a:endParaRPr lang="es-EC"/>
        </a:p>
      </dgm:t>
    </dgm:pt>
    <dgm:pt modelId="{EE85CA4E-E14B-4CE2-967B-EEF8CFC2146A}" type="pres">
      <dgm:prSet presAssocID="{0B446704-F1F0-4000-A2C9-B9BFACE3E9FF}" presName="cycle" presStyleCnt="0">
        <dgm:presLayoutVars>
          <dgm:chMax val="1"/>
          <dgm:dir/>
          <dgm:animLvl val="ctr"/>
          <dgm:resizeHandles val="exact"/>
        </dgm:presLayoutVars>
      </dgm:prSet>
      <dgm:spPr/>
      <dgm:t>
        <a:bodyPr/>
        <a:lstStyle/>
        <a:p>
          <a:endParaRPr lang="es-EC"/>
        </a:p>
      </dgm:t>
    </dgm:pt>
    <dgm:pt modelId="{F0FBA7D9-724A-4D53-ABF2-D1301D22CF44}" type="pres">
      <dgm:prSet presAssocID="{C91A3D9B-5E85-4618-AB4B-2474331E9302}" presName="centerShape" presStyleLbl="node0" presStyleIdx="0" presStyleCnt="1" custScaleX="149120"/>
      <dgm:spPr/>
      <dgm:t>
        <a:bodyPr/>
        <a:lstStyle/>
        <a:p>
          <a:endParaRPr lang="es-EC"/>
        </a:p>
      </dgm:t>
    </dgm:pt>
    <dgm:pt modelId="{FF8B76C8-C5D0-4A0C-82D7-E83395989BB5}" type="pres">
      <dgm:prSet presAssocID="{B2FDFF33-62F3-4B06-82F6-F319C1D55E78}" presName="parTrans" presStyleLbl="bgSibTrans2D1" presStyleIdx="0" presStyleCnt="4"/>
      <dgm:spPr/>
      <dgm:t>
        <a:bodyPr/>
        <a:lstStyle/>
        <a:p>
          <a:endParaRPr lang="es-EC"/>
        </a:p>
      </dgm:t>
    </dgm:pt>
    <dgm:pt modelId="{9486B99B-9C3C-4710-8E82-18B54D1C21F2}" type="pres">
      <dgm:prSet presAssocID="{B80E0FEA-6D64-4DAA-9713-EE66225E3B10}" presName="node" presStyleLbl="node1" presStyleIdx="0" presStyleCnt="4">
        <dgm:presLayoutVars>
          <dgm:bulletEnabled val="1"/>
        </dgm:presLayoutVars>
      </dgm:prSet>
      <dgm:spPr/>
      <dgm:t>
        <a:bodyPr/>
        <a:lstStyle/>
        <a:p>
          <a:endParaRPr lang="es-EC"/>
        </a:p>
      </dgm:t>
    </dgm:pt>
    <dgm:pt modelId="{05EB5A50-05BC-4648-9845-0209F59A5902}" type="pres">
      <dgm:prSet presAssocID="{1F46E481-0465-470C-A9FE-88DD28775BF8}" presName="parTrans" presStyleLbl="bgSibTrans2D1" presStyleIdx="1" presStyleCnt="4"/>
      <dgm:spPr/>
      <dgm:t>
        <a:bodyPr/>
        <a:lstStyle/>
        <a:p>
          <a:endParaRPr lang="es-EC"/>
        </a:p>
      </dgm:t>
    </dgm:pt>
    <dgm:pt modelId="{83FB1FCD-96EF-41CF-9B8C-3CB66ABCF053}" type="pres">
      <dgm:prSet presAssocID="{4622A7E9-1D03-4CB1-99B4-DEA8B3E150CB}" presName="node" presStyleLbl="node1" presStyleIdx="1" presStyleCnt="4">
        <dgm:presLayoutVars>
          <dgm:bulletEnabled val="1"/>
        </dgm:presLayoutVars>
      </dgm:prSet>
      <dgm:spPr/>
      <dgm:t>
        <a:bodyPr/>
        <a:lstStyle/>
        <a:p>
          <a:endParaRPr lang="es-EC"/>
        </a:p>
      </dgm:t>
    </dgm:pt>
    <dgm:pt modelId="{391EA196-B88F-484C-AA0B-7733F8775B9A}" type="pres">
      <dgm:prSet presAssocID="{C093A42D-7330-4DB6-97CE-1D4B2621D8CF}" presName="parTrans" presStyleLbl="bgSibTrans2D1" presStyleIdx="2" presStyleCnt="4"/>
      <dgm:spPr/>
      <dgm:t>
        <a:bodyPr/>
        <a:lstStyle/>
        <a:p>
          <a:endParaRPr lang="es-EC"/>
        </a:p>
      </dgm:t>
    </dgm:pt>
    <dgm:pt modelId="{B6D1BB0C-A93B-4FD4-AACD-E46EB37B4573}" type="pres">
      <dgm:prSet presAssocID="{E92F8EDF-D496-4437-960E-4444FF3BE0B2}" presName="node" presStyleLbl="node1" presStyleIdx="2" presStyleCnt="4">
        <dgm:presLayoutVars>
          <dgm:bulletEnabled val="1"/>
        </dgm:presLayoutVars>
      </dgm:prSet>
      <dgm:spPr/>
      <dgm:t>
        <a:bodyPr/>
        <a:lstStyle/>
        <a:p>
          <a:endParaRPr lang="es-EC"/>
        </a:p>
      </dgm:t>
    </dgm:pt>
    <dgm:pt modelId="{67A4569A-9A97-48F1-9479-F161B6318959}" type="pres">
      <dgm:prSet presAssocID="{7F1706B2-6E31-4C16-8BF2-1FF5FEB67D24}" presName="parTrans" presStyleLbl="bgSibTrans2D1" presStyleIdx="3" presStyleCnt="4"/>
      <dgm:spPr/>
      <dgm:t>
        <a:bodyPr/>
        <a:lstStyle/>
        <a:p>
          <a:endParaRPr lang="es-EC"/>
        </a:p>
      </dgm:t>
    </dgm:pt>
    <dgm:pt modelId="{8B665D4F-1B15-4B38-882E-87F768BE6D7B}" type="pres">
      <dgm:prSet presAssocID="{252BDD5C-CCC0-4520-B470-AFCF298E8AA3}" presName="node" presStyleLbl="node1" presStyleIdx="3" presStyleCnt="4">
        <dgm:presLayoutVars>
          <dgm:bulletEnabled val="1"/>
        </dgm:presLayoutVars>
      </dgm:prSet>
      <dgm:spPr/>
      <dgm:t>
        <a:bodyPr/>
        <a:lstStyle/>
        <a:p>
          <a:endParaRPr lang="es-EC"/>
        </a:p>
      </dgm:t>
    </dgm:pt>
  </dgm:ptLst>
  <dgm:cxnLst>
    <dgm:cxn modelId="{203A2F6A-DC67-4945-B23C-D85B9447E571}" type="presOf" srcId="{C093A42D-7330-4DB6-97CE-1D4B2621D8CF}" destId="{391EA196-B88F-484C-AA0B-7733F8775B9A}" srcOrd="0" destOrd="0" presId="urn:microsoft.com/office/officeart/2005/8/layout/radial4"/>
    <dgm:cxn modelId="{7FA0530B-AF4F-4C8E-A1F0-4FFBF10BFA70}" srcId="{0B446704-F1F0-4000-A2C9-B9BFACE3E9FF}" destId="{C91A3D9B-5E85-4618-AB4B-2474331E9302}" srcOrd="0" destOrd="0" parTransId="{62325A19-9C37-4C05-92F3-D76D20E72755}" sibTransId="{DC6C16C6-6D9C-4266-846E-08C24BC9A929}"/>
    <dgm:cxn modelId="{81547915-4ED2-4B9A-AE43-18FA0E62A66C}" type="presOf" srcId="{4622A7E9-1D03-4CB1-99B4-DEA8B3E150CB}" destId="{83FB1FCD-96EF-41CF-9B8C-3CB66ABCF053}" srcOrd="0" destOrd="0" presId="urn:microsoft.com/office/officeart/2005/8/layout/radial4"/>
    <dgm:cxn modelId="{100FEC6B-0D02-43F3-AD1D-4A3C4D122DDF}" type="presOf" srcId="{C91A3D9B-5E85-4618-AB4B-2474331E9302}" destId="{F0FBA7D9-724A-4D53-ABF2-D1301D22CF44}" srcOrd="0" destOrd="0" presId="urn:microsoft.com/office/officeart/2005/8/layout/radial4"/>
    <dgm:cxn modelId="{5C00DE1A-23C3-462D-90CA-D7F19DA3912F}" srcId="{C91A3D9B-5E85-4618-AB4B-2474331E9302}" destId="{252BDD5C-CCC0-4520-B470-AFCF298E8AA3}" srcOrd="3" destOrd="0" parTransId="{7F1706B2-6E31-4C16-8BF2-1FF5FEB67D24}" sibTransId="{0F6D2229-7171-43E4-BF9F-F667AFC69276}"/>
    <dgm:cxn modelId="{FA21DB05-E5EB-47B7-AA83-AABC1B08A11E}" type="presOf" srcId="{B2FDFF33-62F3-4B06-82F6-F319C1D55E78}" destId="{FF8B76C8-C5D0-4A0C-82D7-E83395989BB5}" srcOrd="0" destOrd="0" presId="urn:microsoft.com/office/officeart/2005/8/layout/radial4"/>
    <dgm:cxn modelId="{09B200E6-8CEE-4F51-8528-12629AE461AC}" type="presOf" srcId="{B80E0FEA-6D64-4DAA-9713-EE66225E3B10}" destId="{9486B99B-9C3C-4710-8E82-18B54D1C21F2}" srcOrd="0" destOrd="0" presId="urn:microsoft.com/office/officeart/2005/8/layout/radial4"/>
    <dgm:cxn modelId="{AB5EE4B8-82CE-4DF5-882D-819047EA5E08}" type="presOf" srcId="{1F46E481-0465-470C-A9FE-88DD28775BF8}" destId="{05EB5A50-05BC-4648-9845-0209F59A5902}" srcOrd="0" destOrd="0" presId="urn:microsoft.com/office/officeart/2005/8/layout/radial4"/>
    <dgm:cxn modelId="{1D9BDC72-EDAA-424A-9D49-17CF25604FBD}" type="presOf" srcId="{252BDD5C-CCC0-4520-B470-AFCF298E8AA3}" destId="{8B665D4F-1B15-4B38-882E-87F768BE6D7B}" srcOrd="0" destOrd="0" presId="urn:microsoft.com/office/officeart/2005/8/layout/radial4"/>
    <dgm:cxn modelId="{E77D7AF0-2834-4E5E-83BF-01E5E6E154DE}" type="presOf" srcId="{E92F8EDF-D496-4437-960E-4444FF3BE0B2}" destId="{B6D1BB0C-A93B-4FD4-AACD-E46EB37B4573}" srcOrd="0" destOrd="0" presId="urn:microsoft.com/office/officeart/2005/8/layout/radial4"/>
    <dgm:cxn modelId="{871136A8-8470-4E99-BA70-11DC235064F7}" srcId="{C91A3D9B-5E85-4618-AB4B-2474331E9302}" destId="{4622A7E9-1D03-4CB1-99B4-DEA8B3E150CB}" srcOrd="1" destOrd="0" parTransId="{1F46E481-0465-470C-A9FE-88DD28775BF8}" sibTransId="{DDAE6C5D-53B5-4152-8DAC-8808378540A6}"/>
    <dgm:cxn modelId="{080ABFBE-42C2-4F1C-AF1C-6D51AEAA0405}" type="presOf" srcId="{7F1706B2-6E31-4C16-8BF2-1FF5FEB67D24}" destId="{67A4569A-9A97-48F1-9479-F161B6318959}" srcOrd="0" destOrd="0" presId="urn:microsoft.com/office/officeart/2005/8/layout/radial4"/>
    <dgm:cxn modelId="{E4AA2DAD-D5DE-4EDB-9F3D-18125A55F594}" type="presOf" srcId="{0B446704-F1F0-4000-A2C9-B9BFACE3E9FF}" destId="{EE85CA4E-E14B-4CE2-967B-EEF8CFC2146A}" srcOrd="0" destOrd="0" presId="urn:microsoft.com/office/officeart/2005/8/layout/radial4"/>
    <dgm:cxn modelId="{E091B690-6D4E-460F-9C93-EAFA63F33708}" srcId="{C91A3D9B-5E85-4618-AB4B-2474331E9302}" destId="{E92F8EDF-D496-4437-960E-4444FF3BE0B2}" srcOrd="2" destOrd="0" parTransId="{C093A42D-7330-4DB6-97CE-1D4B2621D8CF}" sibTransId="{541ECFC2-7B76-4303-84F6-0F36FCB5549E}"/>
    <dgm:cxn modelId="{1893D5F0-5A11-4893-9E1A-8E443A40DD4A}" srcId="{C91A3D9B-5E85-4618-AB4B-2474331E9302}" destId="{B80E0FEA-6D64-4DAA-9713-EE66225E3B10}" srcOrd="0" destOrd="0" parTransId="{B2FDFF33-62F3-4B06-82F6-F319C1D55E78}" sibTransId="{2356D8BE-270D-4BC7-B2A5-27D29E38774F}"/>
    <dgm:cxn modelId="{8B95799B-62FA-4A7D-91E0-720FD3B14DBD}" type="presParOf" srcId="{EE85CA4E-E14B-4CE2-967B-EEF8CFC2146A}" destId="{F0FBA7D9-724A-4D53-ABF2-D1301D22CF44}" srcOrd="0" destOrd="0" presId="urn:microsoft.com/office/officeart/2005/8/layout/radial4"/>
    <dgm:cxn modelId="{031D201E-623E-419D-A2B9-659848628F3A}" type="presParOf" srcId="{EE85CA4E-E14B-4CE2-967B-EEF8CFC2146A}" destId="{FF8B76C8-C5D0-4A0C-82D7-E83395989BB5}" srcOrd="1" destOrd="0" presId="urn:microsoft.com/office/officeart/2005/8/layout/radial4"/>
    <dgm:cxn modelId="{37680AA9-385C-4846-A638-BE06AF28689D}" type="presParOf" srcId="{EE85CA4E-E14B-4CE2-967B-EEF8CFC2146A}" destId="{9486B99B-9C3C-4710-8E82-18B54D1C21F2}" srcOrd="2" destOrd="0" presId="urn:microsoft.com/office/officeart/2005/8/layout/radial4"/>
    <dgm:cxn modelId="{2FE2EBA4-DDC5-44E0-8FD4-3F69267EB184}" type="presParOf" srcId="{EE85CA4E-E14B-4CE2-967B-EEF8CFC2146A}" destId="{05EB5A50-05BC-4648-9845-0209F59A5902}" srcOrd="3" destOrd="0" presId="urn:microsoft.com/office/officeart/2005/8/layout/radial4"/>
    <dgm:cxn modelId="{A64B4CBC-C917-46F5-9E81-B668DBF0BEF4}" type="presParOf" srcId="{EE85CA4E-E14B-4CE2-967B-EEF8CFC2146A}" destId="{83FB1FCD-96EF-41CF-9B8C-3CB66ABCF053}" srcOrd="4" destOrd="0" presId="urn:microsoft.com/office/officeart/2005/8/layout/radial4"/>
    <dgm:cxn modelId="{F2F8F04D-294B-419F-95CA-963E583AC2A7}" type="presParOf" srcId="{EE85CA4E-E14B-4CE2-967B-EEF8CFC2146A}" destId="{391EA196-B88F-484C-AA0B-7733F8775B9A}" srcOrd="5" destOrd="0" presId="urn:microsoft.com/office/officeart/2005/8/layout/radial4"/>
    <dgm:cxn modelId="{17722D9F-733B-4DA5-91A3-00C97B01ED4F}" type="presParOf" srcId="{EE85CA4E-E14B-4CE2-967B-EEF8CFC2146A}" destId="{B6D1BB0C-A93B-4FD4-AACD-E46EB37B4573}" srcOrd="6" destOrd="0" presId="urn:microsoft.com/office/officeart/2005/8/layout/radial4"/>
    <dgm:cxn modelId="{A4CFC8B3-B8AA-454F-962C-AFF9AF7431E5}" type="presParOf" srcId="{EE85CA4E-E14B-4CE2-967B-EEF8CFC2146A}" destId="{67A4569A-9A97-48F1-9479-F161B6318959}" srcOrd="7" destOrd="0" presId="urn:microsoft.com/office/officeart/2005/8/layout/radial4"/>
    <dgm:cxn modelId="{27D755DB-8DF3-4FB0-9800-86414F63BF4A}" type="presParOf" srcId="{EE85CA4E-E14B-4CE2-967B-EEF8CFC2146A}" destId="{8B665D4F-1B15-4B38-882E-87F768BE6D7B}"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8A6C3F-CD41-4873-9C51-023288698EE8}"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C"/>
        </a:p>
      </dgm:t>
    </dgm:pt>
    <dgm:pt modelId="{D6C89B1B-4B4B-4BE5-9F8A-60473D1A949A}">
      <dgm:prSet phldrT="[Texto]" custT="1"/>
      <dgm:spPr/>
      <dgm:t>
        <a:bodyPr/>
        <a:lstStyle/>
        <a:p>
          <a:r>
            <a:rPr lang="es-EC" sz="2000" b="1" smtClean="0">
              <a:latin typeface="Times New Roman" pitchFamily="18" charset="0"/>
              <a:cs typeface="Times New Roman" pitchFamily="18" charset="0"/>
            </a:rPr>
            <a:t>ACTIVIDAD LÚDICA</a:t>
          </a:r>
          <a:endParaRPr lang="es-EC" sz="2000" b="1" dirty="0">
            <a:latin typeface="Times New Roman" pitchFamily="18" charset="0"/>
            <a:cs typeface="Times New Roman" pitchFamily="18" charset="0"/>
          </a:endParaRPr>
        </a:p>
      </dgm:t>
    </dgm:pt>
    <dgm:pt modelId="{D1CD9FD8-5DCB-41A8-93DF-C2F19378714E}" type="parTrans" cxnId="{0A74AC33-C942-4B1D-81BA-58484CCDB933}">
      <dgm:prSet/>
      <dgm:spPr/>
      <dgm:t>
        <a:bodyPr/>
        <a:lstStyle/>
        <a:p>
          <a:endParaRPr lang="es-EC" sz="2000">
            <a:solidFill>
              <a:schemeClr val="tx2"/>
            </a:solidFill>
            <a:latin typeface="Times New Roman" pitchFamily="18" charset="0"/>
            <a:cs typeface="Times New Roman" pitchFamily="18" charset="0"/>
          </a:endParaRPr>
        </a:p>
      </dgm:t>
    </dgm:pt>
    <dgm:pt modelId="{66FCA9D5-AC32-4140-A1BD-A354C94A07D0}" type="sibTrans" cxnId="{0A74AC33-C942-4B1D-81BA-58484CCDB933}">
      <dgm:prSet/>
      <dgm:spPr/>
      <dgm:t>
        <a:bodyPr/>
        <a:lstStyle/>
        <a:p>
          <a:endParaRPr lang="es-EC" sz="2000">
            <a:solidFill>
              <a:schemeClr val="tx2"/>
            </a:solidFill>
            <a:latin typeface="Times New Roman" pitchFamily="18" charset="0"/>
            <a:cs typeface="Times New Roman" pitchFamily="18" charset="0"/>
          </a:endParaRPr>
        </a:p>
      </dgm:t>
    </dgm:pt>
    <dgm:pt modelId="{19F94A1B-DE2A-4879-BAC6-D645ED463CA5}">
      <dgm:prSet phldrT="[Texto]" custT="1"/>
      <dgm:spPr/>
      <dgm:t>
        <a:bodyPr/>
        <a:lstStyle/>
        <a:p>
          <a:r>
            <a:rPr lang="es-EC" sz="2000" smtClean="0">
              <a:latin typeface="Times New Roman" pitchFamily="18" charset="0"/>
              <a:cs typeface="Times New Roman" pitchFamily="18" charset="0"/>
            </a:rPr>
            <a:t>PROPORCIONA PLACER, ALEGRÍA, SATISFACCIÓN</a:t>
          </a:r>
          <a:endParaRPr lang="es-EC" sz="2000" dirty="0">
            <a:latin typeface="Times New Roman" pitchFamily="18" charset="0"/>
            <a:cs typeface="Times New Roman" pitchFamily="18" charset="0"/>
          </a:endParaRPr>
        </a:p>
      </dgm:t>
    </dgm:pt>
    <dgm:pt modelId="{81DDC509-624F-45BF-B48B-8506DD18E67B}" type="parTrans" cxnId="{FDE911DD-0790-4004-82FE-AC9E3C1F27A1}">
      <dgm:prSet/>
      <dgm:spPr/>
      <dgm:t>
        <a:bodyPr/>
        <a:lstStyle/>
        <a:p>
          <a:endParaRPr lang="es-EC" sz="2000">
            <a:solidFill>
              <a:schemeClr val="tx2"/>
            </a:solidFill>
            <a:latin typeface="Times New Roman" pitchFamily="18" charset="0"/>
            <a:cs typeface="Times New Roman" pitchFamily="18" charset="0"/>
          </a:endParaRPr>
        </a:p>
      </dgm:t>
    </dgm:pt>
    <dgm:pt modelId="{5DDF76EF-3188-4AD8-9D47-D29CB42650B6}" type="sibTrans" cxnId="{FDE911DD-0790-4004-82FE-AC9E3C1F27A1}">
      <dgm:prSet/>
      <dgm:spPr/>
      <dgm:t>
        <a:bodyPr/>
        <a:lstStyle/>
        <a:p>
          <a:endParaRPr lang="es-EC" sz="2000">
            <a:solidFill>
              <a:schemeClr val="tx2"/>
            </a:solidFill>
            <a:latin typeface="Times New Roman" pitchFamily="18" charset="0"/>
            <a:cs typeface="Times New Roman" pitchFamily="18" charset="0"/>
          </a:endParaRPr>
        </a:p>
      </dgm:t>
    </dgm:pt>
    <dgm:pt modelId="{D2C2CE9E-426B-43BC-8575-558A3FA35F4F}">
      <dgm:prSet phldrT="[Texto]" custT="1"/>
      <dgm:spPr/>
      <dgm:t>
        <a:bodyPr/>
        <a:lstStyle/>
        <a:p>
          <a:r>
            <a:rPr lang="es-EC" sz="2000" smtClean="0">
              <a:latin typeface="Times New Roman" pitchFamily="18" charset="0"/>
              <a:cs typeface="Times New Roman" pitchFamily="18" charset="0"/>
            </a:rPr>
            <a:t>PROCESO ENSEÑANZA-APRENDIZAJE</a:t>
          </a:r>
          <a:endParaRPr lang="es-EC" sz="2000" dirty="0">
            <a:latin typeface="Times New Roman" pitchFamily="18" charset="0"/>
            <a:cs typeface="Times New Roman" pitchFamily="18" charset="0"/>
          </a:endParaRPr>
        </a:p>
      </dgm:t>
    </dgm:pt>
    <dgm:pt modelId="{CED48498-7C53-4871-B291-D411D8EAD264}" type="parTrans" cxnId="{5D7435AD-4A5F-4352-859B-34D818D2DEC5}">
      <dgm:prSet/>
      <dgm:spPr/>
      <dgm:t>
        <a:bodyPr/>
        <a:lstStyle/>
        <a:p>
          <a:endParaRPr lang="es-EC" sz="2000">
            <a:solidFill>
              <a:schemeClr val="tx2"/>
            </a:solidFill>
            <a:latin typeface="Times New Roman" pitchFamily="18" charset="0"/>
            <a:cs typeface="Times New Roman" pitchFamily="18" charset="0"/>
          </a:endParaRPr>
        </a:p>
      </dgm:t>
    </dgm:pt>
    <dgm:pt modelId="{A4531107-212D-43FD-9EC2-C48F88B5046B}" type="sibTrans" cxnId="{5D7435AD-4A5F-4352-859B-34D818D2DEC5}">
      <dgm:prSet/>
      <dgm:spPr/>
      <dgm:t>
        <a:bodyPr/>
        <a:lstStyle/>
        <a:p>
          <a:endParaRPr lang="es-EC" sz="2000">
            <a:solidFill>
              <a:schemeClr val="tx2"/>
            </a:solidFill>
            <a:latin typeface="Times New Roman" pitchFamily="18" charset="0"/>
            <a:cs typeface="Times New Roman" pitchFamily="18" charset="0"/>
          </a:endParaRPr>
        </a:p>
      </dgm:t>
    </dgm:pt>
    <dgm:pt modelId="{CB7649EA-5CF3-48DA-90D3-19194D432440}">
      <dgm:prSet phldrT="[Texto]" custT="1"/>
      <dgm:spPr/>
      <dgm:t>
        <a:bodyPr/>
        <a:lstStyle/>
        <a:p>
          <a:r>
            <a:rPr lang="es-EC" sz="2000" b="1" smtClean="0">
              <a:latin typeface="Times New Roman" pitchFamily="18" charset="0"/>
              <a:cs typeface="Times New Roman" pitchFamily="18" charset="0"/>
            </a:rPr>
            <a:t>JUEGO</a:t>
          </a:r>
          <a:endParaRPr lang="es-EC" sz="2000" b="1" dirty="0">
            <a:latin typeface="Times New Roman" pitchFamily="18" charset="0"/>
            <a:cs typeface="Times New Roman" pitchFamily="18" charset="0"/>
          </a:endParaRPr>
        </a:p>
      </dgm:t>
    </dgm:pt>
    <dgm:pt modelId="{88EF5D5F-F6BD-4C5A-B876-28B3689DA4FF}" type="parTrans" cxnId="{964E97FE-E13D-4FF8-B493-458210673AF4}">
      <dgm:prSet/>
      <dgm:spPr/>
      <dgm:t>
        <a:bodyPr/>
        <a:lstStyle/>
        <a:p>
          <a:endParaRPr lang="es-EC" sz="2000">
            <a:solidFill>
              <a:schemeClr val="tx2"/>
            </a:solidFill>
            <a:latin typeface="Times New Roman" pitchFamily="18" charset="0"/>
            <a:cs typeface="Times New Roman" pitchFamily="18" charset="0"/>
          </a:endParaRPr>
        </a:p>
      </dgm:t>
    </dgm:pt>
    <dgm:pt modelId="{FF290C19-FA77-41B7-A995-2C1F3F827B9A}" type="sibTrans" cxnId="{964E97FE-E13D-4FF8-B493-458210673AF4}">
      <dgm:prSet/>
      <dgm:spPr/>
      <dgm:t>
        <a:bodyPr/>
        <a:lstStyle/>
        <a:p>
          <a:endParaRPr lang="es-EC" sz="2000">
            <a:solidFill>
              <a:schemeClr val="tx2"/>
            </a:solidFill>
            <a:latin typeface="Times New Roman" pitchFamily="18" charset="0"/>
            <a:cs typeface="Times New Roman" pitchFamily="18" charset="0"/>
          </a:endParaRPr>
        </a:p>
      </dgm:t>
    </dgm:pt>
    <dgm:pt modelId="{665DC35F-A1A0-41EA-B817-E5721DE47325}">
      <dgm:prSet phldrT="[Texto]" custT="1"/>
      <dgm:spPr/>
      <dgm:t>
        <a:bodyPr/>
        <a:lstStyle/>
        <a:p>
          <a:r>
            <a:rPr lang="es-EC" sz="2000" smtClean="0">
              <a:latin typeface="Times New Roman" pitchFamily="18" charset="0"/>
              <a:cs typeface="Times New Roman" pitchFamily="18" charset="0"/>
            </a:rPr>
            <a:t>ACTIVIDAD INNATA, LIBRE, ESPONTANEA</a:t>
          </a:r>
          <a:endParaRPr lang="es-EC" sz="2000" dirty="0">
            <a:latin typeface="Times New Roman" pitchFamily="18" charset="0"/>
            <a:cs typeface="Times New Roman" pitchFamily="18" charset="0"/>
          </a:endParaRPr>
        </a:p>
      </dgm:t>
    </dgm:pt>
    <dgm:pt modelId="{4EBCFC08-0254-428B-BB6F-63B9A54EA6C8}" type="parTrans" cxnId="{6D3FA548-5961-4561-A768-E96EF53C0B13}">
      <dgm:prSet/>
      <dgm:spPr/>
      <dgm:t>
        <a:bodyPr/>
        <a:lstStyle/>
        <a:p>
          <a:endParaRPr lang="es-EC" sz="2000">
            <a:solidFill>
              <a:schemeClr val="tx2"/>
            </a:solidFill>
            <a:latin typeface="Times New Roman" pitchFamily="18" charset="0"/>
            <a:cs typeface="Times New Roman" pitchFamily="18" charset="0"/>
          </a:endParaRPr>
        </a:p>
      </dgm:t>
    </dgm:pt>
    <dgm:pt modelId="{36FEAC48-2883-4978-9C58-EFE26CF84B16}" type="sibTrans" cxnId="{6D3FA548-5961-4561-A768-E96EF53C0B13}">
      <dgm:prSet/>
      <dgm:spPr/>
      <dgm:t>
        <a:bodyPr/>
        <a:lstStyle/>
        <a:p>
          <a:endParaRPr lang="es-EC" sz="2000">
            <a:solidFill>
              <a:schemeClr val="tx2"/>
            </a:solidFill>
            <a:latin typeface="Times New Roman" pitchFamily="18" charset="0"/>
            <a:cs typeface="Times New Roman" pitchFamily="18" charset="0"/>
          </a:endParaRPr>
        </a:p>
      </dgm:t>
    </dgm:pt>
    <dgm:pt modelId="{2F28D5D3-B726-47CD-AA19-BA55221F75EA}">
      <dgm:prSet phldrT="[Texto]" custT="1"/>
      <dgm:spPr/>
      <dgm:t>
        <a:bodyPr/>
        <a:lstStyle/>
        <a:p>
          <a:r>
            <a:rPr lang="es-EC" sz="2000" dirty="0" smtClean="0">
              <a:latin typeface="Times New Roman" pitchFamily="18" charset="0"/>
              <a:cs typeface="Times New Roman" pitchFamily="18" charset="0"/>
            </a:rPr>
            <a:t>ESPACIO DE INTERACCIÓN CON UNO MISMO</a:t>
          </a:r>
          <a:endParaRPr lang="es-EC" sz="2000" dirty="0">
            <a:latin typeface="Times New Roman" pitchFamily="18" charset="0"/>
            <a:cs typeface="Times New Roman" pitchFamily="18" charset="0"/>
          </a:endParaRPr>
        </a:p>
      </dgm:t>
    </dgm:pt>
    <dgm:pt modelId="{87696165-8F1D-4671-A397-58C0C872CD19}" type="parTrans" cxnId="{45F816D7-4AB9-4CA6-9F84-D067B7AF0C99}">
      <dgm:prSet/>
      <dgm:spPr/>
      <dgm:t>
        <a:bodyPr/>
        <a:lstStyle/>
        <a:p>
          <a:endParaRPr lang="es-EC" sz="2000">
            <a:solidFill>
              <a:schemeClr val="tx2"/>
            </a:solidFill>
            <a:latin typeface="Times New Roman" pitchFamily="18" charset="0"/>
            <a:cs typeface="Times New Roman" pitchFamily="18" charset="0"/>
          </a:endParaRPr>
        </a:p>
      </dgm:t>
    </dgm:pt>
    <dgm:pt modelId="{F3FB5577-3053-4ADF-9E11-C5BF0B9F5AC0}" type="sibTrans" cxnId="{45F816D7-4AB9-4CA6-9F84-D067B7AF0C99}">
      <dgm:prSet/>
      <dgm:spPr/>
      <dgm:t>
        <a:bodyPr/>
        <a:lstStyle/>
        <a:p>
          <a:endParaRPr lang="es-EC" sz="2000">
            <a:solidFill>
              <a:schemeClr val="tx2"/>
            </a:solidFill>
            <a:latin typeface="Times New Roman" pitchFamily="18" charset="0"/>
            <a:cs typeface="Times New Roman" pitchFamily="18" charset="0"/>
          </a:endParaRPr>
        </a:p>
      </dgm:t>
    </dgm:pt>
    <dgm:pt modelId="{A4BBD165-DAD1-49CA-9D72-D507235FCAF4}">
      <dgm:prSet phldrT="[Texto]" custT="1"/>
      <dgm:spPr/>
      <dgm:t>
        <a:bodyPr/>
        <a:lstStyle/>
        <a:p>
          <a:r>
            <a:rPr lang="es-EC" sz="2000" dirty="0" smtClean="0">
              <a:latin typeface="Times New Roman" pitchFamily="18" charset="0"/>
              <a:cs typeface="Times New Roman" pitchFamily="18" charset="0"/>
            </a:rPr>
            <a:t>INSTRUMENTO DE GENERACIÓN DE CONOCIMIENTOS</a:t>
          </a:r>
          <a:endParaRPr lang="es-EC" sz="2000" dirty="0">
            <a:latin typeface="Times New Roman" pitchFamily="18" charset="0"/>
            <a:cs typeface="Times New Roman" pitchFamily="18" charset="0"/>
          </a:endParaRPr>
        </a:p>
      </dgm:t>
    </dgm:pt>
    <dgm:pt modelId="{00BA685C-41A5-4594-B520-7DBBA056D0D7}" type="parTrans" cxnId="{D69C7D23-1E0F-450D-B97D-33B5F46F4305}">
      <dgm:prSet/>
      <dgm:spPr/>
      <dgm:t>
        <a:bodyPr/>
        <a:lstStyle/>
        <a:p>
          <a:endParaRPr lang="es-EC"/>
        </a:p>
      </dgm:t>
    </dgm:pt>
    <dgm:pt modelId="{6EAA1DF9-FF27-4285-BA6D-C953AD8ECDA4}" type="sibTrans" cxnId="{D69C7D23-1E0F-450D-B97D-33B5F46F4305}">
      <dgm:prSet/>
      <dgm:spPr/>
      <dgm:t>
        <a:bodyPr/>
        <a:lstStyle/>
        <a:p>
          <a:endParaRPr lang="es-EC"/>
        </a:p>
      </dgm:t>
    </dgm:pt>
    <dgm:pt modelId="{4E268663-DCF6-4419-8741-B1787EA6E315}" type="pres">
      <dgm:prSet presAssocID="{888A6C3F-CD41-4873-9C51-023288698EE8}" presName="diagram" presStyleCnt="0">
        <dgm:presLayoutVars>
          <dgm:chPref val="1"/>
          <dgm:dir/>
          <dgm:animOne val="branch"/>
          <dgm:animLvl val="lvl"/>
          <dgm:resizeHandles/>
        </dgm:presLayoutVars>
      </dgm:prSet>
      <dgm:spPr/>
      <dgm:t>
        <a:bodyPr/>
        <a:lstStyle/>
        <a:p>
          <a:endParaRPr lang="es-EC"/>
        </a:p>
      </dgm:t>
    </dgm:pt>
    <dgm:pt modelId="{48C4F895-F1A0-45F0-A314-97F667DAF8F0}" type="pres">
      <dgm:prSet presAssocID="{D6C89B1B-4B4B-4BE5-9F8A-60473D1A949A}" presName="root" presStyleCnt="0"/>
      <dgm:spPr/>
    </dgm:pt>
    <dgm:pt modelId="{C5631C38-7B4A-496F-A93F-A32860D39319}" type="pres">
      <dgm:prSet presAssocID="{D6C89B1B-4B4B-4BE5-9F8A-60473D1A949A}" presName="rootComposite" presStyleCnt="0"/>
      <dgm:spPr/>
    </dgm:pt>
    <dgm:pt modelId="{114975D2-E272-4B6F-BDCE-E6D904AE47EA}" type="pres">
      <dgm:prSet presAssocID="{D6C89B1B-4B4B-4BE5-9F8A-60473D1A949A}" presName="rootText" presStyleLbl="node1" presStyleIdx="0" presStyleCnt="2" custScaleY="53377"/>
      <dgm:spPr/>
      <dgm:t>
        <a:bodyPr/>
        <a:lstStyle/>
        <a:p>
          <a:endParaRPr lang="es-EC"/>
        </a:p>
      </dgm:t>
    </dgm:pt>
    <dgm:pt modelId="{C5C507D5-CDC2-4025-A0FD-E54493516976}" type="pres">
      <dgm:prSet presAssocID="{D6C89B1B-4B4B-4BE5-9F8A-60473D1A949A}" presName="rootConnector" presStyleLbl="node1" presStyleIdx="0" presStyleCnt="2"/>
      <dgm:spPr/>
      <dgm:t>
        <a:bodyPr/>
        <a:lstStyle/>
        <a:p>
          <a:endParaRPr lang="es-EC"/>
        </a:p>
      </dgm:t>
    </dgm:pt>
    <dgm:pt modelId="{B93CCF82-4C8C-46B6-9064-E0839EFF4D51}" type="pres">
      <dgm:prSet presAssocID="{D6C89B1B-4B4B-4BE5-9F8A-60473D1A949A}" presName="childShape" presStyleCnt="0"/>
      <dgm:spPr/>
    </dgm:pt>
    <dgm:pt modelId="{BA4DE5A9-FF52-4D9A-938C-B2A79D4A1BE3}" type="pres">
      <dgm:prSet presAssocID="{81DDC509-624F-45BF-B48B-8506DD18E67B}" presName="Name13" presStyleLbl="parChTrans1D2" presStyleIdx="0" presStyleCnt="5"/>
      <dgm:spPr/>
      <dgm:t>
        <a:bodyPr/>
        <a:lstStyle/>
        <a:p>
          <a:endParaRPr lang="es-EC"/>
        </a:p>
      </dgm:t>
    </dgm:pt>
    <dgm:pt modelId="{5BCD1DF4-DBC6-4135-9441-816CC3960A41}" type="pres">
      <dgm:prSet presAssocID="{19F94A1B-DE2A-4879-BAC6-D645ED463CA5}" presName="childText" presStyleLbl="bgAcc1" presStyleIdx="0" presStyleCnt="5">
        <dgm:presLayoutVars>
          <dgm:bulletEnabled val="1"/>
        </dgm:presLayoutVars>
      </dgm:prSet>
      <dgm:spPr/>
      <dgm:t>
        <a:bodyPr/>
        <a:lstStyle/>
        <a:p>
          <a:endParaRPr lang="es-EC"/>
        </a:p>
      </dgm:t>
    </dgm:pt>
    <dgm:pt modelId="{8CF667EC-A1A0-49A1-8D14-04A5489470BB}" type="pres">
      <dgm:prSet presAssocID="{CED48498-7C53-4871-B291-D411D8EAD264}" presName="Name13" presStyleLbl="parChTrans1D2" presStyleIdx="1" presStyleCnt="5"/>
      <dgm:spPr/>
      <dgm:t>
        <a:bodyPr/>
        <a:lstStyle/>
        <a:p>
          <a:endParaRPr lang="es-EC"/>
        </a:p>
      </dgm:t>
    </dgm:pt>
    <dgm:pt modelId="{142B7C91-007E-40F8-BFC1-6ED78DCEE4B5}" type="pres">
      <dgm:prSet presAssocID="{D2C2CE9E-426B-43BC-8575-558A3FA35F4F}" presName="childText" presStyleLbl="bgAcc1" presStyleIdx="1" presStyleCnt="5">
        <dgm:presLayoutVars>
          <dgm:bulletEnabled val="1"/>
        </dgm:presLayoutVars>
      </dgm:prSet>
      <dgm:spPr/>
      <dgm:t>
        <a:bodyPr/>
        <a:lstStyle/>
        <a:p>
          <a:endParaRPr lang="es-EC"/>
        </a:p>
      </dgm:t>
    </dgm:pt>
    <dgm:pt modelId="{D7EB78F4-7714-41D8-B565-8C5F4B07EA22}" type="pres">
      <dgm:prSet presAssocID="{CB7649EA-5CF3-48DA-90D3-19194D432440}" presName="root" presStyleCnt="0"/>
      <dgm:spPr/>
    </dgm:pt>
    <dgm:pt modelId="{4E62DC29-C7EF-46B4-928F-8EA581BD1E85}" type="pres">
      <dgm:prSet presAssocID="{CB7649EA-5CF3-48DA-90D3-19194D432440}" presName="rootComposite" presStyleCnt="0"/>
      <dgm:spPr/>
    </dgm:pt>
    <dgm:pt modelId="{3D5062D1-599F-457E-B039-9C78BE45DB00}" type="pres">
      <dgm:prSet presAssocID="{CB7649EA-5CF3-48DA-90D3-19194D432440}" presName="rootText" presStyleLbl="node1" presStyleIdx="1" presStyleCnt="2" custScaleY="56938"/>
      <dgm:spPr/>
      <dgm:t>
        <a:bodyPr/>
        <a:lstStyle/>
        <a:p>
          <a:endParaRPr lang="es-EC"/>
        </a:p>
      </dgm:t>
    </dgm:pt>
    <dgm:pt modelId="{1CB8A8A3-63B0-43A5-ABB3-FC5369F60F78}" type="pres">
      <dgm:prSet presAssocID="{CB7649EA-5CF3-48DA-90D3-19194D432440}" presName="rootConnector" presStyleLbl="node1" presStyleIdx="1" presStyleCnt="2"/>
      <dgm:spPr/>
      <dgm:t>
        <a:bodyPr/>
        <a:lstStyle/>
        <a:p>
          <a:endParaRPr lang="es-EC"/>
        </a:p>
      </dgm:t>
    </dgm:pt>
    <dgm:pt modelId="{EA9FE719-AFB2-4060-A044-257A4D272896}" type="pres">
      <dgm:prSet presAssocID="{CB7649EA-5CF3-48DA-90D3-19194D432440}" presName="childShape" presStyleCnt="0"/>
      <dgm:spPr/>
    </dgm:pt>
    <dgm:pt modelId="{718E2FB3-433D-4617-A603-B1877404A4B6}" type="pres">
      <dgm:prSet presAssocID="{4EBCFC08-0254-428B-BB6F-63B9A54EA6C8}" presName="Name13" presStyleLbl="parChTrans1D2" presStyleIdx="2" presStyleCnt="5"/>
      <dgm:spPr/>
      <dgm:t>
        <a:bodyPr/>
        <a:lstStyle/>
        <a:p>
          <a:endParaRPr lang="es-EC"/>
        </a:p>
      </dgm:t>
    </dgm:pt>
    <dgm:pt modelId="{79D551FD-9194-4A1C-B602-5DDB0AACA1E6}" type="pres">
      <dgm:prSet presAssocID="{665DC35F-A1A0-41EA-B817-E5721DE47325}" presName="childText" presStyleLbl="bgAcc1" presStyleIdx="2" presStyleCnt="5">
        <dgm:presLayoutVars>
          <dgm:bulletEnabled val="1"/>
        </dgm:presLayoutVars>
      </dgm:prSet>
      <dgm:spPr/>
      <dgm:t>
        <a:bodyPr/>
        <a:lstStyle/>
        <a:p>
          <a:endParaRPr lang="es-EC"/>
        </a:p>
      </dgm:t>
    </dgm:pt>
    <dgm:pt modelId="{17A3F2C0-360C-4CB9-A580-2B34C0874857}" type="pres">
      <dgm:prSet presAssocID="{87696165-8F1D-4671-A397-58C0C872CD19}" presName="Name13" presStyleLbl="parChTrans1D2" presStyleIdx="3" presStyleCnt="5"/>
      <dgm:spPr/>
      <dgm:t>
        <a:bodyPr/>
        <a:lstStyle/>
        <a:p>
          <a:endParaRPr lang="es-EC"/>
        </a:p>
      </dgm:t>
    </dgm:pt>
    <dgm:pt modelId="{53ECCCC5-E1DF-4C08-8C02-7BFEA29DC5A2}" type="pres">
      <dgm:prSet presAssocID="{2F28D5D3-B726-47CD-AA19-BA55221F75EA}" presName="childText" presStyleLbl="bgAcc1" presStyleIdx="3" presStyleCnt="5">
        <dgm:presLayoutVars>
          <dgm:bulletEnabled val="1"/>
        </dgm:presLayoutVars>
      </dgm:prSet>
      <dgm:spPr/>
      <dgm:t>
        <a:bodyPr/>
        <a:lstStyle/>
        <a:p>
          <a:endParaRPr lang="es-EC"/>
        </a:p>
      </dgm:t>
    </dgm:pt>
    <dgm:pt modelId="{D37CD173-C34B-45BA-8102-5962F9DDE60B}" type="pres">
      <dgm:prSet presAssocID="{00BA685C-41A5-4594-B520-7DBBA056D0D7}" presName="Name13" presStyleLbl="parChTrans1D2" presStyleIdx="4" presStyleCnt="5"/>
      <dgm:spPr/>
      <dgm:t>
        <a:bodyPr/>
        <a:lstStyle/>
        <a:p>
          <a:endParaRPr lang="es-EC"/>
        </a:p>
      </dgm:t>
    </dgm:pt>
    <dgm:pt modelId="{CDF122C2-AA17-4F88-AB46-3A9140349B59}" type="pres">
      <dgm:prSet presAssocID="{A4BBD165-DAD1-49CA-9D72-D507235FCAF4}" presName="childText" presStyleLbl="bgAcc1" presStyleIdx="4" presStyleCnt="5" custScaleX="109787">
        <dgm:presLayoutVars>
          <dgm:bulletEnabled val="1"/>
        </dgm:presLayoutVars>
      </dgm:prSet>
      <dgm:spPr/>
      <dgm:t>
        <a:bodyPr/>
        <a:lstStyle/>
        <a:p>
          <a:endParaRPr lang="es-EC"/>
        </a:p>
      </dgm:t>
    </dgm:pt>
  </dgm:ptLst>
  <dgm:cxnLst>
    <dgm:cxn modelId="{DFBA4F7E-BCB8-43A8-A4BB-A93A56EC06AE}" type="presOf" srcId="{D6C89B1B-4B4B-4BE5-9F8A-60473D1A949A}" destId="{C5C507D5-CDC2-4025-A0FD-E54493516976}" srcOrd="1" destOrd="0" presId="urn:microsoft.com/office/officeart/2005/8/layout/hierarchy3"/>
    <dgm:cxn modelId="{0A74AC33-C942-4B1D-81BA-58484CCDB933}" srcId="{888A6C3F-CD41-4873-9C51-023288698EE8}" destId="{D6C89B1B-4B4B-4BE5-9F8A-60473D1A949A}" srcOrd="0" destOrd="0" parTransId="{D1CD9FD8-5DCB-41A8-93DF-C2F19378714E}" sibTransId="{66FCA9D5-AC32-4140-A1BD-A354C94A07D0}"/>
    <dgm:cxn modelId="{04EDD7CD-0EBA-4F79-8F0A-F7F319E05E90}" type="presOf" srcId="{87696165-8F1D-4671-A397-58C0C872CD19}" destId="{17A3F2C0-360C-4CB9-A580-2B34C0874857}" srcOrd="0" destOrd="0" presId="urn:microsoft.com/office/officeart/2005/8/layout/hierarchy3"/>
    <dgm:cxn modelId="{97CCE8A4-4182-48A8-A1C8-35A39E96988B}" type="presOf" srcId="{00BA685C-41A5-4594-B520-7DBBA056D0D7}" destId="{D37CD173-C34B-45BA-8102-5962F9DDE60B}" srcOrd="0" destOrd="0" presId="urn:microsoft.com/office/officeart/2005/8/layout/hierarchy3"/>
    <dgm:cxn modelId="{960B54D9-14A7-4B35-A074-5B5BE23BD526}" type="presOf" srcId="{19F94A1B-DE2A-4879-BAC6-D645ED463CA5}" destId="{5BCD1DF4-DBC6-4135-9441-816CC3960A41}" srcOrd="0" destOrd="0" presId="urn:microsoft.com/office/officeart/2005/8/layout/hierarchy3"/>
    <dgm:cxn modelId="{6D3FA548-5961-4561-A768-E96EF53C0B13}" srcId="{CB7649EA-5CF3-48DA-90D3-19194D432440}" destId="{665DC35F-A1A0-41EA-B817-E5721DE47325}" srcOrd="0" destOrd="0" parTransId="{4EBCFC08-0254-428B-BB6F-63B9A54EA6C8}" sibTransId="{36FEAC48-2883-4978-9C58-EFE26CF84B16}"/>
    <dgm:cxn modelId="{ADADFD2B-9B75-4DE5-8D03-4117BB1AE544}" type="presOf" srcId="{CB7649EA-5CF3-48DA-90D3-19194D432440}" destId="{1CB8A8A3-63B0-43A5-ABB3-FC5369F60F78}" srcOrd="1" destOrd="0" presId="urn:microsoft.com/office/officeart/2005/8/layout/hierarchy3"/>
    <dgm:cxn modelId="{2EC779DF-8361-4065-B7F1-92FF12B13A86}" type="presOf" srcId="{CED48498-7C53-4871-B291-D411D8EAD264}" destId="{8CF667EC-A1A0-49A1-8D14-04A5489470BB}" srcOrd="0" destOrd="0" presId="urn:microsoft.com/office/officeart/2005/8/layout/hierarchy3"/>
    <dgm:cxn modelId="{D69C7D23-1E0F-450D-B97D-33B5F46F4305}" srcId="{CB7649EA-5CF3-48DA-90D3-19194D432440}" destId="{A4BBD165-DAD1-49CA-9D72-D507235FCAF4}" srcOrd="2" destOrd="0" parTransId="{00BA685C-41A5-4594-B520-7DBBA056D0D7}" sibTransId="{6EAA1DF9-FF27-4285-BA6D-C953AD8ECDA4}"/>
    <dgm:cxn modelId="{5091BB4C-7636-48C8-AA20-40CEB71AD1AD}" type="presOf" srcId="{81DDC509-624F-45BF-B48B-8506DD18E67B}" destId="{BA4DE5A9-FF52-4D9A-938C-B2A79D4A1BE3}" srcOrd="0" destOrd="0" presId="urn:microsoft.com/office/officeart/2005/8/layout/hierarchy3"/>
    <dgm:cxn modelId="{5D7435AD-4A5F-4352-859B-34D818D2DEC5}" srcId="{D6C89B1B-4B4B-4BE5-9F8A-60473D1A949A}" destId="{D2C2CE9E-426B-43BC-8575-558A3FA35F4F}" srcOrd="1" destOrd="0" parTransId="{CED48498-7C53-4871-B291-D411D8EAD264}" sibTransId="{A4531107-212D-43FD-9EC2-C48F88B5046B}"/>
    <dgm:cxn modelId="{04FBA8E7-88AF-4AA5-B635-3FA55744A55B}" type="presOf" srcId="{4EBCFC08-0254-428B-BB6F-63B9A54EA6C8}" destId="{718E2FB3-433D-4617-A603-B1877404A4B6}" srcOrd="0" destOrd="0" presId="urn:microsoft.com/office/officeart/2005/8/layout/hierarchy3"/>
    <dgm:cxn modelId="{45F816D7-4AB9-4CA6-9F84-D067B7AF0C99}" srcId="{CB7649EA-5CF3-48DA-90D3-19194D432440}" destId="{2F28D5D3-B726-47CD-AA19-BA55221F75EA}" srcOrd="1" destOrd="0" parTransId="{87696165-8F1D-4671-A397-58C0C872CD19}" sibTransId="{F3FB5577-3053-4ADF-9E11-C5BF0B9F5AC0}"/>
    <dgm:cxn modelId="{5664F4B9-95E6-406B-8C72-FCA68F5A6343}" type="presOf" srcId="{2F28D5D3-B726-47CD-AA19-BA55221F75EA}" destId="{53ECCCC5-E1DF-4C08-8C02-7BFEA29DC5A2}" srcOrd="0" destOrd="0" presId="urn:microsoft.com/office/officeart/2005/8/layout/hierarchy3"/>
    <dgm:cxn modelId="{FDE911DD-0790-4004-82FE-AC9E3C1F27A1}" srcId="{D6C89B1B-4B4B-4BE5-9F8A-60473D1A949A}" destId="{19F94A1B-DE2A-4879-BAC6-D645ED463CA5}" srcOrd="0" destOrd="0" parTransId="{81DDC509-624F-45BF-B48B-8506DD18E67B}" sibTransId="{5DDF76EF-3188-4AD8-9D47-D29CB42650B6}"/>
    <dgm:cxn modelId="{35F595A3-F284-423C-A1DE-40F64D56E0EC}" type="presOf" srcId="{A4BBD165-DAD1-49CA-9D72-D507235FCAF4}" destId="{CDF122C2-AA17-4F88-AB46-3A9140349B59}" srcOrd="0" destOrd="0" presId="urn:microsoft.com/office/officeart/2005/8/layout/hierarchy3"/>
    <dgm:cxn modelId="{9CA68F7A-40CE-4B33-90E8-0DB5DD1939B8}" type="presOf" srcId="{D2C2CE9E-426B-43BC-8575-558A3FA35F4F}" destId="{142B7C91-007E-40F8-BFC1-6ED78DCEE4B5}" srcOrd="0" destOrd="0" presId="urn:microsoft.com/office/officeart/2005/8/layout/hierarchy3"/>
    <dgm:cxn modelId="{5530A9DA-F847-4996-BE30-A86BF737535F}" type="presOf" srcId="{D6C89B1B-4B4B-4BE5-9F8A-60473D1A949A}" destId="{114975D2-E272-4B6F-BDCE-E6D904AE47EA}" srcOrd="0" destOrd="0" presId="urn:microsoft.com/office/officeart/2005/8/layout/hierarchy3"/>
    <dgm:cxn modelId="{D4ADD2C8-248F-44AE-A1ED-DFAFC48A3ADF}" type="presOf" srcId="{665DC35F-A1A0-41EA-B817-E5721DE47325}" destId="{79D551FD-9194-4A1C-B602-5DDB0AACA1E6}" srcOrd="0" destOrd="0" presId="urn:microsoft.com/office/officeart/2005/8/layout/hierarchy3"/>
    <dgm:cxn modelId="{964E97FE-E13D-4FF8-B493-458210673AF4}" srcId="{888A6C3F-CD41-4873-9C51-023288698EE8}" destId="{CB7649EA-5CF3-48DA-90D3-19194D432440}" srcOrd="1" destOrd="0" parTransId="{88EF5D5F-F6BD-4C5A-B876-28B3689DA4FF}" sibTransId="{FF290C19-FA77-41B7-A995-2C1F3F827B9A}"/>
    <dgm:cxn modelId="{BFCD5C78-A6F8-4F41-A4A6-4047B689ABD6}" type="presOf" srcId="{888A6C3F-CD41-4873-9C51-023288698EE8}" destId="{4E268663-DCF6-4419-8741-B1787EA6E315}" srcOrd="0" destOrd="0" presId="urn:microsoft.com/office/officeart/2005/8/layout/hierarchy3"/>
    <dgm:cxn modelId="{6538CC82-C460-44AF-B10D-ED34DD579815}" type="presOf" srcId="{CB7649EA-5CF3-48DA-90D3-19194D432440}" destId="{3D5062D1-599F-457E-B039-9C78BE45DB00}" srcOrd="0" destOrd="0" presId="urn:microsoft.com/office/officeart/2005/8/layout/hierarchy3"/>
    <dgm:cxn modelId="{445056F8-3FAF-4DEC-96B8-7D889B811CE1}" type="presParOf" srcId="{4E268663-DCF6-4419-8741-B1787EA6E315}" destId="{48C4F895-F1A0-45F0-A314-97F667DAF8F0}" srcOrd="0" destOrd="0" presId="urn:microsoft.com/office/officeart/2005/8/layout/hierarchy3"/>
    <dgm:cxn modelId="{5BCCB998-830D-4F05-94DB-951B80B87572}" type="presParOf" srcId="{48C4F895-F1A0-45F0-A314-97F667DAF8F0}" destId="{C5631C38-7B4A-496F-A93F-A32860D39319}" srcOrd="0" destOrd="0" presId="urn:microsoft.com/office/officeart/2005/8/layout/hierarchy3"/>
    <dgm:cxn modelId="{948FA502-F3D3-4B45-B9F4-4A94E3D20DCD}" type="presParOf" srcId="{C5631C38-7B4A-496F-A93F-A32860D39319}" destId="{114975D2-E272-4B6F-BDCE-E6D904AE47EA}" srcOrd="0" destOrd="0" presId="urn:microsoft.com/office/officeart/2005/8/layout/hierarchy3"/>
    <dgm:cxn modelId="{8268B079-7C14-4FE0-B782-A34FF9DB3E78}" type="presParOf" srcId="{C5631C38-7B4A-496F-A93F-A32860D39319}" destId="{C5C507D5-CDC2-4025-A0FD-E54493516976}" srcOrd="1" destOrd="0" presId="urn:microsoft.com/office/officeart/2005/8/layout/hierarchy3"/>
    <dgm:cxn modelId="{1B1A66F0-9F12-4A7D-B879-A07115159AB2}" type="presParOf" srcId="{48C4F895-F1A0-45F0-A314-97F667DAF8F0}" destId="{B93CCF82-4C8C-46B6-9064-E0839EFF4D51}" srcOrd="1" destOrd="0" presId="urn:microsoft.com/office/officeart/2005/8/layout/hierarchy3"/>
    <dgm:cxn modelId="{23D2227D-3FA7-4E5F-ABB2-34831099B56F}" type="presParOf" srcId="{B93CCF82-4C8C-46B6-9064-E0839EFF4D51}" destId="{BA4DE5A9-FF52-4D9A-938C-B2A79D4A1BE3}" srcOrd="0" destOrd="0" presId="urn:microsoft.com/office/officeart/2005/8/layout/hierarchy3"/>
    <dgm:cxn modelId="{2409E64E-91BA-428A-B439-D2D8962B25B7}" type="presParOf" srcId="{B93CCF82-4C8C-46B6-9064-E0839EFF4D51}" destId="{5BCD1DF4-DBC6-4135-9441-816CC3960A41}" srcOrd="1" destOrd="0" presId="urn:microsoft.com/office/officeart/2005/8/layout/hierarchy3"/>
    <dgm:cxn modelId="{139B0143-790D-4373-8195-5396B4C83E1D}" type="presParOf" srcId="{B93CCF82-4C8C-46B6-9064-E0839EFF4D51}" destId="{8CF667EC-A1A0-49A1-8D14-04A5489470BB}" srcOrd="2" destOrd="0" presId="urn:microsoft.com/office/officeart/2005/8/layout/hierarchy3"/>
    <dgm:cxn modelId="{B2929349-B246-40DC-B924-2ECF47C7533D}" type="presParOf" srcId="{B93CCF82-4C8C-46B6-9064-E0839EFF4D51}" destId="{142B7C91-007E-40F8-BFC1-6ED78DCEE4B5}" srcOrd="3" destOrd="0" presId="urn:microsoft.com/office/officeart/2005/8/layout/hierarchy3"/>
    <dgm:cxn modelId="{FD847C5E-348D-4746-BDB3-722278AC9229}" type="presParOf" srcId="{4E268663-DCF6-4419-8741-B1787EA6E315}" destId="{D7EB78F4-7714-41D8-B565-8C5F4B07EA22}" srcOrd="1" destOrd="0" presId="urn:microsoft.com/office/officeart/2005/8/layout/hierarchy3"/>
    <dgm:cxn modelId="{41548E9D-F930-4336-A56E-4D8D4CD5ABAF}" type="presParOf" srcId="{D7EB78F4-7714-41D8-B565-8C5F4B07EA22}" destId="{4E62DC29-C7EF-46B4-928F-8EA581BD1E85}" srcOrd="0" destOrd="0" presId="urn:microsoft.com/office/officeart/2005/8/layout/hierarchy3"/>
    <dgm:cxn modelId="{DD4F668E-6172-42B7-9AC8-F323B1AEE359}" type="presParOf" srcId="{4E62DC29-C7EF-46B4-928F-8EA581BD1E85}" destId="{3D5062D1-599F-457E-B039-9C78BE45DB00}" srcOrd="0" destOrd="0" presId="urn:microsoft.com/office/officeart/2005/8/layout/hierarchy3"/>
    <dgm:cxn modelId="{B435A261-44FA-437F-AFDA-27919AD422DF}" type="presParOf" srcId="{4E62DC29-C7EF-46B4-928F-8EA581BD1E85}" destId="{1CB8A8A3-63B0-43A5-ABB3-FC5369F60F78}" srcOrd="1" destOrd="0" presId="urn:microsoft.com/office/officeart/2005/8/layout/hierarchy3"/>
    <dgm:cxn modelId="{20FC37B5-0BFA-491C-BE16-62961EBDE9D1}" type="presParOf" srcId="{D7EB78F4-7714-41D8-B565-8C5F4B07EA22}" destId="{EA9FE719-AFB2-4060-A044-257A4D272896}" srcOrd="1" destOrd="0" presId="urn:microsoft.com/office/officeart/2005/8/layout/hierarchy3"/>
    <dgm:cxn modelId="{69219265-55FB-4707-A564-668B7BC10D77}" type="presParOf" srcId="{EA9FE719-AFB2-4060-A044-257A4D272896}" destId="{718E2FB3-433D-4617-A603-B1877404A4B6}" srcOrd="0" destOrd="0" presId="urn:microsoft.com/office/officeart/2005/8/layout/hierarchy3"/>
    <dgm:cxn modelId="{157694EF-02C0-418B-A562-404A5228763D}" type="presParOf" srcId="{EA9FE719-AFB2-4060-A044-257A4D272896}" destId="{79D551FD-9194-4A1C-B602-5DDB0AACA1E6}" srcOrd="1" destOrd="0" presId="urn:microsoft.com/office/officeart/2005/8/layout/hierarchy3"/>
    <dgm:cxn modelId="{8C130F97-BF9C-4390-8D85-52C75ED504F9}" type="presParOf" srcId="{EA9FE719-AFB2-4060-A044-257A4D272896}" destId="{17A3F2C0-360C-4CB9-A580-2B34C0874857}" srcOrd="2" destOrd="0" presId="urn:microsoft.com/office/officeart/2005/8/layout/hierarchy3"/>
    <dgm:cxn modelId="{E478C942-C2DE-4CA3-AE83-793BB12FB93B}" type="presParOf" srcId="{EA9FE719-AFB2-4060-A044-257A4D272896}" destId="{53ECCCC5-E1DF-4C08-8C02-7BFEA29DC5A2}" srcOrd="3" destOrd="0" presId="urn:microsoft.com/office/officeart/2005/8/layout/hierarchy3"/>
    <dgm:cxn modelId="{BE446A94-7B70-4028-BFFF-22F273B7BAA1}" type="presParOf" srcId="{EA9FE719-AFB2-4060-A044-257A4D272896}" destId="{D37CD173-C34B-45BA-8102-5962F9DDE60B}" srcOrd="4" destOrd="0" presId="urn:microsoft.com/office/officeart/2005/8/layout/hierarchy3"/>
    <dgm:cxn modelId="{C1892C1A-28C6-477F-8B66-FC4E4E09A3CE}" type="presParOf" srcId="{EA9FE719-AFB2-4060-A044-257A4D272896}" destId="{CDF122C2-AA17-4F88-AB46-3A9140349B59}"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B68C3F-7BCD-489A-9498-9D6C51DFA99B}"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C"/>
        </a:p>
      </dgm:t>
    </dgm:pt>
    <dgm:pt modelId="{E88A2773-1296-44A9-B3F7-9C2DBD69BB08}">
      <dgm:prSet phldrT="[Texto]" custT="1"/>
      <dgm:spPr/>
      <dgm:t>
        <a:bodyPr/>
        <a:lstStyle/>
        <a:p>
          <a:r>
            <a:rPr lang="es-EC" sz="2000" dirty="0" smtClean="0">
              <a:solidFill>
                <a:schemeClr val="tx2"/>
              </a:solidFill>
              <a:latin typeface="Times New Roman" pitchFamily="18" charset="0"/>
              <a:cs typeface="Times New Roman" pitchFamily="18" charset="0"/>
            </a:rPr>
            <a:t>Según Jean Piaget: El juego forma parte de la inteligencia del niño </a:t>
          </a:r>
          <a:endParaRPr lang="es-EC" sz="2000" dirty="0">
            <a:solidFill>
              <a:schemeClr val="tx2"/>
            </a:solidFill>
            <a:latin typeface="Times New Roman" pitchFamily="18" charset="0"/>
            <a:cs typeface="Times New Roman" pitchFamily="18" charset="0"/>
          </a:endParaRPr>
        </a:p>
      </dgm:t>
    </dgm:pt>
    <dgm:pt modelId="{13B880AA-A303-4646-8773-DD45785F5300}" type="parTrans" cxnId="{BE9934DC-F8B8-4245-8C56-33D5CBF53F05}">
      <dgm:prSet/>
      <dgm:spPr/>
      <dgm:t>
        <a:bodyPr/>
        <a:lstStyle/>
        <a:p>
          <a:endParaRPr lang="es-EC" sz="2000">
            <a:solidFill>
              <a:schemeClr val="tx2"/>
            </a:solidFill>
            <a:latin typeface="Times New Roman" pitchFamily="18" charset="0"/>
            <a:cs typeface="Times New Roman" pitchFamily="18" charset="0"/>
          </a:endParaRPr>
        </a:p>
      </dgm:t>
    </dgm:pt>
    <dgm:pt modelId="{9E98571F-D05D-4640-B7EC-C80633E8B1AB}" type="sibTrans" cxnId="{BE9934DC-F8B8-4245-8C56-33D5CBF53F05}">
      <dgm:prSet/>
      <dgm:spPr/>
      <dgm:t>
        <a:bodyPr/>
        <a:lstStyle/>
        <a:p>
          <a:endParaRPr lang="es-EC" sz="2000">
            <a:solidFill>
              <a:schemeClr val="tx2"/>
            </a:solidFill>
            <a:latin typeface="Times New Roman" pitchFamily="18" charset="0"/>
            <a:cs typeface="Times New Roman" pitchFamily="18" charset="0"/>
          </a:endParaRPr>
        </a:p>
      </dgm:t>
    </dgm:pt>
    <dgm:pt modelId="{C398F532-2686-4D3F-91FF-CB79BE0D6B60}">
      <dgm:prSet phldrT="[Texto]" custT="1"/>
      <dgm:spPr/>
      <dgm:t>
        <a:bodyPr/>
        <a:lstStyle/>
        <a:p>
          <a:r>
            <a:rPr lang="es-EC" sz="2000" smtClean="0">
              <a:solidFill>
                <a:schemeClr val="tx2"/>
              </a:solidFill>
              <a:latin typeface="Times New Roman" pitchFamily="18" charset="0"/>
              <a:cs typeface="Times New Roman" pitchFamily="18" charset="0"/>
            </a:rPr>
            <a:t>Asimilación reproductiva de la realidad</a:t>
          </a:r>
          <a:endParaRPr lang="es-EC" sz="2000" dirty="0">
            <a:solidFill>
              <a:schemeClr val="tx2"/>
            </a:solidFill>
            <a:latin typeface="Times New Roman" pitchFamily="18" charset="0"/>
            <a:cs typeface="Times New Roman" pitchFamily="18" charset="0"/>
          </a:endParaRPr>
        </a:p>
      </dgm:t>
    </dgm:pt>
    <dgm:pt modelId="{54F169BF-0BC5-4D02-9589-BFD68797BCCC}" type="parTrans" cxnId="{1130F9AE-5108-4769-B527-5E2B39709927}">
      <dgm:prSet/>
      <dgm:spPr/>
      <dgm:t>
        <a:bodyPr/>
        <a:lstStyle/>
        <a:p>
          <a:endParaRPr lang="es-EC" sz="2000">
            <a:solidFill>
              <a:schemeClr val="tx2"/>
            </a:solidFill>
            <a:latin typeface="Times New Roman" pitchFamily="18" charset="0"/>
            <a:cs typeface="Times New Roman" pitchFamily="18" charset="0"/>
          </a:endParaRPr>
        </a:p>
      </dgm:t>
    </dgm:pt>
    <dgm:pt modelId="{2F83EACC-08B4-45AE-BF15-56DADF0A93FA}" type="sibTrans" cxnId="{1130F9AE-5108-4769-B527-5E2B39709927}">
      <dgm:prSet/>
      <dgm:spPr/>
      <dgm:t>
        <a:bodyPr/>
        <a:lstStyle/>
        <a:p>
          <a:endParaRPr lang="es-EC" sz="2000">
            <a:solidFill>
              <a:schemeClr val="tx2"/>
            </a:solidFill>
            <a:latin typeface="Times New Roman" pitchFamily="18" charset="0"/>
            <a:cs typeface="Times New Roman" pitchFamily="18" charset="0"/>
          </a:endParaRPr>
        </a:p>
      </dgm:t>
    </dgm:pt>
    <dgm:pt modelId="{5A8A9180-FEF3-482D-9538-4448E8EBC2FF}">
      <dgm:prSet phldrT="[Texto]" custT="1"/>
      <dgm:spPr/>
      <dgm:t>
        <a:bodyPr/>
        <a:lstStyle/>
        <a:p>
          <a:r>
            <a:rPr lang="es-EC" sz="2000" smtClean="0">
              <a:solidFill>
                <a:schemeClr val="tx2"/>
              </a:solidFill>
              <a:latin typeface="Times New Roman" pitchFamily="18" charset="0"/>
              <a:cs typeface="Times New Roman" pitchFamily="18" charset="0"/>
            </a:rPr>
            <a:t>Experiencias, adquisición de conocimientos, constructivismo </a:t>
          </a:r>
          <a:endParaRPr lang="es-EC" sz="2000" dirty="0">
            <a:solidFill>
              <a:schemeClr val="tx2"/>
            </a:solidFill>
            <a:latin typeface="Times New Roman" pitchFamily="18" charset="0"/>
            <a:cs typeface="Times New Roman" pitchFamily="18" charset="0"/>
          </a:endParaRPr>
        </a:p>
      </dgm:t>
    </dgm:pt>
    <dgm:pt modelId="{CCD80361-C8E2-4BEB-9F43-01662776A3AB}" type="parTrans" cxnId="{8D84C291-45CF-4CE5-9FF7-B6B61C81AE43}">
      <dgm:prSet/>
      <dgm:spPr/>
      <dgm:t>
        <a:bodyPr/>
        <a:lstStyle/>
        <a:p>
          <a:endParaRPr lang="es-EC" sz="2000">
            <a:solidFill>
              <a:schemeClr val="tx2"/>
            </a:solidFill>
            <a:latin typeface="Times New Roman" pitchFamily="18" charset="0"/>
            <a:cs typeface="Times New Roman" pitchFamily="18" charset="0"/>
          </a:endParaRPr>
        </a:p>
      </dgm:t>
    </dgm:pt>
    <dgm:pt modelId="{5C863874-41D3-48E7-93A3-C9CCDDF556A5}" type="sibTrans" cxnId="{8D84C291-45CF-4CE5-9FF7-B6B61C81AE43}">
      <dgm:prSet/>
      <dgm:spPr/>
      <dgm:t>
        <a:bodyPr/>
        <a:lstStyle/>
        <a:p>
          <a:endParaRPr lang="es-EC" sz="2000">
            <a:solidFill>
              <a:schemeClr val="tx2"/>
            </a:solidFill>
            <a:latin typeface="Times New Roman" pitchFamily="18" charset="0"/>
            <a:cs typeface="Times New Roman" pitchFamily="18" charset="0"/>
          </a:endParaRPr>
        </a:p>
      </dgm:t>
    </dgm:pt>
    <dgm:pt modelId="{07355265-910F-45C8-8423-656BE3B1F42C}">
      <dgm:prSet phldrT="[Texto]" custT="1"/>
      <dgm:spPr/>
      <dgm:t>
        <a:bodyPr/>
        <a:lstStyle/>
        <a:p>
          <a:r>
            <a:rPr lang="es-EC" sz="2000" dirty="0" smtClean="0">
              <a:solidFill>
                <a:schemeClr val="tx2"/>
              </a:solidFill>
              <a:latin typeface="Times New Roman" pitchFamily="18" charset="0"/>
              <a:cs typeface="Times New Roman" pitchFamily="18" charset="0"/>
            </a:rPr>
            <a:t>Según Lev Vygotsky: El juego surge como una necesidad de reproducir contacto con los demás</a:t>
          </a:r>
          <a:endParaRPr lang="es-EC" sz="2000" dirty="0">
            <a:solidFill>
              <a:schemeClr val="tx2"/>
            </a:solidFill>
            <a:latin typeface="Times New Roman" pitchFamily="18" charset="0"/>
            <a:cs typeface="Times New Roman" pitchFamily="18" charset="0"/>
          </a:endParaRPr>
        </a:p>
      </dgm:t>
    </dgm:pt>
    <dgm:pt modelId="{2C1C5E15-BD36-479D-8A6D-4CDEC8968E9E}" type="parTrans" cxnId="{20DA2ABD-3CD7-4609-9E6A-895979C65DA9}">
      <dgm:prSet/>
      <dgm:spPr/>
      <dgm:t>
        <a:bodyPr/>
        <a:lstStyle/>
        <a:p>
          <a:endParaRPr lang="es-EC" sz="2000">
            <a:solidFill>
              <a:schemeClr val="tx2"/>
            </a:solidFill>
            <a:latin typeface="Times New Roman" pitchFamily="18" charset="0"/>
            <a:cs typeface="Times New Roman" pitchFamily="18" charset="0"/>
          </a:endParaRPr>
        </a:p>
      </dgm:t>
    </dgm:pt>
    <dgm:pt modelId="{AF24B87C-6D66-4182-9C81-83974002C3E6}" type="sibTrans" cxnId="{20DA2ABD-3CD7-4609-9E6A-895979C65DA9}">
      <dgm:prSet/>
      <dgm:spPr/>
      <dgm:t>
        <a:bodyPr/>
        <a:lstStyle/>
        <a:p>
          <a:endParaRPr lang="es-EC" sz="2000">
            <a:solidFill>
              <a:schemeClr val="tx2"/>
            </a:solidFill>
            <a:latin typeface="Times New Roman" pitchFamily="18" charset="0"/>
            <a:cs typeface="Times New Roman" pitchFamily="18" charset="0"/>
          </a:endParaRPr>
        </a:p>
      </dgm:t>
    </dgm:pt>
    <dgm:pt modelId="{206ADF80-5EC1-4F4E-9823-8797DC13D74A}">
      <dgm:prSet phldrT="[Texto]" custT="1"/>
      <dgm:spPr/>
      <dgm:t>
        <a:bodyPr/>
        <a:lstStyle/>
        <a:p>
          <a:r>
            <a:rPr lang="es-EC" sz="2000" smtClean="0">
              <a:solidFill>
                <a:schemeClr val="tx2"/>
              </a:solidFill>
              <a:latin typeface="Times New Roman" pitchFamily="18" charset="0"/>
              <a:cs typeface="Times New Roman" pitchFamily="18" charset="0"/>
            </a:rPr>
            <a:t>Actividad social, creatividad, juego simbólico</a:t>
          </a:r>
          <a:endParaRPr lang="es-EC" sz="2000" dirty="0">
            <a:solidFill>
              <a:schemeClr val="tx2"/>
            </a:solidFill>
            <a:latin typeface="Times New Roman" pitchFamily="18" charset="0"/>
            <a:cs typeface="Times New Roman" pitchFamily="18" charset="0"/>
          </a:endParaRPr>
        </a:p>
      </dgm:t>
    </dgm:pt>
    <dgm:pt modelId="{CAB54135-1A97-411F-A9F4-39CB02737484}" type="parTrans" cxnId="{52BBDA3B-C28F-4AC6-9315-919A05DC57CC}">
      <dgm:prSet/>
      <dgm:spPr/>
      <dgm:t>
        <a:bodyPr/>
        <a:lstStyle/>
        <a:p>
          <a:endParaRPr lang="es-EC" sz="2000">
            <a:solidFill>
              <a:schemeClr val="tx2"/>
            </a:solidFill>
            <a:latin typeface="Times New Roman" pitchFamily="18" charset="0"/>
            <a:cs typeface="Times New Roman" pitchFamily="18" charset="0"/>
          </a:endParaRPr>
        </a:p>
      </dgm:t>
    </dgm:pt>
    <dgm:pt modelId="{539A1BA4-739F-4BBE-B63B-6BB119450B96}" type="sibTrans" cxnId="{52BBDA3B-C28F-4AC6-9315-919A05DC57CC}">
      <dgm:prSet/>
      <dgm:spPr/>
      <dgm:t>
        <a:bodyPr/>
        <a:lstStyle/>
        <a:p>
          <a:endParaRPr lang="es-EC" sz="2000">
            <a:solidFill>
              <a:schemeClr val="tx2"/>
            </a:solidFill>
            <a:latin typeface="Times New Roman" pitchFamily="18" charset="0"/>
            <a:cs typeface="Times New Roman" pitchFamily="18" charset="0"/>
          </a:endParaRPr>
        </a:p>
      </dgm:t>
    </dgm:pt>
    <dgm:pt modelId="{D7D34D08-FDF4-4ACC-B333-59C794C4C80C}">
      <dgm:prSet phldrT="[Texto]" custT="1"/>
      <dgm:spPr/>
      <dgm:t>
        <a:bodyPr/>
        <a:lstStyle/>
        <a:p>
          <a:r>
            <a:rPr lang="es-EC" sz="2000" smtClean="0">
              <a:solidFill>
                <a:schemeClr val="tx2"/>
              </a:solidFill>
              <a:latin typeface="Times New Roman" pitchFamily="18" charset="0"/>
              <a:cs typeface="Times New Roman" pitchFamily="18" charset="0"/>
            </a:rPr>
            <a:t>Mayor autocontrol</a:t>
          </a:r>
          <a:endParaRPr lang="es-EC" sz="2000" dirty="0">
            <a:solidFill>
              <a:schemeClr val="tx2"/>
            </a:solidFill>
            <a:latin typeface="Times New Roman" pitchFamily="18" charset="0"/>
            <a:cs typeface="Times New Roman" pitchFamily="18" charset="0"/>
          </a:endParaRPr>
        </a:p>
      </dgm:t>
    </dgm:pt>
    <dgm:pt modelId="{C7190944-37D4-4633-9790-EF5D2EFB6304}" type="parTrans" cxnId="{FCB2E5C2-8EBA-48DB-AA09-37AB0AED3C78}">
      <dgm:prSet/>
      <dgm:spPr/>
      <dgm:t>
        <a:bodyPr/>
        <a:lstStyle/>
        <a:p>
          <a:endParaRPr lang="es-EC" sz="2000">
            <a:solidFill>
              <a:schemeClr val="tx2"/>
            </a:solidFill>
            <a:latin typeface="Times New Roman" pitchFamily="18" charset="0"/>
            <a:cs typeface="Times New Roman" pitchFamily="18" charset="0"/>
          </a:endParaRPr>
        </a:p>
      </dgm:t>
    </dgm:pt>
    <dgm:pt modelId="{D1A214C0-21BB-4411-8A65-F4B1FC6F7BD7}" type="sibTrans" cxnId="{FCB2E5C2-8EBA-48DB-AA09-37AB0AED3C78}">
      <dgm:prSet/>
      <dgm:spPr/>
      <dgm:t>
        <a:bodyPr/>
        <a:lstStyle/>
        <a:p>
          <a:endParaRPr lang="es-EC" sz="2000">
            <a:solidFill>
              <a:schemeClr val="tx2"/>
            </a:solidFill>
            <a:latin typeface="Times New Roman" pitchFamily="18" charset="0"/>
            <a:cs typeface="Times New Roman" pitchFamily="18" charset="0"/>
          </a:endParaRPr>
        </a:p>
      </dgm:t>
    </dgm:pt>
    <dgm:pt modelId="{9A2899B9-20B5-45DF-8F08-CB028D03971B}">
      <dgm:prSet phldrT="[Texto]" custT="1"/>
      <dgm:spPr/>
      <dgm:t>
        <a:bodyPr/>
        <a:lstStyle/>
        <a:p>
          <a:r>
            <a:rPr lang="es-EC" sz="2000" dirty="0" smtClean="0">
              <a:solidFill>
                <a:schemeClr val="tx2"/>
              </a:solidFill>
              <a:latin typeface="Times New Roman" pitchFamily="18" charset="0"/>
              <a:cs typeface="Times New Roman" pitchFamily="18" charset="0"/>
            </a:rPr>
            <a:t>Según Karl Groos: El juego es un ejercicio preparatorio necesario para la maduración al final de la niñez.</a:t>
          </a:r>
          <a:endParaRPr lang="es-EC" sz="2000" dirty="0">
            <a:solidFill>
              <a:schemeClr val="tx2"/>
            </a:solidFill>
            <a:latin typeface="Times New Roman" pitchFamily="18" charset="0"/>
            <a:cs typeface="Times New Roman" pitchFamily="18" charset="0"/>
          </a:endParaRPr>
        </a:p>
      </dgm:t>
    </dgm:pt>
    <dgm:pt modelId="{B7BC5911-C7D4-4547-A486-843C854152C7}" type="parTrans" cxnId="{317C5101-594E-4D68-9235-F1F263106C5D}">
      <dgm:prSet/>
      <dgm:spPr/>
      <dgm:t>
        <a:bodyPr/>
        <a:lstStyle/>
        <a:p>
          <a:endParaRPr lang="es-EC" sz="2000">
            <a:solidFill>
              <a:schemeClr val="tx2"/>
            </a:solidFill>
            <a:latin typeface="Times New Roman" pitchFamily="18" charset="0"/>
            <a:cs typeface="Times New Roman" pitchFamily="18" charset="0"/>
          </a:endParaRPr>
        </a:p>
      </dgm:t>
    </dgm:pt>
    <dgm:pt modelId="{B8BC6318-F129-4BFF-8C73-D4FA51555F90}" type="sibTrans" cxnId="{317C5101-594E-4D68-9235-F1F263106C5D}">
      <dgm:prSet/>
      <dgm:spPr/>
      <dgm:t>
        <a:bodyPr/>
        <a:lstStyle/>
        <a:p>
          <a:endParaRPr lang="es-EC" sz="2000">
            <a:solidFill>
              <a:schemeClr val="tx2"/>
            </a:solidFill>
            <a:latin typeface="Times New Roman" pitchFamily="18" charset="0"/>
            <a:cs typeface="Times New Roman" pitchFamily="18" charset="0"/>
          </a:endParaRPr>
        </a:p>
      </dgm:t>
    </dgm:pt>
    <dgm:pt modelId="{E85E8C56-24A4-412B-8590-62825355AED9}">
      <dgm:prSet phldrT="[Texto]" custT="1"/>
      <dgm:spPr/>
      <dgm:t>
        <a:bodyPr/>
        <a:lstStyle/>
        <a:p>
          <a:r>
            <a:rPr lang="es-EC" sz="2000" dirty="0" smtClean="0">
              <a:solidFill>
                <a:schemeClr val="tx2"/>
              </a:solidFill>
              <a:latin typeface="Times New Roman" pitchFamily="18" charset="0"/>
              <a:cs typeface="Times New Roman" pitchFamily="18" charset="0"/>
            </a:rPr>
            <a:t>Desarrollo del pensamiento</a:t>
          </a:r>
          <a:endParaRPr lang="es-EC" sz="2000" dirty="0">
            <a:solidFill>
              <a:schemeClr val="tx2"/>
            </a:solidFill>
            <a:latin typeface="Times New Roman" pitchFamily="18" charset="0"/>
            <a:cs typeface="Times New Roman" pitchFamily="18" charset="0"/>
          </a:endParaRPr>
        </a:p>
      </dgm:t>
    </dgm:pt>
    <dgm:pt modelId="{07619AF4-40CB-4D50-AA3F-EDED5669041D}" type="parTrans" cxnId="{DE117930-1BFF-4B2F-AD4E-A5E77BA35BAB}">
      <dgm:prSet/>
      <dgm:spPr/>
      <dgm:t>
        <a:bodyPr/>
        <a:lstStyle/>
        <a:p>
          <a:endParaRPr lang="es-EC" sz="2000">
            <a:solidFill>
              <a:schemeClr val="tx2"/>
            </a:solidFill>
            <a:latin typeface="Times New Roman" pitchFamily="18" charset="0"/>
            <a:cs typeface="Times New Roman" pitchFamily="18" charset="0"/>
          </a:endParaRPr>
        </a:p>
      </dgm:t>
    </dgm:pt>
    <dgm:pt modelId="{A252C0AF-D3B1-42DC-A735-E327DC9F95FE}" type="sibTrans" cxnId="{DE117930-1BFF-4B2F-AD4E-A5E77BA35BAB}">
      <dgm:prSet/>
      <dgm:spPr/>
      <dgm:t>
        <a:bodyPr/>
        <a:lstStyle/>
        <a:p>
          <a:endParaRPr lang="es-EC" sz="2000">
            <a:solidFill>
              <a:schemeClr val="tx2"/>
            </a:solidFill>
            <a:latin typeface="Times New Roman" pitchFamily="18" charset="0"/>
            <a:cs typeface="Times New Roman" pitchFamily="18" charset="0"/>
          </a:endParaRPr>
        </a:p>
      </dgm:t>
    </dgm:pt>
    <dgm:pt modelId="{8E52695B-EDF8-4D3D-82C3-E9FEF4EEAC9C}">
      <dgm:prSet phldrT="[Texto]" custT="1"/>
      <dgm:spPr/>
      <dgm:t>
        <a:bodyPr/>
        <a:lstStyle/>
        <a:p>
          <a:r>
            <a:rPr lang="es-EC" sz="2000" dirty="0" smtClean="0">
              <a:solidFill>
                <a:schemeClr val="tx2"/>
              </a:solidFill>
              <a:latin typeface="Times New Roman" pitchFamily="18" charset="0"/>
              <a:cs typeface="Times New Roman" pitchFamily="18" charset="0"/>
            </a:rPr>
            <a:t>Preparación para la vida adulta y supervivencia</a:t>
          </a:r>
          <a:endParaRPr lang="es-EC" sz="2000" dirty="0">
            <a:solidFill>
              <a:schemeClr val="tx2"/>
            </a:solidFill>
            <a:latin typeface="Times New Roman" pitchFamily="18" charset="0"/>
            <a:cs typeface="Times New Roman" pitchFamily="18" charset="0"/>
          </a:endParaRPr>
        </a:p>
      </dgm:t>
    </dgm:pt>
    <dgm:pt modelId="{9DE094A0-66CF-4E10-9378-0613C3E69BEC}" type="parTrans" cxnId="{96AA4091-04CC-489E-9D3D-5C058FF3BBF2}">
      <dgm:prSet/>
      <dgm:spPr/>
      <dgm:t>
        <a:bodyPr/>
        <a:lstStyle/>
        <a:p>
          <a:endParaRPr lang="es-EC" sz="2000">
            <a:solidFill>
              <a:schemeClr val="tx2"/>
            </a:solidFill>
            <a:latin typeface="Times New Roman" pitchFamily="18" charset="0"/>
            <a:cs typeface="Times New Roman" pitchFamily="18" charset="0"/>
          </a:endParaRPr>
        </a:p>
      </dgm:t>
    </dgm:pt>
    <dgm:pt modelId="{3491EF1B-5379-4118-8198-7AEFF5D7A0C3}" type="sibTrans" cxnId="{96AA4091-04CC-489E-9D3D-5C058FF3BBF2}">
      <dgm:prSet/>
      <dgm:spPr/>
      <dgm:t>
        <a:bodyPr/>
        <a:lstStyle/>
        <a:p>
          <a:endParaRPr lang="es-EC" sz="2000">
            <a:solidFill>
              <a:schemeClr val="tx2"/>
            </a:solidFill>
            <a:latin typeface="Times New Roman" pitchFamily="18" charset="0"/>
            <a:cs typeface="Times New Roman" pitchFamily="18" charset="0"/>
          </a:endParaRPr>
        </a:p>
      </dgm:t>
    </dgm:pt>
    <dgm:pt modelId="{F472DDF8-BA6F-4EA9-809E-452CFDE8585A}" type="pres">
      <dgm:prSet presAssocID="{2AB68C3F-7BCD-489A-9498-9D6C51DFA99B}" presName="linear" presStyleCnt="0">
        <dgm:presLayoutVars>
          <dgm:dir/>
          <dgm:resizeHandles val="exact"/>
        </dgm:presLayoutVars>
      </dgm:prSet>
      <dgm:spPr/>
      <dgm:t>
        <a:bodyPr/>
        <a:lstStyle/>
        <a:p>
          <a:endParaRPr lang="es-EC"/>
        </a:p>
      </dgm:t>
    </dgm:pt>
    <dgm:pt modelId="{D58AE07A-B4EB-423C-959B-8BF642CE2491}" type="pres">
      <dgm:prSet presAssocID="{E88A2773-1296-44A9-B3F7-9C2DBD69BB08}" presName="comp" presStyleCnt="0"/>
      <dgm:spPr/>
    </dgm:pt>
    <dgm:pt modelId="{50F32CA7-C4D3-4724-8940-FF4DF3804283}" type="pres">
      <dgm:prSet presAssocID="{E88A2773-1296-44A9-B3F7-9C2DBD69BB08}" presName="box" presStyleLbl="node1" presStyleIdx="0" presStyleCnt="3"/>
      <dgm:spPr/>
      <dgm:t>
        <a:bodyPr/>
        <a:lstStyle/>
        <a:p>
          <a:endParaRPr lang="es-EC"/>
        </a:p>
      </dgm:t>
    </dgm:pt>
    <dgm:pt modelId="{D6C7B726-2DC0-4D3E-87DE-6B07144AB087}" type="pres">
      <dgm:prSet presAssocID="{E88A2773-1296-44A9-B3F7-9C2DBD69BB08}" presName="img" presStyleLbl="fgImgPlace1" presStyleIdx="0" presStyleCnt="3"/>
      <dgm:spPr>
        <a:blipFill rotWithShape="0">
          <a:blip xmlns:r="http://schemas.openxmlformats.org/officeDocument/2006/relationships" r:embed="rId1"/>
          <a:stretch>
            <a:fillRect/>
          </a:stretch>
        </a:blipFill>
      </dgm:spPr>
    </dgm:pt>
    <dgm:pt modelId="{69E96848-C719-4D6E-B024-A54BAAE9FB00}" type="pres">
      <dgm:prSet presAssocID="{E88A2773-1296-44A9-B3F7-9C2DBD69BB08}" presName="text" presStyleLbl="node1" presStyleIdx="0" presStyleCnt="3">
        <dgm:presLayoutVars>
          <dgm:bulletEnabled val="1"/>
        </dgm:presLayoutVars>
      </dgm:prSet>
      <dgm:spPr/>
      <dgm:t>
        <a:bodyPr/>
        <a:lstStyle/>
        <a:p>
          <a:endParaRPr lang="es-EC"/>
        </a:p>
      </dgm:t>
    </dgm:pt>
    <dgm:pt modelId="{915D3A77-E220-4245-977C-50E60903D064}" type="pres">
      <dgm:prSet presAssocID="{9E98571F-D05D-4640-B7EC-C80633E8B1AB}" presName="spacer" presStyleCnt="0"/>
      <dgm:spPr/>
    </dgm:pt>
    <dgm:pt modelId="{ED41F346-6126-413E-9987-13020B4E7AB4}" type="pres">
      <dgm:prSet presAssocID="{07355265-910F-45C8-8423-656BE3B1F42C}" presName="comp" presStyleCnt="0"/>
      <dgm:spPr/>
    </dgm:pt>
    <dgm:pt modelId="{5C578087-AF2A-4369-A0EA-F48534C07B1B}" type="pres">
      <dgm:prSet presAssocID="{07355265-910F-45C8-8423-656BE3B1F42C}" presName="box" presStyleLbl="node1" presStyleIdx="1" presStyleCnt="3"/>
      <dgm:spPr/>
      <dgm:t>
        <a:bodyPr/>
        <a:lstStyle/>
        <a:p>
          <a:endParaRPr lang="es-EC"/>
        </a:p>
      </dgm:t>
    </dgm:pt>
    <dgm:pt modelId="{949F630D-360E-44F6-9FAE-AA072B1AAC82}" type="pres">
      <dgm:prSet presAssocID="{07355265-910F-45C8-8423-656BE3B1F42C}" presName="img" presStyleLbl="fgImgPlace1" presStyleIdx="1" presStyleCnt="3"/>
      <dgm:spPr>
        <a:blipFill rotWithShape="0">
          <a:blip xmlns:r="http://schemas.openxmlformats.org/officeDocument/2006/relationships" r:embed="rId2"/>
          <a:stretch>
            <a:fillRect/>
          </a:stretch>
        </a:blipFill>
      </dgm:spPr>
    </dgm:pt>
    <dgm:pt modelId="{BEE19435-42B8-434A-AD0D-C4FFB453CE53}" type="pres">
      <dgm:prSet presAssocID="{07355265-910F-45C8-8423-656BE3B1F42C}" presName="text" presStyleLbl="node1" presStyleIdx="1" presStyleCnt="3">
        <dgm:presLayoutVars>
          <dgm:bulletEnabled val="1"/>
        </dgm:presLayoutVars>
      </dgm:prSet>
      <dgm:spPr/>
      <dgm:t>
        <a:bodyPr/>
        <a:lstStyle/>
        <a:p>
          <a:endParaRPr lang="es-EC"/>
        </a:p>
      </dgm:t>
    </dgm:pt>
    <dgm:pt modelId="{0D50691A-CC5B-494B-B67B-E02D66224F4F}" type="pres">
      <dgm:prSet presAssocID="{AF24B87C-6D66-4182-9C81-83974002C3E6}" presName="spacer" presStyleCnt="0"/>
      <dgm:spPr/>
    </dgm:pt>
    <dgm:pt modelId="{5BCC3917-0267-4856-AFFC-661CA68A0624}" type="pres">
      <dgm:prSet presAssocID="{9A2899B9-20B5-45DF-8F08-CB028D03971B}" presName="comp" presStyleCnt="0"/>
      <dgm:spPr/>
    </dgm:pt>
    <dgm:pt modelId="{21156766-7831-4FE6-8466-E5916D534271}" type="pres">
      <dgm:prSet presAssocID="{9A2899B9-20B5-45DF-8F08-CB028D03971B}" presName="box" presStyleLbl="node1" presStyleIdx="2" presStyleCnt="3"/>
      <dgm:spPr/>
      <dgm:t>
        <a:bodyPr/>
        <a:lstStyle/>
        <a:p>
          <a:endParaRPr lang="es-EC"/>
        </a:p>
      </dgm:t>
    </dgm:pt>
    <dgm:pt modelId="{ACA51E8A-3D5D-4DD7-9E6C-5BE73D9FD41B}" type="pres">
      <dgm:prSet presAssocID="{9A2899B9-20B5-45DF-8F08-CB028D03971B}" presName="img" presStyleLbl="fgImgPlace1" presStyleIdx="2" presStyleCnt="3"/>
      <dgm:spPr>
        <a:blipFill rotWithShape="0">
          <a:blip xmlns:r="http://schemas.openxmlformats.org/officeDocument/2006/relationships" r:embed="rId3"/>
          <a:stretch>
            <a:fillRect/>
          </a:stretch>
        </a:blipFill>
      </dgm:spPr>
    </dgm:pt>
    <dgm:pt modelId="{B90A6059-9EE6-42F4-BE95-2672F57712E5}" type="pres">
      <dgm:prSet presAssocID="{9A2899B9-20B5-45DF-8F08-CB028D03971B}" presName="text" presStyleLbl="node1" presStyleIdx="2" presStyleCnt="3">
        <dgm:presLayoutVars>
          <dgm:bulletEnabled val="1"/>
        </dgm:presLayoutVars>
      </dgm:prSet>
      <dgm:spPr/>
      <dgm:t>
        <a:bodyPr/>
        <a:lstStyle/>
        <a:p>
          <a:endParaRPr lang="es-EC"/>
        </a:p>
      </dgm:t>
    </dgm:pt>
  </dgm:ptLst>
  <dgm:cxnLst>
    <dgm:cxn modelId="{2B7E7911-29CB-4319-BDF8-9A42D420A741}" type="presOf" srcId="{E85E8C56-24A4-412B-8590-62825355AED9}" destId="{B90A6059-9EE6-42F4-BE95-2672F57712E5}" srcOrd="1" destOrd="1" presId="urn:microsoft.com/office/officeart/2005/8/layout/vList4"/>
    <dgm:cxn modelId="{20DA2ABD-3CD7-4609-9E6A-895979C65DA9}" srcId="{2AB68C3F-7BCD-489A-9498-9D6C51DFA99B}" destId="{07355265-910F-45C8-8423-656BE3B1F42C}" srcOrd="1" destOrd="0" parTransId="{2C1C5E15-BD36-479D-8A6D-4CDEC8968E9E}" sibTransId="{AF24B87C-6D66-4182-9C81-83974002C3E6}"/>
    <dgm:cxn modelId="{FCB2E5C2-8EBA-48DB-AA09-37AB0AED3C78}" srcId="{07355265-910F-45C8-8423-656BE3B1F42C}" destId="{D7D34D08-FDF4-4ACC-B333-59C794C4C80C}" srcOrd="1" destOrd="0" parTransId="{C7190944-37D4-4633-9790-EF5D2EFB6304}" sibTransId="{D1A214C0-21BB-4411-8A65-F4B1FC6F7BD7}"/>
    <dgm:cxn modelId="{49FE5BF3-A1C2-4387-AE4E-855E63F99986}" type="presOf" srcId="{07355265-910F-45C8-8423-656BE3B1F42C}" destId="{5C578087-AF2A-4369-A0EA-F48534C07B1B}" srcOrd="0" destOrd="0" presId="urn:microsoft.com/office/officeart/2005/8/layout/vList4"/>
    <dgm:cxn modelId="{8F848C0A-2103-479B-84CF-D3457D5B28F0}" type="presOf" srcId="{D7D34D08-FDF4-4ACC-B333-59C794C4C80C}" destId="{5C578087-AF2A-4369-A0EA-F48534C07B1B}" srcOrd="0" destOrd="2" presId="urn:microsoft.com/office/officeart/2005/8/layout/vList4"/>
    <dgm:cxn modelId="{7B37B338-C9D2-446D-B32F-BE2C088B06D4}" type="presOf" srcId="{E88A2773-1296-44A9-B3F7-9C2DBD69BB08}" destId="{50F32CA7-C4D3-4724-8940-FF4DF3804283}" srcOrd="0" destOrd="0" presId="urn:microsoft.com/office/officeart/2005/8/layout/vList4"/>
    <dgm:cxn modelId="{3224A3D4-2806-4A98-9CA0-6244F9B17134}" type="presOf" srcId="{9A2899B9-20B5-45DF-8F08-CB028D03971B}" destId="{21156766-7831-4FE6-8466-E5916D534271}" srcOrd="0" destOrd="0" presId="urn:microsoft.com/office/officeart/2005/8/layout/vList4"/>
    <dgm:cxn modelId="{473EB55A-FF05-44EF-BEA7-289EB20B8575}" type="presOf" srcId="{07355265-910F-45C8-8423-656BE3B1F42C}" destId="{BEE19435-42B8-434A-AD0D-C4FFB453CE53}" srcOrd="1" destOrd="0" presId="urn:microsoft.com/office/officeart/2005/8/layout/vList4"/>
    <dgm:cxn modelId="{38F98FD8-4C94-4F52-B780-150F8CB8BB78}" type="presOf" srcId="{206ADF80-5EC1-4F4E-9823-8797DC13D74A}" destId="{BEE19435-42B8-434A-AD0D-C4FFB453CE53}" srcOrd="1" destOrd="1" presId="urn:microsoft.com/office/officeart/2005/8/layout/vList4"/>
    <dgm:cxn modelId="{68490FA5-0F42-47D1-9FBF-896D55338E20}" type="presOf" srcId="{E85E8C56-24A4-412B-8590-62825355AED9}" destId="{21156766-7831-4FE6-8466-E5916D534271}" srcOrd="0" destOrd="1" presId="urn:microsoft.com/office/officeart/2005/8/layout/vList4"/>
    <dgm:cxn modelId="{EEA5464F-5C5C-4888-95B4-B1F4011F535C}" type="presOf" srcId="{8E52695B-EDF8-4D3D-82C3-E9FEF4EEAC9C}" destId="{21156766-7831-4FE6-8466-E5916D534271}" srcOrd="0" destOrd="2" presId="urn:microsoft.com/office/officeart/2005/8/layout/vList4"/>
    <dgm:cxn modelId="{96AA4091-04CC-489E-9D3D-5C058FF3BBF2}" srcId="{9A2899B9-20B5-45DF-8F08-CB028D03971B}" destId="{8E52695B-EDF8-4D3D-82C3-E9FEF4EEAC9C}" srcOrd="1" destOrd="0" parTransId="{9DE094A0-66CF-4E10-9378-0613C3E69BEC}" sibTransId="{3491EF1B-5379-4118-8198-7AEFF5D7A0C3}"/>
    <dgm:cxn modelId="{317C5101-594E-4D68-9235-F1F263106C5D}" srcId="{2AB68C3F-7BCD-489A-9498-9D6C51DFA99B}" destId="{9A2899B9-20B5-45DF-8F08-CB028D03971B}" srcOrd="2" destOrd="0" parTransId="{B7BC5911-C7D4-4547-A486-843C854152C7}" sibTransId="{B8BC6318-F129-4BFF-8C73-D4FA51555F90}"/>
    <dgm:cxn modelId="{BE9934DC-F8B8-4245-8C56-33D5CBF53F05}" srcId="{2AB68C3F-7BCD-489A-9498-9D6C51DFA99B}" destId="{E88A2773-1296-44A9-B3F7-9C2DBD69BB08}" srcOrd="0" destOrd="0" parTransId="{13B880AA-A303-4646-8773-DD45785F5300}" sibTransId="{9E98571F-D05D-4640-B7EC-C80633E8B1AB}"/>
    <dgm:cxn modelId="{A997C6C6-9B11-4435-9D33-297836BADD55}" type="presOf" srcId="{E88A2773-1296-44A9-B3F7-9C2DBD69BB08}" destId="{69E96848-C719-4D6E-B024-A54BAAE9FB00}" srcOrd="1" destOrd="0" presId="urn:microsoft.com/office/officeart/2005/8/layout/vList4"/>
    <dgm:cxn modelId="{5175AF72-81D7-423E-A29E-68A424BE3F6B}" type="presOf" srcId="{D7D34D08-FDF4-4ACC-B333-59C794C4C80C}" destId="{BEE19435-42B8-434A-AD0D-C4FFB453CE53}" srcOrd="1" destOrd="2" presId="urn:microsoft.com/office/officeart/2005/8/layout/vList4"/>
    <dgm:cxn modelId="{192C14E7-D002-4974-909C-1928A86ACC23}" type="presOf" srcId="{C398F532-2686-4D3F-91FF-CB79BE0D6B60}" destId="{69E96848-C719-4D6E-B024-A54BAAE9FB00}" srcOrd="1" destOrd="1" presId="urn:microsoft.com/office/officeart/2005/8/layout/vList4"/>
    <dgm:cxn modelId="{A18DF48A-29F1-4AD1-87F3-347B3A36A0B1}" type="presOf" srcId="{5A8A9180-FEF3-482D-9538-4448E8EBC2FF}" destId="{69E96848-C719-4D6E-B024-A54BAAE9FB00}" srcOrd="1" destOrd="2" presId="urn:microsoft.com/office/officeart/2005/8/layout/vList4"/>
    <dgm:cxn modelId="{CB6710B1-4804-4631-836D-EA290C6E6F59}" type="presOf" srcId="{9A2899B9-20B5-45DF-8F08-CB028D03971B}" destId="{B90A6059-9EE6-42F4-BE95-2672F57712E5}" srcOrd="1" destOrd="0" presId="urn:microsoft.com/office/officeart/2005/8/layout/vList4"/>
    <dgm:cxn modelId="{87163443-A2BE-4D3B-987B-3DADBAC9710D}" type="presOf" srcId="{2AB68C3F-7BCD-489A-9498-9D6C51DFA99B}" destId="{F472DDF8-BA6F-4EA9-809E-452CFDE8585A}" srcOrd="0" destOrd="0" presId="urn:microsoft.com/office/officeart/2005/8/layout/vList4"/>
    <dgm:cxn modelId="{1130F9AE-5108-4769-B527-5E2B39709927}" srcId="{E88A2773-1296-44A9-B3F7-9C2DBD69BB08}" destId="{C398F532-2686-4D3F-91FF-CB79BE0D6B60}" srcOrd="0" destOrd="0" parTransId="{54F169BF-0BC5-4D02-9589-BFD68797BCCC}" sibTransId="{2F83EACC-08B4-45AE-BF15-56DADF0A93FA}"/>
    <dgm:cxn modelId="{52BBDA3B-C28F-4AC6-9315-919A05DC57CC}" srcId="{07355265-910F-45C8-8423-656BE3B1F42C}" destId="{206ADF80-5EC1-4F4E-9823-8797DC13D74A}" srcOrd="0" destOrd="0" parTransId="{CAB54135-1A97-411F-A9F4-39CB02737484}" sibTransId="{539A1BA4-739F-4BBE-B63B-6BB119450B96}"/>
    <dgm:cxn modelId="{DE117930-1BFF-4B2F-AD4E-A5E77BA35BAB}" srcId="{9A2899B9-20B5-45DF-8F08-CB028D03971B}" destId="{E85E8C56-24A4-412B-8590-62825355AED9}" srcOrd="0" destOrd="0" parTransId="{07619AF4-40CB-4D50-AA3F-EDED5669041D}" sibTransId="{A252C0AF-D3B1-42DC-A735-E327DC9F95FE}"/>
    <dgm:cxn modelId="{8D84C291-45CF-4CE5-9FF7-B6B61C81AE43}" srcId="{E88A2773-1296-44A9-B3F7-9C2DBD69BB08}" destId="{5A8A9180-FEF3-482D-9538-4448E8EBC2FF}" srcOrd="1" destOrd="0" parTransId="{CCD80361-C8E2-4BEB-9F43-01662776A3AB}" sibTransId="{5C863874-41D3-48E7-93A3-C9CCDDF556A5}"/>
    <dgm:cxn modelId="{629E3136-3894-477D-8914-1A0CA81BDE09}" type="presOf" srcId="{8E52695B-EDF8-4D3D-82C3-E9FEF4EEAC9C}" destId="{B90A6059-9EE6-42F4-BE95-2672F57712E5}" srcOrd="1" destOrd="2" presId="urn:microsoft.com/office/officeart/2005/8/layout/vList4"/>
    <dgm:cxn modelId="{D257BE8D-0724-453A-AABA-C921245E2468}" type="presOf" srcId="{C398F532-2686-4D3F-91FF-CB79BE0D6B60}" destId="{50F32CA7-C4D3-4724-8940-FF4DF3804283}" srcOrd="0" destOrd="1" presId="urn:microsoft.com/office/officeart/2005/8/layout/vList4"/>
    <dgm:cxn modelId="{560AF279-CC18-4B18-9FCE-94E12F8B8782}" type="presOf" srcId="{206ADF80-5EC1-4F4E-9823-8797DC13D74A}" destId="{5C578087-AF2A-4369-A0EA-F48534C07B1B}" srcOrd="0" destOrd="1" presId="urn:microsoft.com/office/officeart/2005/8/layout/vList4"/>
    <dgm:cxn modelId="{88A682B1-D59F-4A7D-9132-5C3441ADA52E}" type="presOf" srcId="{5A8A9180-FEF3-482D-9538-4448E8EBC2FF}" destId="{50F32CA7-C4D3-4724-8940-FF4DF3804283}" srcOrd="0" destOrd="2" presId="urn:microsoft.com/office/officeart/2005/8/layout/vList4"/>
    <dgm:cxn modelId="{16195304-C1FF-42ED-96F4-BB66882709E0}" type="presParOf" srcId="{F472DDF8-BA6F-4EA9-809E-452CFDE8585A}" destId="{D58AE07A-B4EB-423C-959B-8BF642CE2491}" srcOrd="0" destOrd="0" presId="urn:microsoft.com/office/officeart/2005/8/layout/vList4"/>
    <dgm:cxn modelId="{629C3EC7-60FB-410E-B25C-F692CF69C745}" type="presParOf" srcId="{D58AE07A-B4EB-423C-959B-8BF642CE2491}" destId="{50F32CA7-C4D3-4724-8940-FF4DF3804283}" srcOrd="0" destOrd="0" presId="urn:microsoft.com/office/officeart/2005/8/layout/vList4"/>
    <dgm:cxn modelId="{8BCFCE98-FB0A-421C-AF4F-77564DCBC912}" type="presParOf" srcId="{D58AE07A-B4EB-423C-959B-8BF642CE2491}" destId="{D6C7B726-2DC0-4D3E-87DE-6B07144AB087}" srcOrd="1" destOrd="0" presId="urn:microsoft.com/office/officeart/2005/8/layout/vList4"/>
    <dgm:cxn modelId="{D433D4ED-3BC0-4C35-AA1D-2BB6BF9ED56A}" type="presParOf" srcId="{D58AE07A-B4EB-423C-959B-8BF642CE2491}" destId="{69E96848-C719-4D6E-B024-A54BAAE9FB00}" srcOrd="2" destOrd="0" presId="urn:microsoft.com/office/officeart/2005/8/layout/vList4"/>
    <dgm:cxn modelId="{B51548D1-8EB5-42D8-96A3-A087958AFCB5}" type="presParOf" srcId="{F472DDF8-BA6F-4EA9-809E-452CFDE8585A}" destId="{915D3A77-E220-4245-977C-50E60903D064}" srcOrd="1" destOrd="0" presId="urn:microsoft.com/office/officeart/2005/8/layout/vList4"/>
    <dgm:cxn modelId="{65E5FD46-9DFA-45CC-B966-D28D4B9D268E}" type="presParOf" srcId="{F472DDF8-BA6F-4EA9-809E-452CFDE8585A}" destId="{ED41F346-6126-413E-9987-13020B4E7AB4}" srcOrd="2" destOrd="0" presId="urn:microsoft.com/office/officeart/2005/8/layout/vList4"/>
    <dgm:cxn modelId="{44D3B587-13CE-4770-8D8D-1D5BF1C10BFE}" type="presParOf" srcId="{ED41F346-6126-413E-9987-13020B4E7AB4}" destId="{5C578087-AF2A-4369-A0EA-F48534C07B1B}" srcOrd="0" destOrd="0" presId="urn:microsoft.com/office/officeart/2005/8/layout/vList4"/>
    <dgm:cxn modelId="{D8F9007A-6DAE-4CB1-8640-71CBBA718C79}" type="presParOf" srcId="{ED41F346-6126-413E-9987-13020B4E7AB4}" destId="{949F630D-360E-44F6-9FAE-AA072B1AAC82}" srcOrd="1" destOrd="0" presId="urn:microsoft.com/office/officeart/2005/8/layout/vList4"/>
    <dgm:cxn modelId="{91D862AE-0177-410B-A56A-182C66E39B8D}" type="presParOf" srcId="{ED41F346-6126-413E-9987-13020B4E7AB4}" destId="{BEE19435-42B8-434A-AD0D-C4FFB453CE53}" srcOrd="2" destOrd="0" presId="urn:microsoft.com/office/officeart/2005/8/layout/vList4"/>
    <dgm:cxn modelId="{B256A61A-FEAF-4A3F-AA83-AF23DFF9C276}" type="presParOf" srcId="{F472DDF8-BA6F-4EA9-809E-452CFDE8585A}" destId="{0D50691A-CC5B-494B-B67B-E02D66224F4F}" srcOrd="3" destOrd="0" presId="urn:microsoft.com/office/officeart/2005/8/layout/vList4"/>
    <dgm:cxn modelId="{E2B48A1A-A606-4615-A3E5-8F0BBFBEA280}" type="presParOf" srcId="{F472DDF8-BA6F-4EA9-809E-452CFDE8585A}" destId="{5BCC3917-0267-4856-AFFC-661CA68A0624}" srcOrd="4" destOrd="0" presId="urn:microsoft.com/office/officeart/2005/8/layout/vList4"/>
    <dgm:cxn modelId="{40C1C459-6A9E-41FA-9D7A-6EBE4E790165}" type="presParOf" srcId="{5BCC3917-0267-4856-AFFC-661CA68A0624}" destId="{21156766-7831-4FE6-8466-E5916D534271}" srcOrd="0" destOrd="0" presId="urn:microsoft.com/office/officeart/2005/8/layout/vList4"/>
    <dgm:cxn modelId="{6D6A4A7D-875D-4E10-AAD9-1C995F1CC794}" type="presParOf" srcId="{5BCC3917-0267-4856-AFFC-661CA68A0624}" destId="{ACA51E8A-3D5D-4DD7-9E6C-5BE73D9FD41B}" srcOrd="1" destOrd="0" presId="urn:microsoft.com/office/officeart/2005/8/layout/vList4"/>
    <dgm:cxn modelId="{8C5C06BA-7302-4EBC-854F-E2FC91B2B854}" type="presParOf" srcId="{5BCC3917-0267-4856-AFFC-661CA68A0624}" destId="{B90A6059-9EE6-42F4-BE95-2672F57712E5}"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070187-3CC7-44A1-84D0-D11CE029CF0D}"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C"/>
        </a:p>
      </dgm:t>
    </dgm:pt>
    <dgm:pt modelId="{4B733286-7A3C-463B-A3FB-127BB2FC83BE}">
      <dgm:prSet phldrT="[Texto]" custT="1"/>
      <dgm:spPr/>
      <dgm:t>
        <a:bodyPr/>
        <a:lstStyle/>
        <a:p>
          <a:r>
            <a:rPr lang="es-EC" sz="2800" dirty="0" smtClean="0">
              <a:solidFill>
                <a:schemeClr val="tx2"/>
              </a:solidFill>
              <a:latin typeface="Times New Roman" pitchFamily="18" charset="0"/>
              <a:cs typeface="Times New Roman" pitchFamily="18" charset="0"/>
            </a:rPr>
            <a:t>Coordinación de grupos musculares</a:t>
          </a:r>
          <a:endParaRPr lang="es-EC" sz="2800" dirty="0">
            <a:solidFill>
              <a:schemeClr val="tx2"/>
            </a:solidFill>
            <a:latin typeface="Times New Roman" pitchFamily="18" charset="0"/>
            <a:cs typeface="Times New Roman" pitchFamily="18" charset="0"/>
          </a:endParaRPr>
        </a:p>
      </dgm:t>
    </dgm:pt>
    <dgm:pt modelId="{E392549D-91B1-42A3-B0EE-20F1BB0FDFE1}" type="parTrans" cxnId="{AF964402-A6EE-48E6-9453-B6C256705976}">
      <dgm:prSet/>
      <dgm:spPr/>
      <dgm:t>
        <a:bodyPr/>
        <a:lstStyle/>
        <a:p>
          <a:endParaRPr lang="es-EC" sz="2800">
            <a:solidFill>
              <a:schemeClr val="tx2"/>
            </a:solidFill>
            <a:latin typeface="Times New Roman" pitchFamily="18" charset="0"/>
            <a:cs typeface="Times New Roman" pitchFamily="18" charset="0"/>
          </a:endParaRPr>
        </a:p>
      </dgm:t>
    </dgm:pt>
    <dgm:pt modelId="{C885A2B6-38C7-4A02-A325-0C9BAA257352}" type="sibTrans" cxnId="{AF964402-A6EE-48E6-9453-B6C256705976}">
      <dgm:prSet custT="1"/>
      <dgm:spPr/>
      <dgm:t>
        <a:bodyPr/>
        <a:lstStyle/>
        <a:p>
          <a:endParaRPr lang="es-EC" sz="2800">
            <a:solidFill>
              <a:schemeClr val="tx2"/>
            </a:solidFill>
            <a:latin typeface="Times New Roman" pitchFamily="18" charset="0"/>
            <a:cs typeface="Times New Roman" pitchFamily="18" charset="0"/>
          </a:endParaRPr>
        </a:p>
      </dgm:t>
    </dgm:pt>
    <dgm:pt modelId="{3A77EAB8-FB5C-48D9-933F-428CCF897487}">
      <dgm:prSet phldrT="[Texto]" custT="1"/>
      <dgm:spPr/>
      <dgm:t>
        <a:bodyPr/>
        <a:lstStyle/>
        <a:p>
          <a:r>
            <a:rPr lang="es-EC" sz="2800" dirty="0" smtClean="0">
              <a:solidFill>
                <a:schemeClr val="tx2"/>
              </a:solidFill>
              <a:latin typeface="Times New Roman" pitchFamily="18" charset="0"/>
              <a:cs typeface="Times New Roman" pitchFamily="18" charset="0"/>
            </a:rPr>
            <a:t>Movimiento adaptado</a:t>
          </a:r>
          <a:endParaRPr lang="es-EC" sz="2800" dirty="0">
            <a:solidFill>
              <a:schemeClr val="tx2"/>
            </a:solidFill>
            <a:latin typeface="Times New Roman" pitchFamily="18" charset="0"/>
            <a:cs typeface="Times New Roman" pitchFamily="18" charset="0"/>
          </a:endParaRPr>
        </a:p>
      </dgm:t>
    </dgm:pt>
    <dgm:pt modelId="{9137E528-0138-491F-A456-4D657583C386}" type="parTrans" cxnId="{6148A9FE-5965-49BB-8297-C8119C091A45}">
      <dgm:prSet/>
      <dgm:spPr/>
      <dgm:t>
        <a:bodyPr/>
        <a:lstStyle/>
        <a:p>
          <a:endParaRPr lang="es-EC" sz="2800">
            <a:solidFill>
              <a:schemeClr val="tx2"/>
            </a:solidFill>
            <a:latin typeface="Times New Roman" pitchFamily="18" charset="0"/>
            <a:cs typeface="Times New Roman" pitchFamily="18" charset="0"/>
          </a:endParaRPr>
        </a:p>
      </dgm:t>
    </dgm:pt>
    <dgm:pt modelId="{B91889AA-9442-4894-B2E6-CB30677CC637}" type="sibTrans" cxnId="{6148A9FE-5965-49BB-8297-C8119C091A45}">
      <dgm:prSet custT="1"/>
      <dgm:spPr/>
      <dgm:t>
        <a:bodyPr/>
        <a:lstStyle/>
        <a:p>
          <a:endParaRPr lang="es-EC" sz="2800">
            <a:solidFill>
              <a:schemeClr val="tx2"/>
            </a:solidFill>
            <a:latin typeface="Times New Roman" pitchFamily="18" charset="0"/>
            <a:cs typeface="Times New Roman" pitchFamily="18" charset="0"/>
          </a:endParaRPr>
        </a:p>
      </dgm:t>
    </dgm:pt>
    <dgm:pt modelId="{80B4B0BD-C4B2-49CB-BED3-996B42BD1C98}">
      <dgm:prSet phldrT="[Texto]" custT="1"/>
      <dgm:spPr/>
      <dgm:t>
        <a:bodyPr/>
        <a:lstStyle/>
        <a:p>
          <a:r>
            <a:rPr lang="es-EC" sz="2800" dirty="0" smtClean="0">
              <a:solidFill>
                <a:schemeClr val="tx2"/>
              </a:solidFill>
              <a:latin typeface="Times New Roman" pitchFamily="18" charset="0"/>
              <a:cs typeface="Times New Roman" pitchFamily="18" charset="0"/>
            </a:rPr>
            <a:t>Habilidades adquiridas, mover armónicamente</a:t>
          </a:r>
          <a:endParaRPr lang="es-EC" sz="2800" dirty="0">
            <a:solidFill>
              <a:schemeClr val="tx2"/>
            </a:solidFill>
            <a:latin typeface="Times New Roman" pitchFamily="18" charset="0"/>
            <a:cs typeface="Times New Roman" pitchFamily="18" charset="0"/>
          </a:endParaRPr>
        </a:p>
      </dgm:t>
    </dgm:pt>
    <dgm:pt modelId="{AA6B7BE6-3BE6-40FA-AC8A-ADD837F55431}" type="parTrans" cxnId="{C624EF18-F44A-4613-9ABD-7EB3EF8D0FB8}">
      <dgm:prSet/>
      <dgm:spPr/>
      <dgm:t>
        <a:bodyPr/>
        <a:lstStyle/>
        <a:p>
          <a:endParaRPr lang="es-EC" sz="2800">
            <a:solidFill>
              <a:schemeClr val="tx2"/>
            </a:solidFill>
            <a:latin typeface="Times New Roman" pitchFamily="18" charset="0"/>
            <a:cs typeface="Times New Roman" pitchFamily="18" charset="0"/>
          </a:endParaRPr>
        </a:p>
      </dgm:t>
    </dgm:pt>
    <dgm:pt modelId="{6C41C9CC-4DCE-4191-87E1-8565843E7ED1}" type="sibTrans" cxnId="{C624EF18-F44A-4613-9ABD-7EB3EF8D0FB8}">
      <dgm:prSet custT="1"/>
      <dgm:spPr/>
      <dgm:t>
        <a:bodyPr/>
        <a:lstStyle/>
        <a:p>
          <a:endParaRPr lang="es-EC" sz="2800">
            <a:solidFill>
              <a:schemeClr val="tx2"/>
            </a:solidFill>
            <a:latin typeface="Times New Roman" pitchFamily="18" charset="0"/>
            <a:cs typeface="Times New Roman" pitchFamily="18" charset="0"/>
          </a:endParaRPr>
        </a:p>
      </dgm:t>
    </dgm:pt>
    <dgm:pt modelId="{4B9990D1-6B71-468C-BFAD-3E4C9CC72FD8}">
      <dgm:prSet phldrT="[Texto]" custT="1"/>
      <dgm:spPr/>
      <dgm:t>
        <a:bodyPr/>
        <a:lstStyle/>
        <a:p>
          <a:r>
            <a:rPr lang="es-EC" sz="2800" dirty="0" smtClean="0">
              <a:solidFill>
                <a:schemeClr val="tx2"/>
              </a:solidFill>
              <a:latin typeface="Times New Roman" pitchFamily="18" charset="0"/>
              <a:cs typeface="Times New Roman" pitchFamily="18" charset="0"/>
            </a:rPr>
            <a:t>Músculos del cuerpo</a:t>
          </a:r>
          <a:endParaRPr lang="es-EC" sz="2800" dirty="0">
            <a:solidFill>
              <a:schemeClr val="tx2"/>
            </a:solidFill>
            <a:latin typeface="Times New Roman" pitchFamily="18" charset="0"/>
            <a:cs typeface="Times New Roman" pitchFamily="18" charset="0"/>
          </a:endParaRPr>
        </a:p>
      </dgm:t>
    </dgm:pt>
    <dgm:pt modelId="{1D52258D-8DC4-4C3A-B8A1-BE0C4E59263C}" type="parTrans" cxnId="{05DA174F-7AC1-4F62-A48F-B4A0C022F68A}">
      <dgm:prSet/>
      <dgm:spPr/>
      <dgm:t>
        <a:bodyPr/>
        <a:lstStyle/>
        <a:p>
          <a:endParaRPr lang="es-EC" sz="2800">
            <a:solidFill>
              <a:schemeClr val="tx2"/>
            </a:solidFill>
            <a:latin typeface="Times New Roman" pitchFamily="18" charset="0"/>
            <a:cs typeface="Times New Roman" pitchFamily="18" charset="0"/>
          </a:endParaRPr>
        </a:p>
      </dgm:t>
    </dgm:pt>
    <dgm:pt modelId="{62834B12-01EB-4910-BBC1-6B8109393AD0}" type="sibTrans" cxnId="{05DA174F-7AC1-4F62-A48F-B4A0C022F68A}">
      <dgm:prSet custT="1"/>
      <dgm:spPr/>
      <dgm:t>
        <a:bodyPr/>
        <a:lstStyle/>
        <a:p>
          <a:endParaRPr lang="es-EC" sz="2800">
            <a:solidFill>
              <a:schemeClr val="tx2"/>
            </a:solidFill>
            <a:latin typeface="Times New Roman" pitchFamily="18" charset="0"/>
            <a:cs typeface="Times New Roman" pitchFamily="18" charset="0"/>
          </a:endParaRPr>
        </a:p>
      </dgm:t>
    </dgm:pt>
    <dgm:pt modelId="{3CC0CF5D-FBFE-405D-929A-D9D64D55EB49}">
      <dgm:prSet phldrT="[Texto]" custT="1"/>
      <dgm:spPr/>
      <dgm:t>
        <a:bodyPr/>
        <a:lstStyle/>
        <a:p>
          <a:r>
            <a:rPr lang="es-EC" sz="2800" dirty="0" smtClean="0">
              <a:solidFill>
                <a:schemeClr val="tx2"/>
              </a:solidFill>
              <a:latin typeface="Times New Roman" pitchFamily="18" charset="0"/>
              <a:cs typeface="Times New Roman" pitchFamily="18" charset="0"/>
            </a:rPr>
            <a:t>Mantener equilibrio</a:t>
          </a:r>
          <a:endParaRPr lang="es-EC" sz="2800" dirty="0">
            <a:solidFill>
              <a:schemeClr val="tx2"/>
            </a:solidFill>
            <a:latin typeface="Times New Roman" pitchFamily="18" charset="0"/>
            <a:cs typeface="Times New Roman" pitchFamily="18" charset="0"/>
          </a:endParaRPr>
        </a:p>
      </dgm:t>
    </dgm:pt>
    <dgm:pt modelId="{27E20A1E-4AC1-4A76-B052-79013184057C}" type="parTrans" cxnId="{68FE4284-EF59-41A1-B062-15F9ADB5C7A6}">
      <dgm:prSet/>
      <dgm:spPr/>
      <dgm:t>
        <a:bodyPr/>
        <a:lstStyle/>
        <a:p>
          <a:endParaRPr lang="es-EC" sz="2800">
            <a:solidFill>
              <a:schemeClr val="tx2"/>
            </a:solidFill>
            <a:latin typeface="Times New Roman" pitchFamily="18" charset="0"/>
            <a:cs typeface="Times New Roman" pitchFamily="18" charset="0"/>
          </a:endParaRPr>
        </a:p>
      </dgm:t>
    </dgm:pt>
    <dgm:pt modelId="{EA002C6E-1D8A-4606-A282-6C866D60AEA7}" type="sibTrans" cxnId="{68FE4284-EF59-41A1-B062-15F9ADB5C7A6}">
      <dgm:prSet/>
      <dgm:spPr/>
      <dgm:t>
        <a:bodyPr/>
        <a:lstStyle/>
        <a:p>
          <a:endParaRPr lang="es-EC" sz="2800">
            <a:solidFill>
              <a:schemeClr val="tx2"/>
            </a:solidFill>
            <a:latin typeface="Times New Roman" pitchFamily="18" charset="0"/>
            <a:cs typeface="Times New Roman" pitchFamily="18" charset="0"/>
          </a:endParaRPr>
        </a:p>
      </dgm:t>
    </dgm:pt>
    <dgm:pt modelId="{96B3494D-3058-407A-B304-20BD0ABA0613}">
      <dgm:prSet phldrT="[Texto]" custT="1"/>
      <dgm:spPr/>
      <dgm:t>
        <a:bodyPr/>
        <a:lstStyle/>
        <a:p>
          <a:r>
            <a:rPr lang="es-EC" sz="2800" dirty="0" smtClean="0">
              <a:solidFill>
                <a:schemeClr val="tx2"/>
              </a:solidFill>
              <a:latin typeface="Times New Roman" pitchFamily="18" charset="0"/>
              <a:cs typeface="Times New Roman" pitchFamily="18" charset="0"/>
            </a:rPr>
            <a:t>Habilidades motrices gruesas básicas</a:t>
          </a:r>
          <a:endParaRPr lang="es-EC" sz="2800" dirty="0">
            <a:solidFill>
              <a:schemeClr val="tx2"/>
            </a:solidFill>
            <a:latin typeface="Times New Roman" pitchFamily="18" charset="0"/>
            <a:cs typeface="Times New Roman" pitchFamily="18" charset="0"/>
          </a:endParaRPr>
        </a:p>
      </dgm:t>
    </dgm:pt>
    <dgm:pt modelId="{0EC5C13F-5395-4155-9602-40C23AB4EED3}" type="parTrans" cxnId="{44405C44-ADA0-4615-85C3-72C597278405}">
      <dgm:prSet/>
      <dgm:spPr/>
      <dgm:t>
        <a:bodyPr/>
        <a:lstStyle/>
        <a:p>
          <a:endParaRPr lang="es-EC"/>
        </a:p>
      </dgm:t>
    </dgm:pt>
    <dgm:pt modelId="{5FD04359-6807-439C-B805-80A5AC0AC737}" type="sibTrans" cxnId="{44405C44-ADA0-4615-85C3-72C597278405}">
      <dgm:prSet/>
      <dgm:spPr/>
      <dgm:t>
        <a:bodyPr/>
        <a:lstStyle/>
        <a:p>
          <a:endParaRPr lang="es-EC"/>
        </a:p>
      </dgm:t>
    </dgm:pt>
    <dgm:pt modelId="{481288C4-3672-48C1-8D68-BAFA9BA80624}" type="pres">
      <dgm:prSet presAssocID="{6A070187-3CC7-44A1-84D0-D11CE029CF0D}" presName="diagram" presStyleCnt="0">
        <dgm:presLayoutVars>
          <dgm:dir/>
          <dgm:resizeHandles val="exact"/>
        </dgm:presLayoutVars>
      </dgm:prSet>
      <dgm:spPr/>
      <dgm:t>
        <a:bodyPr/>
        <a:lstStyle/>
        <a:p>
          <a:endParaRPr lang="es-EC"/>
        </a:p>
      </dgm:t>
    </dgm:pt>
    <dgm:pt modelId="{D8EB687C-A850-43E0-9F10-D1A544203ECE}" type="pres">
      <dgm:prSet presAssocID="{4B733286-7A3C-463B-A3FB-127BB2FC83BE}" presName="node" presStyleLbl="node1" presStyleIdx="0" presStyleCnt="6" custScaleX="113040">
        <dgm:presLayoutVars>
          <dgm:bulletEnabled val="1"/>
        </dgm:presLayoutVars>
      </dgm:prSet>
      <dgm:spPr/>
      <dgm:t>
        <a:bodyPr/>
        <a:lstStyle/>
        <a:p>
          <a:endParaRPr lang="es-EC"/>
        </a:p>
      </dgm:t>
    </dgm:pt>
    <dgm:pt modelId="{947AF418-7313-413D-A6FA-C18E6162B706}" type="pres">
      <dgm:prSet presAssocID="{C885A2B6-38C7-4A02-A325-0C9BAA257352}" presName="sibTrans" presStyleLbl="sibTrans2D1" presStyleIdx="0" presStyleCnt="5"/>
      <dgm:spPr/>
      <dgm:t>
        <a:bodyPr/>
        <a:lstStyle/>
        <a:p>
          <a:endParaRPr lang="es-EC"/>
        </a:p>
      </dgm:t>
    </dgm:pt>
    <dgm:pt modelId="{D6C2A440-EE39-41AD-A3AE-C9FEC1BB60C8}" type="pres">
      <dgm:prSet presAssocID="{C885A2B6-38C7-4A02-A325-0C9BAA257352}" presName="connectorText" presStyleLbl="sibTrans2D1" presStyleIdx="0" presStyleCnt="5"/>
      <dgm:spPr/>
      <dgm:t>
        <a:bodyPr/>
        <a:lstStyle/>
        <a:p>
          <a:endParaRPr lang="es-EC"/>
        </a:p>
      </dgm:t>
    </dgm:pt>
    <dgm:pt modelId="{5E086681-0ED1-4B2E-A9D3-86FF3E1DDD0F}" type="pres">
      <dgm:prSet presAssocID="{3A77EAB8-FB5C-48D9-933F-428CCF897487}" presName="node" presStyleLbl="node1" presStyleIdx="1" presStyleCnt="6" custScaleX="115568">
        <dgm:presLayoutVars>
          <dgm:bulletEnabled val="1"/>
        </dgm:presLayoutVars>
      </dgm:prSet>
      <dgm:spPr/>
      <dgm:t>
        <a:bodyPr/>
        <a:lstStyle/>
        <a:p>
          <a:endParaRPr lang="es-EC"/>
        </a:p>
      </dgm:t>
    </dgm:pt>
    <dgm:pt modelId="{B84034C2-8F36-4E78-B4DE-07B56C69B2E1}" type="pres">
      <dgm:prSet presAssocID="{B91889AA-9442-4894-B2E6-CB30677CC637}" presName="sibTrans" presStyleLbl="sibTrans2D1" presStyleIdx="1" presStyleCnt="5"/>
      <dgm:spPr/>
      <dgm:t>
        <a:bodyPr/>
        <a:lstStyle/>
        <a:p>
          <a:endParaRPr lang="es-EC"/>
        </a:p>
      </dgm:t>
    </dgm:pt>
    <dgm:pt modelId="{F39709D6-F0B2-421E-AAE4-4A74C4E48F5B}" type="pres">
      <dgm:prSet presAssocID="{B91889AA-9442-4894-B2E6-CB30677CC637}" presName="connectorText" presStyleLbl="sibTrans2D1" presStyleIdx="1" presStyleCnt="5"/>
      <dgm:spPr/>
      <dgm:t>
        <a:bodyPr/>
        <a:lstStyle/>
        <a:p>
          <a:endParaRPr lang="es-EC"/>
        </a:p>
      </dgm:t>
    </dgm:pt>
    <dgm:pt modelId="{3326ED76-95F5-44B9-B970-9A476E2B32AD}" type="pres">
      <dgm:prSet presAssocID="{80B4B0BD-C4B2-49CB-BED3-996B42BD1C98}" presName="node" presStyleLbl="node1" presStyleIdx="2" presStyleCnt="6" custScaleX="139829" custScaleY="138840">
        <dgm:presLayoutVars>
          <dgm:bulletEnabled val="1"/>
        </dgm:presLayoutVars>
      </dgm:prSet>
      <dgm:spPr/>
      <dgm:t>
        <a:bodyPr/>
        <a:lstStyle/>
        <a:p>
          <a:endParaRPr lang="es-EC"/>
        </a:p>
      </dgm:t>
    </dgm:pt>
    <dgm:pt modelId="{F0BE3B1C-5522-4332-8368-477A681403BC}" type="pres">
      <dgm:prSet presAssocID="{6C41C9CC-4DCE-4191-87E1-8565843E7ED1}" presName="sibTrans" presStyleLbl="sibTrans2D1" presStyleIdx="2" presStyleCnt="5"/>
      <dgm:spPr/>
      <dgm:t>
        <a:bodyPr/>
        <a:lstStyle/>
        <a:p>
          <a:endParaRPr lang="es-EC"/>
        </a:p>
      </dgm:t>
    </dgm:pt>
    <dgm:pt modelId="{2BF43810-DBB0-48D6-BC92-3BAA0F4C38AB}" type="pres">
      <dgm:prSet presAssocID="{6C41C9CC-4DCE-4191-87E1-8565843E7ED1}" presName="connectorText" presStyleLbl="sibTrans2D1" presStyleIdx="2" presStyleCnt="5"/>
      <dgm:spPr/>
      <dgm:t>
        <a:bodyPr/>
        <a:lstStyle/>
        <a:p>
          <a:endParaRPr lang="es-EC"/>
        </a:p>
      </dgm:t>
    </dgm:pt>
    <dgm:pt modelId="{CC0CDEE4-4034-46B0-8B27-8EA567D79272}" type="pres">
      <dgm:prSet presAssocID="{4B9990D1-6B71-468C-BFAD-3E4C9CC72FD8}" presName="node" presStyleLbl="node1" presStyleIdx="3" presStyleCnt="6">
        <dgm:presLayoutVars>
          <dgm:bulletEnabled val="1"/>
        </dgm:presLayoutVars>
      </dgm:prSet>
      <dgm:spPr/>
      <dgm:t>
        <a:bodyPr/>
        <a:lstStyle/>
        <a:p>
          <a:endParaRPr lang="es-EC"/>
        </a:p>
      </dgm:t>
    </dgm:pt>
    <dgm:pt modelId="{2A1EC4DD-FAEE-49AE-BE34-691E95158FF3}" type="pres">
      <dgm:prSet presAssocID="{62834B12-01EB-4910-BBC1-6B8109393AD0}" presName="sibTrans" presStyleLbl="sibTrans2D1" presStyleIdx="3" presStyleCnt="5"/>
      <dgm:spPr/>
      <dgm:t>
        <a:bodyPr/>
        <a:lstStyle/>
        <a:p>
          <a:endParaRPr lang="es-EC"/>
        </a:p>
      </dgm:t>
    </dgm:pt>
    <dgm:pt modelId="{AA6F49DC-F487-4565-8895-22CA961A94F1}" type="pres">
      <dgm:prSet presAssocID="{62834B12-01EB-4910-BBC1-6B8109393AD0}" presName="connectorText" presStyleLbl="sibTrans2D1" presStyleIdx="3" presStyleCnt="5"/>
      <dgm:spPr/>
      <dgm:t>
        <a:bodyPr/>
        <a:lstStyle/>
        <a:p>
          <a:endParaRPr lang="es-EC"/>
        </a:p>
      </dgm:t>
    </dgm:pt>
    <dgm:pt modelId="{549AD641-B43E-4849-8872-3BAB32DF6983}" type="pres">
      <dgm:prSet presAssocID="{3CC0CF5D-FBFE-405D-929A-D9D64D55EB49}" presName="node" presStyleLbl="node1" presStyleIdx="4" presStyleCnt="6">
        <dgm:presLayoutVars>
          <dgm:bulletEnabled val="1"/>
        </dgm:presLayoutVars>
      </dgm:prSet>
      <dgm:spPr/>
      <dgm:t>
        <a:bodyPr/>
        <a:lstStyle/>
        <a:p>
          <a:endParaRPr lang="es-EC"/>
        </a:p>
      </dgm:t>
    </dgm:pt>
    <dgm:pt modelId="{02A06505-7E35-42FB-BD3C-581A7863AEBB}" type="pres">
      <dgm:prSet presAssocID="{EA002C6E-1D8A-4606-A282-6C866D60AEA7}" presName="sibTrans" presStyleLbl="sibTrans2D1" presStyleIdx="4" presStyleCnt="5"/>
      <dgm:spPr/>
      <dgm:t>
        <a:bodyPr/>
        <a:lstStyle/>
        <a:p>
          <a:endParaRPr lang="es-EC"/>
        </a:p>
      </dgm:t>
    </dgm:pt>
    <dgm:pt modelId="{2D5C4A7D-B62E-4F97-8979-A29CD445B88C}" type="pres">
      <dgm:prSet presAssocID="{EA002C6E-1D8A-4606-A282-6C866D60AEA7}" presName="connectorText" presStyleLbl="sibTrans2D1" presStyleIdx="4" presStyleCnt="5"/>
      <dgm:spPr/>
      <dgm:t>
        <a:bodyPr/>
        <a:lstStyle/>
        <a:p>
          <a:endParaRPr lang="es-EC"/>
        </a:p>
      </dgm:t>
    </dgm:pt>
    <dgm:pt modelId="{547835C6-E602-4C6E-AA06-FA1B8BB37AEC}" type="pres">
      <dgm:prSet presAssocID="{96B3494D-3058-407A-B304-20BD0ABA0613}" presName="node" presStyleLbl="node1" presStyleIdx="5" presStyleCnt="6" custScaleX="108345" custScaleY="158395">
        <dgm:presLayoutVars>
          <dgm:bulletEnabled val="1"/>
        </dgm:presLayoutVars>
      </dgm:prSet>
      <dgm:spPr/>
      <dgm:t>
        <a:bodyPr/>
        <a:lstStyle/>
        <a:p>
          <a:endParaRPr lang="es-EC"/>
        </a:p>
      </dgm:t>
    </dgm:pt>
  </dgm:ptLst>
  <dgm:cxnLst>
    <dgm:cxn modelId="{6A4F30DA-FC3D-4C98-86B2-79EF9BBE5E54}" type="presOf" srcId="{C885A2B6-38C7-4A02-A325-0C9BAA257352}" destId="{D6C2A440-EE39-41AD-A3AE-C9FEC1BB60C8}" srcOrd="1" destOrd="0" presId="urn:microsoft.com/office/officeart/2005/8/layout/process5"/>
    <dgm:cxn modelId="{CD231C4E-7276-4E9C-B736-49D9DD99F195}" type="presOf" srcId="{62834B12-01EB-4910-BBC1-6B8109393AD0}" destId="{2A1EC4DD-FAEE-49AE-BE34-691E95158FF3}" srcOrd="0" destOrd="0" presId="urn:microsoft.com/office/officeart/2005/8/layout/process5"/>
    <dgm:cxn modelId="{14E28CCA-FB25-474B-9A1C-50C89FA48234}" type="presOf" srcId="{4B733286-7A3C-463B-A3FB-127BB2FC83BE}" destId="{D8EB687C-A850-43E0-9F10-D1A544203ECE}" srcOrd="0" destOrd="0" presId="urn:microsoft.com/office/officeart/2005/8/layout/process5"/>
    <dgm:cxn modelId="{B58A9F81-C69F-4FB4-B340-E951CF35DA30}" type="presOf" srcId="{4B9990D1-6B71-468C-BFAD-3E4C9CC72FD8}" destId="{CC0CDEE4-4034-46B0-8B27-8EA567D79272}" srcOrd="0" destOrd="0" presId="urn:microsoft.com/office/officeart/2005/8/layout/process5"/>
    <dgm:cxn modelId="{6EFA9D31-2802-4287-851E-FEB034150CA5}" type="presOf" srcId="{3CC0CF5D-FBFE-405D-929A-D9D64D55EB49}" destId="{549AD641-B43E-4849-8872-3BAB32DF6983}" srcOrd="0" destOrd="0" presId="urn:microsoft.com/office/officeart/2005/8/layout/process5"/>
    <dgm:cxn modelId="{05DA174F-7AC1-4F62-A48F-B4A0C022F68A}" srcId="{6A070187-3CC7-44A1-84D0-D11CE029CF0D}" destId="{4B9990D1-6B71-468C-BFAD-3E4C9CC72FD8}" srcOrd="3" destOrd="0" parTransId="{1D52258D-8DC4-4C3A-B8A1-BE0C4E59263C}" sibTransId="{62834B12-01EB-4910-BBC1-6B8109393AD0}"/>
    <dgm:cxn modelId="{BB6458F3-9894-4F42-8C52-DFEC685EE842}" type="presOf" srcId="{80B4B0BD-C4B2-49CB-BED3-996B42BD1C98}" destId="{3326ED76-95F5-44B9-B970-9A476E2B32AD}" srcOrd="0" destOrd="0" presId="urn:microsoft.com/office/officeart/2005/8/layout/process5"/>
    <dgm:cxn modelId="{DB19A4C9-31DF-41F9-A600-022740915825}" type="presOf" srcId="{6C41C9CC-4DCE-4191-87E1-8565843E7ED1}" destId="{F0BE3B1C-5522-4332-8368-477A681403BC}" srcOrd="0" destOrd="0" presId="urn:microsoft.com/office/officeart/2005/8/layout/process5"/>
    <dgm:cxn modelId="{2333F702-362C-4637-ACC2-B4E87AE1DAD2}" type="presOf" srcId="{6A070187-3CC7-44A1-84D0-D11CE029CF0D}" destId="{481288C4-3672-48C1-8D68-BAFA9BA80624}" srcOrd="0" destOrd="0" presId="urn:microsoft.com/office/officeart/2005/8/layout/process5"/>
    <dgm:cxn modelId="{68FE4284-EF59-41A1-B062-15F9ADB5C7A6}" srcId="{6A070187-3CC7-44A1-84D0-D11CE029CF0D}" destId="{3CC0CF5D-FBFE-405D-929A-D9D64D55EB49}" srcOrd="4" destOrd="0" parTransId="{27E20A1E-4AC1-4A76-B052-79013184057C}" sibTransId="{EA002C6E-1D8A-4606-A282-6C866D60AEA7}"/>
    <dgm:cxn modelId="{75248C76-2886-46F6-918A-4EBB210E4171}" type="presOf" srcId="{EA002C6E-1D8A-4606-A282-6C866D60AEA7}" destId="{2D5C4A7D-B62E-4F97-8979-A29CD445B88C}" srcOrd="1" destOrd="0" presId="urn:microsoft.com/office/officeart/2005/8/layout/process5"/>
    <dgm:cxn modelId="{F0E86C45-FD7C-4AA9-8DE8-824629F45D8F}" type="presOf" srcId="{C885A2B6-38C7-4A02-A325-0C9BAA257352}" destId="{947AF418-7313-413D-A6FA-C18E6162B706}" srcOrd="0" destOrd="0" presId="urn:microsoft.com/office/officeart/2005/8/layout/process5"/>
    <dgm:cxn modelId="{D0C29CD4-B15B-49C9-A0C0-60472C44E665}" type="presOf" srcId="{96B3494D-3058-407A-B304-20BD0ABA0613}" destId="{547835C6-E602-4C6E-AA06-FA1B8BB37AEC}" srcOrd="0" destOrd="0" presId="urn:microsoft.com/office/officeart/2005/8/layout/process5"/>
    <dgm:cxn modelId="{04B203D5-B3C8-4FA3-BE41-7CC6DED8ABDE}" type="presOf" srcId="{62834B12-01EB-4910-BBC1-6B8109393AD0}" destId="{AA6F49DC-F487-4565-8895-22CA961A94F1}" srcOrd="1" destOrd="0" presId="urn:microsoft.com/office/officeart/2005/8/layout/process5"/>
    <dgm:cxn modelId="{44405C44-ADA0-4615-85C3-72C597278405}" srcId="{6A070187-3CC7-44A1-84D0-D11CE029CF0D}" destId="{96B3494D-3058-407A-B304-20BD0ABA0613}" srcOrd="5" destOrd="0" parTransId="{0EC5C13F-5395-4155-9602-40C23AB4EED3}" sibTransId="{5FD04359-6807-439C-B805-80A5AC0AC737}"/>
    <dgm:cxn modelId="{FC814A1E-039B-4A3B-8C48-BB1922826A29}" type="presOf" srcId="{6C41C9CC-4DCE-4191-87E1-8565843E7ED1}" destId="{2BF43810-DBB0-48D6-BC92-3BAA0F4C38AB}" srcOrd="1" destOrd="0" presId="urn:microsoft.com/office/officeart/2005/8/layout/process5"/>
    <dgm:cxn modelId="{AF964402-A6EE-48E6-9453-B6C256705976}" srcId="{6A070187-3CC7-44A1-84D0-D11CE029CF0D}" destId="{4B733286-7A3C-463B-A3FB-127BB2FC83BE}" srcOrd="0" destOrd="0" parTransId="{E392549D-91B1-42A3-B0EE-20F1BB0FDFE1}" sibTransId="{C885A2B6-38C7-4A02-A325-0C9BAA257352}"/>
    <dgm:cxn modelId="{6148A9FE-5965-49BB-8297-C8119C091A45}" srcId="{6A070187-3CC7-44A1-84D0-D11CE029CF0D}" destId="{3A77EAB8-FB5C-48D9-933F-428CCF897487}" srcOrd="1" destOrd="0" parTransId="{9137E528-0138-491F-A456-4D657583C386}" sibTransId="{B91889AA-9442-4894-B2E6-CB30677CC637}"/>
    <dgm:cxn modelId="{372419BA-329E-4939-A2E4-333B3A3C602C}" type="presOf" srcId="{EA002C6E-1D8A-4606-A282-6C866D60AEA7}" destId="{02A06505-7E35-42FB-BD3C-581A7863AEBB}" srcOrd="0" destOrd="0" presId="urn:microsoft.com/office/officeart/2005/8/layout/process5"/>
    <dgm:cxn modelId="{A4CF749A-81C7-4F3F-9669-39A158DA9848}" type="presOf" srcId="{3A77EAB8-FB5C-48D9-933F-428CCF897487}" destId="{5E086681-0ED1-4B2E-A9D3-86FF3E1DDD0F}" srcOrd="0" destOrd="0" presId="urn:microsoft.com/office/officeart/2005/8/layout/process5"/>
    <dgm:cxn modelId="{F0D66AB8-35C6-49B4-BB73-B04D9B0A6C64}" type="presOf" srcId="{B91889AA-9442-4894-B2E6-CB30677CC637}" destId="{F39709D6-F0B2-421E-AAE4-4A74C4E48F5B}" srcOrd="1" destOrd="0" presId="urn:microsoft.com/office/officeart/2005/8/layout/process5"/>
    <dgm:cxn modelId="{C624EF18-F44A-4613-9ABD-7EB3EF8D0FB8}" srcId="{6A070187-3CC7-44A1-84D0-D11CE029CF0D}" destId="{80B4B0BD-C4B2-49CB-BED3-996B42BD1C98}" srcOrd="2" destOrd="0" parTransId="{AA6B7BE6-3BE6-40FA-AC8A-ADD837F55431}" sibTransId="{6C41C9CC-4DCE-4191-87E1-8565843E7ED1}"/>
    <dgm:cxn modelId="{CD058F4E-3CDA-45E7-A8D5-C2016F43781E}" type="presOf" srcId="{B91889AA-9442-4894-B2E6-CB30677CC637}" destId="{B84034C2-8F36-4E78-B4DE-07B56C69B2E1}" srcOrd="0" destOrd="0" presId="urn:microsoft.com/office/officeart/2005/8/layout/process5"/>
    <dgm:cxn modelId="{9FB61E2F-19BD-4EAF-B2FA-B0CEFB40FB52}" type="presParOf" srcId="{481288C4-3672-48C1-8D68-BAFA9BA80624}" destId="{D8EB687C-A850-43E0-9F10-D1A544203ECE}" srcOrd="0" destOrd="0" presId="urn:microsoft.com/office/officeart/2005/8/layout/process5"/>
    <dgm:cxn modelId="{4EECB498-2E7F-4700-AB03-7BCAFF05BC49}" type="presParOf" srcId="{481288C4-3672-48C1-8D68-BAFA9BA80624}" destId="{947AF418-7313-413D-A6FA-C18E6162B706}" srcOrd="1" destOrd="0" presId="urn:microsoft.com/office/officeart/2005/8/layout/process5"/>
    <dgm:cxn modelId="{5F424B78-6F55-4219-A5C2-453E84A99075}" type="presParOf" srcId="{947AF418-7313-413D-A6FA-C18E6162B706}" destId="{D6C2A440-EE39-41AD-A3AE-C9FEC1BB60C8}" srcOrd="0" destOrd="0" presId="urn:microsoft.com/office/officeart/2005/8/layout/process5"/>
    <dgm:cxn modelId="{CFBBBE5D-1B2B-419B-AE79-15B4EB5308D5}" type="presParOf" srcId="{481288C4-3672-48C1-8D68-BAFA9BA80624}" destId="{5E086681-0ED1-4B2E-A9D3-86FF3E1DDD0F}" srcOrd="2" destOrd="0" presId="urn:microsoft.com/office/officeart/2005/8/layout/process5"/>
    <dgm:cxn modelId="{B77F8708-570B-44CE-ABA0-CD32B80E9C82}" type="presParOf" srcId="{481288C4-3672-48C1-8D68-BAFA9BA80624}" destId="{B84034C2-8F36-4E78-B4DE-07B56C69B2E1}" srcOrd="3" destOrd="0" presId="urn:microsoft.com/office/officeart/2005/8/layout/process5"/>
    <dgm:cxn modelId="{C2FD6DDD-2EDB-4846-A96D-CFB2D544A027}" type="presParOf" srcId="{B84034C2-8F36-4E78-B4DE-07B56C69B2E1}" destId="{F39709D6-F0B2-421E-AAE4-4A74C4E48F5B}" srcOrd="0" destOrd="0" presId="urn:microsoft.com/office/officeart/2005/8/layout/process5"/>
    <dgm:cxn modelId="{9D5ED8F2-55C8-4402-8643-689D1F832E42}" type="presParOf" srcId="{481288C4-3672-48C1-8D68-BAFA9BA80624}" destId="{3326ED76-95F5-44B9-B970-9A476E2B32AD}" srcOrd="4" destOrd="0" presId="urn:microsoft.com/office/officeart/2005/8/layout/process5"/>
    <dgm:cxn modelId="{4D6A16BD-996B-4925-AC85-4A48159BAB57}" type="presParOf" srcId="{481288C4-3672-48C1-8D68-BAFA9BA80624}" destId="{F0BE3B1C-5522-4332-8368-477A681403BC}" srcOrd="5" destOrd="0" presId="urn:microsoft.com/office/officeart/2005/8/layout/process5"/>
    <dgm:cxn modelId="{DE9DDC12-DE7E-46DA-A440-AF6F19D531BD}" type="presParOf" srcId="{F0BE3B1C-5522-4332-8368-477A681403BC}" destId="{2BF43810-DBB0-48D6-BC92-3BAA0F4C38AB}" srcOrd="0" destOrd="0" presId="urn:microsoft.com/office/officeart/2005/8/layout/process5"/>
    <dgm:cxn modelId="{C020D7A7-90DC-405D-9416-AA9B37F435AC}" type="presParOf" srcId="{481288C4-3672-48C1-8D68-BAFA9BA80624}" destId="{CC0CDEE4-4034-46B0-8B27-8EA567D79272}" srcOrd="6" destOrd="0" presId="urn:microsoft.com/office/officeart/2005/8/layout/process5"/>
    <dgm:cxn modelId="{EA068747-7A62-4CE1-9C46-64C13DD0DD5F}" type="presParOf" srcId="{481288C4-3672-48C1-8D68-BAFA9BA80624}" destId="{2A1EC4DD-FAEE-49AE-BE34-691E95158FF3}" srcOrd="7" destOrd="0" presId="urn:microsoft.com/office/officeart/2005/8/layout/process5"/>
    <dgm:cxn modelId="{E3570CBA-AB93-4DA2-A21D-FB12977ACBB4}" type="presParOf" srcId="{2A1EC4DD-FAEE-49AE-BE34-691E95158FF3}" destId="{AA6F49DC-F487-4565-8895-22CA961A94F1}" srcOrd="0" destOrd="0" presId="urn:microsoft.com/office/officeart/2005/8/layout/process5"/>
    <dgm:cxn modelId="{871F4529-A97F-4750-AA70-CEB2C21B479D}" type="presParOf" srcId="{481288C4-3672-48C1-8D68-BAFA9BA80624}" destId="{549AD641-B43E-4849-8872-3BAB32DF6983}" srcOrd="8" destOrd="0" presId="urn:microsoft.com/office/officeart/2005/8/layout/process5"/>
    <dgm:cxn modelId="{9CCABB60-B71A-4E98-AF4F-711C3E3F4957}" type="presParOf" srcId="{481288C4-3672-48C1-8D68-BAFA9BA80624}" destId="{02A06505-7E35-42FB-BD3C-581A7863AEBB}" srcOrd="9" destOrd="0" presId="urn:microsoft.com/office/officeart/2005/8/layout/process5"/>
    <dgm:cxn modelId="{136231C1-9CA3-4D8B-8E1C-ADF37F568D49}" type="presParOf" srcId="{02A06505-7E35-42FB-BD3C-581A7863AEBB}" destId="{2D5C4A7D-B62E-4F97-8979-A29CD445B88C}" srcOrd="0" destOrd="0" presId="urn:microsoft.com/office/officeart/2005/8/layout/process5"/>
    <dgm:cxn modelId="{E2554122-3ACA-440E-9409-3EE06F8C0472}" type="presParOf" srcId="{481288C4-3672-48C1-8D68-BAFA9BA80624}" destId="{547835C6-E602-4C6E-AA06-FA1B8BB37AEC}"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63CFD2-53E8-45F6-A748-BA5C1E40258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C"/>
        </a:p>
      </dgm:t>
    </dgm:pt>
    <dgm:pt modelId="{31CA7D2F-C614-47BE-81F8-3DB2735A9AB1}">
      <dgm:prSet phldrT="[Texto]" custT="1"/>
      <dgm:spPr/>
      <dgm:t>
        <a:bodyPr/>
        <a:lstStyle/>
        <a:p>
          <a:pPr algn="ctr"/>
          <a:r>
            <a:rPr lang="es-EC" sz="1400" b="1" dirty="0" smtClean="0">
              <a:solidFill>
                <a:schemeClr val="tx2"/>
              </a:solidFill>
              <a:latin typeface="Times New Roman" pitchFamily="18" charset="0"/>
              <a:cs typeface="Times New Roman" pitchFamily="18" charset="0"/>
            </a:rPr>
            <a:t>TONO</a:t>
          </a:r>
          <a:endParaRPr lang="es-EC" sz="1400" b="1" dirty="0">
            <a:solidFill>
              <a:schemeClr val="tx2"/>
            </a:solidFill>
            <a:latin typeface="Times New Roman" pitchFamily="18" charset="0"/>
            <a:cs typeface="Times New Roman" pitchFamily="18" charset="0"/>
          </a:endParaRPr>
        </a:p>
      </dgm:t>
    </dgm:pt>
    <dgm:pt modelId="{2CCD1558-05BB-4713-823E-9313EF556CA3}" type="parTrans" cxnId="{909B9B03-1076-40FF-B7A1-4880FEE06DCA}">
      <dgm:prSet/>
      <dgm:spPr/>
      <dgm:t>
        <a:bodyPr/>
        <a:lstStyle/>
        <a:p>
          <a:pPr algn="ctr"/>
          <a:endParaRPr lang="es-EC" sz="1400">
            <a:solidFill>
              <a:schemeClr val="tx2"/>
            </a:solidFill>
            <a:latin typeface="Times New Roman" pitchFamily="18" charset="0"/>
            <a:cs typeface="Times New Roman" pitchFamily="18" charset="0"/>
          </a:endParaRPr>
        </a:p>
      </dgm:t>
    </dgm:pt>
    <dgm:pt modelId="{28103C66-3D90-423D-8012-752BCA88020F}" type="sibTrans" cxnId="{909B9B03-1076-40FF-B7A1-4880FEE06DCA}">
      <dgm:prSet custT="1"/>
      <dgm:spPr/>
      <dgm:t>
        <a:bodyPr/>
        <a:lstStyle/>
        <a:p>
          <a:pPr algn="ctr"/>
          <a:endParaRPr lang="es-EC" sz="1400">
            <a:solidFill>
              <a:schemeClr val="tx2"/>
            </a:solidFill>
            <a:latin typeface="Times New Roman" pitchFamily="18" charset="0"/>
            <a:cs typeface="Times New Roman" pitchFamily="18" charset="0"/>
          </a:endParaRPr>
        </a:p>
      </dgm:t>
    </dgm:pt>
    <dgm:pt modelId="{EA502E09-C37A-4C59-AA69-494347529519}">
      <dgm:prSet phldrT="[Texto]" custT="1"/>
      <dgm:spPr/>
      <dgm:t>
        <a:bodyPr/>
        <a:lstStyle/>
        <a:p>
          <a:pPr algn="ctr"/>
          <a:r>
            <a:rPr lang="es-EC" sz="1400" dirty="0" smtClean="0">
              <a:solidFill>
                <a:schemeClr val="tx2"/>
              </a:solidFill>
              <a:latin typeface="Times New Roman" pitchFamily="18" charset="0"/>
              <a:cs typeface="Times New Roman" pitchFamily="18" charset="0"/>
            </a:rPr>
            <a:t>Tensión muscular</a:t>
          </a:r>
          <a:endParaRPr lang="es-EC" sz="1400" dirty="0">
            <a:solidFill>
              <a:schemeClr val="tx2"/>
            </a:solidFill>
            <a:latin typeface="Times New Roman" pitchFamily="18" charset="0"/>
            <a:cs typeface="Times New Roman" pitchFamily="18" charset="0"/>
          </a:endParaRPr>
        </a:p>
      </dgm:t>
    </dgm:pt>
    <dgm:pt modelId="{56DD275B-DEE9-4611-AA52-F6FE6CFBA2AB}" type="parTrans" cxnId="{14D9BD49-AC75-4699-A47B-89358497995F}">
      <dgm:prSet/>
      <dgm:spPr/>
      <dgm:t>
        <a:bodyPr/>
        <a:lstStyle/>
        <a:p>
          <a:pPr algn="ctr"/>
          <a:endParaRPr lang="es-EC" sz="1400">
            <a:solidFill>
              <a:schemeClr val="tx2"/>
            </a:solidFill>
            <a:latin typeface="Times New Roman" pitchFamily="18" charset="0"/>
            <a:cs typeface="Times New Roman" pitchFamily="18" charset="0"/>
          </a:endParaRPr>
        </a:p>
      </dgm:t>
    </dgm:pt>
    <dgm:pt modelId="{F7410FC2-6212-4AE3-B1D1-31ECC03A1002}" type="sibTrans" cxnId="{14D9BD49-AC75-4699-A47B-89358497995F}">
      <dgm:prSet/>
      <dgm:spPr/>
      <dgm:t>
        <a:bodyPr/>
        <a:lstStyle/>
        <a:p>
          <a:pPr algn="ctr"/>
          <a:endParaRPr lang="es-EC" sz="1400">
            <a:solidFill>
              <a:schemeClr val="tx2"/>
            </a:solidFill>
            <a:latin typeface="Times New Roman" pitchFamily="18" charset="0"/>
            <a:cs typeface="Times New Roman" pitchFamily="18" charset="0"/>
          </a:endParaRPr>
        </a:p>
      </dgm:t>
    </dgm:pt>
    <dgm:pt modelId="{0777E889-5DA0-4DFE-8873-2D84803E73E7}">
      <dgm:prSet phldrT="[Texto]" custT="1"/>
      <dgm:spPr/>
      <dgm:t>
        <a:bodyPr/>
        <a:lstStyle/>
        <a:p>
          <a:pPr algn="ctr"/>
          <a:r>
            <a:rPr lang="es-EC" sz="1400" b="1" dirty="0" smtClean="0">
              <a:solidFill>
                <a:schemeClr val="tx2"/>
              </a:solidFill>
              <a:latin typeface="Times New Roman" pitchFamily="18" charset="0"/>
              <a:cs typeface="Times New Roman" pitchFamily="18" charset="0"/>
            </a:rPr>
            <a:t>EQUILIBRIO</a:t>
          </a:r>
          <a:endParaRPr lang="es-EC" sz="1400" b="1" dirty="0">
            <a:solidFill>
              <a:schemeClr val="tx2"/>
            </a:solidFill>
            <a:latin typeface="Times New Roman" pitchFamily="18" charset="0"/>
            <a:cs typeface="Times New Roman" pitchFamily="18" charset="0"/>
          </a:endParaRPr>
        </a:p>
      </dgm:t>
    </dgm:pt>
    <dgm:pt modelId="{46AFC503-233C-4D16-BAC0-B22A7FA4F68D}" type="parTrans" cxnId="{EFEF52B1-2050-47D5-BC17-196C4DA0F3CC}">
      <dgm:prSet/>
      <dgm:spPr/>
      <dgm:t>
        <a:bodyPr/>
        <a:lstStyle/>
        <a:p>
          <a:pPr algn="ctr"/>
          <a:endParaRPr lang="es-EC" sz="1400">
            <a:solidFill>
              <a:schemeClr val="tx2"/>
            </a:solidFill>
            <a:latin typeface="Times New Roman" pitchFamily="18" charset="0"/>
            <a:cs typeface="Times New Roman" pitchFamily="18" charset="0"/>
          </a:endParaRPr>
        </a:p>
      </dgm:t>
    </dgm:pt>
    <dgm:pt modelId="{D68B929F-2D38-4833-A352-8EADB42A91E5}" type="sibTrans" cxnId="{EFEF52B1-2050-47D5-BC17-196C4DA0F3CC}">
      <dgm:prSet custT="1"/>
      <dgm:spPr/>
      <dgm:t>
        <a:bodyPr/>
        <a:lstStyle/>
        <a:p>
          <a:pPr algn="ctr"/>
          <a:endParaRPr lang="es-EC" sz="1400">
            <a:solidFill>
              <a:schemeClr val="tx2"/>
            </a:solidFill>
            <a:latin typeface="Times New Roman" pitchFamily="18" charset="0"/>
            <a:cs typeface="Times New Roman" pitchFamily="18" charset="0"/>
          </a:endParaRPr>
        </a:p>
      </dgm:t>
    </dgm:pt>
    <dgm:pt modelId="{8D9CD6FA-38F8-4DA2-8F6C-00D6F39CE16E}">
      <dgm:prSet phldrT="[Texto]" custT="1"/>
      <dgm:spPr/>
      <dgm:t>
        <a:bodyPr/>
        <a:lstStyle/>
        <a:p>
          <a:pPr algn="ctr"/>
          <a:r>
            <a:rPr lang="es-EC" sz="1400" dirty="0" smtClean="0">
              <a:solidFill>
                <a:schemeClr val="tx2"/>
              </a:solidFill>
              <a:latin typeface="Times New Roman" pitchFamily="18" charset="0"/>
              <a:cs typeface="Times New Roman" pitchFamily="18" charset="0"/>
            </a:rPr>
            <a:t>Capacidad de vencer la acción de la gravedad</a:t>
          </a:r>
          <a:endParaRPr lang="es-EC" sz="1400" dirty="0">
            <a:solidFill>
              <a:schemeClr val="tx2"/>
            </a:solidFill>
            <a:latin typeface="Times New Roman" pitchFamily="18" charset="0"/>
            <a:cs typeface="Times New Roman" pitchFamily="18" charset="0"/>
          </a:endParaRPr>
        </a:p>
      </dgm:t>
    </dgm:pt>
    <dgm:pt modelId="{ABB71EEB-B75B-4D9C-B7E3-ABE48ACD1C39}" type="parTrans" cxnId="{EA6F2F3A-40CC-46AB-BE07-D59150718B62}">
      <dgm:prSet/>
      <dgm:spPr/>
      <dgm:t>
        <a:bodyPr/>
        <a:lstStyle/>
        <a:p>
          <a:pPr algn="ctr"/>
          <a:endParaRPr lang="es-EC" sz="1400">
            <a:solidFill>
              <a:schemeClr val="tx2"/>
            </a:solidFill>
            <a:latin typeface="Times New Roman" pitchFamily="18" charset="0"/>
            <a:cs typeface="Times New Roman" pitchFamily="18" charset="0"/>
          </a:endParaRPr>
        </a:p>
      </dgm:t>
    </dgm:pt>
    <dgm:pt modelId="{090C4E84-F180-4450-8520-6213213B52B1}" type="sibTrans" cxnId="{EA6F2F3A-40CC-46AB-BE07-D59150718B62}">
      <dgm:prSet/>
      <dgm:spPr/>
      <dgm:t>
        <a:bodyPr/>
        <a:lstStyle/>
        <a:p>
          <a:pPr algn="ctr"/>
          <a:endParaRPr lang="es-EC" sz="1400">
            <a:solidFill>
              <a:schemeClr val="tx2"/>
            </a:solidFill>
            <a:latin typeface="Times New Roman" pitchFamily="18" charset="0"/>
            <a:cs typeface="Times New Roman" pitchFamily="18" charset="0"/>
          </a:endParaRPr>
        </a:p>
      </dgm:t>
    </dgm:pt>
    <dgm:pt modelId="{B4DA05CF-D902-4897-AB30-9A3B23D7E8BD}">
      <dgm:prSet phldrT="[Texto]" custT="1"/>
      <dgm:spPr/>
      <dgm:t>
        <a:bodyPr/>
        <a:lstStyle/>
        <a:p>
          <a:pPr algn="ctr"/>
          <a:r>
            <a:rPr lang="es-EC" sz="1400" b="1" dirty="0" smtClean="0">
              <a:solidFill>
                <a:schemeClr val="tx2"/>
              </a:solidFill>
              <a:latin typeface="Times New Roman" pitchFamily="18" charset="0"/>
              <a:cs typeface="Times New Roman" pitchFamily="18" charset="0"/>
            </a:rPr>
            <a:t>LATERALIDAD</a:t>
          </a:r>
          <a:endParaRPr lang="es-EC" sz="1400" b="1" dirty="0">
            <a:solidFill>
              <a:schemeClr val="tx2"/>
            </a:solidFill>
            <a:latin typeface="Times New Roman" pitchFamily="18" charset="0"/>
            <a:cs typeface="Times New Roman" pitchFamily="18" charset="0"/>
          </a:endParaRPr>
        </a:p>
      </dgm:t>
    </dgm:pt>
    <dgm:pt modelId="{6C358767-FFEB-44D7-848F-47C66B84A5CA}" type="parTrans" cxnId="{529A04D4-CFB9-461B-ADCC-5BC75491818D}">
      <dgm:prSet/>
      <dgm:spPr/>
      <dgm:t>
        <a:bodyPr/>
        <a:lstStyle/>
        <a:p>
          <a:pPr algn="ctr"/>
          <a:endParaRPr lang="es-EC" sz="1400">
            <a:solidFill>
              <a:schemeClr val="tx2"/>
            </a:solidFill>
            <a:latin typeface="Times New Roman" pitchFamily="18" charset="0"/>
            <a:cs typeface="Times New Roman" pitchFamily="18" charset="0"/>
          </a:endParaRPr>
        </a:p>
      </dgm:t>
    </dgm:pt>
    <dgm:pt modelId="{27CF07A4-5401-4D23-A7DA-02A1E8BF9732}" type="sibTrans" cxnId="{529A04D4-CFB9-461B-ADCC-5BC75491818D}">
      <dgm:prSet custT="1"/>
      <dgm:spPr/>
      <dgm:t>
        <a:bodyPr/>
        <a:lstStyle/>
        <a:p>
          <a:pPr algn="ctr"/>
          <a:endParaRPr lang="es-EC" sz="1400">
            <a:solidFill>
              <a:schemeClr val="tx2"/>
            </a:solidFill>
            <a:latin typeface="Times New Roman" pitchFamily="18" charset="0"/>
            <a:cs typeface="Times New Roman" pitchFamily="18" charset="0"/>
          </a:endParaRPr>
        </a:p>
      </dgm:t>
    </dgm:pt>
    <dgm:pt modelId="{5213F4B7-54A8-4E76-91BC-086F3EB01D5E}">
      <dgm:prSet phldrT="[Texto]" custT="1"/>
      <dgm:spPr/>
      <dgm:t>
        <a:bodyPr/>
        <a:lstStyle/>
        <a:p>
          <a:pPr algn="ctr"/>
          <a:endParaRPr lang="es-EC" sz="1400" dirty="0">
            <a:solidFill>
              <a:schemeClr val="tx2"/>
            </a:solidFill>
            <a:latin typeface="Times New Roman" pitchFamily="18" charset="0"/>
            <a:cs typeface="Times New Roman" pitchFamily="18" charset="0"/>
          </a:endParaRPr>
        </a:p>
      </dgm:t>
    </dgm:pt>
    <dgm:pt modelId="{77684CA3-31D0-4CB7-8F4B-C077ED5443E9}" type="parTrans" cxnId="{DCCC2295-A302-4927-B6A6-8734660704EB}">
      <dgm:prSet/>
      <dgm:spPr/>
      <dgm:t>
        <a:bodyPr/>
        <a:lstStyle/>
        <a:p>
          <a:pPr algn="ctr"/>
          <a:endParaRPr lang="es-EC" sz="1400">
            <a:solidFill>
              <a:schemeClr val="tx2"/>
            </a:solidFill>
            <a:latin typeface="Times New Roman" pitchFamily="18" charset="0"/>
            <a:cs typeface="Times New Roman" pitchFamily="18" charset="0"/>
          </a:endParaRPr>
        </a:p>
      </dgm:t>
    </dgm:pt>
    <dgm:pt modelId="{EB808BF8-664E-4E5E-AC6A-1E12DF75D4E2}" type="sibTrans" cxnId="{DCCC2295-A302-4927-B6A6-8734660704EB}">
      <dgm:prSet/>
      <dgm:spPr/>
      <dgm:t>
        <a:bodyPr/>
        <a:lstStyle/>
        <a:p>
          <a:pPr algn="ctr"/>
          <a:endParaRPr lang="es-EC" sz="1400">
            <a:solidFill>
              <a:schemeClr val="tx2"/>
            </a:solidFill>
            <a:latin typeface="Times New Roman" pitchFamily="18" charset="0"/>
            <a:cs typeface="Times New Roman" pitchFamily="18" charset="0"/>
          </a:endParaRPr>
        </a:p>
      </dgm:t>
    </dgm:pt>
    <dgm:pt modelId="{2176059A-34EE-4410-8B1D-CB8745B57ACD}">
      <dgm:prSet phldrT="[Texto]" custT="1"/>
      <dgm:spPr/>
      <dgm:t>
        <a:bodyPr/>
        <a:lstStyle/>
        <a:p>
          <a:pPr algn="ctr"/>
          <a:r>
            <a:rPr lang="es-EC" sz="1400" dirty="0" smtClean="0">
              <a:solidFill>
                <a:schemeClr val="tx2"/>
              </a:solidFill>
              <a:latin typeface="Times New Roman" pitchFamily="18" charset="0"/>
              <a:cs typeface="Times New Roman" pitchFamily="18" charset="0"/>
            </a:rPr>
            <a:t>Regulado por el sistema nervioso</a:t>
          </a:r>
          <a:endParaRPr lang="es-EC" sz="1400" dirty="0">
            <a:solidFill>
              <a:schemeClr val="tx2"/>
            </a:solidFill>
            <a:latin typeface="Times New Roman" pitchFamily="18" charset="0"/>
            <a:cs typeface="Times New Roman" pitchFamily="18" charset="0"/>
          </a:endParaRPr>
        </a:p>
      </dgm:t>
    </dgm:pt>
    <dgm:pt modelId="{E0D7AF67-1940-4BAC-AA75-5863A4DC33DC}" type="parTrans" cxnId="{BD1AB1B5-D7B6-4007-9E4E-84C850B42961}">
      <dgm:prSet/>
      <dgm:spPr/>
      <dgm:t>
        <a:bodyPr/>
        <a:lstStyle/>
        <a:p>
          <a:pPr algn="ctr"/>
          <a:endParaRPr lang="es-EC" sz="1400">
            <a:solidFill>
              <a:schemeClr val="tx2"/>
            </a:solidFill>
          </a:endParaRPr>
        </a:p>
      </dgm:t>
    </dgm:pt>
    <dgm:pt modelId="{B635F4F9-E98A-4E18-9C9F-1BAA57F2E40C}" type="sibTrans" cxnId="{BD1AB1B5-D7B6-4007-9E4E-84C850B42961}">
      <dgm:prSet/>
      <dgm:spPr/>
      <dgm:t>
        <a:bodyPr/>
        <a:lstStyle/>
        <a:p>
          <a:pPr algn="ctr"/>
          <a:endParaRPr lang="es-EC" sz="1400">
            <a:solidFill>
              <a:schemeClr val="tx2"/>
            </a:solidFill>
          </a:endParaRPr>
        </a:p>
      </dgm:t>
    </dgm:pt>
    <dgm:pt modelId="{DC2D64E9-0B3F-48CA-8B09-E1B6A79C002C}">
      <dgm:prSet phldrT="[Texto]" custT="1"/>
      <dgm:spPr/>
      <dgm:t>
        <a:bodyPr/>
        <a:lstStyle/>
        <a:p>
          <a:pPr algn="ctr"/>
          <a:r>
            <a:rPr lang="es-EC" sz="1400" b="1" dirty="0" smtClean="0">
              <a:solidFill>
                <a:schemeClr val="tx2"/>
              </a:solidFill>
              <a:latin typeface="Times New Roman" pitchFamily="18" charset="0"/>
              <a:cs typeface="Times New Roman" pitchFamily="18" charset="0"/>
            </a:rPr>
            <a:t>NOCIÓN DEL  CUERPO</a:t>
          </a:r>
          <a:endParaRPr lang="es-EC" sz="1400" b="1" dirty="0">
            <a:solidFill>
              <a:schemeClr val="tx2"/>
            </a:solidFill>
            <a:latin typeface="Times New Roman" pitchFamily="18" charset="0"/>
            <a:cs typeface="Times New Roman" pitchFamily="18" charset="0"/>
          </a:endParaRPr>
        </a:p>
      </dgm:t>
    </dgm:pt>
    <dgm:pt modelId="{2176623C-CD2A-44A6-876A-CFC9E1E7C61B}" type="parTrans" cxnId="{FFC2E2B3-6CE8-4DF6-89CF-AD25E59DAF3C}">
      <dgm:prSet/>
      <dgm:spPr/>
      <dgm:t>
        <a:bodyPr/>
        <a:lstStyle/>
        <a:p>
          <a:pPr algn="ctr"/>
          <a:endParaRPr lang="es-EC" sz="1400">
            <a:solidFill>
              <a:schemeClr val="tx2"/>
            </a:solidFill>
          </a:endParaRPr>
        </a:p>
      </dgm:t>
    </dgm:pt>
    <dgm:pt modelId="{96028ABB-37B4-4708-81F2-0DFDEEE0B29F}" type="sibTrans" cxnId="{FFC2E2B3-6CE8-4DF6-89CF-AD25E59DAF3C}">
      <dgm:prSet/>
      <dgm:spPr/>
      <dgm:t>
        <a:bodyPr/>
        <a:lstStyle/>
        <a:p>
          <a:pPr algn="ctr"/>
          <a:endParaRPr lang="es-EC" sz="1400">
            <a:solidFill>
              <a:schemeClr val="tx2"/>
            </a:solidFill>
          </a:endParaRPr>
        </a:p>
      </dgm:t>
    </dgm:pt>
    <dgm:pt modelId="{397302F8-BBC1-4E22-B5AC-6E02268BF574}">
      <dgm:prSet custT="1"/>
      <dgm:spPr/>
      <dgm:t>
        <a:bodyPr/>
        <a:lstStyle/>
        <a:p>
          <a:pPr algn="ctr"/>
          <a:r>
            <a:rPr lang="es-EC" sz="1400" dirty="0" smtClean="0">
              <a:solidFill>
                <a:schemeClr val="tx2"/>
              </a:solidFill>
              <a:latin typeface="Times New Roman" pitchFamily="18" charset="0"/>
              <a:cs typeface="Times New Roman" pitchFamily="18" charset="0"/>
            </a:rPr>
            <a:t>División de funciones en hemisferios cerebrales</a:t>
          </a:r>
          <a:endParaRPr lang="es-EC" sz="1400" dirty="0">
            <a:solidFill>
              <a:schemeClr val="tx2"/>
            </a:solidFill>
            <a:latin typeface="Times New Roman" pitchFamily="18" charset="0"/>
            <a:cs typeface="Times New Roman" pitchFamily="18" charset="0"/>
          </a:endParaRPr>
        </a:p>
      </dgm:t>
    </dgm:pt>
    <dgm:pt modelId="{1926A1BF-62CB-4863-8660-34B7D9DF1361}" type="parTrans" cxnId="{E146B0B6-6D5C-4E80-9D11-418234A96B11}">
      <dgm:prSet/>
      <dgm:spPr/>
      <dgm:t>
        <a:bodyPr/>
        <a:lstStyle/>
        <a:p>
          <a:pPr algn="ctr"/>
          <a:endParaRPr lang="es-EC" sz="1400">
            <a:solidFill>
              <a:schemeClr val="tx2"/>
            </a:solidFill>
          </a:endParaRPr>
        </a:p>
      </dgm:t>
    </dgm:pt>
    <dgm:pt modelId="{726D9821-7C65-40E8-A777-A2F2E55A9836}" type="sibTrans" cxnId="{E146B0B6-6D5C-4E80-9D11-418234A96B11}">
      <dgm:prSet/>
      <dgm:spPr/>
      <dgm:t>
        <a:bodyPr/>
        <a:lstStyle/>
        <a:p>
          <a:pPr algn="ctr"/>
          <a:endParaRPr lang="es-EC" sz="1400">
            <a:solidFill>
              <a:schemeClr val="tx2"/>
            </a:solidFill>
          </a:endParaRPr>
        </a:p>
      </dgm:t>
    </dgm:pt>
    <dgm:pt modelId="{240C909A-4184-4B71-9F75-830A27005111}">
      <dgm:prSet custT="1"/>
      <dgm:spPr/>
      <dgm:t>
        <a:bodyPr/>
        <a:lstStyle/>
        <a:p>
          <a:pPr algn="ctr"/>
          <a:r>
            <a:rPr lang="es-EC" sz="1400" dirty="0" smtClean="0">
              <a:solidFill>
                <a:schemeClr val="tx2"/>
              </a:solidFill>
              <a:latin typeface="Times New Roman" pitchFamily="18" charset="0"/>
              <a:cs typeface="Times New Roman" pitchFamily="18" charset="0"/>
            </a:rPr>
            <a:t>Integración del cuerpo</a:t>
          </a:r>
          <a:endParaRPr lang="es-EC" sz="1400" dirty="0">
            <a:solidFill>
              <a:schemeClr val="tx2"/>
            </a:solidFill>
            <a:latin typeface="Times New Roman" pitchFamily="18" charset="0"/>
            <a:cs typeface="Times New Roman" pitchFamily="18" charset="0"/>
          </a:endParaRPr>
        </a:p>
      </dgm:t>
    </dgm:pt>
    <dgm:pt modelId="{BC0DCAAA-E5A0-4DF8-AFF1-6F189F600E04}" type="parTrans" cxnId="{E1927B87-AE29-41F1-AED2-24AB3FBC9198}">
      <dgm:prSet/>
      <dgm:spPr/>
      <dgm:t>
        <a:bodyPr/>
        <a:lstStyle/>
        <a:p>
          <a:pPr algn="ctr"/>
          <a:endParaRPr lang="es-EC" sz="1400">
            <a:solidFill>
              <a:schemeClr val="tx2"/>
            </a:solidFill>
          </a:endParaRPr>
        </a:p>
      </dgm:t>
    </dgm:pt>
    <dgm:pt modelId="{DB76E13A-533D-40B8-BB3B-7CCB856ABE71}" type="sibTrans" cxnId="{E1927B87-AE29-41F1-AED2-24AB3FBC9198}">
      <dgm:prSet/>
      <dgm:spPr/>
      <dgm:t>
        <a:bodyPr/>
        <a:lstStyle/>
        <a:p>
          <a:pPr algn="ctr"/>
          <a:endParaRPr lang="es-EC" sz="1400">
            <a:solidFill>
              <a:schemeClr val="tx2"/>
            </a:solidFill>
          </a:endParaRPr>
        </a:p>
      </dgm:t>
    </dgm:pt>
    <dgm:pt modelId="{7525ECB9-442F-4AC7-BEF9-36455EBE1132}" type="pres">
      <dgm:prSet presAssocID="{3463CFD2-53E8-45F6-A748-BA5C1E40258C}" presName="linearFlow" presStyleCnt="0">
        <dgm:presLayoutVars>
          <dgm:dir/>
          <dgm:animLvl val="lvl"/>
          <dgm:resizeHandles val="exact"/>
        </dgm:presLayoutVars>
      </dgm:prSet>
      <dgm:spPr/>
      <dgm:t>
        <a:bodyPr/>
        <a:lstStyle/>
        <a:p>
          <a:endParaRPr lang="es-EC"/>
        </a:p>
      </dgm:t>
    </dgm:pt>
    <dgm:pt modelId="{AD6C6613-B7FA-4294-A18D-C0CB1B9A5BC9}" type="pres">
      <dgm:prSet presAssocID="{31CA7D2F-C614-47BE-81F8-3DB2735A9AB1}" presName="composite" presStyleCnt="0"/>
      <dgm:spPr/>
    </dgm:pt>
    <dgm:pt modelId="{3CE0008F-3F17-4F96-9815-DFEA6BC612C0}" type="pres">
      <dgm:prSet presAssocID="{31CA7D2F-C614-47BE-81F8-3DB2735A9AB1}" presName="parTx" presStyleLbl="node1" presStyleIdx="0" presStyleCnt="4">
        <dgm:presLayoutVars>
          <dgm:chMax val="0"/>
          <dgm:chPref val="0"/>
          <dgm:bulletEnabled val="1"/>
        </dgm:presLayoutVars>
      </dgm:prSet>
      <dgm:spPr/>
      <dgm:t>
        <a:bodyPr/>
        <a:lstStyle/>
        <a:p>
          <a:endParaRPr lang="es-EC"/>
        </a:p>
      </dgm:t>
    </dgm:pt>
    <dgm:pt modelId="{20E5B48F-2FEA-4129-8C52-7CD03FA357D6}" type="pres">
      <dgm:prSet presAssocID="{31CA7D2F-C614-47BE-81F8-3DB2735A9AB1}" presName="parSh" presStyleLbl="node1" presStyleIdx="0" presStyleCnt="4" custLinFactNeighborX="10303" custLinFactNeighborY="-27491"/>
      <dgm:spPr/>
      <dgm:t>
        <a:bodyPr/>
        <a:lstStyle/>
        <a:p>
          <a:endParaRPr lang="es-EC"/>
        </a:p>
      </dgm:t>
    </dgm:pt>
    <dgm:pt modelId="{3D57E0C3-0E33-4687-AD28-31A06F299ED6}" type="pres">
      <dgm:prSet presAssocID="{31CA7D2F-C614-47BE-81F8-3DB2735A9AB1}" presName="desTx" presStyleLbl="fgAcc1" presStyleIdx="0" presStyleCnt="4" custScaleX="120271" custScaleY="126143">
        <dgm:presLayoutVars>
          <dgm:bulletEnabled val="1"/>
        </dgm:presLayoutVars>
      </dgm:prSet>
      <dgm:spPr/>
      <dgm:t>
        <a:bodyPr/>
        <a:lstStyle/>
        <a:p>
          <a:endParaRPr lang="es-EC"/>
        </a:p>
      </dgm:t>
    </dgm:pt>
    <dgm:pt modelId="{0B9134C2-146B-4AD7-9532-61369395E777}" type="pres">
      <dgm:prSet presAssocID="{28103C66-3D90-423D-8012-752BCA88020F}" presName="sibTrans" presStyleLbl="sibTrans2D1" presStyleIdx="0" presStyleCnt="3"/>
      <dgm:spPr/>
      <dgm:t>
        <a:bodyPr/>
        <a:lstStyle/>
        <a:p>
          <a:endParaRPr lang="es-EC"/>
        </a:p>
      </dgm:t>
    </dgm:pt>
    <dgm:pt modelId="{2B190415-8DC4-40FB-811D-823DE252C092}" type="pres">
      <dgm:prSet presAssocID="{28103C66-3D90-423D-8012-752BCA88020F}" presName="connTx" presStyleLbl="sibTrans2D1" presStyleIdx="0" presStyleCnt="3"/>
      <dgm:spPr/>
      <dgm:t>
        <a:bodyPr/>
        <a:lstStyle/>
        <a:p>
          <a:endParaRPr lang="es-EC"/>
        </a:p>
      </dgm:t>
    </dgm:pt>
    <dgm:pt modelId="{BED32DDA-0F5E-4F8D-8E8A-0F3F43224480}" type="pres">
      <dgm:prSet presAssocID="{0777E889-5DA0-4DFE-8873-2D84803E73E7}" presName="composite" presStyleCnt="0"/>
      <dgm:spPr/>
    </dgm:pt>
    <dgm:pt modelId="{037C0CEB-7FDC-4182-A06B-F9238ED29D15}" type="pres">
      <dgm:prSet presAssocID="{0777E889-5DA0-4DFE-8873-2D84803E73E7}" presName="parTx" presStyleLbl="node1" presStyleIdx="0" presStyleCnt="4">
        <dgm:presLayoutVars>
          <dgm:chMax val="0"/>
          <dgm:chPref val="0"/>
          <dgm:bulletEnabled val="1"/>
        </dgm:presLayoutVars>
      </dgm:prSet>
      <dgm:spPr/>
      <dgm:t>
        <a:bodyPr/>
        <a:lstStyle/>
        <a:p>
          <a:endParaRPr lang="es-EC"/>
        </a:p>
      </dgm:t>
    </dgm:pt>
    <dgm:pt modelId="{26FFAB3B-3DDC-4641-86C5-784ABA0FBD0D}" type="pres">
      <dgm:prSet presAssocID="{0777E889-5DA0-4DFE-8873-2D84803E73E7}" presName="parSh" presStyleLbl="node1" presStyleIdx="1" presStyleCnt="4" custScaleX="128683" custLinFactNeighborX="-433" custLinFactNeighborY="-18884"/>
      <dgm:spPr/>
      <dgm:t>
        <a:bodyPr/>
        <a:lstStyle/>
        <a:p>
          <a:endParaRPr lang="es-EC"/>
        </a:p>
      </dgm:t>
    </dgm:pt>
    <dgm:pt modelId="{F3A46713-75D2-409A-BC3A-E777088283A0}" type="pres">
      <dgm:prSet presAssocID="{0777E889-5DA0-4DFE-8873-2D84803E73E7}" presName="desTx" presStyleLbl="fgAcc1" presStyleIdx="1" presStyleCnt="4" custScaleX="117484" custLinFactNeighborX="-20895" custLinFactNeighborY="5707">
        <dgm:presLayoutVars>
          <dgm:bulletEnabled val="1"/>
        </dgm:presLayoutVars>
      </dgm:prSet>
      <dgm:spPr/>
      <dgm:t>
        <a:bodyPr/>
        <a:lstStyle/>
        <a:p>
          <a:endParaRPr lang="es-EC"/>
        </a:p>
      </dgm:t>
    </dgm:pt>
    <dgm:pt modelId="{86ED4928-F02A-4CAD-A893-4049F79DAD5F}" type="pres">
      <dgm:prSet presAssocID="{D68B929F-2D38-4833-A352-8EADB42A91E5}" presName="sibTrans" presStyleLbl="sibTrans2D1" presStyleIdx="1" presStyleCnt="3"/>
      <dgm:spPr/>
      <dgm:t>
        <a:bodyPr/>
        <a:lstStyle/>
        <a:p>
          <a:endParaRPr lang="es-EC"/>
        </a:p>
      </dgm:t>
    </dgm:pt>
    <dgm:pt modelId="{19E54AF1-F31A-4A01-8A88-C2E731292E8E}" type="pres">
      <dgm:prSet presAssocID="{D68B929F-2D38-4833-A352-8EADB42A91E5}" presName="connTx" presStyleLbl="sibTrans2D1" presStyleIdx="1" presStyleCnt="3"/>
      <dgm:spPr/>
      <dgm:t>
        <a:bodyPr/>
        <a:lstStyle/>
        <a:p>
          <a:endParaRPr lang="es-EC"/>
        </a:p>
      </dgm:t>
    </dgm:pt>
    <dgm:pt modelId="{A44758D4-A179-4E03-A22D-DEB85DAA0B53}" type="pres">
      <dgm:prSet presAssocID="{B4DA05CF-D902-4897-AB30-9A3B23D7E8BD}" presName="composite" presStyleCnt="0"/>
      <dgm:spPr/>
    </dgm:pt>
    <dgm:pt modelId="{8E0D7AEC-2ECA-47BF-AF4D-DD1DE7BC4C3A}" type="pres">
      <dgm:prSet presAssocID="{B4DA05CF-D902-4897-AB30-9A3B23D7E8BD}" presName="parTx" presStyleLbl="node1" presStyleIdx="1" presStyleCnt="4">
        <dgm:presLayoutVars>
          <dgm:chMax val="0"/>
          <dgm:chPref val="0"/>
          <dgm:bulletEnabled val="1"/>
        </dgm:presLayoutVars>
      </dgm:prSet>
      <dgm:spPr/>
      <dgm:t>
        <a:bodyPr/>
        <a:lstStyle/>
        <a:p>
          <a:endParaRPr lang="es-EC"/>
        </a:p>
      </dgm:t>
    </dgm:pt>
    <dgm:pt modelId="{D440597D-43BA-40E3-9444-F1660F89F0EE}" type="pres">
      <dgm:prSet presAssocID="{B4DA05CF-D902-4897-AB30-9A3B23D7E8BD}" presName="parSh" presStyleLbl="node1" presStyleIdx="2" presStyleCnt="4" custScaleX="130911" custLinFactNeighborX="-221" custLinFactNeighborY="-25548"/>
      <dgm:spPr/>
      <dgm:t>
        <a:bodyPr/>
        <a:lstStyle/>
        <a:p>
          <a:endParaRPr lang="es-EC"/>
        </a:p>
      </dgm:t>
    </dgm:pt>
    <dgm:pt modelId="{A7AFE82D-658F-42AB-A15B-8FDAED30D834}" type="pres">
      <dgm:prSet presAssocID="{B4DA05CF-D902-4897-AB30-9A3B23D7E8BD}" presName="desTx" presStyleLbl="fgAcc1" presStyleIdx="2" presStyleCnt="4" custScaleX="132339" custScaleY="85280" custLinFactNeighborX="-18202" custLinFactNeighborY="423">
        <dgm:presLayoutVars>
          <dgm:bulletEnabled val="1"/>
        </dgm:presLayoutVars>
      </dgm:prSet>
      <dgm:spPr/>
      <dgm:t>
        <a:bodyPr/>
        <a:lstStyle/>
        <a:p>
          <a:endParaRPr lang="es-EC"/>
        </a:p>
      </dgm:t>
    </dgm:pt>
    <dgm:pt modelId="{974AB5A0-78C5-4EE2-9904-828766848FEA}" type="pres">
      <dgm:prSet presAssocID="{27CF07A4-5401-4D23-A7DA-02A1E8BF9732}" presName="sibTrans" presStyleLbl="sibTrans2D1" presStyleIdx="2" presStyleCnt="3"/>
      <dgm:spPr/>
      <dgm:t>
        <a:bodyPr/>
        <a:lstStyle/>
        <a:p>
          <a:endParaRPr lang="es-EC"/>
        </a:p>
      </dgm:t>
    </dgm:pt>
    <dgm:pt modelId="{DA612BE9-8A77-46AF-9B46-A5AEB7797C4D}" type="pres">
      <dgm:prSet presAssocID="{27CF07A4-5401-4D23-A7DA-02A1E8BF9732}" presName="connTx" presStyleLbl="sibTrans2D1" presStyleIdx="2" presStyleCnt="3"/>
      <dgm:spPr/>
      <dgm:t>
        <a:bodyPr/>
        <a:lstStyle/>
        <a:p>
          <a:endParaRPr lang="es-EC"/>
        </a:p>
      </dgm:t>
    </dgm:pt>
    <dgm:pt modelId="{2B706832-A75F-4823-933D-8398BF5D6994}" type="pres">
      <dgm:prSet presAssocID="{DC2D64E9-0B3F-48CA-8B09-E1B6A79C002C}" presName="composite" presStyleCnt="0"/>
      <dgm:spPr/>
    </dgm:pt>
    <dgm:pt modelId="{18D9B8F0-AA61-43E4-84A7-71921D9CB593}" type="pres">
      <dgm:prSet presAssocID="{DC2D64E9-0B3F-48CA-8B09-E1B6A79C002C}" presName="parTx" presStyleLbl="node1" presStyleIdx="2" presStyleCnt="4">
        <dgm:presLayoutVars>
          <dgm:chMax val="0"/>
          <dgm:chPref val="0"/>
          <dgm:bulletEnabled val="1"/>
        </dgm:presLayoutVars>
      </dgm:prSet>
      <dgm:spPr/>
      <dgm:t>
        <a:bodyPr/>
        <a:lstStyle/>
        <a:p>
          <a:endParaRPr lang="es-EC"/>
        </a:p>
      </dgm:t>
    </dgm:pt>
    <dgm:pt modelId="{283C22ED-0663-4C7D-9BC7-AF6B480892E6}" type="pres">
      <dgm:prSet presAssocID="{DC2D64E9-0B3F-48CA-8B09-E1B6A79C002C}" presName="parSh" presStyleLbl="node1" presStyleIdx="3" presStyleCnt="4" custScaleY="102773" custLinFactNeighborX="1776" custLinFactNeighborY="-12267"/>
      <dgm:spPr/>
      <dgm:t>
        <a:bodyPr/>
        <a:lstStyle/>
        <a:p>
          <a:endParaRPr lang="es-EC"/>
        </a:p>
      </dgm:t>
    </dgm:pt>
    <dgm:pt modelId="{84F1ACD3-FAAA-43B7-93C4-2174B5D2C4AA}" type="pres">
      <dgm:prSet presAssocID="{DC2D64E9-0B3F-48CA-8B09-E1B6A79C002C}" presName="desTx" presStyleLbl="fgAcc1" presStyleIdx="3" presStyleCnt="4" custScaleY="97662" custLinFactNeighborX="-12099" custLinFactNeighborY="22316">
        <dgm:presLayoutVars>
          <dgm:bulletEnabled val="1"/>
        </dgm:presLayoutVars>
      </dgm:prSet>
      <dgm:spPr/>
      <dgm:t>
        <a:bodyPr/>
        <a:lstStyle/>
        <a:p>
          <a:endParaRPr lang="es-EC"/>
        </a:p>
      </dgm:t>
    </dgm:pt>
  </dgm:ptLst>
  <dgm:cxnLst>
    <dgm:cxn modelId="{DF300352-96B8-47F5-8A91-ABC06CC00843}" type="presOf" srcId="{8D9CD6FA-38F8-4DA2-8F6C-00D6F39CE16E}" destId="{F3A46713-75D2-409A-BC3A-E777088283A0}" srcOrd="0" destOrd="0" presId="urn:microsoft.com/office/officeart/2005/8/layout/process3"/>
    <dgm:cxn modelId="{FFC2E2B3-6CE8-4DF6-89CF-AD25E59DAF3C}" srcId="{3463CFD2-53E8-45F6-A748-BA5C1E40258C}" destId="{DC2D64E9-0B3F-48CA-8B09-E1B6A79C002C}" srcOrd="3" destOrd="0" parTransId="{2176623C-CD2A-44A6-876A-CFC9E1E7C61B}" sibTransId="{96028ABB-37B4-4708-81F2-0DFDEEE0B29F}"/>
    <dgm:cxn modelId="{A0B945A1-AD40-43BD-BA8F-4BBF4C345170}" type="presOf" srcId="{EA502E09-C37A-4C59-AA69-494347529519}" destId="{3D57E0C3-0E33-4687-AD28-31A06F299ED6}" srcOrd="0" destOrd="0" presId="urn:microsoft.com/office/officeart/2005/8/layout/process3"/>
    <dgm:cxn modelId="{EA6F2F3A-40CC-46AB-BE07-D59150718B62}" srcId="{0777E889-5DA0-4DFE-8873-2D84803E73E7}" destId="{8D9CD6FA-38F8-4DA2-8F6C-00D6F39CE16E}" srcOrd="0" destOrd="0" parTransId="{ABB71EEB-B75B-4D9C-B7E3-ABE48ACD1C39}" sibTransId="{090C4E84-F180-4450-8520-6213213B52B1}"/>
    <dgm:cxn modelId="{FB24734F-851D-4409-B5EE-A362E75A6FD4}" type="presOf" srcId="{D68B929F-2D38-4833-A352-8EADB42A91E5}" destId="{86ED4928-F02A-4CAD-A893-4049F79DAD5F}" srcOrd="0" destOrd="0" presId="urn:microsoft.com/office/officeart/2005/8/layout/process3"/>
    <dgm:cxn modelId="{E1927B87-AE29-41F1-AED2-24AB3FBC9198}" srcId="{DC2D64E9-0B3F-48CA-8B09-E1B6A79C002C}" destId="{240C909A-4184-4B71-9F75-830A27005111}" srcOrd="1" destOrd="0" parTransId="{BC0DCAAA-E5A0-4DF8-AFF1-6F189F600E04}" sibTransId="{DB76E13A-533D-40B8-BB3B-7CCB856ABE71}"/>
    <dgm:cxn modelId="{F8C2536A-DFB3-4FC6-B063-E93FE7EE7951}" type="presOf" srcId="{DC2D64E9-0B3F-48CA-8B09-E1B6A79C002C}" destId="{18D9B8F0-AA61-43E4-84A7-71921D9CB593}" srcOrd="0" destOrd="0" presId="urn:microsoft.com/office/officeart/2005/8/layout/process3"/>
    <dgm:cxn modelId="{16370DB0-A647-42D8-B1C7-F5199B121A55}" type="presOf" srcId="{2176059A-34EE-4410-8B1D-CB8745B57ACD}" destId="{3D57E0C3-0E33-4687-AD28-31A06F299ED6}" srcOrd="0" destOrd="1" presId="urn:microsoft.com/office/officeart/2005/8/layout/process3"/>
    <dgm:cxn modelId="{5C4998FF-A7F7-47DA-86E4-FE373CA72B21}" type="presOf" srcId="{28103C66-3D90-423D-8012-752BCA88020F}" destId="{0B9134C2-146B-4AD7-9532-61369395E777}" srcOrd="0" destOrd="0" presId="urn:microsoft.com/office/officeart/2005/8/layout/process3"/>
    <dgm:cxn modelId="{B337D48F-4206-4233-9361-DE44D99E6065}" type="presOf" srcId="{27CF07A4-5401-4D23-A7DA-02A1E8BF9732}" destId="{974AB5A0-78C5-4EE2-9904-828766848FEA}" srcOrd="0" destOrd="0" presId="urn:microsoft.com/office/officeart/2005/8/layout/process3"/>
    <dgm:cxn modelId="{14D9BD49-AC75-4699-A47B-89358497995F}" srcId="{31CA7D2F-C614-47BE-81F8-3DB2735A9AB1}" destId="{EA502E09-C37A-4C59-AA69-494347529519}" srcOrd="0" destOrd="0" parTransId="{56DD275B-DEE9-4611-AA52-F6FE6CFBA2AB}" sibTransId="{F7410FC2-6212-4AE3-B1D1-31ECC03A1002}"/>
    <dgm:cxn modelId="{CAA63193-9EEE-4E17-ACEF-516DF19DE1F4}" type="presOf" srcId="{5213F4B7-54A8-4E76-91BC-086F3EB01D5E}" destId="{84F1ACD3-FAAA-43B7-93C4-2174B5D2C4AA}" srcOrd="0" destOrd="0" presId="urn:microsoft.com/office/officeart/2005/8/layout/process3"/>
    <dgm:cxn modelId="{038380B8-4FCE-4EA7-B03A-E8C890AFB243}" type="presOf" srcId="{31CA7D2F-C614-47BE-81F8-3DB2735A9AB1}" destId="{20E5B48F-2FEA-4129-8C52-7CD03FA357D6}" srcOrd="1" destOrd="0" presId="urn:microsoft.com/office/officeart/2005/8/layout/process3"/>
    <dgm:cxn modelId="{9E8FB0D3-0A41-4576-BE5A-DAA7A4829B41}" type="presOf" srcId="{0777E889-5DA0-4DFE-8873-2D84803E73E7}" destId="{26FFAB3B-3DDC-4641-86C5-784ABA0FBD0D}" srcOrd="1" destOrd="0" presId="urn:microsoft.com/office/officeart/2005/8/layout/process3"/>
    <dgm:cxn modelId="{BD1AB1B5-D7B6-4007-9E4E-84C850B42961}" srcId="{31CA7D2F-C614-47BE-81F8-3DB2735A9AB1}" destId="{2176059A-34EE-4410-8B1D-CB8745B57ACD}" srcOrd="1" destOrd="0" parTransId="{E0D7AF67-1940-4BAC-AA75-5863A4DC33DC}" sibTransId="{B635F4F9-E98A-4E18-9C9F-1BAA57F2E40C}"/>
    <dgm:cxn modelId="{BFF33F8C-9DEC-4503-8B0B-07E90F1D6CCB}" type="presOf" srcId="{0777E889-5DA0-4DFE-8873-2D84803E73E7}" destId="{037C0CEB-7FDC-4182-A06B-F9238ED29D15}" srcOrd="0" destOrd="0" presId="urn:microsoft.com/office/officeart/2005/8/layout/process3"/>
    <dgm:cxn modelId="{AD87DC08-4BC8-4A3F-8B28-CB6B38B5ABD6}" type="presOf" srcId="{D68B929F-2D38-4833-A352-8EADB42A91E5}" destId="{19E54AF1-F31A-4A01-8A88-C2E731292E8E}" srcOrd="1" destOrd="0" presId="urn:microsoft.com/office/officeart/2005/8/layout/process3"/>
    <dgm:cxn modelId="{DCCC2295-A302-4927-B6A6-8734660704EB}" srcId="{DC2D64E9-0B3F-48CA-8B09-E1B6A79C002C}" destId="{5213F4B7-54A8-4E76-91BC-086F3EB01D5E}" srcOrd="0" destOrd="0" parTransId="{77684CA3-31D0-4CB7-8F4B-C077ED5443E9}" sibTransId="{EB808BF8-664E-4E5E-AC6A-1E12DF75D4E2}"/>
    <dgm:cxn modelId="{2DD5DC13-527B-4D4D-89EB-11DBD9AB1BF3}" type="presOf" srcId="{27CF07A4-5401-4D23-A7DA-02A1E8BF9732}" destId="{DA612BE9-8A77-46AF-9B46-A5AEB7797C4D}" srcOrd="1" destOrd="0" presId="urn:microsoft.com/office/officeart/2005/8/layout/process3"/>
    <dgm:cxn modelId="{529A04D4-CFB9-461B-ADCC-5BC75491818D}" srcId="{3463CFD2-53E8-45F6-A748-BA5C1E40258C}" destId="{B4DA05CF-D902-4897-AB30-9A3B23D7E8BD}" srcOrd="2" destOrd="0" parTransId="{6C358767-FFEB-44D7-848F-47C66B84A5CA}" sibTransId="{27CF07A4-5401-4D23-A7DA-02A1E8BF9732}"/>
    <dgm:cxn modelId="{9281DF35-0F2C-4293-A251-8674F5349F8D}" type="presOf" srcId="{3463CFD2-53E8-45F6-A748-BA5C1E40258C}" destId="{7525ECB9-442F-4AC7-BEF9-36455EBE1132}" srcOrd="0" destOrd="0" presId="urn:microsoft.com/office/officeart/2005/8/layout/process3"/>
    <dgm:cxn modelId="{209380A5-8B0F-4BD4-9E1E-D7C25619510C}" type="presOf" srcId="{31CA7D2F-C614-47BE-81F8-3DB2735A9AB1}" destId="{3CE0008F-3F17-4F96-9815-DFEA6BC612C0}" srcOrd="0" destOrd="0" presId="urn:microsoft.com/office/officeart/2005/8/layout/process3"/>
    <dgm:cxn modelId="{515D4F55-70F2-4EE1-8E85-85A596872769}" type="presOf" srcId="{397302F8-BBC1-4E22-B5AC-6E02268BF574}" destId="{A7AFE82D-658F-42AB-A15B-8FDAED30D834}" srcOrd="0" destOrd="0" presId="urn:microsoft.com/office/officeart/2005/8/layout/process3"/>
    <dgm:cxn modelId="{E146B0B6-6D5C-4E80-9D11-418234A96B11}" srcId="{B4DA05CF-D902-4897-AB30-9A3B23D7E8BD}" destId="{397302F8-BBC1-4E22-B5AC-6E02268BF574}" srcOrd="0" destOrd="0" parTransId="{1926A1BF-62CB-4863-8660-34B7D9DF1361}" sibTransId="{726D9821-7C65-40E8-A777-A2F2E55A9836}"/>
    <dgm:cxn modelId="{909B9B03-1076-40FF-B7A1-4880FEE06DCA}" srcId="{3463CFD2-53E8-45F6-A748-BA5C1E40258C}" destId="{31CA7D2F-C614-47BE-81F8-3DB2735A9AB1}" srcOrd="0" destOrd="0" parTransId="{2CCD1558-05BB-4713-823E-9313EF556CA3}" sibTransId="{28103C66-3D90-423D-8012-752BCA88020F}"/>
    <dgm:cxn modelId="{CFC605B3-04B4-40C8-AC94-D5396111B070}" type="presOf" srcId="{28103C66-3D90-423D-8012-752BCA88020F}" destId="{2B190415-8DC4-40FB-811D-823DE252C092}" srcOrd="1" destOrd="0" presId="urn:microsoft.com/office/officeart/2005/8/layout/process3"/>
    <dgm:cxn modelId="{EFEF52B1-2050-47D5-BC17-196C4DA0F3CC}" srcId="{3463CFD2-53E8-45F6-A748-BA5C1E40258C}" destId="{0777E889-5DA0-4DFE-8873-2D84803E73E7}" srcOrd="1" destOrd="0" parTransId="{46AFC503-233C-4D16-BAC0-B22A7FA4F68D}" sibTransId="{D68B929F-2D38-4833-A352-8EADB42A91E5}"/>
    <dgm:cxn modelId="{00DCE107-4CB6-47AF-A230-3DE8215CE2EF}" type="presOf" srcId="{DC2D64E9-0B3F-48CA-8B09-E1B6A79C002C}" destId="{283C22ED-0663-4C7D-9BC7-AF6B480892E6}" srcOrd="1" destOrd="0" presId="urn:microsoft.com/office/officeart/2005/8/layout/process3"/>
    <dgm:cxn modelId="{1D50BF5F-EEC0-44A8-8256-FBB07B8D4716}" type="presOf" srcId="{B4DA05CF-D902-4897-AB30-9A3B23D7E8BD}" destId="{8E0D7AEC-2ECA-47BF-AF4D-DD1DE7BC4C3A}" srcOrd="0" destOrd="0" presId="urn:microsoft.com/office/officeart/2005/8/layout/process3"/>
    <dgm:cxn modelId="{25393B99-15FC-4342-B680-904214F36239}" type="presOf" srcId="{B4DA05CF-D902-4897-AB30-9A3B23D7E8BD}" destId="{D440597D-43BA-40E3-9444-F1660F89F0EE}" srcOrd="1" destOrd="0" presId="urn:microsoft.com/office/officeart/2005/8/layout/process3"/>
    <dgm:cxn modelId="{E44E831E-C7C3-4C86-A1BD-CE93AC638B85}" type="presOf" srcId="{240C909A-4184-4B71-9F75-830A27005111}" destId="{84F1ACD3-FAAA-43B7-93C4-2174B5D2C4AA}" srcOrd="0" destOrd="1" presId="urn:microsoft.com/office/officeart/2005/8/layout/process3"/>
    <dgm:cxn modelId="{39F44512-E2CC-4EC6-8B88-5C474FC29308}" type="presParOf" srcId="{7525ECB9-442F-4AC7-BEF9-36455EBE1132}" destId="{AD6C6613-B7FA-4294-A18D-C0CB1B9A5BC9}" srcOrd="0" destOrd="0" presId="urn:microsoft.com/office/officeart/2005/8/layout/process3"/>
    <dgm:cxn modelId="{85A70741-94E6-4057-8CBD-71CE781FD56D}" type="presParOf" srcId="{AD6C6613-B7FA-4294-A18D-C0CB1B9A5BC9}" destId="{3CE0008F-3F17-4F96-9815-DFEA6BC612C0}" srcOrd="0" destOrd="0" presId="urn:microsoft.com/office/officeart/2005/8/layout/process3"/>
    <dgm:cxn modelId="{01ACFC24-7CD7-404D-9A82-F3FDC237BA60}" type="presParOf" srcId="{AD6C6613-B7FA-4294-A18D-C0CB1B9A5BC9}" destId="{20E5B48F-2FEA-4129-8C52-7CD03FA357D6}" srcOrd="1" destOrd="0" presId="urn:microsoft.com/office/officeart/2005/8/layout/process3"/>
    <dgm:cxn modelId="{40AC0D8A-A5E0-4CC6-AB01-B02E11AF0748}" type="presParOf" srcId="{AD6C6613-B7FA-4294-A18D-C0CB1B9A5BC9}" destId="{3D57E0C3-0E33-4687-AD28-31A06F299ED6}" srcOrd="2" destOrd="0" presId="urn:microsoft.com/office/officeart/2005/8/layout/process3"/>
    <dgm:cxn modelId="{17ED6ED3-FB62-4465-A67B-26A622DA156C}" type="presParOf" srcId="{7525ECB9-442F-4AC7-BEF9-36455EBE1132}" destId="{0B9134C2-146B-4AD7-9532-61369395E777}" srcOrd="1" destOrd="0" presId="urn:microsoft.com/office/officeart/2005/8/layout/process3"/>
    <dgm:cxn modelId="{CD29ADD7-A505-41BB-97C5-A588066353D9}" type="presParOf" srcId="{0B9134C2-146B-4AD7-9532-61369395E777}" destId="{2B190415-8DC4-40FB-811D-823DE252C092}" srcOrd="0" destOrd="0" presId="urn:microsoft.com/office/officeart/2005/8/layout/process3"/>
    <dgm:cxn modelId="{6E0F914A-97C8-419F-B0A1-93CBE752D555}" type="presParOf" srcId="{7525ECB9-442F-4AC7-BEF9-36455EBE1132}" destId="{BED32DDA-0F5E-4F8D-8E8A-0F3F43224480}" srcOrd="2" destOrd="0" presId="urn:microsoft.com/office/officeart/2005/8/layout/process3"/>
    <dgm:cxn modelId="{5A6E0743-C5EC-46F9-AE0B-DA54E498A707}" type="presParOf" srcId="{BED32DDA-0F5E-4F8D-8E8A-0F3F43224480}" destId="{037C0CEB-7FDC-4182-A06B-F9238ED29D15}" srcOrd="0" destOrd="0" presId="urn:microsoft.com/office/officeart/2005/8/layout/process3"/>
    <dgm:cxn modelId="{95C623D1-2E5A-428B-A85A-9C9454ACC923}" type="presParOf" srcId="{BED32DDA-0F5E-4F8D-8E8A-0F3F43224480}" destId="{26FFAB3B-3DDC-4641-86C5-784ABA0FBD0D}" srcOrd="1" destOrd="0" presId="urn:microsoft.com/office/officeart/2005/8/layout/process3"/>
    <dgm:cxn modelId="{93632817-0F25-4A4E-A588-033CF0D002B8}" type="presParOf" srcId="{BED32DDA-0F5E-4F8D-8E8A-0F3F43224480}" destId="{F3A46713-75D2-409A-BC3A-E777088283A0}" srcOrd="2" destOrd="0" presId="urn:microsoft.com/office/officeart/2005/8/layout/process3"/>
    <dgm:cxn modelId="{43876284-F376-49F7-97C9-2A764769D68C}" type="presParOf" srcId="{7525ECB9-442F-4AC7-BEF9-36455EBE1132}" destId="{86ED4928-F02A-4CAD-A893-4049F79DAD5F}" srcOrd="3" destOrd="0" presId="urn:microsoft.com/office/officeart/2005/8/layout/process3"/>
    <dgm:cxn modelId="{ECB62156-9F1B-4F70-BDD7-51990983FF4A}" type="presParOf" srcId="{86ED4928-F02A-4CAD-A893-4049F79DAD5F}" destId="{19E54AF1-F31A-4A01-8A88-C2E731292E8E}" srcOrd="0" destOrd="0" presId="urn:microsoft.com/office/officeart/2005/8/layout/process3"/>
    <dgm:cxn modelId="{FEBE6BC0-6791-453E-9BC8-B95482EB6007}" type="presParOf" srcId="{7525ECB9-442F-4AC7-BEF9-36455EBE1132}" destId="{A44758D4-A179-4E03-A22D-DEB85DAA0B53}" srcOrd="4" destOrd="0" presId="urn:microsoft.com/office/officeart/2005/8/layout/process3"/>
    <dgm:cxn modelId="{8BBD92AA-21B9-4ED1-938C-EFA5F2028B48}" type="presParOf" srcId="{A44758D4-A179-4E03-A22D-DEB85DAA0B53}" destId="{8E0D7AEC-2ECA-47BF-AF4D-DD1DE7BC4C3A}" srcOrd="0" destOrd="0" presId="urn:microsoft.com/office/officeart/2005/8/layout/process3"/>
    <dgm:cxn modelId="{8A725FA0-1B91-4C77-832F-B5044850DFE9}" type="presParOf" srcId="{A44758D4-A179-4E03-A22D-DEB85DAA0B53}" destId="{D440597D-43BA-40E3-9444-F1660F89F0EE}" srcOrd="1" destOrd="0" presId="urn:microsoft.com/office/officeart/2005/8/layout/process3"/>
    <dgm:cxn modelId="{232788C2-C84F-4CD7-94BE-708BF9BFB53D}" type="presParOf" srcId="{A44758D4-A179-4E03-A22D-DEB85DAA0B53}" destId="{A7AFE82D-658F-42AB-A15B-8FDAED30D834}" srcOrd="2" destOrd="0" presId="urn:microsoft.com/office/officeart/2005/8/layout/process3"/>
    <dgm:cxn modelId="{44A65F4B-CD4D-4A1C-96DE-04CB25D608A9}" type="presParOf" srcId="{7525ECB9-442F-4AC7-BEF9-36455EBE1132}" destId="{974AB5A0-78C5-4EE2-9904-828766848FEA}" srcOrd="5" destOrd="0" presId="urn:microsoft.com/office/officeart/2005/8/layout/process3"/>
    <dgm:cxn modelId="{CE5EB90C-9DAA-404F-ADAE-E42DF9E0B3DF}" type="presParOf" srcId="{974AB5A0-78C5-4EE2-9904-828766848FEA}" destId="{DA612BE9-8A77-46AF-9B46-A5AEB7797C4D}" srcOrd="0" destOrd="0" presId="urn:microsoft.com/office/officeart/2005/8/layout/process3"/>
    <dgm:cxn modelId="{11EB7C2A-F6C7-4D5F-8E9B-434DDCCFB51E}" type="presParOf" srcId="{7525ECB9-442F-4AC7-BEF9-36455EBE1132}" destId="{2B706832-A75F-4823-933D-8398BF5D6994}" srcOrd="6" destOrd="0" presId="urn:microsoft.com/office/officeart/2005/8/layout/process3"/>
    <dgm:cxn modelId="{9652D48F-A4D1-4603-A993-36EA9B64CF1B}" type="presParOf" srcId="{2B706832-A75F-4823-933D-8398BF5D6994}" destId="{18D9B8F0-AA61-43E4-84A7-71921D9CB593}" srcOrd="0" destOrd="0" presId="urn:microsoft.com/office/officeart/2005/8/layout/process3"/>
    <dgm:cxn modelId="{C361F46E-F97F-4789-8952-72AA57407596}" type="presParOf" srcId="{2B706832-A75F-4823-933D-8398BF5D6994}" destId="{283C22ED-0663-4C7D-9BC7-AF6B480892E6}" srcOrd="1" destOrd="0" presId="urn:microsoft.com/office/officeart/2005/8/layout/process3"/>
    <dgm:cxn modelId="{F0E63DEF-E5FD-4D51-BE3B-8D09D79C4542}" type="presParOf" srcId="{2B706832-A75F-4823-933D-8398BF5D6994}" destId="{84F1ACD3-FAAA-43B7-93C4-2174B5D2C4AA}"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A4558E-F521-43F8-96A4-BC2DE120FDEF}" type="doc">
      <dgm:prSet loTypeId="urn:microsoft.com/office/officeart/2005/8/layout/process3" loCatId="process" qsTypeId="urn:microsoft.com/office/officeart/2005/8/quickstyle/simple1" qsCatId="simple" csTypeId="urn:microsoft.com/office/officeart/2005/8/colors/accent3_4" csCatId="accent3" phldr="1"/>
      <dgm:spPr/>
      <dgm:t>
        <a:bodyPr/>
        <a:lstStyle/>
        <a:p>
          <a:endParaRPr lang="es-EC"/>
        </a:p>
      </dgm:t>
    </dgm:pt>
    <dgm:pt modelId="{92CD7B5E-F396-4394-B193-A83B635C8683}">
      <dgm:prSet phldrT="[Texto]" custT="1"/>
      <dgm:spPr/>
      <dgm:t>
        <a:bodyPr/>
        <a:lstStyle/>
        <a:p>
          <a:pPr algn="ctr"/>
          <a:r>
            <a:rPr lang="es-EC" sz="1400" b="1" smtClean="0">
              <a:solidFill>
                <a:schemeClr val="tx2"/>
              </a:solidFill>
              <a:latin typeface="Times New Roman" pitchFamily="18" charset="0"/>
              <a:cs typeface="Times New Roman" pitchFamily="18" charset="0"/>
            </a:rPr>
            <a:t>ESQUEMA CORPORAL</a:t>
          </a:r>
          <a:endParaRPr lang="es-EC" sz="1400" b="1" dirty="0">
            <a:solidFill>
              <a:schemeClr val="tx2"/>
            </a:solidFill>
            <a:latin typeface="Times New Roman" pitchFamily="18" charset="0"/>
            <a:cs typeface="Times New Roman" pitchFamily="18" charset="0"/>
          </a:endParaRPr>
        </a:p>
      </dgm:t>
    </dgm:pt>
    <dgm:pt modelId="{27CCB4D5-4117-4C2C-A327-E0C8FF076738}" type="parTrans" cxnId="{BBFC6CD8-C1AB-4664-8715-2A0B9A1647A0}">
      <dgm:prSet/>
      <dgm:spPr/>
      <dgm:t>
        <a:bodyPr/>
        <a:lstStyle/>
        <a:p>
          <a:endParaRPr lang="es-EC" sz="1400">
            <a:solidFill>
              <a:schemeClr val="tx2"/>
            </a:solidFill>
            <a:latin typeface="Times New Roman" pitchFamily="18" charset="0"/>
            <a:cs typeface="Times New Roman" pitchFamily="18" charset="0"/>
          </a:endParaRPr>
        </a:p>
      </dgm:t>
    </dgm:pt>
    <dgm:pt modelId="{93191AA5-2FDB-4E6D-817D-052FBBB56FA6}" type="sibTrans" cxnId="{BBFC6CD8-C1AB-4664-8715-2A0B9A1647A0}">
      <dgm:prSet custT="1"/>
      <dgm:spPr/>
      <dgm:t>
        <a:bodyPr/>
        <a:lstStyle/>
        <a:p>
          <a:endParaRPr lang="es-EC" sz="1400">
            <a:solidFill>
              <a:schemeClr val="tx2"/>
            </a:solidFill>
            <a:latin typeface="Times New Roman" pitchFamily="18" charset="0"/>
            <a:cs typeface="Times New Roman" pitchFamily="18" charset="0"/>
          </a:endParaRPr>
        </a:p>
      </dgm:t>
    </dgm:pt>
    <dgm:pt modelId="{6269075B-C960-4C61-BE37-257CDE27E321}">
      <dgm:prSet phldrT="[Texto]" custT="1"/>
      <dgm:spPr/>
      <dgm:t>
        <a:bodyPr/>
        <a:lstStyle/>
        <a:p>
          <a:r>
            <a:rPr lang="es-EC" sz="1400" smtClean="0">
              <a:solidFill>
                <a:schemeClr val="tx2"/>
              </a:solidFill>
              <a:latin typeface="Times New Roman" pitchFamily="18" charset="0"/>
              <a:cs typeface="Times New Roman" pitchFamily="18" charset="0"/>
            </a:rPr>
            <a:t>Se elabora el desarrollo motriz y la maduración del sistema nervioso</a:t>
          </a:r>
          <a:endParaRPr lang="es-EC" sz="1400" dirty="0">
            <a:solidFill>
              <a:schemeClr val="tx2"/>
            </a:solidFill>
            <a:latin typeface="Times New Roman" pitchFamily="18" charset="0"/>
            <a:cs typeface="Times New Roman" pitchFamily="18" charset="0"/>
          </a:endParaRPr>
        </a:p>
      </dgm:t>
    </dgm:pt>
    <dgm:pt modelId="{22691C1B-3A14-4CAE-BC28-AB1345EEF7EE}" type="parTrans" cxnId="{937CE15E-E7DA-4199-BCDF-4C6B82BCB438}">
      <dgm:prSet/>
      <dgm:spPr/>
      <dgm:t>
        <a:bodyPr/>
        <a:lstStyle/>
        <a:p>
          <a:endParaRPr lang="es-EC" sz="1400">
            <a:solidFill>
              <a:schemeClr val="tx2"/>
            </a:solidFill>
            <a:latin typeface="Times New Roman" pitchFamily="18" charset="0"/>
            <a:cs typeface="Times New Roman" pitchFamily="18" charset="0"/>
          </a:endParaRPr>
        </a:p>
      </dgm:t>
    </dgm:pt>
    <dgm:pt modelId="{67653A98-5CAD-4E04-BD82-8A001C765BC4}" type="sibTrans" cxnId="{937CE15E-E7DA-4199-BCDF-4C6B82BCB438}">
      <dgm:prSet/>
      <dgm:spPr/>
      <dgm:t>
        <a:bodyPr/>
        <a:lstStyle/>
        <a:p>
          <a:endParaRPr lang="es-EC" sz="1400">
            <a:solidFill>
              <a:schemeClr val="tx2"/>
            </a:solidFill>
            <a:latin typeface="Times New Roman" pitchFamily="18" charset="0"/>
            <a:cs typeface="Times New Roman" pitchFamily="18" charset="0"/>
          </a:endParaRPr>
        </a:p>
      </dgm:t>
    </dgm:pt>
    <dgm:pt modelId="{9CE1372C-8AB6-4F0C-8E87-E4AD9FE1C535}">
      <dgm:prSet phldrT="[Texto]" custT="1"/>
      <dgm:spPr/>
      <dgm:t>
        <a:bodyPr/>
        <a:lstStyle/>
        <a:p>
          <a:pPr algn="ctr"/>
          <a:r>
            <a:rPr lang="es-EC" sz="1400" b="1" dirty="0" smtClean="0">
              <a:solidFill>
                <a:schemeClr val="tx2"/>
              </a:solidFill>
              <a:latin typeface="Times New Roman" pitchFamily="18" charset="0"/>
              <a:cs typeface="Times New Roman" pitchFamily="18" charset="0"/>
            </a:rPr>
            <a:t>ESTRUCTURACIÓN ESPACIAL Y TEMPORAL</a:t>
          </a:r>
          <a:endParaRPr lang="es-EC" sz="1400" b="1" dirty="0">
            <a:solidFill>
              <a:schemeClr val="tx2"/>
            </a:solidFill>
            <a:latin typeface="Times New Roman" pitchFamily="18" charset="0"/>
            <a:cs typeface="Times New Roman" pitchFamily="18" charset="0"/>
          </a:endParaRPr>
        </a:p>
      </dgm:t>
    </dgm:pt>
    <dgm:pt modelId="{199EF510-33FD-442F-90E2-B66064BF8949}" type="parTrans" cxnId="{9D587A29-BEA8-4A93-A212-7D32DAAAEB03}">
      <dgm:prSet/>
      <dgm:spPr/>
      <dgm:t>
        <a:bodyPr/>
        <a:lstStyle/>
        <a:p>
          <a:endParaRPr lang="es-EC" sz="1400">
            <a:solidFill>
              <a:schemeClr val="tx2"/>
            </a:solidFill>
            <a:latin typeface="Times New Roman" pitchFamily="18" charset="0"/>
            <a:cs typeface="Times New Roman" pitchFamily="18" charset="0"/>
          </a:endParaRPr>
        </a:p>
      </dgm:t>
    </dgm:pt>
    <dgm:pt modelId="{9A2FD3B6-AF01-4665-BCC4-02B99F3D282A}" type="sibTrans" cxnId="{9D587A29-BEA8-4A93-A212-7D32DAAAEB03}">
      <dgm:prSet custT="1"/>
      <dgm:spPr/>
      <dgm:t>
        <a:bodyPr/>
        <a:lstStyle/>
        <a:p>
          <a:endParaRPr lang="es-EC" sz="1400">
            <a:solidFill>
              <a:schemeClr val="tx2"/>
            </a:solidFill>
            <a:latin typeface="Times New Roman" pitchFamily="18" charset="0"/>
            <a:cs typeface="Times New Roman" pitchFamily="18" charset="0"/>
          </a:endParaRPr>
        </a:p>
      </dgm:t>
    </dgm:pt>
    <dgm:pt modelId="{D3E94D75-3E65-4A1A-8FD5-B96BEAB5A5B8}">
      <dgm:prSet phldrT="[Texto]" custT="1"/>
      <dgm:spPr/>
      <dgm:t>
        <a:bodyPr/>
        <a:lstStyle/>
        <a:p>
          <a:pPr algn="ctr"/>
          <a:r>
            <a:rPr lang="es-EC" sz="1400" b="1" smtClean="0">
              <a:solidFill>
                <a:schemeClr val="tx2"/>
              </a:solidFill>
              <a:latin typeface="Times New Roman" pitchFamily="18" charset="0"/>
              <a:cs typeface="Times New Roman" pitchFamily="18" charset="0"/>
            </a:rPr>
            <a:t>PRAXIAS</a:t>
          </a:r>
          <a:endParaRPr lang="es-EC" sz="1400" b="1" dirty="0">
            <a:solidFill>
              <a:schemeClr val="tx2"/>
            </a:solidFill>
            <a:latin typeface="Times New Roman" pitchFamily="18" charset="0"/>
            <a:cs typeface="Times New Roman" pitchFamily="18" charset="0"/>
          </a:endParaRPr>
        </a:p>
      </dgm:t>
    </dgm:pt>
    <dgm:pt modelId="{4C1348D2-A751-4D36-A549-04A7B2BE6DAC}" type="parTrans" cxnId="{79B2233C-07FF-4308-945D-B2C96480CDD7}">
      <dgm:prSet/>
      <dgm:spPr/>
      <dgm:t>
        <a:bodyPr/>
        <a:lstStyle/>
        <a:p>
          <a:endParaRPr lang="es-EC" sz="1400">
            <a:solidFill>
              <a:schemeClr val="tx2"/>
            </a:solidFill>
            <a:latin typeface="Times New Roman" pitchFamily="18" charset="0"/>
            <a:cs typeface="Times New Roman" pitchFamily="18" charset="0"/>
          </a:endParaRPr>
        </a:p>
      </dgm:t>
    </dgm:pt>
    <dgm:pt modelId="{B443F020-C626-423E-96B4-B969F7AD7826}" type="sibTrans" cxnId="{79B2233C-07FF-4308-945D-B2C96480CDD7}">
      <dgm:prSet/>
      <dgm:spPr/>
      <dgm:t>
        <a:bodyPr/>
        <a:lstStyle/>
        <a:p>
          <a:endParaRPr lang="es-EC" sz="1400">
            <a:solidFill>
              <a:schemeClr val="tx2"/>
            </a:solidFill>
            <a:latin typeface="Times New Roman" pitchFamily="18" charset="0"/>
            <a:cs typeface="Times New Roman" pitchFamily="18" charset="0"/>
          </a:endParaRPr>
        </a:p>
      </dgm:t>
    </dgm:pt>
    <dgm:pt modelId="{0E46C4C4-5C32-4B58-9BB8-4D9C1E2A1098}">
      <dgm:prSet custT="1"/>
      <dgm:spPr/>
      <dgm:t>
        <a:bodyPr/>
        <a:lstStyle/>
        <a:p>
          <a:r>
            <a:rPr lang="es-EC" sz="1400" smtClean="0">
              <a:solidFill>
                <a:schemeClr val="tx2"/>
              </a:solidFill>
              <a:latin typeface="Times New Roman" pitchFamily="18" charset="0"/>
              <a:cs typeface="Times New Roman" pitchFamily="18" charset="0"/>
            </a:rPr>
            <a:t>Desarrolla su acción en el espacio mediante el movimiento</a:t>
          </a:r>
          <a:endParaRPr lang="es-EC" sz="1400" dirty="0">
            <a:solidFill>
              <a:schemeClr val="tx2"/>
            </a:solidFill>
            <a:latin typeface="Times New Roman" pitchFamily="18" charset="0"/>
            <a:cs typeface="Times New Roman" pitchFamily="18" charset="0"/>
          </a:endParaRPr>
        </a:p>
      </dgm:t>
    </dgm:pt>
    <dgm:pt modelId="{F9D5DEFB-D4A7-4100-A3CC-67B9D6F9EE6F}" type="parTrans" cxnId="{2E3ADA23-760E-4B1A-9DB3-6431C4D7D8A3}">
      <dgm:prSet/>
      <dgm:spPr/>
      <dgm:t>
        <a:bodyPr/>
        <a:lstStyle/>
        <a:p>
          <a:endParaRPr lang="es-EC" sz="1400">
            <a:solidFill>
              <a:schemeClr val="tx2"/>
            </a:solidFill>
          </a:endParaRPr>
        </a:p>
      </dgm:t>
    </dgm:pt>
    <dgm:pt modelId="{BE56632D-C0E8-44C3-8182-4D728682938D}" type="sibTrans" cxnId="{2E3ADA23-760E-4B1A-9DB3-6431C4D7D8A3}">
      <dgm:prSet/>
      <dgm:spPr/>
      <dgm:t>
        <a:bodyPr/>
        <a:lstStyle/>
        <a:p>
          <a:endParaRPr lang="es-EC" sz="1400">
            <a:solidFill>
              <a:schemeClr val="tx2"/>
            </a:solidFill>
          </a:endParaRPr>
        </a:p>
      </dgm:t>
    </dgm:pt>
    <dgm:pt modelId="{F5202557-53E2-4509-B117-F16B6BFF3105}">
      <dgm:prSet custT="1"/>
      <dgm:spPr/>
      <dgm:t>
        <a:bodyPr/>
        <a:lstStyle/>
        <a:p>
          <a:r>
            <a:rPr lang="es-EC" sz="1400" dirty="0" smtClean="0">
              <a:solidFill>
                <a:schemeClr val="tx2"/>
              </a:solidFill>
              <a:latin typeface="Times New Roman" pitchFamily="18" charset="0"/>
              <a:cs typeface="Times New Roman" pitchFamily="18" charset="0"/>
            </a:rPr>
            <a:t>Movimientos voluntarios intencionados, programados y planificados</a:t>
          </a:r>
          <a:endParaRPr lang="es-EC" sz="1400" dirty="0">
            <a:solidFill>
              <a:schemeClr val="tx2"/>
            </a:solidFill>
            <a:latin typeface="Times New Roman" pitchFamily="18" charset="0"/>
            <a:cs typeface="Times New Roman" pitchFamily="18" charset="0"/>
          </a:endParaRPr>
        </a:p>
      </dgm:t>
    </dgm:pt>
    <dgm:pt modelId="{DCAAE14D-DE29-4D83-8D83-3B6F0635BD1D}" type="parTrans" cxnId="{CB9E3AD4-2450-418C-9150-9E0C0B379B11}">
      <dgm:prSet/>
      <dgm:spPr/>
      <dgm:t>
        <a:bodyPr/>
        <a:lstStyle/>
        <a:p>
          <a:endParaRPr lang="es-EC" sz="1400">
            <a:solidFill>
              <a:schemeClr val="tx2"/>
            </a:solidFill>
          </a:endParaRPr>
        </a:p>
      </dgm:t>
    </dgm:pt>
    <dgm:pt modelId="{2FE20D84-1E59-4F1B-BBE2-409DE0BE6219}" type="sibTrans" cxnId="{CB9E3AD4-2450-418C-9150-9E0C0B379B11}">
      <dgm:prSet/>
      <dgm:spPr/>
      <dgm:t>
        <a:bodyPr/>
        <a:lstStyle/>
        <a:p>
          <a:endParaRPr lang="es-EC" sz="1400">
            <a:solidFill>
              <a:schemeClr val="tx2"/>
            </a:solidFill>
          </a:endParaRPr>
        </a:p>
      </dgm:t>
    </dgm:pt>
    <dgm:pt modelId="{527215AE-BF06-4776-A3CA-230BF018B1BA}" type="pres">
      <dgm:prSet presAssocID="{D9A4558E-F521-43F8-96A4-BC2DE120FDEF}" presName="linearFlow" presStyleCnt="0">
        <dgm:presLayoutVars>
          <dgm:dir/>
          <dgm:animLvl val="lvl"/>
          <dgm:resizeHandles val="exact"/>
        </dgm:presLayoutVars>
      </dgm:prSet>
      <dgm:spPr/>
      <dgm:t>
        <a:bodyPr/>
        <a:lstStyle/>
        <a:p>
          <a:endParaRPr lang="es-EC"/>
        </a:p>
      </dgm:t>
    </dgm:pt>
    <dgm:pt modelId="{8675014D-457A-4911-B744-BCE68C69313D}" type="pres">
      <dgm:prSet presAssocID="{92CD7B5E-F396-4394-B193-A83B635C8683}" presName="composite" presStyleCnt="0"/>
      <dgm:spPr/>
    </dgm:pt>
    <dgm:pt modelId="{9EB6E26B-EBF9-469D-AA36-8E60A863B4B8}" type="pres">
      <dgm:prSet presAssocID="{92CD7B5E-F396-4394-B193-A83B635C8683}" presName="parTx" presStyleLbl="node1" presStyleIdx="0" presStyleCnt="3">
        <dgm:presLayoutVars>
          <dgm:chMax val="0"/>
          <dgm:chPref val="0"/>
          <dgm:bulletEnabled val="1"/>
        </dgm:presLayoutVars>
      </dgm:prSet>
      <dgm:spPr/>
      <dgm:t>
        <a:bodyPr/>
        <a:lstStyle/>
        <a:p>
          <a:endParaRPr lang="es-EC"/>
        </a:p>
      </dgm:t>
    </dgm:pt>
    <dgm:pt modelId="{CDA70B82-9BDC-4799-AD41-3137E81EDF76}" type="pres">
      <dgm:prSet presAssocID="{92CD7B5E-F396-4394-B193-A83B635C8683}" presName="parSh" presStyleLbl="node1" presStyleIdx="0" presStyleCnt="3"/>
      <dgm:spPr/>
      <dgm:t>
        <a:bodyPr/>
        <a:lstStyle/>
        <a:p>
          <a:endParaRPr lang="es-EC"/>
        </a:p>
      </dgm:t>
    </dgm:pt>
    <dgm:pt modelId="{A5EC5EB4-3173-421A-BFB7-E1C1FCCDA560}" type="pres">
      <dgm:prSet presAssocID="{92CD7B5E-F396-4394-B193-A83B635C8683}" presName="desTx" presStyleLbl="fgAcc1" presStyleIdx="0" presStyleCnt="3" custScaleY="54347">
        <dgm:presLayoutVars>
          <dgm:bulletEnabled val="1"/>
        </dgm:presLayoutVars>
      </dgm:prSet>
      <dgm:spPr/>
      <dgm:t>
        <a:bodyPr/>
        <a:lstStyle/>
        <a:p>
          <a:endParaRPr lang="es-EC"/>
        </a:p>
      </dgm:t>
    </dgm:pt>
    <dgm:pt modelId="{1A356D96-9BED-4E42-B1BA-A1A26D1F6A6A}" type="pres">
      <dgm:prSet presAssocID="{93191AA5-2FDB-4E6D-817D-052FBBB56FA6}" presName="sibTrans" presStyleLbl="sibTrans2D1" presStyleIdx="0" presStyleCnt="2"/>
      <dgm:spPr/>
      <dgm:t>
        <a:bodyPr/>
        <a:lstStyle/>
        <a:p>
          <a:endParaRPr lang="es-EC"/>
        </a:p>
      </dgm:t>
    </dgm:pt>
    <dgm:pt modelId="{85ACEFF9-5577-4199-9F69-9AA209D78C96}" type="pres">
      <dgm:prSet presAssocID="{93191AA5-2FDB-4E6D-817D-052FBBB56FA6}" presName="connTx" presStyleLbl="sibTrans2D1" presStyleIdx="0" presStyleCnt="2"/>
      <dgm:spPr/>
      <dgm:t>
        <a:bodyPr/>
        <a:lstStyle/>
        <a:p>
          <a:endParaRPr lang="es-EC"/>
        </a:p>
      </dgm:t>
    </dgm:pt>
    <dgm:pt modelId="{8618A453-0C64-48EA-A121-7D52ECAA7CA1}" type="pres">
      <dgm:prSet presAssocID="{9CE1372C-8AB6-4F0C-8E87-E4AD9FE1C535}" presName="composite" presStyleCnt="0"/>
      <dgm:spPr/>
    </dgm:pt>
    <dgm:pt modelId="{23D07197-6680-4CF9-BFC3-A047CCD2026F}" type="pres">
      <dgm:prSet presAssocID="{9CE1372C-8AB6-4F0C-8E87-E4AD9FE1C535}" presName="parTx" presStyleLbl="node1" presStyleIdx="0" presStyleCnt="3">
        <dgm:presLayoutVars>
          <dgm:chMax val="0"/>
          <dgm:chPref val="0"/>
          <dgm:bulletEnabled val="1"/>
        </dgm:presLayoutVars>
      </dgm:prSet>
      <dgm:spPr/>
      <dgm:t>
        <a:bodyPr/>
        <a:lstStyle/>
        <a:p>
          <a:endParaRPr lang="es-EC"/>
        </a:p>
      </dgm:t>
    </dgm:pt>
    <dgm:pt modelId="{8079774A-78CF-497D-A4BC-005620A046EE}" type="pres">
      <dgm:prSet presAssocID="{9CE1372C-8AB6-4F0C-8E87-E4AD9FE1C535}" presName="parSh" presStyleLbl="node1" presStyleIdx="1" presStyleCnt="3"/>
      <dgm:spPr/>
      <dgm:t>
        <a:bodyPr/>
        <a:lstStyle/>
        <a:p>
          <a:endParaRPr lang="es-EC"/>
        </a:p>
      </dgm:t>
    </dgm:pt>
    <dgm:pt modelId="{99026E61-FFD8-4360-B789-63D9342781BD}" type="pres">
      <dgm:prSet presAssocID="{9CE1372C-8AB6-4F0C-8E87-E4AD9FE1C535}" presName="desTx" presStyleLbl="fgAcc1" presStyleIdx="1" presStyleCnt="3" custScaleY="56899" custLinFactX="39254" custLinFactNeighborX="100000" custLinFactNeighborY="-10599">
        <dgm:presLayoutVars>
          <dgm:bulletEnabled val="1"/>
        </dgm:presLayoutVars>
      </dgm:prSet>
      <dgm:spPr/>
      <dgm:t>
        <a:bodyPr/>
        <a:lstStyle/>
        <a:p>
          <a:endParaRPr lang="es-EC"/>
        </a:p>
      </dgm:t>
    </dgm:pt>
    <dgm:pt modelId="{3E67540B-18C2-42E5-8A2A-834BCE23ABFF}" type="pres">
      <dgm:prSet presAssocID="{9A2FD3B6-AF01-4665-BCC4-02B99F3D282A}" presName="sibTrans" presStyleLbl="sibTrans2D1" presStyleIdx="1" presStyleCnt="2"/>
      <dgm:spPr/>
      <dgm:t>
        <a:bodyPr/>
        <a:lstStyle/>
        <a:p>
          <a:endParaRPr lang="es-EC"/>
        </a:p>
      </dgm:t>
    </dgm:pt>
    <dgm:pt modelId="{E15732CE-A1D2-4D50-83BD-41A7F6B2C437}" type="pres">
      <dgm:prSet presAssocID="{9A2FD3B6-AF01-4665-BCC4-02B99F3D282A}" presName="connTx" presStyleLbl="sibTrans2D1" presStyleIdx="1" presStyleCnt="2"/>
      <dgm:spPr/>
      <dgm:t>
        <a:bodyPr/>
        <a:lstStyle/>
        <a:p>
          <a:endParaRPr lang="es-EC"/>
        </a:p>
      </dgm:t>
    </dgm:pt>
    <dgm:pt modelId="{24DB2394-F6E3-439E-B1C5-F3982C12C903}" type="pres">
      <dgm:prSet presAssocID="{D3E94D75-3E65-4A1A-8FD5-B96BEAB5A5B8}" presName="composite" presStyleCnt="0"/>
      <dgm:spPr/>
    </dgm:pt>
    <dgm:pt modelId="{6954E007-A223-417F-9D5B-D900CD407634}" type="pres">
      <dgm:prSet presAssocID="{D3E94D75-3E65-4A1A-8FD5-B96BEAB5A5B8}" presName="parTx" presStyleLbl="node1" presStyleIdx="1" presStyleCnt="3">
        <dgm:presLayoutVars>
          <dgm:chMax val="0"/>
          <dgm:chPref val="0"/>
          <dgm:bulletEnabled val="1"/>
        </dgm:presLayoutVars>
      </dgm:prSet>
      <dgm:spPr/>
      <dgm:t>
        <a:bodyPr/>
        <a:lstStyle/>
        <a:p>
          <a:endParaRPr lang="es-EC"/>
        </a:p>
      </dgm:t>
    </dgm:pt>
    <dgm:pt modelId="{A1CB018F-9EB4-4D5B-8D7D-D41B7917E5EB}" type="pres">
      <dgm:prSet presAssocID="{D3E94D75-3E65-4A1A-8FD5-B96BEAB5A5B8}" presName="parSh" presStyleLbl="node1" presStyleIdx="2" presStyleCnt="3" custScaleY="88174"/>
      <dgm:spPr/>
      <dgm:t>
        <a:bodyPr/>
        <a:lstStyle/>
        <a:p>
          <a:endParaRPr lang="es-EC"/>
        </a:p>
      </dgm:t>
    </dgm:pt>
    <dgm:pt modelId="{70458D8E-FCF7-45AC-8E7C-367DF08931D6}" type="pres">
      <dgm:prSet presAssocID="{D3E94D75-3E65-4A1A-8FD5-B96BEAB5A5B8}" presName="desTx" presStyleLbl="fgAcc1" presStyleIdx="2" presStyleCnt="3" custScaleY="77170" custLinFactX="-76154" custLinFactNeighborX="-100000" custLinFactNeighborY="16113">
        <dgm:presLayoutVars>
          <dgm:bulletEnabled val="1"/>
        </dgm:presLayoutVars>
      </dgm:prSet>
      <dgm:spPr/>
      <dgm:t>
        <a:bodyPr/>
        <a:lstStyle/>
        <a:p>
          <a:endParaRPr lang="es-EC"/>
        </a:p>
      </dgm:t>
    </dgm:pt>
  </dgm:ptLst>
  <dgm:cxnLst>
    <dgm:cxn modelId="{2130F602-8D05-4083-BD19-229E0DA272EA}" type="presOf" srcId="{F5202557-53E2-4509-B117-F16B6BFF3105}" destId="{99026E61-FFD8-4360-B789-63D9342781BD}" srcOrd="0" destOrd="0" presId="urn:microsoft.com/office/officeart/2005/8/layout/process3"/>
    <dgm:cxn modelId="{BBFC6CD8-C1AB-4664-8715-2A0B9A1647A0}" srcId="{D9A4558E-F521-43F8-96A4-BC2DE120FDEF}" destId="{92CD7B5E-F396-4394-B193-A83B635C8683}" srcOrd="0" destOrd="0" parTransId="{27CCB4D5-4117-4C2C-A327-E0C8FF076738}" sibTransId="{93191AA5-2FDB-4E6D-817D-052FBBB56FA6}"/>
    <dgm:cxn modelId="{A59E5A6B-33AC-41E4-AF1D-089A14FB268B}" type="presOf" srcId="{9CE1372C-8AB6-4F0C-8E87-E4AD9FE1C535}" destId="{8079774A-78CF-497D-A4BC-005620A046EE}" srcOrd="1" destOrd="0" presId="urn:microsoft.com/office/officeart/2005/8/layout/process3"/>
    <dgm:cxn modelId="{3D867B98-A16D-44CC-81F5-8415CB92FAEE}" type="presOf" srcId="{9A2FD3B6-AF01-4665-BCC4-02B99F3D282A}" destId="{E15732CE-A1D2-4D50-83BD-41A7F6B2C437}" srcOrd="1" destOrd="0" presId="urn:microsoft.com/office/officeart/2005/8/layout/process3"/>
    <dgm:cxn modelId="{79B2233C-07FF-4308-945D-B2C96480CDD7}" srcId="{D9A4558E-F521-43F8-96A4-BC2DE120FDEF}" destId="{D3E94D75-3E65-4A1A-8FD5-B96BEAB5A5B8}" srcOrd="2" destOrd="0" parTransId="{4C1348D2-A751-4D36-A549-04A7B2BE6DAC}" sibTransId="{B443F020-C626-423E-96B4-B969F7AD7826}"/>
    <dgm:cxn modelId="{D784C499-633D-4196-B6B2-AEAFE3C99CAE}" type="presOf" srcId="{D3E94D75-3E65-4A1A-8FD5-B96BEAB5A5B8}" destId="{6954E007-A223-417F-9D5B-D900CD407634}" srcOrd="0" destOrd="0" presId="urn:microsoft.com/office/officeart/2005/8/layout/process3"/>
    <dgm:cxn modelId="{1C1E5AB3-3125-47EF-9E1C-2D695464A7FD}" type="presOf" srcId="{D9A4558E-F521-43F8-96A4-BC2DE120FDEF}" destId="{527215AE-BF06-4776-A3CA-230BF018B1BA}" srcOrd="0" destOrd="0" presId="urn:microsoft.com/office/officeart/2005/8/layout/process3"/>
    <dgm:cxn modelId="{2E3ADA23-760E-4B1A-9DB3-6431C4D7D8A3}" srcId="{D3E94D75-3E65-4A1A-8FD5-B96BEAB5A5B8}" destId="{0E46C4C4-5C32-4B58-9BB8-4D9C1E2A1098}" srcOrd="0" destOrd="0" parTransId="{F9D5DEFB-D4A7-4100-A3CC-67B9D6F9EE6F}" sibTransId="{BE56632D-C0E8-44C3-8182-4D728682938D}"/>
    <dgm:cxn modelId="{B9806163-BB1B-454C-B367-67A5F8F5779E}" type="presOf" srcId="{6269075B-C960-4C61-BE37-257CDE27E321}" destId="{A5EC5EB4-3173-421A-BFB7-E1C1FCCDA560}" srcOrd="0" destOrd="0" presId="urn:microsoft.com/office/officeart/2005/8/layout/process3"/>
    <dgm:cxn modelId="{7EC3454C-2E3B-40DE-9BE6-D2BB0F3849D4}" type="presOf" srcId="{0E46C4C4-5C32-4B58-9BB8-4D9C1E2A1098}" destId="{70458D8E-FCF7-45AC-8E7C-367DF08931D6}" srcOrd="0" destOrd="0" presId="urn:microsoft.com/office/officeart/2005/8/layout/process3"/>
    <dgm:cxn modelId="{7B0A68C3-BF3B-4A31-AC67-E7A47649EFAF}" type="presOf" srcId="{93191AA5-2FDB-4E6D-817D-052FBBB56FA6}" destId="{1A356D96-9BED-4E42-B1BA-A1A26D1F6A6A}" srcOrd="0" destOrd="0" presId="urn:microsoft.com/office/officeart/2005/8/layout/process3"/>
    <dgm:cxn modelId="{E1AADFC5-4503-4D29-9A23-8C13D364B61F}" type="presOf" srcId="{93191AA5-2FDB-4E6D-817D-052FBBB56FA6}" destId="{85ACEFF9-5577-4199-9F69-9AA209D78C96}" srcOrd="1" destOrd="0" presId="urn:microsoft.com/office/officeart/2005/8/layout/process3"/>
    <dgm:cxn modelId="{9D587A29-BEA8-4A93-A212-7D32DAAAEB03}" srcId="{D9A4558E-F521-43F8-96A4-BC2DE120FDEF}" destId="{9CE1372C-8AB6-4F0C-8E87-E4AD9FE1C535}" srcOrd="1" destOrd="0" parTransId="{199EF510-33FD-442F-90E2-B66064BF8949}" sibTransId="{9A2FD3B6-AF01-4665-BCC4-02B99F3D282A}"/>
    <dgm:cxn modelId="{0A0FA02F-447B-4A9F-A492-5A285EC1589E}" type="presOf" srcId="{9A2FD3B6-AF01-4665-BCC4-02B99F3D282A}" destId="{3E67540B-18C2-42E5-8A2A-834BCE23ABFF}" srcOrd="0" destOrd="0" presId="urn:microsoft.com/office/officeart/2005/8/layout/process3"/>
    <dgm:cxn modelId="{0FD9BA31-467C-4239-8EEC-F7BD8377DDFF}" type="presOf" srcId="{9CE1372C-8AB6-4F0C-8E87-E4AD9FE1C535}" destId="{23D07197-6680-4CF9-BFC3-A047CCD2026F}" srcOrd="0" destOrd="0" presId="urn:microsoft.com/office/officeart/2005/8/layout/process3"/>
    <dgm:cxn modelId="{751B6CCC-6FE0-4197-ACBA-195555474571}" type="presOf" srcId="{92CD7B5E-F396-4394-B193-A83B635C8683}" destId="{CDA70B82-9BDC-4799-AD41-3137E81EDF76}" srcOrd="1" destOrd="0" presId="urn:microsoft.com/office/officeart/2005/8/layout/process3"/>
    <dgm:cxn modelId="{CB9E71C2-121D-4EE1-94B8-0BE69EE6D9F1}" type="presOf" srcId="{D3E94D75-3E65-4A1A-8FD5-B96BEAB5A5B8}" destId="{A1CB018F-9EB4-4D5B-8D7D-D41B7917E5EB}" srcOrd="1" destOrd="0" presId="urn:microsoft.com/office/officeart/2005/8/layout/process3"/>
    <dgm:cxn modelId="{CB9E3AD4-2450-418C-9150-9E0C0B379B11}" srcId="{9CE1372C-8AB6-4F0C-8E87-E4AD9FE1C535}" destId="{F5202557-53E2-4509-B117-F16B6BFF3105}" srcOrd="0" destOrd="0" parTransId="{DCAAE14D-DE29-4D83-8D83-3B6F0635BD1D}" sibTransId="{2FE20D84-1E59-4F1B-BBE2-409DE0BE6219}"/>
    <dgm:cxn modelId="{6D6C0EE6-EB0F-49AC-898A-03D8168A0C72}" type="presOf" srcId="{92CD7B5E-F396-4394-B193-A83B635C8683}" destId="{9EB6E26B-EBF9-469D-AA36-8E60A863B4B8}" srcOrd="0" destOrd="0" presId="urn:microsoft.com/office/officeart/2005/8/layout/process3"/>
    <dgm:cxn modelId="{937CE15E-E7DA-4199-BCDF-4C6B82BCB438}" srcId="{92CD7B5E-F396-4394-B193-A83B635C8683}" destId="{6269075B-C960-4C61-BE37-257CDE27E321}" srcOrd="0" destOrd="0" parTransId="{22691C1B-3A14-4CAE-BC28-AB1345EEF7EE}" sibTransId="{67653A98-5CAD-4E04-BD82-8A001C765BC4}"/>
    <dgm:cxn modelId="{9AC0FF1E-B20F-4582-A46C-03C43D60D28D}" type="presParOf" srcId="{527215AE-BF06-4776-A3CA-230BF018B1BA}" destId="{8675014D-457A-4911-B744-BCE68C69313D}" srcOrd="0" destOrd="0" presId="urn:microsoft.com/office/officeart/2005/8/layout/process3"/>
    <dgm:cxn modelId="{3A54370B-5704-40B1-AEEA-6B2A635768AB}" type="presParOf" srcId="{8675014D-457A-4911-B744-BCE68C69313D}" destId="{9EB6E26B-EBF9-469D-AA36-8E60A863B4B8}" srcOrd="0" destOrd="0" presId="urn:microsoft.com/office/officeart/2005/8/layout/process3"/>
    <dgm:cxn modelId="{3FE45B39-A431-4685-A5D9-0D63FAE9DDC7}" type="presParOf" srcId="{8675014D-457A-4911-B744-BCE68C69313D}" destId="{CDA70B82-9BDC-4799-AD41-3137E81EDF76}" srcOrd="1" destOrd="0" presId="urn:microsoft.com/office/officeart/2005/8/layout/process3"/>
    <dgm:cxn modelId="{1235CD4E-FF1C-4EA6-97D6-468F83570040}" type="presParOf" srcId="{8675014D-457A-4911-B744-BCE68C69313D}" destId="{A5EC5EB4-3173-421A-BFB7-E1C1FCCDA560}" srcOrd="2" destOrd="0" presId="urn:microsoft.com/office/officeart/2005/8/layout/process3"/>
    <dgm:cxn modelId="{1EE4D8F6-6931-499B-9C02-0ACCC34FC7F8}" type="presParOf" srcId="{527215AE-BF06-4776-A3CA-230BF018B1BA}" destId="{1A356D96-9BED-4E42-B1BA-A1A26D1F6A6A}" srcOrd="1" destOrd="0" presId="urn:microsoft.com/office/officeart/2005/8/layout/process3"/>
    <dgm:cxn modelId="{FD39DF8A-2D42-4F10-AE32-68F18897FD17}" type="presParOf" srcId="{1A356D96-9BED-4E42-B1BA-A1A26D1F6A6A}" destId="{85ACEFF9-5577-4199-9F69-9AA209D78C96}" srcOrd="0" destOrd="0" presId="urn:microsoft.com/office/officeart/2005/8/layout/process3"/>
    <dgm:cxn modelId="{EB74CD22-C6A9-481F-8B21-F4E5D428DC31}" type="presParOf" srcId="{527215AE-BF06-4776-A3CA-230BF018B1BA}" destId="{8618A453-0C64-48EA-A121-7D52ECAA7CA1}" srcOrd="2" destOrd="0" presId="urn:microsoft.com/office/officeart/2005/8/layout/process3"/>
    <dgm:cxn modelId="{7764F4AA-1B75-4273-A6F6-F004E7F7A12D}" type="presParOf" srcId="{8618A453-0C64-48EA-A121-7D52ECAA7CA1}" destId="{23D07197-6680-4CF9-BFC3-A047CCD2026F}" srcOrd="0" destOrd="0" presId="urn:microsoft.com/office/officeart/2005/8/layout/process3"/>
    <dgm:cxn modelId="{BBDFC200-5F55-4DB3-864A-5EE3F4F2889D}" type="presParOf" srcId="{8618A453-0C64-48EA-A121-7D52ECAA7CA1}" destId="{8079774A-78CF-497D-A4BC-005620A046EE}" srcOrd="1" destOrd="0" presId="urn:microsoft.com/office/officeart/2005/8/layout/process3"/>
    <dgm:cxn modelId="{F9897240-ADF8-47F3-853E-34A7DC38D5A0}" type="presParOf" srcId="{8618A453-0C64-48EA-A121-7D52ECAA7CA1}" destId="{99026E61-FFD8-4360-B789-63D9342781BD}" srcOrd="2" destOrd="0" presId="urn:microsoft.com/office/officeart/2005/8/layout/process3"/>
    <dgm:cxn modelId="{4488F09C-30FE-4B69-BA34-BF47130E267D}" type="presParOf" srcId="{527215AE-BF06-4776-A3CA-230BF018B1BA}" destId="{3E67540B-18C2-42E5-8A2A-834BCE23ABFF}" srcOrd="3" destOrd="0" presId="urn:microsoft.com/office/officeart/2005/8/layout/process3"/>
    <dgm:cxn modelId="{785484D0-CB54-4067-980E-E16E1831ACEA}" type="presParOf" srcId="{3E67540B-18C2-42E5-8A2A-834BCE23ABFF}" destId="{E15732CE-A1D2-4D50-83BD-41A7F6B2C437}" srcOrd="0" destOrd="0" presId="urn:microsoft.com/office/officeart/2005/8/layout/process3"/>
    <dgm:cxn modelId="{63816911-2772-4230-810E-F4619E0887D7}" type="presParOf" srcId="{527215AE-BF06-4776-A3CA-230BF018B1BA}" destId="{24DB2394-F6E3-439E-B1C5-F3982C12C903}" srcOrd="4" destOrd="0" presId="urn:microsoft.com/office/officeart/2005/8/layout/process3"/>
    <dgm:cxn modelId="{E5B819D4-49C1-414F-8597-414B0814FA1E}" type="presParOf" srcId="{24DB2394-F6E3-439E-B1C5-F3982C12C903}" destId="{6954E007-A223-417F-9D5B-D900CD407634}" srcOrd="0" destOrd="0" presId="urn:microsoft.com/office/officeart/2005/8/layout/process3"/>
    <dgm:cxn modelId="{7F50329B-A9A4-4FB9-B88C-0C3D1E2EA9A7}" type="presParOf" srcId="{24DB2394-F6E3-439E-B1C5-F3982C12C903}" destId="{A1CB018F-9EB4-4D5B-8D7D-D41B7917E5EB}" srcOrd="1" destOrd="0" presId="urn:microsoft.com/office/officeart/2005/8/layout/process3"/>
    <dgm:cxn modelId="{36B0A441-7F63-424F-AB9A-87620A823086}" type="presParOf" srcId="{24DB2394-F6E3-439E-B1C5-F3982C12C903}" destId="{70458D8E-FCF7-45AC-8E7C-367DF08931D6}"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EEE05A-CBD9-450D-84CE-4283BF4877A6}" type="doc">
      <dgm:prSet loTypeId="urn:microsoft.com/office/officeart/2005/8/layout/hProcess9" loCatId="process" qsTypeId="urn:microsoft.com/office/officeart/2005/8/quickstyle/simple1" qsCatId="simple" csTypeId="urn:microsoft.com/office/officeart/2005/8/colors/colorful3" csCatId="colorful" phldr="1"/>
      <dgm:spPr/>
    </dgm:pt>
    <dgm:pt modelId="{D4AAE19B-E900-4E28-A824-03B661ABB4AC}">
      <dgm:prSet phldrT="[Texto]" custT="1"/>
      <dgm:spPr/>
      <dgm:t>
        <a:bodyPr/>
        <a:lstStyle/>
        <a:p>
          <a:pPr algn="ctr"/>
          <a:r>
            <a:rPr lang="es-EC" sz="2000" dirty="0" smtClean="0">
              <a:solidFill>
                <a:schemeClr val="tx2"/>
              </a:solidFill>
              <a:latin typeface="Times New Roman" pitchFamily="18" charset="0"/>
              <a:cs typeface="Times New Roman" pitchFamily="18" charset="0"/>
            </a:rPr>
            <a:t>Domina su cuerpo y movimientos</a:t>
          </a:r>
          <a:endParaRPr lang="es-EC" sz="2000" dirty="0">
            <a:solidFill>
              <a:schemeClr val="tx2"/>
            </a:solidFill>
            <a:latin typeface="Times New Roman" pitchFamily="18" charset="0"/>
            <a:cs typeface="Times New Roman" pitchFamily="18" charset="0"/>
          </a:endParaRPr>
        </a:p>
      </dgm:t>
    </dgm:pt>
    <dgm:pt modelId="{9DBD5CB6-2E50-4C13-87C0-8C6C82298285}" type="parTrans" cxnId="{F3B45AE4-C922-4B7A-9E00-AB4BB7A797F3}">
      <dgm:prSet/>
      <dgm:spPr/>
      <dgm:t>
        <a:bodyPr/>
        <a:lstStyle/>
        <a:p>
          <a:pPr algn="ctr"/>
          <a:endParaRPr lang="es-EC" sz="2000">
            <a:solidFill>
              <a:schemeClr val="tx2"/>
            </a:solidFill>
            <a:latin typeface="Times New Roman" pitchFamily="18" charset="0"/>
            <a:cs typeface="Times New Roman" pitchFamily="18" charset="0"/>
          </a:endParaRPr>
        </a:p>
      </dgm:t>
    </dgm:pt>
    <dgm:pt modelId="{6A0CAB17-C322-439C-A087-FC6AD47448AD}" type="sibTrans" cxnId="{F3B45AE4-C922-4B7A-9E00-AB4BB7A797F3}">
      <dgm:prSet/>
      <dgm:spPr/>
      <dgm:t>
        <a:bodyPr/>
        <a:lstStyle/>
        <a:p>
          <a:pPr algn="ctr"/>
          <a:endParaRPr lang="es-EC" sz="2000">
            <a:solidFill>
              <a:schemeClr val="tx2"/>
            </a:solidFill>
            <a:latin typeface="Times New Roman" pitchFamily="18" charset="0"/>
            <a:cs typeface="Times New Roman" pitchFamily="18" charset="0"/>
          </a:endParaRPr>
        </a:p>
      </dgm:t>
    </dgm:pt>
    <dgm:pt modelId="{93BC280A-311B-40DE-876C-1EC69140C058}">
      <dgm:prSet phldrT="[Texto]" custT="1"/>
      <dgm:spPr/>
      <dgm:t>
        <a:bodyPr/>
        <a:lstStyle/>
        <a:p>
          <a:pPr algn="ctr"/>
          <a:r>
            <a:rPr lang="es-EC" sz="2000" smtClean="0">
              <a:solidFill>
                <a:schemeClr val="tx2"/>
              </a:solidFill>
              <a:latin typeface="Times New Roman" pitchFamily="18" charset="0"/>
              <a:cs typeface="Times New Roman" pitchFamily="18" charset="0"/>
            </a:rPr>
            <a:t>Corre veloz</a:t>
          </a:r>
          <a:endParaRPr lang="es-EC" sz="2000" dirty="0">
            <a:solidFill>
              <a:schemeClr val="tx2"/>
            </a:solidFill>
            <a:latin typeface="Times New Roman" pitchFamily="18" charset="0"/>
            <a:cs typeface="Times New Roman" pitchFamily="18" charset="0"/>
          </a:endParaRPr>
        </a:p>
      </dgm:t>
    </dgm:pt>
    <dgm:pt modelId="{E68D19C1-4C84-44B0-A6C3-A121349A3FF7}" type="parTrans" cxnId="{28188C60-4398-4E86-A65C-6855813B930E}">
      <dgm:prSet/>
      <dgm:spPr/>
      <dgm:t>
        <a:bodyPr/>
        <a:lstStyle/>
        <a:p>
          <a:pPr algn="ctr"/>
          <a:endParaRPr lang="es-EC" sz="2000">
            <a:solidFill>
              <a:schemeClr val="tx2"/>
            </a:solidFill>
            <a:latin typeface="Times New Roman" pitchFamily="18" charset="0"/>
            <a:cs typeface="Times New Roman" pitchFamily="18" charset="0"/>
          </a:endParaRPr>
        </a:p>
      </dgm:t>
    </dgm:pt>
    <dgm:pt modelId="{ED6DE926-3F8F-43DD-9D8D-51288F855091}" type="sibTrans" cxnId="{28188C60-4398-4E86-A65C-6855813B930E}">
      <dgm:prSet/>
      <dgm:spPr/>
      <dgm:t>
        <a:bodyPr/>
        <a:lstStyle/>
        <a:p>
          <a:pPr algn="ctr"/>
          <a:endParaRPr lang="es-EC" sz="2000">
            <a:solidFill>
              <a:schemeClr val="tx2"/>
            </a:solidFill>
            <a:latin typeface="Times New Roman" pitchFamily="18" charset="0"/>
            <a:cs typeface="Times New Roman" pitchFamily="18" charset="0"/>
          </a:endParaRPr>
        </a:p>
      </dgm:t>
    </dgm:pt>
    <dgm:pt modelId="{5B951551-C820-47F8-9A7D-F2E1D727400B}">
      <dgm:prSet phldrT="[Texto]" custT="1"/>
      <dgm:spPr/>
      <dgm:t>
        <a:bodyPr/>
        <a:lstStyle/>
        <a:p>
          <a:pPr algn="ctr"/>
          <a:r>
            <a:rPr lang="es-EC" sz="2000" smtClean="0">
              <a:solidFill>
                <a:schemeClr val="tx2"/>
              </a:solidFill>
              <a:latin typeface="Times New Roman" pitchFamily="18" charset="0"/>
              <a:cs typeface="Times New Roman" pitchFamily="18" charset="0"/>
            </a:rPr>
            <a:t>Trepa, se suspende</a:t>
          </a:r>
          <a:endParaRPr lang="es-EC" sz="2000" dirty="0">
            <a:solidFill>
              <a:schemeClr val="tx2"/>
            </a:solidFill>
            <a:latin typeface="Times New Roman" pitchFamily="18" charset="0"/>
            <a:cs typeface="Times New Roman" pitchFamily="18" charset="0"/>
          </a:endParaRPr>
        </a:p>
      </dgm:t>
    </dgm:pt>
    <dgm:pt modelId="{8CF71D66-8198-407A-A47E-AA176BC8E3B8}" type="parTrans" cxnId="{8F6738EE-EE0A-4011-A534-171503CB0AC0}">
      <dgm:prSet/>
      <dgm:spPr/>
      <dgm:t>
        <a:bodyPr/>
        <a:lstStyle/>
        <a:p>
          <a:pPr algn="ctr"/>
          <a:endParaRPr lang="es-EC" sz="2000">
            <a:solidFill>
              <a:schemeClr val="tx2"/>
            </a:solidFill>
            <a:latin typeface="Times New Roman" pitchFamily="18" charset="0"/>
            <a:cs typeface="Times New Roman" pitchFamily="18" charset="0"/>
          </a:endParaRPr>
        </a:p>
      </dgm:t>
    </dgm:pt>
    <dgm:pt modelId="{842E2259-1E4B-41B2-A6DD-3CC51714BCCF}" type="sibTrans" cxnId="{8F6738EE-EE0A-4011-A534-171503CB0AC0}">
      <dgm:prSet/>
      <dgm:spPr/>
      <dgm:t>
        <a:bodyPr/>
        <a:lstStyle/>
        <a:p>
          <a:pPr algn="ctr"/>
          <a:endParaRPr lang="es-EC" sz="2000">
            <a:solidFill>
              <a:schemeClr val="tx2"/>
            </a:solidFill>
            <a:latin typeface="Times New Roman" pitchFamily="18" charset="0"/>
            <a:cs typeface="Times New Roman" pitchFamily="18" charset="0"/>
          </a:endParaRPr>
        </a:p>
      </dgm:t>
    </dgm:pt>
    <dgm:pt modelId="{9BC2F599-03F5-4E2F-AAB0-FC0E47584917}">
      <dgm:prSet phldrT="[Texto]" custT="1"/>
      <dgm:spPr/>
      <dgm:t>
        <a:bodyPr/>
        <a:lstStyle/>
        <a:p>
          <a:pPr algn="ctr"/>
          <a:r>
            <a:rPr lang="es-EC" sz="2000" smtClean="0">
              <a:solidFill>
                <a:schemeClr val="tx2"/>
              </a:solidFill>
              <a:latin typeface="Times New Roman" pitchFamily="18" charset="0"/>
              <a:cs typeface="Times New Roman" pitchFamily="18" charset="0"/>
            </a:rPr>
            <a:t>Salta</a:t>
          </a:r>
          <a:endParaRPr lang="es-EC" sz="2000" dirty="0">
            <a:solidFill>
              <a:schemeClr val="tx2"/>
            </a:solidFill>
            <a:latin typeface="Times New Roman" pitchFamily="18" charset="0"/>
            <a:cs typeface="Times New Roman" pitchFamily="18" charset="0"/>
          </a:endParaRPr>
        </a:p>
      </dgm:t>
    </dgm:pt>
    <dgm:pt modelId="{2492CB41-0269-453F-837E-67A9E5C05003}" type="parTrans" cxnId="{AD14AD14-A752-410E-8D3D-25FA3F77116C}">
      <dgm:prSet/>
      <dgm:spPr/>
      <dgm:t>
        <a:bodyPr/>
        <a:lstStyle/>
        <a:p>
          <a:pPr algn="ctr"/>
          <a:endParaRPr lang="es-EC" sz="2000">
            <a:solidFill>
              <a:schemeClr val="tx2"/>
            </a:solidFill>
            <a:latin typeface="Times New Roman" pitchFamily="18" charset="0"/>
            <a:cs typeface="Times New Roman" pitchFamily="18" charset="0"/>
          </a:endParaRPr>
        </a:p>
      </dgm:t>
    </dgm:pt>
    <dgm:pt modelId="{E0EE9036-144B-491D-BDB2-EC433BFFD0DD}" type="sibTrans" cxnId="{AD14AD14-A752-410E-8D3D-25FA3F77116C}">
      <dgm:prSet/>
      <dgm:spPr/>
      <dgm:t>
        <a:bodyPr/>
        <a:lstStyle/>
        <a:p>
          <a:pPr algn="ctr"/>
          <a:endParaRPr lang="es-EC" sz="2000">
            <a:solidFill>
              <a:schemeClr val="tx2"/>
            </a:solidFill>
            <a:latin typeface="Times New Roman" pitchFamily="18" charset="0"/>
            <a:cs typeface="Times New Roman" pitchFamily="18" charset="0"/>
          </a:endParaRPr>
        </a:p>
      </dgm:t>
    </dgm:pt>
    <dgm:pt modelId="{FF56C64B-B923-4008-9376-E662978B145C}">
      <dgm:prSet phldrT="[Texto]" custT="1"/>
      <dgm:spPr/>
      <dgm:t>
        <a:bodyPr/>
        <a:lstStyle/>
        <a:p>
          <a:pPr algn="ctr"/>
          <a:r>
            <a:rPr lang="es-EC" sz="2000" dirty="0" smtClean="0">
              <a:solidFill>
                <a:schemeClr val="tx2"/>
              </a:solidFill>
              <a:latin typeface="Times New Roman" pitchFamily="18" charset="0"/>
              <a:cs typeface="Times New Roman" pitchFamily="18" charset="0"/>
            </a:rPr>
            <a:t>Mayor equilibrio</a:t>
          </a:r>
          <a:endParaRPr lang="es-EC" sz="2000" dirty="0">
            <a:solidFill>
              <a:schemeClr val="tx2"/>
            </a:solidFill>
            <a:latin typeface="Times New Roman" pitchFamily="18" charset="0"/>
            <a:cs typeface="Times New Roman" pitchFamily="18" charset="0"/>
          </a:endParaRPr>
        </a:p>
      </dgm:t>
    </dgm:pt>
    <dgm:pt modelId="{FC0AA18A-9BBC-4E69-A740-145AAC26EBB0}" type="parTrans" cxnId="{DFF1A944-3A15-449E-BAC0-4BDE4B86CB12}">
      <dgm:prSet/>
      <dgm:spPr/>
      <dgm:t>
        <a:bodyPr/>
        <a:lstStyle/>
        <a:p>
          <a:pPr algn="ctr"/>
          <a:endParaRPr lang="es-EC" sz="2000">
            <a:solidFill>
              <a:schemeClr val="tx2"/>
            </a:solidFill>
            <a:latin typeface="Times New Roman" pitchFamily="18" charset="0"/>
            <a:cs typeface="Times New Roman" pitchFamily="18" charset="0"/>
          </a:endParaRPr>
        </a:p>
      </dgm:t>
    </dgm:pt>
    <dgm:pt modelId="{1BEDDC1A-5B82-46DF-9EB3-EF789B092D5A}" type="sibTrans" cxnId="{DFF1A944-3A15-449E-BAC0-4BDE4B86CB12}">
      <dgm:prSet/>
      <dgm:spPr/>
      <dgm:t>
        <a:bodyPr/>
        <a:lstStyle/>
        <a:p>
          <a:pPr algn="ctr"/>
          <a:endParaRPr lang="es-EC" sz="2000">
            <a:solidFill>
              <a:schemeClr val="tx2"/>
            </a:solidFill>
            <a:latin typeface="Times New Roman" pitchFamily="18" charset="0"/>
            <a:cs typeface="Times New Roman" pitchFamily="18" charset="0"/>
          </a:endParaRPr>
        </a:p>
      </dgm:t>
    </dgm:pt>
    <dgm:pt modelId="{D27F9C5A-6D77-495A-B43C-AE37D9BAB4F4}" type="pres">
      <dgm:prSet presAssocID="{4EEEE05A-CBD9-450D-84CE-4283BF4877A6}" presName="CompostProcess" presStyleCnt="0">
        <dgm:presLayoutVars>
          <dgm:dir/>
          <dgm:resizeHandles val="exact"/>
        </dgm:presLayoutVars>
      </dgm:prSet>
      <dgm:spPr/>
    </dgm:pt>
    <dgm:pt modelId="{36799DA7-82A5-405E-85B6-1052B1521256}" type="pres">
      <dgm:prSet presAssocID="{4EEEE05A-CBD9-450D-84CE-4283BF4877A6}" presName="arrow" presStyleLbl="bgShp" presStyleIdx="0" presStyleCnt="1"/>
      <dgm:spPr/>
    </dgm:pt>
    <dgm:pt modelId="{7428D4BB-286D-41ED-893A-08D26785791E}" type="pres">
      <dgm:prSet presAssocID="{4EEEE05A-CBD9-450D-84CE-4283BF4877A6}" presName="linearProcess" presStyleCnt="0"/>
      <dgm:spPr/>
    </dgm:pt>
    <dgm:pt modelId="{7EFB1F7B-D281-459A-9455-E8A70C694ECB}" type="pres">
      <dgm:prSet presAssocID="{D4AAE19B-E900-4E28-A824-03B661ABB4AC}" presName="textNode" presStyleLbl="node1" presStyleIdx="0" presStyleCnt="5" custAng="188269" custScaleX="119055">
        <dgm:presLayoutVars>
          <dgm:bulletEnabled val="1"/>
        </dgm:presLayoutVars>
      </dgm:prSet>
      <dgm:spPr/>
      <dgm:t>
        <a:bodyPr/>
        <a:lstStyle/>
        <a:p>
          <a:endParaRPr lang="es-EC"/>
        </a:p>
      </dgm:t>
    </dgm:pt>
    <dgm:pt modelId="{21C02DA0-82FC-4561-907C-39852C896E81}" type="pres">
      <dgm:prSet presAssocID="{6A0CAB17-C322-439C-A087-FC6AD47448AD}" presName="sibTrans" presStyleCnt="0"/>
      <dgm:spPr/>
    </dgm:pt>
    <dgm:pt modelId="{901CA296-9BC7-429C-9E7A-5EDAAE5DF7E3}" type="pres">
      <dgm:prSet presAssocID="{93BC280A-311B-40DE-876C-1EC69140C058}" presName="textNode" presStyleLbl="node1" presStyleIdx="1" presStyleCnt="5">
        <dgm:presLayoutVars>
          <dgm:bulletEnabled val="1"/>
        </dgm:presLayoutVars>
      </dgm:prSet>
      <dgm:spPr/>
      <dgm:t>
        <a:bodyPr/>
        <a:lstStyle/>
        <a:p>
          <a:endParaRPr lang="es-EC"/>
        </a:p>
      </dgm:t>
    </dgm:pt>
    <dgm:pt modelId="{D661BE0E-FA29-4654-9C19-19BB954FCA9C}" type="pres">
      <dgm:prSet presAssocID="{ED6DE926-3F8F-43DD-9D8D-51288F855091}" presName="sibTrans" presStyleCnt="0"/>
      <dgm:spPr/>
    </dgm:pt>
    <dgm:pt modelId="{B1B49B08-BA1F-4D90-AD3A-3BE362712812}" type="pres">
      <dgm:prSet presAssocID="{5B951551-C820-47F8-9A7D-F2E1D727400B}" presName="textNode" presStyleLbl="node1" presStyleIdx="2" presStyleCnt="5">
        <dgm:presLayoutVars>
          <dgm:bulletEnabled val="1"/>
        </dgm:presLayoutVars>
      </dgm:prSet>
      <dgm:spPr/>
      <dgm:t>
        <a:bodyPr/>
        <a:lstStyle/>
        <a:p>
          <a:endParaRPr lang="es-EC"/>
        </a:p>
      </dgm:t>
    </dgm:pt>
    <dgm:pt modelId="{0B81244C-EDEF-47BB-8056-55F8F806E559}" type="pres">
      <dgm:prSet presAssocID="{842E2259-1E4B-41B2-A6DD-3CC51714BCCF}" presName="sibTrans" presStyleCnt="0"/>
      <dgm:spPr/>
    </dgm:pt>
    <dgm:pt modelId="{FB336D28-2E23-485B-BF93-BAD75BB80A39}" type="pres">
      <dgm:prSet presAssocID="{9BC2F599-03F5-4E2F-AAB0-FC0E47584917}" presName="textNode" presStyleLbl="node1" presStyleIdx="3" presStyleCnt="5">
        <dgm:presLayoutVars>
          <dgm:bulletEnabled val="1"/>
        </dgm:presLayoutVars>
      </dgm:prSet>
      <dgm:spPr/>
      <dgm:t>
        <a:bodyPr/>
        <a:lstStyle/>
        <a:p>
          <a:endParaRPr lang="es-EC"/>
        </a:p>
      </dgm:t>
    </dgm:pt>
    <dgm:pt modelId="{0217A1A0-500A-4055-BB86-19AB90986A79}" type="pres">
      <dgm:prSet presAssocID="{E0EE9036-144B-491D-BDB2-EC433BFFD0DD}" presName="sibTrans" presStyleCnt="0"/>
      <dgm:spPr/>
    </dgm:pt>
    <dgm:pt modelId="{780491BD-0A46-409D-B8ED-45AE3E50CB6A}" type="pres">
      <dgm:prSet presAssocID="{FF56C64B-B923-4008-9376-E662978B145C}" presName="textNode" presStyleLbl="node1" presStyleIdx="4" presStyleCnt="5">
        <dgm:presLayoutVars>
          <dgm:bulletEnabled val="1"/>
        </dgm:presLayoutVars>
      </dgm:prSet>
      <dgm:spPr/>
      <dgm:t>
        <a:bodyPr/>
        <a:lstStyle/>
        <a:p>
          <a:endParaRPr lang="es-EC"/>
        </a:p>
      </dgm:t>
    </dgm:pt>
  </dgm:ptLst>
  <dgm:cxnLst>
    <dgm:cxn modelId="{DFF1A944-3A15-449E-BAC0-4BDE4B86CB12}" srcId="{4EEEE05A-CBD9-450D-84CE-4283BF4877A6}" destId="{FF56C64B-B923-4008-9376-E662978B145C}" srcOrd="4" destOrd="0" parTransId="{FC0AA18A-9BBC-4E69-A740-145AAC26EBB0}" sibTransId="{1BEDDC1A-5B82-46DF-9EB3-EF789B092D5A}"/>
    <dgm:cxn modelId="{4CFF20CD-3F73-4089-9A91-FD68FF3A9A1C}" type="presOf" srcId="{FF56C64B-B923-4008-9376-E662978B145C}" destId="{780491BD-0A46-409D-B8ED-45AE3E50CB6A}" srcOrd="0" destOrd="0" presId="urn:microsoft.com/office/officeart/2005/8/layout/hProcess9"/>
    <dgm:cxn modelId="{6D9ED7AB-398F-4992-A273-5B2EC98C223E}" type="presOf" srcId="{D4AAE19B-E900-4E28-A824-03B661ABB4AC}" destId="{7EFB1F7B-D281-459A-9455-E8A70C694ECB}" srcOrd="0" destOrd="0" presId="urn:microsoft.com/office/officeart/2005/8/layout/hProcess9"/>
    <dgm:cxn modelId="{F3B45AE4-C922-4B7A-9E00-AB4BB7A797F3}" srcId="{4EEEE05A-CBD9-450D-84CE-4283BF4877A6}" destId="{D4AAE19B-E900-4E28-A824-03B661ABB4AC}" srcOrd="0" destOrd="0" parTransId="{9DBD5CB6-2E50-4C13-87C0-8C6C82298285}" sibTransId="{6A0CAB17-C322-439C-A087-FC6AD47448AD}"/>
    <dgm:cxn modelId="{AD14AD14-A752-410E-8D3D-25FA3F77116C}" srcId="{4EEEE05A-CBD9-450D-84CE-4283BF4877A6}" destId="{9BC2F599-03F5-4E2F-AAB0-FC0E47584917}" srcOrd="3" destOrd="0" parTransId="{2492CB41-0269-453F-837E-67A9E5C05003}" sibTransId="{E0EE9036-144B-491D-BDB2-EC433BFFD0DD}"/>
    <dgm:cxn modelId="{7A3B67F5-8710-465C-829B-2823F3E4B5CB}" type="presOf" srcId="{5B951551-C820-47F8-9A7D-F2E1D727400B}" destId="{B1B49B08-BA1F-4D90-AD3A-3BE362712812}" srcOrd="0" destOrd="0" presId="urn:microsoft.com/office/officeart/2005/8/layout/hProcess9"/>
    <dgm:cxn modelId="{2265F642-2138-49E4-A19A-DF24DC0392CC}" type="presOf" srcId="{9BC2F599-03F5-4E2F-AAB0-FC0E47584917}" destId="{FB336D28-2E23-485B-BF93-BAD75BB80A39}" srcOrd="0" destOrd="0" presId="urn:microsoft.com/office/officeart/2005/8/layout/hProcess9"/>
    <dgm:cxn modelId="{28188C60-4398-4E86-A65C-6855813B930E}" srcId="{4EEEE05A-CBD9-450D-84CE-4283BF4877A6}" destId="{93BC280A-311B-40DE-876C-1EC69140C058}" srcOrd="1" destOrd="0" parTransId="{E68D19C1-4C84-44B0-A6C3-A121349A3FF7}" sibTransId="{ED6DE926-3F8F-43DD-9D8D-51288F855091}"/>
    <dgm:cxn modelId="{FEB609D4-88FB-494E-9FAD-03EEE7F8E691}" type="presOf" srcId="{93BC280A-311B-40DE-876C-1EC69140C058}" destId="{901CA296-9BC7-429C-9E7A-5EDAAE5DF7E3}" srcOrd="0" destOrd="0" presId="urn:microsoft.com/office/officeart/2005/8/layout/hProcess9"/>
    <dgm:cxn modelId="{8F6738EE-EE0A-4011-A534-171503CB0AC0}" srcId="{4EEEE05A-CBD9-450D-84CE-4283BF4877A6}" destId="{5B951551-C820-47F8-9A7D-F2E1D727400B}" srcOrd="2" destOrd="0" parTransId="{8CF71D66-8198-407A-A47E-AA176BC8E3B8}" sibTransId="{842E2259-1E4B-41B2-A6DD-3CC51714BCCF}"/>
    <dgm:cxn modelId="{10EBCD21-9127-40A9-82B8-8ECD85F50FAA}" type="presOf" srcId="{4EEEE05A-CBD9-450D-84CE-4283BF4877A6}" destId="{D27F9C5A-6D77-495A-B43C-AE37D9BAB4F4}" srcOrd="0" destOrd="0" presId="urn:microsoft.com/office/officeart/2005/8/layout/hProcess9"/>
    <dgm:cxn modelId="{D25A89C5-B118-4D99-9975-D6A09329BEAE}" type="presParOf" srcId="{D27F9C5A-6D77-495A-B43C-AE37D9BAB4F4}" destId="{36799DA7-82A5-405E-85B6-1052B1521256}" srcOrd="0" destOrd="0" presId="urn:microsoft.com/office/officeart/2005/8/layout/hProcess9"/>
    <dgm:cxn modelId="{39536088-B6FC-479B-A0DA-9E209FEEB41E}" type="presParOf" srcId="{D27F9C5A-6D77-495A-B43C-AE37D9BAB4F4}" destId="{7428D4BB-286D-41ED-893A-08D26785791E}" srcOrd="1" destOrd="0" presId="urn:microsoft.com/office/officeart/2005/8/layout/hProcess9"/>
    <dgm:cxn modelId="{24C81784-C081-43E2-857A-7B35599B127A}" type="presParOf" srcId="{7428D4BB-286D-41ED-893A-08D26785791E}" destId="{7EFB1F7B-D281-459A-9455-E8A70C694ECB}" srcOrd="0" destOrd="0" presId="urn:microsoft.com/office/officeart/2005/8/layout/hProcess9"/>
    <dgm:cxn modelId="{EEC24754-C598-4942-BE55-C2CFC0D4520C}" type="presParOf" srcId="{7428D4BB-286D-41ED-893A-08D26785791E}" destId="{21C02DA0-82FC-4561-907C-39852C896E81}" srcOrd="1" destOrd="0" presId="urn:microsoft.com/office/officeart/2005/8/layout/hProcess9"/>
    <dgm:cxn modelId="{3FAD0A52-8A72-4ABC-9FD1-EBE84A0D4C43}" type="presParOf" srcId="{7428D4BB-286D-41ED-893A-08D26785791E}" destId="{901CA296-9BC7-429C-9E7A-5EDAAE5DF7E3}" srcOrd="2" destOrd="0" presId="urn:microsoft.com/office/officeart/2005/8/layout/hProcess9"/>
    <dgm:cxn modelId="{67AC504D-9CE4-44F0-BCD2-C2F49550C27E}" type="presParOf" srcId="{7428D4BB-286D-41ED-893A-08D26785791E}" destId="{D661BE0E-FA29-4654-9C19-19BB954FCA9C}" srcOrd="3" destOrd="0" presId="urn:microsoft.com/office/officeart/2005/8/layout/hProcess9"/>
    <dgm:cxn modelId="{79362152-6429-4DCC-99B5-4788194340CB}" type="presParOf" srcId="{7428D4BB-286D-41ED-893A-08D26785791E}" destId="{B1B49B08-BA1F-4D90-AD3A-3BE362712812}" srcOrd="4" destOrd="0" presId="urn:microsoft.com/office/officeart/2005/8/layout/hProcess9"/>
    <dgm:cxn modelId="{56C714FC-CBD7-4EFB-9D58-F01B6CD88C6A}" type="presParOf" srcId="{7428D4BB-286D-41ED-893A-08D26785791E}" destId="{0B81244C-EDEF-47BB-8056-55F8F806E559}" srcOrd="5" destOrd="0" presId="urn:microsoft.com/office/officeart/2005/8/layout/hProcess9"/>
    <dgm:cxn modelId="{76F91FD9-B190-497A-81D6-ADB398DD011E}" type="presParOf" srcId="{7428D4BB-286D-41ED-893A-08D26785791E}" destId="{FB336D28-2E23-485B-BF93-BAD75BB80A39}" srcOrd="6" destOrd="0" presId="urn:microsoft.com/office/officeart/2005/8/layout/hProcess9"/>
    <dgm:cxn modelId="{F5C487F2-CD6C-4903-A47C-205C55540E3C}" type="presParOf" srcId="{7428D4BB-286D-41ED-893A-08D26785791E}" destId="{0217A1A0-500A-4055-BB86-19AB90986A79}" srcOrd="7" destOrd="0" presId="urn:microsoft.com/office/officeart/2005/8/layout/hProcess9"/>
    <dgm:cxn modelId="{809C26B2-8722-4E5C-9CF5-03F1566DC7BB}" type="presParOf" srcId="{7428D4BB-286D-41ED-893A-08D26785791E}" destId="{780491BD-0A46-409D-B8ED-45AE3E50CB6A}"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3508FC-CA16-4838-8BA3-E5D925DF45B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84C9EA23-7F2F-4A76-8FF9-28E8C31372ED}">
      <dgm:prSet phldrT="[Texto]"/>
      <dgm:spPr/>
      <dgm:t>
        <a:bodyPr/>
        <a:lstStyle/>
        <a:p>
          <a:r>
            <a:rPr lang="es-EC" dirty="0" smtClean="0">
              <a:solidFill>
                <a:schemeClr val="tx2"/>
              </a:solidFill>
              <a:latin typeface="Times New Roman" pitchFamily="18" charset="0"/>
              <a:cs typeface="Times New Roman" pitchFamily="18" charset="0"/>
            </a:rPr>
            <a:t>Primera</a:t>
          </a:r>
        </a:p>
        <a:p>
          <a:r>
            <a:rPr lang="es-EC" dirty="0" smtClean="0">
              <a:solidFill>
                <a:schemeClr val="tx2"/>
              </a:solidFill>
              <a:latin typeface="Times New Roman" pitchFamily="18" charset="0"/>
              <a:cs typeface="Times New Roman" pitchFamily="18" charset="0"/>
            </a:rPr>
            <a:t>O – 6 meses</a:t>
          </a:r>
        </a:p>
        <a:p>
          <a:r>
            <a:rPr lang="es-EC" dirty="0" smtClean="0">
              <a:solidFill>
                <a:schemeClr val="tx2"/>
              </a:solidFill>
              <a:latin typeface="Times New Roman" pitchFamily="18" charset="0"/>
              <a:cs typeface="Times New Roman" pitchFamily="18" charset="0"/>
            </a:rPr>
            <a:t>DEPENDENCIA</a:t>
          </a:r>
          <a:endParaRPr lang="es-EC" dirty="0">
            <a:solidFill>
              <a:schemeClr val="tx2"/>
            </a:solidFill>
            <a:latin typeface="Times New Roman" pitchFamily="18" charset="0"/>
            <a:cs typeface="Times New Roman" pitchFamily="18" charset="0"/>
          </a:endParaRPr>
        </a:p>
      </dgm:t>
    </dgm:pt>
    <dgm:pt modelId="{517B1EDA-7EFC-46B5-AADF-F6F141B80478}" type="parTrans" cxnId="{27965EA6-1528-45D3-97BA-C47BE0B29866}">
      <dgm:prSet/>
      <dgm:spPr/>
      <dgm:t>
        <a:bodyPr/>
        <a:lstStyle/>
        <a:p>
          <a:endParaRPr lang="es-EC">
            <a:solidFill>
              <a:schemeClr val="tx2"/>
            </a:solidFill>
            <a:latin typeface="Times New Roman" pitchFamily="18" charset="0"/>
            <a:cs typeface="Times New Roman" pitchFamily="18" charset="0"/>
          </a:endParaRPr>
        </a:p>
      </dgm:t>
    </dgm:pt>
    <dgm:pt modelId="{3CC8534C-1A1D-4A80-A555-D69B1B62F160}" type="sibTrans" cxnId="{27965EA6-1528-45D3-97BA-C47BE0B29866}">
      <dgm:prSet/>
      <dgm:spPr/>
      <dgm:t>
        <a:bodyPr/>
        <a:lstStyle/>
        <a:p>
          <a:endParaRPr lang="es-EC">
            <a:solidFill>
              <a:schemeClr val="tx2"/>
            </a:solidFill>
            <a:latin typeface="Times New Roman" pitchFamily="18" charset="0"/>
            <a:cs typeface="Times New Roman" pitchFamily="18" charset="0"/>
          </a:endParaRPr>
        </a:p>
      </dgm:t>
    </dgm:pt>
    <dgm:pt modelId="{16414F77-7E0C-485F-9D79-103C1CDA109A}">
      <dgm:prSet phldrT="[Texto]"/>
      <dgm:spPr/>
      <dgm:t>
        <a:bodyPr/>
        <a:lstStyle/>
        <a:p>
          <a:r>
            <a:rPr lang="es-EC" dirty="0" smtClean="0">
              <a:solidFill>
                <a:schemeClr val="tx2"/>
              </a:solidFill>
              <a:latin typeface="Times New Roman" pitchFamily="18" charset="0"/>
              <a:cs typeface="Times New Roman" pitchFamily="18" charset="0"/>
            </a:rPr>
            <a:t>Segunda</a:t>
          </a:r>
        </a:p>
        <a:p>
          <a:r>
            <a:rPr lang="es-EC" dirty="0" smtClean="0">
              <a:solidFill>
                <a:schemeClr val="tx2"/>
              </a:solidFill>
              <a:latin typeface="Times New Roman" pitchFamily="18" charset="0"/>
              <a:cs typeface="Times New Roman" pitchFamily="18" charset="0"/>
            </a:rPr>
            <a:t>6- 11 meses</a:t>
          </a:r>
        </a:p>
        <a:p>
          <a:r>
            <a:rPr lang="es-EC" dirty="0" smtClean="0">
              <a:solidFill>
                <a:schemeClr val="tx2"/>
              </a:solidFill>
              <a:latin typeface="Times New Roman" pitchFamily="18" charset="0"/>
              <a:cs typeface="Times New Roman" pitchFamily="18" charset="0"/>
            </a:rPr>
            <a:t>MOVILIDAD</a:t>
          </a:r>
          <a:endParaRPr lang="es-EC" dirty="0">
            <a:solidFill>
              <a:schemeClr val="tx2"/>
            </a:solidFill>
            <a:latin typeface="Times New Roman" pitchFamily="18" charset="0"/>
            <a:cs typeface="Times New Roman" pitchFamily="18" charset="0"/>
          </a:endParaRPr>
        </a:p>
      </dgm:t>
    </dgm:pt>
    <dgm:pt modelId="{2FD02745-CB34-45F1-9948-5D49B91271BD}" type="parTrans" cxnId="{83C70491-1251-4CC3-86D5-11F25F281096}">
      <dgm:prSet/>
      <dgm:spPr/>
      <dgm:t>
        <a:bodyPr/>
        <a:lstStyle/>
        <a:p>
          <a:endParaRPr lang="es-EC">
            <a:solidFill>
              <a:schemeClr val="tx2"/>
            </a:solidFill>
            <a:latin typeface="Times New Roman" pitchFamily="18" charset="0"/>
            <a:cs typeface="Times New Roman" pitchFamily="18" charset="0"/>
          </a:endParaRPr>
        </a:p>
      </dgm:t>
    </dgm:pt>
    <dgm:pt modelId="{0276D623-7BE4-46C4-9148-115E187C7246}" type="sibTrans" cxnId="{83C70491-1251-4CC3-86D5-11F25F281096}">
      <dgm:prSet/>
      <dgm:spPr/>
      <dgm:t>
        <a:bodyPr/>
        <a:lstStyle/>
        <a:p>
          <a:endParaRPr lang="es-EC">
            <a:solidFill>
              <a:schemeClr val="tx2"/>
            </a:solidFill>
            <a:latin typeface="Times New Roman" pitchFamily="18" charset="0"/>
            <a:cs typeface="Times New Roman" pitchFamily="18" charset="0"/>
          </a:endParaRPr>
        </a:p>
      </dgm:t>
    </dgm:pt>
    <dgm:pt modelId="{97C35837-7361-45C5-B55A-4FABDD2A346C}">
      <dgm:prSet phldrT="[Texto]"/>
      <dgm:spPr/>
      <dgm:t>
        <a:bodyPr/>
        <a:lstStyle/>
        <a:p>
          <a:r>
            <a:rPr lang="es-EC" dirty="0" smtClean="0">
              <a:solidFill>
                <a:schemeClr val="tx2"/>
              </a:solidFill>
              <a:latin typeface="Times New Roman" pitchFamily="18" charset="0"/>
              <a:cs typeface="Times New Roman" pitchFamily="18" charset="0"/>
            </a:rPr>
            <a:t>Tercera</a:t>
          </a:r>
        </a:p>
        <a:p>
          <a:r>
            <a:rPr lang="es-EC" dirty="0" smtClean="0">
              <a:solidFill>
                <a:schemeClr val="tx2"/>
              </a:solidFill>
              <a:latin typeface="Times New Roman" pitchFamily="18" charset="0"/>
              <a:cs typeface="Times New Roman" pitchFamily="18" charset="0"/>
            </a:rPr>
            <a:t>1 – 2 años</a:t>
          </a:r>
        </a:p>
        <a:p>
          <a:r>
            <a:rPr lang="es-EC" dirty="0" smtClean="0">
              <a:solidFill>
                <a:schemeClr val="tx2"/>
              </a:solidFill>
              <a:latin typeface="Times New Roman" pitchFamily="18" charset="0"/>
              <a:cs typeface="Times New Roman" pitchFamily="18" charset="0"/>
            </a:rPr>
            <a:t>ANDA SOLO, </a:t>
          </a:r>
          <a:endParaRPr lang="es-EC" dirty="0">
            <a:solidFill>
              <a:schemeClr val="tx2"/>
            </a:solidFill>
            <a:latin typeface="Times New Roman" pitchFamily="18" charset="0"/>
            <a:cs typeface="Times New Roman" pitchFamily="18" charset="0"/>
          </a:endParaRPr>
        </a:p>
      </dgm:t>
    </dgm:pt>
    <dgm:pt modelId="{D7590D21-6F47-4BAF-8FB2-96CFF0AF5C74}" type="parTrans" cxnId="{F55652F1-704B-4373-8B4D-F587C349F2DD}">
      <dgm:prSet/>
      <dgm:spPr/>
      <dgm:t>
        <a:bodyPr/>
        <a:lstStyle/>
        <a:p>
          <a:endParaRPr lang="es-EC">
            <a:solidFill>
              <a:schemeClr val="tx2"/>
            </a:solidFill>
            <a:latin typeface="Times New Roman" pitchFamily="18" charset="0"/>
            <a:cs typeface="Times New Roman" pitchFamily="18" charset="0"/>
          </a:endParaRPr>
        </a:p>
      </dgm:t>
    </dgm:pt>
    <dgm:pt modelId="{FFBD2F1F-4466-409A-A520-11A9F4297432}" type="sibTrans" cxnId="{F55652F1-704B-4373-8B4D-F587C349F2DD}">
      <dgm:prSet/>
      <dgm:spPr/>
      <dgm:t>
        <a:bodyPr/>
        <a:lstStyle/>
        <a:p>
          <a:endParaRPr lang="es-EC">
            <a:solidFill>
              <a:schemeClr val="tx2"/>
            </a:solidFill>
            <a:latin typeface="Times New Roman" pitchFamily="18" charset="0"/>
            <a:cs typeface="Times New Roman" pitchFamily="18" charset="0"/>
          </a:endParaRPr>
        </a:p>
      </dgm:t>
    </dgm:pt>
    <dgm:pt modelId="{8CCC99A5-3A20-4402-ABED-DA159FCFEA23}">
      <dgm:prSet phldrT="[Texto]"/>
      <dgm:spPr/>
      <dgm:t>
        <a:bodyPr/>
        <a:lstStyle/>
        <a:p>
          <a:r>
            <a:rPr lang="es-EC" dirty="0" smtClean="0">
              <a:solidFill>
                <a:schemeClr val="tx2"/>
              </a:solidFill>
              <a:latin typeface="Times New Roman" pitchFamily="18" charset="0"/>
              <a:cs typeface="Times New Roman" pitchFamily="18" charset="0"/>
            </a:rPr>
            <a:t>Cuarta</a:t>
          </a:r>
        </a:p>
        <a:p>
          <a:r>
            <a:rPr lang="es-EC" dirty="0" smtClean="0">
              <a:solidFill>
                <a:schemeClr val="tx2"/>
              </a:solidFill>
              <a:latin typeface="Times New Roman" pitchFamily="18" charset="0"/>
              <a:cs typeface="Times New Roman" pitchFamily="18" charset="0"/>
            </a:rPr>
            <a:t>3 – 4 años</a:t>
          </a:r>
        </a:p>
        <a:p>
          <a:r>
            <a:rPr lang="es-EC" dirty="0" smtClean="0">
              <a:solidFill>
                <a:schemeClr val="tx2"/>
              </a:solidFill>
              <a:latin typeface="Times New Roman" pitchFamily="18" charset="0"/>
              <a:cs typeface="Times New Roman" pitchFamily="18" charset="0"/>
            </a:rPr>
            <a:t>CONSOLIDA</a:t>
          </a:r>
          <a:endParaRPr lang="es-EC" dirty="0">
            <a:solidFill>
              <a:schemeClr val="tx2"/>
            </a:solidFill>
            <a:latin typeface="Times New Roman" pitchFamily="18" charset="0"/>
            <a:cs typeface="Times New Roman" pitchFamily="18" charset="0"/>
          </a:endParaRPr>
        </a:p>
      </dgm:t>
    </dgm:pt>
    <dgm:pt modelId="{28104F3C-1581-4879-B576-23FFDB57A49F}" type="parTrans" cxnId="{F125D0F9-244F-4AB3-AB07-02F17C13AF25}">
      <dgm:prSet/>
      <dgm:spPr/>
      <dgm:t>
        <a:bodyPr/>
        <a:lstStyle/>
        <a:p>
          <a:endParaRPr lang="es-EC">
            <a:solidFill>
              <a:schemeClr val="tx2"/>
            </a:solidFill>
            <a:latin typeface="Times New Roman" pitchFamily="18" charset="0"/>
            <a:cs typeface="Times New Roman" pitchFamily="18" charset="0"/>
          </a:endParaRPr>
        </a:p>
      </dgm:t>
    </dgm:pt>
    <dgm:pt modelId="{52CB679F-5992-40EC-9D2F-F74D6874CF00}" type="sibTrans" cxnId="{F125D0F9-244F-4AB3-AB07-02F17C13AF25}">
      <dgm:prSet/>
      <dgm:spPr/>
      <dgm:t>
        <a:bodyPr/>
        <a:lstStyle/>
        <a:p>
          <a:endParaRPr lang="es-EC">
            <a:solidFill>
              <a:schemeClr val="tx2"/>
            </a:solidFill>
            <a:latin typeface="Times New Roman" pitchFamily="18" charset="0"/>
            <a:cs typeface="Times New Roman" pitchFamily="18" charset="0"/>
          </a:endParaRPr>
        </a:p>
      </dgm:t>
    </dgm:pt>
    <dgm:pt modelId="{DDE105C6-9892-4811-99A5-EC5AD0178E4D}">
      <dgm:prSet phldrT="[Texto]"/>
      <dgm:spPr/>
      <dgm:t>
        <a:bodyPr/>
        <a:lstStyle/>
        <a:p>
          <a:r>
            <a:rPr lang="es-EC" dirty="0" smtClean="0">
              <a:solidFill>
                <a:schemeClr val="tx2"/>
              </a:solidFill>
              <a:latin typeface="Times New Roman" pitchFamily="18" charset="0"/>
              <a:cs typeface="Times New Roman" pitchFamily="18" charset="0"/>
            </a:rPr>
            <a:t>Quinta</a:t>
          </a:r>
        </a:p>
        <a:p>
          <a:r>
            <a:rPr lang="es-EC" dirty="0" smtClean="0">
              <a:solidFill>
                <a:schemeClr val="tx2"/>
              </a:solidFill>
              <a:latin typeface="Times New Roman" pitchFamily="18" charset="0"/>
              <a:cs typeface="Times New Roman" pitchFamily="18" charset="0"/>
            </a:rPr>
            <a:t>5 – 7 años </a:t>
          </a:r>
        </a:p>
        <a:p>
          <a:r>
            <a:rPr lang="es-EC" dirty="0" smtClean="0">
              <a:solidFill>
                <a:schemeClr val="tx2"/>
              </a:solidFill>
              <a:latin typeface="Times New Roman" pitchFamily="18" charset="0"/>
              <a:cs typeface="Times New Roman" pitchFamily="18" charset="0"/>
            </a:rPr>
            <a:t>EQUILIBRIO, AUTONOMÍA </a:t>
          </a:r>
          <a:endParaRPr lang="es-EC" dirty="0">
            <a:solidFill>
              <a:schemeClr val="tx2"/>
            </a:solidFill>
            <a:latin typeface="Times New Roman" pitchFamily="18" charset="0"/>
            <a:cs typeface="Times New Roman" pitchFamily="18" charset="0"/>
          </a:endParaRPr>
        </a:p>
      </dgm:t>
    </dgm:pt>
    <dgm:pt modelId="{3E6FEB54-61E6-4296-A5A8-27A70DF13E10}" type="parTrans" cxnId="{2F28E973-32EB-494E-A27F-DA7C75317C37}">
      <dgm:prSet/>
      <dgm:spPr/>
      <dgm:t>
        <a:bodyPr/>
        <a:lstStyle/>
        <a:p>
          <a:endParaRPr lang="es-EC">
            <a:solidFill>
              <a:schemeClr val="tx2"/>
            </a:solidFill>
            <a:latin typeface="Times New Roman" pitchFamily="18" charset="0"/>
            <a:cs typeface="Times New Roman" pitchFamily="18" charset="0"/>
          </a:endParaRPr>
        </a:p>
      </dgm:t>
    </dgm:pt>
    <dgm:pt modelId="{65016D99-6D9F-409F-99A8-C1A9EA350FF2}" type="sibTrans" cxnId="{2F28E973-32EB-494E-A27F-DA7C75317C37}">
      <dgm:prSet/>
      <dgm:spPr/>
      <dgm:t>
        <a:bodyPr/>
        <a:lstStyle/>
        <a:p>
          <a:endParaRPr lang="es-EC">
            <a:solidFill>
              <a:schemeClr val="tx2"/>
            </a:solidFill>
            <a:latin typeface="Times New Roman" pitchFamily="18" charset="0"/>
            <a:cs typeface="Times New Roman" pitchFamily="18" charset="0"/>
          </a:endParaRPr>
        </a:p>
      </dgm:t>
    </dgm:pt>
    <dgm:pt modelId="{034D2E7A-5DDA-49BA-B960-76ECE0386835}" type="pres">
      <dgm:prSet presAssocID="{803508FC-CA16-4838-8BA3-E5D925DF45B2}" presName="diagram" presStyleCnt="0">
        <dgm:presLayoutVars>
          <dgm:dir/>
          <dgm:resizeHandles val="exact"/>
        </dgm:presLayoutVars>
      </dgm:prSet>
      <dgm:spPr/>
      <dgm:t>
        <a:bodyPr/>
        <a:lstStyle/>
        <a:p>
          <a:endParaRPr lang="es-EC"/>
        </a:p>
      </dgm:t>
    </dgm:pt>
    <dgm:pt modelId="{452C54B3-A179-4901-B194-D4D509F52B91}" type="pres">
      <dgm:prSet presAssocID="{84C9EA23-7F2F-4A76-8FF9-28E8C31372ED}" presName="node" presStyleLbl="node1" presStyleIdx="0" presStyleCnt="5">
        <dgm:presLayoutVars>
          <dgm:bulletEnabled val="1"/>
        </dgm:presLayoutVars>
      </dgm:prSet>
      <dgm:spPr/>
      <dgm:t>
        <a:bodyPr/>
        <a:lstStyle/>
        <a:p>
          <a:endParaRPr lang="es-EC"/>
        </a:p>
      </dgm:t>
    </dgm:pt>
    <dgm:pt modelId="{7510BC49-F012-44E5-B25C-8C1213875AF5}" type="pres">
      <dgm:prSet presAssocID="{3CC8534C-1A1D-4A80-A555-D69B1B62F160}" presName="sibTrans" presStyleLbl="sibTrans2D1" presStyleIdx="0" presStyleCnt="4"/>
      <dgm:spPr/>
      <dgm:t>
        <a:bodyPr/>
        <a:lstStyle/>
        <a:p>
          <a:endParaRPr lang="es-EC"/>
        </a:p>
      </dgm:t>
    </dgm:pt>
    <dgm:pt modelId="{869E1E2D-9091-4289-8C39-85A934336588}" type="pres">
      <dgm:prSet presAssocID="{3CC8534C-1A1D-4A80-A555-D69B1B62F160}" presName="connectorText" presStyleLbl="sibTrans2D1" presStyleIdx="0" presStyleCnt="4"/>
      <dgm:spPr/>
      <dgm:t>
        <a:bodyPr/>
        <a:lstStyle/>
        <a:p>
          <a:endParaRPr lang="es-EC"/>
        </a:p>
      </dgm:t>
    </dgm:pt>
    <dgm:pt modelId="{BD94CF15-4250-4D38-BB07-5093A377FEDF}" type="pres">
      <dgm:prSet presAssocID="{16414F77-7E0C-485F-9D79-103C1CDA109A}" presName="node" presStyleLbl="node1" presStyleIdx="1" presStyleCnt="5">
        <dgm:presLayoutVars>
          <dgm:bulletEnabled val="1"/>
        </dgm:presLayoutVars>
      </dgm:prSet>
      <dgm:spPr/>
      <dgm:t>
        <a:bodyPr/>
        <a:lstStyle/>
        <a:p>
          <a:endParaRPr lang="es-EC"/>
        </a:p>
      </dgm:t>
    </dgm:pt>
    <dgm:pt modelId="{BE7D8833-6A17-4E58-AE72-FAFC2B120FAF}" type="pres">
      <dgm:prSet presAssocID="{0276D623-7BE4-46C4-9148-115E187C7246}" presName="sibTrans" presStyleLbl="sibTrans2D1" presStyleIdx="1" presStyleCnt="4"/>
      <dgm:spPr/>
      <dgm:t>
        <a:bodyPr/>
        <a:lstStyle/>
        <a:p>
          <a:endParaRPr lang="es-EC"/>
        </a:p>
      </dgm:t>
    </dgm:pt>
    <dgm:pt modelId="{6ED9FC95-E0C6-4F52-8798-24EED9604F41}" type="pres">
      <dgm:prSet presAssocID="{0276D623-7BE4-46C4-9148-115E187C7246}" presName="connectorText" presStyleLbl="sibTrans2D1" presStyleIdx="1" presStyleCnt="4"/>
      <dgm:spPr/>
      <dgm:t>
        <a:bodyPr/>
        <a:lstStyle/>
        <a:p>
          <a:endParaRPr lang="es-EC"/>
        </a:p>
      </dgm:t>
    </dgm:pt>
    <dgm:pt modelId="{2342C735-8617-4733-B6CE-6D559B2C9238}" type="pres">
      <dgm:prSet presAssocID="{97C35837-7361-45C5-B55A-4FABDD2A346C}" presName="node" presStyleLbl="node1" presStyleIdx="2" presStyleCnt="5">
        <dgm:presLayoutVars>
          <dgm:bulletEnabled val="1"/>
        </dgm:presLayoutVars>
      </dgm:prSet>
      <dgm:spPr/>
      <dgm:t>
        <a:bodyPr/>
        <a:lstStyle/>
        <a:p>
          <a:endParaRPr lang="es-EC"/>
        </a:p>
      </dgm:t>
    </dgm:pt>
    <dgm:pt modelId="{77C7B76F-0172-4D2C-9936-21D1CA8605A5}" type="pres">
      <dgm:prSet presAssocID="{FFBD2F1F-4466-409A-A520-11A9F4297432}" presName="sibTrans" presStyleLbl="sibTrans2D1" presStyleIdx="2" presStyleCnt="4"/>
      <dgm:spPr/>
      <dgm:t>
        <a:bodyPr/>
        <a:lstStyle/>
        <a:p>
          <a:endParaRPr lang="es-EC"/>
        </a:p>
      </dgm:t>
    </dgm:pt>
    <dgm:pt modelId="{3870A177-6398-4A89-BC83-6DC28F76B36B}" type="pres">
      <dgm:prSet presAssocID="{FFBD2F1F-4466-409A-A520-11A9F4297432}" presName="connectorText" presStyleLbl="sibTrans2D1" presStyleIdx="2" presStyleCnt="4"/>
      <dgm:spPr/>
      <dgm:t>
        <a:bodyPr/>
        <a:lstStyle/>
        <a:p>
          <a:endParaRPr lang="es-EC"/>
        </a:p>
      </dgm:t>
    </dgm:pt>
    <dgm:pt modelId="{064B9128-0926-4108-900C-F458DD7F6B9E}" type="pres">
      <dgm:prSet presAssocID="{8CCC99A5-3A20-4402-ABED-DA159FCFEA23}" presName="node" presStyleLbl="node1" presStyleIdx="3" presStyleCnt="5">
        <dgm:presLayoutVars>
          <dgm:bulletEnabled val="1"/>
        </dgm:presLayoutVars>
      </dgm:prSet>
      <dgm:spPr/>
      <dgm:t>
        <a:bodyPr/>
        <a:lstStyle/>
        <a:p>
          <a:endParaRPr lang="es-EC"/>
        </a:p>
      </dgm:t>
    </dgm:pt>
    <dgm:pt modelId="{02870B65-5878-4758-8079-29BE9FB50EDF}" type="pres">
      <dgm:prSet presAssocID="{52CB679F-5992-40EC-9D2F-F74D6874CF00}" presName="sibTrans" presStyleLbl="sibTrans2D1" presStyleIdx="3" presStyleCnt="4"/>
      <dgm:spPr/>
      <dgm:t>
        <a:bodyPr/>
        <a:lstStyle/>
        <a:p>
          <a:endParaRPr lang="es-EC"/>
        </a:p>
      </dgm:t>
    </dgm:pt>
    <dgm:pt modelId="{515DA760-827A-4F2A-9DAD-2B3128B88397}" type="pres">
      <dgm:prSet presAssocID="{52CB679F-5992-40EC-9D2F-F74D6874CF00}" presName="connectorText" presStyleLbl="sibTrans2D1" presStyleIdx="3" presStyleCnt="4"/>
      <dgm:spPr/>
      <dgm:t>
        <a:bodyPr/>
        <a:lstStyle/>
        <a:p>
          <a:endParaRPr lang="es-EC"/>
        </a:p>
      </dgm:t>
    </dgm:pt>
    <dgm:pt modelId="{AB660168-C636-43F8-A2D5-F37BE0B41B03}" type="pres">
      <dgm:prSet presAssocID="{DDE105C6-9892-4811-99A5-EC5AD0178E4D}" presName="node" presStyleLbl="node1" presStyleIdx="4" presStyleCnt="5">
        <dgm:presLayoutVars>
          <dgm:bulletEnabled val="1"/>
        </dgm:presLayoutVars>
      </dgm:prSet>
      <dgm:spPr/>
      <dgm:t>
        <a:bodyPr/>
        <a:lstStyle/>
        <a:p>
          <a:endParaRPr lang="es-EC"/>
        </a:p>
      </dgm:t>
    </dgm:pt>
  </dgm:ptLst>
  <dgm:cxnLst>
    <dgm:cxn modelId="{83C70491-1251-4CC3-86D5-11F25F281096}" srcId="{803508FC-CA16-4838-8BA3-E5D925DF45B2}" destId="{16414F77-7E0C-485F-9D79-103C1CDA109A}" srcOrd="1" destOrd="0" parTransId="{2FD02745-CB34-45F1-9948-5D49B91271BD}" sibTransId="{0276D623-7BE4-46C4-9148-115E187C7246}"/>
    <dgm:cxn modelId="{27965EA6-1528-45D3-97BA-C47BE0B29866}" srcId="{803508FC-CA16-4838-8BA3-E5D925DF45B2}" destId="{84C9EA23-7F2F-4A76-8FF9-28E8C31372ED}" srcOrd="0" destOrd="0" parTransId="{517B1EDA-7EFC-46B5-AADF-F6F141B80478}" sibTransId="{3CC8534C-1A1D-4A80-A555-D69B1B62F160}"/>
    <dgm:cxn modelId="{F125D0F9-244F-4AB3-AB07-02F17C13AF25}" srcId="{803508FC-CA16-4838-8BA3-E5D925DF45B2}" destId="{8CCC99A5-3A20-4402-ABED-DA159FCFEA23}" srcOrd="3" destOrd="0" parTransId="{28104F3C-1581-4879-B576-23FFDB57A49F}" sibTransId="{52CB679F-5992-40EC-9D2F-F74D6874CF00}"/>
    <dgm:cxn modelId="{CE9E4E0E-6916-4FA7-B6D0-88CD61A619DB}" type="presOf" srcId="{97C35837-7361-45C5-B55A-4FABDD2A346C}" destId="{2342C735-8617-4733-B6CE-6D559B2C9238}" srcOrd="0" destOrd="0" presId="urn:microsoft.com/office/officeart/2005/8/layout/process5"/>
    <dgm:cxn modelId="{423CD861-49C2-4DF3-806F-FE920C0E918A}" type="presOf" srcId="{DDE105C6-9892-4811-99A5-EC5AD0178E4D}" destId="{AB660168-C636-43F8-A2D5-F37BE0B41B03}" srcOrd="0" destOrd="0" presId="urn:microsoft.com/office/officeart/2005/8/layout/process5"/>
    <dgm:cxn modelId="{23292703-B135-4145-832A-7CF8BE0B59CF}" type="presOf" srcId="{84C9EA23-7F2F-4A76-8FF9-28E8C31372ED}" destId="{452C54B3-A179-4901-B194-D4D509F52B91}" srcOrd="0" destOrd="0" presId="urn:microsoft.com/office/officeart/2005/8/layout/process5"/>
    <dgm:cxn modelId="{D5D8C652-481C-4F5F-A81E-2CB771C03A2E}" type="presOf" srcId="{FFBD2F1F-4466-409A-A520-11A9F4297432}" destId="{3870A177-6398-4A89-BC83-6DC28F76B36B}" srcOrd="1" destOrd="0" presId="urn:microsoft.com/office/officeart/2005/8/layout/process5"/>
    <dgm:cxn modelId="{F55652F1-704B-4373-8B4D-F587C349F2DD}" srcId="{803508FC-CA16-4838-8BA3-E5D925DF45B2}" destId="{97C35837-7361-45C5-B55A-4FABDD2A346C}" srcOrd="2" destOrd="0" parTransId="{D7590D21-6F47-4BAF-8FB2-96CFF0AF5C74}" sibTransId="{FFBD2F1F-4466-409A-A520-11A9F4297432}"/>
    <dgm:cxn modelId="{38EA6A9F-9D35-410C-97F3-44A36A0E5BA1}" type="presOf" srcId="{8CCC99A5-3A20-4402-ABED-DA159FCFEA23}" destId="{064B9128-0926-4108-900C-F458DD7F6B9E}" srcOrd="0" destOrd="0" presId="urn:microsoft.com/office/officeart/2005/8/layout/process5"/>
    <dgm:cxn modelId="{A93E0671-6E2F-4A01-8FB7-324B920EDB76}" type="presOf" srcId="{FFBD2F1F-4466-409A-A520-11A9F4297432}" destId="{77C7B76F-0172-4D2C-9936-21D1CA8605A5}" srcOrd="0" destOrd="0" presId="urn:microsoft.com/office/officeart/2005/8/layout/process5"/>
    <dgm:cxn modelId="{1D602F66-1535-4DB2-8494-CC1DA1E01572}" type="presOf" srcId="{0276D623-7BE4-46C4-9148-115E187C7246}" destId="{6ED9FC95-E0C6-4F52-8798-24EED9604F41}" srcOrd="1" destOrd="0" presId="urn:microsoft.com/office/officeart/2005/8/layout/process5"/>
    <dgm:cxn modelId="{38385A81-CEDA-46EB-AF50-33B89E96A878}" type="presOf" srcId="{3CC8534C-1A1D-4A80-A555-D69B1B62F160}" destId="{7510BC49-F012-44E5-B25C-8C1213875AF5}" srcOrd="0" destOrd="0" presId="urn:microsoft.com/office/officeart/2005/8/layout/process5"/>
    <dgm:cxn modelId="{2F28E973-32EB-494E-A27F-DA7C75317C37}" srcId="{803508FC-CA16-4838-8BA3-E5D925DF45B2}" destId="{DDE105C6-9892-4811-99A5-EC5AD0178E4D}" srcOrd="4" destOrd="0" parTransId="{3E6FEB54-61E6-4296-A5A8-27A70DF13E10}" sibTransId="{65016D99-6D9F-409F-99A8-C1A9EA350FF2}"/>
    <dgm:cxn modelId="{101C6CEB-172D-4925-9695-DDEFF28C3039}" type="presOf" srcId="{803508FC-CA16-4838-8BA3-E5D925DF45B2}" destId="{034D2E7A-5DDA-49BA-B960-76ECE0386835}" srcOrd="0" destOrd="0" presId="urn:microsoft.com/office/officeart/2005/8/layout/process5"/>
    <dgm:cxn modelId="{184BA5FB-A482-4F81-95E6-F87EEFD93BEC}" type="presOf" srcId="{0276D623-7BE4-46C4-9148-115E187C7246}" destId="{BE7D8833-6A17-4E58-AE72-FAFC2B120FAF}" srcOrd="0" destOrd="0" presId="urn:microsoft.com/office/officeart/2005/8/layout/process5"/>
    <dgm:cxn modelId="{70EC496B-693C-4D24-98E2-C0E26937B14C}" type="presOf" srcId="{3CC8534C-1A1D-4A80-A555-D69B1B62F160}" destId="{869E1E2D-9091-4289-8C39-85A934336588}" srcOrd="1" destOrd="0" presId="urn:microsoft.com/office/officeart/2005/8/layout/process5"/>
    <dgm:cxn modelId="{1DE2117F-F1CA-4B71-A4DD-00FC075BD662}" type="presOf" srcId="{52CB679F-5992-40EC-9D2F-F74D6874CF00}" destId="{02870B65-5878-4758-8079-29BE9FB50EDF}" srcOrd="0" destOrd="0" presId="urn:microsoft.com/office/officeart/2005/8/layout/process5"/>
    <dgm:cxn modelId="{198AFB35-DB81-4A28-8146-B3107F9B9CBB}" type="presOf" srcId="{16414F77-7E0C-485F-9D79-103C1CDA109A}" destId="{BD94CF15-4250-4D38-BB07-5093A377FEDF}" srcOrd="0" destOrd="0" presId="urn:microsoft.com/office/officeart/2005/8/layout/process5"/>
    <dgm:cxn modelId="{B7C9D2CD-CD48-43FA-9BB2-D43F0F829CB3}" type="presOf" srcId="{52CB679F-5992-40EC-9D2F-F74D6874CF00}" destId="{515DA760-827A-4F2A-9DAD-2B3128B88397}" srcOrd="1" destOrd="0" presId="urn:microsoft.com/office/officeart/2005/8/layout/process5"/>
    <dgm:cxn modelId="{7C3DDC6B-A248-4453-8EAA-D9EFEA3E16B7}" type="presParOf" srcId="{034D2E7A-5DDA-49BA-B960-76ECE0386835}" destId="{452C54B3-A179-4901-B194-D4D509F52B91}" srcOrd="0" destOrd="0" presId="urn:microsoft.com/office/officeart/2005/8/layout/process5"/>
    <dgm:cxn modelId="{75376BB2-644A-40BB-97A5-9F2E4D98DC8F}" type="presParOf" srcId="{034D2E7A-5DDA-49BA-B960-76ECE0386835}" destId="{7510BC49-F012-44E5-B25C-8C1213875AF5}" srcOrd="1" destOrd="0" presId="urn:microsoft.com/office/officeart/2005/8/layout/process5"/>
    <dgm:cxn modelId="{CD25E465-54DA-4BA7-A12E-675816F32063}" type="presParOf" srcId="{7510BC49-F012-44E5-B25C-8C1213875AF5}" destId="{869E1E2D-9091-4289-8C39-85A934336588}" srcOrd="0" destOrd="0" presId="urn:microsoft.com/office/officeart/2005/8/layout/process5"/>
    <dgm:cxn modelId="{38E9744E-EDE2-45C8-81E9-C04367F40656}" type="presParOf" srcId="{034D2E7A-5DDA-49BA-B960-76ECE0386835}" destId="{BD94CF15-4250-4D38-BB07-5093A377FEDF}" srcOrd="2" destOrd="0" presId="urn:microsoft.com/office/officeart/2005/8/layout/process5"/>
    <dgm:cxn modelId="{06F0435D-2FB1-4299-A681-D7F23ADE21EB}" type="presParOf" srcId="{034D2E7A-5DDA-49BA-B960-76ECE0386835}" destId="{BE7D8833-6A17-4E58-AE72-FAFC2B120FAF}" srcOrd="3" destOrd="0" presId="urn:microsoft.com/office/officeart/2005/8/layout/process5"/>
    <dgm:cxn modelId="{EFD837F9-8989-42C0-995A-FA3A33D3A3C2}" type="presParOf" srcId="{BE7D8833-6A17-4E58-AE72-FAFC2B120FAF}" destId="{6ED9FC95-E0C6-4F52-8798-24EED9604F41}" srcOrd="0" destOrd="0" presId="urn:microsoft.com/office/officeart/2005/8/layout/process5"/>
    <dgm:cxn modelId="{0C9F73E0-97DC-4EC7-A650-E29F19BA82F3}" type="presParOf" srcId="{034D2E7A-5DDA-49BA-B960-76ECE0386835}" destId="{2342C735-8617-4733-B6CE-6D559B2C9238}" srcOrd="4" destOrd="0" presId="urn:microsoft.com/office/officeart/2005/8/layout/process5"/>
    <dgm:cxn modelId="{B02DCEAC-FF14-4F4F-A407-5A67E501177C}" type="presParOf" srcId="{034D2E7A-5DDA-49BA-B960-76ECE0386835}" destId="{77C7B76F-0172-4D2C-9936-21D1CA8605A5}" srcOrd="5" destOrd="0" presId="urn:microsoft.com/office/officeart/2005/8/layout/process5"/>
    <dgm:cxn modelId="{6A22DEDB-121A-408A-83A3-15CA1BFBE5D2}" type="presParOf" srcId="{77C7B76F-0172-4D2C-9936-21D1CA8605A5}" destId="{3870A177-6398-4A89-BC83-6DC28F76B36B}" srcOrd="0" destOrd="0" presId="urn:microsoft.com/office/officeart/2005/8/layout/process5"/>
    <dgm:cxn modelId="{1112A4B5-34D8-4400-AFBA-D3E3B75D9763}" type="presParOf" srcId="{034D2E7A-5DDA-49BA-B960-76ECE0386835}" destId="{064B9128-0926-4108-900C-F458DD7F6B9E}" srcOrd="6" destOrd="0" presId="urn:microsoft.com/office/officeart/2005/8/layout/process5"/>
    <dgm:cxn modelId="{0D78DB67-7FDF-47F0-A4CF-0D310179CA3C}" type="presParOf" srcId="{034D2E7A-5DDA-49BA-B960-76ECE0386835}" destId="{02870B65-5878-4758-8079-29BE9FB50EDF}" srcOrd="7" destOrd="0" presId="urn:microsoft.com/office/officeart/2005/8/layout/process5"/>
    <dgm:cxn modelId="{5DE6732D-DB14-41E2-9947-7BB193ADD040}" type="presParOf" srcId="{02870B65-5878-4758-8079-29BE9FB50EDF}" destId="{515DA760-827A-4F2A-9DAD-2B3128B88397}" srcOrd="0" destOrd="0" presId="urn:microsoft.com/office/officeart/2005/8/layout/process5"/>
    <dgm:cxn modelId="{2BBC649E-FBA3-4AF8-96EA-1E61B201B41E}" type="presParOf" srcId="{034D2E7A-5DDA-49BA-B960-76ECE0386835}" destId="{AB660168-C636-43F8-A2D5-F37BE0B41B03}"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85D48E-9B8D-4704-A572-DDF74A39DD66}" type="doc">
      <dgm:prSet loTypeId="urn:microsoft.com/office/officeart/2005/8/layout/hList3" loCatId="list" qsTypeId="urn:microsoft.com/office/officeart/2005/8/quickstyle/3d2" qsCatId="3D" csTypeId="urn:microsoft.com/office/officeart/2005/8/colors/colorful1" csCatId="colorful" phldr="1"/>
      <dgm:spPr/>
      <dgm:t>
        <a:bodyPr/>
        <a:lstStyle/>
        <a:p>
          <a:endParaRPr lang="es-EC"/>
        </a:p>
      </dgm:t>
    </dgm:pt>
    <dgm:pt modelId="{E28DEC9A-8F85-4994-8886-F7A00A1DF6AA}">
      <dgm:prSet phldrT="[Texto]" custT="1"/>
      <dgm:spPr>
        <a:solidFill>
          <a:srgbClr val="4971B3"/>
        </a:solidFill>
      </dgm:spPr>
      <dgm:t>
        <a:bodyPr/>
        <a:lstStyle/>
        <a:p>
          <a:r>
            <a:rPr lang="es-EC" sz="2400" b="1" smtClean="0">
              <a:solidFill>
                <a:schemeClr val="tx2"/>
              </a:solidFill>
              <a:latin typeface="Times New Roman" pitchFamily="18" charset="0"/>
              <a:cs typeface="Times New Roman" pitchFamily="18" charset="0"/>
            </a:rPr>
            <a:t>MODALIDAD</a:t>
          </a:r>
          <a:endParaRPr lang="es-EC" sz="2400" b="1">
            <a:solidFill>
              <a:schemeClr val="tx2"/>
            </a:solidFill>
            <a:latin typeface="Times New Roman" pitchFamily="18" charset="0"/>
            <a:cs typeface="Times New Roman" pitchFamily="18" charset="0"/>
          </a:endParaRPr>
        </a:p>
      </dgm:t>
    </dgm:pt>
    <dgm:pt modelId="{21C74CFD-1786-4DFB-9F09-103ACBE75059}" type="parTrans" cxnId="{90B17853-9F6F-4FC4-ABE1-7B02277AB0A5}">
      <dgm:prSet/>
      <dgm:spPr/>
      <dgm:t>
        <a:bodyPr/>
        <a:lstStyle/>
        <a:p>
          <a:endParaRPr lang="es-EC" sz="1800" b="1">
            <a:solidFill>
              <a:schemeClr val="tx2"/>
            </a:solidFill>
            <a:latin typeface="Times New Roman" pitchFamily="18" charset="0"/>
            <a:cs typeface="Times New Roman" pitchFamily="18" charset="0"/>
          </a:endParaRPr>
        </a:p>
      </dgm:t>
    </dgm:pt>
    <dgm:pt modelId="{5D959C92-505A-4E9A-8CB0-2889E20925AE}" type="sibTrans" cxnId="{90B17853-9F6F-4FC4-ABE1-7B02277AB0A5}">
      <dgm:prSet/>
      <dgm:spPr/>
      <dgm:t>
        <a:bodyPr/>
        <a:lstStyle/>
        <a:p>
          <a:endParaRPr lang="es-EC" sz="1800" b="1">
            <a:solidFill>
              <a:schemeClr val="tx2"/>
            </a:solidFill>
            <a:latin typeface="Times New Roman" pitchFamily="18" charset="0"/>
            <a:cs typeface="Times New Roman" pitchFamily="18" charset="0"/>
          </a:endParaRPr>
        </a:p>
      </dgm:t>
    </dgm:pt>
    <dgm:pt modelId="{07E75694-CEF2-4070-8936-A0345B3C2196}">
      <dgm:prSet phldrT="[Texto]" custT="1"/>
      <dgm:spPr/>
      <dgm:t>
        <a:bodyPr anchor="ctr" anchorCtr="0"/>
        <a:lstStyle/>
        <a:p>
          <a:pPr algn="ctr"/>
          <a:endParaRPr lang="es-EC" sz="1800" b="1" smtClean="0">
            <a:solidFill>
              <a:schemeClr val="tx2"/>
            </a:solidFill>
            <a:latin typeface="Times New Roman" pitchFamily="18" charset="0"/>
            <a:cs typeface="Times New Roman" pitchFamily="18" charset="0"/>
          </a:endParaRPr>
        </a:p>
        <a:p>
          <a:pPr algn="ctr"/>
          <a:r>
            <a:rPr lang="es-EC" sz="1800" b="1" smtClean="0">
              <a:solidFill>
                <a:schemeClr val="tx2"/>
              </a:solidFill>
              <a:latin typeface="Times New Roman" pitchFamily="18" charset="0"/>
              <a:cs typeface="Times New Roman" pitchFamily="18" charset="0"/>
            </a:rPr>
            <a:t>BIBLIOGRÁFICA </a:t>
          </a:r>
          <a:endParaRPr lang="es-EC" sz="1800" b="1">
            <a:solidFill>
              <a:schemeClr val="tx2"/>
            </a:solidFill>
            <a:latin typeface="Times New Roman" pitchFamily="18" charset="0"/>
            <a:cs typeface="Times New Roman" pitchFamily="18" charset="0"/>
          </a:endParaRPr>
        </a:p>
      </dgm:t>
    </dgm:pt>
    <dgm:pt modelId="{20A3D72F-3499-4D70-A2FF-E1ACE632071E}" type="parTrans" cxnId="{A58A11F7-FD3C-45DF-902E-EB91B86B70B5}">
      <dgm:prSet/>
      <dgm:spPr/>
      <dgm:t>
        <a:bodyPr/>
        <a:lstStyle/>
        <a:p>
          <a:endParaRPr lang="es-EC" sz="1800" b="1">
            <a:solidFill>
              <a:schemeClr val="tx2"/>
            </a:solidFill>
            <a:latin typeface="Times New Roman" pitchFamily="18" charset="0"/>
            <a:cs typeface="Times New Roman" pitchFamily="18" charset="0"/>
          </a:endParaRPr>
        </a:p>
      </dgm:t>
    </dgm:pt>
    <dgm:pt modelId="{F16D3F3B-6C1B-49E4-B8E5-67D95A6A835B}" type="sibTrans" cxnId="{A58A11F7-FD3C-45DF-902E-EB91B86B70B5}">
      <dgm:prSet/>
      <dgm:spPr/>
      <dgm:t>
        <a:bodyPr/>
        <a:lstStyle/>
        <a:p>
          <a:endParaRPr lang="es-EC" sz="1800" b="1">
            <a:solidFill>
              <a:schemeClr val="tx2"/>
            </a:solidFill>
            <a:latin typeface="Times New Roman" pitchFamily="18" charset="0"/>
            <a:cs typeface="Times New Roman" pitchFamily="18" charset="0"/>
          </a:endParaRPr>
        </a:p>
      </dgm:t>
    </dgm:pt>
    <dgm:pt modelId="{C326A28D-B219-4A94-AFA0-F80AB1A9154C}">
      <dgm:prSet phldrT="[Texto]" custT="1"/>
      <dgm:spPr/>
      <dgm:t>
        <a:bodyPr/>
        <a:lstStyle/>
        <a:p>
          <a:r>
            <a:rPr lang="es-EC" sz="1800" b="1" smtClean="0">
              <a:solidFill>
                <a:schemeClr val="tx2"/>
              </a:solidFill>
              <a:latin typeface="Times New Roman" pitchFamily="18" charset="0"/>
              <a:cs typeface="Times New Roman" pitchFamily="18" charset="0"/>
            </a:rPr>
            <a:t>DE CAMPO</a:t>
          </a:r>
          <a:endParaRPr lang="es-EC" sz="1800" b="1">
            <a:solidFill>
              <a:schemeClr val="tx2"/>
            </a:solidFill>
            <a:latin typeface="Times New Roman" pitchFamily="18" charset="0"/>
            <a:cs typeface="Times New Roman" pitchFamily="18" charset="0"/>
          </a:endParaRPr>
        </a:p>
      </dgm:t>
    </dgm:pt>
    <dgm:pt modelId="{B1CCBA19-5D70-4CE5-91D1-B61ADB027F13}" type="parTrans" cxnId="{E47B8D80-34D2-420B-8B19-1BD7060D9C3B}">
      <dgm:prSet/>
      <dgm:spPr/>
      <dgm:t>
        <a:bodyPr/>
        <a:lstStyle/>
        <a:p>
          <a:endParaRPr lang="es-EC" sz="1800" b="1">
            <a:solidFill>
              <a:schemeClr val="tx2"/>
            </a:solidFill>
            <a:latin typeface="Times New Roman" pitchFamily="18" charset="0"/>
            <a:cs typeface="Times New Roman" pitchFamily="18" charset="0"/>
          </a:endParaRPr>
        </a:p>
      </dgm:t>
    </dgm:pt>
    <dgm:pt modelId="{651FBA3E-ECA0-4660-B4B3-FF1E568F6D72}" type="sibTrans" cxnId="{E47B8D80-34D2-420B-8B19-1BD7060D9C3B}">
      <dgm:prSet/>
      <dgm:spPr/>
      <dgm:t>
        <a:bodyPr/>
        <a:lstStyle/>
        <a:p>
          <a:endParaRPr lang="es-EC" sz="1800" b="1">
            <a:solidFill>
              <a:schemeClr val="tx2"/>
            </a:solidFill>
            <a:latin typeface="Times New Roman" pitchFamily="18" charset="0"/>
            <a:cs typeface="Times New Roman" pitchFamily="18" charset="0"/>
          </a:endParaRPr>
        </a:p>
      </dgm:t>
    </dgm:pt>
    <dgm:pt modelId="{BCDBC240-B3B6-4867-B39F-DFAA8F6C5A23}">
      <dgm:prSet phldrT="[Texto]" custT="1"/>
      <dgm:spPr/>
      <dgm:t>
        <a:bodyPr anchor="ctr" anchorCtr="0"/>
        <a:lstStyle/>
        <a:p>
          <a:pPr algn="ctr"/>
          <a:endParaRPr lang="es-EC" sz="1800" b="1">
            <a:solidFill>
              <a:schemeClr val="tx2"/>
            </a:solidFill>
            <a:latin typeface="Times New Roman" pitchFamily="18" charset="0"/>
            <a:cs typeface="Times New Roman" pitchFamily="18" charset="0"/>
          </a:endParaRPr>
        </a:p>
      </dgm:t>
    </dgm:pt>
    <dgm:pt modelId="{AC3E18DA-B508-4BAC-9B16-0E7FBD70C569}" type="parTrans" cxnId="{23490270-F96E-44C4-9C35-EA5DDC063912}">
      <dgm:prSet/>
      <dgm:spPr/>
      <dgm:t>
        <a:bodyPr/>
        <a:lstStyle/>
        <a:p>
          <a:endParaRPr lang="es-EC" sz="1800" b="1">
            <a:solidFill>
              <a:schemeClr val="tx2"/>
            </a:solidFill>
            <a:latin typeface="Times New Roman" pitchFamily="18" charset="0"/>
            <a:cs typeface="Times New Roman" pitchFamily="18" charset="0"/>
          </a:endParaRPr>
        </a:p>
      </dgm:t>
    </dgm:pt>
    <dgm:pt modelId="{59CC41FB-4C4E-47B0-ABCD-1EEEE4B0A645}" type="sibTrans" cxnId="{23490270-F96E-44C4-9C35-EA5DDC063912}">
      <dgm:prSet/>
      <dgm:spPr/>
      <dgm:t>
        <a:bodyPr/>
        <a:lstStyle/>
        <a:p>
          <a:endParaRPr lang="es-EC" sz="1800" b="1">
            <a:solidFill>
              <a:schemeClr val="tx2"/>
            </a:solidFill>
            <a:latin typeface="Times New Roman" pitchFamily="18" charset="0"/>
            <a:cs typeface="Times New Roman" pitchFamily="18" charset="0"/>
          </a:endParaRPr>
        </a:p>
      </dgm:t>
    </dgm:pt>
    <dgm:pt modelId="{5E6EC570-35EC-4200-AE3F-84275A319A93}" type="pres">
      <dgm:prSet presAssocID="{9C85D48E-9B8D-4704-A572-DDF74A39DD66}" presName="composite" presStyleCnt="0">
        <dgm:presLayoutVars>
          <dgm:chMax val="1"/>
          <dgm:dir/>
          <dgm:resizeHandles val="exact"/>
        </dgm:presLayoutVars>
      </dgm:prSet>
      <dgm:spPr/>
      <dgm:t>
        <a:bodyPr/>
        <a:lstStyle/>
        <a:p>
          <a:endParaRPr lang="es-EC"/>
        </a:p>
      </dgm:t>
    </dgm:pt>
    <dgm:pt modelId="{0C18F8FE-1E79-495E-B39F-1742D67544DD}" type="pres">
      <dgm:prSet presAssocID="{E28DEC9A-8F85-4994-8886-F7A00A1DF6AA}" presName="roof" presStyleLbl="dkBgShp" presStyleIdx="0" presStyleCnt="2"/>
      <dgm:spPr/>
      <dgm:t>
        <a:bodyPr/>
        <a:lstStyle/>
        <a:p>
          <a:endParaRPr lang="es-EC"/>
        </a:p>
      </dgm:t>
    </dgm:pt>
    <dgm:pt modelId="{3FE92A38-A388-4244-9FE8-40D2D265DA62}" type="pres">
      <dgm:prSet presAssocID="{E28DEC9A-8F85-4994-8886-F7A00A1DF6AA}" presName="pillars" presStyleCnt="0"/>
      <dgm:spPr/>
    </dgm:pt>
    <dgm:pt modelId="{FCF3CEDE-2308-47FB-AFDC-EEBD409F6089}" type="pres">
      <dgm:prSet presAssocID="{E28DEC9A-8F85-4994-8886-F7A00A1DF6AA}" presName="pillar1" presStyleLbl="node1" presStyleIdx="0" presStyleCnt="2">
        <dgm:presLayoutVars>
          <dgm:bulletEnabled val="1"/>
        </dgm:presLayoutVars>
      </dgm:prSet>
      <dgm:spPr/>
      <dgm:t>
        <a:bodyPr/>
        <a:lstStyle/>
        <a:p>
          <a:endParaRPr lang="es-EC"/>
        </a:p>
      </dgm:t>
    </dgm:pt>
    <dgm:pt modelId="{0AD8004C-3660-436B-AAA5-2CD0558AC7BD}" type="pres">
      <dgm:prSet presAssocID="{C326A28D-B219-4A94-AFA0-F80AB1A9154C}" presName="pillarX" presStyleLbl="node1" presStyleIdx="1" presStyleCnt="2">
        <dgm:presLayoutVars>
          <dgm:bulletEnabled val="1"/>
        </dgm:presLayoutVars>
      </dgm:prSet>
      <dgm:spPr/>
      <dgm:t>
        <a:bodyPr/>
        <a:lstStyle/>
        <a:p>
          <a:endParaRPr lang="es-EC"/>
        </a:p>
      </dgm:t>
    </dgm:pt>
    <dgm:pt modelId="{45FA774B-21F7-46D3-9318-D2264080BDAB}" type="pres">
      <dgm:prSet presAssocID="{E28DEC9A-8F85-4994-8886-F7A00A1DF6AA}" presName="base" presStyleLbl="dkBgShp" presStyleIdx="1" presStyleCnt="2"/>
      <dgm:spPr/>
      <dgm:t>
        <a:bodyPr/>
        <a:lstStyle/>
        <a:p>
          <a:endParaRPr lang="es-EC"/>
        </a:p>
      </dgm:t>
    </dgm:pt>
  </dgm:ptLst>
  <dgm:cxnLst>
    <dgm:cxn modelId="{824729DA-5E89-4C6E-BF45-2130A10735AD}" type="presOf" srcId="{07E75694-CEF2-4070-8936-A0345B3C2196}" destId="{FCF3CEDE-2308-47FB-AFDC-EEBD409F6089}" srcOrd="0" destOrd="0" presId="urn:microsoft.com/office/officeart/2005/8/layout/hList3"/>
    <dgm:cxn modelId="{B0F313E7-69D0-4FD4-8226-CAC0FBDD13F5}" type="presOf" srcId="{C326A28D-B219-4A94-AFA0-F80AB1A9154C}" destId="{0AD8004C-3660-436B-AAA5-2CD0558AC7BD}" srcOrd="0" destOrd="0" presId="urn:microsoft.com/office/officeart/2005/8/layout/hList3"/>
    <dgm:cxn modelId="{FB70DA0A-18DA-4C7A-89E0-CD605FC87357}" type="presOf" srcId="{E28DEC9A-8F85-4994-8886-F7A00A1DF6AA}" destId="{0C18F8FE-1E79-495E-B39F-1742D67544DD}" srcOrd="0" destOrd="0" presId="urn:microsoft.com/office/officeart/2005/8/layout/hList3"/>
    <dgm:cxn modelId="{A81E418B-306B-46F8-9A59-C33B820B6908}" type="presOf" srcId="{9C85D48E-9B8D-4704-A572-DDF74A39DD66}" destId="{5E6EC570-35EC-4200-AE3F-84275A319A93}" srcOrd="0" destOrd="0" presId="urn:microsoft.com/office/officeart/2005/8/layout/hList3"/>
    <dgm:cxn modelId="{90B17853-9F6F-4FC4-ABE1-7B02277AB0A5}" srcId="{9C85D48E-9B8D-4704-A572-DDF74A39DD66}" destId="{E28DEC9A-8F85-4994-8886-F7A00A1DF6AA}" srcOrd="0" destOrd="0" parTransId="{21C74CFD-1786-4DFB-9F09-103ACBE75059}" sibTransId="{5D959C92-505A-4E9A-8CB0-2889E20925AE}"/>
    <dgm:cxn modelId="{A58A11F7-FD3C-45DF-902E-EB91B86B70B5}" srcId="{E28DEC9A-8F85-4994-8886-F7A00A1DF6AA}" destId="{07E75694-CEF2-4070-8936-A0345B3C2196}" srcOrd="0" destOrd="0" parTransId="{20A3D72F-3499-4D70-A2FF-E1ACE632071E}" sibTransId="{F16D3F3B-6C1B-49E4-B8E5-67D95A6A835B}"/>
    <dgm:cxn modelId="{121D4A97-A82A-4E6A-AAE2-40C5DA27650C}" type="presOf" srcId="{BCDBC240-B3B6-4867-B39F-DFAA8F6C5A23}" destId="{FCF3CEDE-2308-47FB-AFDC-EEBD409F6089}" srcOrd="0" destOrd="1" presId="urn:microsoft.com/office/officeart/2005/8/layout/hList3"/>
    <dgm:cxn modelId="{E47B8D80-34D2-420B-8B19-1BD7060D9C3B}" srcId="{E28DEC9A-8F85-4994-8886-F7A00A1DF6AA}" destId="{C326A28D-B219-4A94-AFA0-F80AB1A9154C}" srcOrd="1" destOrd="0" parTransId="{B1CCBA19-5D70-4CE5-91D1-B61ADB027F13}" sibTransId="{651FBA3E-ECA0-4660-B4B3-FF1E568F6D72}"/>
    <dgm:cxn modelId="{23490270-F96E-44C4-9C35-EA5DDC063912}" srcId="{07E75694-CEF2-4070-8936-A0345B3C2196}" destId="{BCDBC240-B3B6-4867-B39F-DFAA8F6C5A23}" srcOrd="0" destOrd="0" parTransId="{AC3E18DA-B508-4BAC-9B16-0E7FBD70C569}" sibTransId="{59CC41FB-4C4E-47B0-ABCD-1EEEE4B0A645}"/>
    <dgm:cxn modelId="{F5008E15-5240-4925-8545-B957C1AEFE17}" type="presParOf" srcId="{5E6EC570-35EC-4200-AE3F-84275A319A93}" destId="{0C18F8FE-1E79-495E-B39F-1742D67544DD}" srcOrd="0" destOrd="0" presId="urn:microsoft.com/office/officeart/2005/8/layout/hList3"/>
    <dgm:cxn modelId="{6F4D1B1B-B32C-4C5C-AE69-A4B5693F5B9E}" type="presParOf" srcId="{5E6EC570-35EC-4200-AE3F-84275A319A93}" destId="{3FE92A38-A388-4244-9FE8-40D2D265DA62}" srcOrd="1" destOrd="0" presId="urn:microsoft.com/office/officeart/2005/8/layout/hList3"/>
    <dgm:cxn modelId="{53373776-984A-4DFC-95E0-8AA223C27896}" type="presParOf" srcId="{3FE92A38-A388-4244-9FE8-40D2D265DA62}" destId="{FCF3CEDE-2308-47FB-AFDC-EEBD409F6089}" srcOrd="0" destOrd="0" presId="urn:microsoft.com/office/officeart/2005/8/layout/hList3"/>
    <dgm:cxn modelId="{DF5B5150-A5F4-4292-886C-067B729F20AA}" type="presParOf" srcId="{3FE92A38-A388-4244-9FE8-40D2D265DA62}" destId="{0AD8004C-3660-436B-AAA5-2CD0558AC7BD}" srcOrd="1" destOrd="0" presId="urn:microsoft.com/office/officeart/2005/8/layout/hList3"/>
    <dgm:cxn modelId="{75D1AC6B-9292-4A26-9336-5DABBB22C03F}" type="presParOf" srcId="{5E6EC570-35EC-4200-AE3F-84275A319A93}" destId="{45FA774B-21F7-46D3-9318-D2264080BDAB}"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85D48E-9B8D-4704-A572-DDF74A39DD66}" type="doc">
      <dgm:prSet loTypeId="urn:microsoft.com/office/officeart/2005/8/layout/hList3" loCatId="list" qsTypeId="urn:microsoft.com/office/officeart/2005/8/quickstyle/3d2" qsCatId="3D" csTypeId="urn:microsoft.com/office/officeart/2005/8/colors/colorful1" csCatId="colorful" phldr="1"/>
      <dgm:spPr/>
      <dgm:t>
        <a:bodyPr/>
        <a:lstStyle/>
        <a:p>
          <a:endParaRPr lang="es-EC"/>
        </a:p>
      </dgm:t>
    </dgm:pt>
    <dgm:pt modelId="{E28DEC9A-8F85-4994-8886-F7A00A1DF6AA}">
      <dgm:prSet phldrT="[Texto]" custT="1"/>
      <dgm:spPr>
        <a:solidFill>
          <a:srgbClr val="AE94C2"/>
        </a:solidFill>
      </dgm:spPr>
      <dgm:t>
        <a:bodyPr/>
        <a:lstStyle/>
        <a:p>
          <a:r>
            <a:rPr lang="es-EC" sz="2400" b="1" smtClean="0">
              <a:solidFill>
                <a:schemeClr val="tx2"/>
              </a:solidFill>
              <a:latin typeface="Times New Roman" pitchFamily="18" charset="0"/>
              <a:cs typeface="Times New Roman" pitchFamily="18" charset="0"/>
            </a:rPr>
            <a:t>TIPO</a:t>
          </a:r>
          <a:endParaRPr lang="es-EC" sz="2400" b="1">
            <a:solidFill>
              <a:schemeClr val="tx2"/>
            </a:solidFill>
            <a:latin typeface="Times New Roman" pitchFamily="18" charset="0"/>
            <a:cs typeface="Times New Roman" pitchFamily="18" charset="0"/>
          </a:endParaRPr>
        </a:p>
      </dgm:t>
    </dgm:pt>
    <dgm:pt modelId="{21C74CFD-1786-4DFB-9F09-103ACBE75059}" type="parTrans" cxnId="{90B17853-9F6F-4FC4-ABE1-7B02277AB0A5}">
      <dgm:prSet/>
      <dgm:spPr/>
      <dgm:t>
        <a:bodyPr/>
        <a:lstStyle/>
        <a:p>
          <a:endParaRPr lang="es-EC" sz="1800" b="1">
            <a:solidFill>
              <a:schemeClr val="tx2"/>
            </a:solidFill>
            <a:latin typeface="Times New Roman" pitchFamily="18" charset="0"/>
            <a:cs typeface="Times New Roman" pitchFamily="18" charset="0"/>
          </a:endParaRPr>
        </a:p>
      </dgm:t>
    </dgm:pt>
    <dgm:pt modelId="{5D959C92-505A-4E9A-8CB0-2889E20925AE}" type="sibTrans" cxnId="{90B17853-9F6F-4FC4-ABE1-7B02277AB0A5}">
      <dgm:prSet/>
      <dgm:spPr/>
      <dgm:t>
        <a:bodyPr/>
        <a:lstStyle/>
        <a:p>
          <a:endParaRPr lang="es-EC" sz="1800" b="1">
            <a:solidFill>
              <a:schemeClr val="tx2"/>
            </a:solidFill>
            <a:latin typeface="Times New Roman" pitchFamily="18" charset="0"/>
            <a:cs typeface="Times New Roman" pitchFamily="18" charset="0"/>
          </a:endParaRPr>
        </a:p>
      </dgm:t>
    </dgm:pt>
    <dgm:pt modelId="{07E75694-CEF2-4070-8936-A0345B3C2196}">
      <dgm:prSet phldrT="[Texto]" custT="1"/>
      <dgm:spPr>
        <a:solidFill>
          <a:srgbClr val="AF516E"/>
        </a:solidFill>
      </dgm:spPr>
      <dgm:t>
        <a:bodyPr anchor="ctr" anchorCtr="0"/>
        <a:lstStyle/>
        <a:p>
          <a:pPr algn="ctr"/>
          <a:endParaRPr lang="es-EC" sz="1800" b="1" smtClean="0">
            <a:solidFill>
              <a:schemeClr val="tx2"/>
            </a:solidFill>
            <a:latin typeface="Times New Roman" pitchFamily="18" charset="0"/>
            <a:cs typeface="Times New Roman" pitchFamily="18" charset="0"/>
          </a:endParaRPr>
        </a:p>
        <a:p>
          <a:pPr algn="ctr"/>
          <a:r>
            <a:rPr lang="es-EC" sz="1800" b="1" smtClean="0">
              <a:solidFill>
                <a:schemeClr val="tx2"/>
              </a:solidFill>
              <a:latin typeface="Times New Roman" pitchFamily="18" charset="0"/>
              <a:cs typeface="Times New Roman" pitchFamily="18" charset="0"/>
            </a:rPr>
            <a:t>DESCRIPTIVA </a:t>
          </a:r>
          <a:endParaRPr lang="es-EC" sz="1800" b="1">
            <a:solidFill>
              <a:schemeClr val="tx2"/>
            </a:solidFill>
            <a:latin typeface="Times New Roman" pitchFamily="18" charset="0"/>
            <a:cs typeface="Times New Roman" pitchFamily="18" charset="0"/>
          </a:endParaRPr>
        </a:p>
      </dgm:t>
    </dgm:pt>
    <dgm:pt modelId="{20A3D72F-3499-4D70-A2FF-E1ACE632071E}" type="parTrans" cxnId="{A58A11F7-FD3C-45DF-902E-EB91B86B70B5}">
      <dgm:prSet/>
      <dgm:spPr/>
      <dgm:t>
        <a:bodyPr/>
        <a:lstStyle/>
        <a:p>
          <a:endParaRPr lang="es-EC" sz="1800" b="1">
            <a:solidFill>
              <a:schemeClr val="tx2"/>
            </a:solidFill>
            <a:latin typeface="Times New Roman" pitchFamily="18" charset="0"/>
            <a:cs typeface="Times New Roman" pitchFamily="18" charset="0"/>
          </a:endParaRPr>
        </a:p>
      </dgm:t>
    </dgm:pt>
    <dgm:pt modelId="{F16D3F3B-6C1B-49E4-B8E5-67D95A6A835B}" type="sibTrans" cxnId="{A58A11F7-FD3C-45DF-902E-EB91B86B70B5}">
      <dgm:prSet/>
      <dgm:spPr/>
      <dgm:t>
        <a:bodyPr/>
        <a:lstStyle/>
        <a:p>
          <a:endParaRPr lang="es-EC" sz="1800" b="1">
            <a:solidFill>
              <a:schemeClr val="tx2"/>
            </a:solidFill>
            <a:latin typeface="Times New Roman" pitchFamily="18" charset="0"/>
            <a:cs typeface="Times New Roman" pitchFamily="18" charset="0"/>
          </a:endParaRPr>
        </a:p>
      </dgm:t>
    </dgm:pt>
    <dgm:pt modelId="{BCDBC240-B3B6-4867-B39F-DFAA8F6C5A23}">
      <dgm:prSet phldrT="[Texto]" custT="1"/>
      <dgm:spPr>
        <a:solidFill>
          <a:srgbClr val="AF516E"/>
        </a:solidFill>
      </dgm:spPr>
      <dgm:t>
        <a:bodyPr anchor="ctr" anchorCtr="0"/>
        <a:lstStyle/>
        <a:p>
          <a:pPr algn="ctr"/>
          <a:endParaRPr lang="es-EC" sz="1800" b="1">
            <a:solidFill>
              <a:schemeClr val="tx2"/>
            </a:solidFill>
            <a:latin typeface="Times New Roman" pitchFamily="18" charset="0"/>
            <a:cs typeface="Times New Roman" pitchFamily="18" charset="0"/>
          </a:endParaRPr>
        </a:p>
      </dgm:t>
    </dgm:pt>
    <dgm:pt modelId="{AC3E18DA-B508-4BAC-9B16-0E7FBD70C569}" type="parTrans" cxnId="{23490270-F96E-44C4-9C35-EA5DDC063912}">
      <dgm:prSet/>
      <dgm:spPr/>
      <dgm:t>
        <a:bodyPr/>
        <a:lstStyle/>
        <a:p>
          <a:endParaRPr lang="es-EC" sz="1800" b="1">
            <a:solidFill>
              <a:schemeClr val="tx2"/>
            </a:solidFill>
            <a:latin typeface="Times New Roman" pitchFamily="18" charset="0"/>
            <a:cs typeface="Times New Roman" pitchFamily="18" charset="0"/>
          </a:endParaRPr>
        </a:p>
      </dgm:t>
    </dgm:pt>
    <dgm:pt modelId="{59CC41FB-4C4E-47B0-ABCD-1EEEE4B0A645}" type="sibTrans" cxnId="{23490270-F96E-44C4-9C35-EA5DDC063912}">
      <dgm:prSet/>
      <dgm:spPr/>
      <dgm:t>
        <a:bodyPr/>
        <a:lstStyle/>
        <a:p>
          <a:endParaRPr lang="es-EC" sz="1800" b="1">
            <a:solidFill>
              <a:schemeClr val="tx2"/>
            </a:solidFill>
            <a:latin typeface="Times New Roman" pitchFamily="18" charset="0"/>
            <a:cs typeface="Times New Roman" pitchFamily="18" charset="0"/>
          </a:endParaRPr>
        </a:p>
      </dgm:t>
    </dgm:pt>
    <dgm:pt modelId="{5E6EC570-35EC-4200-AE3F-84275A319A93}" type="pres">
      <dgm:prSet presAssocID="{9C85D48E-9B8D-4704-A572-DDF74A39DD66}" presName="composite" presStyleCnt="0">
        <dgm:presLayoutVars>
          <dgm:chMax val="1"/>
          <dgm:dir/>
          <dgm:resizeHandles val="exact"/>
        </dgm:presLayoutVars>
      </dgm:prSet>
      <dgm:spPr/>
      <dgm:t>
        <a:bodyPr/>
        <a:lstStyle/>
        <a:p>
          <a:endParaRPr lang="es-EC"/>
        </a:p>
      </dgm:t>
    </dgm:pt>
    <dgm:pt modelId="{0C18F8FE-1E79-495E-B39F-1742D67544DD}" type="pres">
      <dgm:prSet presAssocID="{E28DEC9A-8F85-4994-8886-F7A00A1DF6AA}" presName="roof" presStyleLbl="dkBgShp" presStyleIdx="0" presStyleCnt="2"/>
      <dgm:spPr/>
      <dgm:t>
        <a:bodyPr/>
        <a:lstStyle/>
        <a:p>
          <a:endParaRPr lang="es-EC"/>
        </a:p>
      </dgm:t>
    </dgm:pt>
    <dgm:pt modelId="{3FE92A38-A388-4244-9FE8-40D2D265DA62}" type="pres">
      <dgm:prSet presAssocID="{E28DEC9A-8F85-4994-8886-F7A00A1DF6AA}" presName="pillars" presStyleCnt="0"/>
      <dgm:spPr/>
    </dgm:pt>
    <dgm:pt modelId="{FCF3CEDE-2308-47FB-AFDC-EEBD409F6089}" type="pres">
      <dgm:prSet presAssocID="{E28DEC9A-8F85-4994-8886-F7A00A1DF6AA}" presName="pillar1" presStyleLbl="node1" presStyleIdx="0" presStyleCnt="1" custLinFactNeighborY="0">
        <dgm:presLayoutVars>
          <dgm:bulletEnabled val="1"/>
        </dgm:presLayoutVars>
      </dgm:prSet>
      <dgm:spPr/>
      <dgm:t>
        <a:bodyPr/>
        <a:lstStyle/>
        <a:p>
          <a:endParaRPr lang="es-EC"/>
        </a:p>
      </dgm:t>
    </dgm:pt>
    <dgm:pt modelId="{45FA774B-21F7-46D3-9318-D2264080BDAB}" type="pres">
      <dgm:prSet presAssocID="{E28DEC9A-8F85-4994-8886-F7A00A1DF6AA}" presName="base" presStyleLbl="dkBgShp" presStyleIdx="1" presStyleCnt="2"/>
      <dgm:spPr/>
      <dgm:t>
        <a:bodyPr/>
        <a:lstStyle/>
        <a:p>
          <a:endParaRPr lang="es-EC"/>
        </a:p>
      </dgm:t>
    </dgm:pt>
  </dgm:ptLst>
  <dgm:cxnLst>
    <dgm:cxn modelId="{EAF8C556-68C8-457F-9998-F70D59B74BDF}" type="presOf" srcId="{BCDBC240-B3B6-4867-B39F-DFAA8F6C5A23}" destId="{FCF3CEDE-2308-47FB-AFDC-EEBD409F6089}" srcOrd="0" destOrd="1" presId="urn:microsoft.com/office/officeart/2005/8/layout/hList3"/>
    <dgm:cxn modelId="{91D4E6A2-65C7-4084-A8FA-EDF10A3708A3}" type="presOf" srcId="{E28DEC9A-8F85-4994-8886-F7A00A1DF6AA}" destId="{0C18F8FE-1E79-495E-B39F-1742D67544DD}" srcOrd="0" destOrd="0" presId="urn:microsoft.com/office/officeart/2005/8/layout/hList3"/>
    <dgm:cxn modelId="{59839F73-AF41-489B-9F6C-07C31DD0A69C}" type="presOf" srcId="{07E75694-CEF2-4070-8936-A0345B3C2196}" destId="{FCF3CEDE-2308-47FB-AFDC-EEBD409F6089}" srcOrd="0" destOrd="0" presId="urn:microsoft.com/office/officeart/2005/8/layout/hList3"/>
    <dgm:cxn modelId="{90B17853-9F6F-4FC4-ABE1-7B02277AB0A5}" srcId="{9C85D48E-9B8D-4704-A572-DDF74A39DD66}" destId="{E28DEC9A-8F85-4994-8886-F7A00A1DF6AA}" srcOrd="0" destOrd="0" parTransId="{21C74CFD-1786-4DFB-9F09-103ACBE75059}" sibTransId="{5D959C92-505A-4E9A-8CB0-2889E20925AE}"/>
    <dgm:cxn modelId="{A58A11F7-FD3C-45DF-902E-EB91B86B70B5}" srcId="{E28DEC9A-8F85-4994-8886-F7A00A1DF6AA}" destId="{07E75694-CEF2-4070-8936-A0345B3C2196}" srcOrd="0" destOrd="0" parTransId="{20A3D72F-3499-4D70-A2FF-E1ACE632071E}" sibTransId="{F16D3F3B-6C1B-49E4-B8E5-67D95A6A835B}"/>
    <dgm:cxn modelId="{23490270-F96E-44C4-9C35-EA5DDC063912}" srcId="{07E75694-CEF2-4070-8936-A0345B3C2196}" destId="{BCDBC240-B3B6-4867-B39F-DFAA8F6C5A23}" srcOrd="0" destOrd="0" parTransId="{AC3E18DA-B508-4BAC-9B16-0E7FBD70C569}" sibTransId="{59CC41FB-4C4E-47B0-ABCD-1EEEE4B0A645}"/>
    <dgm:cxn modelId="{1D37DEED-6532-4BA9-A715-AF4671670043}" type="presOf" srcId="{9C85D48E-9B8D-4704-A572-DDF74A39DD66}" destId="{5E6EC570-35EC-4200-AE3F-84275A319A93}" srcOrd="0" destOrd="0" presId="urn:microsoft.com/office/officeart/2005/8/layout/hList3"/>
    <dgm:cxn modelId="{C75C322D-2929-4214-9E1D-F5C1799716B8}" type="presParOf" srcId="{5E6EC570-35EC-4200-AE3F-84275A319A93}" destId="{0C18F8FE-1E79-495E-B39F-1742D67544DD}" srcOrd="0" destOrd="0" presId="urn:microsoft.com/office/officeart/2005/8/layout/hList3"/>
    <dgm:cxn modelId="{834C219B-B222-4A04-83A9-CA777BDF6C3F}" type="presParOf" srcId="{5E6EC570-35EC-4200-AE3F-84275A319A93}" destId="{3FE92A38-A388-4244-9FE8-40D2D265DA62}" srcOrd="1" destOrd="0" presId="urn:microsoft.com/office/officeart/2005/8/layout/hList3"/>
    <dgm:cxn modelId="{01795C1C-51DD-40CC-881E-718FFBA60A32}" type="presParOf" srcId="{3FE92A38-A388-4244-9FE8-40D2D265DA62}" destId="{FCF3CEDE-2308-47FB-AFDC-EEBD409F6089}" srcOrd="0" destOrd="0" presId="urn:microsoft.com/office/officeart/2005/8/layout/hList3"/>
    <dgm:cxn modelId="{8489416D-C085-4EAF-816E-E846F6195361}" type="presParOf" srcId="{5E6EC570-35EC-4200-AE3F-84275A319A93}" destId="{45FA774B-21F7-46D3-9318-D2264080BDAB}" srcOrd="2" destOrd="0" presId="urn:microsoft.com/office/officeart/2005/8/layout/h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85D48E-9B8D-4704-A572-DDF74A39DD66}" type="doc">
      <dgm:prSet loTypeId="urn:microsoft.com/office/officeart/2005/8/layout/hList3" loCatId="list" qsTypeId="urn:microsoft.com/office/officeart/2005/8/quickstyle/3d2" qsCatId="3D" csTypeId="urn:microsoft.com/office/officeart/2005/8/colors/colorful1" csCatId="colorful" phldr="1"/>
      <dgm:spPr/>
      <dgm:t>
        <a:bodyPr/>
        <a:lstStyle/>
        <a:p>
          <a:endParaRPr lang="es-EC"/>
        </a:p>
      </dgm:t>
    </dgm:pt>
    <dgm:pt modelId="{E28DEC9A-8F85-4994-8886-F7A00A1DF6AA}">
      <dgm:prSet phldrT="[Texto]" custT="1"/>
      <dgm:spPr>
        <a:solidFill>
          <a:srgbClr val="B89348"/>
        </a:solidFill>
      </dgm:spPr>
      <dgm:t>
        <a:bodyPr/>
        <a:lstStyle/>
        <a:p>
          <a:r>
            <a:rPr lang="es-EC" sz="2400" b="1" smtClean="0">
              <a:solidFill>
                <a:schemeClr val="tx2"/>
              </a:solidFill>
              <a:latin typeface="Times New Roman" pitchFamily="18" charset="0"/>
              <a:cs typeface="Times New Roman" pitchFamily="18" charset="0"/>
            </a:rPr>
            <a:t>POBLACIÓN Y MUESTRA</a:t>
          </a:r>
          <a:endParaRPr lang="es-EC" sz="2400" b="1">
            <a:solidFill>
              <a:schemeClr val="tx2"/>
            </a:solidFill>
            <a:latin typeface="Times New Roman" pitchFamily="18" charset="0"/>
            <a:cs typeface="Times New Roman" pitchFamily="18" charset="0"/>
          </a:endParaRPr>
        </a:p>
      </dgm:t>
    </dgm:pt>
    <dgm:pt modelId="{21C74CFD-1786-4DFB-9F09-103ACBE75059}" type="parTrans" cxnId="{90B17853-9F6F-4FC4-ABE1-7B02277AB0A5}">
      <dgm:prSet/>
      <dgm:spPr/>
      <dgm:t>
        <a:bodyPr/>
        <a:lstStyle/>
        <a:p>
          <a:endParaRPr lang="es-EC" sz="1800" b="1">
            <a:solidFill>
              <a:schemeClr val="tx2"/>
            </a:solidFill>
            <a:latin typeface="Times New Roman" pitchFamily="18" charset="0"/>
            <a:cs typeface="Times New Roman" pitchFamily="18" charset="0"/>
          </a:endParaRPr>
        </a:p>
      </dgm:t>
    </dgm:pt>
    <dgm:pt modelId="{5D959C92-505A-4E9A-8CB0-2889E20925AE}" type="sibTrans" cxnId="{90B17853-9F6F-4FC4-ABE1-7B02277AB0A5}">
      <dgm:prSet/>
      <dgm:spPr/>
      <dgm:t>
        <a:bodyPr/>
        <a:lstStyle/>
        <a:p>
          <a:endParaRPr lang="es-EC" sz="1800" b="1">
            <a:solidFill>
              <a:schemeClr val="tx2"/>
            </a:solidFill>
            <a:latin typeface="Times New Roman" pitchFamily="18" charset="0"/>
            <a:cs typeface="Times New Roman" pitchFamily="18" charset="0"/>
          </a:endParaRPr>
        </a:p>
      </dgm:t>
    </dgm:pt>
    <dgm:pt modelId="{07E75694-CEF2-4070-8936-A0345B3C2196}">
      <dgm:prSet phldrT="[Texto]" custT="1"/>
      <dgm:spPr>
        <a:solidFill>
          <a:srgbClr val="619C9F"/>
        </a:solidFill>
      </dgm:spPr>
      <dgm:t>
        <a:bodyPr anchor="ctr" anchorCtr="0"/>
        <a:lstStyle/>
        <a:p>
          <a:pPr algn="ctr"/>
          <a:r>
            <a:rPr lang="es-EC" sz="1800" b="1" smtClean="0">
              <a:solidFill>
                <a:schemeClr val="tx2"/>
              </a:solidFill>
              <a:latin typeface="Times New Roman" pitchFamily="18" charset="0"/>
              <a:cs typeface="Times New Roman" pitchFamily="18" charset="0"/>
            </a:rPr>
            <a:t>Primeros de básica del Centro Educativo “Amable Arauz”</a:t>
          </a:r>
          <a:endParaRPr lang="es-EC" sz="1800" b="1">
            <a:solidFill>
              <a:schemeClr val="tx2"/>
            </a:solidFill>
            <a:latin typeface="Times New Roman" pitchFamily="18" charset="0"/>
            <a:cs typeface="Times New Roman" pitchFamily="18" charset="0"/>
          </a:endParaRPr>
        </a:p>
      </dgm:t>
    </dgm:pt>
    <dgm:pt modelId="{20A3D72F-3499-4D70-A2FF-E1ACE632071E}" type="parTrans" cxnId="{A58A11F7-FD3C-45DF-902E-EB91B86B70B5}">
      <dgm:prSet/>
      <dgm:spPr/>
      <dgm:t>
        <a:bodyPr/>
        <a:lstStyle/>
        <a:p>
          <a:endParaRPr lang="es-EC" sz="1800" b="1">
            <a:solidFill>
              <a:schemeClr val="tx2"/>
            </a:solidFill>
            <a:latin typeface="Times New Roman" pitchFamily="18" charset="0"/>
            <a:cs typeface="Times New Roman" pitchFamily="18" charset="0"/>
          </a:endParaRPr>
        </a:p>
      </dgm:t>
    </dgm:pt>
    <dgm:pt modelId="{F16D3F3B-6C1B-49E4-B8E5-67D95A6A835B}" type="sibTrans" cxnId="{A58A11F7-FD3C-45DF-902E-EB91B86B70B5}">
      <dgm:prSet/>
      <dgm:spPr/>
      <dgm:t>
        <a:bodyPr/>
        <a:lstStyle/>
        <a:p>
          <a:endParaRPr lang="es-EC" sz="1800" b="1">
            <a:solidFill>
              <a:schemeClr val="tx2"/>
            </a:solidFill>
            <a:latin typeface="Times New Roman" pitchFamily="18" charset="0"/>
            <a:cs typeface="Times New Roman" pitchFamily="18" charset="0"/>
          </a:endParaRPr>
        </a:p>
      </dgm:t>
    </dgm:pt>
    <dgm:pt modelId="{5E6EC570-35EC-4200-AE3F-84275A319A93}" type="pres">
      <dgm:prSet presAssocID="{9C85D48E-9B8D-4704-A572-DDF74A39DD66}" presName="composite" presStyleCnt="0">
        <dgm:presLayoutVars>
          <dgm:chMax val="1"/>
          <dgm:dir/>
          <dgm:resizeHandles val="exact"/>
        </dgm:presLayoutVars>
      </dgm:prSet>
      <dgm:spPr/>
      <dgm:t>
        <a:bodyPr/>
        <a:lstStyle/>
        <a:p>
          <a:endParaRPr lang="es-EC"/>
        </a:p>
      </dgm:t>
    </dgm:pt>
    <dgm:pt modelId="{0C18F8FE-1E79-495E-B39F-1742D67544DD}" type="pres">
      <dgm:prSet presAssocID="{E28DEC9A-8F85-4994-8886-F7A00A1DF6AA}" presName="roof" presStyleLbl="dkBgShp" presStyleIdx="0" presStyleCnt="2"/>
      <dgm:spPr/>
      <dgm:t>
        <a:bodyPr/>
        <a:lstStyle/>
        <a:p>
          <a:endParaRPr lang="es-EC"/>
        </a:p>
      </dgm:t>
    </dgm:pt>
    <dgm:pt modelId="{3FE92A38-A388-4244-9FE8-40D2D265DA62}" type="pres">
      <dgm:prSet presAssocID="{E28DEC9A-8F85-4994-8886-F7A00A1DF6AA}" presName="pillars" presStyleCnt="0"/>
      <dgm:spPr/>
    </dgm:pt>
    <dgm:pt modelId="{FCF3CEDE-2308-47FB-AFDC-EEBD409F6089}" type="pres">
      <dgm:prSet presAssocID="{E28DEC9A-8F85-4994-8886-F7A00A1DF6AA}" presName="pillar1" presStyleLbl="node1" presStyleIdx="0" presStyleCnt="1" custLinFactNeighborX="-7246" custLinFactNeighborY="-2268">
        <dgm:presLayoutVars>
          <dgm:bulletEnabled val="1"/>
        </dgm:presLayoutVars>
      </dgm:prSet>
      <dgm:spPr/>
      <dgm:t>
        <a:bodyPr/>
        <a:lstStyle/>
        <a:p>
          <a:endParaRPr lang="es-EC"/>
        </a:p>
      </dgm:t>
    </dgm:pt>
    <dgm:pt modelId="{45FA774B-21F7-46D3-9318-D2264080BDAB}" type="pres">
      <dgm:prSet presAssocID="{E28DEC9A-8F85-4994-8886-F7A00A1DF6AA}" presName="base" presStyleLbl="dkBgShp" presStyleIdx="1" presStyleCnt="2"/>
      <dgm:spPr/>
      <dgm:t>
        <a:bodyPr/>
        <a:lstStyle/>
        <a:p>
          <a:endParaRPr lang="es-EC"/>
        </a:p>
      </dgm:t>
    </dgm:pt>
  </dgm:ptLst>
  <dgm:cxnLst>
    <dgm:cxn modelId="{FEB4CB79-FAC6-4FDF-AD98-742F876E92A3}" type="presOf" srcId="{E28DEC9A-8F85-4994-8886-F7A00A1DF6AA}" destId="{0C18F8FE-1E79-495E-B39F-1742D67544DD}" srcOrd="0" destOrd="0" presId="urn:microsoft.com/office/officeart/2005/8/layout/hList3"/>
    <dgm:cxn modelId="{90B17853-9F6F-4FC4-ABE1-7B02277AB0A5}" srcId="{9C85D48E-9B8D-4704-A572-DDF74A39DD66}" destId="{E28DEC9A-8F85-4994-8886-F7A00A1DF6AA}" srcOrd="0" destOrd="0" parTransId="{21C74CFD-1786-4DFB-9F09-103ACBE75059}" sibTransId="{5D959C92-505A-4E9A-8CB0-2889E20925AE}"/>
    <dgm:cxn modelId="{A58A11F7-FD3C-45DF-902E-EB91B86B70B5}" srcId="{E28DEC9A-8F85-4994-8886-F7A00A1DF6AA}" destId="{07E75694-CEF2-4070-8936-A0345B3C2196}" srcOrd="0" destOrd="0" parTransId="{20A3D72F-3499-4D70-A2FF-E1ACE632071E}" sibTransId="{F16D3F3B-6C1B-49E4-B8E5-67D95A6A835B}"/>
    <dgm:cxn modelId="{5B9094ED-6655-484D-8039-915B630B1862}" type="presOf" srcId="{9C85D48E-9B8D-4704-A572-DDF74A39DD66}" destId="{5E6EC570-35EC-4200-AE3F-84275A319A93}" srcOrd="0" destOrd="0" presId="urn:microsoft.com/office/officeart/2005/8/layout/hList3"/>
    <dgm:cxn modelId="{340700D2-265A-4400-B8EB-0D1DAF1C880E}" type="presOf" srcId="{07E75694-CEF2-4070-8936-A0345B3C2196}" destId="{FCF3CEDE-2308-47FB-AFDC-EEBD409F6089}" srcOrd="0" destOrd="0" presId="urn:microsoft.com/office/officeart/2005/8/layout/hList3"/>
    <dgm:cxn modelId="{56D9C675-2450-4313-8079-CDD1724E0A71}" type="presParOf" srcId="{5E6EC570-35EC-4200-AE3F-84275A319A93}" destId="{0C18F8FE-1E79-495E-B39F-1742D67544DD}" srcOrd="0" destOrd="0" presId="urn:microsoft.com/office/officeart/2005/8/layout/hList3"/>
    <dgm:cxn modelId="{A9960338-7085-482E-B73B-F0DA60E77D84}" type="presParOf" srcId="{5E6EC570-35EC-4200-AE3F-84275A319A93}" destId="{3FE92A38-A388-4244-9FE8-40D2D265DA62}" srcOrd="1" destOrd="0" presId="urn:microsoft.com/office/officeart/2005/8/layout/hList3"/>
    <dgm:cxn modelId="{2DE1D834-9677-4800-B63A-897C29A33D9C}" type="presParOf" srcId="{3FE92A38-A388-4244-9FE8-40D2D265DA62}" destId="{FCF3CEDE-2308-47FB-AFDC-EEBD409F6089}" srcOrd="0" destOrd="0" presId="urn:microsoft.com/office/officeart/2005/8/layout/hList3"/>
    <dgm:cxn modelId="{8AECE9D4-5067-41BA-9E04-96B5150FAEC5}" type="presParOf" srcId="{5E6EC570-35EC-4200-AE3F-84275A319A93}" destId="{45FA774B-21F7-46D3-9318-D2264080BDAB}" srcOrd="2" destOrd="0" presId="urn:microsoft.com/office/officeart/2005/8/layout/hList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D2E48-5968-4388-AC15-8297309C235C}" type="doc">
      <dgm:prSet loTypeId="urn:microsoft.com/office/officeart/2005/8/layout/process5" loCatId="process" qsTypeId="urn:microsoft.com/office/officeart/2005/8/quickstyle/simple1" qsCatId="simple" csTypeId="urn:microsoft.com/office/officeart/2005/8/colors/colorful2" csCatId="colorful" phldr="1"/>
      <dgm:spPr/>
    </dgm:pt>
    <dgm:pt modelId="{C8927AEB-1100-48D1-8285-B5A610048230}">
      <dgm:prSet phldrT="[Texto]"/>
      <dgm:spPr/>
      <dgm:t>
        <a:bodyPr/>
        <a:lstStyle/>
        <a:p>
          <a:r>
            <a:rPr lang="es-EC" smtClean="0">
              <a:solidFill>
                <a:schemeClr val="tx2"/>
              </a:solidFill>
              <a:latin typeface="Times New Roman" pitchFamily="18" charset="0"/>
              <a:cs typeface="Times New Roman" pitchFamily="18" charset="0"/>
            </a:rPr>
            <a:t>Espacio y horario específico </a:t>
          </a:r>
          <a:endParaRPr lang="es-EC">
            <a:solidFill>
              <a:schemeClr val="tx2"/>
            </a:solidFill>
            <a:latin typeface="Times New Roman" pitchFamily="18" charset="0"/>
            <a:cs typeface="Times New Roman" pitchFamily="18" charset="0"/>
          </a:endParaRPr>
        </a:p>
      </dgm:t>
    </dgm:pt>
    <dgm:pt modelId="{BB1EB0F5-4285-4186-BC18-9F976BDF0606}" type="parTrans" cxnId="{E42E37C0-8A9C-4306-BD6A-7CF2EC685462}">
      <dgm:prSet/>
      <dgm:spPr/>
      <dgm:t>
        <a:bodyPr/>
        <a:lstStyle/>
        <a:p>
          <a:endParaRPr lang="es-EC">
            <a:solidFill>
              <a:schemeClr val="tx2"/>
            </a:solidFill>
            <a:latin typeface="Times New Roman" pitchFamily="18" charset="0"/>
            <a:cs typeface="Times New Roman" pitchFamily="18" charset="0"/>
          </a:endParaRPr>
        </a:p>
      </dgm:t>
    </dgm:pt>
    <dgm:pt modelId="{FDD4608C-8D96-4E66-862C-396AAFF717B3}" type="sibTrans" cxnId="{E42E37C0-8A9C-4306-BD6A-7CF2EC685462}">
      <dgm:prSet/>
      <dgm:spPr/>
      <dgm:t>
        <a:bodyPr/>
        <a:lstStyle/>
        <a:p>
          <a:endParaRPr lang="es-EC">
            <a:solidFill>
              <a:schemeClr val="tx2"/>
            </a:solidFill>
            <a:latin typeface="Times New Roman" pitchFamily="18" charset="0"/>
            <a:cs typeface="Times New Roman" pitchFamily="18" charset="0"/>
          </a:endParaRPr>
        </a:p>
      </dgm:t>
    </dgm:pt>
    <dgm:pt modelId="{BFA520C6-09FB-426E-B2F8-D51C3A8318ED}">
      <dgm:prSet phldrT="[Texto]"/>
      <dgm:spPr/>
      <dgm:t>
        <a:bodyPr/>
        <a:lstStyle/>
        <a:p>
          <a:r>
            <a:rPr lang="es-EC" smtClean="0">
              <a:solidFill>
                <a:schemeClr val="tx2"/>
              </a:solidFill>
              <a:latin typeface="Times New Roman" pitchFamily="18" charset="0"/>
              <a:cs typeface="Times New Roman" pitchFamily="18" charset="0"/>
            </a:rPr>
            <a:t>Mayor tiempo en el aula de clases</a:t>
          </a:r>
          <a:endParaRPr lang="es-EC">
            <a:solidFill>
              <a:schemeClr val="tx2"/>
            </a:solidFill>
            <a:latin typeface="Times New Roman" pitchFamily="18" charset="0"/>
            <a:cs typeface="Times New Roman" pitchFamily="18" charset="0"/>
          </a:endParaRPr>
        </a:p>
      </dgm:t>
    </dgm:pt>
    <dgm:pt modelId="{A5AE90CA-34EC-45FA-A1F7-48B1688C8E50}" type="parTrans" cxnId="{42BF28C5-65CD-4BB5-B722-2825FFF5EA6C}">
      <dgm:prSet/>
      <dgm:spPr/>
      <dgm:t>
        <a:bodyPr/>
        <a:lstStyle/>
        <a:p>
          <a:endParaRPr lang="es-EC">
            <a:solidFill>
              <a:schemeClr val="tx2"/>
            </a:solidFill>
            <a:latin typeface="Times New Roman" pitchFamily="18" charset="0"/>
            <a:cs typeface="Times New Roman" pitchFamily="18" charset="0"/>
          </a:endParaRPr>
        </a:p>
      </dgm:t>
    </dgm:pt>
    <dgm:pt modelId="{E9F3A342-11B2-485E-9E83-9B7CF7AF5E8C}" type="sibTrans" cxnId="{42BF28C5-65CD-4BB5-B722-2825FFF5EA6C}">
      <dgm:prSet/>
      <dgm:spPr/>
      <dgm:t>
        <a:bodyPr/>
        <a:lstStyle/>
        <a:p>
          <a:endParaRPr lang="es-EC">
            <a:solidFill>
              <a:schemeClr val="tx2"/>
            </a:solidFill>
            <a:latin typeface="Times New Roman" pitchFamily="18" charset="0"/>
            <a:cs typeface="Times New Roman" pitchFamily="18" charset="0"/>
          </a:endParaRPr>
        </a:p>
      </dgm:t>
    </dgm:pt>
    <dgm:pt modelId="{D7EDECC0-B8CD-4C52-8B8D-AA8B7D312398}">
      <dgm:prSet phldrT="[Texto]"/>
      <dgm:spPr/>
      <dgm:t>
        <a:bodyPr/>
        <a:lstStyle/>
        <a:p>
          <a:r>
            <a:rPr lang="es-EC" smtClean="0">
              <a:solidFill>
                <a:schemeClr val="tx2"/>
              </a:solidFill>
              <a:latin typeface="Times New Roman" pitchFamily="18" charset="0"/>
              <a:cs typeface="Times New Roman" pitchFamily="18" charset="0"/>
            </a:rPr>
            <a:t>Actividades en el patio sin planificación </a:t>
          </a:r>
          <a:endParaRPr lang="es-EC">
            <a:solidFill>
              <a:schemeClr val="tx2"/>
            </a:solidFill>
            <a:latin typeface="Times New Roman" pitchFamily="18" charset="0"/>
            <a:cs typeface="Times New Roman" pitchFamily="18" charset="0"/>
          </a:endParaRPr>
        </a:p>
      </dgm:t>
    </dgm:pt>
    <dgm:pt modelId="{BF02FA26-03DD-4703-A743-446D763FE0E8}" type="parTrans" cxnId="{5BDA54B4-0881-4490-93C3-EFC067754C8F}">
      <dgm:prSet/>
      <dgm:spPr/>
      <dgm:t>
        <a:bodyPr/>
        <a:lstStyle/>
        <a:p>
          <a:endParaRPr lang="es-EC">
            <a:solidFill>
              <a:schemeClr val="tx2"/>
            </a:solidFill>
            <a:latin typeface="Times New Roman" pitchFamily="18" charset="0"/>
            <a:cs typeface="Times New Roman" pitchFamily="18" charset="0"/>
          </a:endParaRPr>
        </a:p>
      </dgm:t>
    </dgm:pt>
    <dgm:pt modelId="{8805DF1B-6150-4684-AA62-BD41F09F1B76}" type="sibTrans" cxnId="{5BDA54B4-0881-4490-93C3-EFC067754C8F}">
      <dgm:prSet/>
      <dgm:spPr/>
      <dgm:t>
        <a:bodyPr/>
        <a:lstStyle/>
        <a:p>
          <a:endParaRPr lang="es-EC">
            <a:solidFill>
              <a:schemeClr val="tx2"/>
            </a:solidFill>
            <a:latin typeface="Times New Roman" pitchFamily="18" charset="0"/>
            <a:cs typeface="Times New Roman" pitchFamily="18" charset="0"/>
          </a:endParaRPr>
        </a:p>
      </dgm:t>
    </dgm:pt>
    <dgm:pt modelId="{40C3F61A-88A0-4A97-A503-3C6A0C501941}">
      <dgm:prSet phldrT="[Texto]"/>
      <dgm:spPr/>
      <dgm:t>
        <a:bodyPr/>
        <a:lstStyle/>
        <a:p>
          <a:r>
            <a:rPr lang="es-EC" smtClean="0">
              <a:solidFill>
                <a:schemeClr val="tx2"/>
              </a:solidFill>
              <a:latin typeface="Times New Roman" pitchFamily="18" charset="0"/>
              <a:cs typeface="Times New Roman" pitchFamily="18" charset="0"/>
            </a:rPr>
            <a:t>Desinterés por adquirir nuevos conocimientos</a:t>
          </a:r>
          <a:endParaRPr lang="es-EC">
            <a:solidFill>
              <a:schemeClr val="tx2"/>
            </a:solidFill>
            <a:latin typeface="Times New Roman" pitchFamily="18" charset="0"/>
            <a:cs typeface="Times New Roman" pitchFamily="18" charset="0"/>
          </a:endParaRPr>
        </a:p>
      </dgm:t>
    </dgm:pt>
    <dgm:pt modelId="{C1D2889A-C589-476A-8972-B1793F42C8CB}" type="parTrans" cxnId="{C8480E76-FD6C-4BD6-8FF3-6B37AF328ABF}">
      <dgm:prSet/>
      <dgm:spPr/>
      <dgm:t>
        <a:bodyPr/>
        <a:lstStyle/>
        <a:p>
          <a:endParaRPr lang="es-EC">
            <a:solidFill>
              <a:schemeClr val="tx2"/>
            </a:solidFill>
          </a:endParaRPr>
        </a:p>
      </dgm:t>
    </dgm:pt>
    <dgm:pt modelId="{6A691484-C7CD-4F5E-92F8-82EA15246731}" type="sibTrans" cxnId="{C8480E76-FD6C-4BD6-8FF3-6B37AF328ABF}">
      <dgm:prSet/>
      <dgm:spPr/>
      <dgm:t>
        <a:bodyPr/>
        <a:lstStyle/>
        <a:p>
          <a:endParaRPr lang="es-EC">
            <a:solidFill>
              <a:schemeClr val="tx2"/>
            </a:solidFill>
          </a:endParaRPr>
        </a:p>
      </dgm:t>
    </dgm:pt>
    <dgm:pt modelId="{FBB4C859-6392-4664-B68D-9A29F2442404}">
      <dgm:prSet phldrT="[Texto]"/>
      <dgm:spPr/>
      <dgm:t>
        <a:bodyPr/>
        <a:lstStyle/>
        <a:p>
          <a:r>
            <a:rPr lang="es-EC" smtClean="0">
              <a:solidFill>
                <a:schemeClr val="tx2"/>
              </a:solidFill>
              <a:latin typeface="Times New Roman" pitchFamily="18" charset="0"/>
              <a:cs typeface="Times New Roman" pitchFamily="18" charset="0"/>
            </a:rPr>
            <a:t>Seguir consignas impartidas</a:t>
          </a:r>
          <a:endParaRPr lang="es-EC">
            <a:solidFill>
              <a:schemeClr val="tx2"/>
            </a:solidFill>
            <a:latin typeface="Times New Roman" pitchFamily="18" charset="0"/>
            <a:cs typeface="Times New Roman" pitchFamily="18" charset="0"/>
          </a:endParaRPr>
        </a:p>
      </dgm:t>
    </dgm:pt>
    <dgm:pt modelId="{598FC2FB-F458-425B-B66C-45C4029B8572}" type="parTrans" cxnId="{D9212A86-0596-4D50-8142-D1C2A0A9DD83}">
      <dgm:prSet/>
      <dgm:spPr/>
      <dgm:t>
        <a:bodyPr/>
        <a:lstStyle/>
        <a:p>
          <a:endParaRPr lang="es-EC">
            <a:solidFill>
              <a:schemeClr val="tx2"/>
            </a:solidFill>
          </a:endParaRPr>
        </a:p>
      </dgm:t>
    </dgm:pt>
    <dgm:pt modelId="{29979D0B-3BDE-4066-9D04-C3A071E13079}" type="sibTrans" cxnId="{D9212A86-0596-4D50-8142-D1C2A0A9DD83}">
      <dgm:prSet/>
      <dgm:spPr/>
      <dgm:t>
        <a:bodyPr/>
        <a:lstStyle/>
        <a:p>
          <a:endParaRPr lang="es-EC">
            <a:solidFill>
              <a:schemeClr val="tx2"/>
            </a:solidFill>
          </a:endParaRPr>
        </a:p>
      </dgm:t>
    </dgm:pt>
    <dgm:pt modelId="{7DA0B20C-F2F0-4B9A-851B-2C795396B59D}">
      <dgm:prSet phldrT="[Texto]"/>
      <dgm:spPr/>
      <dgm:t>
        <a:bodyPr/>
        <a:lstStyle/>
        <a:p>
          <a:r>
            <a:rPr lang="es-EC" smtClean="0">
              <a:solidFill>
                <a:schemeClr val="tx2"/>
              </a:solidFill>
              <a:latin typeface="Times New Roman" pitchFamily="18" charset="0"/>
              <a:cs typeface="Times New Roman" pitchFamily="18" charset="0"/>
            </a:rPr>
            <a:t>Etapa importante para toda la vida </a:t>
          </a:r>
          <a:endParaRPr lang="es-EC">
            <a:solidFill>
              <a:schemeClr val="tx2"/>
            </a:solidFill>
            <a:latin typeface="Times New Roman" pitchFamily="18" charset="0"/>
            <a:cs typeface="Times New Roman" pitchFamily="18" charset="0"/>
          </a:endParaRPr>
        </a:p>
      </dgm:t>
    </dgm:pt>
    <dgm:pt modelId="{19C15614-CFFA-45F1-A65B-9F6FC873CFEB}" type="parTrans" cxnId="{E7B978EF-95C0-4FF5-B0D0-173CFCDA9ABC}">
      <dgm:prSet/>
      <dgm:spPr/>
      <dgm:t>
        <a:bodyPr/>
        <a:lstStyle/>
        <a:p>
          <a:endParaRPr lang="es-EC"/>
        </a:p>
      </dgm:t>
    </dgm:pt>
    <dgm:pt modelId="{1CEF87FB-6045-4A05-A62C-DE78389FB250}" type="sibTrans" cxnId="{E7B978EF-95C0-4FF5-B0D0-173CFCDA9ABC}">
      <dgm:prSet/>
      <dgm:spPr/>
      <dgm:t>
        <a:bodyPr/>
        <a:lstStyle/>
        <a:p>
          <a:endParaRPr lang="es-EC"/>
        </a:p>
      </dgm:t>
    </dgm:pt>
    <dgm:pt modelId="{851CFD3E-6A21-4C49-8BAF-A46BB3C9E9B3}" type="pres">
      <dgm:prSet presAssocID="{2EED2E48-5968-4388-AC15-8297309C235C}" presName="diagram" presStyleCnt="0">
        <dgm:presLayoutVars>
          <dgm:dir/>
          <dgm:resizeHandles val="exact"/>
        </dgm:presLayoutVars>
      </dgm:prSet>
      <dgm:spPr/>
    </dgm:pt>
    <dgm:pt modelId="{7851BEBB-4B26-4D7A-A14A-ED68E26B3A0A}" type="pres">
      <dgm:prSet presAssocID="{C8927AEB-1100-48D1-8285-B5A610048230}" presName="node" presStyleLbl="node1" presStyleIdx="0" presStyleCnt="6">
        <dgm:presLayoutVars>
          <dgm:bulletEnabled val="1"/>
        </dgm:presLayoutVars>
      </dgm:prSet>
      <dgm:spPr/>
      <dgm:t>
        <a:bodyPr/>
        <a:lstStyle/>
        <a:p>
          <a:endParaRPr lang="es-EC"/>
        </a:p>
      </dgm:t>
    </dgm:pt>
    <dgm:pt modelId="{02C7DF8C-40DE-47FA-A7C2-D1052025FB23}" type="pres">
      <dgm:prSet presAssocID="{FDD4608C-8D96-4E66-862C-396AAFF717B3}" presName="sibTrans" presStyleLbl="sibTrans2D1" presStyleIdx="0" presStyleCnt="5"/>
      <dgm:spPr/>
      <dgm:t>
        <a:bodyPr/>
        <a:lstStyle/>
        <a:p>
          <a:endParaRPr lang="es-EC"/>
        </a:p>
      </dgm:t>
    </dgm:pt>
    <dgm:pt modelId="{AAF751CB-6272-4A56-A870-91A0FEEB7A05}" type="pres">
      <dgm:prSet presAssocID="{FDD4608C-8D96-4E66-862C-396AAFF717B3}" presName="connectorText" presStyleLbl="sibTrans2D1" presStyleIdx="0" presStyleCnt="5"/>
      <dgm:spPr/>
      <dgm:t>
        <a:bodyPr/>
        <a:lstStyle/>
        <a:p>
          <a:endParaRPr lang="es-EC"/>
        </a:p>
      </dgm:t>
    </dgm:pt>
    <dgm:pt modelId="{6838DD5E-8F6C-47D9-BFCE-C3D04ACDF157}" type="pres">
      <dgm:prSet presAssocID="{BFA520C6-09FB-426E-B2F8-D51C3A8318ED}" presName="node" presStyleLbl="node1" presStyleIdx="1" presStyleCnt="6">
        <dgm:presLayoutVars>
          <dgm:bulletEnabled val="1"/>
        </dgm:presLayoutVars>
      </dgm:prSet>
      <dgm:spPr/>
      <dgm:t>
        <a:bodyPr/>
        <a:lstStyle/>
        <a:p>
          <a:endParaRPr lang="es-EC"/>
        </a:p>
      </dgm:t>
    </dgm:pt>
    <dgm:pt modelId="{77F06B64-7DA5-4507-8C3C-FF51C7D35E31}" type="pres">
      <dgm:prSet presAssocID="{E9F3A342-11B2-485E-9E83-9B7CF7AF5E8C}" presName="sibTrans" presStyleLbl="sibTrans2D1" presStyleIdx="1" presStyleCnt="5"/>
      <dgm:spPr/>
      <dgm:t>
        <a:bodyPr/>
        <a:lstStyle/>
        <a:p>
          <a:endParaRPr lang="es-EC"/>
        </a:p>
      </dgm:t>
    </dgm:pt>
    <dgm:pt modelId="{753FA4F2-6B78-4202-BABE-055D35FBD060}" type="pres">
      <dgm:prSet presAssocID="{E9F3A342-11B2-485E-9E83-9B7CF7AF5E8C}" presName="connectorText" presStyleLbl="sibTrans2D1" presStyleIdx="1" presStyleCnt="5"/>
      <dgm:spPr/>
      <dgm:t>
        <a:bodyPr/>
        <a:lstStyle/>
        <a:p>
          <a:endParaRPr lang="es-EC"/>
        </a:p>
      </dgm:t>
    </dgm:pt>
    <dgm:pt modelId="{D9A291E2-90A2-4D9C-AFE0-1A29553B2A84}" type="pres">
      <dgm:prSet presAssocID="{D7EDECC0-B8CD-4C52-8B8D-AA8B7D312398}" presName="node" presStyleLbl="node1" presStyleIdx="2" presStyleCnt="6">
        <dgm:presLayoutVars>
          <dgm:bulletEnabled val="1"/>
        </dgm:presLayoutVars>
      </dgm:prSet>
      <dgm:spPr/>
      <dgm:t>
        <a:bodyPr/>
        <a:lstStyle/>
        <a:p>
          <a:endParaRPr lang="es-EC"/>
        </a:p>
      </dgm:t>
    </dgm:pt>
    <dgm:pt modelId="{D25B9F47-B10F-4966-8583-EEDAA99163ED}" type="pres">
      <dgm:prSet presAssocID="{8805DF1B-6150-4684-AA62-BD41F09F1B76}" presName="sibTrans" presStyleLbl="sibTrans2D1" presStyleIdx="2" presStyleCnt="5"/>
      <dgm:spPr/>
      <dgm:t>
        <a:bodyPr/>
        <a:lstStyle/>
        <a:p>
          <a:endParaRPr lang="es-EC"/>
        </a:p>
      </dgm:t>
    </dgm:pt>
    <dgm:pt modelId="{D6C6E78E-DA7C-42A4-9950-B2DD2CF5AB66}" type="pres">
      <dgm:prSet presAssocID="{8805DF1B-6150-4684-AA62-BD41F09F1B76}" presName="connectorText" presStyleLbl="sibTrans2D1" presStyleIdx="2" presStyleCnt="5"/>
      <dgm:spPr/>
      <dgm:t>
        <a:bodyPr/>
        <a:lstStyle/>
        <a:p>
          <a:endParaRPr lang="es-EC"/>
        </a:p>
      </dgm:t>
    </dgm:pt>
    <dgm:pt modelId="{A6205349-6930-4991-900F-D1D4554DB5AE}" type="pres">
      <dgm:prSet presAssocID="{40C3F61A-88A0-4A97-A503-3C6A0C501941}" presName="node" presStyleLbl="node1" presStyleIdx="3" presStyleCnt="6">
        <dgm:presLayoutVars>
          <dgm:bulletEnabled val="1"/>
        </dgm:presLayoutVars>
      </dgm:prSet>
      <dgm:spPr/>
      <dgm:t>
        <a:bodyPr/>
        <a:lstStyle/>
        <a:p>
          <a:endParaRPr lang="es-EC"/>
        </a:p>
      </dgm:t>
    </dgm:pt>
    <dgm:pt modelId="{0461F904-5B76-47E6-9BC1-90EA11ED5CD9}" type="pres">
      <dgm:prSet presAssocID="{6A691484-C7CD-4F5E-92F8-82EA15246731}" presName="sibTrans" presStyleLbl="sibTrans2D1" presStyleIdx="3" presStyleCnt="5"/>
      <dgm:spPr/>
      <dgm:t>
        <a:bodyPr/>
        <a:lstStyle/>
        <a:p>
          <a:endParaRPr lang="es-EC"/>
        </a:p>
      </dgm:t>
    </dgm:pt>
    <dgm:pt modelId="{3DE715AC-7035-4347-802D-4975DC21BBB9}" type="pres">
      <dgm:prSet presAssocID="{6A691484-C7CD-4F5E-92F8-82EA15246731}" presName="connectorText" presStyleLbl="sibTrans2D1" presStyleIdx="3" presStyleCnt="5"/>
      <dgm:spPr/>
      <dgm:t>
        <a:bodyPr/>
        <a:lstStyle/>
        <a:p>
          <a:endParaRPr lang="es-EC"/>
        </a:p>
      </dgm:t>
    </dgm:pt>
    <dgm:pt modelId="{99230B55-1B74-48C5-9D30-4B2920E482F9}" type="pres">
      <dgm:prSet presAssocID="{FBB4C859-6392-4664-B68D-9A29F2442404}" presName="node" presStyleLbl="node1" presStyleIdx="4" presStyleCnt="6">
        <dgm:presLayoutVars>
          <dgm:bulletEnabled val="1"/>
        </dgm:presLayoutVars>
      </dgm:prSet>
      <dgm:spPr/>
      <dgm:t>
        <a:bodyPr/>
        <a:lstStyle/>
        <a:p>
          <a:endParaRPr lang="es-EC"/>
        </a:p>
      </dgm:t>
    </dgm:pt>
    <dgm:pt modelId="{48D0DEE3-970C-465B-A816-9C9BAA886567}" type="pres">
      <dgm:prSet presAssocID="{29979D0B-3BDE-4066-9D04-C3A071E13079}" presName="sibTrans" presStyleLbl="sibTrans2D1" presStyleIdx="4" presStyleCnt="5"/>
      <dgm:spPr/>
      <dgm:t>
        <a:bodyPr/>
        <a:lstStyle/>
        <a:p>
          <a:endParaRPr lang="es-EC"/>
        </a:p>
      </dgm:t>
    </dgm:pt>
    <dgm:pt modelId="{45F19688-8356-4E97-A288-80A0E54475C8}" type="pres">
      <dgm:prSet presAssocID="{29979D0B-3BDE-4066-9D04-C3A071E13079}" presName="connectorText" presStyleLbl="sibTrans2D1" presStyleIdx="4" presStyleCnt="5"/>
      <dgm:spPr/>
      <dgm:t>
        <a:bodyPr/>
        <a:lstStyle/>
        <a:p>
          <a:endParaRPr lang="es-EC"/>
        </a:p>
      </dgm:t>
    </dgm:pt>
    <dgm:pt modelId="{C4C25070-642E-4699-8987-5857CC084A42}" type="pres">
      <dgm:prSet presAssocID="{7DA0B20C-F2F0-4B9A-851B-2C795396B59D}" presName="node" presStyleLbl="node1" presStyleIdx="5" presStyleCnt="6">
        <dgm:presLayoutVars>
          <dgm:bulletEnabled val="1"/>
        </dgm:presLayoutVars>
      </dgm:prSet>
      <dgm:spPr/>
      <dgm:t>
        <a:bodyPr/>
        <a:lstStyle/>
        <a:p>
          <a:endParaRPr lang="es-EC"/>
        </a:p>
      </dgm:t>
    </dgm:pt>
  </dgm:ptLst>
  <dgm:cxnLst>
    <dgm:cxn modelId="{1E17E9DE-C63D-49E3-80E1-0239A9989F17}" type="presOf" srcId="{2EED2E48-5968-4388-AC15-8297309C235C}" destId="{851CFD3E-6A21-4C49-8BAF-A46BB3C9E9B3}" srcOrd="0" destOrd="0" presId="urn:microsoft.com/office/officeart/2005/8/layout/process5"/>
    <dgm:cxn modelId="{5BDA54B4-0881-4490-93C3-EFC067754C8F}" srcId="{2EED2E48-5968-4388-AC15-8297309C235C}" destId="{D7EDECC0-B8CD-4C52-8B8D-AA8B7D312398}" srcOrd="2" destOrd="0" parTransId="{BF02FA26-03DD-4703-A743-446D763FE0E8}" sibTransId="{8805DF1B-6150-4684-AA62-BD41F09F1B76}"/>
    <dgm:cxn modelId="{5848EEA9-E78C-473E-A8AE-28986CF3DB66}" type="presOf" srcId="{C8927AEB-1100-48D1-8285-B5A610048230}" destId="{7851BEBB-4B26-4D7A-A14A-ED68E26B3A0A}" srcOrd="0" destOrd="0" presId="urn:microsoft.com/office/officeart/2005/8/layout/process5"/>
    <dgm:cxn modelId="{B830A1CD-EDF6-43A6-A784-6387F57A120E}" type="presOf" srcId="{D7EDECC0-B8CD-4C52-8B8D-AA8B7D312398}" destId="{D9A291E2-90A2-4D9C-AFE0-1A29553B2A84}" srcOrd="0" destOrd="0" presId="urn:microsoft.com/office/officeart/2005/8/layout/process5"/>
    <dgm:cxn modelId="{42BF28C5-65CD-4BB5-B722-2825FFF5EA6C}" srcId="{2EED2E48-5968-4388-AC15-8297309C235C}" destId="{BFA520C6-09FB-426E-B2F8-D51C3A8318ED}" srcOrd="1" destOrd="0" parTransId="{A5AE90CA-34EC-45FA-A1F7-48B1688C8E50}" sibTransId="{E9F3A342-11B2-485E-9E83-9B7CF7AF5E8C}"/>
    <dgm:cxn modelId="{4F7F2B56-2E23-4105-8E0F-E37035EC07E7}" type="presOf" srcId="{FBB4C859-6392-4664-B68D-9A29F2442404}" destId="{99230B55-1B74-48C5-9D30-4B2920E482F9}" srcOrd="0" destOrd="0" presId="urn:microsoft.com/office/officeart/2005/8/layout/process5"/>
    <dgm:cxn modelId="{B3A2176D-F624-4663-AC78-9D88927D8DBA}" type="presOf" srcId="{FDD4608C-8D96-4E66-862C-396AAFF717B3}" destId="{AAF751CB-6272-4A56-A870-91A0FEEB7A05}" srcOrd="1" destOrd="0" presId="urn:microsoft.com/office/officeart/2005/8/layout/process5"/>
    <dgm:cxn modelId="{3F419B36-6AA3-4642-B6F8-A9F930A0F519}" type="presOf" srcId="{40C3F61A-88A0-4A97-A503-3C6A0C501941}" destId="{A6205349-6930-4991-900F-D1D4554DB5AE}" srcOrd="0" destOrd="0" presId="urn:microsoft.com/office/officeart/2005/8/layout/process5"/>
    <dgm:cxn modelId="{E42E37C0-8A9C-4306-BD6A-7CF2EC685462}" srcId="{2EED2E48-5968-4388-AC15-8297309C235C}" destId="{C8927AEB-1100-48D1-8285-B5A610048230}" srcOrd="0" destOrd="0" parTransId="{BB1EB0F5-4285-4186-BC18-9F976BDF0606}" sibTransId="{FDD4608C-8D96-4E66-862C-396AAFF717B3}"/>
    <dgm:cxn modelId="{5DDD32EC-B544-4F81-A0F1-A6251EEB72F5}" type="presOf" srcId="{29979D0B-3BDE-4066-9D04-C3A071E13079}" destId="{48D0DEE3-970C-465B-A816-9C9BAA886567}" srcOrd="0" destOrd="0" presId="urn:microsoft.com/office/officeart/2005/8/layout/process5"/>
    <dgm:cxn modelId="{04D5B05E-6FE2-442D-B5FD-E5218DD49DC5}" type="presOf" srcId="{6A691484-C7CD-4F5E-92F8-82EA15246731}" destId="{3DE715AC-7035-4347-802D-4975DC21BBB9}" srcOrd="1" destOrd="0" presId="urn:microsoft.com/office/officeart/2005/8/layout/process5"/>
    <dgm:cxn modelId="{F4D1F943-F13B-4D7B-B9C0-087B789A2820}" type="presOf" srcId="{7DA0B20C-F2F0-4B9A-851B-2C795396B59D}" destId="{C4C25070-642E-4699-8987-5857CC084A42}" srcOrd="0" destOrd="0" presId="urn:microsoft.com/office/officeart/2005/8/layout/process5"/>
    <dgm:cxn modelId="{1FF650C5-F93E-44EC-BD20-6F73BAC0F4F7}" type="presOf" srcId="{BFA520C6-09FB-426E-B2F8-D51C3A8318ED}" destId="{6838DD5E-8F6C-47D9-BFCE-C3D04ACDF157}" srcOrd="0" destOrd="0" presId="urn:microsoft.com/office/officeart/2005/8/layout/process5"/>
    <dgm:cxn modelId="{1C080D23-0674-4754-90BF-8CBC6FDBF135}" type="presOf" srcId="{6A691484-C7CD-4F5E-92F8-82EA15246731}" destId="{0461F904-5B76-47E6-9BC1-90EA11ED5CD9}" srcOrd="0" destOrd="0" presId="urn:microsoft.com/office/officeart/2005/8/layout/process5"/>
    <dgm:cxn modelId="{E7B978EF-95C0-4FF5-B0D0-173CFCDA9ABC}" srcId="{2EED2E48-5968-4388-AC15-8297309C235C}" destId="{7DA0B20C-F2F0-4B9A-851B-2C795396B59D}" srcOrd="5" destOrd="0" parTransId="{19C15614-CFFA-45F1-A65B-9F6FC873CFEB}" sibTransId="{1CEF87FB-6045-4A05-A62C-DE78389FB250}"/>
    <dgm:cxn modelId="{430CA73D-19F8-4808-9B4E-2C97740CA883}" type="presOf" srcId="{8805DF1B-6150-4684-AA62-BD41F09F1B76}" destId="{D25B9F47-B10F-4966-8583-EEDAA99163ED}" srcOrd="0" destOrd="0" presId="urn:microsoft.com/office/officeart/2005/8/layout/process5"/>
    <dgm:cxn modelId="{FBF7CAF7-EC9B-4AE4-B683-89A905E1162C}" type="presOf" srcId="{FDD4608C-8D96-4E66-862C-396AAFF717B3}" destId="{02C7DF8C-40DE-47FA-A7C2-D1052025FB23}" srcOrd="0" destOrd="0" presId="urn:microsoft.com/office/officeart/2005/8/layout/process5"/>
    <dgm:cxn modelId="{D9212A86-0596-4D50-8142-D1C2A0A9DD83}" srcId="{2EED2E48-5968-4388-AC15-8297309C235C}" destId="{FBB4C859-6392-4664-B68D-9A29F2442404}" srcOrd="4" destOrd="0" parTransId="{598FC2FB-F458-425B-B66C-45C4029B8572}" sibTransId="{29979D0B-3BDE-4066-9D04-C3A071E13079}"/>
    <dgm:cxn modelId="{95A42234-E828-41C8-A978-1F2FD1EA366E}" type="presOf" srcId="{8805DF1B-6150-4684-AA62-BD41F09F1B76}" destId="{D6C6E78E-DA7C-42A4-9950-B2DD2CF5AB66}" srcOrd="1" destOrd="0" presId="urn:microsoft.com/office/officeart/2005/8/layout/process5"/>
    <dgm:cxn modelId="{FD645843-D4A8-41A3-A481-CDC64C9B0327}" type="presOf" srcId="{E9F3A342-11B2-485E-9E83-9B7CF7AF5E8C}" destId="{753FA4F2-6B78-4202-BABE-055D35FBD060}" srcOrd="1" destOrd="0" presId="urn:microsoft.com/office/officeart/2005/8/layout/process5"/>
    <dgm:cxn modelId="{D9BE1C51-6D21-4DBD-B5CB-0A9FEE0EE8CC}" type="presOf" srcId="{29979D0B-3BDE-4066-9D04-C3A071E13079}" destId="{45F19688-8356-4E97-A288-80A0E54475C8}" srcOrd="1" destOrd="0" presId="urn:microsoft.com/office/officeart/2005/8/layout/process5"/>
    <dgm:cxn modelId="{31EF9352-173A-4202-87AE-99AC7F285986}" type="presOf" srcId="{E9F3A342-11B2-485E-9E83-9B7CF7AF5E8C}" destId="{77F06B64-7DA5-4507-8C3C-FF51C7D35E31}" srcOrd="0" destOrd="0" presId="urn:microsoft.com/office/officeart/2005/8/layout/process5"/>
    <dgm:cxn modelId="{C8480E76-FD6C-4BD6-8FF3-6B37AF328ABF}" srcId="{2EED2E48-5968-4388-AC15-8297309C235C}" destId="{40C3F61A-88A0-4A97-A503-3C6A0C501941}" srcOrd="3" destOrd="0" parTransId="{C1D2889A-C589-476A-8972-B1793F42C8CB}" sibTransId="{6A691484-C7CD-4F5E-92F8-82EA15246731}"/>
    <dgm:cxn modelId="{5888DE78-D1DC-4441-B6F7-9F919500E3AF}" type="presParOf" srcId="{851CFD3E-6A21-4C49-8BAF-A46BB3C9E9B3}" destId="{7851BEBB-4B26-4D7A-A14A-ED68E26B3A0A}" srcOrd="0" destOrd="0" presId="urn:microsoft.com/office/officeart/2005/8/layout/process5"/>
    <dgm:cxn modelId="{77862DB1-69C1-4F3C-9905-C63A33820037}" type="presParOf" srcId="{851CFD3E-6A21-4C49-8BAF-A46BB3C9E9B3}" destId="{02C7DF8C-40DE-47FA-A7C2-D1052025FB23}" srcOrd="1" destOrd="0" presId="urn:microsoft.com/office/officeart/2005/8/layout/process5"/>
    <dgm:cxn modelId="{F6D80A7F-7159-445B-922F-4AB3735247BF}" type="presParOf" srcId="{02C7DF8C-40DE-47FA-A7C2-D1052025FB23}" destId="{AAF751CB-6272-4A56-A870-91A0FEEB7A05}" srcOrd="0" destOrd="0" presId="urn:microsoft.com/office/officeart/2005/8/layout/process5"/>
    <dgm:cxn modelId="{A6AC4BB1-AEB1-47EB-AF87-2BA427B3C42D}" type="presParOf" srcId="{851CFD3E-6A21-4C49-8BAF-A46BB3C9E9B3}" destId="{6838DD5E-8F6C-47D9-BFCE-C3D04ACDF157}" srcOrd="2" destOrd="0" presId="urn:microsoft.com/office/officeart/2005/8/layout/process5"/>
    <dgm:cxn modelId="{6BDAFD0C-5D36-436A-8C28-256FFB137AE6}" type="presParOf" srcId="{851CFD3E-6A21-4C49-8BAF-A46BB3C9E9B3}" destId="{77F06B64-7DA5-4507-8C3C-FF51C7D35E31}" srcOrd="3" destOrd="0" presId="urn:microsoft.com/office/officeart/2005/8/layout/process5"/>
    <dgm:cxn modelId="{65469B14-DD96-48FD-A8CE-4FD958E656F4}" type="presParOf" srcId="{77F06B64-7DA5-4507-8C3C-FF51C7D35E31}" destId="{753FA4F2-6B78-4202-BABE-055D35FBD060}" srcOrd="0" destOrd="0" presId="urn:microsoft.com/office/officeart/2005/8/layout/process5"/>
    <dgm:cxn modelId="{186B9F26-0CC0-4865-9D1E-47BE41392BFE}" type="presParOf" srcId="{851CFD3E-6A21-4C49-8BAF-A46BB3C9E9B3}" destId="{D9A291E2-90A2-4D9C-AFE0-1A29553B2A84}" srcOrd="4" destOrd="0" presId="urn:microsoft.com/office/officeart/2005/8/layout/process5"/>
    <dgm:cxn modelId="{6B3C27E1-51B7-4C87-8024-16E36C727CAB}" type="presParOf" srcId="{851CFD3E-6A21-4C49-8BAF-A46BB3C9E9B3}" destId="{D25B9F47-B10F-4966-8583-EEDAA99163ED}" srcOrd="5" destOrd="0" presId="urn:microsoft.com/office/officeart/2005/8/layout/process5"/>
    <dgm:cxn modelId="{B21F9933-C039-4661-98C7-6DE46011208B}" type="presParOf" srcId="{D25B9F47-B10F-4966-8583-EEDAA99163ED}" destId="{D6C6E78E-DA7C-42A4-9950-B2DD2CF5AB66}" srcOrd="0" destOrd="0" presId="urn:microsoft.com/office/officeart/2005/8/layout/process5"/>
    <dgm:cxn modelId="{BD324DE5-5FF9-4283-ADFC-B4545118092D}" type="presParOf" srcId="{851CFD3E-6A21-4C49-8BAF-A46BB3C9E9B3}" destId="{A6205349-6930-4991-900F-D1D4554DB5AE}" srcOrd="6" destOrd="0" presId="urn:microsoft.com/office/officeart/2005/8/layout/process5"/>
    <dgm:cxn modelId="{15DAEFC2-E907-44B1-B8B8-C269672DF86E}" type="presParOf" srcId="{851CFD3E-6A21-4C49-8BAF-A46BB3C9E9B3}" destId="{0461F904-5B76-47E6-9BC1-90EA11ED5CD9}" srcOrd="7" destOrd="0" presId="urn:microsoft.com/office/officeart/2005/8/layout/process5"/>
    <dgm:cxn modelId="{4A26CB8E-326D-4CCB-9999-BEEC62352A5A}" type="presParOf" srcId="{0461F904-5B76-47E6-9BC1-90EA11ED5CD9}" destId="{3DE715AC-7035-4347-802D-4975DC21BBB9}" srcOrd="0" destOrd="0" presId="urn:microsoft.com/office/officeart/2005/8/layout/process5"/>
    <dgm:cxn modelId="{775E2EA2-A95F-43AF-BE18-57D9451A928E}" type="presParOf" srcId="{851CFD3E-6A21-4C49-8BAF-A46BB3C9E9B3}" destId="{99230B55-1B74-48C5-9D30-4B2920E482F9}" srcOrd="8" destOrd="0" presId="urn:microsoft.com/office/officeart/2005/8/layout/process5"/>
    <dgm:cxn modelId="{31284192-DF91-4D2C-92BC-C645A6F21A5A}" type="presParOf" srcId="{851CFD3E-6A21-4C49-8BAF-A46BB3C9E9B3}" destId="{48D0DEE3-970C-465B-A816-9C9BAA886567}" srcOrd="9" destOrd="0" presId="urn:microsoft.com/office/officeart/2005/8/layout/process5"/>
    <dgm:cxn modelId="{F078C803-D8CD-452B-8B96-E35900364966}" type="presParOf" srcId="{48D0DEE3-970C-465B-A816-9C9BAA886567}" destId="{45F19688-8356-4E97-A288-80A0E54475C8}" srcOrd="0" destOrd="0" presId="urn:microsoft.com/office/officeart/2005/8/layout/process5"/>
    <dgm:cxn modelId="{C25F27E9-0A20-4910-9736-3565392F5154}" type="presParOf" srcId="{851CFD3E-6A21-4C49-8BAF-A46BB3C9E9B3}" destId="{C4C25070-642E-4699-8987-5857CC084A42}" srcOrd="10" destOrd="0" presId="urn:microsoft.com/office/officeart/2005/8/layout/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CB4397-74B0-4739-9E41-011F73EC457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73AC17BE-EA7E-42E3-A526-359824232719}">
      <dgm:prSet phldrT="[Texto]" custT="1"/>
      <dgm:spPr/>
      <dgm:t>
        <a:bodyPr/>
        <a:lstStyle/>
        <a:p>
          <a:r>
            <a:rPr lang="es-ES_tradnl" sz="1800" b="1" smtClean="0">
              <a:solidFill>
                <a:schemeClr val="tx2"/>
              </a:solidFill>
              <a:latin typeface="Times New Roman" pitchFamily="18" charset="0"/>
              <a:cs typeface="Times New Roman" pitchFamily="18" charset="0"/>
            </a:rPr>
            <a:t>¿Qué conocimientos tienen las maestras sobre los procesos que se utilizan en las actividades lúdicas de los niños y niñas del Primero de básica?</a:t>
          </a:r>
          <a:endParaRPr lang="es-EC" sz="1800">
            <a:solidFill>
              <a:schemeClr val="tx2"/>
            </a:solidFill>
            <a:latin typeface="Times New Roman" pitchFamily="18" charset="0"/>
            <a:cs typeface="Times New Roman" pitchFamily="18" charset="0"/>
          </a:endParaRPr>
        </a:p>
      </dgm:t>
    </dgm:pt>
    <dgm:pt modelId="{9BD18560-EEDC-4183-A4DC-F189E1122533}" type="parTrans" cxnId="{66E93E37-0C1C-4CBB-946D-F3AA0D66E191}">
      <dgm:prSet/>
      <dgm:spPr/>
      <dgm:t>
        <a:bodyPr/>
        <a:lstStyle/>
        <a:p>
          <a:endParaRPr lang="es-EC" sz="1800">
            <a:solidFill>
              <a:schemeClr val="tx2"/>
            </a:solidFill>
            <a:latin typeface="Times New Roman" pitchFamily="18" charset="0"/>
            <a:cs typeface="Times New Roman" pitchFamily="18" charset="0"/>
          </a:endParaRPr>
        </a:p>
      </dgm:t>
    </dgm:pt>
    <dgm:pt modelId="{ADE794D4-9028-4F5D-AF36-C653CB37BA9C}" type="sibTrans" cxnId="{66E93E37-0C1C-4CBB-946D-F3AA0D66E191}">
      <dgm:prSet/>
      <dgm:spPr/>
      <dgm:t>
        <a:bodyPr/>
        <a:lstStyle/>
        <a:p>
          <a:endParaRPr lang="es-EC" sz="1800">
            <a:solidFill>
              <a:schemeClr val="tx2"/>
            </a:solidFill>
            <a:latin typeface="Times New Roman" pitchFamily="18" charset="0"/>
            <a:cs typeface="Times New Roman" pitchFamily="18" charset="0"/>
          </a:endParaRPr>
        </a:p>
      </dgm:t>
    </dgm:pt>
    <dgm:pt modelId="{D7B1868A-9B1B-45FC-A830-99E43DFCAC12}">
      <dgm:prSet phldrT="[Texto]" custT="1"/>
      <dgm:spPr/>
      <dgm:t>
        <a:bodyPr/>
        <a:lstStyle/>
        <a:p>
          <a:r>
            <a:rPr lang="es-EC" sz="1800" dirty="0" smtClean="0">
              <a:solidFill>
                <a:schemeClr val="tx2"/>
              </a:solidFill>
              <a:latin typeface="Times New Roman" pitchFamily="18" charset="0"/>
              <a:cs typeface="Times New Roman" pitchFamily="18" charset="0"/>
            </a:rPr>
            <a:t>Docentes conocimientos básicos</a:t>
          </a:r>
          <a:endParaRPr lang="es-EC" sz="1800" dirty="0">
            <a:solidFill>
              <a:schemeClr val="tx2"/>
            </a:solidFill>
            <a:latin typeface="Times New Roman" pitchFamily="18" charset="0"/>
            <a:cs typeface="Times New Roman" pitchFamily="18" charset="0"/>
          </a:endParaRPr>
        </a:p>
      </dgm:t>
    </dgm:pt>
    <dgm:pt modelId="{C3065CDC-3BE5-4447-8E8B-5360B2B82287}" type="parTrans" cxnId="{B300C01E-A5DD-4FE8-86E7-1DABB8ABABD6}">
      <dgm:prSet/>
      <dgm:spPr/>
      <dgm:t>
        <a:bodyPr/>
        <a:lstStyle/>
        <a:p>
          <a:endParaRPr lang="es-EC" sz="1800">
            <a:solidFill>
              <a:schemeClr val="tx2"/>
            </a:solidFill>
            <a:latin typeface="Times New Roman" pitchFamily="18" charset="0"/>
            <a:cs typeface="Times New Roman" pitchFamily="18" charset="0"/>
          </a:endParaRPr>
        </a:p>
      </dgm:t>
    </dgm:pt>
    <dgm:pt modelId="{B5875CFB-97B7-4B09-8F36-02FF9C1529F6}" type="sibTrans" cxnId="{B300C01E-A5DD-4FE8-86E7-1DABB8ABABD6}">
      <dgm:prSet/>
      <dgm:spPr/>
      <dgm:t>
        <a:bodyPr/>
        <a:lstStyle/>
        <a:p>
          <a:endParaRPr lang="es-EC" sz="1800">
            <a:solidFill>
              <a:schemeClr val="tx2"/>
            </a:solidFill>
            <a:latin typeface="Times New Roman" pitchFamily="18" charset="0"/>
            <a:cs typeface="Times New Roman" pitchFamily="18" charset="0"/>
          </a:endParaRPr>
        </a:p>
      </dgm:t>
    </dgm:pt>
    <dgm:pt modelId="{6A4810C8-1D88-4344-8E14-07A5C243087F}">
      <dgm:prSet phldrT="[Texto]" custT="1"/>
      <dgm:spPr/>
      <dgm:t>
        <a:bodyPr/>
        <a:lstStyle/>
        <a:p>
          <a:r>
            <a:rPr lang="es-EC" sz="1800" dirty="0" smtClean="0">
              <a:solidFill>
                <a:schemeClr val="tx2"/>
              </a:solidFill>
              <a:latin typeface="Times New Roman" pitchFamily="18" charset="0"/>
              <a:cs typeface="Times New Roman" pitchFamily="18" charset="0"/>
            </a:rPr>
            <a:t>Conocimiento insuficiente, observar cambios</a:t>
          </a:r>
          <a:endParaRPr lang="es-EC" sz="1800" dirty="0">
            <a:solidFill>
              <a:schemeClr val="tx2"/>
            </a:solidFill>
            <a:latin typeface="Times New Roman" pitchFamily="18" charset="0"/>
            <a:cs typeface="Times New Roman" pitchFamily="18" charset="0"/>
          </a:endParaRPr>
        </a:p>
      </dgm:t>
    </dgm:pt>
    <dgm:pt modelId="{E8249DDB-58A3-4251-A81A-9AC34041AEAC}" type="parTrans" cxnId="{5326373A-2C67-4C18-A142-030692C40803}">
      <dgm:prSet/>
      <dgm:spPr/>
      <dgm:t>
        <a:bodyPr/>
        <a:lstStyle/>
        <a:p>
          <a:endParaRPr lang="es-EC" sz="1800">
            <a:solidFill>
              <a:schemeClr val="tx2"/>
            </a:solidFill>
            <a:latin typeface="Times New Roman" pitchFamily="18" charset="0"/>
            <a:cs typeface="Times New Roman" pitchFamily="18" charset="0"/>
          </a:endParaRPr>
        </a:p>
      </dgm:t>
    </dgm:pt>
    <dgm:pt modelId="{2F6AA805-ADB8-4037-9644-9F97912D7029}" type="sibTrans" cxnId="{5326373A-2C67-4C18-A142-030692C40803}">
      <dgm:prSet/>
      <dgm:spPr/>
      <dgm:t>
        <a:bodyPr/>
        <a:lstStyle/>
        <a:p>
          <a:endParaRPr lang="es-EC" sz="1800">
            <a:solidFill>
              <a:schemeClr val="tx2"/>
            </a:solidFill>
            <a:latin typeface="Times New Roman" pitchFamily="18" charset="0"/>
            <a:cs typeface="Times New Roman" pitchFamily="18" charset="0"/>
          </a:endParaRPr>
        </a:p>
      </dgm:t>
    </dgm:pt>
    <dgm:pt modelId="{F6F7AC68-7E65-401F-AA5F-C233E05F2ECE}">
      <dgm:prSet phldrT="[Texto]" custT="1"/>
      <dgm:spPr/>
      <dgm:t>
        <a:bodyPr/>
        <a:lstStyle/>
        <a:p>
          <a:r>
            <a:rPr lang="es-ES_tradnl" sz="1800" b="1" smtClean="0">
              <a:solidFill>
                <a:schemeClr val="tx2"/>
              </a:solidFill>
              <a:latin typeface="Times New Roman" pitchFamily="18" charset="0"/>
              <a:cs typeface="Times New Roman" pitchFamily="18" charset="0"/>
            </a:rPr>
            <a:t>¿Qué tipo de estrategias se utilizan para optimizar el desarrollo de la motricidad gruesa en los niños y niñas del primero de básica?</a:t>
          </a:r>
          <a:endParaRPr lang="es-EC" sz="1800">
            <a:solidFill>
              <a:schemeClr val="tx2"/>
            </a:solidFill>
            <a:latin typeface="Times New Roman" pitchFamily="18" charset="0"/>
            <a:cs typeface="Times New Roman" pitchFamily="18" charset="0"/>
          </a:endParaRPr>
        </a:p>
      </dgm:t>
    </dgm:pt>
    <dgm:pt modelId="{3CC60238-E955-42F6-BD87-4E7F60DE7CE9}" type="parTrans" cxnId="{778E2775-DFFD-4F8F-BC10-4453888FC4D6}">
      <dgm:prSet/>
      <dgm:spPr/>
      <dgm:t>
        <a:bodyPr/>
        <a:lstStyle/>
        <a:p>
          <a:endParaRPr lang="es-EC" sz="1800">
            <a:solidFill>
              <a:schemeClr val="tx2"/>
            </a:solidFill>
            <a:latin typeface="Times New Roman" pitchFamily="18" charset="0"/>
            <a:cs typeface="Times New Roman" pitchFamily="18" charset="0"/>
          </a:endParaRPr>
        </a:p>
      </dgm:t>
    </dgm:pt>
    <dgm:pt modelId="{DB71F0F9-CFC2-41F4-BB97-A05BC546F940}" type="sibTrans" cxnId="{778E2775-DFFD-4F8F-BC10-4453888FC4D6}">
      <dgm:prSet/>
      <dgm:spPr/>
      <dgm:t>
        <a:bodyPr/>
        <a:lstStyle/>
        <a:p>
          <a:endParaRPr lang="es-EC" sz="1800">
            <a:solidFill>
              <a:schemeClr val="tx2"/>
            </a:solidFill>
            <a:latin typeface="Times New Roman" pitchFamily="18" charset="0"/>
            <a:cs typeface="Times New Roman" pitchFamily="18" charset="0"/>
          </a:endParaRPr>
        </a:p>
      </dgm:t>
    </dgm:pt>
    <dgm:pt modelId="{8DF399EE-CEC0-4558-8BE3-8D55E013EA4A}">
      <dgm:prSet phldrT="[Texto]" custT="1"/>
      <dgm:spPr/>
      <dgm:t>
        <a:bodyPr/>
        <a:lstStyle/>
        <a:p>
          <a:r>
            <a:rPr lang="es-EC" sz="1800" dirty="0" smtClean="0">
              <a:solidFill>
                <a:schemeClr val="tx2"/>
              </a:solidFill>
              <a:latin typeface="Times New Roman" pitchFamily="18" charset="0"/>
              <a:cs typeface="Times New Roman" pitchFamily="18" charset="0"/>
            </a:rPr>
            <a:t>No utilizan estrategias </a:t>
          </a:r>
          <a:endParaRPr lang="es-EC" sz="1800" dirty="0">
            <a:solidFill>
              <a:schemeClr val="tx2"/>
            </a:solidFill>
            <a:latin typeface="Times New Roman" pitchFamily="18" charset="0"/>
            <a:cs typeface="Times New Roman" pitchFamily="18" charset="0"/>
          </a:endParaRPr>
        </a:p>
      </dgm:t>
    </dgm:pt>
    <dgm:pt modelId="{EC3B60FD-DE13-4127-8FF4-44B5D2E0D3EF}" type="parTrans" cxnId="{04B18C29-4A26-4362-8F47-F7F1A65A0F4E}">
      <dgm:prSet/>
      <dgm:spPr/>
      <dgm:t>
        <a:bodyPr/>
        <a:lstStyle/>
        <a:p>
          <a:endParaRPr lang="es-EC" sz="1800">
            <a:solidFill>
              <a:schemeClr val="tx2"/>
            </a:solidFill>
            <a:latin typeface="Times New Roman" pitchFamily="18" charset="0"/>
            <a:cs typeface="Times New Roman" pitchFamily="18" charset="0"/>
          </a:endParaRPr>
        </a:p>
      </dgm:t>
    </dgm:pt>
    <dgm:pt modelId="{EAA2E72D-5728-4861-AA16-4D95863D4DE4}" type="sibTrans" cxnId="{04B18C29-4A26-4362-8F47-F7F1A65A0F4E}">
      <dgm:prSet/>
      <dgm:spPr/>
      <dgm:t>
        <a:bodyPr/>
        <a:lstStyle/>
        <a:p>
          <a:endParaRPr lang="es-EC" sz="1800">
            <a:solidFill>
              <a:schemeClr val="tx2"/>
            </a:solidFill>
            <a:latin typeface="Times New Roman" pitchFamily="18" charset="0"/>
            <a:cs typeface="Times New Roman" pitchFamily="18" charset="0"/>
          </a:endParaRPr>
        </a:p>
      </dgm:t>
    </dgm:pt>
    <dgm:pt modelId="{9498D1F7-EFC6-4DB7-B6E4-80B68CB2E56A}">
      <dgm:prSet phldrT="[Texto]" custT="1"/>
      <dgm:spPr/>
      <dgm:t>
        <a:bodyPr/>
        <a:lstStyle/>
        <a:p>
          <a:r>
            <a:rPr lang="es-EC" sz="1800" dirty="0" smtClean="0">
              <a:solidFill>
                <a:schemeClr val="tx2"/>
              </a:solidFill>
              <a:latin typeface="Times New Roman" pitchFamily="18" charset="0"/>
              <a:cs typeface="Times New Roman" pitchFamily="18" charset="0"/>
            </a:rPr>
            <a:t>Docentes cultura física</a:t>
          </a:r>
          <a:endParaRPr lang="es-EC" sz="1800" dirty="0">
            <a:solidFill>
              <a:schemeClr val="tx2"/>
            </a:solidFill>
            <a:latin typeface="Times New Roman" pitchFamily="18" charset="0"/>
            <a:cs typeface="Times New Roman" pitchFamily="18" charset="0"/>
          </a:endParaRPr>
        </a:p>
      </dgm:t>
    </dgm:pt>
    <dgm:pt modelId="{B6D80DAD-FFBA-4555-A9B1-76D58BEC09D9}" type="parTrans" cxnId="{B847EF4C-FBE1-40F0-8069-07BAD2CC2D54}">
      <dgm:prSet/>
      <dgm:spPr/>
      <dgm:t>
        <a:bodyPr/>
        <a:lstStyle/>
        <a:p>
          <a:endParaRPr lang="es-EC" sz="1800">
            <a:solidFill>
              <a:schemeClr val="tx2"/>
            </a:solidFill>
            <a:latin typeface="Times New Roman" pitchFamily="18" charset="0"/>
            <a:cs typeface="Times New Roman" pitchFamily="18" charset="0"/>
          </a:endParaRPr>
        </a:p>
      </dgm:t>
    </dgm:pt>
    <dgm:pt modelId="{27F5CBA7-D2C2-4CB7-8335-02C637C2CD36}" type="sibTrans" cxnId="{B847EF4C-FBE1-40F0-8069-07BAD2CC2D54}">
      <dgm:prSet/>
      <dgm:spPr/>
      <dgm:t>
        <a:bodyPr/>
        <a:lstStyle/>
        <a:p>
          <a:endParaRPr lang="es-EC" sz="1800">
            <a:solidFill>
              <a:schemeClr val="tx2"/>
            </a:solidFill>
            <a:latin typeface="Times New Roman" pitchFamily="18" charset="0"/>
            <a:cs typeface="Times New Roman" pitchFamily="18" charset="0"/>
          </a:endParaRPr>
        </a:p>
      </dgm:t>
    </dgm:pt>
    <dgm:pt modelId="{EEF6D997-4E7F-4EF2-9E57-5FEFEAB6E391}">
      <dgm:prSet phldrT="[Texto]" custT="1"/>
      <dgm:spPr/>
      <dgm:t>
        <a:bodyPr/>
        <a:lstStyle/>
        <a:p>
          <a:r>
            <a:rPr lang="es-ES_tradnl" sz="1800" b="1" smtClean="0">
              <a:solidFill>
                <a:schemeClr val="tx2"/>
              </a:solidFill>
              <a:latin typeface="Times New Roman" pitchFamily="18" charset="0"/>
              <a:cs typeface="Times New Roman" pitchFamily="18" charset="0"/>
            </a:rPr>
            <a:t>¿Qué actividades lúdicas se pueden aplicar para contribuir en el desarrollo de la motricidad gruesa de los niños y niñas de primero de básica?</a:t>
          </a:r>
          <a:endParaRPr lang="es-EC" sz="1800">
            <a:solidFill>
              <a:schemeClr val="tx2"/>
            </a:solidFill>
            <a:latin typeface="Times New Roman" pitchFamily="18" charset="0"/>
            <a:cs typeface="Times New Roman" pitchFamily="18" charset="0"/>
          </a:endParaRPr>
        </a:p>
      </dgm:t>
    </dgm:pt>
    <dgm:pt modelId="{AB8B3E6F-E518-42A1-94A5-B4F142FDE2ED}" type="parTrans" cxnId="{1739B332-4303-4BFF-9100-3B4C0D5AD1B9}">
      <dgm:prSet/>
      <dgm:spPr/>
      <dgm:t>
        <a:bodyPr/>
        <a:lstStyle/>
        <a:p>
          <a:endParaRPr lang="es-EC" sz="1800">
            <a:solidFill>
              <a:schemeClr val="tx2"/>
            </a:solidFill>
            <a:latin typeface="Times New Roman" pitchFamily="18" charset="0"/>
            <a:cs typeface="Times New Roman" pitchFamily="18" charset="0"/>
          </a:endParaRPr>
        </a:p>
      </dgm:t>
    </dgm:pt>
    <dgm:pt modelId="{3F216C20-2ACA-41A0-87F6-0AF5B9BB6DD7}" type="sibTrans" cxnId="{1739B332-4303-4BFF-9100-3B4C0D5AD1B9}">
      <dgm:prSet/>
      <dgm:spPr/>
      <dgm:t>
        <a:bodyPr/>
        <a:lstStyle/>
        <a:p>
          <a:endParaRPr lang="es-EC" sz="1800">
            <a:solidFill>
              <a:schemeClr val="tx2"/>
            </a:solidFill>
            <a:latin typeface="Times New Roman" pitchFamily="18" charset="0"/>
            <a:cs typeface="Times New Roman" pitchFamily="18" charset="0"/>
          </a:endParaRPr>
        </a:p>
      </dgm:t>
    </dgm:pt>
    <dgm:pt modelId="{4ED9E8FF-986D-467C-A4D6-D50F503C16D1}">
      <dgm:prSet phldrT="[Texto]" custT="1"/>
      <dgm:spPr/>
      <dgm:t>
        <a:bodyPr/>
        <a:lstStyle/>
        <a:p>
          <a:r>
            <a:rPr lang="es-EC" sz="1800" dirty="0" smtClean="0">
              <a:solidFill>
                <a:schemeClr val="tx2"/>
              </a:solidFill>
              <a:latin typeface="Times New Roman" pitchFamily="18" charset="0"/>
              <a:cs typeface="Times New Roman" pitchFamily="18" charset="0"/>
            </a:rPr>
            <a:t>Actividades a reforzar elementos de la motricidad gruesa</a:t>
          </a:r>
          <a:endParaRPr lang="es-EC" sz="1800" dirty="0">
            <a:solidFill>
              <a:schemeClr val="tx2"/>
            </a:solidFill>
            <a:latin typeface="Times New Roman" pitchFamily="18" charset="0"/>
            <a:cs typeface="Times New Roman" pitchFamily="18" charset="0"/>
          </a:endParaRPr>
        </a:p>
      </dgm:t>
    </dgm:pt>
    <dgm:pt modelId="{737CA09B-98BE-4FF2-8551-D21E90B94AB1}" type="parTrans" cxnId="{026F1E57-B522-4943-B25B-91F41D633A26}">
      <dgm:prSet/>
      <dgm:spPr/>
      <dgm:t>
        <a:bodyPr/>
        <a:lstStyle/>
        <a:p>
          <a:endParaRPr lang="es-EC" sz="1800">
            <a:solidFill>
              <a:schemeClr val="tx2"/>
            </a:solidFill>
            <a:latin typeface="Times New Roman" pitchFamily="18" charset="0"/>
            <a:cs typeface="Times New Roman" pitchFamily="18" charset="0"/>
          </a:endParaRPr>
        </a:p>
      </dgm:t>
    </dgm:pt>
    <dgm:pt modelId="{8608582D-0A51-4855-9D05-082E4B376442}" type="sibTrans" cxnId="{026F1E57-B522-4943-B25B-91F41D633A26}">
      <dgm:prSet/>
      <dgm:spPr/>
      <dgm:t>
        <a:bodyPr/>
        <a:lstStyle/>
        <a:p>
          <a:endParaRPr lang="es-EC" sz="1800">
            <a:solidFill>
              <a:schemeClr val="tx2"/>
            </a:solidFill>
            <a:latin typeface="Times New Roman" pitchFamily="18" charset="0"/>
            <a:cs typeface="Times New Roman" pitchFamily="18" charset="0"/>
          </a:endParaRPr>
        </a:p>
      </dgm:t>
    </dgm:pt>
    <dgm:pt modelId="{5CE7B884-2F6F-439A-B0EE-4B376DBEF5CE}">
      <dgm:prSet phldrT="[Texto]" custT="1"/>
      <dgm:spPr/>
      <dgm:t>
        <a:bodyPr/>
        <a:lstStyle/>
        <a:p>
          <a:r>
            <a:rPr lang="es-EC" sz="1800" dirty="0" smtClean="0">
              <a:solidFill>
                <a:schemeClr val="tx2"/>
              </a:solidFill>
              <a:latin typeface="Times New Roman" pitchFamily="18" charset="0"/>
              <a:cs typeface="Times New Roman" pitchFamily="18" charset="0"/>
            </a:rPr>
            <a:t>Desarrollo evolutivo del niño/a</a:t>
          </a:r>
          <a:endParaRPr lang="es-EC" sz="1800" dirty="0">
            <a:solidFill>
              <a:schemeClr val="tx2"/>
            </a:solidFill>
            <a:latin typeface="Times New Roman" pitchFamily="18" charset="0"/>
            <a:cs typeface="Times New Roman" pitchFamily="18" charset="0"/>
          </a:endParaRPr>
        </a:p>
      </dgm:t>
    </dgm:pt>
    <dgm:pt modelId="{A5B792D1-606C-4E82-BF78-5188DBE9EFBB}" type="parTrans" cxnId="{EE94977F-989F-4AD7-8D36-45AE29476597}">
      <dgm:prSet/>
      <dgm:spPr/>
      <dgm:t>
        <a:bodyPr/>
        <a:lstStyle/>
        <a:p>
          <a:endParaRPr lang="es-EC" sz="1800">
            <a:solidFill>
              <a:schemeClr val="tx2"/>
            </a:solidFill>
            <a:latin typeface="Times New Roman" pitchFamily="18" charset="0"/>
            <a:cs typeface="Times New Roman" pitchFamily="18" charset="0"/>
          </a:endParaRPr>
        </a:p>
      </dgm:t>
    </dgm:pt>
    <dgm:pt modelId="{0A938867-D6E1-456E-8DD8-0299B5144A16}" type="sibTrans" cxnId="{EE94977F-989F-4AD7-8D36-45AE29476597}">
      <dgm:prSet/>
      <dgm:spPr/>
      <dgm:t>
        <a:bodyPr/>
        <a:lstStyle/>
        <a:p>
          <a:endParaRPr lang="es-EC" sz="1800">
            <a:solidFill>
              <a:schemeClr val="tx2"/>
            </a:solidFill>
            <a:latin typeface="Times New Roman" pitchFamily="18" charset="0"/>
            <a:cs typeface="Times New Roman" pitchFamily="18" charset="0"/>
          </a:endParaRPr>
        </a:p>
      </dgm:t>
    </dgm:pt>
    <dgm:pt modelId="{3C8FCD42-6F1C-41F1-A29A-FF0F58FD9A27}">
      <dgm:prSet phldrT="[Texto]" custT="1"/>
      <dgm:spPr/>
      <dgm:t>
        <a:bodyPr/>
        <a:lstStyle/>
        <a:p>
          <a:r>
            <a:rPr lang="es-EC" sz="1800" dirty="0" smtClean="0">
              <a:solidFill>
                <a:schemeClr val="tx2"/>
              </a:solidFill>
              <a:latin typeface="Times New Roman" pitchFamily="18" charset="0"/>
              <a:cs typeface="Times New Roman" pitchFamily="18" charset="0"/>
            </a:rPr>
            <a:t>Procesos ,realizar actividades lúdicas </a:t>
          </a:r>
          <a:endParaRPr lang="es-EC" sz="1800" dirty="0">
            <a:solidFill>
              <a:schemeClr val="tx2"/>
            </a:solidFill>
            <a:latin typeface="Times New Roman" pitchFamily="18" charset="0"/>
            <a:cs typeface="Times New Roman" pitchFamily="18" charset="0"/>
          </a:endParaRPr>
        </a:p>
      </dgm:t>
    </dgm:pt>
    <dgm:pt modelId="{8EB6EB53-5EC8-4402-9765-2051F4591350}" type="parTrans" cxnId="{880573AB-D5E8-4AAC-B680-45618BBAAF0B}">
      <dgm:prSet/>
      <dgm:spPr/>
      <dgm:t>
        <a:bodyPr/>
        <a:lstStyle/>
        <a:p>
          <a:endParaRPr lang="es-EC"/>
        </a:p>
      </dgm:t>
    </dgm:pt>
    <dgm:pt modelId="{B417AA8E-2595-4A0E-A968-88F7E78CA582}" type="sibTrans" cxnId="{880573AB-D5E8-4AAC-B680-45618BBAAF0B}">
      <dgm:prSet/>
      <dgm:spPr/>
      <dgm:t>
        <a:bodyPr/>
        <a:lstStyle/>
        <a:p>
          <a:endParaRPr lang="es-EC"/>
        </a:p>
      </dgm:t>
    </dgm:pt>
    <dgm:pt modelId="{23D63B90-36DD-4A09-AEE2-06470E33D3C6}">
      <dgm:prSet phldrT="[Texto]" custT="1"/>
      <dgm:spPr/>
      <dgm:t>
        <a:bodyPr/>
        <a:lstStyle/>
        <a:p>
          <a:r>
            <a:rPr lang="es-EC" sz="1800" dirty="0" smtClean="0">
              <a:solidFill>
                <a:schemeClr val="tx2"/>
              </a:solidFill>
              <a:latin typeface="Times New Roman" pitchFamily="18" charset="0"/>
              <a:cs typeface="Times New Roman" pitchFamily="18" charset="0"/>
            </a:rPr>
            <a:t>No aplican actividades lúdicas</a:t>
          </a:r>
          <a:endParaRPr lang="es-EC" sz="1800" dirty="0">
            <a:solidFill>
              <a:schemeClr val="tx2"/>
            </a:solidFill>
            <a:latin typeface="Times New Roman" pitchFamily="18" charset="0"/>
            <a:cs typeface="Times New Roman" pitchFamily="18" charset="0"/>
          </a:endParaRPr>
        </a:p>
      </dgm:t>
    </dgm:pt>
    <dgm:pt modelId="{84F6DB9E-0FC8-4073-9C4D-4538CF297BE7}" type="parTrans" cxnId="{BFA01E19-8D56-44AC-9A7E-57901952B54A}">
      <dgm:prSet/>
      <dgm:spPr/>
      <dgm:t>
        <a:bodyPr/>
        <a:lstStyle/>
        <a:p>
          <a:endParaRPr lang="es-EC"/>
        </a:p>
      </dgm:t>
    </dgm:pt>
    <dgm:pt modelId="{2037B5B9-85FB-4B23-A7D0-B80D85DAB7CA}" type="sibTrans" cxnId="{BFA01E19-8D56-44AC-9A7E-57901952B54A}">
      <dgm:prSet/>
      <dgm:spPr/>
      <dgm:t>
        <a:bodyPr/>
        <a:lstStyle/>
        <a:p>
          <a:endParaRPr lang="es-EC"/>
        </a:p>
      </dgm:t>
    </dgm:pt>
    <dgm:pt modelId="{63613239-DFDC-4950-B33A-3D806B3B74CF}">
      <dgm:prSet phldrT="[Texto]" custT="1"/>
      <dgm:spPr/>
      <dgm:t>
        <a:bodyPr/>
        <a:lstStyle/>
        <a:p>
          <a:r>
            <a:rPr lang="es-EC" sz="1800" dirty="0" smtClean="0">
              <a:solidFill>
                <a:schemeClr val="tx2"/>
              </a:solidFill>
              <a:latin typeface="Times New Roman" pitchFamily="18" charset="0"/>
              <a:cs typeface="Times New Roman" pitchFamily="18" charset="0"/>
            </a:rPr>
            <a:t>Perjudicados los niños/as en el aprendizaje</a:t>
          </a:r>
          <a:endParaRPr lang="es-EC" sz="1800" dirty="0">
            <a:solidFill>
              <a:schemeClr val="tx2"/>
            </a:solidFill>
            <a:latin typeface="Times New Roman" pitchFamily="18" charset="0"/>
            <a:cs typeface="Times New Roman" pitchFamily="18" charset="0"/>
          </a:endParaRPr>
        </a:p>
      </dgm:t>
    </dgm:pt>
    <dgm:pt modelId="{0401CF73-D4F4-45C0-9C49-0739E3FE039C}" type="parTrans" cxnId="{E154024F-7F8F-4E6E-B7E9-572F0AD9AD6B}">
      <dgm:prSet/>
      <dgm:spPr/>
      <dgm:t>
        <a:bodyPr/>
        <a:lstStyle/>
        <a:p>
          <a:endParaRPr lang="es-EC"/>
        </a:p>
      </dgm:t>
    </dgm:pt>
    <dgm:pt modelId="{0A779459-C92C-4699-917A-D5D8C70C16D1}" type="sibTrans" cxnId="{E154024F-7F8F-4E6E-B7E9-572F0AD9AD6B}">
      <dgm:prSet/>
      <dgm:spPr/>
      <dgm:t>
        <a:bodyPr/>
        <a:lstStyle/>
        <a:p>
          <a:endParaRPr lang="es-EC"/>
        </a:p>
      </dgm:t>
    </dgm:pt>
    <dgm:pt modelId="{947427D4-20F7-4328-8796-D2CDE6EA359B}">
      <dgm:prSet phldrT="[Texto]" custT="1"/>
      <dgm:spPr/>
      <dgm:t>
        <a:bodyPr/>
        <a:lstStyle/>
        <a:p>
          <a:r>
            <a:rPr lang="es-EC" sz="1800" dirty="0" smtClean="0">
              <a:solidFill>
                <a:schemeClr val="tx2"/>
              </a:solidFill>
              <a:latin typeface="Times New Roman" pitchFamily="18" charset="0"/>
              <a:cs typeface="Times New Roman" pitchFamily="18" charset="0"/>
            </a:rPr>
            <a:t>Estrategias motrices disciplinadas normas establecidas y rígidas</a:t>
          </a:r>
          <a:endParaRPr lang="es-EC" sz="1800" dirty="0">
            <a:solidFill>
              <a:schemeClr val="tx2"/>
            </a:solidFill>
            <a:latin typeface="Times New Roman" pitchFamily="18" charset="0"/>
            <a:cs typeface="Times New Roman" pitchFamily="18" charset="0"/>
          </a:endParaRPr>
        </a:p>
      </dgm:t>
    </dgm:pt>
    <dgm:pt modelId="{C0D53391-23C1-4633-A8C9-12AF7CF93CB5}" type="parTrans" cxnId="{D2976E29-A7E2-4D6E-B9E0-6012AC5D734F}">
      <dgm:prSet/>
      <dgm:spPr/>
      <dgm:t>
        <a:bodyPr/>
        <a:lstStyle/>
        <a:p>
          <a:endParaRPr lang="es-EC"/>
        </a:p>
      </dgm:t>
    </dgm:pt>
    <dgm:pt modelId="{F55F939E-0A3C-4F3D-8CC4-ED9819873E9B}" type="sibTrans" cxnId="{D2976E29-A7E2-4D6E-B9E0-6012AC5D734F}">
      <dgm:prSet/>
      <dgm:spPr/>
      <dgm:t>
        <a:bodyPr/>
        <a:lstStyle/>
        <a:p>
          <a:endParaRPr lang="es-EC"/>
        </a:p>
      </dgm:t>
    </dgm:pt>
    <dgm:pt modelId="{96A5F0A0-3558-49E6-A769-440A487AC80D}">
      <dgm:prSet phldrT="[Texto]" custT="1"/>
      <dgm:spPr/>
      <dgm:t>
        <a:bodyPr/>
        <a:lstStyle/>
        <a:p>
          <a:r>
            <a:rPr lang="es-EC" sz="1800" dirty="0" smtClean="0">
              <a:solidFill>
                <a:schemeClr val="tx2"/>
              </a:solidFill>
              <a:latin typeface="Times New Roman" pitchFamily="18" charset="0"/>
              <a:cs typeface="Times New Roman" pitchFamily="18" charset="0"/>
            </a:rPr>
            <a:t>Habilidades motrices emotivas y divertidas</a:t>
          </a:r>
          <a:endParaRPr lang="es-EC" sz="1800" dirty="0">
            <a:solidFill>
              <a:schemeClr val="tx2"/>
            </a:solidFill>
            <a:latin typeface="Times New Roman" pitchFamily="18" charset="0"/>
            <a:cs typeface="Times New Roman" pitchFamily="18" charset="0"/>
          </a:endParaRPr>
        </a:p>
      </dgm:t>
    </dgm:pt>
    <dgm:pt modelId="{BB9B6A99-2C14-4566-9D3B-56DF3F01A3CF}" type="parTrans" cxnId="{D2081FF8-54E6-4DF2-85D0-6E67342592C7}">
      <dgm:prSet/>
      <dgm:spPr/>
      <dgm:t>
        <a:bodyPr/>
        <a:lstStyle/>
        <a:p>
          <a:endParaRPr lang="es-EC"/>
        </a:p>
      </dgm:t>
    </dgm:pt>
    <dgm:pt modelId="{A2953B95-D482-4ACB-9E79-49CB5283FC73}" type="sibTrans" cxnId="{D2081FF8-54E6-4DF2-85D0-6E67342592C7}">
      <dgm:prSet/>
      <dgm:spPr/>
      <dgm:t>
        <a:bodyPr/>
        <a:lstStyle/>
        <a:p>
          <a:endParaRPr lang="es-EC"/>
        </a:p>
      </dgm:t>
    </dgm:pt>
    <dgm:pt modelId="{EFFC0787-AAC5-4E7D-BE68-F81D02AB9E1B}">
      <dgm:prSet phldrT="[Texto]" custT="1"/>
      <dgm:spPr/>
      <dgm:t>
        <a:bodyPr/>
        <a:lstStyle/>
        <a:p>
          <a:r>
            <a:rPr lang="es-EC" sz="1800" dirty="0" smtClean="0">
              <a:solidFill>
                <a:schemeClr val="tx2"/>
              </a:solidFill>
              <a:latin typeface="Times New Roman" pitchFamily="18" charset="0"/>
              <a:cs typeface="Times New Roman" pitchFamily="18" charset="0"/>
            </a:rPr>
            <a:t>Aprendizaje interactivo, recreativo, divertido</a:t>
          </a:r>
          <a:endParaRPr lang="es-EC" sz="1800" dirty="0">
            <a:solidFill>
              <a:schemeClr val="tx2"/>
            </a:solidFill>
            <a:latin typeface="Times New Roman" pitchFamily="18" charset="0"/>
            <a:cs typeface="Times New Roman" pitchFamily="18" charset="0"/>
          </a:endParaRPr>
        </a:p>
      </dgm:t>
    </dgm:pt>
    <dgm:pt modelId="{DF6D307B-92D4-4C2B-A836-6FA92B2560E8}" type="parTrans" cxnId="{E0919006-B33B-4FD3-B3EA-950D08845F48}">
      <dgm:prSet/>
      <dgm:spPr/>
      <dgm:t>
        <a:bodyPr/>
        <a:lstStyle/>
        <a:p>
          <a:endParaRPr lang="es-EC"/>
        </a:p>
      </dgm:t>
    </dgm:pt>
    <dgm:pt modelId="{F4A4324E-BF63-4E5E-8CD2-52A3C747975C}" type="sibTrans" cxnId="{E0919006-B33B-4FD3-B3EA-950D08845F48}">
      <dgm:prSet/>
      <dgm:spPr/>
      <dgm:t>
        <a:bodyPr/>
        <a:lstStyle/>
        <a:p>
          <a:endParaRPr lang="es-EC"/>
        </a:p>
      </dgm:t>
    </dgm:pt>
    <dgm:pt modelId="{94A79CB8-9DCC-4D79-885D-B8570F2F2C39}">
      <dgm:prSet phldrT="[Texto]" custT="1"/>
      <dgm:spPr/>
      <dgm:t>
        <a:bodyPr/>
        <a:lstStyle/>
        <a:p>
          <a:r>
            <a:rPr lang="es-EC" sz="1800" dirty="0" smtClean="0">
              <a:solidFill>
                <a:schemeClr val="tx2"/>
              </a:solidFill>
              <a:latin typeface="Times New Roman" pitchFamily="18" charset="0"/>
              <a:cs typeface="Times New Roman" pitchFamily="18" charset="0"/>
            </a:rPr>
            <a:t>Bienestar habilidades y destrezas</a:t>
          </a:r>
          <a:endParaRPr lang="es-EC" sz="1800" dirty="0">
            <a:solidFill>
              <a:schemeClr val="tx2"/>
            </a:solidFill>
            <a:latin typeface="Times New Roman" pitchFamily="18" charset="0"/>
            <a:cs typeface="Times New Roman" pitchFamily="18" charset="0"/>
          </a:endParaRPr>
        </a:p>
      </dgm:t>
    </dgm:pt>
    <dgm:pt modelId="{CC9B973E-9F54-42A0-9278-D9CEA4E9B81D}" type="parTrans" cxnId="{30BE0021-13FF-4015-9550-CD1C8F1B6B10}">
      <dgm:prSet/>
      <dgm:spPr/>
      <dgm:t>
        <a:bodyPr/>
        <a:lstStyle/>
        <a:p>
          <a:endParaRPr lang="es-EC"/>
        </a:p>
      </dgm:t>
    </dgm:pt>
    <dgm:pt modelId="{8924A197-BB80-46AC-8351-EA8FC91690D6}" type="sibTrans" cxnId="{30BE0021-13FF-4015-9550-CD1C8F1B6B10}">
      <dgm:prSet/>
      <dgm:spPr/>
      <dgm:t>
        <a:bodyPr/>
        <a:lstStyle/>
        <a:p>
          <a:endParaRPr lang="es-EC"/>
        </a:p>
      </dgm:t>
    </dgm:pt>
    <dgm:pt modelId="{4E70A67B-CAEF-43F8-A227-D242848E4E22}" type="pres">
      <dgm:prSet presAssocID="{A8CB4397-74B0-4739-9E41-011F73EC457B}" presName="Name0" presStyleCnt="0">
        <dgm:presLayoutVars>
          <dgm:dir/>
          <dgm:animLvl val="lvl"/>
          <dgm:resizeHandles val="exact"/>
        </dgm:presLayoutVars>
      </dgm:prSet>
      <dgm:spPr/>
      <dgm:t>
        <a:bodyPr/>
        <a:lstStyle/>
        <a:p>
          <a:endParaRPr lang="es-EC"/>
        </a:p>
      </dgm:t>
    </dgm:pt>
    <dgm:pt modelId="{F3261D80-A049-4502-ABF5-713F6F8CB005}" type="pres">
      <dgm:prSet presAssocID="{73AC17BE-EA7E-42E3-A526-359824232719}" presName="linNode" presStyleCnt="0"/>
      <dgm:spPr/>
    </dgm:pt>
    <dgm:pt modelId="{992B80F6-198C-4E7E-ADC6-6B884162A01C}" type="pres">
      <dgm:prSet presAssocID="{73AC17BE-EA7E-42E3-A526-359824232719}" presName="parentText" presStyleLbl="node1" presStyleIdx="0" presStyleCnt="3">
        <dgm:presLayoutVars>
          <dgm:chMax val="1"/>
          <dgm:bulletEnabled val="1"/>
        </dgm:presLayoutVars>
      </dgm:prSet>
      <dgm:spPr/>
      <dgm:t>
        <a:bodyPr/>
        <a:lstStyle/>
        <a:p>
          <a:endParaRPr lang="es-EC"/>
        </a:p>
      </dgm:t>
    </dgm:pt>
    <dgm:pt modelId="{0C816262-A9F1-4E4F-8CBE-1BCE15CAF3A6}" type="pres">
      <dgm:prSet presAssocID="{73AC17BE-EA7E-42E3-A526-359824232719}" presName="descendantText" presStyleLbl="alignAccFollowNode1" presStyleIdx="0" presStyleCnt="3">
        <dgm:presLayoutVars>
          <dgm:bulletEnabled val="1"/>
        </dgm:presLayoutVars>
      </dgm:prSet>
      <dgm:spPr/>
      <dgm:t>
        <a:bodyPr/>
        <a:lstStyle/>
        <a:p>
          <a:endParaRPr lang="es-EC"/>
        </a:p>
      </dgm:t>
    </dgm:pt>
    <dgm:pt modelId="{BD08D446-CD5C-4754-BA51-D96F428BE883}" type="pres">
      <dgm:prSet presAssocID="{ADE794D4-9028-4F5D-AF36-C653CB37BA9C}" presName="sp" presStyleCnt="0"/>
      <dgm:spPr/>
    </dgm:pt>
    <dgm:pt modelId="{11C713EF-5A97-4022-92A1-BDAC3EC684D7}" type="pres">
      <dgm:prSet presAssocID="{F6F7AC68-7E65-401F-AA5F-C233E05F2ECE}" presName="linNode" presStyleCnt="0"/>
      <dgm:spPr/>
    </dgm:pt>
    <dgm:pt modelId="{E4C87B11-D99C-4ECE-894A-145E72468094}" type="pres">
      <dgm:prSet presAssocID="{F6F7AC68-7E65-401F-AA5F-C233E05F2ECE}" presName="parentText" presStyleLbl="node1" presStyleIdx="1" presStyleCnt="3">
        <dgm:presLayoutVars>
          <dgm:chMax val="1"/>
          <dgm:bulletEnabled val="1"/>
        </dgm:presLayoutVars>
      </dgm:prSet>
      <dgm:spPr/>
      <dgm:t>
        <a:bodyPr/>
        <a:lstStyle/>
        <a:p>
          <a:endParaRPr lang="es-EC"/>
        </a:p>
      </dgm:t>
    </dgm:pt>
    <dgm:pt modelId="{7ADEE3AA-21C3-47C5-9B72-03B46D2E8B05}" type="pres">
      <dgm:prSet presAssocID="{F6F7AC68-7E65-401F-AA5F-C233E05F2ECE}" presName="descendantText" presStyleLbl="alignAccFollowNode1" presStyleIdx="1" presStyleCnt="3">
        <dgm:presLayoutVars>
          <dgm:bulletEnabled val="1"/>
        </dgm:presLayoutVars>
      </dgm:prSet>
      <dgm:spPr/>
      <dgm:t>
        <a:bodyPr/>
        <a:lstStyle/>
        <a:p>
          <a:endParaRPr lang="es-EC"/>
        </a:p>
      </dgm:t>
    </dgm:pt>
    <dgm:pt modelId="{52112A4C-0A88-4311-9659-1FF5141BE2BB}" type="pres">
      <dgm:prSet presAssocID="{DB71F0F9-CFC2-41F4-BB97-A05BC546F940}" presName="sp" presStyleCnt="0"/>
      <dgm:spPr/>
    </dgm:pt>
    <dgm:pt modelId="{693F7A9E-7119-443E-8D39-F01E5DFD9F2E}" type="pres">
      <dgm:prSet presAssocID="{EEF6D997-4E7F-4EF2-9E57-5FEFEAB6E391}" presName="linNode" presStyleCnt="0"/>
      <dgm:spPr/>
    </dgm:pt>
    <dgm:pt modelId="{0735A1AE-E607-4154-80D1-FCBE34C10B0D}" type="pres">
      <dgm:prSet presAssocID="{EEF6D997-4E7F-4EF2-9E57-5FEFEAB6E391}" presName="parentText" presStyleLbl="node1" presStyleIdx="2" presStyleCnt="3">
        <dgm:presLayoutVars>
          <dgm:chMax val="1"/>
          <dgm:bulletEnabled val="1"/>
        </dgm:presLayoutVars>
      </dgm:prSet>
      <dgm:spPr/>
      <dgm:t>
        <a:bodyPr/>
        <a:lstStyle/>
        <a:p>
          <a:endParaRPr lang="es-EC"/>
        </a:p>
      </dgm:t>
    </dgm:pt>
    <dgm:pt modelId="{F881C3EC-8DA2-4C31-BED7-9A44814E34EC}" type="pres">
      <dgm:prSet presAssocID="{EEF6D997-4E7F-4EF2-9E57-5FEFEAB6E391}" presName="descendantText" presStyleLbl="alignAccFollowNode1" presStyleIdx="2" presStyleCnt="3">
        <dgm:presLayoutVars>
          <dgm:bulletEnabled val="1"/>
        </dgm:presLayoutVars>
      </dgm:prSet>
      <dgm:spPr/>
      <dgm:t>
        <a:bodyPr/>
        <a:lstStyle/>
        <a:p>
          <a:endParaRPr lang="es-EC"/>
        </a:p>
      </dgm:t>
    </dgm:pt>
  </dgm:ptLst>
  <dgm:cxnLst>
    <dgm:cxn modelId="{9CB622F3-CDB7-4AED-B50A-8B65E3BF896F}" type="presOf" srcId="{6A4810C8-1D88-4344-8E14-07A5C243087F}" destId="{0C816262-A9F1-4E4F-8CBE-1BCE15CAF3A6}" srcOrd="0" destOrd="2" presId="urn:microsoft.com/office/officeart/2005/8/layout/vList5"/>
    <dgm:cxn modelId="{D2081FF8-54E6-4DF2-85D0-6E67342592C7}" srcId="{F6F7AC68-7E65-401F-AA5F-C233E05F2ECE}" destId="{96A5F0A0-3558-49E6-A769-440A487AC80D}" srcOrd="3" destOrd="0" parTransId="{BB9B6A99-2C14-4566-9D3B-56DF3F01A3CF}" sibTransId="{A2953B95-D482-4ACB-9E79-49CB5283FC73}"/>
    <dgm:cxn modelId="{D2976E29-A7E2-4D6E-B9E0-6012AC5D734F}" srcId="{F6F7AC68-7E65-401F-AA5F-C233E05F2ECE}" destId="{947427D4-20F7-4328-8796-D2CDE6EA359B}" srcOrd="2" destOrd="0" parTransId="{C0D53391-23C1-4633-A8C9-12AF7CF93CB5}" sibTransId="{F55F939E-0A3C-4F3D-8CC4-ED9819873E9B}"/>
    <dgm:cxn modelId="{E154024F-7F8F-4E6E-B7E9-572F0AD9AD6B}" srcId="{73AC17BE-EA7E-42E3-A526-359824232719}" destId="{63613239-DFDC-4950-B33A-3D806B3B74CF}" srcOrd="4" destOrd="0" parTransId="{0401CF73-D4F4-45C0-9C49-0739E3FE039C}" sibTransId="{0A779459-C92C-4699-917A-D5D8C70C16D1}"/>
    <dgm:cxn modelId="{B847EF4C-FBE1-40F0-8069-07BAD2CC2D54}" srcId="{F6F7AC68-7E65-401F-AA5F-C233E05F2ECE}" destId="{9498D1F7-EFC6-4DB7-B6E4-80B68CB2E56A}" srcOrd="1" destOrd="0" parTransId="{B6D80DAD-FFBA-4555-A9B1-76D58BEC09D9}" sibTransId="{27F5CBA7-D2C2-4CB7-8335-02C637C2CD36}"/>
    <dgm:cxn modelId="{778E2775-DFFD-4F8F-BC10-4453888FC4D6}" srcId="{A8CB4397-74B0-4739-9E41-011F73EC457B}" destId="{F6F7AC68-7E65-401F-AA5F-C233E05F2ECE}" srcOrd="1" destOrd="0" parTransId="{3CC60238-E955-42F6-BD87-4E7F60DE7CE9}" sibTransId="{DB71F0F9-CFC2-41F4-BB97-A05BC546F940}"/>
    <dgm:cxn modelId="{C21E2320-B024-47F9-9CBC-9AA56C05354C}" type="presOf" srcId="{947427D4-20F7-4328-8796-D2CDE6EA359B}" destId="{7ADEE3AA-21C3-47C5-9B72-03B46D2E8B05}" srcOrd="0" destOrd="2" presId="urn:microsoft.com/office/officeart/2005/8/layout/vList5"/>
    <dgm:cxn modelId="{1E27A558-167B-47BF-AB9B-DEDE989F39EA}" type="presOf" srcId="{9498D1F7-EFC6-4DB7-B6E4-80B68CB2E56A}" destId="{7ADEE3AA-21C3-47C5-9B72-03B46D2E8B05}" srcOrd="0" destOrd="1" presId="urn:microsoft.com/office/officeart/2005/8/layout/vList5"/>
    <dgm:cxn modelId="{255676AF-396D-4923-8288-94A39931B2D4}" type="presOf" srcId="{EFFC0787-AAC5-4E7D-BE68-F81D02AB9E1B}" destId="{F881C3EC-8DA2-4C31-BED7-9A44814E34EC}" srcOrd="0" destOrd="2" presId="urn:microsoft.com/office/officeart/2005/8/layout/vList5"/>
    <dgm:cxn modelId="{580D5A60-0D3E-47F1-A29B-DBF0EE4BED77}" type="presOf" srcId="{4ED9E8FF-986D-467C-A4D6-D50F503C16D1}" destId="{F881C3EC-8DA2-4C31-BED7-9A44814E34EC}" srcOrd="0" destOrd="0" presId="urn:microsoft.com/office/officeart/2005/8/layout/vList5"/>
    <dgm:cxn modelId="{E0919006-B33B-4FD3-B3EA-950D08845F48}" srcId="{EEF6D997-4E7F-4EF2-9E57-5FEFEAB6E391}" destId="{EFFC0787-AAC5-4E7D-BE68-F81D02AB9E1B}" srcOrd="2" destOrd="0" parTransId="{DF6D307B-92D4-4C2B-A836-6FA92B2560E8}" sibTransId="{F4A4324E-BF63-4E5E-8CD2-52A3C747975C}"/>
    <dgm:cxn modelId="{59131558-7C84-42E5-B9FD-98675CB13531}" type="presOf" srcId="{A8CB4397-74B0-4739-9E41-011F73EC457B}" destId="{4E70A67B-CAEF-43F8-A227-D242848E4E22}" srcOrd="0" destOrd="0" presId="urn:microsoft.com/office/officeart/2005/8/layout/vList5"/>
    <dgm:cxn modelId="{2325DF54-9FD1-42E8-936B-5F1D2F9EA52E}" type="presOf" srcId="{EEF6D997-4E7F-4EF2-9E57-5FEFEAB6E391}" destId="{0735A1AE-E607-4154-80D1-FCBE34C10B0D}" srcOrd="0" destOrd="0" presId="urn:microsoft.com/office/officeart/2005/8/layout/vList5"/>
    <dgm:cxn modelId="{04B18C29-4A26-4362-8F47-F7F1A65A0F4E}" srcId="{F6F7AC68-7E65-401F-AA5F-C233E05F2ECE}" destId="{8DF399EE-CEC0-4558-8BE3-8D55E013EA4A}" srcOrd="0" destOrd="0" parTransId="{EC3B60FD-DE13-4127-8FF4-44B5D2E0D3EF}" sibTransId="{EAA2E72D-5728-4861-AA16-4D95863D4DE4}"/>
    <dgm:cxn modelId="{B300C01E-A5DD-4FE8-86E7-1DABB8ABABD6}" srcId="{73AC17BE-EA7E-42E3-A526-359824232719}" destId="{D7B1868A-9B1B-45FC-A830-99E43DFCAC12}" srcOrd="0" destOrd="0" parTransId="{C3065CDC-3BE5-4447-8E8B-5360B2B82287}" sibTransId="{B5875CFB-97B7-4B09-8F36-02FF9C1529F6}"/>
    <dgm:cxn modelId="{803D24A1-928B-4C30-BB72-887E9945E876}" type="presOf" srcId="{94A79CB8-9DCC-4D79-885D-B8570F2F2C39}" destId="{F881C3EC-8DA2-4C31-BED7-9A44814E34EC}" srcOrd="0" destOrd="3" presId="urn:microsoft.com/office/officeart/2005/8/layout/vList5"/>
    <dgm:cxn modelId="{880573AB-D5E8-4AAC-B680-45618BBAAF0B}" srcId="{73AC17BE-EA7E-42E3-A526-359824232719}" destId="{3C8FCD42-6F1C-41F1-A29A-FF0F58FD9A27}" srcOrd="1" destOrd="0" parTransId="{8EB6EB53-5EC8-4402-9765-2051F4591350}" sibTransId="{B417AA8E-2595-4A0E-A968-88F7E78CA582}"/>
    <dgm:cxn modelId="{66E93E37-0C1C-4CBB-946D-F3AA0D66E191}" srcId="{A8CB4397-74B0-4739-9E41-011F73EC457B}" destId="{73AC17BE-EA7E-42E3-A526-359824232719}" srcOrd="0" destOrd="0" parTransId="{9BD18560-EEDC-4183-A4DC-F189E1122533}" sibTransId="{ADE794D4-9028-4F5D-AF36-C653CB37BA9C}"/>
    <dgm:cxn modelId="{60D57580-8220-4CF3-9A06-318A48CC2479}" type="presOf" srcId="{8DF399EE-CEC0-4558-8BE3-8D55E013EA4A}" destId="{7ADEE3AA-21C3-47C5-9B72-03B46D2E8B05}" srcOrd="0" destOrd="0" presId="urn:microsoft.com/office/officeart/2005/8/layout/vList5"/>
    <dgm:cxn modelId="{BFA01E19-8D56-44AC-9A7E-57901952B54A}" srcId="{73AC17BE-EA7E-42E3-A526-359824232719}" destId="{23D63B90-36DD-4A09-AEE2-06470E33D3C6}" srcOrd="3" destOrd="0" parTransId="{84F6DB9E-0FC8-4073-9C4D-4538CF297BE7}" sibTransId="{2037B5B9-85FB-4B23-A7D0-B80D85DAB7CA}"/>
    <dgm:cxn modelId="{7797DA74-D2EB-4FE2-B3BE-F5C8F1A43422}" type="presOf" srcId="{5CE7B884-2F6F-439A-B0EE-4B376DBEF5CE}" destId="{F881C3EC-8DA2-4C31-BED7-9A44814E34EC}" srcOrd="0" destOrd="1" presId="urn:microsoft.com/office/officeart/2005/8/layout/vList5"/>
    <dgm:cxn modelId="{EAD8B0E9-8D55-4AE7-8370-B6501DCF6F50}" type="presOf" srcId="{96A5F0A0-3558-49E6-A769-440A487AC80D}" destId="{7ADEE3AA-21C3-47C5-9B72-03B46D2E8B05}" srcOrd="0" destOrd="3" presId="urn:microsoft.com/office/officeart/2005/8/layout/vList5"/>
    <dgm:cxn modelId="{EE94977F-989F-4AD7-8D36-45AE29476597}" srcId="{EEF6D997-4E7F-4EF2-9E57-5FEFEAB6E391}" destId="{5CE7B884-2F6F-439A-B0EE-4B376DBEF5CE}" srcOrd="1" destOrd="0" parTransId="{A5B792D1-606C-4E82-BF78-5188DBE9EFBB}" sibTransId="{0A938867-D6E1-456E-8DD8-0299B5144A16}"/>
    <dgm:cxn modelId="{A899007E-5172-4B28-9700-1881AE100D85}" type="presOf" srcId="{73AC17BE-EA7E-42E3-A526-359824232719}" destId="{992B80F6-198C-4E7E-ADC6-6B884162A01C}" srcOrd="0" destOrd="0" presId="urn:microsoft.com/office/officeart/2005/8/layout/vList5"/>
    <dgm:cxn modelId="{E00417A8-DDD7-4D45-9ACA-104A75D8A5A8}" type="presOf" srcId="{D7B1868A-9B1B-45FC-A830-99E43DFCAC12}" destId="{0C816262-A9F1-4E4F-8CBE-1BCE15CAF3A6}" srcOrd="0" destOrd="0" presId="urn:microsoft.com/office/officeart/2005/8/layout/vList5"/>
    <dgm:cxn modelId="{1739B332-4303-4BFF-9100-3B4C0D5AD1B9}" srcId="{A8CB4397-74B0-4739-9E41-011F73EC457B}" destId="{EEF6D997-4E7F-4EF2-9E57-5FEFEAB6E391}" srcOrd="2" destOrd="0" parTransId="{AB8B3E6F-E518-42A1-94A5-B4F142FDE2ED}" sibTransId="{3F216C20-2ACA-41A0-87F6-0AF5B9BB6DD7}"/>
    <dgm:cxn modelId="{5326373A-2C67-4C18-A142-030692C40803}" srcId="{73AC17BE-EA7E-42E3-A526-359824232719}" destId="{6A4810C8-1D88-4344-8E14-07A5C243087F}" srcOrd="2" destOrd="0" parTransId="{E8249DDB-58A3-4251-A81A-9AC34041AEAC}" sibTransId="{2F6AA805-ADB8-4037-9644-9F97912D7029}"/>
    <dgm:cxn modelId="{68EACA88-4DD2-4127-8AFB-DFB9E9C363EC}" type="presOf" srcId="{63613239-DFDC-4950-B33A-3D806B3B74CF}" destId="{0C816262-A9F1-4E4F-8CBE-1BCE15CAF3A6}" srcOrd="0" destOrd="4" presId="urn:microsoft.com/office/officeart/2005/8/layout/vList5"/>
    <dgm:cxn modelId="{8D3348F4-8838-4CA2-8230-36DBADACF3B0}" type="presOf" srcId="{F6F7AC68-7E65-401F-AA5F-C233E05F2ECE}" destId="{E4C87B11-D99C-4ECE-894A-145E72468094}" srcOrd="0" destOrd="0" presId="urn:microsoft.com/office/officeart/2005/8/layout/vList5"/>
    <dgm:cxn modelId="{30BE0021-13FF-4015-9550-CD1C8F1B6B10}" srcId="{EEF6D997-4E7F-4EF2-9E57-5FEFEAB6E391}" destId="{94A79CB8-9DCC-4D79-885D-B8570F2F2C39}" srcOrd="3" destOrd="0" parTransId="{CC9B973E-9F54-42A0-9278-D9CEA4E9B81D}" sibTransId="{8924A197-BB80-46AC-8351-EA8FC91690D6}"/>
    <dgm:cxn modelId="{41209531-FAF0-4CB5-9D2B-50BD3AC5F420}" type="presOf" srcId="{3C8FCD42-6F1C-41F1-A29A-FF0F58FD9A27}" destId="{0C816262-A9F1-4E4F-8CBE-1BCE15CAF3A6}" srcOrd="0" destOrd="1" presId="urn:microsoft.com/office/officeart/2005/8/layout/vList5"/>
    <dgm:cxn modelId="{026F1E57-B522-4943-B25B-91F41D633A26}" srcId="{EEF6D997-4E7F-4EF2-9E57-5FEFEAB6E391}" destId="{4ED9E8FF-986D-467C-A4D6-D50F503C16D1}" srcOrd="0" destOrd="0" parTransId="{737CA09B-98BE-4FF2-8551-D21E90B94AB1}" sibTransId="{8608582D-0A51-4855-9D05-082E4B376442}"/>
    <dgm:cxn modelId="{2585D909-9DCB-492C-9C27-0BB1EEB6CE89}" type="presOf" srcId="{23D63B90-36DD-4A09-AEE2-06470E33D3C6}" destId="{0C816262-A9F1-4E4F-8CBE-1BCE15CAF3A6}" srcOrd="0" destOrd="3" presId="urn:microsoft.com/office/officeart/2005/8/layout/vList5"/>
    <dgm:cxn modelId="{686588F5-C3A5-4CFA-821E-385186F31EA6}" type="presParOf" srcId="{4E70A67B-CAEF-43F8-A227-D242848E4E22}" destId="{F3261D80-A049-4502-ABF5-713F6F8CB005}" srcOrd="0" destOrd="0" presId="urn:microsoft.com/office/officeart/2005/8/layout/vList5"/>
    <dgm:cxn modelId="{4A59B9B6-88C8-44A3-8C5D-3A0C926A9A2A}" type="presParOf" srcId="{F3261D80-A049-4502-ABF5-713F6F8CB005}" destId="{992B80F6-198C-4E7E-ADC6-6B884162A01C}" srcOrd="0" destOrd="0" presId="urn:microsoft.com/office/officeart/2005/8/layout/vList5"/>
    <dgm:cxn modelId="{54DAD972-6E56-4357-974F-A481ED3AB2EA}" type="presParOf" srcId="{F3261D80-A049-4502-ABF5-713F6F8CB005}" destId="{0C816262-A9F1-4E4F-8CBE-1BCE15CAF3A6}" srcOrd="1" destOrd="0" presId="urn:microsoft.com/office/officeart/2005/8/layout/vList5"/>
    <dgm:cxn modelId="{9FE8B90C-782E-467E-AB3F-A57C8ADD3F34}" type="presParOf" srcId="{4E70A67B-CAEF-43F8-A227-D242848E4E22}" destId="{BD08D446-CD5C-4754-BA51-D96F428BE883}" srcOrd="1" destOrd="0" presId="urn:microsoft.com/office/officeart/2005/8/layout/vList5"/>
    <dgm:cxn modelId="{ECC373E5-ACCF-432F-AFB3-B121B2B38223}" type="presParOf" srcId="{4E70A67B-CAEF-43F8-A227-D242848E4E22}" destId="{11C713EF-5A97-4022-92A1-BDAC3EC684D7}" srcOrd="2" destOrd="0" presId="urn:microsoft.com/office/officeart/2005/8/layout/vList5"/>
    <dgm:cxn modelId="{8830FB69-E5CA-4D72-A990-4D49BA2E38AF}" type="presParOf" srcId="{11C713EF-5A97-4022-92A1-BDAC3EC684D7}" destId="{E4C87B11-D99C-4ECE-894A-145E72468094}" srcOrd="0" destOrd="0" presId="urn:microsoft.com/office/officeart/2005/8/layout/vList5"/>
    <dgm:cxn modelId="{8E3E3ED3-A23B-4D4F-8981-C7B76DFF222A}" type="presParOf" srcId="{11C713EF-5A97-4022-92A1-BDAC3EC684D7}" destId="{7ADEE3AA-21C3-47C5-9B72-03B46D2E8B05}" srcOrd="1" destOrd="0" presId="urn:microsoft.com/office/officeart/2005/8/layout/vList5"/>
    <dgm:cxn modelId="{B49E8696-1ECF-4E35-9210-EA42920FE4CF}" type="presParOf" srcId="{4E70A67B-CAEF-43F8-A227-D242848E4E22}" destId="{52112A4C-0A88-4311-9659-1FF5141BE2BB}" srcOrd="3" destOrd="0" presId="urn:microsoft.com/office/officeart/2005/8/layout/vList5"/>
    <dgm:cxn modelId="{D6623FCE-C6DC-4708-9195-3A1137BAF7BB}" type="presParOf" srcId="{4E70A67B-CAEF-43F8-A227-D242848E4E22}" destId="{693F7A9E-7119-443E-8D39-F01E5DFD9F2E}" srcOrd="4" destOrd="0" presId="urn:microsoft.com/office/officeart/2005/8/layout/vList5"/>
    <dgm:cxn modelId="{5749F099-4BDA-49DA-9132-77FA58B96F7D}" type="presParOf" srcId="{693F7A9E-7119-443E-8D39-F01E5DFD9F2E}" destId="{0735A1AE-E607-4154-80D1-FCBE34C10B0D}" srcOrd="0" destOrd="0" presId="urn:microsoft.com/office/officeart/2005/8/layout/vList5"/>
    <dgm:cxn modelId="{6F93ED8C-0122-4439-8D5C-4D1E8C103477}" type="presParOf" srcId="{693F7A9E-7119-443E-8D39-F01E5DFD9F2E}" destId="{F881C3EC-8DA2-4C31-BED7-9A44814E34E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D434323-2484-4744-A6C6-274844EB3161}" type="doc">
      <dgm:prSet loTypeId="urn:microsoft.com/office/officeart/2005/8/layout/vProcess5" loCatId="process" qsTypeId="urn:microsoft.com/office/officeart/2005/8/quickstyle/simple1" qsCatId="simple" csTypeId="urn:microsoft.com/office/officeart/2005/8/colors/accent3_3" csCatId="accent3" phldr="1"/>
      <dgm:spPr/>
      <dgm:t>
        <a:bodyPr/>
        <a:lstStyle/>
        <a:p>
          <a:endParaRPr lang="es-EC"/>
        </a:p>
      </dgm:t>
    </dgm:pt>
    <dgm:pt modelId="{7CD2A368-E56D-46E4-AC30-D76AA6DA54C2}">
      <dgm:prSet phldrT="[Texto]" custT="1"/>
      <dgm:spPr/>
      <dgm:t>
        <a:bodyPr/>
        <a:lstStyle/>
        <a:p>
          <a:pPr algn="just"/>
          <a:r>
            <a:rPr lang="es-ES_tradnl" sz="1700" smtClean="0">
              <a:solidFill>
                <a:schemeClr val="tx2"/>
              </a:solidFill>
              <a:latin typeface="Times New Roman" pitchFamily="18" charset="0"/>
              <a:cs typeface="Times New Roman" pitchFamily="18" charset="0"/>
            </a:rPr>
            <a:t>Un número significativo de docentes del Centro Educativo “Amable Arauz”, tienen conocimientos básicos sobre la aplicación de actividades lúdicas para desarrollar la motricidad gruesa en los niños y niñas de primero de básica.</a:t>
          </a:r>
          <a:endParaRPr lang="es-ES" sz="1700" smtClean="0">
            <a:solidFill>
              <a:schemeClr val="tx2"/>
            </a:solidFill>
            <a:latin typeface="Times New Roman" pitchFamily="18" charset="0"/>
            <a:cs typeface="Times New Roman" pitchFamily="18" charset="0"/>
          </a:endParaRPr>
        </a:p>
        <a:p>
          <a:pPr algn="just"/>
          <a:endParaRPr lang="es-EC" sz="1700">
            <a:solidFill>
              <a:schemeClr val="tx2"/>
            </a:solidFill>
            <a:latin typeface="Times New Roman" pitchFamily="18" charset="0"/>
            <a:cs typeface="Times New Roman" pitchFamily="18" charset="0"/>
          </a:endParaRPr>
        </a:p>
      </dgm:t>
    </dgm:pt>
    <dgm:pt modelId="{DE71951C-0496-4220-8BBD-DFFD5E03D4C9}" type="parTrans" cxnId="{64793B3A-ACAA-41D5-97A4-D2792F64087C}">
      <dgm:prSet/>
      <dgm:spPr/>
      <dgm:t>
        <a:bodyPr/>
        <a:lstStyle/>
        <a:p>
          <a:pPr algn="just"/>
          <a:endParaRPr lang="es-EC" sz="1700">
            <a:solidFill>
              <a:schemeClr val="tx2"/>
            </a:solidFill>
            <a:latin typeface="Times New Roman" pitchFamily="18" charset="0"/>
            <a:cs typeface="Times New Roman" pitchFamily="18" charset="0"/>
          </a:endParaRPr>
        </a:p>
      </dgm:t>
    </dgm:pt>
    <dgm:pt modelId="{7E5E6BA9-F1D6-4CE0-A146-BA512690228F}" type="sibTrans" cxnId="{64793B3A-ACAA-41D5-97A4-D2792F64087C}">
      <dgm:prSet custT="1"/>
      <dgm:spPr/>
      <dgm:t>
        <a:bodyPr/>
        <a:lstStyle/>
        <a:p>
          <a:pPr algn="just"/>
          <a:endParaRPr lang="es-EC" sz="1700">
            <a:solidFill>
              <a:schemeClr val="tx2"/>
            </a:solidFill>
            <a:latin typeface="Times New Roman" pitchFamily="18" charset="0"/>
            <a:cs typeface="Times New Roman" pitchFamily="18" charset="0"/>
          </a:endParaRPr>
        </a:p>
      </dgm:t>
    </dgm:pt>
    <dgm:pt modelId="{1D39009B-D5A6-40D2-AEEA-ED15CFDDDAC0}">
      <dgm:prSet phldrT="[Texto]" custT="1"/>
      <dgm:spPr/>
      <dgm:t>
        <a:bodyPr/>
        <a:lstStyle/>
        <a:p>
          <a:pPr algn="just"/>
          <a:r>
            <a:rPr lang="es-ES_tradnl" sz="1700" smtClean="0">
              <a:solidFill>
                <a:schemeClr val="tx2"/>
              </a:solidFill>
              <a:latin typeface="Times New Roman" pitchFamily="18" charset="0"/>
              <a:cs typeface="Times New Roman" pitchFamily="18" charset="0"/>
            </a:rPr>
            <a:t>Las docentes del Centro Educativo “Amable Arauz”, no consideran dentro de la planificación académica, actividades lúdicas para desarrollar la motricidad gruesa en los niños y niñas de primero de básica.</a:t>
          </a:r>
          <a:endParaRPr lang="es-EC" sz="1700">
            <a:solidFill>
              <a:schemeClr val="tx2"/>
            </a:solidFill>
            <a:latin typeface="Times New Roman" pitchFamily="18" charset="0"/>
            <a:cs typeface="Times New Roman" pitchFamily="18" charset="0"/>
          </a:endParaRPr>
        </a:p>
      </dgm:t>
    </dgm:pt>
    <dgm:pt modelId="{3A411FA1-4E9A-499E-BD37-92117EC6B596}" type="parTrans" cxnId="{56F08565-8C2B-4991-ACE8-701041FAB1E5}">
      <dgm:prSet/>
      <dgm:spPr/>
      <dgm:t>
        <a:bodyPr/>
        <a:lstStyle/>
        <a:p>
          <a:pPr algn="just"/>
          <a:endParaRPr lang="es-EC" sz="1700">
            <a:solidFill>
              <a:schemeClr val="tx2"/>
            </a:solidFill>
            <a:latin typeface="Times New Roman" pitchFamily="18" charset="0"/>
            <a:cs typeface="Times New Roman" pitchFamily="18" charset="0"/>
          </a:endParaRPr>
        </a:p>
      </dgm:t>
    </dgm:pt>
    <dgm:pt modelId="{4635D936-B71C-49A8-A95C-22BFE4CCB49D}" type="sibTrans" cxnId="{56F08565-8C2B-4991-ACE8-701041FAB1E5}">
      <dgm:prSet custT="1"/>
      <dgm:spPr/>
      <dgm:t>
        <a:bodyPr/>
        <a:lstStyle/>
        <a:p>
          <a:pPr algn="just"/>
          <a:endParaRPr lang="es-EC" sz="1700">
            <a:solidFill>
              <a:schemeClr val="tx2"/>
            </a:solidFill>
            <a:latin typeface="Times New Roman" pitchFamily="18" charset="0"/>
            <a:cs typeface="Times New Roman" pitchFamily="18" charset="0"/>
          </a:endParaRPr>
        </a:p>
      </dgm:t>
    </dgm:pt>
    <dgm:pt modelId="{DDB044C9-7CC9-48FE-95D1-A8644E94C8DE}">
      <dgm:prSet phldrT="[Texto]" custT="1"/>
      <dgm:spPr/>
      <dgm:t>
        <a:bodyPr/>
        <a:lstStyle/>
        <a:p>
          <a:pPr algn="just"/>
          <a:r>
            <a:rPr lang="es-ES_tradnl" sz="1700" dirty="0" smtClean="0">
              <a:solidFill>
                <a:schemeClr val="tx2"/>
              </a:solidFill>
              <a:latin typeface="Times New Roman" pitchFamily="18" charset="0"/>
              <a:cs typeface="Times New Roman" pitchFamily="18" charset="0"/>
            </a:rPr>
            <a:t>Entre el paralelo b y c se evidencia diferencias notables en los niños; sobre todo en los procesos de ejecución de las actividades lúdicas para el desarrollo de la motricidad gruesa</a:t>
          </a:r>
          <a:r>
            <a:rPr lang="es-ES_tradnl" sz="1700" dirty="0" smtClean="0">
              <a:solidFill>
                <a:schemeClr val="tx2"/>
              </a:solidFill>
              <a:latin typeface="Times New Roman" pitchFamily="18" charset="0"/>
              <a:cs typeface="Times New Roman" pitchFamily="18" charset="0"/>
            </a:rPr>
            <a:t>; los métodos </a:t>
          </a:r>
          <a:r>
            <a:rPr lang="es-ES_tradnl" sz="1700" dirty="0" smtClean="0">
              <a:solidFill>
                <a:schemeClr val="tx2"/>
              </a:solidFill>
              <a:latin typeface="Times New Roman" pitchFamily="18" charset="0"/>
              <a:cs typeface="Times New Roman" pitchFamily="18" charset="0"/>
            </a:rPr>
            <a:t>y técnicas </a:t>
          </a:r>
          <a:r>
            <a:rPr lang="es-ES_tradnl" sz="1700" dirty="0" smtClean="0">
              <a:solidFill>
                <a:schemeClr val="tx2"/>
              </a:solidFill>
              <a:latin typeface="Times New Roman" pitchFamily="18" charset="0"/>
              <a:cs typeface="Times New Roman" pitchFamily="18" charset="0"/>
            </a:rPr>
            <a:t>no favorecen en el </a:t>
          </a:r>
          <a:r>
            <a:rPr lang="es-ES_tradnl" sz="1700" dirty="0" smtClean="0">
              <a:solidFill>
                <a:schemeClr val="tx2"/>
              </a:solidFill>
              <a:latin typeface="Times New Roman" pitchFamily="18" charset="0"/>
              <a:cs typeface="Times New Roman" pitchFamily="18" charset="0"/>
            </a:rPr>
            <a:t>desarrollo de la motricidad gruesa.</a:t>
          </a:r>
          <a:endParaRPr lang="es-EC" sz="1700" dirty="0">
            <a:solidFill>
              <a:schemeClr val="tx2"/>
            </a:solidFill>
            <a:latin typeface="Times New Roman" pitchFamily="18" charset="0"/>
            <a:cs typeface="Times New Roman" pitchFamily="18" charset="0"/>
          </a:endParaRPr>
        </a:p>
      </dgm:t>
    </dgm:pt>
    <dgm:pt modelId="{9270432F-7FA4-4757-8543-1B5F9CB71A20}" type="parTrans" cxnId="{0EF7E93C-CB06-4067-845E-46941FC584A9}">
      <dgm:prSet/>
      <dgm:spPr/>
      <dgm:t>
        <a:bodyPr/>
        <a:lstStyle/>
        <a:p>
          <a:pPr algn="just"/>
          <a:endParaRPr lang="es-EC" sz="1700">
            <a:solidFill>
              <a:schemeClr val="tx2"/>
            </a:solidFill>
            <a:latin typeface="Times New Roman" pitchFamily="18" charset="0"/>
            <a:cs typeface="Times New Roman" pitchFamily="18" charset="0"/>
          </a:endParaRPr>
        </a:p>
      </dgm:t>
    </dgm:pt>
    <dgm:pt modelId="{A5001947-2777-4DE6-9F0B-87967C61788C}" type="sibTrans" cxnId="{0EF7E93C-CB06-4067-845E-46941FC584A9}">
      <dgm:prSet custT="1"/>
      <dgm:spPr/>
      <dgm:t>
        <a:bodyPr/>
        <a:lstStyle/>
        <a:p>
          <a:pPr algn="just"/>
          <a:endParaRPr lang="es-EC" sz="1700">
            <a:solidFill>
              <a:schemeClr val="tx2"/>
            </a:solidFill>
            <a:latin typeface="Times New Roman" pitchFamily="18" charset="0"/>
            <a:cs typeface="Times New Roman" pitchFamily="18" charset="0"/>
          </a:endParaRPr>
        </a:p>
      </dgm:t>
    </dgm:pt>
    <dgm:pt modelId="{E16848C0-65C0-4B83-83EE-39280DA61543}">
      <dgm:prSet phldrT="[Texto]" custT="1"/>
      <dgm:spPr/>
      <dgm:t>
        <a:bodyPr/>
        <a:lstStyle/>
        <a:p>
          <a:pPr algn="just"/>
          <a:r>
            <a:rPr lang="es-ES_tradnl" sz="1700" smtClean="0">
              <a:solidFill>
                <a:schemeClr val="tx2"/>
              </a:solidFill>
              <a:latin typeface="Times New Roman" pitchFamily="18" charset="0"/>
              <a:cs typeface="Times New Roman" pitchFamily="18" charset="0"/>
            </a:rPr>
            <a:t>Las docentes del Centro Educativo “Amable Arauz”, no aplican actividades recreativas básicas, en razón de que esta responsabilidad de la planificación se lo atribuye al grupo de docentes encargados de Cultura Física.</a:t>
          </a:r>
          <a:endParaRPr lang="es-EC" sz="1700">
            <a:solidFill>
              <a:schemeClr val="tx2"/>
            </a:solidFill>
            <a:latin typeface="Times New Roman" pitchFamily="18" charset="0"/>
            <a:cs typeface="Times New Roman" pitchFamily="18" charset="0"/>
          </a:endParaRPr>
        </a:p>
      </dgm:t>
    </dgm:pt>
    <dgm:pt modelId="{06E5286E-233C-4EA2-B827-5C915D038827}" type="parTrans" cxnId="{319467F2-F1C0-4AA4-BE4F-F77F6091DF5A}">
      <dgm:prSet/>
      <dgm:spPr/>
      <dgm:t>
        <a:bodyPr/>
        <a:lstStyle/>
        <a:p>
          <a:pPr algn="just"/>
          <a:endParaRPr lang="es-EC" sz="1700">
            <a:solidFill>
              <a:schemeClr val="tx2"/>
            </a:solidFill>
            <a:latin typeface="Times New Roman" pitchFamily="18" charset="0"/>
            <a:cs typeface="Times New Roman" pitchFamily="18" charset="0"/>
          </a:endParaRPr>
        </a:p>
      </dgm:t>
    </dgm:pt>
    <dgm:pt modelId="{248CEDC9-2E90-4A1A-A86C-85AF92B278EB}" type="sibTrans" cxnId="{319467F2-F1C0-4AA4-BE4F-F77F6091DF5A}">
      <dgm:prSet/>
      <dgm:spPr/>
      <dgm:t>
        <a:bodyPr/>
        <a:lstStyle/>
        <a:p>
          <a:pPr algn="just"/>
          <a:endParaRPr lang="es-EC" sz="1700">
            <a:solidFill>
              <a:schemeClr val="tx2"/>
            </a:solidFill>
            <a:latin typeface="Times New Roman" pitchFamily="18" charset="0"/>
            <a:cs typeface="Times New Roman" pitchFamily="18" charset="0"/>
          </a:endParaRPr>
        </a:p>
      </dgm:t>
    </dgm:pt>
    <dgm:pt modelId="{AE89FA75-9BC2-4D50-B116-25C60D720A1F}" type="pres">
      <dgm:prSet presAssocID="{3D434323-2484-4744-A6C6-274844EB3161}" presName="outerComposite" presStyleCnt="0">
        <dgm:presLayoutVars>
          <dgm:chMax val="5"/>
          <dgm:dir/>
          <dgm:resizeHandles val="exact"/>
        </dgm:presLayoutVars>
      </dgm:prSet>
      <dgm:spPr/>
      <dgm:t>
        <a:bodyPr/>
        <a:lstStyle/>
        <a:p>
          <a:endParaRPr lang="es-EC"/>
        </a:p>
      </dgm:t>
    </dgm:pt>
    <dgm:pt modelId="{C2D43D81-B1A5-49CC-86D7-F0F416C1531D}" type="pres">
      <dgm:prSet presAssocID="{3D434323-2484-4744-A6C6-274844EB3161}" presName="dummyMaxCanvas" presStyleCnt="0">
        <dgm:presLayoutVars/>
      </dgm:prSet>
      <dgm:spPr/>
    </dgm:pt>
    <dgm:pt modelId="{ED65193D-B711-448A-AE85-921DB0939C6E}" type="pres">
      <dgm:prSet presAssocID="{3D434323-2484-4744-A6C6-274844EB3161}" presName="FourNodes_1" presStyleLbl="node1" presStyleIdx="0" presStyleCnt="4" custScaleX="116102">
        <dgm:presLayoutVars>
          <dgm:bulletEnabled val="1"/>
        </dgm:presLayoutVars>
      </dgm:prSet>
      <dgm:spPr/>
      <dgm:t>
        <a:bodyPr/>
        <a:lstStyle/>
        <a:p>
          <a:endParaRPr lang="es-EC"/>
        </a:p>
      </dgm:t>
    </dgm:pt>
    <dgm:pt modelId="{60786DA6-B240-4F63-B6DB-D54BC73AE0BA}" type="pres">
      <dgm:prSet presAssocID="{3D434323-2484-4744-A6C6-274844EB3161}" presName="FourNodes_2" presStyleLbl="node1" presStyleIdx="1" presStyleCnt="4" custScaleX="106131">
        <dgm:presLayoutVars>
          <dgm:bulletEnabled val="1"/>
        </dgm:presLayoutVars>
      </dgm:prSet>
      <dgm:spPr/>
      <dgm:t>
        <a:bodyPr/>
        <a:lstStyle/>
        <a:p>
          <a:endParaRPr lang="es-EC"/>
        </a:p>
      </dgm:t>
    </dgm:pt>
    <dgm:pt modelId="{210EDF20-0165-42DE-A656-6BB4C7DDC2C6}" type="pres">
      <dgm:prSet presAssocID="{3D434323-2484-4744-A6C6-274844EB3161}" presName="FourNodes_3" presStyleLbl="node1" presStyleIdx="2" presStyleCnt="4" custScaleX="104462">
        <dgm:presLayoutVars>
          <dgm:bulletEnabled val="1"/>
        </dgm:presLayoutVars>
      </dgm:prSet>
      <dgm:spPr/>
      <dgm:t>
        <a:bodyPr/>
        <a:lstStyle/>
        <a:p>
          <a:endParaRPr lang="es-EC"/>
        </a:p>
      </dgm:t>
    </dgm:pt>
    <dgm:pt modelId="{8852EA43-6558-4D00-AC7E-F0BA9269183F}" type="pres">
      <dgm:prSet presAssocID="{3D434323-2484-4744-A6C6-274844EB3161}" presName="FourNodes_4" presStyleLbl="node1" presStyleIdx="3" presStyleCnt="4">
        <dgm:presLayoutVars>
          <dgm:bulletEnabled val="1"/>
        </dgm:presLayoutVars>
      </dgm:prSet>
      <dgm:spPr/>
      <dgm:t>
        <a:bodyPr/>
        <a:lstStyle/>
        <a:p>
          <a:endParaRPr lang="es-EC"/>
        </a:p>
      </dgm:t>
    </dgm:pt>
    <dgm:pt modelId="{7E1B3E8B-1ABE-4CB7-A476-20E2A600E3C4}" type="pres">
      <dgm:prSet presAssocID="{3D434323-2484-4744-A6C6-274844EB3161}" presName="FourConn_1-2" presStyleLbl="fgAccFollowNode1" presStyleIdx="0" presStyleCnt="3">
        <dgm:presLayoutVars>
          <dgm:bulletEnabled val="1"/>
        </dgm:presLayoutVars>
      </dgm:prSet>
      <dgm:spPr/>
      <dgm:t>
        <a:bodyPr/>
        <a:lstStyle/>
        <a:p>
          <a:endParaRPr lang="es-EC"/>
        </a:p>
      </dgm:t>
    </dgm:pt>
    <dgm:pt modelId="{0C4D5E10-B784-40E0-9A9E-F4E0A8A49A43}" type="pres">
      <dgm:prSet presAssocID="{3D434323-2484-4744-A6C6-274844EB3161}" presName="FourConn_2-3" presStyleLbl="fgAccFollowNode1" presStyleIdx="1" presStyleCnt="3">
        <dgm:presLayoutVars>
          <dgm:bulletEnabled val="1"/>
        </dgm:presLayoutVars>
      </dgm:prSet>
      <dgm:spPr/>
      <dgm:t>
        <a:bodyPr/>
        <a:lstStyle/>
        <a:p>
          <a:endParaRPr lang="es-EC"/>
        </a:p>
      </dgm:t>
    </dgm:pt>
    <dgm:pt modelId="{E0E9FA7F-690A-4577-B1C9-14B311F91DAC}" type="pres">
      <dgm:prSet presAssocID="{3D434323-2484-4744-A6C6-274844EB3161}" presName="FourConn_3-4" presStyleLbl="fgAccFollowNode1" presStyleIdx="2" presStyleCnt="3">
        <dgm:presLayoutVars>
          <dgm:bulletEnabled val="1"/>
        </dgm:presLayoutVars>
      </dgm:prSet>
      <dgm:spPr/>
      <dgm:t>
        <a:bodyPr/>
        <a:lstStyle/>
        <a:p>
          <a:endParaRPr lang="es-EC"/>
        </a:p>
      </dgm:t>
    </dgm:pt>
    <dgm:pt modelId="{BF274863-C3DB-46BF-8C2E-82C98DAD2169}" type="pres">
      <dgm:prSet presAssocID="{3D434323-2484-4744-A6C6-274844EB3161}" presName="FourNodes_1_text" presStyleLbl="node1" presStyleIdx="3" presStyleCnt="4">
        <dgm:presLayoutVars>
          <dgm:bulletEnabled val="1"/>
        </dgm:presLayoutVars>
      </dgm:prSet>
      <dgm:spPr/>
      <dgm:t>
        <a:bodyPr/>
        <a:lstStyle/>
        <a:p>
          <a:endParaRPr lang="es-EC"/>
        </a:p>
      </dgm:t>
    </dgm:pt>
    <dgm:pt modelId="{0C9193C9-53E8-4ABA-86BB-AFF956AFC259}" type="pres">
      <dgm:prSet presAssocID="{3D434323-2484-4744-A6C6-274844EB3161}" presName="FourNodes_2_text" presStyleLbl="node1" presStyleIdx="3" presStyleCnt="4">
        <dgm:presLayoutVars>
          <dgm:bulletEnabled val="1"/>
        </dgm:presLayoutVars>
      </dgm:prSet>
      <dgm:spPr/>
      <dgm:t>
        <a:bodyPr/>
        <a:lstStyle/>
        <a:p>
          <a:endParaRPr lang="es-EC"/>
        </a:p>
      </dgm:t>
    </dgm:pt>
    <dgm:pt modelId="{B0FD3BE2-3B15-469C-AA36-3A85E0ABFA5D}" type="pres">
      <dgm:prSet presAssocID="{3D434323-2484-4744-A6C6-274844EB3161}" presName="FourNodes_3_text" presStyleLbl="node1" presStyleIdx="3" presStyleCnt="4">
        <dgm:presLayoutVars>
          <dgm:bulletEnabled val="1"/>
        </dgm:presLayoutVars>
      </dgm:prSet>
      <dgm:spPr/>
      <dgm:t>
        <a:bodyPr/>
        <a:lstStyle/>
        <a:p>
          <a:endParaRPr lang="es-EC"/>
        </a:p>
      </dgm:t>
    </dgm:pt>
    <dgm:pt modelId="{632844DA-9D99-4EDD-A83B-6B766F9557B9}" type="pres">
      <dgm:prSet presAssocID="{3D434323-2484-4744-A6C6-274844EB3161}" presName="FourNodes_4_text" presStyleLbl="node1" presStyleIdx="3" presStyleCnt="4">
        <dgm:presLayoutVars>
          <dgm:bulletEnabled val="1"/>
        </dgm:presLayoutVars>
      </dgm:prSet>
      <dgm:spPr/>
      <dgm:t>
        <a:bodyPr/>
        <a:lstStyle/>
        <a:p>
          <a:endParaRPr lang="es-EC"/>
        </a:p>
      </dgm:t>
    </dgm:pt>
  </dgm:ptLst>
  <dgm:cxnLst>
    <dgm:cxn modelId="{684EF01C-DF0C-4FDE-8D8B-14080D5C3C09}" type="presOf" srcId="{3D434323-2484-4744-A6C6-274844EB3161}" destId="{AE89FA75-9BC2-4D50-B116-25C60D720A1F}" srcOrd="0" destOrd="0" presId="urn:microsoft.com/office/officeart/2005/8/layout/vProcess5"/>
    <dgm:cxn modelId="{319467F2-F1C0-4AA4-BE4F-F77F6091DF5A}" srcId="{3D434323-2484-4744-A6C6-274844EB3161}" destId="{E16848C0-65C0-4B83-83EE-39280DA61543}" srcOrd="3" destOrd="0" parTransId="{06E5286E-233C-4EA2-B827-5C915D038827}" sibTransId="{248CEDC9-2E90-4A1A-A86C-85AF92B278EB}"/>
    <dgm:cxn modelId="{5A25E5F4-BD38-4C39-B32E-C85889B9CF85}" type="presOf" srcId="{DDB044C9-7CC9-48FE-95D1-A8644E94C8DE}" destId="{210EDF20-0165-42DE-A656-6BB4C7DDC2C6}" srcOrd="0" destOrd="0" presId="urn:microsoft.com/office/officeart/2005/8/layout/vProcess5"/>
    <dgm:cxn modelId="{0EF7E93C-CB06-4067-845E-46941FC584A9}" srcId="{3D434323-2484-4744-A6C6-274844EB3161}" destId="{DDB044C9-7CC9-48FE-95D1-A8644E94C8DE}" srcOrd="2" destOrd="0" parTransId="{9270432F-7FA4-4757-8543-1B5F9CB71A20}" sibTransId="{A5001947-2777-4DE6-9F0B-87967C61788C}"/>
    <dgm:cxn modelId="{84D9F144-F457-417E-82EF-D88DD493E1D6}" type="presOf" srcId="{E16848C0-65C0-4B83-83EE-39280DA61543}" destId="{8852EA43-6558-4D00-AC7E-F0BA9269183F}" srcOrd="0" destOrd="0" presId="urn:microsoft.com/office/officeart/2005/8/layout/vProcess5"/>
    <dgm:cxn modelId="{3374BA2C-F6B2-4D23-AC9C-E1BD5EF05943}" type="presOf" srcId="{7CD2A368-E56D-46E4-AC30-D76AA6DA54C2}" destId="{BF274863-C3DB-46BF-8C2E-82C98DAD2169}" srcOrd="1" destOrd="0" presId="urn:microsoft.com/office/officeart/2005/8/layout/vProcess5"/>
    <dgm:cxn modelId="{AB14DDF0-C6EA-4652-BD54-FCE4E567E974}" type="presOf" srcId="{DDB044C9-7CC9-48FE-95D1-A8644E94C8DE}" destId="{B0FD3BE2-3B15-469C-AA36-3A85E0ABFA5D}" srcOrd="1" destOrd="0" presId="urn:microsoft.com/office/officeart/2005/8/layout/vProcess5"/>
    <dgm:cxn modelId="{F9338DB3-674B-4956-B764-FF36987552F6}" type="presOf" srcId="{A5001947-2777-4DE6-9F0B-87967C61788C}" destId="{E0E9FA7F-690A-4577-B1C9-14B311F91DAC}" srcOrd="0" destOrd="0" presId="urn:microsoft.com/office/officeart/2005/8/layout/vProcess5"/>
    <dgm:cxn modelId="{DEF23079-6A7E-4193-94A2-5D0EF1634369}" type="presOf" srcId="{7CD2A368-E56D-46E4-AC30-D76AA6DA54C2}" destId="{ED65193D-B711-448A-AE85-921DB0939C6E}" srcOrd="0" destOrd="0" presId="urn:microsoft.com/office/officeart/2005/8/layout/vProcess5"/>
    <dgm:cxn modelId="{ABB0F388-6195-4941-A510-48949D63A308}" type="presOf" srcId="{1D39009B-D5A6-40D2-AEEA-ED15CFDDDAC0}" destId="{60786DA6-B240-4F63-B6DB-D54BC73AE0BA}" srcOrd="0" destOrd="0" presId="urn:microsoft.com/office/officeart/2005/8/layout/vProcess5"/>
    <dgm:cxn modelId="{63821B11-09FB-4E81-BC95-C7F2FB928A65}" type="presOf" srcId="{E16848C0-65C0-4B83-83EE-39280DA61543}" destId="{632844DA-9D99-4EDD-A83B-6B766F9557B9}" srcOrd="1" destOrd="0" presId="urn:microsoft.com/office/officeart/2005/8/layout/vProcess5"/>
    <dgm:cxn modelId="{01C7FAA6-461D-41A9-826A-822AC408760B}" type="presOf" srcId="{7E5E6BA9-F1D6-4CE0-A146-BA512690228F}" destId="{7E1B3E8B-1ABE-4CB7-A476-20E2A600E3C4}" srcOrd="0" destOrd="0" presId="urn:microsoft.com/office/officeart/2005/8/layout/vProcess5"/>
    <dgm:cxn modelId="{56F08565-8C2B-4991-ACE8-701041FAB1E5}" srcId="{3D434323-2484-4744-A6C6-274844EB3161}" destId="{1D39009B-D5A6-40D2-AEEA-ED15CFDDDAC0}" srcOrd="1" destOrd="0" parTransId="{3A411FA1-4E9A-499E-BD37-92117EC6B596}" sibTransId="{4635D936-B71C-49A8-A95C-22BFE4CCB49D}"/>
    <dgm:cxn modelId="{DFD495DE-4D47-40D8-A411-9C37F654F3A6}" type="presOf" srcId="{4635D936-B71C-49A8-A95C-22BFE4CCB49D}" destId="{0C4D5E10-B784-40E0-9A9E-F4E0A8A49A43}" srcOrd="0" destOrd="0" presId="urn:microsoft.com/office/officeart/2005/8/layout/vProcess5"/>
    <dgm:cxn modelId="{1F94F45F-5C56-4D64-9DAE-34E2999F005A}" type="presOf" srcId="{1D39009B-D5A6-40D2-AEEA-ED15CFDDDAC0}" destId="{0C9193C9-53E8-4ABA-86BB-AFF956AFC259}" srcOrd="1" destOrd="0" presId="urn:microsoft.com/office/officeart/2005/8/layout/vProcess5"/>
    <dgm:cxn modelId="{64793B3A-ACAA-41D5-97A4-D2792F64087C}" srcId="{3D434323-2484-4744-A6C6-274844EB3161}" destId="{7CD2A368-E56D-46E4-AC30-D76AA6DA54C2}" srcOrd="0" destOrd="0" parTransId="{DE71951C-0496-4220-8BBD-DFFD5E03D4C9}" sibTransId="{7E5E6BA9-F1D6-4CE0-A146-BA512690228F}"/>
    <dgm:cxn modelId="{13B45174-FE8D-4C4C-87CA-323AC75DB442}" type="presParOf" srcId="{AE89FA75-9BC2-4D50-B116-25C60D720A1F}" destId="{C2D43D81-B1A5-49CC-86D7-F0F416C1531D}" srcOrd="0" destOrd="0" presId="urn:microsoft.com/office/officeart/2005/8/layout/vProcess5"/>
    <dgm:cxn modelId="{54AB2919-D813-40D4-9E35-8AC5A98888B8}" type="presParOf" srcId="{AE89FA75-9BC2-4D50-B116-25C60D720A1F}" destId="{ED65193D-B711-448A-AE85-921DB0939C6E}" srcOrd="1" destOrd="0" presId="urn:microsoft.com/office/officeart/2005/8/layout/vProcess5"/>
    <dgm:cxn modelId="{B750BF09-F607-4BBE-ABE9-78ECFAA0102F}" type="presParOf" srcId="{AE89FA75-9BC2-4D50-B116-25C60D720A1F}" destId="{60786DA6-B240-4F63-B6DB-D54BC73AE0BA}" srcOrd="2" destOrd="0" presId="urn:microsoft.com/office/officeart/2005/8/layout/vProcess5"/>
    <dgm:cxn modelId="{DB3E8F8D-1A58-45E0-8951-B06A3F05099E}" type="presParOf" srcId="{AE89FA75-9BC2-4D50-B116-25C60D720A1F}" destId="{210EDF20-0165-42DE-A656-6BB4C7DDC2C6}" srcOrd="3" destOrd="0" presId="urn:microsoft.com/office/officeart/2005/8/layout/vProcess5"/>
    <dgm:cxn modelId="{858B0238-26C6-47A7-BDCA-3E7BFF398F0D}" type="presParOf" srcId="{AE89FA75-9BC2-4D50-B116-25C60D720A1F}" destId="{8852EA43-6558-4D00-AC7E-F0BA9269183F}" srcOrd="4" destOrd="0" presId="urn:microsoft.com/office/officeart/2005/8/layout/vProcess5"/>
    <dgm:cxn modelId="{B954D190-B7AE-4829-8E6D-AECA12A4950C}" type="presParOf" srcId="{AE89FA75-9BC2-4D50-B116-25C60D720A1F}" destId="{7E1B3E8B-1ABE-4CB7-A476-20E2A600E3C4}" srcOrd="5" destOrd="0" presId="urn:microsoft.com/office/officeart/2005/8/layout/vProcess5"/>
    <dgm:cxn modelId="{8D73DEBD-BA6B-4BC8-A295-886E0D6E904C}" type="presParOf" srcId="{AE89FA75-9BC2-4D50-B116-25C60D720A1F}" destId="{0C4D5E10-B784-40E0-9A9E-F4E0A8A49A43}" srcOrd="6" destOrd="0" presId="urn:microsoft.com/office/officeart/2005/8/layout/vProcess5"/>
    <dgm:cxn modelId="{AAD3CE12-4CE9-4A47-A952-F33107589006}" type="presParOf" srcId="{AE89FA75-9BC2-4D50-B116-25C60D720A1F}" destId="{E0E9FA7F-690A-4577-B1C9-14B311F91DAC}" srcOrd="7" destOrd="0" presId="urn:microsoft.com/office/officeart/2005/8/layout/vProcess5"/>
    <dgm:cxn modelId="{D14EF2E5-89E3-4728-8F6F-6FD71ACB5702}" type="presParOf" srcId="{AE89FA75-9BC2-4D50-B116-25C60D720A1F}" destId="{BF274863-C3DB-46BF-8C2E-82C98DAD2169}" srcOrd="8" destOrd="0" presId="urn:microsoft.com/office/officeart/2005/8/layout/vProcess5"/>
    <dgm:cxn modelId="{0D26104F-5550-4F62-9FFE-CFB815359C77}" type="presParOf" srcId="{AE89FA75-9BC2-4D50-B116-25C60D720A1F}" destId="{0C9193C9-53E8-4ABA-86BB-AFF956AFC259}" srcOrd="9" destOrd="0" presId="urn:microsoft.com/office/officeart/2005/8/layout/vProcess5"/>
    <dgm:cxn modelId="{F1335B03-E31B-4F1F-AB23-A2796D20CDC9}" type="presParOf" srcId="{AE89FA75-9BC2-4D50-B116-25C60D720A1F}" destId="{B0FD3BE2-3B15-469C-AA36-3A85E0ABFA5D}" srcOrd="10" destOrd="0" presId="urn:microsoft.com/office/officeart/2005/8/layout/vProcess5"/>
    <dgm:cxn modelId="{E04E830C-DDB3-43E4-9481-1097A1D7B4A0}" type="presParOf" srcId="{AE89FA75-9BC2-4D50-B116-25C60D720A1F}" destId="{632844DA-9D99-4EDD-A83B-6B766F9557B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6C6010-A0B2-402A-ABA3-0D371DC8CD8A}" type="doc">
      <dgm:prSet loTypeId="urn:microsoft.com/office/officeart/2005/8/layout/vProcess5" loCatId="process" qsTypeId="urn:microsoft.com/office/officeart/2005/8/quickstyle/simple1" qsCatId="simple" csTypeId="urn:microsoft.com/office/officeart/2005/8/colors/accent5_4" csCatId="accent5" phldr="1"/>
      <dgm:spPr/>
      <dgm:t>
        <a:bodyPr/>
        <a:lstStyle/>
        <a:p>
          <a:endParaRPr lang="es-EC"/>
        </a:p>
      </dgm:t>
    </dgm:pt>
    <dgm:pt modelId="{DC24BEC0-C76B-4DF9-9C1B-C15DAC3518C2}">
      <dgm:prSet phldrT="[Texto]" custT="1"/>
      <dgm:spPr/>
      <dgm:t>
        <a:bodyPr/>
        <a:lstStyle/>
        <a:p>
          <a:r>
            <a:rPr lang="es-ES" sz="1600" dirty="0" smtClean="0">
              <a:solidFill>
                <a:schemeClr val="tx2"/>
              </a:solidFill>
              <a:latin typeface="Times New Roman" pitchFamily="18" charset="0"/>
              <a:cs typeface="Times New Roman" pitchFamily="18" charset="0"/>
            </a:rPr>
            <a:t>Las docentes deben aplicar actividades lúdicas diariamente a fin de fortalecer la coordinación de los movimientos desarrollando el equilibrio y la lateralidad, para así potenciar la motricidad gruesa de los niños y niñas de primero de básica. </a:t>
          </a:r>
          <a:endParaRPr lang="es-EC" sz="1600" dirty="0">
            <a:solidFill>
              <a:schemeClr val="tx2"/>
            </a:solidFill>
            <a:latin typeface="Times New Roman" pitchFamily="18" charset="0"/>
            <a:cs typeface="Times New Roman" pitchFamily="18" charset="0"/>
          </a:endParaRPr>
        </a:p>
      </dgm:t>
    </dgm:pt>
    <dgm:pt modelId="{2E4390B2-CD3A-48F1-AE31-CAEC2287AA64}" type="parTrans" cxnId="{381AFF67-49BE-455B-A655-D18E52FFA2F0}">
      <dgm:prSet/>
      <dgm:spPr/>
      <dgm:t>
        <a:bodyPr/>
        <a:lstStyle/>
        <a:p>
          <a:endParaRPr lang="es-EC" sz="1600">
            <a:solidFill>
              <a:schemeClr val="tx2"/>
            </a:solidFill>
            <a:latin typeface="Times New Roman" pitchFamily="18" charset="0"/>
            <a:cs typeface="Times New Roman" pitchFamily="18" charset="0"/>
          </a:endParaRPr>
        </a:p>
      </dgm:t>
    </dgm:pt>
    <dgm:pt modelId="{07415732-B6BF-442A-AF64-8C94E08B4963}" type="sibTrans" cxnId="{381AFF67-49BE-455B-A655-D18E52FFA2F0}">
      <dgm:prSet custT="1"/>
      <dgm:spPr/>
      <dgm:t>
        <a:bodyPr/>
        <a:lstStyle/>
        <a:p>
          <a:endParaRPr lang="es-EC" sz="1600">
            <a:solidFill>
              <a:schemeClr val="tx2"/>
            </a:solidFill>
            <a:latin typeface="Times New Roman" pitchFamily="18" charset="0"/>
            <a:cs typeface="Times New Roman" pitchFamily="18" charset="0"/>
          </a:endParaRPr>
        </a:p>
      </dgm:t>
    </dgm:pt>
    <dgm:pt modelId="{D4111550-B04C-4B2F-A94C-CDF430B839D8}">
      <dgm:prSet phldrT="[Texto]" custT="1"/>
      <dgm:spPr/>
      <dgm:t>
        <a:bodyPr/>
        <a:lstStyle/>
        <a:p>
          <a:r>
            <a:rPr lang="es-ES_tradnl" sz="1600" smtClean="0">
              <a:solidFill>
                <a:schemeClr val="tx2"/>
              </a:solidFill>
              <a:latin typeface="Times New Roman" pitchFamily="18" charset="0"/>
              <a:cs typeface="Times New Roman" pitchFamily="18" charset="0"/>
            </a:rPr>
            <a:t>Realizar actividades que favorezcan el reconocimiento de la lateralidad en los niños y niñas, y así puedan utilizar su lado dominante de forma correcta.</a:t>
          </a:r>
          <a:endParaRPr lang="es-ES" sz="1600" smtClean="0">
            <a:solidFill>
              <a:schemeClr val="tx2"/>
            </a:solidFill>
            <a:latin typeface="Times New Roman" pitchFamily="18" charset="0"/>
            <a:cs typeface="Times New Roman" pitchFamily="18" charset="0"/>
          </a:endParaRPr>
        </a:p>
        <a:p>
          <a:endParaRPr lang="es-EC" sz="1600">
            <a:solidFill>
              <a:schemeClr val="tx2"/>
            </a:solidFill>
            <a:latin typeface="Times New Roman" pitchFamily="18" charset="0"/>
            <a:cs typeface="Times New Roman" pitchFamily="18" charset="0"/>
          </a:endParaRPr>
        </a:p>
      </dgm:t>
    </dgm:pt>
    <dgm:pt modelId="{4E658C6F-DA14-4731-AE60-13CD2712B0CE}" type="parTrans" cxnId="{6C7212C2-0A1C-40A2-87EF-C1A6A69A5553}">
      <dgm:prSet/>
      <dgm:spPr/>
      <dgm:t>
        <a:bodyPr/>
        <a:lstStyle/>
        <a:p>
          <a:endParaRPr lang="es-EC" sz="1600">
            <a:solidFill>
              <a:schemeClr val="tx2"/>
            </a:solidFill>
            <a:latin typeface="Times New Roman" pitchFamily="18" charset="0"/>
            <a:cs typeface="Times New Roman" pitchFamily="18" charset="0"/>
          </a:endParaRPr>
        </a:p>
      </dgm:t>
    </dgm:pt>
    <dgm:pt modelId="{EC65284F-FD05-4F94-A771-5D88A2976CEF}" type="sibTrans" cxnId="{6C7212C2-0A1C-40A2-87EF-C1A6A69A5553}">
      <dgm:prSet custT="1"/>
      <dgm:spPr/>
      <dgm:t>
        <a:bodyPr/>
        <a:lstStyle/>
        <a:p>
          <a:endParaRPr lang="es-EC" sz="1600">
            <a:solidFill>
              <a:schemeClr val="tx2"/>
            </a:solidFill>
            <a:latin typeface="Times New Roman" pitchFamily="18" charset="0"/>
            <a:cs typeface="Times New Roman" pitchFamily="18" charset="0"/>
          </a:endParaRPr>
        </a:p>
      </dgm:t>
    </dgm:pt>
    <dgm:pt modelId="{C38B3DC1-F11C-4111-B641-2A2C3BDE5C54}">
      <dgm:prSet phldrT="[Texto]" custT="1"/>
      <dgm:spPr/>
      <dgm:t>
        <a:bodyPr/>
        <a:lstStyle/>
        <a:p>
          <a:r>
            <a:rPr lang="es-ES_tradnl" sz="1600" smtClean="0">
              <a:solidFill>
                <a:schemeClr val="tx2"/>
              </a:solidFill>
              <a:latin typeface="Times New Roman" pitchFamily="18" charset="0"/>
              <a:cs typeface="Times New Roman" pitchFamily="18" charset="0"/>
            </a:rPr>
            <a:t>Capacitar a las docentes  en el ámbito de la aplicación de las actividades lúdicas en el aula por medio de talleres, seminarios y otros medios que les brinde un óptimo conocimiento sobre las actividades lúdicas y motricidad gruesa a fin de desarrollar un excelente trabajo con los niños y niñas. </a:t>
          </a:r>
          <a:endParaRPr lang="es-EC" sz="1600">
            <a:solidFill>
              <a:schemeClr val="tx2"/>
            </a:solidFill>
            <a:latin typeface="Times New Roman" pitchFamily="18" charset="0"/>
            <a:cs typeface="Times New Roman" pitchFamily="18" charset="0"/>
          </a:endParaRPr>
        </a:p>
      </dgm:t>
    </dgm:pt>
    <dgm:pt modelId="{2FC70B98-1698-4C08-80B5-E0811BD1D5E1}" type="parTrans" cxnId="{F67E5C4B-7604-48F5-94A6-8ECBF16640B4}">
      <dgm:prSet/>
      <dgm:spPr/>
      <dgm:t>
        <a:bodyPr/>
        <a:lstStyle/>
        <a:p>
          <a:endParaRPr lang="es-EC" sz="1600">
            <a:solidFill>
              <a:schemeClr val="tx2"/>
            </a:solidFill>
            <a:latin typeface="Times New Roman" pitchFamily="18" charset="0"/>
            <a:cs typeface="Times New Roman" pitchFamily="18" charset="0"/>
          </a:endParaRPr>
        </a:p>
      </dgm:t>
    </dgm:pt>
    <dgm:pt modelId="{F696C29D-10A4-45ED-B0EF-7590E4B02D59}" type="sibTrans" cxnId="{F67E5C4B-7604-48F5-94A6-8ECBF16640B4}">
      <dgm:prSet custT="1"/>
      <dgm:spPr/>
      <dgm:t>
        <a:bodyPr/>
        <a:lstStyle/>
        <a:p>
          <a:endParaRPr lang="es-EC" sz="1600">
            <a:solidFill>
              <a:schemeClr val="tx2"/>
            </a:solidFill>
            <a:latin typeface="Times New Roman" pitchFamily="18" charset="0"/>
            <a:cs typeface="Times New Roman" pitchFamily="18" charset="0"/>
          </a:endParaRPr>
        </a:p>
      </dgm:t>
    </dgm:pt>
    <dgm:pt modelId="{F0A62698-516A-4495-9077-1FFE71C77525}">
      <dgm:prSet phldrT="[Texto]" custT="1"/>
      <dgm:spPr/>
      <dgm:t>
        <a:bodyPr/>
        <a:lstStyle/>
        <a:p>
          <a:r>
            <a:rPr lang="es-ES" sz="1600" smtClean="0">
              <a:solidFill>
                <a:schemeClr val="tx2"/>
              </a:solidFill>
              <a:latin typeface="Times New Roman" pitchFamily="18" charset="0"/>
              <a:cs typeface="Times New Roman" pitchFamily="18" charset="0"/>
            </a:rPr>
            <a:t>Las docentes del Centro Educativo “Amable Arauz” requieren de una Guía Metodológica que contenga actividades lúdicas que contribuyan en el desarrollo de la motricidad gruesa, para niños y niñas de primero de básica. </a:t>
          </a:r>
          <a:endParaRPr lang="es-EC" sz="1600">
            <a:solidFill>
              <a:schemeClr val="tx2"/>
            </a:solidFill>
            <a:latin typeface="Times New Roman" pitchFamily="18" charset="0"/>
            <a:cs typeface="Times New Roman" pitchFamily="18" charset="0"/>
          </a:endParaRPr>
        </a:p>
      </dgm:t>
    </dgm:pt>
    <dgm:pt modelId="{DA6486DB-CD7B-422D-902B-A4523999D611}" type="parTrans" cxnId="{5B904D05-23EA-4AE4-8CBB-87CFD6D1F0DE}">
      <dgm:prSet/>
      <dgm:spPr/>
      <dgm:t>
        <a:bodyPr/>
        <a:lstStyle/>
        <a:p>
          <a:endParaRPr lang="es-EC" sz="1600">
            <a:solidFill>
              <a:schemeClr val="tx2"/>
            </a:solidFill>
            <a:latin typeface="Times New Roman" pitchFamily="18" charset="0"/>
            <a:cs typeface="Times New Roman" pitchFamily="18" charset="0"/>
          </a:endParaRPr>
        </a:p>
      </dgm:t>
    </dgm:pt>
    <dgm:pt modelId="{06863EC4-658A-48E4-9D49-3D43F7F60CE5}" type="sibTrans" cxnId="{5B904D05-23EA-4AE4-8CBB-87CFD6D1F0DE}">
      <dgm:prSet/>
      <dgm:spPr/>
      <dgm:t>
        <a:bodyPr/>
        <a:lstStyle/>
        <a:p>
          <a:endParaRPr lang="es-EC" sz="1600">
            <a:solidFill>
              <a:schemeClr val="tx2"/>
            </a:solidFill>
            <a:latin typeface="Times New Roman" pitchFamily="18" charset="0"/>
            <a:cs typeface="Times New Roman" pitchFamily="18" charset="0"/>
          </a:endParaRPr>
        </a:p>
      </dgm:t>
    </dgm:pt>
    <dgm:pt modelId="{4085E23D-E7CA-4BA2-9D3C-B894C61EC2D3}" type="pres">
      <dgm:prSet presAssocID="{B46C6010-A0B2-402A-ABA3-0D371DC8CD8A}" presName="outerComposite" presStyleCnt="0">
        <dgm:presLayoutVars>
          <dgm:chMax val="5"/>
          <dgm:dir/>
          <dgm:resizeHandles val="exact"/>
        </dgm:presLayoutVars>
      </dgm:prSet>
      <dgm:spPr/>
      <dgm:t>
        <a:bodyPr/>
        <a:lstStyle/>
        <a:p>
          <a:endParaRPr lang="es-EC"/>
        </a:p>
      </dgm:t>
    </dgm:pt>
    <dgm:pt modelId="{FA0FE710-7FF7-4631-A9E8-1FF7C917AC4C}" type="pres">
      <dgm:prSet presAssocID="{B46C6010-A0B2-402A-ABA3-0D371DC8CD8A}" presName="dummyMaxCanvas" presStyleCnt="0">
        <dgm:presLayoutVars/>
      </dgm:prSet>
      <dgm:spPr/>
    </dgm:pt>
    <dgm:pt modelId="{3517D765-5668-4D3C-B6BC-D165552DB3E3}" type="pres">
      <dgm:prSet presAssocID="{B46C6010-A0B2-402A-ABA3-0D371DC8CD8A}" presName="FourNodes_1" presStyleLbl="node1" presStyleIdx="0" presStyleCnt="4">
        <dgm:presLayoutVars>
          <dgm:bulletEnabled val="1"/>
        </dgm:presLayoutVars>
      </dgm:prSet>
      <dgm:spPr/>
      <dgm:t>
        <a:bodyPr/>
        <a:lstStyle/>
        <a:p>
          <a:endParaRPr lang="es-EC"/>
        </a:p>
      </dgm:t>
    </dgm:pt>
    <dgm:pt modelId="{936EE331-332C-4BDA-B36F-E2E0EC68BFF0}" type="pres">
      <dgm:prSet presAssocID="{B46C6010-A0B2-402A-ABA3-0D371DC8CD8A}" presName="FourNodes_2" presStyleLbl="node1" presStyleIdx="1" presStyleCnt="4">
        <dgm:presLayoutVars>
          <dgm:bulletEnabled val="1"/>
        </dgm:presLayoutVars>
      </dgm:prSet>
      <dgm:spPr/>
      <dgm:t>
        <a:bodyPr/>
        <a:lstStyle/>
        <a:p>
          <a:endParaRPr lang="es-EC"/>
        </a:p>
      </dgm:t>
    </dgm:pt>
    <dgm:pt modelId="{A5C4B8C5-81D0-4058-A5F6-82E21FB79E6D}" type="pres">
      <dgm:prSet presAssocID="{B46C6010-A0B2-402A-ABA3-0D371DC8CD8A}" presName="FourNodes_3" presStyleLbl="node1" presStyleIdx="2" presStyleCnt="4">
        <dgm:presLayoutVars>
          <dgm:bulletEnabled val="1"/>
        </dgm:presLayoutVars>
      </dgm:prSet>
      <dgm:spPr/>
      <dgm:t>
        <a:bodyPr/>
        <a:lstStyle/>
        <a:p>
          <a:endParaRPr lang="es-EC"/>
        </a:p>
      </dgm:t>
    </dgm:pt>
    <dgm:pt modelId="{2E5F1351-C064-4950-9F7F-0545D9741028}" type="pres">
      <dgm:prSet presAssocID="{B46C6010-A0B2-402A-ABA3-0D371DC8CD8A}" presName="FourNodes_4" presStyleLbl="node1" presStyleIdx="3" presStyleCnt="4">
        <dgm:presLayoutVars>
          <dgm:bulletEnabled val="1"/>
        </dgm:presLayoutVars>
      </dgm:prSet>
      <dgm:spPr/>
      <dgm:t>
        <a:bodyPr/>
        <a:lstStyle/>
        <a:p>
          <a:endParaRPr lang="es-EC"/>
        </a:p>
      </dgm:t>
    </dgm:pt>
    <dgm:pt modelId="{5A2EB18D-5239-4899-A618-3C54EAFAFA57}" type="pres">
      <dgm:prSet presAssocID="{B46C6010-A0B2-402A-ABA3-0D371DC8CD8A}" presName="FourConn_1-2" presStyleLbl="fgAccFollowNode1" presStyleIdx="0" presStyleCnt="3">
        <dgm:presLayoutVars>
          <dgm:bulletEnabled val="1"/>
        </dgm:presLayoutVars>
      </dgm:prSet>
      <dgm:spPr/>
      <dgm:t>
        <a:bodyPr/>
        <a:lstStyle/>
        <a:p>
          <a:endParaRPr lang="es-EC"/>
        </a:p>
      </dgm:t>
    </dgm:pt>
    <dgm:pt modelId="{7642DF00-7B40-4D6A-84E9-4247BD11568A}" type="pres">
      <dgm:prSet presAssocID="{B46C6010-A0B2-402A-ABA3-0D371DC8CD8A}" presName="FourConn_2-3" presStyleLbl="fgAccFollowNode1" presStyleIdx="1" presStyleCnt="3">
        <dgm:presLayoutVars>
          <dgm:bulletEnabled val="1"/>
        </dgm:presLayoutVars>
      </dgm:prSet>
      <dgm:spPr/>
      <dgm:t>
        <a:bodyPr/>
        <a:lstStyle/>
        <a:p>
          <a:endParaRPr lang="es-EC"/>
        </a:p>
      </dgm:t>
    </dgm:pt>
    <dgm:pt modelId="{79DC9398-047F-4376-8304-A0BBE8D590B6}" type="pres">
      <dgm:prSet presAssocID="{B46C6010-A0B2-402A-ABA3-0D371DC8CD8A}" presName="FourConn_3-4" presStyleLbl="fgAccFollowNode1" presStyleIdx="2" presStyleCnt="3">
        <dgm:presLayoutVars>
          <dgm:bulletEnabled val="1"/>
        </dgm:presLayoutVars>
      </dgm:prSet>
      <dgm:spPr/>
      <dgm:t>
        <a:bodyPr/>
        <a:lstStyle/>
        <a:p>
          <a:endParaRPr lang="es-EC"/>
        </a:p>
      </dgm:t>
    </dgm:pt>
    <dgm:pt modelId="{748F4954-7CA6-4C9B-BF7F-6F77F45D0EA3}" type="pres">
      <dgm:prSet presAssocID="{B46C6010-A0B2-402A-ABA3-0D371DC8CD8A}" presName="FourNodes_1_text" presStyleLbl="node1" presStyleIdx="3" presStyleCnt="4">
        <dgm:presLayoutVars>
          <dgm:bulletEnabled val="1"/>
        </dgm:presLayoutVars>
      </dgm:prSet>
      <dgm:spPr/>
      <dgm:t>
        <a:bodyPr/>
        <a:lstStyle/>
        <a:p>
          <a:endParaRPr lang="es-EC"/>
        </a:p>
      </dgm:t>
    </dgm:pt>
    <dgm:pt modelId="{356776A5-697D-4575-BC0F-2DD197628568}" type="pres">
      <dgm:prSet presAssocID="{B46C6010-A0B2-402A-ABA3-0D371DC8CD8A}" presName="FourNodes_2_text" presStyleLbl="node1" presStyleIdx="3" presStyleCnt="4">
        <dgm:presLayoutVars>
          <dgm:bulletEnabled val="1"/>
        </dgm:presLayoutVars>
      </dgm:prSet>
      <dgm:spPr/>
      <dgm:t>
        <a:bodyPr/>
        <a:lstStyle/>
        <a:p>
          <a:endParaRPr lang="es-EC"/>
        </a:p>
      </dgm:t>
    </dgm:pt>
    <dgm:pt modelId="{9F7028A0-FC0D-4F53-9A7E-6C703C9C0728}" type="pres">
      <dgm:prSet presAssocID="{B46C6010-A0B2-402A-ABA3-0D371DC8CD8A}" presName="FourNodes_3_text" presStyleLbl="node1" presStyleIdx="3" presStyleCnt="4">
        <dgm:presLayoutVars>
          <dgm:bulletEnabled val="1"/>
        </dgm:presLayoutVars>
      </dgm:prSet>
      <dgm:spPr/>
      <dgm:t>
        <a:bodyPr/>
        <a:lstStyle/>
        <a:p>
          <a:endParaRPr lang="es-EC"/>
        </a:p>
      </dgm:t>
    </dgm:pt>
    <dgm:pt modelId="{F01CC549-B346-4CFE-89F1-037A493E80DE}" type="pres">
      <dgm:prSet presAssocID="{B46C6010-A0B2-402A-ABA3-0D371DC8CD8A}" presName="FourNodes_4_text" presStyleLbl="node1" presStyleIdx="3" presStyleCnt="4">
        <dgm:presLayoutVars>
          <dgm:bulletEnabled val="1"/>
        </dgm:presLayoutVars>
      </dgm:prSet>
      <dgm:spPr/>
      <dgm:t>
        <a:bodyPr/>
        <a:lstStyle/>
        <a:p>
          <a:endParaRPr lang="es-EC"/>
        </a:p>
      </dgm:t>
    </dgm:pt>
  </dgm:ptLst>
  <dgm:cxnLst>
    <dgm:cxn modelId="{A45ECAE0-BB6F-487C-B195-39994E7724DF}" type="presOf" srcId="{F0A62698-516A-4495-9077-1FFE71C77525}" destId="{2E5F1351-C064-4950-9F7F-0545D9741028}" srcOrd="0" destOrd="0" presId="urn:microsoft.com/office/officeart/2005/8/layout/vProcess5"/>
    <dgm:cxn modelId="{786091C0-8B50-4950-AD14-1F40BF578080}" type="presOf" srcId="{EC65284F-FD05-4F94-A771-5D88A2976CEF}" destId="{7642DF00-7B40-4D6A-84E9-4247BD11568A}" srcOrd="0" destOrd="0" presId="urn:microsoft.com/office/officeart/2005/8/layout/vProcess5"/>
    <dgm:cxn modelId="{4E28ED37-C4BA-4C2B-B81D-153443DBBADB}" type="presOf" srcId="{C38B3DC1-F11C-4111-B641-2A2C3BDE5C54}" destId="{A5C4B8C5-81D0-4058-A5F6-82E21FB79E6D}" srcOrd="0" destOrd="0" presId="urn:microsoft.com/office/officeart/2005/8/layout/vProcess5"/>
    <dgm:cxn modelId="{D04B52D5-BF57-439E-8CCE-C1E1EA4C4D9D}" type="presOf" srcId="{D4111550-B04C-4B2F-A94C-CDF430B839D8}" destId="{356776A5-697D-4575-BC0F-2DD197628568}" srcOrd="1" destOrd="0" presId="urn:microsoft.com/office/officeart/2005/8/layout/vProcess5"/>
    <dgm:cxn modelId="{6C7212C2-0A1C-40A2-87EF-C1A6A69A5553}" srcId="{B46C6010-A0B2-402A-ABA3-0D371DC8CD8A}" destId="{D4111550-B04C-4B2F-A94C-CDF430B839D8}" srcOrd="1" destOrd="0" parTransId="{4E658C6F-DA14-4731-AE60-13CD2712B0CE}" sibTransId="{EC65284F-FD05-4F94-A771-5D88A2976CEF}"/>
    <dgm:cxn modelId="{67861F76-461A-4796-892E-1D1EFE5F7314}" type="presOf" srcId="{B46C6010-A0B2-402A-ABA3-0D371DC8CD8A}" destId="{4085E23D-E7CA-4BA2-9D3C-B894C61EC2D3}" srcOrd="0" destOrd="0" presId="urn:microsoft.com/office/officeart/2005/8/layout/vProcess5"/>
    <dgm:cxn modelId="{EA04C111-77AA-40DA-98D3-8625DC416593}" type="presOf" srcId="{07415732-B6BF-442A-AF64-8C94E08B4963}" destId="{5A2EB18D-5239-4899-A618-3C54EAFAFA57}" srcOrd="0" destOrd="0" presId="urn:microsoft.com/office/officeart/2005/8/layout/vProcess5"/>
    <dgm:cxn modelId="{F67E5C4B-7604-48F5-94A6-8ECBF16640B4}" srcId="{B46C6010-A0B2-402A-ABA3-0D371DC8CD8A}" destId="{C38B3DC1-F11C-4111-B641-2A2C3BDE5C54}" srcOrd="2" destOrd="0" parTransId="{2FC70B98-1698-4C08-80B5-E0811BD1D5E1}" sibTransId="{F696C29D-10A4-45ED-B0EF-7590E4B02D59}"/>
    <dgm:cxn modelId="{441A2FFE-0561-4864-BA65-C8DBE424A832}" type="presOf" srcId="{F0A62698-516A-4495-9077-1FFE71C77525}" destId="{F01CC549-B346-4CFE-89F1-037A493E80DE}" srcOrd="1" destOrd="0" presId="urn:microsoft.com/office/officeart/2005/8/layout/vProcess5"/>
    <dgm:cxn modelId="{CB81A687-C265-45FC-932A-C13A510081B0}" type="presOf" srcId="{DC24BEC0-C76B-4DF9-9C1B-C15DAC3518C2}" destId="{748F4954-7CA6-4C9B-BF7F-6F77F45D0EA3}" srcOrd="1" destOrd="0" presId="urn:microsoft.com/office/officeart/2005/8/layout/vProcess5"/>
    <dgm:cxn modelId="{5B904D05-23EA-4AE4-8CBB-87CFD6D1F0DE}" srcId="{B46C6010-A0B2-402A-ABA3-0D371DC8CD8A}" destId="{F0A62698-516A-4495-9077-1FFE71C77525}" srcOrd="3" destOrd="0" parTransId="{DA6486DB-CD7B-422D-902B-A4523999D611}" sibTransId="{06863EC4-658A-48E4-9D49-3D43F7F60CE5}"/>
    <dgm:cxn modelId="{1AE7CECA-6EDA-4B93-BE9B-08A92C9EB6C8}" type="presOf" srcId="{F696C29D-10A4-45ED-B0EF-7590E4B02D59}" destId="{79DC9398-047F-4376-8304-A0BBE8D590B6}" srcOrd="0" destOrd="0" presId="urn:microsoft.com/office/officeart/2005/8/layout/vProcess5"/>
    <dgm:cxn modelId="{99F86140-8E5F-4FA2-B08C-1EBA790F9674}" type="presOf" srcId="{D4111550-B04C-4B2F-A94C-CDF430B839D8}" destId="{936EE331-332C-4BDA-B36F-E2E0EC68BFF0}" srcOrd="0" destOrd="0" presId="urn:microsoft.com/office/officeart/2005/8/layout/vProcess5"/>
    <dgm:cxn modelId="{AC955474-8775-43B6-B5AD-F1EC3BCDB125}" type="presOf" srcId="{C38B3DC1-F11C-4111-B641-2A2C3BDE5C54}" destId="{9F7028A0-FC0D-4F53-9A7E-6C703C9C0728}" srcOrd="1" destOrd="0" presId="urn:microsoft.com/office/officeart/2005/8/layout/vProcess5"/>
    <dgm:cxn modelId="{7B817D4B-ABAF-4E4C-8C3C-20E2B12AF1E6}" type="presOf" srcId="{DC24BEC0-C76B-4DF9-9C1B-C15DAC3518C2}" destId="{3517D765-5668-4D3C-B6BC-D165552DB3E3}" srcOrd="0" destOrd="0" presId="urn:microsoft.com/office/officeart/2005/8/layout/vProcess5"/>
    <dgm:cxn modelId="{381AFF67-49BE-455B-A655-D18E52FFA2F0}" srcId="{B46C6010-A0B2-402A-ABA3-0D371DC8CD8A}" destId="{DC24BEC0-C76B-4DF9-9C1B-C15DAC3518C2}" srcOrd="0" destOrd="0" parTransId="{2E4390B2-CD3A-48F1-AE31-CAEC2287AA64}" sibTransId="{07415732-B6BF-442A-AF64-8C94E08B4963}"/>
    <dgm:cxn modelId="{5EE429DA-7A67-4E5B-AF16-49E0E64E74E3}" type="presParOf" srcId="{4085E23D-E7CA-4BA2-9D3C-B894C61EC2D3}" destId="{FA0FE710-7FF7-4631-A9E8-1FF7C917AC4C}" srcOrd="0" destOrd="0" presId="urn:microsoft.com/office/officeart/2005/8/layout/vProcess5"/>
    <dgm:cxn modelId="{ADB2CCB8-31AB-4D9F-AD0B-B7F58F8B40B8}" type="presParOf" srcId="{4085E23D-E7CA-4BA2-9D3C-B894C61EC2D3}" destId="{3517D765-5668-4D3C-B6BC-D165552DB3E3}" srcOrd="1" destOrd="0" presId="urn:microsoft.com/office/officeart/2005/8/layout/vProcess5"/>
    <dgm:cxn modelId="{99329D2D-6E97-45E4-9C50-58BAD351024B}" type="presParOf" srcId="{4085E23D-E7CA-4BA2-9D3C-B894C61EC2D3}" destId="{936EE331-332C-4BDA-B36F-E2E0EC68BFF0}" srcOrd="2" destOrd="0" presId="urn:microsoft.com/office/officeart/2005/8/layout/vProcess5"/>
    <dgm:cxn modelId="{902AC085-4DC6-456E-8330-9A1A12E48650}" type="presParOf" srcId="{4085E23D-E7CA-4BA2-9D3C-B894C61EC2D3}" destId="{A5C4B8C5-81D0-4058-A5F6-82E21FB79E6D}" srcOrd="3" destOrd="0" presId="urn:microsoft.com/office/officeart/2005/8/layout/vProcess5"/>
    <dgm:cxn modelId="{623271F7-F955-46A0-B48E-4BCB27842BC8}" type="presParOf" srcId="{4085E23D-E7CA-4BA2-9D3C-B894C61EC2D3}" destId="{2E5F1351-C064-4950-9F7F-0545D9741028}" srcOrd="4" destOrd="0" presId="urn:microsoft.com/office/officeart/2005/8/layout/vProcess5"/>
    <dgm:cxn modelId="{1EBED529-3077-4D05-A015-15DBC1393806}" type="presParOf" srcId="{4085E23D-E7CA-4BA2-9D3C-B894C61EC2D3}" destId="{5A2EB18D-5239-4899-A618-3C54EAFAFA57}" srcOrd="5" destOrd="0" presId="urn:microsoft.com/office/officeart/2005/8/layout/vProcess5"/>
    <dgm:cxn modelId="{65A1A772-59AD-4817-8085-CDED97E1B2CC}" type="presParOf" srcId="{4085E23D-E7CA-4BA2-9D3C-B894C61EC2D3}" destId="{7642DF00-7B40-4D6A-84E9-4247BD11568A}" srcOrd="6" destOrd="0" presId="urn:microsoft.com/office/officeart/2005/8/layout/vProcess5"/>
    <dgm:cxn modelId="{B2383859-0889-4F8A-8337-3F4E837F6FA7}" type="presParOf" srcId="{4085E23D-E7CA-4BA2-9D3C-B894C61EC2D3}" destId="{79DC9398-047F-4376-8304-A0BBE8D590B6}" srcOrd="7" destOrd="0" presId="urn:microsoft.com/office/officeart/2005/8/layout/vProcess5"/>
    <dgm:cxn modelId="{017402B1-7349-4192-9C2D-219B93F48CA7}" type="presParOf" srcId="{4085E23D-E7CA-4BA2-9D3C-B894C61EC2D3}" destId="{748F4954-7CA6-4C9B-BF7F-6F77F45D0EA3}" srcOrd="8" destOrd="0" presId="urn:microsoft.com/office/officeart/2005/8/layout/vProcess5"/>
    <dgm:cxn modelId="{BD4F7640-5F46-47D5-A74B-7EAE43430ABD}" type="presParOf" srcId="{4085E23D-E7CA-4BA2-9D3C-B894C61EC2D3}" destId="{356776A5-697D-4575-BC0F-2DD197628568}" srcOrd="9" destOrd="0" presId="urn:microsoft.com/office/officeart/2005/8/layout/vProcess5"/>
    <dgm:cxn modelId="{84735B67-AAB0-4DA5-A092-E9C813AF0393}" type="presParOf" srcId="{4085E23D-E7CA-4BA2-9D3C-B894C61EC2D3}" destId="{9F7028A0-FC0D-4F53-9A7E-6C703C9C0728}" srcOrd="10" destOrd="0" presId="urn:microsoft.com/office/officeart/2005/8/layout/vProcess5"/>
    <dgm:cxn modelId="{312806BE-3EA4-4B06-A286-6074099166CD}" type="presParOf" srcId="{4085E23D-E7CA-4BA2-9D3C-B894C61EC2D3}" destId="{F01CC549-B346-4CFE-89F1-037A493E80D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7980C8-C510-4FD8-9F52-F6B5C3914A16}"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C"/>
        </a:p>
      </dgm:t>
    </dgm:pt>
    <dgm:pt modelId="{B724F026-1109-457C-9BDF-EDCBB8D6CD66}">
      <dgm:prSet phldrT="[Texto]" custT="1"/>
      <dgm:spPr/>
      <dgm:t>
        <a:bodyPr/>
        <a:lstStyle/>
        <a:p>
          <a:r>
            <a:rPr lang="es-EC" sz="2200" smtClean="0">
              <a:solidFill>
                <a:schemeClr val="tx2"/>
              </a:solidFill>
              <a:latin typeface="Times New Roman" pitchFamily="18" charset="0"/>
              <a:cs typeface="Times New Roman" pitchFamily="18" charset="0"/>
            </a:rPr>
            <a:t>Planificación académica </a:t>
          </a:r>
          <a:endParaRPr lang="es-EC" sz="2200">
            <a:solidFill>
              <a:schemeClr val="tx2"/>
            </a:solidFill>
            <a:latin typeface="Times New Roman" pitchFamily="18" charset="0"/>
            <a:cs typeface="Times New Roman" pitchFamily="18" charset="0"/>
          </a:endParaRPr>
        </a:p>
      </dgm:t>
    </dgm:pt>
    <dgm:pt modelId="{932A4B95-C578-4CAC-8464-226643F7ECE4}" type="parTrans" cxnId="{AD773F77-7CA5-4264-8E73-056F88E3DC8F}">
      <dgm:prSet/>
      <dgm:spPr/>
      <dgm:t>
        <a:bodyPr/>
        <a:lstStyle/>
        <a:p>
          <a:endParaRPr lang="es-EC" sz="2200">
            <a:solidFill>
              <a:schemeClr val="tx2"/>
            </a:solidFill>
            <a:latin typeface="Times New Roman" pitchFamily="18" charset="0"/>
            <a:cs typeface="Times New Roman" pitchFamily="18" charset="0"/>
          </a:endParaRPr>
        </a:p>
      </dgm:t>
    </dgm:pt>
    <dgm:pt modelId="{C1E38E3E-5194-4788-9706-49DD6AA60524}" type="sibTrans" cxnId="{AD773F77-7CA5-4264-8E73-056F88E3DC8F}">
      <dgm:prSet custT="1"/>
      <dgm:spPr/>
      <dgm:t>
        <a:bodyPr/>
        <a:lstStyle/>
        <a:p>
          <a:endParaRPr lang="es-EC" sz="2200">
            <a:solidFill>
              <a:schemeClr val="tx2"/>
            </a:solidFill>
            <a:latin typeface="Times New Roman" pitchFamily="18" charset="0"/>
            <a:cs typeface="Times New Roman" pitchFamily="18" charset="0"/>
          </a:endParaRPr>
        </a:p>
      </dgm:t>
    </dgm:pt>
    <dgm:pt modelId="{8F6B9A09-E77C-472F-BF89-AD3DE669BD91}">
      <dgm:prSet phldrT="[Texto]" custT="1"/>
      <dgm:spPr/>
      <dgm:t>
        <a:bodyPr/>
        <a:lstStyle/>
        <a:p>
          <a:r>
            <a:rPr lang="es-EC" sz="2200" smtClean="0">
              <a:solidFill>
                <a:schemeClr val="tx2"/>
              </a:solidFill>
              <a:latin typeface="Times New Roman" pitchFamily="18" charset="0"/>
              <a:cs typeface="Times New Roman" pitchFamily="18" charset="0"/>
            </a:rPr>
            <a:t>Actividades lúdicas </a:t>
          </a:r>
          <a:endParaRPr lang="es-EC" sz="2200">
            <a:solidFill>
              <a:schemeClr val="tx2"/>
            </a:solidFill>
            <a:latin typeface="Times New Roman" pitchFamily="18" charset="0"/>
            <a:cs typeface="Times New Roman" pitchFamily="18" charset="0"/>
          </a:endParaRPr>
        </a:p>
      </dgm:t>
    </dgm:pt>
    <dgm:pt modelId="{792B0013-5DA7-42BA-86F7-7DDBB63E44CF}" type="parTrans" cxnId="{CC9B1ED0-40CD-4CFE-AE1F-D984F0E0DD89}">
      <dgm:prSet/>
      <dgm:spPr/>
      <dgm:t>
        <a:bodyPr/>
        <a:lstStyle/>
        <a:p>
          <a:endParaRPr lang="es-EC" sz="2200">
            <a:solidFill>
              <a:schemeClr val="tx2"/>
            </a:solidFill>
            <a:latin typeface="Times New Roman" pitchFamily="18" charset="0"/>
            <a:cs typeface="Times New Roman" pitchFamily="18" charset="0"/>
          </a:endParaRPr>
        </a:p>
      </dgm:t>
    </dgm:pt>
    <dgm:pt modelId="{F9DFB5CC-1618-4EC6-9694-9F065A707E01}" type="sibTrans" cxnId="{CC9B1ED0-40CD-4CFE-AE1F-D984F0E0DD89}">
      <dgm:prSet custT="1"/>
      <dgm:spPr/>
      <dgm:t>
        <a:bodyPr/>
        <a:lstStyle/>
        <a:p>
          <a:endParaRPr lang="es-EC" sz="2200">
            <a:solidFill>
              <a:schemeClr val="tx2"/>
            </a:solidFill>
            <a:latin typeface="Times New Roman" pitchFamily="18" charset="0"/>
            <a:cs typeface="Times New Roman" pitchFamily="18" charset="0"/>
          </a:endParaRPr>
        </a:p>
      </dgm:t>
    </dgm:pt>
    <dgm:pt modelId="{94E3A153-FC8A-4847-9632-61A44CEB2556}">
      <dgm:prSet phldrT="[Texto]" custT="1"/>
      <dgm:spPr/>
      <dgm:t>
        <a:bodyPr/>
        <a:lstStyle/>
        <a:p>
          <a:r>
            <a:rPr lang="es-EC" sz="2200" smtClean="0">
              <a:solidFill>
                <a:schemeClr val="tx2"/>
              </a:solidFill>
              <a:latin typeface="Times New Roman" pitchFamily="18" charset="0"/>
              <a:cs typeface="Times New Roman" pitchFamily="18" charset="0"/>
            </a:rPr>
            <a:t>Desarrollo motricidad gruesa</a:t>
          </a:r>
          <a:endParaRPr lang="es-EC" sz="2200">
            <a:solidFill>
              <a:schemeClr val="tx2"/>
            </a:solidFill>
            <a:latin typeface="Times New Roman" pitchFamily="18" charset="0"/>
            <a:cs typeface="Times New Roman" pitchFamily="18" charset="0"/>
          </a:endParaRPr>
        </a:p>
      </dgm:t>
    </dgm:pt>
    <dgm:pt modelId="{CBD11E6F-EDF7-42EE-8E2A-5E72EE5F8E51}" type="parTrans" cxnId="{3AD450DC-0C73-4205-A381-B7BFA7BDF8BE}">
      <dgm:prSet/>
      <dgm:spPr/>
      <dgm:t>
        <a:bodyPr/>
        <a:lstStyle/>
        <a:p>
          <a:endParaRPr lang="es-EC" sz="2200">
            <a:solidFill>
              <a:schemeClr val="tx2"/>
            </a:solidFill>
            <a:latin typeface="Times New Roman" pitchFamily="18" charset="0"/>
            <a:cs typeface="Times New Roman" pitchFamily="18" charset="0"/>
          </a:endParaRPr>
        </a:p>
      </dgm:t>
    </dgm:pt>
    <dgm:pt modelId="{7551CB81-19E2-45F6-84B8-1CC44DEA9CCA}" type="sibTrans" cxnId="{3AD450DC-0C73-4205-A381-B7BFA7BDF8BE}">
      <dgm:prSet custT="1"/>
      <dgm:spPr/>
      <dgm:t>
        <a:bodyPr/>
        <a:lstStyle/>
        <a:p>
          <a:endParaRPr lang="es-EC" sz="2200">
            <a:solidFill>
              <a:schemeClr val="tx2"/>
            </a:solidFill>
            <a:latin typeface="Times New Roman" pitchFamily="18" charset="0"/>
            <a:cs typeface="Times New Roman" pitchFamily="18" charset="0"/>
          </a:endParaRPr>
        </a:p>
      </dgm:t>
    </dgm:pt>
    <dgm:pt modelId="{4B32F17B-89CD-4E30-911A-596C0A5AF622}">
      <dgm:prSet phldrT="[Texto]" custT="1"/>
      <dgm:spPr/>
      <dgm:t>
        <a:bodyPr/>
        <a:lstStyle/>
        <a:p>
          <a:r>
            <a:rPr lang="es-EC" sz="2200" smtClean="0">
              <a:solidFill>
                <a:schemeClr val="tx2"/>
              </a:solidFill>
              <a:latin typeface="Times New Roman" pitchFamily="18" charset="0"/>
              <a:cs typeface="Times New Roman" pitchFamily="18" charset="0"/>
            </a:rPr>
            <a:t>Atribuyendo la responsabilidad</a:t>
          </a:r>
          <a:endParaRPr lang="es-EC" sz="2200">
            <a:solidFill>
              <a:schemeClr val="tx2"/>
            </a:solidFill>
            <a:latin typeface="Times New Roman" pitchFamily="18" charset="0"/>
            <a:cs typeface="Times New Roman" pitchFamily="18" charset="0"/>
          </a:endParaRPr>
        </a:p>
      </dgm:t>
    </dgm:pt>
    <dgm:pt modelId="{BC5C1ABA-E976-430E-AFBA-71B0D12C56C5}" type="parTrans" cxnId="{86C549C2-AA06-4898-8736-455BA609C7FB}">
      <dgm:prSet/>
      <dgm:spPr/>
      <dgm:t>
        <a:bodyPr/>
        <a:lstStyle/>
        <a:p>
          <a:endParaRPr lang="es-EC" sz="2200">
            <a:solidFill>
              <a:schemeClr val="tx2"/>
            </a:solidFill>
            <a:latin typeface="Times New Roman" pitchFamily="18" charset="0"/>
            <a:cs typeface="Times New Roman" pitchFamily="18" charset="0"/>
          </a:endParaRPr>
        </a:p>
      </dgm:t>
    </dgm:pt>
    <dgm:pt modelId="{24346B73-A8BC-4C76-8DC8-0B7F2917E733}" type="sibTrans" cxnId="{86C549C2-AA06-4898-8736-455BA609C7FB}">
      <dgm:prSet custT="1"/>
      <dgm:spPr/>
      <dgm:t>
        <a:bodyPr/>
        <a:lstStyle/>
        <a:p>
          <a:endParaRPr lang="es-EC" sz="2200">
            <a:solidFill>
              <a:schemeClr val="tx2"/>
            </a:solidFill>
            <a:latin typeface="Times New Roman" pitchFamily="18" charset="0"/>
            <a:cs typeface="Times New Roman" pitchFamily="18" charset="0"/>
          </a:endParaRPr>
        </a:p>
      </dgm:t>
    </dgm:pt>
    <dgm:pt modelId="{FEE24EA1-5D53-4DE1-8736-066F8B24168A}">
      <dgm:prSet phldrT="[Texto]" custT="1"/>
      <dgm:spPr/>
      <dgm:t>
        <a:bodyPr/>
        <a:lstStyle/>
        <a:p>
          <a:r>
            <a:rPr lang="es-EC" sz="2200" smtClean="0">
              <a:solidFill>
                <a:schemeClr val="tx2"/>
              </a:solidFill>
              <a:latin typeface="Times New Roman" pitchFamily="18" charset="0"/>
              <a:cs typeface="Times New Roman" pitchFamily="18" charset="0"/>
            </a:rPr>
            <a:t>Docentes Cultura Física </a:t>
          </a:r>
          <a:endParaRPr lang="es-EC" sz="2200">
            <a:solidFill>
              <a:schemeClr val="tx2"/>
            </a:solidFill>
            <a:latin typeface="Times New Roman" pitchFamily="18" charset="0"/>
            <a:cs typeface="Times New Roman" pitchFamily="18" charset="0"/>
          </a:endParaRPr>
        </a:p>
      </dgm:t>
    </dgm:pt>
    <dgm:pt modelId="{23F4E92E-A516-482F-9AE8-6D92D5B5936F}" type="parTrans" cxnId="{D1E34820-F51C-450D-9609-CD10C86DB65E}">
      <dgm:prSet/>
      <dgm:spPr/>
      <dgm:t>
        <a:bodyPr/>
        <a:lstStyle/>
        <a:p>
          <a:endParaRPr lang="es-EC" sz="2200">
            <a:solidFill>
              <a:schemeClr val="tx2"/>
            </a:solidFill>
            <a:latin typeface="Times New Roman" pitchFamily="18" charset="0"/>
            <a:cs typeface="Times New Roman" pitchFamily="18" charset="0"/>
          </a:endParaRPr>
        </a:p>
      </dgm:t>
    </dgm:pt>
    <dgm:pt modelId="{E40A2C2D-FF6C-48C0-B45E-047DC051E705}" type="sibTrans" cxnId="{D1E34820-F51C-450D-9609-CD10C86DB65E}">
      <dgm:prSet/>
      <dgm:spPr/>
      <dgm:t>
        <a:bodyPr/>
        <a:lstStyle/>
        <a:p>
          <a:endParaRPr lang="es-EC" sz="2200">
            <a:solidFill>
              <a:schemeClr val="tx2"/>
            </a:solidFill>
            <a:latin typeface="Times New Roman" pitchFamily="18" charset="0"/>
            <a:cs typeface="Times New Roman" pitchFamily="18" charset="0"/>
          </a:endParaRPr>
        </a:p>
      </dgm:t>
    </dgm:pt>
    <dgm:pt modelId="{7785C685-9F67-4523-B23F-DB6270308259}" type="pres">
      <dgm:prSet presAssocID="{D07980C8-C510-4FD8-9F52-F6B5C3914A16}" presName="diagram" presStyleCnt="0">
        <dgm:presLayoutVars>
          <dgm:dir/>
          <dgm:resizeHandles val="exact"/>
        </dgm:presLayoutVars>
      </dgm:prSet>
      <dgm:spPr/>
      <dgm:t>
        <a:bodyPr/>
        <a:lstStyle/>
        <a:p>
          <a:endParaRPr lang="es-EC"/>
        </a:p>
      </dgm:t>
    </dgm:pt>
    <dgm:pt modelId="{9DA31AD5-DCC2-4BEC-953C-70DF78731E23}" type="pres">
      <dgm:prSet presAssocID="{B724F026-1109-457C-9BDF-EDCBB8D6CD66}" presName="node" presStyleLbl="node1" presStyleIdx="0" presStyleCnt="5">
        <dgm:presLayoutVars>
          <dgm:bulletEnabled val="1"/>
        </dgm:presLayoutVars>
      </dgm:prSet>
      <dgm:spPr/>
      <dgm:t>
        <a:bodyPr/>
        <a:lstStyle/>
        <a:p>
          <a:endParaRPr lang="es-EC"/>
        </a:p>
      </dgm:t>
    </dgm:pt>
    <dgm:pt modelId="{3C2F1CA3-14C2-407E-ADA6-42BA0A7D83AF}" type="pres">
      <dgm:prSet presAssocID="{C1E38E3E-5194-4788-9706-49DD6AA60524}" presName="sibTrans" presStyleLbl="sibTrans2D1" presStyleIdx="0" presStyleCnt="4"/>
      <dgm:spPr/>
      <dgm:t>
        <a:bodyPr/>
        <a:lstStyle/>
        <a:p>
          <a:endParaRPr lang="es-EC"/>
        </a:p>
      </dgm:t>
    </dgm:pt>
    <dgm:pt modelId="{152A5859-D107-4436-8A65-E0E64AA79973}" type="pres">
      <dgm:prSet presAssocID="{C1E38E3E-5194-4788-9706-49DD6AA60524}" presName="connectorText" presStyleLbl="sibTrans2D1" presStyleIdx="0" presStyleCnt="4"/>
      <dgm:spPr/>
      <dgm:t>
        <a:bodyPr/>
        <a:lstStyle/>
        <a:p>
          <a:endParaRPr lang="es-EC"/>
        </a:p>
      </dgm:t>
    </dgm:pt>
    <dgm:pt modelId="{81BFB635-F891-4BE4-BF7B-D55C0D24885A}" type="pres">
      <dgm:prSet presAssocID="{8F6B9A09-E77C-472F-BF89-AD3DE669BD91}" presName="node" presStyleLbl="node1" presStyleIdx="1" presStyleCnt="5">
        <dgm:presLayoutVars>
          <dgm:bulletEnabled val="1"/>
        </dgm:presLayoutVars>
      </dgm:prSet>
      <dgm:spPr/>
      <dgm:t>
        <a:bodyPr/>
        <a:lstStyle/>
        <a:p>
          <a:endParaRPr lang="es-EC"/>
        </a:p>
      </dgm:t>
    </dgm:pt>
    <dgm:pt modelId="{0E8563D8-4B7E-4081-8460-FF8523A8C18D}" type="pres">
      <dgm:prSet presAssocID="{F9DFB5CC-1618-4EC6-9694-9F065A707E01}" presName="sibTrans" presStyleLbl="sibTrans2D1" presStyleIdx="1" presStyleCnt="4"/>
      <dgm:spPr/>
      <dgm:t>
        <a:bodyPr/>
        <a:lstStyle/>
        <a:p>
          <a:endParaRPr lang="es-EC"/>
        </a:p>
      </dgm:t>
    </dgm:pt>
    <dgm:pt modelId="{256F322F-2598-48E1-88C1-F90854916224}" type="pres">
      <dgm:prSet presAssocID="{F9DFB5CC-1618-4EC6-9694-9F065A707E01}" presName="connectorText" presStyleLbl="sibTrans2D1" presStyleIdx="1" presStyleCnt="4"/>
      <dgm:spPr/>
      <dgm:t>
        <a:bodyPr/>
        <a:lstStyle/>
        <a:p>
          <a:endParaRPr lang="es-EC"/>
        </a:p>
      </dgm:t>
    </dgm:pt>
    <dgm:pt modelId="{CB55D982-C9D8-4FF2-82BE-CB3E0E41D429}" type="pres">
      <dgm:prSet presAssocID="{94E3A153-FC8A-4847-9632-61A44CEB2556}" presName="node" presStyleLbl="node1" presStyleIdx="2" presStyleCnt="5">
        <dgm:presLayoutVars>
          <dgm:bulletEnabled val="1"/>
        </dgm:presLayoutVars>
      </dgm:prSet>
      <dgm:spPr/>
      <dgm:t>
        <a:bodyPr/>
        <a:lstStyle/>
        <a:p>
          <a:endParaRPr lang="es-EC"/>
        </a:p>
      </dgm:t>
    </dgm:pt>
    <dgm:pt modelId="{DB758BB7-7E81-4EEB-AB0E-95DB235606F8}" type="pres">
      <dgm:prSet presAssocID="{7551CB81-19E2-45F6-84B8-1CC44DEA9CCA}" presName="sibTrans" presStyleLbl="sibTrans2D1" presStyleIdx="2" presStyleCnt="4"/>
      <dgm:spPr/>
      <dgm:t>
        <a:bodyPr/>
        <a:lstStyle/>
        <a:p>
          <a:endParaRPr lang="es-EC"/>
        </a:p>
      </dgm:t>
    </dgm:pt>
    <dgm:pt modelId="{E19AD2AB-01A6-41A3-AE29-DC2901A4DE4D}" type="pres">
      <dgm:prSet presAssocID="{7551CB81-19E2-45F6-84B8-1CC44DEA9CCA}" presName="connectorText" presStyleLbl="sibTrans2D1" presStyleIdx="2" presStyleCnt="4"/>
      <dgm:spPr/>
      <dgm:t>
        <a:bodyPr/>
        <a:lstStyle/>
        <a:p>
          <a:endParaRPr lang="es-EC"/>
        </a:p>
      </dgm:t>
    </dgm:pt>
    <dgm:pt modelId="{A91CA3D3-E807-4CC4-9667-C25B4AC52F0C}" type="pres">
      <dgm:prSet presAssocID="{4B32F17B-89CD-4E30-911A-596C0A5AF622}" presName="node" presStyleLbl="node1" presStyleIdx="3" presStyleCnt="5" custScaleX="112694">
        <dgm:presLayoutVars>
          <dgm:bulletEnabled val="1"/>
        </dgm:presLayoutVars>
      </dgm:prSet>
      <dgm:spPr/>
      <dgm:t>
        <a:bodyPr/>
        <a:lstStyle/>
        <a:p>
          <a:endParaRPr lang="es-EC"/>
        </a:p>
      </dgm:t>
    </dgm:pt>
    <dgm:pt modelId="{D0F2FE41-3057-4AB8-AEF5-C954974EFC90}" type="pres">
      <dgm:prSet presAssocID="{24346B73-A8BC-4C76-8DC8-0B7F2917E733}" presName="sibTrans" presStyleLbl="sibTrans2D1" presStyleIdx="3" presStyleCnt="4"/>
      <dgm:spPr/>
      <dgm:t>
        <a:bodyPr/>
        <a:lstStyle/>
        <a:p>
          <a:endParaRPr lang="es-EC"/>
        </a:p>
      </dgm:t>
    </dgm:pt>
    <dgm:pt modelId="{435BD9E9-A071-4457-B934-EC25503783F1}" type="pres">
      <dgm:prSet presAssocID="{24346B73-A8BC-4C76-8DC8-0B7F2917E733}" presName="connectorText" presStyleLbl="sibTrans2D1" presStyleIdx="3" presStyleCnt="4"/>
      <dgm:spPr/>
      <dgm:t>
        <a:bodyPr/>
        <a:lstStyle/>
        <a:p>
          <a:endParaRPr lang="es-EC"/>
        </a:p>
      </dgm:t>
    </dgm:pt>
    <dgm:pt modelId="{E94210F3-E50B-4073-9537-91211C565E49}" type="pres">
      <dgm:prSet presAssocID="{FEE24EA1-5D53-4DE1-8736-066F8B24168A}" presName="node" presStyleLbl="node1" presStyleIdx="4" presStyleCnt="5">
        <dgm:presLayoutVars>
          <dgm:bulletEnabled val="1"/>
        </dgm:presLayoutVars>
      </dgm:prSet>
      <dgm:spPr/>
      <dgm:t>
        <a:bodyPr/>
        <a:lstStyle/>
        <a:p>
          <a:endParaRPr lang="es-EC"/>
        </a:p>
      </dgm:t>
    </dgm:pt>
  </dgm:ptLst>
  <dgm:cxnLst>
    <dgm:cxn modelId="{E9F88028-A97B-4FB8-B91F-A234B078214B}" type="presOf" srcId="{D07980C8-C510-4FD8-9F52-F6B5C3914A16}" destId="{7785C685-9F67-4523-B23F-DB6270308259}" srcOrd="0" destOrd="0" presId="urn:microsoft.com/office/officeart/2005/8/layout/process5"/>
    <dgm:cxn modelId="{AD773F77-7CA5-4264-8E73-056F88E3DC8F}" srcId="{D07980C8-C510-4FD8-9F52-F6B5C3914A16}" destId="{B724F026-1109-457C-9BDF-EDCBB8D6CD66}" srcOrd="0" destOrd="0" parTransId="{932A4B95-C578-4CAC-8464-226643F7ECE4}" sibTransId="{C1E38E3E-5194-4788-9706-49DD6AA60524}"/>
    <dgm:cxn modelId="{CC9B1ED0-40CD-4CFE-AE1F-D984F0E0DD89}" srcId="{D07980C8-C510-4FD8-9F52-F6B5C3914A16}" destId="{8F6B9A09-E77C-472F-BF89-AD3DE669BD91}" srcOrd="1" destOrd="0" parTransId="{792B0013-5DA7-42BA-86F7-7DDBB63E44CF}" sibTransId="{F9DFB5CC-1618-4EC6-9694-9F065A707E01}"/>
    <dgm:cxn modelId="{CB211F74-041B-4EBA-8AFF-1DB4E693819E}" type="presOf" srcId="{C1E38E3E-5194-4788-9706-49DD6AA60524}" destId="{152A5859-D107-4436-8A65-E0E64AA79973}" srcOrd="1" destOrd="0" presId="urn:microsoft.com/office/officeart/2005/8/layout/process5"/>
    <dgm:cxn modelId="{E1F75224-31D3-43A6-A25F-A05BE2E4C81F}" type="presOf" srcId="{7551CB81-19E2-45F6-84B8-1CC44DEA9CCA}" destId="{DB758BB7-7E81-4EEB-AB0E-95DB235606F8}" srcOrd="0" destOrd="0" presId="urn:microsoft.com/office/officeart/2005/8/layout/process5"/>
    <dgm:cxn modelId="{F4111070-B232-4FB1-84CD-48229A79A2CA}" type="presOf" srcId="{B724F026-1109-457C-9BDF-EDCBB8D6CD66}" destId="{9DA31AD5-DCC2-4BEC-953C-70DF78731E23}" srcOrd="0" destOrd="0" presId="urn:microsoft.com/office/officeart/2005/8/layout/process5"/>
    <dgm:cxn modelId="{86C549C2-AA06-4898-8736-455BA609C7FB}" srcId="{D07980C8-C510-4FD8-9F52-F6B5C3914A16}" destId="{4B32F17B-89CD-4E30-911A-596C0A5AF622}" srcOrd="3" destOrd="0" parTransId="{BC5C1ABA-E976-430E-AFBA-71B0D12C56C5}" sibTransId="{24346B73-A8BC-4C76-8DC8-0B7F2917E733}"/>
    <dgm:cxn modelId="{2E435BF0-5448-4349-8E6A-48373A11F026}" type="presOf" srcId="{FEE24EA1-5D53-4DE1-8736-066F8B24168A}" destId="{E94210F3-E50B-4073-9537-91211C565E49}" srcOrd="0" destOrd="0" presId="urn:microsoft.com/office/officeart/2005/8/layout/process5"/>
    <dgm:cxn modelId="{9BC50602-83CB-4BDD-B750-950F9C0FCE18}" type="presOf" srcId="{F9DFB5CC-1618-4EC6-9694-9F065A707E01}" destId="{0E8563D8-4B7E-4081-8460-FF8523A8C18D}" srcOrd="0" destOrd="0" presId="urn:microsoft.com/office/officeart/2005/8/layout/process5"/>
    <dgm:cxn modelId="{FF5E94BE-6A35-47FF-8D33-4BCF83EF0E45}" type="presOf" srcId="{7551CB81-19E2-45F6-84B8-1CC44DEA9CCA}" destId="{E19AD2AB-01A6-41A3-AE29-DC2901A4DE4D}" srcOrd="1" destOrd="0" presId="urn:microsoft.com/office/officeart/2005/8/layout/process5"/>
    <dgm:cxn modelId="{E1D74E5F-0C08-459E-AE3E-98DB1912C3FD}" type="presOf" srcId="{F9DFB5CC-1618-4EC6-9694-9F065A707E01}" destId="{256F322F-2598-48E1-88C1-F90854916224}" srcOrd="1" destOrd="0" presId="urn:microsoft.com/office/officeart/2005/8/layout/process5"/>
    <dgm:cxn modelId="{76CEDD58-F67E-41CB-A311-F4487A1D8451}" type="presOf" srcId="{4B32F17B-89CD-4E30-911A-596C0A5AF622}" destId="{A91CA3D3-E807-4CC4-9667-C25B4AC52F0C}" srcOrd="0" destOrd="0" presId="urn:microsoft.com/office/officeart/2005/8/layout/process5"/>
    <dgm:cxn modelId="{15CD30E8-2078-4988-9B2D-03AD04CFCA83}" type="presOf" srcId="{C1E38E3E-5194-4788-9706-49DD6AA60524}" destId="{3C2F1CA3-14C2-407E-ADA6-42BA0A7D83AF}" srcOrd="0" destOrd="0" presId="urn:microsoft.com/office/officeart/2005/8/layout/process5"/>
    <dgm:cxn modelId="{D1E34820-F51C-450D-9609-CD10C86DB65E}" srcId="{D07980C8-C510-4FD8-9F52-F6B5C3914A16}" destId="{FEE24EA1-5D53-4DE1-8736-066F8B24168A}" srcOrd="4" destOrd="0" parTransId="{23F4E92E-A516-482F-9AE8-6D92D5B5936F}" sibTransId="{E40A2C2D-FF6C-48C0-B45E-047DC051E705}"/>
    <dgm:cxn modelId="{3AD450DC-0C73-4205-A381-B7BFA7BDF8BE}" srcId="{D07980C8-C510-4FD8-9F52-F6B5C3914A16}" destId="{94E3A153-FC8A-4847-9632-61A44CEB2556}" srcOrd="2" destOrd="0" parTransId="{CBD11E6F-EDF7-42EE-8E2A-5E72EE5F8E51}" sibTransId="{7551CB81-19E2-45F6-84B8-1CC44DEA9CCA}"/>
    <dgm:cxn modelId="{4D9F21EA-2A0A-4038-8932-DB9EA735DFD2}" type="presOf" srcId="{24346B73-A8BC-4C76-8DC8-0B7F2917E733}" destId="{D0F2FE41-3057-4AB8-AEF5-C954974EFC90}" srcOrd="0" destOrd="0" presId="urn:microsoft.com/office/officeart/2005/8/layout/process5"/>
    <dgm:cxn modelId="{F8EE3BF5-F16F-4D49-BD1D-35F550FA1DCB}" type="presOf" srcId="{24346B73-A8BC-4C76-8DC8-0B7F2917E733}" destId="{435BD9E9-A071-4457-B934-EC25503783F1}" srcOrd="1" destOrd="0" presId="urn:microsoft.com/office/officeart/2005/8/layout/process5"/>
    <dgm:cxn modelId="{99E9CA93-70E8-4099-928A-1B131954057D}" type="presOf" srcId="{8F6B9A09-E77C-472F-BF89-AD3DE669BD91}" destId="{81BFB635-F891-4BE4-BF7B-D55C0D24885A}" srcOrd="0" destOrd="0" presId="urn:microsoft.com/office/officeart/2005/8/layout/process5"/>
    <dgm:cxn modelId="{B56D0D5D-B1E8-4B4B-81AB-33D246D0BF18}" type="presOf" srcId="{94E3A153-FC8A-4847-9632-61A44CEB2556}" destId="{CB55D982-C9D8-4FF2-82BE-CB3E0E41D429}" srcOrd="0" destOrd="0" presId="urn:microsoft.com/office/officeart/2005/8/layout/process5"/>
    <dgm:cxn modelId="{B4FC5136-1038-4C57-87CB-2B4452142737}" type="presParOf" srcId="{7785C685-9F67-4523-B23F-DB6270308259}" destId="{9DA31AD5-DCC2-4BEC-953C-70DF78731E23}" srcOrd="0" destOrd="0" presId="urn:microsoft.com/office/officeart/2005/8/layout/process5"/>
    <dgm:cxn modelId="{B6FFB8F2-A654-4E04-9819-B6E7F9CFCAF4}" type="presParOf" srcId="{7785C685-9F67-4523-B23F-DB6270308259}" destId="{3C2F1CA3-14C2-407E-ADA6-42BA0A7D83AF}" srcOrd="1" destOrd="0" presId="urn:microsoft.com/office/officeart/2005/8/layout/process5"/>
    <dgm:cxn modelId="{56FC3332-315D-4690-9733-853849F20344}" type="presParOf" srcId="{3C2F1CA3-14C2-407E-ADA6-42BA0A7D83AF}" destId="{152A5859-D107-4436-8A65-E0E64AA79973}" srcOrd="0" destOrd="0" presId="urn:microsoft.com/office/officeart/2005/8/layout/process5"/>
    <dgm:cxn modelId="{325D4A4C-E2DF-448D-A8BD-D21EA4CD5662}" type="presParOf" srcId="{7785C685-9F67-4523-B23F-DB6270308259}" destId="{81BFB635-F891-4BE4-BF7B-D55C0D24885A}" srcOrd="2" destOrd="0" presId="urn:microsoft.com/office/officeart/2005/8/layout/process5"/>
    <dgm:cxn modelId="{096E5634-90F4-4C8D-AB56-9F8B5B9D3B06}" type="presParOf" srcId="{7785C685-9F67-4523-B23F-DB6270308259}" destId="{0E8563D8-4B7E-4081-8460-FF8523A8C18D}" srcOrd="3" destOrd="0" presId="urn:microsoft.com/office/officeart/2005/8/layout/process5"/>
    <dgm:cxn modelId="{7A29756C-A768-40C1-B1E5-1B6123DEBB4E}" type="presParOf" srcId="{0E8563D8-4B7E-4081-8460-FF8523A8C18D}" destId="{256F322F-2598-48E1-88C1-F90854916224}" srcOrd="0" destOrd="0" presId="urn:microsoft.com/office/officeart/2005/8/layout/process5"/>
    <dgm:cxn modelId="{54AF18AD-155C-4278-B4A5-FAA8CC9E0F70}" type="presParOf" srcId="{7785C685-9F67-4523-B23F-DB6270308259}" destId="{CB55D982-C9D8-4FF2-82BE-CB3E0E41D429}" srcOrd="4" destOrd="0" presId="urn:microsoft.com/office/officeart/2005/8/layout/process5"/>
    <dgm:cxn modelId="{53A4FBF6-4E21-4B03-B097-BC127134805F}" type="presParOf" srcId="{7785C685-9F67-4523-B23F-DB6270308259}" destId="{DB758BB7-7E81-4EEB-AB0E-95DB235606F8}" srcOrd="5" destOrd="0" presId="urn:microsoft.com/office/officeart/2005/8/layout/process5"/>
    <dgm:cxn modelId="{4617FD24-592E-4AB4-805A-B31D4F4B6F19}" type="presParOf" srcId="{DB758BB7-7E81-4EEB-AB0E-95DB235606F8}" destId="{E19AD2AB-01A6-41A3-AE29-DC2901A4DE4D}" srcOrd="0" destOrd="0" presId="urn:microsoft.com/office/officeart/2005/8/layout/process5"/>
    <dgm:cxn modelId="{EF9FFC9C-B905-441C-B4CD-46C69E25C725}" type="presParOf" srcId="{7785C685-9F67-4523-B23F-DB6270308259}" destId="{A91CA3D3-E807-4CC4-9667-C25B4AC52F0C}" srcOrd="6" destOrd="0" presId="urn:microsoft.com/office/officeart/2005/8/layout/process5"/>
    <dgm:cxn modelId="{E9B964AE-8F7B-4C06-A53B-6984F253A232}" type="presParOf" srcId="{7785C685-9F67-4523-B23F-DB6270308259}" destId="{D0F2FE41-3057-4AB8-AEF5-C954974EFC90}" srcOrd="7" destOrd="0" presId="urn:microsoft.com/office/officeart/2005/8/layout/process5"/>
    <dgm:cxn modelId="{D2BF7527-8B6E-4520-8260-E927E108DD1E}" type="presParOf" srcId="{D0F2FE41-3057-4AB8-AEF5-C954974EFC90}" destId="{435BD9E9-A071-4457-B934-EC25503783F1}" srcOrd="0" destOrd="0" presId="urn:microsoft.com/office/officeart/2005/8/layout/process5"/>
    <dgm:cxn modelId="{1CBAB738-E2ED-4A26-B2EB-C729CDD40F9E}" type="presParOf" srcId="{7785C685-9F67-4523-B23F-DB6270308259}" destId="{E94210F3-E50B-4073-9537-91211C565E49}"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B0B1E63-BDE8-4963-A44B-AD054C92971C}"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s-EC"/>
        </a:p>
      </dgm:t>
    </dgm:pt>
    <dgm:pt modelId="{06A0C675-7601-4342-84BB-9F2520B24838}">
      <dgm:prSet phldrT="[Texto]"/>
      <dgm:spPr/>
      <dgm:t>
        <a:bodyPr/>
        <a:lstStyle/>
        <a:p>
          <a:r>
            <a:rPr lang="es-EC" b="1" smtClean="0">
              <a:solidFill>
                <a:schemeClr val="tx2"/>
              </a:solidFill>
              <a:latin typeface="Times New Roman" pitchFamily="18" charset="0"/>
              <a:cs typeface="Times New Roman" pitchFamily="18" charset="0"/>
            </a:rPr>
            <a:t>ACTITUD LÚDICA</a:t>
          </a:r>
          <a:endParaRPr lang="es-EC" b="1">
            <a:solidFill>
              <a:schemeClr val="tx2"/>
            </a:solidFill>
            <a:latin typeface="Times New Roman" pitchFamily="18" charset="0"/>
            <a:cs typeface="Times New Roman" pitchFamily="18" charset="0"/>
          </a:endParaRPr>
        </a:p>
      </dgm:t>
    </dgm:pt>
    <dgm:pt modelId="{ECFC7276-26AA-4E75-AD63-E16FCDBEF81B}" type="parTrans" cxnId="{3031D474-FE0B-466C-B9DE-B36274679A9E}">
      <dgm:prSet/>
      <dgm:spPr/>
      <dgm:t>
        <a:bodyPr/>
        <a:lstStyle/>
        <a:p>
          <a:endParaRPr lang="es-EC" dirty="0">
            <a:solidFill>
              <a:schemeClr val="tx2"/>
            </a:solidFill>
            <a:latin typeface="Times New Roman" pitchFamily="18" charset="0"/>
            <a:cs typeface="Times New Roman" pitchFamily="18" charset="0"/>
          </a:endParaRPr>
        </a:p>
      </dgm:t>
    </dgm:pt>
    <dgm:pt modelId="{0594FC94-B10E-4A10-AFC9-ECD38E34AAFD}" type="sibTrans" cxnId="{3031D474-FE0B-466C-B9DE-B36274679A9E}">
      <dgm:prSet/>
      <dgm:spPr/>
      <dgm:t>
        <a:bodyPr/>
        <a:lstStyle/>
        <a:p>
          <a:endParaRPr lang="es-EC" dirty="0">
            <a:solidFill>
              <a:schemeClr val="tx2"/>
            </a:solidFill>
            <a:latin typeface="Times New Roman" pitchFamily="18" charset="0"/>
            <a:cs typeface="Times New Roman" pitchFamily="18" charset="0"/>
          </a:endParaRPr>
        </a:p>
      </dgm:t>
    </dgm:pt>
    <dgm:pt modelId="{D6ABAA75-244C-41B6-9BA7-93B226A7CD7B}">
      <dgm:prSet phldrT="[Texto]"/>
      <dgm:spPr/>
      <dgm:t>
        <a:bodyPr/>
        <a:lstStyle/>
        <a:p>
          <a:r>
            <a:rPr lang="es-EC" smtClean="0">
              <a:solidFill>
                <a:schemeClr val="tx2"/>
              </a:solidFill>
              <a:latin typeface="Times New Roman" pitchFamily="18" charset="0"/>
              <a:cs typeface="Times New Roman" pitchFamily="18" charset="0"/>
            </a:rPr>
            <a:t>Factor decisivo </a:t>
          </a:r>
          <a:endParaRPr lang="es-EC">
            <a:solidFill>
              <a:schemeClr val="tx2"/>
            </a:solidFill>
            <a:latin typeface="Times New Roman" pitchFamily="18" charset="0"/>
            <a:cs typeface="Times New Roman" pitchFamily="18" charset="0"/>
          </a:endParaRPr>
        </a:p>
      </dgm:t>
    </dgm:pt>
    <dgm:pt modelId="{73862B4B-CA00-422F-A6A1-D12C84FFD2D2}" type="parTrans" cxnId="{A315F5EB-4DEC-4DA0-BF2D-40C7D0561D8D}">
      <dgm:prSet/>
      <dgm:spPr/>
      <dgm:t>
        <a:bodyPr/>
        <a:lstStyle/>
        <a:p>
          <a:endParaRPr lang="es-EC" dirty="0">
            <a:solidFill>
              <a:schemeClr val="tx2"/>
            </a:solidFill>
            <a:latin typeface="Times New Roman" pitchFamily="18" charset="0"/>
            <a:cs typeface="Times New Roman" pitchFamily="18" charset="0"/>
          </a:endParaRPr>
        </a:p>
      </dgm:t>
    </dgm:pt>
    <dgm:pt modelId="{0579C868-03E4-4EAF-AE6B-ABF316BEBC16}" type="sibTrans" cxnId="{A315F5EB-4DEC-4DA0-BF2D-40C7D0561D8D}">
      <dgm:prSet/>
      <dgm:spPr/>
      <dgm:t>
        <a:bodyPr/>
        <a:lstStyle/>
        <a:p>
          <a:endParaRPr lang="es-EC" dirty="0">
            <a:solidFill>
              <a:schemeClr val="tx2"/>
            </a:solidFill>
            <a:latin typeface="Times New Roman" pitchFamily="18" charset="0"/>
            <a:cs typeface="Times New Roman" pitchFamily="18" charset="0"/>
          </a:endParaRPr>
        </a:p>
      </dgm:t>
    </dgm:pt>
    <dgm:pt modelId="{7DF0460A-2FDB-4447-8237-2973394FFC01}">
      <dgm:prSet phldrT="[Texto]"/>
      <dgm:spPr/>
      <dgm:t>
        <a:bodyPr/>
        <a:lstStyle/>
        <a:p>
          <a:r>
            <a:rPr lang="es-EC" b="1" smtClean="0">
              <a:solidFill>
                <a:schemeClr val="tx2"/>
              </a:solidFill>
              <a:latin typeface="Times New Roman" pitchFamily="18" charset="0"/>
              <a:cs typeface="Times New Roman" pitchFamily="18" charset="0"/>
            </a:rPr>
            <a:t>FORTALECE</a:t>
          </a:r>
          <a:endParaRPr lang="es-EC" b="1">
            <a:solidFill>
              <a:schemeClr val="tx2"/>
            </a:solidFill>
            <a:latin typeface="Times New Roman" pitchFamily="18" charset="0"/>
            <a:cs typeface="Times New Roman" pitchFamily="18" charset="0"/>
          </a:endParaRPr>
        </a:p>
      </dgm:t>
    </dgm:pt>
    <dgm:pt modelId="{2A49A69D-B9CA-4F36-A33A-1355B006E3F5}" type="parTrans" cxnId="{E4C24FC8-B422-4E64-A23C-2597B8C387E1}">
      <dgm:prSet/>
      <dgm:spPr/>
      <dgm:t>
        <a:bodyPr/>
        <a:lstStyle/>
        <a:p>
          <a:endParaRPr lang="es-EC" dirty="0">
            <a:solidFill>
              <a:schemeClr val="tx2"/>
            </a:solidFill>
            <a:latin typeface="Times New Roman" pitchFamily="18" charset="0"/>
            <a:cs typeface="Times New Roman" pitchFamily="18" charset="0"/>
          </a:endParaRPr>
        </a:p>
      </dgm:t>
    </dgm:pt>
    <dgm:pt modelId="{E18D8BBE-C48D-42F3-B7A1-1662877A3A69}" type="sibTrans" cxnId="{E4C24FC8-B422-4E64-A23C-2597B8C387E1}">
      <dgm:prSet/>
      <dgm:spPr/>
      <dgm:t>
        <a:bodyPr/>
        <a:lstStyle/>
        <a:p>
          <a:endParaRPr lang="es-EC" dirty="0">
            <a:solidFill>
              <a:schemeClr val="tx2"/>
            </a:solidFill>
            <a:latin typeface="Times New Roman" pitchFamily="18" charset="0"/>
            <a:cs typeface="Times New Roman" pitchFamily="18" charset="0"/>
          </a:endParaRPr>
        </a:p>
      </dgm:t>
    </dgm:pt>
    <dgm:pt modelId="{DBB592BD-901B-4805-9764-35E9B22E7ED6}">
      <dgm:prSet phldrT="[Texto]"/>
      <dgm:spPr/>
      <dgm:t>
        <a:bodyPr/>
        <a:lstStyle/>
        <a:p>
          <a:endParaRPr lang="es-EC">
            <a:solidFill>
              <a:schemeClr val="tx2"/>
            </a:solidFill>
            <a:latin typeface="Times New Roman" pitchFamily="18" charset="0"/>
            <a:cs typeface="Times New Roman" pitchFamily="18" charset="0"/>
          </a:endParaRPr>
        </a:p>
      </dgm:t>
    </dgm:pt>
    <dgm:pt modelId="{FE231E94-B9CE-41A3-9C84-F26F54CF6AA1}" type="parTrans" cxnId="{22B74828-1DDC-4592-9337-73CB5B3D455F}">
      <dgm:prSet/>
      <dgm:spPr/>
      <dgm:t>
        <a:bodyPr/>
        <a:lstStyle/>
        <a:p>
          <a:endParaRPr lang="es-EC" dirty="0">
            <a:solidFill>
              <a:schemeClr val="tx2"/>
            </a:solidFill>
            <a:latin typeface="Times New Roman" pitchFamily="18" charset="0"/>
            <a:cs typeface="Times New Roman" pitchFamily="18" charset="0"/>
          </a:endParaRPr>
        </a:p>
      </dgm:t>
    </dgm:pt>
    <dgm:pt modelId="{AB9056EB-DEDC-4DC8-8FB5-1F91912622D4}" type="sibTrans" cxnId="{22B74828-1DDC-4592-9337-73CB5B3D455F}">
      <dgm:prSet/>
      <dgm:spPr/>
      <dgm:t>
        <a:bodyPr/>
        <a:lstStyle/>
        <a:p>
          <a:endParaRPr lang="es-EC" dirty="0">
            <a:solidFill>
              <a:schemeClr val="tx2"/>
            </a:solidFill>
            <a:latin typeface="Times New Roman" pitchFamily="18" charset="0"/>
            <a:cs typeface="Times New Roman" pitchFamily="18" charset="0"/>
          </a:endParaRPr>
        </a:p>
      </dgm:t>
    </dgm:pt>
    <dgm:pt modelId="{B4E1ED6E-413F-401C-A29E-CD4AA8D51BDE}">
      <dgm:prSet phldrT="[Texto]"/>
      <dgm:spPr/>
      <dgm:t>
        <a:bodyPr/>
        <a:lstStyle/>
        <a:p>
          <a:r>
            <a:rPr lang="es-EC" smtClean="0">
              <a:solidFill>
                <a:schemeClr val="tx2"/>
              </a:solidFill>
              <a:latin typeface="Times New Roman" pitchFamily="18" charset="0"/>
              <a:cs typeface="Times New Roman" pitchFamily="18" charset="0"/>
            </a:rPr>
            <a:t>Desarrollo psicomotor, cognitivo, afectivo y social.</a:t>
          </a:r>
          <a:endParaRPr lang="es-EC">
            <a:solidFill>
              <a:schemeClr val="tx2"/>
            </a:solidFill>
            <a:latin typeface="Times New Roman" pitchFamily="18" charset="0"/>
            <a:cs typeface="Times New Roman" pitchFamily="18" charset="0"/>
          </a:endParaRPr>
        </a:p>
      </dgm:t>
    </dgm:pt>
    <dgm:pt modelId="{999184BB-DC8E-41CC-BA57-7E0901C542B0}" type="parTrans" cxnId="{740DFDB8-5E28-456C-85C7-6AEEE845D982}">
      <dgm:prSet/>
      <dgm:spPr/>
      <dgm:t>
        <a:bodyPr/>
        <a:lstStyle/>
        <a:p>
          <a:endParaRPr lang="es-EC" dirty="0">
            <a:solidFill>
              <a:schemeClr val="tx2"/>
            </a:solidFill>
            <a:latin typeface="Times New Roman" pitchFamily="18" charset="0"/>
            <a:cs typeface="Times New Roman" pitchFamily="18" charset="0"/>
          </a:endParaRPr>
        </a:p>
      </dgm:t>
    </dgm:pt>
    <dgm:pt modelId="{9C1C0AEF-6B7A-4797-BF8A-9B7E3BC0B69A}" type="sibTrans" cxnId="{740DFDB8-5E28-456C-85C7-6AEEE845D982}">
      <dgm:prSet/>
      <dgm:spPr/>
      <dgm:t>
        <a:bodyPr/>
        <a:lstStyle/>
        <a:p>
          <a:endParaRPr lang="es-EC" dirty="0">
            <a:solidFill>
              <a:schemeClr val="tx2"/>
            </a:solidFill>
            <a:latin typeface="Times New Roman" pitchFamily="18" charset="0"/>
            <a:cs typeface="Times New Roman" pitchFamily="18" charset="0"/>
          </a:endParaRPr>
        </a:p>
      </dgm:t>
    </dgm:pt>
    <dgm:pt modelId="{B7E68F75-AB50-4583-8DCA-1D0EC6C51DCD}">
      <dgm:prSet phldrT="[Texto]"/>
      <dgm:spPr/>
      <dgm:t>
        <a:bodyPr/>
        <a:lstStyle/>
        <a:p>
          <a:r>
            <a:rPr lang="es-EC" smtClean="0">
              <a:solidFill>
                <a:schemeClr val="tx2"/>
              </a:solidFill>
              <a:latin typeface="Times New Roman" pitchFamily="18" charset="0"/>
              <a:cs typeface="Times New Roman" pitchFamily="18" charset="0"/>
            </a:rPr>
            <a:t>Aprendizajes escolares</a:t>
          </a:r>
          <a:endParaRPr lang="es-EC">
            <a:solidFill>
              <a:schemeClr val="tx2"/>
            </a:solidFill>
            <a:latin typeface="Times New Roman" pitchFamily="18" charset="0"/>
            <a:cs typeface="Times New Roman" pitchFamily="18" charset="0"/>
          </a:endParaRPr>
        </a:p>
      </dgm:t>
    </dgm:pt>
    <dgm:pt modelId="{0C6ACEB1-BE84-4500-A7DB-A29F6527F5F7}" type="parTrans" cxnId="{B69A62D6-AA02-472E-B883-564F422FC8A6}">
      <dgm:prSet/>
      <dgm:spPr/>
      <dgm:t>
        <a:bodyPr/>
        <a:lstStyle/>
        <a:p>
          <a:endParaRPr lang="es-EC">
            <a:solidFill>
              <a:schemeClr val="tx2"/>
            </a:solidFill>
          </a:endParaRPr>
        </a:p>
      </dgm:t>
    </dgm:pt>
    <dgm:pt modelId="{9D629C24-0DF0-4165-A4F9-6F8AE0975D8B}" type="sibTrans" cxnId="{B69A62D6-AA02-472E-B883-564F422FC8A6}">
      <dgm:prSet/>
      <dgm:spPr/>
      <dgm:t>
        <a:bodyPr/>
        <a:lstStyle/>
        <a:p>
          <a:endParaRPr lang="es-EC">
            <a:solidFill>
              <a:schemeClr val="tx2"/>
            </a:solidFill>
          </a:endParaRPr>
        </a:p>
      </dgm:t>
    </dgm:pt>
    <dgm:pt modelId="{60513FAF-5FA8-44F6-82A2-28A44A223A85}">
      <dgm:prSet phldrT="[Texto]"/>
      <dgm:spPr/>
      <dgm:t>
        <a:bodyPr/>
        <a:lstStyle/>
        <a:p>
          <a:r>
            <a:rPr lang="es-EC" smtClean="0">
              <a:solidFill>
                <a:schemeClr val="tx2"/>
              </a:solidFill>
              <a:latin typeface="Times New Roman" pitchFamily="18" charset="0"/>
              <a:cs typeface="Times New Roman" pitchFamily="18" charset="0"/>
            </a:rPr>
            <a:t>Organizar área de juegos</a:t>
          </a:r>
          <a:endParaRPr lang="es-EC">
            <a:solidFill>
              <a:schemeClr val="tx2"/>
            </a:solidFill>
            <a:latin typeface="Times New Roman" pitchFamily="18" charset="0"/>
            <a:cs typeface="Times New Roman" pitchFamily="18" charset="0"/>
          </a:endParaRPr>
        </a:p>
      </dgm:t>
    </dgm:pt>
    <dgm:pt modelId="{7DA84121-F993-4232-936D-E2C1CA0EC9CE}" type="parTrans" cxnId="{4C842FF7-E762-4AE8-98B9-197AD7B4304B}">
      <dgm:prSet/>
      <dgm:spPr/>
      <dgm:t>
        <a:bodyPr/>
        <a:lstStyle/>
        <a:p>
          <a:endParaRPr lang="es-EC">
            <a:solidFill>
              <a:schemeClr val="tx2"/>
            </a:solidFill>
          </a:endParaRPr>
        </a:p>
      </dgm:t>
    </dgm:pt>
    <dgm:pt modelId="{31D04D06-5BC3-4F26-A2B3-24D5A5D7BC79}" type="sibTrans" cxnId="{4C842FF7-E762-4AE8-98B9-197AD7B4304B}">
      <dgm:prSet/>
      <dgm:spPr/>
      <dgm:t>
        <a:bodyPr/>
        <a:lstStyle/>
        <a:p>
          <a:endParaRPr lang="es-EC">
            <a:solidFill>
              <a:schemeClr val="tx2"/>
            </a:solidFill>
          </a:endParaRPr>
        </a:p>
      </dgm:t>
    </dgm:pt>
    <dgm:pt modelId="{3BEC9463-933E-41C3-9B84-18BCB802A1BA}">
      <dgm:prSet phldrT="[Texto]"/>
      <dgm:spPr/>
      <dgm:t>
        <a:bodyPr/>
        <a:lstStyle/>
        <a:p>
          <a:r>
            <a:rPr lang="es-EC" smtClean="0">
              <a:solidFill>
                <a:schemeClr val="tx2"/>
              </a:solidFill>
              <a:latin typeface="Times New Roman" pitchFamily="18" charset="0"/>
              <a:cs typeface="Times New Roman" pitchFamily="18" charset="0"/>
            </a:rPr>
            <a:t>Recreación mediante Actividad Lúdica </a:t>
          </a:r>
          <a:endParaRPr lang="es-EC">
            <a:solidFill>
              <a:schemeClr val="tx2"/>
            </a:solidFill>
            <a:latin typeface="Times New Roman" pitchFamily="18" charset="0"/>
            <a:cs typeface="Times New Roman" pitchFamily="18" charset="0"/>
          </a:endParaRPr>
        </a:p>
      </dgm:t>
    </dgm:pt>
    <dgm:pt modelId="{27FE2663-7D4C-4BB3-98FA-9E240B33E973}" type="parTrans" cxnId="{A1F1F7EE-CD5F-4354-96AE-85AA62CF426D}">
      <dgm:prSet/>
      <dgm:spPr/>
      <dgm:t>
        <a:bodyPr/>
        <a:lstStyle/>
        <a:p>
          <a:endParaRPr lang="es-EC">
            <a:solidFill>
              <a:schemeClr val="tx2"/>
            </a:solidFill>
          </a:endParaRPr>
        </a:p>
      </dgm:t>
    </dgm:pt>
    <dgm:pt modelId="{669D3AAD-F69A-48A7-B980-1F61529DCE5E}" type="sibTrans" cxnId="{A1F1F7EE-CD5F-4354-96AE-85AA62CF426D}">
      <dgm:prSet/>
      <dgm:spPr/>
      <dgm:t>
        <a:bodyPr/>
        <a:lstStyle/>
        <a:p>
          <a:endParaRPr lang="es-EC">
            <a:solidFill>
              <a:schemeClr val="tx2"/>
            </a:solidFill>
          </a:endParaRPr>
        </a:p>
      </dgm:t>
    </dgm:pt>
    <dgm:pt modelId="{BCB94955-43A5-4BEC-8985-2DDC461D0767}">
      <dgm:prSet phldrT="[Texto]"/>
      <dgm:spPr/>
      <dgm:t>
        <a:bodyPr/>
        <a:lstStyle/>
        <a:p>
          <a:r>
            <a:rPr lang="es-EC" smtClean="0">
              <a:solidFill>
                <a:schemeClr val="tx2"/>
              </a:solidFill>
              <a:latin typeface="Times New Roman" pitchFamily="18" charset="0"/>
              <a:cs typeface="Times New Roman" pitchFamily="18" charset="0"/>
            </a:rPr>
            <a:t>No limitaciones en el aprendizaje</a:t>
          </a:r>
          <a:endParaRPr lang="es-EC">
            <a:solidFill>
              <a:schemeClr val="tx2"/>
            </a:solidFill>
            <a:latin typeface="Times New Roman" pitchFamily="18" charset="0"/>
            <a:cs typeface="Times New Roman" pitchFamily="18" charset="0"/>
          </a:endParaRPr>
        </a:p>
      </dgm:t>
    </dgm:pt>
    <dgm:pt modelId="{689555CB-3567-4EBF-B95F-83EDDCC1821C}" type="parTrans" cxnId="{313E5FF8-FFEA-4F11-ABCD-95B65045BAA3}">
      <dgm:prSet/>
      <dgm:spPr/>
      <dgm:t>
        <a:bodyPr/>
        <a:lstStyle/>
        <a:p>
          <a:endParaRPr lang="es-EC">
            <a:solidFill>
              <a:schemeClr val="tx2"/>
            </a:solidFill>
          </a:endParaRPr>
        </a:p>
      </dgm:t>
    </dgm:pt>
    <dgm:pt modelId="{698388BC-87FF-4373-B663-70BFAFAF3224}" type="sibTrans" cxnId="{313E5FF8-FFEA-4F11-ABCD-95B65045BAA3}">
      <dgm:prSet/>
      <dgm:spPr/>
      <dgm:t>
        <a:bodyPr/>
        <a:lstStyle/>
        <a:p>
          <a:endParaRPr lang="es-EC">
            <a:solidFill>
              <a:schemeClr val="tx2"/>
            </a:solidFill>
          </a:endParaRPr>
        </a:p>
      </dgm:t>
    </dgm:pt>
    <dgm:pt modelId="{27D80A60-12FB-4FC1-B01D-748B25BA980D}" type="pres">
      <dgm:prSet presAssocID="{DB0B1E63-BDE8-4963-A44B-AD054C92971C}" presName="Name0" presStyleCnt="0">
        <dgm:presLayoutVars>
          <dgm:dir/>
          <dgm:animLvl val="lvl"/>
          <dgm:resizeHandles/>
        </dgm:presLayoutVars>
      </dgm:prSet>
      <dgm:spPr/>
      <dgm:t>
        <a:bodyPr/>
        <a:lstStyle/>
        <a:p>
          <a:endParaRPr lang="es-EC"/>
        </a:p>
      </dgm:t>
    </dgm:pt>
    <dgm:pt modelId="{8FDAFFB3-481C-4438-9B56-1F8E48ACBE8A}" type="pres">
      <dgm:prSet presAssocID="{06A0C675-7601-4342-84BB-9F2520B24838}" presName="linNode" presStyleCnt="0"/>
      <dgm:spPr/>
    </dgm:pt>
    <dgm:pt modelId="{45F9F252-2299-4380-AC57-8FF09940A5C5}" type="pres">
      <dgm:prSet presAssocID="{06A0C675-7601-4342-84BB-9F2520B24838}" presName="parentShp" presStyleLbl="node1" presStyleIdx="0" presStyleCnt="2">
        <dgm:presLayoutVars>
          <dgm:bulletEnabled val="1"/>
        </dgm:presLayoutVars>
      </dgm:prSet>
      <dgm:spPr/>
      <dgm:t>
        <a:bodyPr/>
        <a:lstStyle/>
        <a:p>
          <a:endParaRPr lang="es-EC"/>
        </a:p>
      </dgm:t>
    </dgm:pt>
    <dgm:pt modelId="{6A4EAA5B-D354-496C-B4EA-368152105B18}" type="pres">
      <dgm:prSet presAssocID="{06A0C675-7601-4342-84BB-9F2520B24838}" presName="childShp" presStyleLbl="bgAccFollowNode1" presStyleIdx="0" presStyleCnt="2" custLinFactNeighborX="1293" custLinFactNeighborY="-26">
        <dgm:presLayoutVars>
          <dgm:bulletEnabled val="1"/>
        </dgm:presLayoutVars>
      </dgm:prSet>
      <dgm:spPr/>
      <dgm:t>
        <a:bodyPr/>
        <a:lstStyle/>
        <a:p>
          <a:endParaRPr lang="es-EC"/>
        </a:p>
      </dgm:t>
    </dgm:pt>
    <dgm:pt modelId="{AA635CE5-2A39-40E9-BC52-CA32F42A1818}" type="pres">
      <dgm:prSet presAssocID="{0594FC94-B10E-4A10-AFC9-ECD38E34AAFD}" presName="spacing" presStyleCnt="0"/>
      <dgm:spPr/>
    </dgm:pt>
    <dgm:pt modelId="{8B30CC8A-78BA-46EE-9166-761BA766344D}" type="pres">
      <dgm:prSet presAssocID="{7DF0460A-2FDB-4447-8237-2973394FFC01}" presName="linNode" presStyleCnt="0"/>
      <dgm:spPr/>
    </dgm:pt>
    <dgm:pt modelId="{CC0D5156-5440-4DBC-AFE3-168900E76E25}" type="pres">
      <dgm:prSet presAssocID="{7DF0460A-2FDB-4447-8237-2973394FFC01}" presName="parentShp" presStyleLbl="node1" presStyleIdx="1" presStyleCnt="2">
        <dgm:presLayoutVars>
          <dgm:bulletEnabled val="1"/>
        </dgm:presLayoutVars>
      </dgm:prSet>
      <dgm:spPr/>
      <dgm:t>
        <a:bodyPr/>
        <a:lstStyle/>
        <a:p>
          <a:endParaRPr lang="es-EC"/>
        </a:p>
      </dgm:t>
    </dgm:pt>
    <dgm:pt modelId="{198164AC-3AA1-476D-A085-D2BDFCF106C1}" type="pres">
      <dgm:prSet presAssocID="{7DF0460A-2FDB-4447-8237-2973394FFC01}" presName="childShp" presStyleLbl="bgAccFollowNode1" presStyleIdx="1" presStyleCnt="2">
        <dgm:presLayoutVars>
          <dgm:bulletEnabled val="1"/>
        </dgm:presLayoutVars>
      </dgm:prSet>
      <dgm:spPr/>
      <dgm:t>
        <a:bodyPr/>
        <a:lstStyle/>
        <a:p>
          <a:endParaRPr lang="es-EC"/>
        </a:p>
      </dgm:t>
    </dgm:pt>
  </dgm:ptLst>
  <dgm:cxnLst>
    <dgm:cxn modelId="{B69A62D6-AA02-472E-B883-564F422FC8A6}" srcId="{06A0C675-7601-4342-84BB-9F2520B24838}" destId="{B7E68F75-AB50-4583-8DCA-1D0EC6C51DCD}" srcOrd="1" destOrd="0" parTransId="{0C6ACEB1-BE84-4500-A7DB-A29F6527F5F7}" sibTransId="{9D629C24-0DF0-4165-A4F9-6F8AE0975D8B}"/>
    <dgm:cxn modelId="{2ECE250E-A8E7-4A29-A321-501A970943D0}" type="presOf" srcId="{DB0B1E63-BDE8-4963-A44B-AD054C92971C}" destId="{27D80A60-12FB-4FC1-B01D-748B25BA980D}" srcOrd="0" destOrd="0" presId="urn:microsoft.com/office/officeart/2005/8/layout/vList6"/>
    <dgm:cxn modelId="{23842F90-5D74-42DA-9183-10FB6EE53E32}" type="presOf" srcId="{3BEC9463-933E-41C3-9B84-18BCB802A1BA}" destId="{6A4EAA5B-D354-496C-B4EA-368152105B18}" srcOrd="0" destOrd="3" presId="urn:microsoft.com/office/officeart/2005/8/layout/vList6"/>
    <dgm:cxn modelId="{CFDCA244-1289-445E-94D4-5D3B8F912BC8}" type="presOf" srcId="{7DF0460A-2FDB-4447-8237-2973394FFC01}" destId="{CC0D5156-5440-4DBC-AFE3-168900E76E25}" srcOrd="0" destOrd="0" presId="urn:microsoft.com/office/officeart/2005/8/layout/vList6"/>
    <dgm:cxn modelId="{3031D474-FE0B-466C-B9DE-B36274679A9E}" srcId="{DB0B1E63-BDE8-4963-A44B-AD054C92971C}" destId="{06A0C675-7601-4342-84BB-9F2520B24838}" srcOrd="0" destOrd="0" parTransId="{ECFC7276-26AA-4E75-AD63-E16FCDBEF81B}" sibTransId="{0594FC94-B10E-4A10-AFC9-ECD38E34AAFD}"/>
    <dgm:cxn modelId="{740DFDB8-5E28-456C-85C7-6AEEE845D982}" srcId="{7DF0460A-2FDB-4447-8237-2973394FFC01}" destId="{B4E1ED6E-413F-401C-A29E-CD4AA8D51BDE}" srcOrd="1" destOrd="0" parTransId="{999184BB-DC8E-41CC-BA57-7E0901C542B0}" sibTransId="{9C1C0AEF-6B7A-4797-BF8A-9B7E3BC0B69A}"/>
    <dgm:cxn modelId="{503FD2D6-7A75-407C-9686-F9F72D063659}" type="presOf" srcId="{B4E1ED6E-413F-401C-A29E-CD4AA8D51BDE}" destId="{198164AC-3AA1-476D-A085-D2BDFCF106C1}" srcOrd="0" destOrd="1" presId="urn:microsoft.com/office/officeart/2005/8/layout/vList6"/>
    <dgm:cxn modelId="{B282C934-63A5-4D05-A9C3-3360DF944089}" type="presOf" srcId="{DBB592BD-901B-4805-9764-35E9B22E7ED6}" destId="{198164AC-3AA1-476D-A085-D2BDFCF106C1}" srcOrd="0" destOrd="0" presId="urn:microsoft.com/office/officeart/2005/8/layout/vList6"/>
    <dgm:cxn modelId="{EE6F28F0-EB8E-4BDF-A8E9-54D5E89A64B5}" type="presOf" srcId="{B7E68F75-AB50-4583-8DCA-1D0EC6C51DCD}" destId="{6A4EAA5B-D354-496C-B4EA-368152105B18}" srcOrd="0" destOrd="1" presId="urn:microsoft.com/office/officeart/2005/8/layout/vList6"/>
    <dgm:cxn modelId="{AC6DBEEA-3598-4574-9D6C-90F267466F60}" type="presOf" srcId="{D6ABAA75-244C-41B6-9BA7-93B226A7CD7B}" destId="{6A4EAA5B-D354-496C-B4EA-368152105B18}" srcOrd="0" destOrd="0" presId="urn:microsoft.com/office/officeart/2005/8/layout/vList6"/>
    <dgm:cxn modelId="{E4C24FC8-B422-4E64-A23C-2597B8C387E1}" srcId="{DB0B1E63-BDE8-4963-A44B-AD054C92971C}" destId="{7DF0460A-2FDB-4447-8237-2973394FFC01}" srcOrd="1" destOrd="0" parTransId="{2A49A69D-B9CA-4F36-A33A-1355B006E3F5}" sibTransId="{E18D8BBE-C48D-42F3-B7A1-1662877A3A69}"/>
    <dgm:cxn modelId="{22B74828-1DDC-4592-9337-73CB5B3D455F}" srcId="{7DF0460A-2FDB-4447-8237-2973394FFC01}" destId="{DBB592BD-901B-4805-9764-35E9B22E7ED6}" srcOrd="0" destOrd="0" parTransId="{FE231E94-B9CE-41A3-9C84-F26F54CF6AA1}" sibTransId="{AB9056EB-DEDC-4DC8-8FB5-1F91912622D4}"/>
    <dgm:cxn modelId="{A1BB8B92-DF8A-499B-82D8-3138A4482B56}" type="presOf" srcId="{06A0C675-7601-4342-84BB-9F2520B24838}" destId="{45F9F252-2299-4380-AC57-8FF09940A5C5}" srcOrd="0" destOrd="0" presId="urn:microsoft.com/office/officeart/2005/8/layout/vList6"/>
    <dgm:cxn modelId="{0C1B0817-69C2-4DB8-8FB3-3CE3E12141D9}" type="presOf" srcId="{60513FAF-5FA8-44F6-82A2-28A44A223A85}" destId="{6A4EAA5B-D354-496C-B4EA-368152105B18}" srcOrd="0" destOrd="2" presId="urn:microsoft.com/office/officeart/2005/8/layout/vList6"/>
    <dgm:cxn modelId="{A315F5EB-4DEC-4DA0-BF2D-40C7D0561D8D}" srcId="{06A0C675-7601-4342-84BB-9F2520B24838}" destId="{D6ABAA75-244C-41B6-9BA7-93B226A7CD7B}" srcOrd="0" destOrd="0" parTransId="{73862B4B-CA00-422F-A6A1-D12C84FFD2D2}" sibTransId="{0579C868-03E4-4EAF-AE6B-ABF316BEBC16}"/>
    <dgm:cxn modelId="{4C842FF7-E762-4AE8-98B9-197AD7B4304B}" srcId="{06A0C675-7601-4342-84BB-9F2520B24838}" destId="{60513FAF-5FA8-44F6-82A2-28A44A223A85}" srcOrd="2" destOrd="0" parTransId="{7DA84121-F993-4232-936D-E2C1CA0EC9CE}" sibTransId="{31D04D06-5BC3-4F26-A2B3-24D5A5D7BC79}"/>
    <dgm:cxn modelId="{A1F1F7EE-CD5F-4354-96AE-85AA62CF426D}" srcId="{06A0C675-7601-4342-84BB-9F2520B24838}" destId="{3BEC9463-933E-41C3-9B84-18BCB802A1BA}" srcOrd="3" destOrd="0" parTransId="{27FE2663-7D4C-4BB3-98FA-9E240B33E973}" sibTransId="{669D3AAD-F69A-48A7-B980-1F61529DCE5E}"/>
    <dgm:cxn modelId="{313E5FF8-FFEA-4F11-ABCD-95B65045BAA3}" srcId="{7DF0460A-2FDB-4447-8237-2973394FFC01}" destId="{BCB94955-43A5-4BEC-8985-2DDC461D0767}" srcOrd="2" destOrd="0" parTransId="{689555CB-3567-4EBF-B95F-83EDDCC1821C}" sibTransId="{698388BC-87FF-4373-B663-70BFAFAF3224}"/>
    <dgm:cxn modelId="{A09D100E-CDF2-4C68-9D7D-AB4F3E119E8F}" type="presOf" srcId="{BCB94955-43A5-4BEC-8985-2DDC461D0767}" destId="{198164AC-3AA1-476D-A085-D2BDFCF106C1}" srcOrd="0" destOrd="2" presId="urn:microsoft.com/office/officeart/2005/8/layout/vList6"/>
    <dgm:cxn modelId="{EABC5165-EAAC-47DA-B4B1-E44A3DC595B9}" type="presParOf" srcId="{27D80A60-12FB-4FC1-B01D-748B25BA980D}" destId="{8FDAFFB3-481C-4438-9B56-1F8E48ACBE8A}" srcOrd="0" destOrd="0" presId="urn:microsoft.com/office/officeart/2005/8/layout/vList6"/>
    <dgm:cxn modelId="{5B5CF0B2-23DC-4206-9909-A2E6212612A6}" type="presParOf" srcId="{8FDAFFB3-481C-4438-9B56-1F8E48ACBE8A}" destId="{45F9F252-2299-4380-AC57-8FF09940A5C5}" srcOrd="0" destOrd="0" presId="urn:microsoft.com/office/officeart/2005/8/layout/vList6"/>
    <dgm:cxn modelId="{BD963320-A639-4538-BBF2-3A579ACBB37B}" type="presParOf" srcId="{8FDAFFB3-481C-4438-9B56-1F8E48ACBE8A}" destId="{6A4EAA5B-D354-496C-B4EA-368152105B18}" srcOrd="1" destOrd="0" presId="urn:microsoft.com/office/officeart/2005/8/layout/vList6"/>
    <dgm:cxn modelId="{50AB237D-B814-4072-84AC-6D413DBD67A9}" type="presParOf" srcId="{27D80A60-12FB-4FC1-B01D-748B25BA980D}" destId="{AA635CE5-2A39-40E9-BC52-CA32F42A1818}" srcOrd="1" destOrd="0" presId="urn:microsoft.com/office/officeart/2005/8/layout/vList6"/>
    <dgm:cxn modelId="{5173078E-B70F-4916-A107-6C4ED4A9C5CB}" type="presParOf" srcId="{27D80A60-12FB-4FC1-B01D-748B25BA980D}" destId="{8B30CC8A-78BA-46EE-9166-761BA766344D}" srcOrd="2" destOrd="0" presId="urn:microsoft.com/office/officeart/2005/8/layout/vList6"/>
    <dgm:cxn modelId="{8BCDF800-8B3D-4871-B73B-8E686B750D01}" type="presParOf" srcId="{8B30CC8A-78BA-46EE-9166-761BA766344D}" destId="{CC0D5156-5440-4DBC-AFE3-168900E76E25}" srcOrd="0" destOrd="0" presId="urn:microsoft.com/office/officeart/2005/8/layout/vList6"/>
    <dgm:cxn modelId="{1FAB3586-0534-48B0-A4B0-ACAE14E67CD0}" type="presParOf" srcId="{8B30CC8A-78BA-46EE-9166-761BA766344D}" destId="{198164AC-3AA1-476D-A085-D2BDFCF106C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3B540B-29B4-4D7F-8857-6EEAD7B40DD5}"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s-EC"/>
        </a:p>
      </dgm:t>
    </dgm:pt>
    <dgm:pt modelId="{A26BC6D2-45A6-41A2-B4E2-D7B409A35C92}">
      <dgm:prSet phldrT="[Texto]" custT="1"/>
      <dgm:spPr>
        <a:solidFill>
          <a:srgbClr val="7030A0"/>
        </a:solidFill>
      </dgm:spPr>
      <dgm:t>
        <a:bodyPr/>
        <a:lstStyle/>
        <a:p>
          <a:r>
            <a:rPr lang="es-ES" sz="2200" smtClean="0">
              <a:solidFill>
                <a:schemeClr val="tx2"/>
              </a:solidFill>
              <a:latin typeface="Times New Roman" pitchFamily="18" charset="0"/>
              <a:cs typeface="Times New Roman" pitchFamily="18" charset="0"/>
            </a:rPr>
            <a:t>Facilitar un conjunto de actividades lúdicas que contribuyan con el desarrollo de la motricidad gruesa de los niños y niñas de primero de básica.</a:t>
          </a:r>
          <a:endParaRPr lang="es-EC" sz="2200">
            <a:solidFill>
              <a:schemeClr val="tx2"/>
            </a:solidFill>
            <a:latin typeface="Times New Roman" pitchFamily="18" charset="0"/>
            <a:cs typeface="Times New Roman" pitchFamily="18" charset="0"/>
          </a:endParaRPr>
        </a:p>
      </dgm:t>
    </dgm:pt>
    <dgm:pt modelId="{64520005-BF5C-43E8-BA10-EB8C89914BD6}" type="parTrans" cxnId="{132DB446-D773-4C31-9160-3EA18B0404A2}">
      <dgm:prSet/>
      <dgm:spPr/>
      <dgm:t>
        <a:bodyPr/>
        <a:lstStyle/>
        <a:p>
          <a:endParaRPr lang="es-EC" sz="2200">
            <a:solidFill>
              <a:schemeClr val="tx2"/>
            </a:solidFill>
            <a:latin typeface="Times New Roman" pitchFamily="18" charset="0"/>
            <a:cs typeface="Times New Roman" pitchFamily="18" charset="0"/>
          </a:endParaRPr>
        </a:p>
      </dgm:t>
    </dgm:pt>
    <dgm:pt modelId="{B629264E-8486-43F5-89F8-24C010B94284}" type="sibTrans" cxnId="{132DB446-D773-4C31-9160-3EA18B0404A2}">
      <dgm:prSet/>
      <dgm:spPr/>
      <dgm:t>
        <a:bodyPr/>
        <a:lstStyle/>
        <a:p>
          <a:endParaRPr lang="es-EC" sz="2200">
            <a:solidFill>
              <a:schemeClr val="tx2"/>
            </a:solidFill>
            <a:latin typeface="Times New Roman" pitchFamily="18" charset="0"/>
            <a:cs typeface="Times New Roman" pitchFamily="18" charset="0"/>
          </a:endParaRPr>
        </a:p>
      </dgm:t>
    </dgm:pt>
    <dgm:pt modelId="{FDAE6D69-603A-41AC-B896-AF5A32BA98E7}">
      <dgm:prSet phldrT="[Texto]" custT="1"/>
      <dgm:spPr>
        <a:solidFill>
          <a:srgbClr val="00B0F0"/>
        </a:solidFill>
      </dgm:spPr>
      <dgm:t>
        <a:bodyPr/>
        <a:lstStyle/>
        <a:p>
          <a:r>
            <a:rPr lang="es-ES" sz="2200" smtClean="0">
              <a:solidFill>
                <a:schemeClr val="tx2"/>
              </a:solidFill>
              <a:latin typeface="Times New Roman" pitchFamily="18" charset="0"/>
              <a:cs typeface="Times New Roman" pitchFamily="18" charset="0"/>
            </a:rPr>
            <a:t>Establecer actividades lúdicas que facilite el mejoramiento en la coordinación, equilibrio y lateralidad de los niños y niñas de primero de básica.</a:t>
          </a:r>
          <a:endParaRPr lang="es-EC" sz="2200">
            <a:solidFill>
              <a:schemeClr val="tx2"/>
            </a:solidFill>
            <a:latin typeface="Times New Roman" pitchFamily="18" charset="0"/>
            <a:cs typeface="Times New Roman" pitchFamily="18" charset="0"/>
          </a:endParaRPr>
        </a:p>
      </dgm:t>
    </dgm:pt>
    <dgm:pt modelId="{769666FA-D783-4CF2-88B0-FA5AEC6ECFF4}" type="parTrans" cxnId="{7FC975CA-D220-44CF-94BD-5BA472D4CA8B}">
      <dgm:prSet/>
      <dgm:spPr/>
      <dgm:t>
        <a:bodyPr/>
        <a:lstStyle/>
        <a:p>
          <a:endParaRPr lang="es-EC" sz="2200">
            <a:solidFill>
              <a:schemeClr val="tx2"/>
            </a:solidFill>
            <a:latin typeface="Times New Roman" pitchFamily="18" charset="0"/>
            <a:cs typeface="Times New Roman" pitchFamily="18" charset="0"/>
          </a:endParaRPr>
        </a:p>
      </dgm:t>
    </dgm:pt>
    <dgm:pt modelId="{5D0AB573-523E-40C5-A3F1-0FD11269EE1D}" type="sibTrans" cxnId="{7FC975CA-D220-44CF-94BD-5BA472D4CA8B}">
      <dgm:prSet/>
      <dgm:spPr/>
      <dgm:t>
        <a:bodyPr/>
        <a:lstStyle/>
        <a:p>
          <a:endParaRPr lang="es-EC" sz="2200">
            <a:solidFill>
              <a:schemeClr val="tx2"/>
            </a:solidFill>
            <a:latin typeface="Times New Roman" pitchFamily="18" charset="0"/>
            <a:cs typeface="Times New Roman" pitchFamily="18" charset="0"/>
          </a:endParaRPr>
        </a:p>
      </dgm:t>
    </dgm:pt>
    <dgm:pt modelId="{933C8C65-DB62-4545-83DB-6EFF1E595EAE}">
      <dgm:prSet phldrT="[Texto]" custT="1"/>
      <dgm:spPr>
        <a:solidFill>
          <a:schemeClr val="accent3"/>
        </a:solidFill>
      </dgm:spPr>
      <dgm:t>
        <a:bodyPr/>
        <a:lstStyle/>
        <a:p>
          <a:r>
            <a:rPr lang="es-ES" sz="2200" smtClean="0">
              <a:solidFill>
                <a:schemeClr val="tx2"/>
              </a:solidFill>
              <a:latin typeface="Times New Roman" pitchFamily="18" charset="0"/>
              <a:cs typeface="Times New Roman" pitchFamily="18" charset="0"/>
            </a:rPr>
            <a:t>Fortalecer el conocimiento de las docentes sobre las actividades lúdicas para desarrollar la motricidad gruesa en los niños y niñas de primero de básica.</a:t>
          </a:r>
          <a:endParaRPr lang="es-EC" sz="2200">
            <a:solidFill>
              <a:schemeClr val="tx2"/>
            </a:solidFill>
            <a:latin typeface="Times New Roman" pitchFamily="18" charset="0"/>
            <a:cs typeface="Times New Roman" pitchFamily="18" charset="0"/>
          </a:endParaRPr>
        </a:p>
      </dgm:t>
    </dgm:pt>
    <dgm:pt modelId="{E6D43AEB-02E8-4FDB-A5B7-9A7215AA0E85}" type="parTrans" cxnId="{0C63D80B-1BEB-4B62-98A8-6A2126B96FD7}">
      <dgm:prSet/>
      <dgm:spPr/>
      <dgm:t>
        <a:bodyPr/>
        <a:lstStyle/>
        <a:p>
          <a:endParaRPr lang="es-EC" sz="2200">
            <a:solidFill>
              <a:schemeClr val="tx2"/>
            </a:solidFill>
            <a:latin typeface="Times New Roman" pitchFamily="18" charset="0"/>
            <a:cs typeface="Times New Roman" pitchFamily="18" charset="0"/>
          </a:endParaRPr>
        </a:p>
      </dgm:t>
    </dgm:pt>
    <dgm:pt modelId="{C7851225-D69F-4058-B325-CBC9C24DAA31}" type="sibTrans" cxnId="{0C63D80B-1BEB-4B62-98A8-6A2126B96FD7}">
      <dgm:prSet/>
      <dgm:spPr/>
      <dgm:t>
        <a:bodyPr/>
        <a:lstStyle/>
        <a:p>
          <a:endParaRPr lang="es-EC" sz="2200">
            <a:solidFill>
              <a:schemeClr val="tx2"/>
            </a:solidFill>
            <a:latin typeface="Times New Roman" pitchFamily="18" charset="0"/>
            <a:cs typeface="Times New Roman" pitchFamily="18" charset="0"/>
          </a:endParaRPr>
        </a:p>
      </dgm:t>
    </dgm:pt>
    <dgm:pt modelId="{89A48D6D-1126-42D4-9E33-B6E4EA1232DC}" type="pres">
      <dgm:prSet presAssocID="{F23B540B-29B4-4D7F-8857-6EEAD7B40DD5}" presName="linear" presStyleCnt="0">
        <dgm:presLayoutVars>
          <dgm:animLvl val="lvl"/>
          <dgm:resizeHandles val="exact"/>
        </dgm:presLayoutVars>
      </dgm:prSet>
      <dgm:spPr/>
      <dgm:t>
        <a:bodyPr/>
        <a:lstStyle/>
        <a:p>
          <a:endParaRPr lang="es-EC"/>
        </a:p>
      </dgm:t>
    </dgm:pt>
    <dgm:pt modelId="{E23750EA-CFF2-40E4-9180-4841699BCAC7}" type="pres">
      <dgm:prSet presAssocID="{A26BC6D2-45A6-41A2-B4E2-D7B409A35C92}" presName="parentText" presStyleLbl="node1" presStyleIdx="0" presStyleCnt="3" custLinFactNeighborY="-1774">
        <dgm:presLayoutVars>
          <dgm:chMax val="0"/>
          <dgm:bulletEnabled val="1"/>
        </dgm:presLayoutVars>
      </dgm:prSet>
      <dgm:spPr/>
      <dgm:t>
        <a:bodyPr/>
        <a:lstStyle/>
        <a:p>
          <a:endParaRPr lang="es-EC"/>
        </a:p>
      </dgm:t>
    </dgm:pt>
    <dgm:pt modelId="{062FFC5F-05A4-48E7-A367-0B385F0EAABE}" type="pres">
      <dgm:prSet presAssocID="{B629264E-8486-43F5-89F8-24C010B94284}" presName="spacer" presStyleCnt="0"/>
      <dgm:spPr/>
    </dgm:pt>
    <dgm:pt modelId="{2D75058D-20F4-4903-A7FE-6E8A31E70EB2}" type="pres">
      <dgm:prSet presAssocID="{FDAE6D69-603A-41AC-B896-AF5A32BA98E7}" presName="parentText" presStyleLbl="node1" presStyleIdx="1" presStyleCnt="3">
        <dgm:presLayoutVars>
          <dgm:chMax val="0"/>
          <dgm:bulletEnabled val="1"/>
        </dgm:presLayoutVars>
      </dgm:prSet>
      <dgm:spPr/>
      <dgm:t>
        <a:bodyPr/>
        <a:lstStyle/>
        <a:p>
          <a:endParaRPr lang="es-EC"/>
        </a:p>
      </dgm:t>
    </dgm:pt>
    <dgm:pt modelId="{E5F3DE35-C996-40E1-91EC-521FF711C8C6}" type="pres">
      <dgm:prSet presAssocID="{5D0AB573-523E-40C5-A3F1-0FD11269EE1D}" presName="spacer" presStyleCnt="0"/>
      <dgm:spPr/>
    </dgm:pt>
    <dgm:pt modelId="{58A3B701-903D-4673-99EA-7AD0E2D7A43D}" type="pres">
      <dgm:prSet presAssocID="{933C8C65-DB62-4545-83DB-6EFF1E595EAE}" presName="parentText" presStyleLbl="node1" presStyleIdx="2" presStyleCnt="3">
        <dgm:presLayoutVars>
          <dgm:chMax val="0"/>
          <dgm:bulletEnabled val="1"/>
        </dgm:presLayoutVars>
      </dgm:prSet>
      <dgm:spPr/>
      <dgm:t>
        <a:bodyPr/>
        <a:lstStyle/>
        <a:p>
          <a:endParaRPr lang="es-EC"/>
        </a:p>
      </dgm:t>
    </dgm:pt>
  </dgm:ptLst>
  <dgm:cxnLst>
    <dgm:cxn modelId="{2E36BFA1-3ABF-40F6-B4EE-4698DF7FD47C}" type="presOf" srcId="{F23B540B-29B4-4D7F-8857-6EEAD7B40DD5}" destId="{89A48D6D-1126-42D4-9E33-B6E4EA1232DC}" srcOrd="0" destOrd="0" presId="urn:microsoft.com/office/officeart/2005/8/layout/vList2"/>
    <dgm:cxn modelId="{6B41CDAE-9383-43D7-8B18-97D5E5DACD7B}" type="presOf" srcId="{A26BC6D2-45A6-41A2-B4E2-D7B409A35C92}" destId="{E23750EA-CFF2-40E4-9180-4841699BCAC7}" srcOrd="0" destOrd="0" presId="urn:microsoft.com/office/officeart/2005/8/layout/vList2"/>
    <dgm:cxn modelId="{2A73977D-0977-4C29-9F77-AB7AE663F1A9}" type="presOf" srcId="{FDAE6D69-603A-41AC-B896-AF5A32BA98E7}" destId="{2D75058D-20F4-4903-A7FE-6E8A31E70EB2}" srcOrd="0" destOrd="0" presId="urn:microsoft.com/office/officeart/2005/8/layout/vList2"/>
    <dgm:cxn modelId="{132DB446-D773-4C31-9160-3EA18B0404A2}" srcId="{F23B540B-29B4-4D7F-8857-6EEAD7B40DD5}" destId="{A26BC6D2-45A6-41A2-B4E2-D7B409A35C92}" srcOrd="0" destOrd="0" parTransId="{64520005-BF5C-43E8-BA10-EB8C89914BD6}" sibTransId="{B629264E-8486-43F5-89F8-24C010B94284}"/>
    <dgm:cxn modelId="{0C63D80B-1BEB-4B62-98A8-6A2126B96FD7}" srcId="{F23B540B-29B4-4D7F-8857-6EEAD7B40DD5}" destId="{933C8C65-DB62-4545-83DB-6EFF1E595EAE}" srcOrd="2" destOrd="0" parTransId="{E6D43AEB-02E8-4FDB-A5B7-9A7215AA0E85}" sibTransId="{C7851225-D69F-4058-B325-CBC9C24DAA31}"/>
    <dgm:cxn modelId="{AEEE40E2-E859-49AA-8D9C-02FCB7E388FC}" type="presOf" srcId="{933C8C65-DB62-4545-83DB-6EFF1E595EAE}" destId="{58A3B701-903D-4673-99EA-7AD0E2D7A43D}" srcOrd="0" destOrd="0" presId="urn:microsoft.com/office/officeart/2005/8/layout/vList2"/>
    <dgm:cxn modelId="{7FC975CA-D220-44CF-94BD-5BA472D4CA8B}" srcId="{F23B540B-29B4-4D7F-8857-6EEAD7B40DD5}" destId="{FDAE6D69-603A-41AC-B896-AF5A32BA98E7}" srcOrd="1" destOrd="0" parTransId="{769666FA-D783-4CF2-88B0-FA5AEC6ECFF4}" sibTransId="{5D0AB573-523E-40C5-A3F1-0FD11269EE1D}"/>
    <dgm:cxn modelId="{9A84253B-5069-45EF-BF9F-805BEF17B298}" type="presParOf" srcId="{89A48D6D-1126-42D4-9E33-B6E4EA1232DC}" destId="{E23750EA-CFF2-40E4-9180-4841699BCAC7}" srcOrd="0" destOrd="0" presId="urn:microsoft.com/office/officeart/2005/8/layout/vList2"/>
    <dgm:cxn modelId="{FC5B1760-AF2E-4C5D-92AB-606E63FC46EA}" type="presParOf" srcId="{89A48D6D-1126-42D4-9E33-B6E4EA1232DC}" destId="{062FFC5F-05A4-48E7-A367-0B385F0EAABE}" srcOrd="1" destOrd="0" presId="urn:microsoft.com/office/officeart/2005/8/layout/vList2"/>
    <dgm:cxn modelId="{14D2C465-4E85-4396-89B2-43D04066D3FD}" type="presParOf" srcId="{89A48D6D-1126-42D4-9E33-B6E4EA1232DC}" destId="{2D75058D-20F4-4903-A7FE-6E8A31E70EB2}" srcOrd="2" destOrd="0" presId="urn:microsoft.com/office/officeart/2005/8/layout/vList2"/>
    <dgm:cxn modelId="{DA0A5E9C-FD9C-4019-8370-23A5DBDF7047}" type="presParOf" srcId="{89A48D6D-1126-42D4-9E33-B6E4EA1232DC}" destId="{E5F3DE35-C996-40E1-91EC-521FF711C8C6}" srcOrd="3" destOrd="0" presId="urn:microsoft.com/office/officeart/2005/8/layout/vList2"/>
    <dgm:cxn modelId="{2FFC7FA8-F91A-4712-AC29-D2415863E637}" type="presParOf" srcId="{89A48D6D-1126-42D4-9E33-B6E4EA1232DC}" destId="{58A3B701-903D-4673-99EA-7AD0E2D7A43D}" srcOrd="4"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38D265-6CC3-4F9D-9951-DA06105C505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04663542-512D-49DB-9346-C13D1C8498F2}">
      <dgm:prSet phldrT="[Texto]" custT="1"/>
      <dgm:spPr/>
      <dgm:t>
        <a:bodyPr vert="vert270"/>
        <a:lstStyle/>
        <a:p>
          <a:r>
            <a:rPr lang="es-EC" sz="4000" b="1" smtClean="0">
              <a:solidFill>
                <a:schemeClr val="tx2"/>
              </a:solidFill>
              <a:latin typeface="Times New Roman" pitchFamily="18" charset="0"/>
              <a:cs typeface="Times New Roman" pitchFamily="18" charset="0"/>
            </a:rPr>
            <a:t>Metodología de enseñanza lúdica  </a:t>
          </a:r>
          <a:endParaRPr lang="es-EC" sz="4000" b="1">
            <a:solidFill>
              <a:schemeClr val="tx2"/>
            </a:solidFill>
            <a:latin typeface="Times New Roman" pitchFamily="18" charset="0"/>
            <a:cs typeface="Times New Roman" pitchFamily="18" charset="0"/>
          </a:endParaRPr>
        </a:p>
      </dgm:t>
    </dgm:pt>
    <dgm:pt modelId="{BC864E5D-E0E4-40EB-B931-E6EA5820C78A}" type="parTrans" cxnId="{8EEA0E91-5F97-4B50-96FF-7CB6C536894A}">
      <dgm:prSet/>
      <dgm:spPr/>
      <dgm:t>
        <a:bodyPr/>
        <a:lstStyle/>
        <a:p>
          <a:endParaRPr lang="es-EC" sz="2000">
            <a:solidFill>
              <a:schemeClr val="tx2"/>
            </a:solidFill>
            <a:latin typeface="Times New Roman" pitchFamily="18" charset="0"/>
            <a:cs typeface="Times New Roman" pitchFamily="18" charset="0"/>
          </a:endParaRPr>
        </a:p>
      </dgm:t>
    </dgm:pt>
    <dgm:pt modelId="{EE3B40F8-A573-4028-9C1B-AD6687B8966A}" type="sibTrans" cxnId="{8EEA0E91-5F97-4B50-96FF-7CB6C536894A}">
      <dgm:prSet/>
      <dgm:spPr/>
      <dgm:t>
        <a:bodyPr/>
        <a:lstStyle/>
        <a:p>
          <a:endParaRPr lang="es-EC" sz="2000">
            <a:solidFill>
              <a:schemeClr val="tx2"/>
            </a:solidFill>
            <a:latin typeface="Times New Roman" pitchFamily="18" charset="0"/>
            <a:cs typeface="Times New Roman" pitchFamily="18" charset="0"/>
          </a:endParaRPr>
        </a:p>
      </dgm:t>
    </dgm:pt>
    <dgm:pt modelId="{BD506308-2A50-49A0-B581-223334DFB6D4}">
      <dgm:prSet phldrT="[Texto]" custT="1"/>
      <dgm:spPr/>
      <dgm:t>
        <a:bodyPr/>
        <a:lstStyle/>
        <a:p>
          <a:r>
            <a:rPr lang="es-EC" sz="2200" smtClean="0">
              <a:solidFill>
                <a:schemeClr val="tx2"/>
              </a:solidFill>
              <a:latin typeface="Times New Roman" pitchFamily="18" charset="0"/>
              <a:cs typeface="Times New Roman" pitchFamily="18" charset="0"/>
            </a:rPr>
            <a:t>Actividades adecuadas al nivel de desarrollo</a:t>
          </a:r>
          <a:endParaRPr lang="es-EC" sz="2200">
            <a:solidFill>
              <a:schemeClr val="tx2"/>
            </a:solidFill>
            <a:latin typeface="Times New Roman" pitchFamily="18" charset="0"/>
            <a:cs typeface="Times New Roman" pitchFamily="18" charset="0"/>
          </a:endParaRPr>
        </a:p>
      </dgm:t>
    </dgm:pt>
    <dgm:pt modelId="{486DEC11-9A18-4C4A-9C35-6019F72F0B49}" type="parTrans" cxnId="{4D3588B0-B922-4449-B41C-21B8D8B5DD0A}">
      <dgm:prSet/>
      <dgm:spPr/>
      <dgm:t>
        <a:bodyPr/>
        <a:lstStyle/>
        <a:p>
          <a:endParaRPr lang="es-EC" sz="2000">
            <a:solidFill>
              <a:schemeClr val="tx2"/>
            </a:solidFill>
            <a:latin typeface="Times New Roman" pitchFamily="18" charset="0"/>
            <a:cs typeface="Times New Roman" pitchFamily="18" charset="0"/>
          </a:endParaRPr>
        </a:p>
      </dgm:t>
    </dgm:pt>
    <dgm:pt modelId="{D9A555BB-2B4E-4549-8B92-E7A78638E0AF}" type="sibTrans" cxnId="{4D3588B0-B922-4449-B41C-21B8D8B5DD0A}">
      <dgm:prSet/>
      <dgm:spPr/>
      <dgm:t>
        <a:bodyPr/>
        <a:lstStyle/>
        <a:p>
          <a:endParaRPr lang="es-EC" sz="2000">
            <a:solidFill>
              <a:schemeClr val="tx2"/>
            </a:solidFill>
            <a:latin typeface="Times New Roman" pitchFamily="18" charset="0"/>
            <a:cs typeface="Times New Roman" pitchFamily="18" charset="0"/>
          </a:endParaRPr>
        </a:p>
      </dgm:t>
    </dgm:pt>
    <dgm:pt modelId="{DC6AC5AC-3500-47DC-81EF-E38E470B393B}">
      <dgm:prSet phldrT="[Texto]" custT="1"/>
      <dgm:spPr/>
      <dgm:t>
        <a:bodyPr/>
        <a:lstStyle/>
        <a:p>
          <a:endParaRPr lang="es-EC" sz="2200">
            <a:solidFill>
              <a:schemeClr val="tx2"/>
            </a:solidFill>
            <a:latin typeface="Times New Roman" pitchFamily="18" charset="0"/>
            <a:cs typeface="Times New Roman" pitchFamily="18" charset="0"/>
          </a:endParaRPr>
        </a:p>
      </dgm:t>
    </dgm:pt>
    <dgm:pt modelId="{381062B6-5705-4A1E-A430-A880104BD1BD}" type="parTrans" cxnId="{3CA5A91D-9A31-47B2-8678-01F73A4B5D75}">
      <dgm:prSet/>
      <dgm:spPr/>
      <dgm:t>
        <a:bodyPr/>
        <a:lstStyle/>
        <a:p>
          <a:endParaRPr lang="es-EC" sz="2000">
            <a:solidFill>
              <a:schemeClr val="tx2"/>
            </a:solidFill>
            <a:latin typeface="Times New Roman" pitchFamily="18" charset="0"/>
            <a:cs typeface="Times New Roman" pitchFamily="18" charset="0"/>
          </a:endParaRPr>
        </a:p>
      </dgm:t>
    </dgm:pt>
    <dgm:pt modelId="{98EBEE7F-C878-4C68-89BE-FBE3B0B8E04E}" type="sibTrans" cxnId="{3CA5A91D-9A31-47B2-8678-01F73A4B5D75}">
      <dgm:prSet/>
      <dgm:spPr/>
      <dgm:t>
        <a:bodyPr/>
        <a:lstStyle/>
        <a:p>
          <a:endParaRPr lang="es-EC" sz="2000">
            <a:solidFill>
              <a:schemeClr val="tx2"/>
            </a:solidFill>
            <a:latin typeface="Times New Roman" pitchFamily="18" charset="0"/>
            <a:cs typeface="Times New Roman" pitchFamily="18" charset="0"/>
          </a:endParaRPr>
        </a:p>
      </dgm:t>
    </dgm:pt>
    <dgm:pt modelId="{1D23BE68-CC03-4A1E-AC6A-1D3349653C6D}">
      <dgm:prSet phldrT="[Texto]" custT="1"/>
      <dgm:spPr/>
      <dgm:t>
        <a:bodyPr/>
        <a:lstStyle/>
        <a:p>
          <a:r>
            <a:rPr lang="es-EC" sz="2200" smtClean="0">
              <a:solidFill>
                <a:schemeClr val="tx2"/>
              </a:solidFill>
              <a:latin typeface="Times New Roman" pitchFamily="18" charset="0"/>
              <a:cs typeface="Times New Roman" pitchFamily="18" charset="0"/>
            </a:rPr>
            <a:t>Fatigosas e incumplibles, no aburridas</a:t>
          </a:r>
          <a:endParaRPr lang="es-EC" sz="2200">
            <a:solidFill>
              <a:schemeClr val="tx2"/>
            </a:solidFill>
            <a:latin typeface="Times New Roman" pitchFamily="18" charset="0"/>
            <a:cs typeface="Times New Roman" pitchFamily="18" charset="0"/>
          </a:endParaRPr>
        </a:p>
      </dgm:t>
    </dgm:pt>
    <dgm:pt modelId="{8C52642A-5E3B-4798-A433-2BD997605725}" type="parTrans" cxnId="{79A43760-2642-4122-B859-DFD59C84F382}">
      <dgm:prSet/>
      <dgm:spPr/>
      <dgm:t>
        <a:bodyPr/>
        <a:lstStyle/>
        <a:p>
          <a:endParaRPr lang="es-EC" sz="2000">
            <a:solidFill>
              <a:schemeClr val="tx2"/>
            </a:solidFill>
            <a:latin typeface="Times New Roman" pitchFamily="18" charset="0"/>
            <a:cs typeface="Times New Roman" pitchFamily="18" charset="0"/>
          </a:endParaRPr>
        </a:p>
      </dgm:t>
    </dgm:pt>
    <dgm:pt modelId="{5DC338DD-2E37-4512-8D27-2D3AE39E3ADB}" type="sibTrans" cxnId="{79A43760-2642-4122-B859-DFD59C84F382}">
      <dgm:prSet/>
      <dgm:spPr/>
      <dgm:t>
        <a:bodyPr/>
        <a:lstStyle/>
        <a:p>
          <a:endParaRPr lang="es-EC" sz="2000">
            <a:solidFill>
              <a:schemeClr val="tx2"/>
            </a:solidFill>
            <a:latin typeface="Times New Roman" pitchFamily="18" charset="0"/>
            <a:cs typeface="Times New Roman" pitchFamily="18" charset="0"/>
          </a:endParaRPr>
        </a:p>
      </dgm:t>
    </dgm:pt>
    <dgm:pt modelId="{0B4D230A-AF34-44A8-9A95-B572EE367E5A}">
      <dgm:prSet phldrT="[Texto]" custT="1"/>
      <dgm:spPr/>
      <dgm:t>
        <a:bodyPr/>
        <a:lstStyle/>
        <a:p>
          <a:r>
            <a:rPr lang="es-EC" sz="2200" smtClean="0">
              <a:solidFill>
                <a:schemeClr val="tx2"/>
              </a:solidFill>
              <a:latin typeface="Times New Roman" pitchFamily="18" charset="0"/>
              <a:cs typeface="Times New Roman" pitchFamily="18" charset="0"/>
            </a:rPr>
            <a:t>Enseñanza-aprendizaje </a:t>
          </a:r>
          <a:endParaRPr lang="es-EC" sz="2200">
            <a:solidFill>
              <a:schemeClr val="tx2"/>
            </a:solidFill>
            <a:latin typeface="Times New Roman" pitchFamily="18" charset="0"/>
            <a:cs typeface="Times New Roman" pitchFamily="18" charset="0"/>
          </a:endParaRPr>
        </a:p>
      </dgm:t>
    </dgm:pt>
    <dgm:pt modelId="{9220D8DC-99E8-486A-82E5-0E03370C1A39}" type="parTrans" cxnId="{E725346E-F13F-4325-B3C7-18544B6F6036}">
      <dgm:prSet/>
      <dgm:spPr/>
      <dgm:t>
        <a:bodyPr/>
        <a:lstStyle/>
        <a:p>
          <a:endParaRPr lang="es-EC" sz="2000">
            <a:solidFill>
              <a:schemeClr val="tx2"/>
            </a:solidFill>
            <a:latin typeface="Times New Roman" pitchFamily="18" charset="0"/>
            <a:cs typeface="Times New Roman" pitchFamily="18" charset="0"/>
          </a:endParaRPr>
        </a:p>
      </dgm:t>
    </dgm:pt>
    <dgm:pt modelId="{11DBE221-9354-4D96-8581-D1631EC750BD}" type="sibTrans" cxnId="{E725346E-F13F-4325-B3C7-18544B6F6036}">
      <dgm:prSet/>
      <dgm:spPr/>
      <dgm:t>
        <a:bodyPr/>
        <a:lstStyle/>
        <a:p>
          <a:endParaRPr lang="es-EC" sz="2000">
            <a:solidFill>
              <a:schemeClr val="tx2"/>
            </a:solidFill>
            <a:latin typeface="Times New Roman" pitchFamily="18" charset="0"/>
            <a:cs typeface="Times New Roman" pitchFamily="18" charset="0"/>
          </a:endParaRPr>
        </a:p>
      </dgm:t>
    </dgm:pt>
    <dgm:pt modelId="{A64F9B05-73B5-4CF9-9C28-2EDDD7C8CF5A}">
      <dgm:prSet phldrT="[Texto]" custT="1"/>
      <dgm:spPr/>
      <dgm:t>
        <a:bodyPr/>
        <a:lstStyle/>
        <a:p>
          <a:r>
            <a:rPr lang="es-EC" sz="2200" smtClean="0">
              <a:solidFill>
                <a:schemeClr val="tx2"/>
              </a:solidFill>
              <a:latin typeface="Times New Roman" pitchFamily="18" charset="0"/>
              <a:cs typeface="Times New Roman" pitchFamily="18" charset="0"/>
            </a:rPr>
            <a:t>Alegría, optimista, entusiasta, divertida</a:t>
          </a:r>
          <a:endParaRPr lang="es-EC" sz="2200">
            <a:solidFill>
              <a:schemeClr val="tx2"/>
            </a:solidFill>
            <a:latin typeface="Times New Roman" pitchFamily="18" charset="0"/>
            <a:cs typeface="Times New Roman" pitchFamily="18" charset="0"/>
          </a:endParaRPr>
        </a:p>
      </dgm:t>
    </dgm:pt>
    <dgm:pt modelId="{0C96EAB7-0934-4945-9A18-DF380B009E27}" type="parTrans" cxnId="{1F23243B-EED9-4547-A72D-72079FC77F06}">
      <dgm:prSet/>
      <dgm:spPr/>
      <dgm:t>
        <a:bodyPr/>
        <a:lstStyle/>
        <a:p>
          <a:endParaRPr lang="es-EC" sz="2000">
            <a:solidFill>
              <a:schemeClr val="tx2"/>
            </a:solidFill>
            <a:latin typeface="Times New Roman" pitchFamily="18" charset="0"/>
            <a:cs typeface="Times New Roman" pitchFamily="18" charset="0"/>
          </a:endParaRPr>
        </a:p>
      </dgm:t>
    </dgm:pt>
    <dgm:pt modelId="{FF56E178-018B-4FC7-8E74-5B5874485D80}" type="sibTrans" cxnId="{1F23243B-EED9-4547-A72D-72079FC77F06}">
      <dgm:prSet/>
      <dgm:spPr/>
      <dgm:t>
        <a:bodyPr/>
        <a:lstStyle/>
        <a:p>
          <a:endParaRPr lang="es-EC" sz="2000">
            <a:solidFill>
              <a:schemeClr val="tx2"/>
            </a:solidFill>
            <a:latin typeface="Times New Roman" pitchFamily="18" charset="0"/>
            <a:cs typeface="Times New Roman" pitchFamily="18" charset="0"/>
          </a:endParaRPr>
        </a:p>
      </dgm:t>
    </dgm:pt>
    <dgm:pt modelId="{02779F73-B541-496C-A402-E2D82AC1D2FE}">
      <dgm:prSet phldrT="[Texto]" custT="1"/>
      <dgm:spPr/>
      <dgm:t>
        <a:bodyPr/>
        <a:lstStyle/>
        <a:p>
          <a:r>
            <a:rPr lang="es-EC" sz="2200" smtClean="0">
              <a:solidFill>
                <a:schemeClr val="tx2"/>
              </a:solidFill>
              <a:latin typeface="Times New Roman" pitchFamily="18" charset="0"/>
              <a:cs typeface="Times New Roman" pitchFamily="18" charset="0"/>
            </a:rPr>
            <a:t>Estimulen y causen placer</a:t>
          </a:r>
          <a:endParaRPr lang="es-EC" sz="2200">
            <a:solidFill>
              <a:schemeClr val="tx2"/>
            </a:solidFill>
            <a:latin typeface="Times New Roman" pitchFamily="18" charset="0"/>
            <a:cs typeface="Times New Roman" pitchFamily="18" charset="0"/>
          </a:endParaRPr>
        </a:p>
      </dgm:t>
    </dgm:pt>
    <dgm:pt modelId="{AD46CA97-65EE-4F5C-94FF-49EAD5007906}" type="parTrans" cxnId="{9A2B9302-F7B8-4C80-9635-40421EB89A64}">
      <dgm:prSet/>
      <dgm:spPr/>
      <dgm:t>
        <a:bodyPr/>
        <a:lstStyle/>
        <a:p>
          <a:endParaRPr lang="es-EC" sz="2000">
            <a:solidFill>
              <a:schemeClr val="tx2"/>
            </a:solidFill>
            <a:latin typeface="Times New Roman" pitchFamily="18" charset="0"/>
            <a:cs typeface="Times New Roman" pitchFamily="18" charset="0"/>
          </a:endParaRPr>
        </a:p>
      </dgm:t>
    </dgm:pt>
    <dgm:pt modelId="{7F41D2B2-45C0-4EE5-AD88-772DE4CADAB1}" type="sibTrans" cxnId="{9A2B9302-F7B8-4C80-9635-40421EB89A64}">
      <dgm:prSet/>
      <dgm:spPr/>
      <dgm:t>
        <a:bodyPr/>
        <a:lstStyle/>
        <a:p>
          <a:endParaRPr lang="es-EC" sz="2000">
            <a:solidFill>
              <a:schemeClr val="tx2"/>
            </a:solidFill>
            <a:latin typeface="Times New Roman" pitchFamily="18" charset="0"/>
            <a:cs typeface="Times New Roman" pitchFamily="18" charset="0"/>
          </a:endParaRPr>
        </a:p>
      </dgm:t>
    </dgm:pt>
    <dgm:pt modelId="{B5920E4C-7EE9-40A5-853D-ACBB6EEA3B71}" type="pres">
      <dgm:prSet presAssocID="{3A38D265-6CC3-4F9D-9951-DA06105C505A}" presName="Name0" presStyleCnt="0">
        <dgm:presLayoutVars>
          <dgm:dir/>
          <dgm:animLvl val="lvl"/>
          <dgm:resizeHandles/>
        </dgm:presLayoutVars>
      </dgm:prSet>
      <dgm:spPr/>
      <dgm:t>
        <a:bodyPr/>
        <a:lstStyle/>
        <a:p>
          <a:endParaRPr lang="es-EC"/>
        </a:p>
      </dgm:t>
    </dgm:pt>
    <dgm:pt modelId="{ED913E30-A7AA-4840-BE8A-8CDAFAD4A5FF}" type="pres">
      <dgm:prSet presAssocID="{04663542-512D-49DB-9346-C13D1C8498F2}" presName="linNode" presStyleCnt="0"/>
      <dgm:spPr/>
    </dgm:pt>
    <dgm:pt modelId="{B3F7E1D8-87C3-43F5-BC6A-F6D25DBA9039}" type="pres">
      <dgm:prSet presAssocID="{04663542-512D-49DB-9346-C13D1C8498F2}" presName="parentShp" presStyleLbl="node1" presStyleIdx="0" presStyleCnt="1" custScaleX="66841" custLinFactNeighborX="-17816" custLinFactNeighborY="-1389">
        <dgm:presLayoutVars>
          <dgm:bulletEnabled val="1"/>
        </dgm:presLayoutVars>
      </dgm:prSet>
      <dgm:spPr/>
      <dgm:t>
        <a:bodyPr/>
        <a:lstStyle/>
        <a:p>
          <a:endParaRPr lang="es-EC"/>
        </a:p>
      </dgm:t>
    </dgm:pt>
    <dgm:pt modelId="{C8571863-3DAE-4387-9054-73B8DC37C175}" type="pres">
      <dgm:prSet presAssocID="{04663542-512D-49DB-9346-C13D1C8498F2}" presName="childShp" presStyleLbl="bgAccFollowNode1" presStyleIdx="0" presStyleCnt="1" custScaleX="134483" custScaleY="73405">
        <dgm:presLayoutVars>
          <dgm:bulletEnabled val="1"/>
        </dgm:presLayoutVars>
      </dgm:prSet>
      <dgm:spPr/>
      <dgm:t>
        <a:bodyPr/>
        <a:lstStyle/>
        <a:p>
          <a:endParaRPr lang="es-EC"/>
        </a:p>
      </dgm:t>
    </dgm:pt>
  </dgm:ptLst>
  <dgm:cxnLst>
    <dgm:cxn modelId="{D69E23D8-281A-41B4-BAD7-8223C30D1173}" type="presOf" srcId="{1D23BE68-CC03-4A1E-AC6A-1D3349653C6D}" destId="{C8571863-3DAE-4387-9054-73B8DC37C175}" srcOrd="0" destOrd="1" presId="urn:microsoft.com/office/officeart/2005/8/layout/vList6"/>
    <dgm:cxn modelId="{4F4D9807-BFCE-42F2-9789-9D2176D9E852}" type="presOf" srcId="{DC6AC5AC-3500-47DC-81EF-E38E470B393B}" destId="{C8571863-3DAE-4387-9054-73B8DC37C175}" srcOrd="0" destOrd="5" presId="urn:microsoft.com/office/officeart/2005/8/layout/vList6"/>
    <dgm:cxn modelId="{886B124A-50BB-45D6-A6A6-6C9D2B2C1426}" type="presOf" srcId="{A64F9B05-73B5-4CF9-9C28-2EDDD7C8CF5A}" destId="{C8571863-3DAE-4387-9054-73B8DC37C175}" srcOrd="0" destOrd="3" presId="urn:microsoft.com/office/officeart/2005/8/layout/vList6"/>
    <dgm:cxn modelId="{E725346E-F13F-4325-B3C7-18544B6F6036}" srcId="{04663542-512D-49DB-9346-C13D1C8498F2}" destId="{0B4D230A-AF34-44A8-9A95-B572EE367E5A}" srcOrd="2" destOrd="0" parTransId="{9220D8DC-99E8-486A-82E5-0E03370C1A39}" sibTransId="{11DBE221-9354-4D96-8581-D1631EC750BD}"/>
    <dgm:cxn modelId="{EEFD3167-0D0D-40BD-833F-AE5FE6A34AD2}" type="presOf" srcId="{02779F73-B541-496C-A402-E2D82AC1D2FE}" destId="{C8571863-3DAE-4387-9054-73B8DC37C175}" srcOrd="0" destOrd="4" presId="urn:microsoft.com/office/officeart/2005/8/layout/vList6"/>
    <dgm:cxn modelId="{3CA5A91D-9A31-47B2-8678-01F73A4B5D75}" srcId="{04663542-512D-49DB-9346-C13D1C8498F2}" destId="{DC6AC5AC-3500-47DC-81EF-E38E470B393B}" srcOrd="5" destOrd="0" parTransId="{381062B6-5705-4A1E-A430-A880104BD1BD}" sibTransId="{98EBEE7F-C878-4C68-89BE-FBE3B0B8E04E}"/>
    <dgm:cxn modelId="{942FAF09-FDDE-4946-A9B3-F422E832031D}" type="presOf" srcId="{0B4D230A-AF34-44A8-9A95-B572EE367E5A}" destId="{C8571863-3DAE-4387-9054-73B8DC37C175}" srcOrd="0" destOrd="2" presId="urn:microsoft.com/office/officeart/2005/8/layout/vList6"/>
    <dgm:cxn modelId="{1F23243B-EED9-4547-A72D-72079FC77F06}" srcId="{04663542-512D-49DB-9346-C13D1C8498F2}" destId="{A64F9B05-73B5-4CF9-9C28-2EDDD7C8CF5A}" srcOrd="3" destOrd="0" parTransId="{0C96EAB7-0934-4945-9A18-DF380B009E27}" sibTransId="{FF56E178-018B-4FC7-8E74-5B5874485D80}"/>
    <dgm:cxn modelId="{8EEA0E91-5F97-4B50-96FF-7CB6C536894A}" srcId="{3A38D265-6CC3-4F9D-9951-DA06105C505A}" destId="{04663542-512D-49DB-9346-C13D1C8498F2}" srcOrd="0" destOrd="0" parTransId="{BC864E5D-E0E4-40EB-B931-E6EA5820C78A}" sibTransId="{EE3B40F8-A573-4028-9C1B-AD6687B8966A}"/>
    <dgm:cxn modelId="{4D3588B0-B922-4449-B41C-21B8D8B5DD0A}" srcId="{04663542-512D-49DB-9346-C13D1C8498F2}" destId="{BD506308-2A50-49A0-B581-223334DFB6D4}" srcOrd="0" destOrd="0" parTransId="{486DEC11-9A18-4C4A-9C35-6019F72F0B49}" sibTransId="{D9A555BB-2B4E-4549-8B92-E7A78638E0AF}"/>
    <dgm:cxn modelId="{7A92C453-F703-4575-BAE3-D88D8558BD88}" type="presOf" srcId="{3A38D265-6CC3-4F9D-9951-DA06105C505A}" destId="{B5920E4C-7EE9-40A5-853D-ACBB6EEA3B71}" srcOrd="0" destOrd="0" presId="urn:microsoft.com/office/officeart/2005/8/layout/vList6"/>
    <dgm:cxn modelId="{79A43760-2642-4122-B859-DFD59C84F382}" srcId="{04663542-512D-49DB-9346-C13D1C8498F2}" destId="{1D23BE68-CC03-4A1E-AC6A-1D3349653C6D}" srcOrd="1" destOrd="0" parTransId="{8C52642A-5E3B-4798-A433-2BD997605725}" sibTransId="{5DC338DD-2E37-4512-8D27-2D3AE39E3ADB}"/>
    <dgm:cxn modelId="{59A969AB-1B9A-4C7B-B184-087F9FB3F010}" type="presOf" srcId="{04663542-512D-49DB-9346-C13D1C8498F2}" destId="{B3F7E1D8-87C3-43F5-BC6A-F6D25DBA9039}" srcOrd="0" destOrd="0" presId="urn:microsoft.com/office/officeart/2005/8/layout/vList6"/>
    <dgm:cxn modelId="{9A2B9302-F7B8-4C80-9635-40421EB89A64}" srcId="{04663542-512D-49DB-9346-C13D1C8498F2}" destId="{02779F73-B541-496C-A402-E2D82AC1D2FE}" srcOrd="4" destOrd="0" parTransId="{AD46CA97-65EE-4F5C-94FF-49EAD5007906}" sibTransId="{7F41D2B2-45C0-4EE5-AD88-772DE4CADAB1}"/>
    <dgm:cxn modelId="{2DAA2F50-0CA0-4D0A-AE34-288CC47143BD}" type="presOf" srcId="{BD506308-2A50-49A0-B581-223334DFB6D4}" destId="{C8571863-3DAE-4387-9054-73B8DC37C175}" srcOrd="0" destOrd="0" presId="urn:microsoft.com/office/officeart/2005/8/layout/vList6"/>
    <dgm:cxn modelId="{68B2AC9A-05B0-45DA-98F3-E8E0025A3BAD}" type="presParOf" srcId="{B5920E4C-7EE9-40A5-853D-ACBB6EEA3B71}" destId="{ED913E30-A7AA-4840-BE8A-8CDAFAD4A5FF}" srcOrd="0" destOrd="0" presId="urn:microsoft.com/office/officeart/2005/8/layout/vList6"/>
    <dgm:cxn modelId="{22D9C876-F39E-4454-AA41-D60F8438DBCD}" type="presParOf" srcId="{ED913E30-A7AA-4840-BE8A-8CDAFAD4A5FF}" destId="{B3F7E1D8-87C3-43F5-BC6A-F6D25DBA9039}" srcOrd="0" destOrd="0" presId="urn:microsoft.com/office/officeart/2005/8/layout/vList6"/>
    <dgm:cxn modelId="{B69C02F2-536D-4DD9-9BF9-3E5577141468}" type="presParOf" srcId="{ED913E30-A7AA-4840-BE8A-8CDAFAD4A5FF}" destId="{C8571863-3DAE-4387-9054-73B8DC37C17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E46272-B231-4DEC-8725-1CEA5DE29301}"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EC"/>
        </a:p>
      </dgm:t>
    </dgm:pt>
    <dgm:pt modelId="{730E73B9-C25D-4235-B8A3-6BD5CC2A2C15}">
      <dgm:prSet phldrT="[Texto]" custT="1"/>
      <dgm:spPr/>
      <dgm:t>
        <a:bodyPr/>
        <a:lstStyle/>
        <a:p>
          <a:r>
            <a:rPr lang="es-EC" sz="2600" b="0" smtClean="0">
              <a:solidFill>
                <a:schemeClr val="tx2"/>
              </a:solidFill>
              <a:latin typeface="Times New Roman" pitchFamily="18" charset="0"/>
              <a:cs typeface="Times New Roman" pitchFamily="18" charset="0"/>
            </a:rPr>
            <a:t>Nombre del juego</a:t>
          </a:r>
          <a:endParaRPr lang="es-EC" sz="2600" b="0">
            <a:solidFill>
              <a:schemeClr val="tx2"/>
            </a:solidFill>
            <a:latin typeface="Times New Roman" pitchFamily="18" charset="0"/>
            <a:cs typeface="Times New Roman" pitchFamily="18" charset="0"/>
          </a:endParaRPr>
        </a:p>
      </dgm:t>
    </dgm:pt>
    <dgm:pt modelId="{5BDF4029-5F62-4856-BB73-A6C070511919}" type="parTrans" cxnId="{672EF5A5-9E5D-4A42-BF0B-AF1D099666E6}">
      <dgm:prSet/>
      <dgm:spPr/>
      <dgm:t>
        <a:bodyPr/>
        <a:lstStyle/>
        <a:p>
          <a:endParaRPr lang="es-EC" sz="2600" b="0" dirty="0">
            <a:solidFill>
              <a:schemeClr val="tx2"/>
            </a:solidFill>
            <a:latin typeface="Times New Roman" pitchFamily="18" charset="0"/>
            <a:cs typeface="Times New Roman" pitchFamily="18" charset="0"/>
          </a:endParaRPr>
        </a:p>
      </dgm:t>
    </dgm:pt>
    <dgm:pt modelId="{C21E8FFD-179A-4B5F-84EE-3A26894DF0D2}" type="sibTrans" cxnId="{672EF5A5-9E5D-4A42-BF0B-AF1D099666E6}">
      <dgm:prSet/>
      <dgm:spPr/>
      <dgm:t>
        <a:bodyPr/>
        <a:lstStyle/>
        <a:p>
          <a:endParaRPr lang="es-EC" sz="2600" b="0">
            <a:solidFill>
              <a:schemeClr val="tx2"/>
            </a:solidFill>
            <a:latin typeface="Times New Roman" pitchFamily="18" charset="0"/>
            <a:cs typeface="Times New Roman" pitchFamily="18" charset="0"/>
          </a:endParaRPr>
        </a:p>
      </dgm:t>
    </dgm:pt>
    <dgm:pt modelId="{6DC32BE0-69FD-44B1-9C7E-EC853799B62D}">
      <dgm:prSet phldrT="[Texto]" custT="1"/>
      <dgm:spPr/>
      <dgm:t>
        <a:bodyPr/>
        <a:lstStyle/>
        <a:p>
          <a:r>
            <a:rPr lang="es-EC" sz="2600" b="0" smtClean="0">
              <a:solidFill>
                <a:schemeClr val="tx2"/>
              </a:solidFill>
              <a:latin typeface="Times New Roman" pitchFamily="18" charset="0"/>
              <a:cs typeface="Times New Roman" pitchFamily="18" charset="0"/>
            </a:rPr>
            <a:t>Explicar el juego o actividad</a:t>
          </a:r>
          <a:endParaRPr lang="es-EC" sz="2600" b="0">
            <a:solidFill>
              <a:schemeClr val="tx2"/>
            </a:solidFill>
            <a:latin typeface="Times New Roman" pitchFamily="18" charset="0"/>
            <a:cs typeface="Times New Roman" pitchFamily="18" charset="0"/>
          </a:endParaRPr>
        </a:p>
      </dgm:t>
    </dgm:pt>
    <dgm:pt modelId="{7F73A015-9F62-4D1C-AA73-8BECD82883AD}" type="parTrans" cxnId="{F7F53BF9-67FD-485B-A2BC-35254D3563AA}">
      <dgm:prSet/>
      <dgm:spPr/>
      <dgm:t>
        <a:bodyPr/>
        <a:lstStyle/>
        <a:p>
          <a:endParaRPr lang="es-EC" sz="2600" b="0" dirty="0">
            <a:solidFill>
              <a:schemeClr val="tx2"/>
            </a:solidFill>
            <a:latin typeface="Times New Roman" pitchFamily="18" charset="0"/>
            <a:cs typeface="Times New Roman" pitchFamily="18" charset="0"/>
          </a:endParaRPr>
        </a:p>
      </dgm:t>
    </dgm:pt>
    <dgm:pt modelId="{163A1E1A-DE49-46AC-AD0A-071CA35EBDA8}" type="sibTrans" cxnId="{F7F53BF9-67FD-485B-A2BC-35254D3563AA}">
      <dgm:prSet/>
      <dgm:spPr/>
      <dgm:t>
        <a:bodyPr/>
        <a:lstStyle/>
        <a:p>
          <a:endParaRPr lang="es-EC" sz="2600" b="0">
            <a:solidFill>
              <a:schemeClr val="tx2"/>
            </a:solidFill>
            <a:latin typeface="Times New Roman" pitchFamily="18" charset="0"/>
            <a:cs typeface="Times New Roman" pitchFamily="18" charset="0"/>
          </a:endParaRPr>
        </a:p>
      </dgm:t>
    </dgm:pt>
    <dgm:pt modelId="{C7593840-CF7B-46FA-95B3-5E1AC2D88473}">
      <dgm:prSet phldrT="[Texto]" custT="1"/>
      <dgm:spPr/>
      <dgm:t>
        <a:bodyPr/>
        <a:lstStyle/>
        <a:p>
          <a:r>
            <a:rPr lang="es-EC" sz="2600" b="0" smtClean="0">
              <a:solidFill>
                <a:schemeClr val="tx2"/>
              </a:solidFill>
              <a:latin typeface="Times New Roman" pitchFamily="18" charset="0"/>
              <a:cs typeface="Times New Roman" pitchFamily="18" charset="0"/>
            </a:rPr>
            <a:t>Demostración </a:t>
          </a:r>
          <a:endParaRPr lang="es-EC" sz="2600" b="0">
            <a:solidFill>
              <a:schemeClr val="tx2"/>
            </a:solidFill>
            <a:latin typeface="Times New Roman" pitchFamily="18" charset="0"/>
            <a:cs typeface="Times New Roman" pitchFamily="18" charset="0"/>
          </a:endParaRPr>
        </a:p>
      </dgm:t>
    </dgm:pt>
    <dgm:pt modelId="{7074D196-206D-4D89-B62C-E73CE3F841D8}" type="parTrans" cxnId="{8D7AD26B-186D-45B0-BA73-06B06CEAF1FF}">
      <dgm:prSet/>
      <dgm:spPr/>
      <dgm:t>
        <a:bodyPr/>
        <a:lstStyle/>
        <a:p>
          <a:endParaRPr lang="es-EC" sz="2600" b="0" dirty="0">
            <a:solidFill>
              <a:schemeClr val="tx2"/>
            </a:solidFill>
            <a:latin typeface="Times New Roman" pitchFamily="18" charset="0"/>
            <a:cs typeface="Times New Roman" pitchFamily="18" charset="0"/>
          </a:endParaRPr>
        </a:p>
      </dgm:t>
    </dgm:pt>
    <dgm:pt modelId="{AC0ECA9B-7B86-4A45-A5A5-BF19B579B5BE}" type="sibTrans" cxnId="{8D7AD26B-186D-45B0-BA73-06B06CEAF1FF}">
      <dgm:prSet/>
      <dgm:spPr/>
      <dgm:t>
        <a:bodyPr/>
        <a:lstStyle/>
        <a:p>
          <a:endParaRPr lang="es-EC" sz="2600" b="0">
            <a:solidFill>
              <a:schemeClr val="tx2"/>
            </a:solidFill>
            <a:latin typeface="Times New Roman" pitchFamily="18" charset="0"/>
            <a:cs typeface="Times New Roman" pitchFamily="18" charset="0"/>
          </a:endParaRPr>
        </a:p>
      </dgm:t>
    </dgm:pt>
    <dgm:pt modelId="{702371A9-96F4-4448-8F8B-CA922F47C015}">
      <dgm:prSet phldrT="[Texto]" custT="1"/>
      <dgm:spPr/>
      <dgm:t>
        <a:bodyPr/>
        <a:lstStyle/>
        <a:p>
          <a:r>
            <a:rPr lang="es-EC" sz="2600" b="0" smtClean="0">
              <a:solidFill>
                <a:schemeClr val="tx2"/>
              </a:solidFill>
              <a:latin typeface="Times New Roman" pitchFamily="18" charset="0"/>
              <a:cs typeface="Times New Roman" pitchFamily="18" charset="0"/>
            </a:rPr>
            <a:t>Posición del grupo</a:t>
          </a:r>
          <a:endParaRPr lang="es-EC" sz="2600" b="0">
            <a:solidFill>
              <a:schemeClr val="tx2"/>
            </a:solidFill>
            <a:latin typeface="Times New Roman" pitchFamily="18" charset="0"/>
            <a:cs typeface="Times New Roman" pitchFamily="18" charset="0"/>
          </a:endParaRPr>
        </a:p>
      </dgm:t>
    </dgm:pt>
    <dgm:pt modelId="{8F8CA583-B342-432A-826D-B0E90D8BB133}" type="parTrans" cxnId="{EFA38BF4-E5CA-4D16-A53E-3E3E2A9F4AD3}">
      <dgm:prSet/>
      <dgm:spPr/>
      <dgm:t>
        <a:bodyPr/>
        <a:lstStyle/>
        <a:p>
          <a:endParaRPr lang="es-EC" sz="2600" b="0" dirty="0">
            <a:solidFill>
              <a:schemeClr val="tx2"/>
            </a:solidFill>
            <a:latin typeface="Times New Roman" pitchFamily="18" charset="0"/>
            <a:cs typeface="Times New Roman" pitchFamily="18" charset="0"/>
          </a:endParaRPr>
        </a:p>
      </dgm:t>
    </dgm:pt>
    <dgm:pt modelId="{4E92393A-7EA8-444C-B7D8-55FC96B92755}" type="sibTrans" cxnId="{EFA38BF4-E5CA-4D16-A53E-3E3E2A9F4AD3}">
      <dgm:prSet/>
      <dgm:spPr/>
      <dgm:t>
        <a:bodyPr/>
        <a:lstStyle/>
        <a:p>
          <a:endParaRPr lang="es-EC" sz="2600" b="0">
            <a:solidFill>
              <a:schemeClr val="tx2"/>
            </a:solidFill>
            <a:latin typeface="Times New Roman" pitchFamily="18" charset="0"/>
            <a:cs typeface="Times New Roman" pitchFamily="18" charset="0"/>
          </a:endParaRPr>
        </a:p>
      </dgm:t>
    </dgm:pt>
    <dgm:pt modelId="{89F00797-A84D-4039-9AA2-63385CE627BA}">
      <dgm:prSet phldrT="[Texto]" custT="1"/>
      <dgm:spPr/>
      <dgm:t>
        <a:bodyPr/>
        <a:lstStyle/>
        <a:p>
          <a:r>
            <a:rPr lang="es-EC" sz="2600" b="0" smtClean="0">
              <a:solidFill>
                <a:schemeClr val="tx2"/>
              </a:solidFill>
              <a:latin typeface="Times New Roman" pitchFamily="18" charset="0"/>
              <a:cs typeface="Times New Roman" pitchFamily="18" charset="0"/>
            </a:rPr>
            <a:t>Iniciar el juego</a:t>
          </a:r>
          <a:endParaRPr lang="es-EC" sz="2600" b="0">
            <a:solidFill>
              <a:schemeClr val="tx2"/>
            </a:solidFill>
            <a:latin typeface="Times New Roman" pitchFamily="18" charset="0"/>
            <a:cs typeface="Times New Roman" pitchFamily="18" charset="0"/>
          </a:endParaRPr>
        </a:p>
      </dgm:t>
    </dgm:pt>
    <dgm:pt modelId="{9D8ED266-490F-44F0-9FF0-FEACD922CF0B}" type="parTrans" cxnId="{5A840365-6B7D-4F3A-973C-B2C8FDEB9EEA}">
      <dgm:prSet/>
      <dgm:spPr/>
      <dgm:t>
        <a:bodyPr/>
        <a:lstStyle/>
        <a:p>
          <a:endParaRPr lang="es-EC" sz="2600" b="0" dirty="0">
            <a:solidFill>
              <a:schemeClr val="tx2"/>
            </a:solidFill>
            <a:latin typeface="Times New Roman" pitchFamily="18" charset="0"/>
            <a:cs typeface="Times New Roman" pitchFamily="18" charset="0"/>
          </a:endParaRPr>
        </a:p>
      </dgm:t>
    </dgm:pt>
    <dgm:pt modelId="{B9322E4F-E3CE-46FF-A5E4-8F98108177C8}" type="sibTrans" cxnId="{5A840365-6B7D-4F3A-973C-B2C8FDEB9EEA}">
      <dgm:prSet/>
      <dgm:spPr/>
      <dgm:t>
        <a:bodyPr/>
        <a:lstStyle/>
        <a:p>
          <a:endParaRPr lang="es-EC" sz="2600" b="0">
            <a:solidFill>
              <a:schemeClr val="tx2"/>
            </a:solidFill>
            <a:latin typeface="Times New Roman" pitchFamily="18" charset="0"/>
            <a:cs typeface="Times New Roman" pitchFamily="18" charset="0"/>
          </a:endParaRPr>
        </a:p>
      </dgm:t>
    </dgm:pt>
    <dgm:pt modelId="{956146E9-FC4D-49FA-AF16-3152549F4D5D}">
      <dgm:prSet phldrT="[Texto]" custT="1"/>
      <dgm:spPr/>
      <dgm:t>
        <a:bodyPr/>
        <a:lstStyle/>
        <a:p>
          <a:r>
            <a:rPr lang="es-EC" sz="2600" b="0" smtClean="0">
              <a:solidFill>
                <a:schemeClr val="tx2"/>
              </a:solidFill>
              <a:latin typeface="Times New Roman" pitchFamily="18" charset="0"/>
              <a:cs typeface="Times New Roman" pitchFamily="18" charset="0"/>
            </a:rPr>
            <a:t>Silbato</a:t>
          </a:r>
          <a:endParaRPr lang="es-EC" sz="2600" b="0">
            <a:solidFill>
              <a:schemeClr val="tx2"/>
            </a:solidFill>
            <a:latin typeface="Times New Roman" pitchFamily="18" charset="0"/>
            <a:cs typeface="Times New Roman" pitchFamily="18" charset="0"/>
          </a:endParaRPr>
        </a:p>
      </dgm:t>
    </dgm:pt>
    <dgm:pt modelId="{BD294BE8-2E70-486F-A88B-C1F0E6B4EDE9}" type="parTrans" cxnId="{F86289FB-D759-407B-AAC0-64B982556A64}">
      <dgm:prSet/>
      <dgm:spPr/>
      <dgm:t>
        <a:bodyPr/>
        <a:lstStyle/>
        <a:p>
          <a:endParaRPr lang="es-EC" sz="2600" b="0" dirty="0">
            <a:solidFill>
              <a:schemeClr val="tx2"/>
            </a:solidFill>
            <a:latin typeface="Times New Roman" pitchFamily="18" charset="0"/>
            <a:cs typeface="Times New Roman" pitchFamily="18" charset="0"/>
          </a:endParaRPr>
        </a:p>
      </dgm:t>
    </dgm:pt>
    <dgm:pt modelId="{28D7742B-A9DC-41D1-AF0C-CCF44EDEEF51}" type="sibTrans" cxnId="{F86289FB-D759-407B-AAC0-64B982556A64}">
      <dgm:prSet/>
      <dgm:spPr/>
      <dgm:t>
        <a:bodyPr/>
        <a:lstStyle/>
        <a:p>
          <a:endParaRPr lang="es-EC" sz="2600" b="0">
            <a:solidFill>
              <a:schemeClr val="tx2"/>
            </a:solidFill>
            <a:latin typeface="Times New Roman" pitchFamily="18" charset="0"/>
            <a:cs typeface="Times New Roman" pitchFamily="18" charset="0"/>
          </a:endParaRPr>
        </a:p>
      </dgm:t>
    </dgm:pt>
    <dgm:pt modelId="{E3B192FC-064E-4E25-96A0-EC2460EB66CA}">
      <dgm:prSet phldrT="[Texto]" custT="1"/>
      <dgm:spPr/>
      <dgm:t>
        <a:bodyPr/>
        <a:lstStyle/>
        <a:p>
          <a:r>
            <a:rPr lang="es-EC" sz="2600" b="0" smtClean="0">
              <a:solidFill>
                <a:schemeClr val="tx2"/>
              </a:solidFill>
              <a:latin typeface="Times New Roman" pitchFamily="18" charset="0"/>
              <a:cs typeface="Times New Roman" pitchFamily="18" charset="0"/>
            </a:rPr>
            <a:t>Grupos numerosos</a:t>
          </a:r>
          <a:endParaRPr lang="es-EC" sz="2600" b="0">
            <a:solidFill>
              <a:schemeClr val="tx2"/>
            </a:solidFill>
            <a:latin typeface="Times New Roman" pitchFamily="18" charset="0"/>
            <a:cs typeface="Times New Roman" pitchFamily="18" charset="0"/>
          </a:endParaRPr>
        </a:p>
      </dgm:t>
    </dgm:pt>
    <dgm:pt modelId="{20EF2A4C-8F9F-42FC-9B39-D1A4C4C39C92}" type="parTrans" cxnId="{1A224164-B7B3-4A87-A7B8-FE9B7AA50DE3}">
      <dgm:prSet/>
      <dgm:spPr/>
      <dgm:t>
        <a:bodyPr/>
        <a:lstStyle/>
        <a:p>
          <a:endParaRPr lang="es-EC" sz="2600" b="0" dirty="0">
            <a:solidFill>
              <a:schemeClr val="tx2"/>
            </a:solidFill>
            <a:latin typeface="Times New Roman" pitchFamily="18" charset="0"/>
            <a:cs typeface="Times New Roman" pitchFamily="18" charset="0"/>
          </a:endParaRPr>
        </a:p>
      </dgm:t>
    </dgm:pt>
    <dgm:pt modelId="{B4EC75C6-AC23-4DF0-B92B-B395CDA048E9}" type="sibTrans" cxnId="{1A224164-B7B3-4A87-A7B8-FE9B7AA50DE3}">
      <dgm:prSet/>
      <dgm:spPr/>
      <dgm:t>
        <a:bodyPr/>
        <a:lstStyle/>
        <a:p>
          <a:endParaRPr lang="es-EC" sz="2600" b="0">
            <a:solidFill>
              <a:schemeClr val="tx2"/>
            </a:solidFill>
            <a:latin typeface="Times New Roman" pitchFamily="18" charset="0"/>
            <a:cs typeface="Times New Roman" pitchFamily="18" charset="0"/>
          </a:endParaRPr>
        </a:p>
      </dgm:t>
    </dgm:pt>
    <dgm:pt modelId="{926B366C-FDA4-4684-9EEB-904B5B34074D}">
      <dgm:prSet phldrT="[Texto]" custT="1"/>
      <dgm:spPr/>
      <dgm:t>
        <a:bodyPr/>
        <a:lstStyle/>
        <a:p>
          <a:r>
            <a:rPr lang="es-EC" sz="2600" b="0" smtClean="0">
              <a:solidFill>
                <a:schemeClr val="tx2"/>
              </a:solidFill>
              <a:latin typeface="Times New Roman" pitchFamily="18" charset="0"/>
              <a:cs typeface="Times New Roman" pitchFamily="18" charset="0"/>
            </a:rPr>
            <a:t>Varios juegos</a:t>
          </a:r>
          <a:endParaRPr lang="es-EC" sz="2600" b="0">
            <a:solidFill>
              <a:schemeClr val="tx2"/>
            </a:solidFill>
            <a:latin typeface="Times New Roman" pitchFamily="18" charset="0"/>
            <a:cs typeface="Times New Roman" pitchFamily="18" charset="0"/>
          </a:endParaRPr>
        </a:p>
      </dgm:t>
    </dgm:pt>
    <dgm:pt modelId="{7B81DECA-CFE5-4B34-B3CF-4E2E33470D28}" type="parTrans" cxnId="{C64530E1-C5F1-494D-9B35-F9CBF7006C4F}">
      <dgm:prSet/>
      <dgm:spPr/>
      <dgm:t>
        <a:bodyPr/>
        <a:lstStyle/>
        <a:p>
          <a:endParaRPr lang="es-EC" sz="2600" b="0" dirty="0">
            <a:solidFill>
              <a:schemeClr val="tx2"/>
            </a:solidFill>
            <a:latin typeface="Times New Roman" pitchFamily="18" charset="0"/>
            <a:cs typeface="Times New Roman" pitchFamily="18" charset="0"/>
          </a:endParaRPr>
        </a:p>
      </dgm:t>
    </dgm:pt>
    <dgm:pt modelId="{DF8CC3F0-AE1A-4406-89CF-ACA9C0B7DA51}" type="sibTrans" cxnId="{C64530E1-C5F1-494D-9B35-F9CBF7006C4F}">
      <dgm:prSet/>
      <dgm:spPr/>
      <dgm:t>
        <a:bodyPr/>
        <a:lstStyle/>
        <a:p>
          <a:endParaRPr lang="es-EC" sz="2600" b="0">
            <a:solidFill>
              <a:schemeClr val="tx2"/>
            </a:solidFill>
            <a:latin typeface="Times New Roman" pitchFamily="18" charset="0"/>
            <a:cs typeface="Times New Roman" pitchFamily="18" charset="0"/>
          </a:endParaRPr>
        </a:p>
      </dgm:t>
    </dgm:pt>
    <dgm:pt modelId="{1D60F61C-F570-4DC9-953D-E65842C70041}">
      <dgm:prSet phldrT="[Texto]" custT="1"/>
      <dgm:spPr/>
      <dgm:t>
        <a:bodyPr/>
        <a:lstStyle/>
        <a:p>
          <a:r>
            <a:rPr lang="es-EC" sz="2600" b="0" smtClean="0">
              <a:solidFill>
                <a:schemeClr val="tx2"/>
              </a:solidFill>
              <a:latin typeface="Times New Roman" pitchFamily="18" charset="0"/>
              <a:cs typeface="Times New Roman" pitchFamily="18" charset="0"/>
            </a:rPr>
            <a:t>Tiempo de formación parecido</a:t>
          </a:r>
          <a:endParaRPr lang="es-EC" sz="2600" b="0">
            <a:solidFill>
              <a:schemeClr val="tx2"/>
            </a:solidFill>
            <a:latin typeface="Times New Roman" pitchFamily="18" charset="0"/>
            <a:cs typeface="Times New Roman" pitchFamily="18" charset="0"/>
          </a:endParaRPr>
        </a:p>
      </dgm:t>
    </dgm:pt>
    <dgm:pt modelId="{7ECA1433-AFB0-4CFD-8AD8-184AB6ECCF37}" type="parTrans" cxnId="{00D6A98D-126B-4863-85E6-FF67C8D252C9}">
      <dgm:prSet/>
      <dgm:spPr/>
      <dgm:t>
        <a:bodyPr/>
        <a:lstStyle/>
        <a:p>
          <a:endParaRPr lang="es-EC" sz="2600" b="0" dirty="0">
            <a:solidFill>
              <a:schemeClr val="tx2"/>
            </a:solidFill>
            <a:latin typeface="Times New Roman" pitchFamily="18" charset="0"/>
            <a:cs typeface="Times New Roman" pitchFamily="18" charset="0"/>
          </a:endParaRPr>
        </a:p>
      </dgm:t>
    </dgm:pt>
    <dgm:pt modelId="{B09333C1-152B-4E06-BBAA-D988506E264C}" type="sibTrans" cxnId="{00D6A98D-126B-4863-85E6-FF67C8D252C9}">
      <dgm:prSet/>
      <dgm:spPr/>
      <dgm:t>
        <a:bodyPr/>
        <a:lstStyle/>
        <a:p>
          <a:endParaRPr lang="es-EC" sz="2600" b="0">
            <a:solidFill>
              <a:schemeClr val="tx2"/>
            </a:solidFill>
            <a:latin typeface="Times New Roman" pitchFamily="18" charset="0"/>
            <a:cs typeface="Times New Roman" pitchFamily="18" charset="0"/>
          </a:endParaRPr>
        </a:p>
      </dgm:t>
    </dgm:pt>
    <dgm:pt modelId="{C04CA360-1D62-458E-B4E3-6A621B15F9D1}">
      <dgm:prSet phldrT="[Texto]" custT="1"/>
      <dgm:spPr/>
      <dgm:t>
        <a:bodyPr/>
        <a:lstStyle/>
        <a:p>
          <a:r>
            <a:rPr lang="es-EC" sz="2600" b="0" smtClean="0">
              <a:solidFill>
                <a:schemeClr val="tx2"/>
              </a:solidFill>
              <a:latin typeface="Times New Roman" pitchFamily="18" charset="0"/>
              <a:cs typeface="Times New Roman" pitchFamily="18" charset="0"/>
            </a:rPr>
            <a:t>Docente no autoritaria sino entusiasta</a:t>
          </a:r>
          <a:endParaRPr lang="es-EC" sz="2600" b="0">
            <a:solidFill>
              <a:schemeClr val="tx2"/>
            </a:solidFill>
            <a:latin typeface="Times New Roman" pitchFamily="18" charset="0"/>
            <a:cs typeface="Times New Roman" pitchFamily="18" charset="0"/>
          </a:endParaRPr>
        </a:p>
      </dgm:t>
    </dgm:pt>
    <dgm:pt modelId="{668A7C3D-99EA-4B16-90C1-071E8368D12F}" type="parTrans" cxnId="{229A9FC1-63B1-4A5B-98AF-10C017C1A93D}">
      <dgm:prSet/>
      <dgm:spPr/>
      <dgm:t>
        <a:bodyPr/>
        <a:lstStyle/>
        <a:p>
          <a:endParaRPr lang="es-EC" sz="2600" b="0" dirty="0">
            <a:solidFill>
              <a:schemeClr val="tx2"/>
            </a:solidFill>
          </a:endParaRPr>
        </a:p>
      </dgm:t>
    </dgm:pt>
    <dgm:pt modelId="{834B2BA7-32F5-45DC-963F-BD09EB918B3C}" type="sibTrans" cxnId="{229A9FC1-63B1-4A5B-98AF-10C017C1A93D}">
      <dgm:prSet/>
      <dgm:spPr/>
      <dgm:t>
        <a:bodyPr/>
        <a:lstStyle/>
        <a:p>
          <a:endParaRPr lang="es-EC" sz="2600" b="0" dirty="0">
            <a:solidFill>
              <a:schemeClr val="tx2"/>
            </a:solidFill>
          </a:endParaRPr>
        </a:p>
      </dgm:t>
    </dgm:pt>
    <dgm:pt modelId="{70DBC902-4C13-4E79-852C-92B1E7D1046E}" type="pres">
      <dgm:prSet presAssocID="{2CE46272-B231-4DEC-8725-1CEA5DE29301}" presName="Name0" presStyleCnt="0">
        <dgm:presLayoutVars>
          <dgm:dir/>
          <dgm:resizeHandles/>
        </dgm:presLayoutVars>
      </dgm:prSet>
      <dgm:spPr/>
      <dgm:t>
        <a:bodyPr/>
        <a:lstStyle/>
        <a:p>
          <a:endParaRPr lang="es-EC"/>
        </a:p>
      </dgm:t>
    </dgm:pt>
    <dgm:pt modelId="{71A4361D-A6DC-4D96-B8DB-A033B02D9BFC}" type="pres">
      <dgm:prSet presAssocID="{730E73B9-C25D-4235-B8A3-6BD5CC2A2C15}" presName="compNode" presStyleCnt="0"/>
      <dgm:spPr/>
    </dgm:pt>
    <dgm:pt modelId="{B89C1AC8-75A7-45C9-A2AB-A83F0438AC39}" type="pres">
      <dgm:prSet presAssocID="{730E73B9-C25D-4235-B8A3-6BD5CC2A2C15}" presName="dummyConnPt" presStyleCnt="0"/>
      <dgm:spPr/>
    </dgm:pt>
    <dgm:pt modelId="{A0A8785B-61A0-4568-B3A8-B2CA34880A68}" type="pres">
      <dgm:prSet presAssocID="{730E73B9-C25D-4235-B8A3-6BD5CC2A2C15}" presName="node" presStyleLbl="node1" presStyleIdx="0" presStyleCnt="10" custScaleX="142820">
        <dgm:presLayoutVars>
          <dgm:bulletEnabled val="1"/>
        </dgm:presLayoutVars>
      </dgm:prSet>
      <dgm:spPr/>
      <dgm:t>
        <a:bodyPr/>
        <a:lstStyle/>
        <a:p>
          <a:endParaRPr lang="es-EC"/>
        </a:p>
      </dgm:t>
    </dgm:pt>
    <dgm:pt modelId="{3BC9AF92-9466-4088-B48B-E68D546B4C1C}" type="pres">
      <dgm:prSet presAssocID="{C21E8FFD-179A-4B5F-84EE-3A26894DF0D2}" presName="sibTrans" presStyleLbl="bgSibTrans2D1" presStyleIdx="0" presStyleCnt="9"/>
      <dgm:spPr/>
      <dgm:t>
        <a:bodyPr/>
        <a:lstStyle/>
        <a:p>
          <a:endParaRPr lang="es-EC"/>
        </a:p>
      </dgm:t>
    </dgm:pt>
    <dgm:pt modelId="{AD2CF718-9B52-48E3-8D2E-940A16780F27}" type="pres">
      <dgm:prSet presAssocID="{6DC32BE0-69FD-44B1-9C7E-EC853799B62D}" presName="compNode" presStyleCnt="0"/>
      <dgm:spPr/>
    </dgm:pt>
    <dgm:pt modelId="{B0727BF1-3BC2-428A-85F7-C263D444C3CE}" type="pres">
      <dgm:prSet presAssocID="{6DC32BE0-69FD-44B1-9C7E-EC853799B62D}" presName="dummyConnPt" presStyleCnt="0"/>
      <dgm:spPr/>
    </dgm:pt>
    <dgm:pt modelId="{08A317ED-9298-4003-BFA7-39E946DC5680}" type="pres">
      <dgm:prSet presAssocID="{6DC32BE0-69FD-44B1-9C7E-EC853799B62D}" presName="node" presStyleLbl="node1" presStyleIdx="1" presStyleCnt="10" custScaleX="133734" custScaleY="132092">
        <dgm:presLayoutVars>
          <dgm:bulletEnabled val="1"/>
        </dgm:presLayoutVars>
      </dgm:prSet>
      <dgm:spPr/>
      <dgm:t>
        <a:bodyPr/>
        <a:lstStyle/>
        <a:p>
          <a:endParaRPr lang="es-EC"/>
        </a:p>
      </dgm:t>
    </dgm:pt>
    <dgm:pt modelId="{3FFCDA29-4CCC-4F10-A181-680255E10D5A}" type="pres">
      <dgm:prSet presAssocID="{163A1E1A-DE49-46AC-AD0A-071CA35EBDA8}" presName="sibTrans" presStyleLbl="bgSibTrans2D1" presStyleIdx="1" presStyleCnt="9"/>
      <dgm:spPr/>
      <dgm:t>
        <a:bodyPr/>
        <a:lstStyle/>
        <a:p>
          <a:endParaRPr lang="es-EC"/>
        </a:p>
      </dgm:t>
    </dgm:pt>
    <dgm:pt modelId="{799F6917-608A-496F-970D-15FFF1145A19}" type="pres">
      <dgm:prSet presAssocID="{C7593840-CF7B-46FA-95B3-5E1AC2D88473}" presName="compNode" presStyleCnt="0"/>
      <dgm:spPr/>
    </dgm:pt>
    <dgm:pt modelId="{16D6AEA6-D312-4BD8-85FE-357D9EB7A739}" type="pres">
      <dgm:prSet presAssocID="{C7593840-CF7B-46FA-95B3-5E1AC2D88473}" presName="dummyConnPt" presStyleCnt="0"/>
      <dgm:spPr/>
    </dgm:pt>
    <dgm:pt modelId="{BFAF0DF4-2A42-4DFC-93D2-D04C1E8E499D}" type="pres">
      <dgm:prSet presAssocID="{C7593840-CF7B-46FA-95B3-5E1AC2D88473}" presName="node" presStyleLbl="node1" presStyleIdx="2" presStyleCnt="10" custScaleX="145324">
        <dgm:presLayoutVars>
          <dgm:bulletEnabled val="1"/>
        </dgm:presLayoutVars>
      </dgm:prSet>
      <dgm:spPr/>
      <dgm:t>
        <a:bodyPr/>
        <a:lstStyle/>
        <a:p>
          <a:endParaRPr lang="es-EC"/>
        </a:p>
      </dgm:t>
    </dgm:pt>
    <dgm:pt modelId="{4651E5DB-2E95-4B18-9E17-AC854319EF2D}" type="pres">
      <dgm:prSet presAssocID="{AC0ECA9B-7B86-4A45-A5A5-BF19B579B5BE}" presName="sibTrans" presStyleLbl="bgSibTrans2D1" presStyleIdx="2" presStyleCnt="9"/>
      <dgm:spPr/>
      <dgm:t>
        <a:bodyPr/>
        <a:lstStyle/>
        <a:p>
          <a:endParaRPr lang="es-EC"/>
        </a:p>
      </dgm:t>
    </dgm:pt>
    <dgm:pt modelId="{2AEC549F-CFAC-4BB4-A0F6-184EC8DB351E}" type="pres">
      <dgm:prSet presAssocID="{702371A9-96F4-4448-8F8B-CA922F47C015}" presName="compNode" presStyleCnt="0"/>
      <dgm:spPr/>
    </dgm:pt>
    <dgm:pt modelId="{B6FC950E-E4E7-4D55-B2E7-40CCA396FE83}" type="pres">
      <dgm:prSet presAssocID="{702371A9-96F4-4448-8F8B-CA922F47C015}" presName="dummyConnPt" presStyleCnt="0"/>
      <dgm:spPr/>
    </dgm:pt>
    <dgm:pt modelId="{124DE38C-2B0E-41D5-8E3E-241C4CED5341}" type="pres">
      <dgm:prSet presAssocID="{702371A9-96F4-4448-8F8B-CA922F47C015}" presName="node" presStyleLbl="node1" presStyleIdx="3" presStyleCnt="10" custScaleX="131002" custLinFactNeighborX="620" custLinFactNeighborY="1991">
        <dgm:presLayoutVars>
          <dgm:bulletEnabled val="1"/>
        </dgm:presLayoutVars>
      </dgm:prSet>
      <dgm:spPr/>
      <dgm:t>
        <a:bodyPr/>
        <a:lstStyle/>
        <a:p>
          <a:endParaRPr lang="es-EC"/>
        </a:p>
      </dgm:t>
    </dgm:pt>
    <dgm:pt modelId="{440D3827-09C5-46BC-873E-F26B96A120EC}" type="pres">
      <dgm:prSet presAssocID="{4E92393A-7EA8-444C-B7D8-55FC96B92755}" presName="sibTrans" presStyleLbl="bgSibTrans2D1" presStyleIdx="3" presStyleCnt="9"/>
      <dgm:spPr/>
      <dgm:t>
        <a:bodyPr/>
        <a:lstStyle/>
        <a:p>
          <a:endParaRPr lang="es-EC"/>
        </a:p>
      </dgm:t>
    </dgm:pt>
    <dgm:pt modelId="{DBEB1577-A215-41A1-A2FC-231C83693727}" type="pres">
      <dgm:prSet presAssocID="{89F00797-A84D-4039-9AA2-63385CE627BA}" presName="compNode" presStyleCnt="0"/>
      <dgm:spPr/>
    </dgm:pt>
    <dgm:pt modelId="{F367B128-F17A-42B7-B52E-B6FAD0C93071}" type="pres">
      <dgm:prSet presAssocID="{89F00797-A84D-4039-9AA2-63385CE627BA}" presName="dummyConnPt" presStyleCnt="0"/>
      <dgm:spPr/>
    </dgm:pt>
    <dgm:pt modelId="{857D103C-7921-4EFB-B6BF-6469CEF6E7D9}" type="pres">
      <dgm:prSet presAssocID="{89F00797-A84D-4039-9AA2-63385CE627BA}" presName="node" presStyleLbl="node1" presStyleIdx="4" presStyleCnt="10" custScaleX="124754">
        <dgm:presLayoutVars>
          <dgm:bulletEnabled val="1"/>
        </dgm:presLayoutVars>
      </dgm:prSet>
      <dgm:spPr/>
      <dgm:t>
        <a:bodyPr/>
        <a:lstStyle/>
        <a:p>
          <a:endParaRPr lang="es-EC"/>
        </a:p>
      </dgm:t>
    </dgm:pt>
    <dgm:pt modelId="{A324B975-BB2C-444C-BE8F-BFB64FF37B4C}" type="pres">
      <dgm:prSet presAssocID="{B9322E4F-E3CE-46FF-A5E4-8F98108177C8}" presName="sibTrans" presStyleLbl="bgSibTrans2D1" presStyleIdx="4" presStyleCnt="9"/>
      <dgm:spPr/>
      <dgm:t>
        <a:bodyPr/>
        <a:lstStyle/>
        <a:p>
          <a:endParaRPr lang="es-EC"/>
        </a:p>
      </dgm:t>
    </dgm:pt>
    <dgm:pt modelId="{15FA3E06-9BB2-4FBB-8C88-6BE966849014}" type="pres">
      <dgm:prSet presAssocID="{956146E9-FC4D-49FA-AF16-3152549F4D5D}" presName="compNode" presStyleCnt="0"/>
      <dgm:spPr/>
    </dgm:pt>
    <dgm:pt modelId="{05C7E57E-CF57-4F13-BAB1-814B828F8F5B}" type="pres">
      <dgm:prSet presAssocID="{956146E9-FC4D-49FA-AF16-3152549F4D5D}" presName="dummyConnPt" presStyleCnt="0"/>
      <dgm:spPr/>
    </dgm:pt>
    <dgm:pt modelId="{B92E589B-839A-4563-910F-1A6602B08D76}" type="pres">
      <dgm:prSet presAssocID="{956146E9-FC4D-49FA-AF16-3152549F4D5D}" presName="node" presStyleLbl="node1" presStyleIdx="5" presStyleCnt="10" custScaleX="115668">
        <dgm:presLayoutVars>
          <dgm:bulletEnabled val="1"/>
        </dgm:presLayoutVars>
      </dgm:prSet>
      <dgm:spPr/>
      <dgm:t>
        <a:bodyPr/>
        <a:lstStyle/>
        <a:p>
          <a:endParaRPr lang="es-EC"/>
        </a:p>
      </dgm:t>
    </dgm:pt>
    <dgm:pt modelId="{DA34792E-AB4B-4943-B024-3E7F225A5625}" type="pres">
      <dgm:prSet presAssocID="{28D7742B-A9DC-41D1-AF0C-CCF44EDEEF51}" presName="sibTrans" presStyleLbl="bgSibTrans2D1" presStyleIdx="5" presStyleCnt="9"/>
      <dgm:spPr/>
      <dgm:t>
        <a:bodyPr/>
        <a:lstStyle/>
        <a:p>
          <a:endParaRPr lang="es-EC"/>
        </a:p>
      </dgm:t>
    </dgm:pt>
    <dgm:pt modelId="{348DB04A-B9B7-4D2E-82A4-9EF8F6C76E05}" type="pres">
      <dgm:prSet presAssocID="{E3B192FC-064E-4E25-96A0-EC2460EB66CA}" presName="compNode" presStyleCnt="0"/>
      <dgm:spPr/>
    </dgm:pt>
    <dgm:pt modelId="{19C7BF03-DD3E-48B6-BEE4-6DE512C03698}" type="pres">
      <dgm:prSet presAssocID="{E3B192FC-064E-4E25-96A0-EC2460EB66CA}" presName="dummyConnPt" presStyleCnt="0"/>
      <dgm:spPr/>
    </dgm:pt>
    <dgm:pt modelId="{05142DAB-7393-4407-86DC-434E4BD15178}" type="pres">
      <dgm:prSet presAssocID="{E3B192FC-064E-4E25-96A0-EC2460EB66CA}" presName="node" presStyleLbl="node1" presStyleIdx="6" presStyleCnt="10" custScaleX="124754">
        <dgm:presLayoutVars>
          <dgm:bulletEnabled val="1"/>
        </dgm:presLayoutVars>
      </dgm:prSet>
      <dgm:spPr/>
      <dgm:t>
        <a:bodyPr/>
        <a:lstStyle/>
        <a:p>
          <a:endParaRPr lang="es-EC"/>
        </a:p>
      </dgm:t>
    </dgm:pt>
    <dgm:pt modelId="{948EE88A-B203-470D-A047-303789FF7269}" type="pres">
      <dgm:prSet presAssocID="{B4EC75C6-AC23-4DF0-B92B-B395CDA048E9}" presName="sibTrans" presStyleLbl="bgSibTrans2D1" presStyleIdx="6" presStyleCnt="9"/>
      <dgm:spPr/>
      <dgm:t>
        <a:bodyPr/>
        <a:lstStyle/>
        <a:p>
          <a:endParaRPr lang="es-EC"/>
        </a:p>
      </dgm:t>
    </dgm:pt>
    <dgm:pt modelId="{3E2B2C07-4771-45D8-A8FF-03AE8E58034A}" type="pres">
      <dgm:prSet presAssocID="{926B366C-FDA4-4684-9EEB-904B5B34074D}" presName="compNode" presStyleCnt="0"/>
      <dgm:spPr/>
    </dgm:pt>
    <dgm:pt modelId="{0C9BD973-2BDA-415B-B1BB-3C60BBEF5AC8}" type="pres">
      <dgm:prSet presAssocID="{926B366C-FDA4-4684-9EEB-904B5B34074D}" presName="dummyConnPt" presStyleCnt="0"/>
      <dgm:spPr/>
    </dgm:pt>
    <dgm:pt modelId="{DD0B53AC-F4C8-4E08-AB6C-5CF7F42F4595}" type="pres">
      <dgm:prSet presAssocID="{926B366C-FDA4-4684-9EEB-904B5B34074D}" presName="node" presStyleLbl="node1" presStyleIdx="7" presStyleCnt="10" custScaleX="120570">
        <dgm:presLayoutVars>
          <dgm:bulletEnabled val="1"/>
        </dgm:presLayoutVars>
      </dgm:prSet>
      <dgm:spPr/>
      <dgm:t>
        <a:bodyPr/>
        <a:lstStyle/>
        <a:p>
          <a:endParaRPr lang="es-EC"/>
        </a:p>
      </dgm:t>
    </dgm:pt>
    <dgm:pt modelId="{864479EB-0730-42B1-8F24-FCA0E19E1ECD}" type="pres">
      <dgm:prSet presAssocID="{DF8CC3F0-AE1A-4406-89CF-ACA9C0B7DA51}" presName="sibTrans" presStyleLbl="bgSibTrans2D1" presStyleIdx="7" presStyleCnt="9"/>
      <dgm:spPr/>
      <dgm:t>
        <a:bodyPr/>
        <a:lstStyle/>
        <a:p>
          <a:endParaRPr lang="es-EC"/>
        </a:p>
      </dgm:t>
    </dgm:pt>
    <dgm:pt modelId="{232856D5-CA88-40B8-A3E5-4F991C9D12D1}" type="pres">
      <dgm:prSet presAssocID="{1D60F61C-F570-4DC9-953D-E65842C70041}" presName="compNode" presStyleCnt="0"/>
      <dgm:spPr/>
    </dgm:pt>
    <dgm:pt modelId="{5A7B9E50-24F2-4EC1-A385-F23FEA2CA36E}" type="pres">
      <dgm:prSet presAssocID="{1D60F61C-F570-4DC9-953D-E65842C70041}" presName="dummyConnPt" presStyleCnt="0"/>
      <dgm:spPr/>
    </dgm:pt>
    <dgm:pt modelId="{BAA0251D-ED65-4536-8AD6-4604A548AF16}" type="pres">
      <dgm:prSet presAssocID="{1D60F61C-F570-4DC9-953D-E65842C70041}" presName="node" presStyleLbl="node1" presStyleIdx="8" presStyleCnt="10" custScaleX="120158" custScaleY="190861">
        <dgm:presLayoutVars>
          <dgm:bulletEnabled val="1"/>
        </dgm:presLayoutVars>
      </dgm:prSet>
      <dgm:spPr/>
      <dgm:t>
        <a:bodyPr/>
        <a:lstStyle/>
        <a:p>
          <a:endParaRPr lang="es-EC"/>
        </a:p>
      </dgm:t>
    </dgm:pt>
    <dgm:pt modelId="{61D7A083-D72A-45F3-B03D-3A526E622081}" type="pres">
      <dgm:prSet presAssocID="{B09333C1-152B-4E06-BBAA-D988506E264C}" presName="sibTrans" presStyleLbl="bgSibTrans2D1" presStyleIdx="8" presStyleCnt="9"/>
      <dgm:spPr/>
      <dgm:t>
        <a:bodyPr/>
        <a:lstStyle/>
        <a:p>
          <a:endParaRPr lang="es-EC"/>
        </a:p>
      </dgm:t>
    </dgm:pt>
    <dgm:pt modelId="{197B5468-0FD3-42D4-A72A-6703AE1BDFCE}" type="pres">
      <dgm:prSet presAssocID="{C04CA360-1D62-458E-B4E3-6A621B15F9D1}" presName="compNode" presStyleCnt="0"/>
      <dgm:spPr/>
    </dgm:pt>
    <dgm:pt modelId="{09E5D3B3-747A-4A3C-8AB1-11030EBA5DA7}" type="pres">
      <dgm:prSet presAssocID="{C04CA360-1D62-458E-B4E3-6A621B15F9D1}" presName="dummyConnPt" presStyleCnt="0"/>
      <dgm:spPr/>
    </dgm:pt>
    <dgm:pt modelId="{16F9A9C7-B192-4825-84C6-DA2971671CA1}" type="pres">
      <dgm:prSet presAssocID="{C04CA360-1D62-458E-B4E3-6A621B15F9D1}" presName="node" presStyleLbl="node1" presStyleIdx="9" presStyleCnt="10" custScaleX="120158" custScaleY="221036">
        <dgm:presLayoutVars>
          <dgm:bulletEnabled val="1"/>
        </dgm:presLayoutVars>
      </dgm:prSet>
      <dgm:spPr/>
      <dgm:t>
        <a:bodyPr/>
        <a:lstStyle/>
        <a:p>
          <a:endParaRPr lang="es-EC"/>
        </a:p>
      </dgm:t>
    </dgm:pt>
  </dgm:ptLst>
  <dgm:cxnLst>
    <dgm:cxn modelId="{F86289FB-D759-407B-AAC0-64B982556A64}" srcId="{2CE46272-B231-4DEC-8725-1CEA5DE29301}" destId="{956146E9-FC4D-49FA-AF16-3152549F4D5D}" srcOrd="5" destOrd="0" parTransId="{BD294BE8-2E70-486F-A88B-C1F0E6B4EDE9}" sibTransId="{28D7742B-A9DC-41D1-AF0C-CCF44EDEEF51}"/>
    <dgm:cxn modelId="{EFA38BF4-E5CA-4D16-A53E-3E3E2A9F4AD3}" srcId="{2CE46272-B231-4DEC-8725-1CEA5DE29301}" destId="{702371A9-96F4-4448-8F8B-CA922F47C015}" srcOrd="3" destOrd="0" parTransId="{8F8CA583-B342-432A-826D-B0E90D8BB133}" sibTransId="{4E92393A-7EA8-444C-B7D8-55FC96B92755}"/>
    <dgm:cxn modelId="{B686D768-0349-495F-9AA0-CEDE6579F930}" type="presOf" srcId="{4E92393A-7EA8-444C-B7D8-55FC96B92755}" destId="{440D3827-09C5-46BC-873E-F26B96A120EC}" srcOrd="0" destOrd="0" presId="urn:microsoft.com/office/officeart/2005/8/layout/bProcess4"/>
    <dgm:cxn modelId="{F7F53BF9-67FD-485B-A2BC-35254D3563AA}" srcId="{2CE46272-B231-4DEC-8725-1CEA5DE29301}" destId="{6DC32BE0-69FD-44B1-9C7E-EC853799B62D}" srcOrd="1" destOrd="0" parTransId="{7F73A015-9F62-4D1C-AA73-8BECD82883AD}" sibTransId="{163A1E1A-DE49-46AC-AD0A-071CA35EBDA8}"/>
    <dgm:cxn modelId="{5A840365-6B7D-4F3A-973C-B2C8FDEB9EEA}" srcId="{2CE46272-B231-4DEC-8725-1CEA5DE29301}" destId="{89F00797-A84D-4039-9AA2-63385CE627BA}" srcOrd="4" destOrd="0" parTransId="{9D8ED266-490F-44F0-9FF0-FEACD922CF0B}" sibTransId="{B9322E4F-E3CE-46FF-A5E4-8F98108177C8}"/>
    <dgm:cxn modelId="{9EDCAA53-2DDA-445E-93EE-58241DE6C92A}" type="presOf" srcId="{AC0ECA9B-7B86-4A45-A5A5-BF19B579B5BE}" destId="{4651E5DB-2E95-4B18-9E17-AC854319EF2D}" srcOrd="0" destOrd="0" presId="urn:microsoft.com/office/officeart/2005/8/layout/bProcess4"/>
    <dgm:cxn modelId="{2D1B608B-0893-4D96-B2A9-77C519E8FD4F}" type="presOf" srcId="{1D60F61C-F570-4DC9-953D-E65842C70041}" destId="{BAA0251D-ED65-4536-8AD6-4604A548AF16}" srcOrd="0" destOrd="0" presId="urn:microsoft.com/office/officeart/2005/8/layout/bProcess4"/>
    <dgm:cxn modelId="{951375D6-8840-40CE-93FA-A3C0C9291AAC}" type="presOf" srcId="{DF8CC3F0-AE1A-4406-89CF-ACA9C0B7DA51}" destId="{864479EB-0730-42B1-8F24-FCA0E19E1ECD}" srcOrd="0" destOrd="0" presId="urn:microsoft.com/office/officeart/2005/8/layout/bProcess4"/>
    <dgm:cxn modelId="{0EB05B7F-1E4B-4FD5-B104-9A3F3B52AAA6}" type="presOf" srcId="{956146E9-FC4D-49FA-AF16-3152549F4D5D}" destId="{B92E589B-839A-4563-910F-1A6602B08D76}" srcOrd="0" destOrd="0" presId="urn:microsoft.com/office/officeart/2005/8/layout/bProcess4"/>
    <dgm:cxn modelId="{09CB4BFE-C2A2-412F-B4B6-176D6B37491D}" type="presOf" srcId="{28D7742B-A9DC-41D1-AF0C-CCF44EDEEF51}" destId="{DA34792E-AB4B-4943-B024-3E7F225A5625}" srcOrd="0" destOrd="0" presId="urn:microsoft.com/office/officeart/2005/8/layout/bProcess4"/>
    <dgm:cxn modelId="{316DB3E1-344D-4327-A3F1-D756AD257DA6}" type="presOf" srcId="{C7593840-CF7B-46FA-95B3-5E1AC2D88473}" destId="{BFAF0DF4-2A42-4DFC-93D2-D04C1E8E499D}" srcOrd="0" destOrd="0" presId="urn:microsoft.com/office/officeart/2005/8/layout/bProcess4"/>
    <dgm:cxn modelId="{00D6A98D-126B-4863-85E6-FF67C8D252C9}" srcId="{2CE46272-B231-4DEC-8725-1CEA5DE29301}" destId="{1D60F61C-F570-4DC9-953D-E65842C70041}" srcOrd="8" destOrd="0" parTransId="{7ECA1433-AFB0-4CFD-8AD8-184AB6ECCF37}" sibTransId="{B09333C1-152B-4E06-BBAA-D988506E264C}"/>
    <dgm:cxn modelId="{5FDD081D-E61B-4AF0-80D4-E86330D5961D}" type="presOf" srcId="{163A1E1A-DE49-46AC-AD0A-071CA35EBDA8}" destId="{3FFCDA29-4CCC-4F10-A181-680255E10D5A}" srcOrd="0" destOrd="0" presId="urn:microsoft.com/office/officeart/2005/8/layout/bProcess4"/>
    <dgm:cxn modelId="{8D7AD26B-186D-45B0-BA73-06B06CEAF1FF}" srcId="{2CE46272-B231-4DEC-8725-1CEA5DE29301}" destId="{C7593840-CF7B-46FA-95B3-5E1AC2D88473}" srcOrd="2" destOrd="0" parTransId="{7074D196-206D-4D89-B62C-E73CE3F841D8}" sibTransId="{AC0ECA9B-7B86-4A45-A5A5-BF19B579B5BE}"/>
    <dgm:cxn modelId="{229A9FC1-63B1-4A5B-98AF-10C017C1A93D}" srcId="{2CE46272-B231-4DEC-8725-1CEA5DE29301}" destId="{C04CA360-1D62-458E-B4E3-6A621B15F9D1}" srcOrd="9" destOrd="0" parTransId="{668A7C3D-99EA-4B16-90C1-071E8368D12F}" sibTransId="{834B2BA7-32F5-45DC-963F-BD09EB918B3C}"/>
    <dgm:cxn modelId="{9F1981BA-77EC-47F2-85EF-CA2110CCD6D1}" type="presOf" srcId="{702371A9-96F4-4448-8F8B-CA922F47C015}" destId="{124DE38C-2B0E-41D5-8E3E-241C4CED5341}" srcOrd="0" destOrd="0" presId="urn:microsoft.com/office/officeart/2005/8/layout/bProcess4"/>
    <dgm:cxn modelId="{8BB4624E-C0DA-446F-8FDF-28E16894B307}" type="presOf" srcId="{C04CA360-1D62-458E-B4E3-6A621B15F9D1}" destId="{16F9A9C7-B192-4825-84C6-DA2971671CA1}" srcOrd="0" destOrd="0" presId="urn:microsoft.com/office/officeart/2005/8/layout/bProcess4"/>
    <dgm:cxn modelId="{51C65A75-FEC1-4DE2-81B1-C02F5FCBAC44}" type="presOf" srcId="{C21E8FFD-179A-4B5F-84EE-3A26894DF0D2}" destId="{3BC9AF92-9466-4088-B48B-E68D546B4C1C}" srcOrd="0" destOrd="0" presId="urn:microsoft.com/office/officeart/2005/8/layout/bProcess4"/>
    <dgm:cxn modelId="{B4EC1ADC-259B-4FA5-82ED-F843497E7E87}" type="presOf" srcId="{730E73B9-C25D-4235-B8A3-6BD5CC2A2C15}" destId="{A0A8785B-61A0-4568-B3A8-B2CA34880A68}" srcOrd="0" destOrd="0" presId="urn:microsoft.com/office/officeart/2005/8/layout/bProcess4"/>
    <dgm:cxn modelId="{4C41F067-1671-4082-AD44-CF106F23A764}" type="presOf" srcId="{926B366C-FDA4-4684-9EEB-904B5B34074D}" destId="{DD0B53AC-F4C8-4E08-AB6C-5CF7F42F4595}" srcOrd="0" destOrd="0" presId="urn:microsoft.com/office/officeart/2005/8/layout/bProcess4"/>
    <dgm:cxn modelId="{C64530E1-C5F1-494D-9B35-F9CBF7006C4F}" srcId="{2CE46272-B231-4DEC-8725-1CEA5DE29301}" destId="{926B366C-FDA4-4684-9EEB-904B5B34074D}" srcOrd="7" destOrd="0" parTransId="{7B81DECA-CFE5-4B34-B3CF-4E2E33470D28}" sibTransId="{DF8CC3F0-AE1A-4406-89CF-ACA9C0B7DA51}"/>
    <dgm:cxn modelId="{D0C787D4-EA0C-40AF-813A-B7F1A46F1FDB}" type="presOf" srcId="{B9322E4F-E3CE-46FF-A5E4-8F98108177C8}" destId="{A324B975-BB2C-444C-BE8F-BFB64FF37B4C}" srcOrd="0" destOrd="0" presId="urn:microsoft.com/office/officeart/2005/8/layout/bProcess4"/>
    <dgm:cxn modelId="{1A224164-B7B3-4A87-A7B8-FE9B7AA50DE3}" srcId="{2CE46272-B231-4DEC-8725-1CEA5DE29301}" destId="{E3B192FC-064E-4E25-96A0-EC2460EB66CA}" srcOrd="6" destOrd="0" parTransId="{20EF2A4C-8F9F-42FC-9B39-D1A4C4C39C92}" sibTransId="{B4EC75C6-AC23-4DF0-B92B-B395CDA048E9}"/>
    <dgm:cxn modelId="{E3D74ED3-6D5D-4F09-8E5D-A35509244C6A}" type="presOf" srcId="{B4EC75C6-AC23-4DF0-B92B-B395CDA048E9}" destId="{948EE88A-B203-470D-A047-303789FF7269}" srcOrd="0" destOrd="0" presId="urn:microsoft.com/office/officeart/2005/8/layout/bProcess4"/>
    <dgm:cxn modelId="{7D37DC31-D616-4622-995D-DDF72D4B08F4}" type="presOf" srcId="{6DC32BE0-69FD-44B1-9C7E-EC853799B62D}" destId="{08A317ED-9298-4003-BFA7-39E946DC5680}" srcOrd="0" destOrd="0" presId="urn:microsoft.com/office/officeart/2005/8/layout/bProcess4"/>
    <dgm:cxn modelId="{15253FB4-9173-4A0C-81E9-A5CFA923BFEE}" type="presOf" srcId="{2CE46272-B231-4DEC-8725-1CEA5DE29301}" destId="{70DBC902-4C13-4E79-852C-92B1E7D1046E}" srcOrd="0" destOrd="0" presId="urn:microsoft.com/office/officeart/2005/8/layout/bProcess4"/>
    <dgm:cxn modelId="{B792FCC6-CB25-481E-BF82-AC5228D2B8D5}" type="presOf" srcId="{89F00797-A84D-4039-9AA2-63385CE627BA}" destId="{857D103C-7921-4EFB-B6BF-6469CEF6E7D9}" srcOrd="0" destOrd="0" presId="urn:microsoft.com/office/officeart/2005/8/layout/bProcess4"/>
    <dgm:cxn modelId="{A7F1B75F-0292-434A-A120-93220BD80CEE}" type="presOf" srcId="{E3B192FC-064E-4E25-96A0-EC2460EB66CA}" destId="{05142DAB-7393-4407-86DC-434E4BD15178}" srcOrd="0" destOrd="0" presId="urn:microsoft.com/office/officeart/2005/8/layout/bProcess4"/>
    <dgm:cxn modelId="{8D307434-7DE9-4B89-B1F4-3B38826C40A3}" type="presOf" srcId="{B09333C1-152B-4E06-BBAA-D988506E264C}" destId="{61D7A083-D72A-45F3-B03D-3A526E622081}" srcOrd="0" destOrd="0" presId="urn:microsoft.com/office/officeart/2005/8/layout/bProcess4"/>
    <dgm:cxn modelId="{672EF5A5-9E5D-4A42-BF0B-AF1D099666E6}" srcId="{2CE46272-B231-4DEC-8725-1CEA5DE29301}" destId="{730E73B9-C25D-4235-B8A3-6BD5CC2A2C15}" srcOrd="0" destOrd="0" parTransId="{5BDF4029-5F62-4856-BB73-A6C070511919}" sibTransId="{C21E8FFD-179A-4B5F-84EE-3A26894DF0D2}"/>
    <dgm:cxn modelId="{C7B3DEA9-68B5-4B53-BCE5-0DC1277DBA09}" type="presParOf" srcId="{70DBC902-4C13-4E79-852C-92B1E7D1046E}" destId="{71A4361D-A6DC-4D96-B8DB-A033B02D9BFC}" srcOrd="0" destOrd="0" presId="urn:microsoft.com/office/officeart/2005/8/layout/bProcess4"/>
    <dgm:cxn modelId="{508B603E-FA02-4B42-A8D1-0053775E934E}" type="presParOf" srcId="{71A4361D-A6DC-4D96-B8DB-A033B02D9BFC}" destId="{B89C1AC8-75A7-45C9-A2AB-A83F0438AC39}" srcOrd="0" destOrd="0" presId="urn:microsoft.com/office/officeart/2005/8/layout/bProcess4"/>
    <dgm:cxn modelId="{FA5CAA98-3542-4223-9AD0-F0E8977B00A7}" type="presParOf" srcId="{71A4361D-A6DC-4D96-B8DB-A033B02D9BFC}" destId="{A0A8785B-61A0-4568-B3A8-B2CA34880A68}" srcOrd="1" destOrd="0" presId="urn:microsoft.com/office/officeart/2005/8/layout/bProcess4"/>
    <dgm:cxn modelId="{69A81A32-964A-42BA-A80E-DEE50795CC1A}" type="presParOf" srcId="{70DBC902-4C13-4E79-852C-92B1E7D1046E}" destId="{3BC9AF92-9466-4088-B48B-E68D546B4C1C}" srcOrd="1" destOrd="0" presId="urn:microsoft.com/office/officeart/2005/8/layout/bProcess4"/>
    <dgm:cxn modelId="{BACE9170-A54E-44DC-B21F-8B1AB7544E48}" type="presParOf" srcId="{70DBC902-4C13-4E79-852C-92B1E7D1046E}" destId="{AD2CF718-9B52-48E3-8D2E-940A16780F27}" srcOrd="2" destOrd="0" presId="urn:microsoft.com/office/officeart/2005/8/layout/bProcess4"/>
    <dgm:cxn modelId="{47C0A1D8-6631-4BA8-B431-B7327D0098CD}" type="presParOf" srcId="{AD2CF718-9B52-48E3-8D2E-940A16780F27}" destId="{B0727BF1-3BC2-428A-85F7-C263D444C3CE}" srcOrd="0" destOrd="0" presId="urn:microsoft.com/office/officeart/2005/8/layout/bProcess4"/>
    <dgm:cxn modelId="{8D3C7923-7692-4A16-BA01-AAA5CFE989D9}" type="presParOf" srcId="{AD2CF718-9B52-48E3-8D2E-940A16780F27}" destId="{08A317ED-9298-4003-BFA7-39E946DC5680}" srcOrd="1" destOrd="0" presId="urn:microsoft.com/office/officeart/2005/8/layout/bProcess4"/>
    <dgm:cxn modelId="{099D3E3B-A474-4B0D-82B3-4823E08753F0}" type="presParOf" srcId="{70DBC902-4C13-4E79-852C-92B1E7D1046E}" destId="{3FFCDA29-4CCC-4F10-A181-680255E10D5A}" srcOrd="3" destOrd="0" presId="urn:microsoft.com/office/officeart/2005/8/layout/bProcess4"/>
    <dgm:cxn modelId="{E19D8386-BC3F-43DA-9044-E39178268696}" type="presParOf" srcId="{70DBC902-4C13-4E79-852C-92B1E7D1046E}" destId="{799F6917-608A-496F-970D-15FFF1145A19}" srcOrd="4" destOrd="0" presId="urn:microsoft.com/office/officeart/2005/8/layout/bProcess4"/>
    <dgm:cxn modelId="{25207380-FA93-4AE4-9054-ECDF42585F89}" type="presParOf" srcId="{799F6917-608A-496F-970D-15FFF1145A19}" destId="{16D6AEA6-D312-4BD8-85FE-357D9EB7A739}" srcOrd="0" destOrd="0" presId="urn:microsoft.com/office/officeart/2005/8/layout/bProcess4"/>
    <dgm:cxn modelId="{6E09AF8A-B29E-4CCF-9174-9DA33865EC89}" type="presParOf" srcId="{799F6917-608A-496F-970D-15FFF1145A19}" destId="{BFAF0DF4-2A42-4DFC-93D2-D04C1E8E499D}" srcOrd="1" destOrd="0" presId="urn:microsoft.com/office/officeart/2005/8/layout/bProcess4"/>
    <dgm:cxn modelId="{77ACC247-BE27-4F64-AD3A-75B6218E7387}" type="presParOf" srcId="{70DBC902-4C13-4E79-852C-92B1E7D1046E}" destId="{4651E5DB-2E95-4B18-9E17-AC854319EF2D}" srcOrd="5" destOrd="0" presId="urn:microsoft.com/office/officeart/2005/8/layout/bProcess4"/>
    <dgm:cxn modelId="{F99F09F8-C9FA-46D5-88F9-933C77FB95A3}" type="presParOf" srcId="{70DBC902-4C13-4E79-852C-92B1E7D1046E}" destId="{2AEC549F-CFAC-4BB4-A0F6-184EC8DB351E}" srcOrd="6" destOrd="0" presId="urn:microsoft.com/office/officeart/2005/8/layout/bProcess4"/>
    <dgm:cxn modelId="{B7AD6FBD-42D6-4728-954E-C53C054C5D68}" type="presParOf" srcId="{2AEC549F-CFAC-4BB4-A0F6-184EC8DB351E}" destId="{B6FC950E-E4E7-4D55-B2E7-40CCA396FE83}" srcOrd="0" destOrd="0" presId="urn:microsoft.com/office/officeart/2005/8/layout/bProcess4"/>
    <dgm:cxn modelId="{D6A49947-0BFE-4179-80A2-2CF2E2F553D9}" type="presParOf" srcId="{2AEC549F-CFAC-4BB4-A0F6-184EC8DB351E}" destId="{124DE38C-2B0E-41D5-8E3E-241C4CED5341}" srcOrd="1" destOrd="0" presId="urn:microsoft.com/office/officeart/2005/8/layout/bProcess4"/>
    <dgm:cxn modelId="{3C4491AF-3ED1-4C43-B8E5-8944F68E7972}" type="presParOf" srcId="{70DBC902-4C13-4E79-852C-92B1E7D1046E}" destId="{440D3827-09C5-46BC-873E-F26B96A120EC}" srcOrd="7" destOrd="0" presId="urn:microsoft.com/office/officeart/2005/8/layout/bProcess4"/>
    <dgm:cxn modelId="{5886FCE0-0447-4B72-B224-B3E177040318}" type="presParOf" srcId="{70DBC902-4C13-4E79-852C-92B1E7D1046E}" destId="{DBEB1577-A215-41A1-A2FC-231C83693727}" srcOrd="8" destOrd="0" presId="urn:microsoft.com/office/officeart/2005/8/layout/bProcess4"/>
    <dgm:cxn modelId="{B022FF8D-9D01-4E45-87F6-27D1BAF94393}" type="presParOf" srcId="{DBEB1577-A215-41A1-A2FC-231C83693727}" destId="{F367B128-F17A-42B7-B52E-B6FAD0C93071}" srcOrd="0" destOrd="0" presId="urn:microsoft.com/office/officeart/2005/8/layout/bProcess4"/>
    <dgm:cxn modelId="{834F6E95-4160-47A4-8426-CC45BDA1255A}" type="presParOf" srcId="{DBEB1577-A215-41A1-A2FC-231C83693727}" destId="{857D103C-7921-4EFB-B6BF-6469CEF6E7D9}" srcOrd="1" destOrd="0" presId="urn:microsoft.com/office/officeart/2005/8/layout/bProcess4"/>
    <dgm:cxn modelId="{38C6F27A-B761-4CE9-9F9D-D692DA2A99BE}" type="presParOf" srcId="{70DBC902-4C13-4E79-852C-92B1E7D1046E}" destId="{A324B975-BB2C-444C-BE8F-BFB64FF37B4C}" srcOrd="9" destOrd="0" presId="urn:microsoft.com/office/officeart/2005/8/layout/bProcess4"/>
    <dgm:cxn modelId="{0DE394E2-9680-42AC-807C-81950705276E}" type="presParOf" srcId="{70DBC902-4C13-4E79-852C-92B1E7D1046E}" destId="{15FA3E06-9BB2-4FBB-8C88-6BE966849014}" srcOrd="10" destOrd="0" presId="urn:microsoft.com/office/officeart/2005/8/layout/bProcess4"/>
    <dgm:cxn modelId="{E8F118CB-F2FA-47BE-A208-FC3C46232AC2}" type="presParOf" srcId="{15FA3E06-9BB2-4FBB-8C88-6BE966849014}" destId="{05C7E57E-CF57-4F13-BAB1-814B828F8F5B}" srcOrd="0" destOrd="0" presId="urn:microsoft.com/office/officeart/2005/8/layout/bProcess4"/>
    <dgm:cxn modelId="{4CF0DECE-ADB6-4C10-86B2-588C0F666D8B}" type="presParOf" srcId="{15FA3E06-9BB2-4FBB-8C88-6BE966849014}" destId="{B92E589B-839A-4563-910F-1A6602B08D76}" srcOrd="1" destOrd="0" presId="urn:microsoft.com/office/officeart/2005/8/layout/bProcess4"/>
    <dgm:cxn modelId="{A8F2C81F-1282-4861-9EDA-BF28E9BED93F}" type="presParOf" srcId="{70DBC902-4C13-4E79-852C-92B1E7D1046E}" destId="{DA34792E-AB4B-4943-B024-3E7F225A5625}" srcOrd="11" destOrd="0" presId="urn:microsoft.com/office/officeart/2005/8/layout/bProcess4"/>
    <dgm:cxn modelId="{CD43B46D-F773-44B9-8B11-B4D3C5C52035}" type="presParOf" srcId="{70DBC902-4C13-4E79-852C-92B1E7D1046E}" destId="{348DB04A-B9B7-4D2E-82A4-9EF8F6C76E05}" srcOrd="12" destOrd="0" presId="urn:microsoft.com/office/officeart/2005/8/layout/bProcess4"/>
    <dgm:cxn modelId="{60C38C52-53E0-4B4F-B571-C66EF0888783}" type="presParOf" srcId="{348DB04A-B9B7-4D2E-82A4-9EF8F6C76E05}" destId="{19C7BF03-DD3E-48B6-BEE4-6DE512C03698}" srcOrd="0" destOrd="0" presId="urn:microsoft.com/office/officeart/2005/8/layout/bProcess4"/>
    <dgm:cxn modelId="{D30306DF-ADC6-403F-AD45-738E6F941240}" type="presParOf" srcId="{348DB04A-B9B7-4D2E-82A4-9EF8F6C76E05}" destId="{05142DAB-7393-4407-86DC-434E4BD15178}" srcOrd="1" destOrd="0" presId="urn:microsoft.com/office/officeart/2005/8/layout/bProcess4"/>
    <dgm:cxn modelId="{E930D66B-62B5-4884-B6A6-D49F1F6F1CBC}" type="presParOf" srcId="{70DBC902-4C13-4E79-852C-92B1E7D1046E}" destId="{948EE88A-B203-470D-A047-303789FF7269}" srcOrd="13" destOrd="0" presId="urn:microsoft.com/office/officeart/2005/8/layout/bProcess4"/>
    <dgm:cxn modelId="{65865AF8-3C3A-42AA-8FDA-035457D0D871}" type="presParOf" srcId="{70DBC902-4C13-4E79-852C-92B1E7D1046E}" destId="{3E2B2C07-4771-45D8-A8FF-03AE8E58034A}" srcOrd="14" destOrd="0" presId="urn:microsoft.com/office/officeart/2005/8/layout/bProcess4"/>
    <dgm:cxn modelId="{0B65439B-EBFF-45C0-B910-940B1E501D48}" type="presParOf" srcId="{3E2B2C07-4771-45D8-A8FF-03AE8E58034A}" destId="{0C9BD973-2BDA-415B-B1BB-3C60BBEF5AC8}" srcOrd="0" destOrd="0" presId="urn:microsoft.com/office/officeart/2005/8/layout/bProcess4"/>
    <dgm:cxn modelId="{4ADA97EB-9434-4C92-A940-CF65FAF3A058}" type="presParOf" srcId="{3E2B2C07-4771-45D8-A8FF-03AE8E58034A}" destId="{DD0B53AC-F4C8-4E08-AB6C-5CF7F42F4595}" srcOrd="1" destOrd="0" presId="urn:microsoft.com/office/officeart/2005/8/layout/bProcess4"/>
    <dgm:cxn modelId="{133BD240-84FE-4C15-937F-B24F6D277A0C}" type="presParOf" srcId="{70DBC902-4C13-4E79-852C-92B1E7D1046E}" destId="{864479EB-0730-42B1-8F24-FCA0E19E1ECD}" srcOrd="15" destOrd="0" presId="urn:microsoft.com/office/officeart/2005/8/layout/bProcess4"/>
    <dgm:cxn modelId="{C14983A4-A993-49D2-8418-6DA6E350EF9E}" type="presParOf" srcId="{70DBC902-4C13-4E79-852C-92B1E7D1046E}" destId="{232856D5-CA88-40B8-A3E5-4F991C9D12D1}" srcOrd="16" destOrd="0" presId="urn:microsoft.com/office/officeart/2005/8/layout/bProcess4"/>
    <dgm:cxn modelId="{D48E1C36-FF59-4778-A7D0-2D062993EA81}" type="presParOf" srcId="{232856D5-CA88-40B8-A3E5-4F991C9D12D1}" destId="{5A7B9E50-24F2-4EC1-A385-F23FEA2CA36E}" srcOrd="0" destOrd="0" presId="urn:microsoft.com/office/officeart/2005/8/layout/bProcess4"/>
    <dgm:cxn modelId="{C04374FC-C59F-4CF9-B209-8FAD0473E53A}" type="presParOf" srcId="{232856D5-CA88-40B8-A3E5-4F991C9D12D1}" destId="{BAA0251D-ED65-4536-8AD6-4604A548AF16}" srcOrd="1" destOrd="0" presId="urn:microsoft.com/office/officeart/2005/8/layout/bProcess4"/>
    <dgm:cxn modelId="{99B9B7A8-750E-4062-ACA6-3E47162D8E1F}" type="presParOf" srcId="{70DBC902-4C13-4E79-852C-92B1E7D1046E}" destId="{61D7A083-D72A-45F3-B03D-3A526E622081}" srcOrd="17" destOrd="0" presId="urn:microsoft.com/office/officeart/2005/8/layout/bProcess4"/>
    <dgm:cxn modelId="{9C90FAC3-EBD8-40B9-8416-9D54D08EB8D5}" type="presParOf" srcId="{70DBC902-4C13-4E79-852C-92B1E7D1046E}" destId="{197B5468-0FD3-42D4-A72A-6703AE1BDFCE}" srcOrd="18" destOrd="0" presId="urn:microsoft.com/office/officeart/2005/8/layout/bProcess4"/>
    <dgm:cxn modelId="{F8CA756E-5A3E-42C0-8BA1-5FC872079D2C}" type="presParOf" srcId="{197B5468-0FD3-42D4-A72A-6703AE1BDFCE}" destId="{09E5D3B3-747A-4A3C-8AB1-11030EBA5DA7}" srcOrd="0" destOrd="0" presId="urn:microsoft.com/office/officeart/2005/8/layout/bProcess4"/>
    <dgm:cxn modelId="{D81E98AB-D43A-46E9-A440-2F2F5F04C830}" type="presParOf" srcId="{197B5468-0FD3-42D4-A72A-6703AE1BDFCE}" destId="{16F9A9C7-B192-4825-84C6-DA2971671CA1}"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727CA2-A143-45FC-B2E1-77A8FAF1B3B9}" type="doc">
      <dgm:prSet loTypeId="urn:microsoft.com/office/officeart/2005/8/layout/vList3" loCatId="list" qsTypeId="urn:microsoft.com/office/officeart/2005/8/quickstyle/simple1" qsCatId="simple" csTypeId="urn:microsoft.com/office/officeart/2005/8/colors/colorful5" csCatId="colorful" phldr="1"/>
      <dgm:spPr/>
    </dgm:pt>
    <dgm:pt modelId="{016613BC-EE4A-49ED-BB86-5D19C1ECADAC}">
      <dgm:prSet phldrT="[Texto]" custT="1"/>
      <dgm:spPr>
        <a:solidFill>
          <a:srgbClr val="1C7DDE"/>
        </a:solidFill>
      </dgm:spPr>
      <dgm:t>
        <a:bodyPr/>
        <a:lstStyle/>
        <a:p>
          <a:r>
            <a:rPr lang="es-ES" sz="2100" smtClean="0">
              <a:solidFill>
                <a:schemeClr val="tx2"/>
              </a:solidFill>
              <a:latin typeface="Times New Roman" pitchFamily="18" charset="0"/>
              <a:cs typeface="Times New Roman" pitchFamily="18" charset="0"/>
            </a:rPr>
            <a:t>¿Qué conocimientos tienen las maestras sobre los procesos que se utilizan en las actividades lúdicas de los niños y niñas del Primero de básica?</a:t>
          </a:r>
          <a:endParaRPr lang="es-EC" sz="2100">
            <a:solidFill>
              <a:schemeClr val="tx2"/>
            </a:solidFill>
            <a:latin typeface="Times New Roman" pitchFamily="18" charset="0"/>
            <a:cs typeface="Times New Roman" pitchFamily="18" charset="0"/>
          </a:endParaRPr>
        </a:p>
      </dgm:t>
    </dgm:pt>
    <dgm:pt modelId="{91A8F96E-3E39-4767-B00F-02863182D417}" type="parTrans" cxnId="{73D4BB6D-C06C-4F05-814D-4EE7B0892098}">
      <dgm:prSet/>
      <dgm:spPr/>
      <dgm:t>
        <a:bodyPr/>
        <a:lstStyle/>
        <a:p>
          <a:endParaRPr lang="es-EC" sz="2100">
            <a:solidFill>
              <a:schemeClr val="tx2"/>
            </a:solidFill>
            <a:latin typeface="Times New Roman" pitchFamily="18" charset="0"/>
            <a:cs typeface="Times New Roman" pitchFamily="18" charset="0"/>
          </a:endParaRPr>
        </a:p>
      </dgm:t>
    </dgm:pt>
    <dgm:pt modelId="{7ACDA60A-DCEC-4780-B752-192FEDA8F4C7}" type="sibTrans" cxnId="{73D4BB6D-C06C-4F05-814D-4EE7B0892098}">
      <dgm:prSet/>
      <dgm:spPr/>
      <dgm:t>
        <a:bodyPr/>
        <a:lstStyle/>
        <a:p>
          <a:endParaRPr lang="es-EC" sz="2100">
            <a:solidFill>
              <a:schemeClr val="tx2"/>
            </a:solidFill>
            <a:latin typeface="Times New Roman" pitchFamily="18" charset="0"/>
            <a:cs typeface="Times New Roman" pitchFamily="18" charset="0"/>
          </a:endParaRPr>
        </a:p>
      </dgm:t>
    </dgm:pt>
    <dgm:pt modelId="{E0011B69-0928-4F31-8AB5-6A981E0663D4}">
      <dgm:prSet phldrT="[Texto]" custT="1"/>
      <dgm:spPr>
        <a:solidFill>
          <a:srgbClr val="92D050"/>
        </a:solidFill>
      </dgm:spPr>
      <dgm:t>
        <a:bodyPr/>
        <a:lstStyle/>
        <a:p>
          <a:r>
            <a:rPr lang="es-ES" sz="2100" smtClean="0">
              <a:solidFill>
                <a:schemeClr val="tx2"/>
              </a:solidFill>
              <a:latin typeface="Times New Roman" pitchFamily="18" charset="0"/>
              <a:cs typeface="Times New Roman" pitchFamily="18" charset="0"/>
            </a:rPr>
            <a:t>¿Qué tipo de estrategias se utilizan para optimizar el desarrollo de la motricidad gruesa en los niños y niñas del primero de básica?</a:t>
          </a:r>
          <a:endParaRPr lang="es-EC" sz="2100">
            <a:solidFill>
              <a:schemeClr val="tx2"/>
            </a:solidFill>
            <a:latin typeface="Times New Roman" pitchFamily="18" charset="0"/>
            <a:cs typeface="Times New Roman" pitchFamily="18" charset="0"/>
          </a:endParaRPr>
        </a:p>
      </dgm:t>
    </dgm:pt>
    <dgm:pt modelId="{B69986AE-3B40-491D-95BF-9AF3F9F1853E}" type="parTrans" cxnId="{5BBBB2CE-CE6C-4D31-B6FF-EA1DC8BC895B}">
      <dgm:prSet/>
      <dgm:spPr/>
      <dgm:t>
        <a:bodyPr/>
        <a:lstStyle/>
        <a:p>
          <a:endParaRPr lang="es-EC" sz="2100">
            <a:solidFill>
              <a:schemeClr val="tx2"/>
            </a:solidFill>
            <a:latin typeface="Times New Roman" pitchFamily="18" charset="0"/>
            <a:cs typeface="Times New Roman" pitchFamily="18" charset="0"/>
          </a:endParaRPr>
        </a:p>
      </dgm:t>
    </dgm:pt>
    <dgm:pt modelId="{AAA88D10-BD48-4482-99A7-270228AB6CA4}" type="sibTrans" cxnId="{5BBBB2CE-CE6C-4D31-B6FF-EA1DC8BC895B}">
      <dgm:prSet/>
      <dgm:spPr/>
      <dgm:t>
        <a:bodyPr/>
        <a:lstStyle/>
        <a:p>
          <a:endParaRPr lang="es-EC" sz="2100">
            <a:solidFill>
              <a:schemeClr val="tx2"/>
            </a:solidFill>
            <a:latin typeface="Times New Roman" pitchFamily="18" charset="0"/>
            <a:cs typeface="Times New Roman" pitchFamily="18" charset="0"/>
          </a:endParaRPr>
        </a:p>
      </dgm:t>
    </dgm:pt>
    <dgm:pt modelId="{BDFDBF2C-DB32-42F7-8D3D-D29EADE5B99A}">
      <dgm:prSet phldrT="[Texto]" custT="1"/>
      <dgm:spPr>
        <a:solidFill>
          <a:srgbClr val="FFC000"/>
        </a:solidFill>
      </dgm:spPr>
      <dgm:t>
        <a:bodyPr/>
        <a:lstStyle/>
        <a:p>
          <a:endParaRPr lang="es-ES" sz="2100" smtClean="0">
            <a:solidFill>
              <a:schemeClr val="tx2"/>
            </a:solidFill>
            <a:latin typeface="Times New Roman" pitchFamily="18" charset="0"/>
            <a:cs typeface="Times New Roman" pitchFamily="18" charset="0"/>
          </a:endParaRPr>
        </a:p>
        <a:p>
          <a:r>
            <a:rPr lang="es-ES" sz="2100" smtClean="0">
              <a:solidFill>
                <a:schemeClr val="tx2"/>
              </a:solidFill>
              <a:latin typeface="Times New Roman" pitchFamily="18" charset="0"/>
              <a:cs typeface="Times New Roman" pitchFamily="18" charset="0"/>
            </a:rPr>
            <a:t>¿Qué actividades lúdicas se pueden aplicar para contribuir en el desarrollo de la motricidad gruesa de los niños y niñas de Primero de Básica?</a:t>
          </a:r>
        </a:p>
        <a:p>
          <a:endParaRPr lang="es-EC" sz="2100">
            <a:solidFill>
              <a:schemeClr val="tx2"/>
            </a:solidFill>
            <a:latin typeface="Times New Roman" pitchFamily="18" charset="0"/>
            <a:cs typeface="Times New Roman" pitchFamily="18" charset="0"/>
          </a:endParaRPr>
        </a:p>
      </dgm:t>
    </dgm:pt>
    <dgm:pt modelId="{7BAEB008-7FD8-4209-9EDE-38BFB700D1A0}" type="parTrans" cxnId="{7DB7F5BD-C74B-4E2D-9914-D7F95280A893}">
      <dgm:prSet/>
      <dgm:spPr/>
      <dgm:t>
        <a:bodyPr/>
        <a:lstStyle/>
        <a:p>
          <a:endParaRPr lang="es-EC" sz="2100">
            <a:solidFill>
              <a:schemeClr val="tx2"/>
            </a:solidFill>
            <a:latin typeface="Times New Roman" pitchFamily="18" charset="0"/>
            <a:cs typeface="Times New Roman" pitchFamily="18" charset="0"/>
          </a:endParaRPr>
        </a:p>
      </dgm:t>
    </dgm:pt>
    <dgm:pt modelId="{E52E0450-80E4-42FD-96DF-942E4DE60447}" type="sibTrans" cxnId="{7DB7F5BD-C74B-4E2D-9914-D7F95280A893}">
      <dgm:prSet/>
      <dgm:spPr/>
      <dgm:t>
        <a:bodyPr/>
        <a:lstStyle/>
        <a:p>
          <a:endParaRPr lang="es-EC" sz="2100">
            <a:solidFill>
              <a:schemeClr val="tx2"/>
            </a:solidFill>
            <a:latin typeface="Times New Roman" pitchFamily="18" charset="0"/>
            <a:cs typeface="Times New Roman" pitchFamily="18" charset="0"/>
          </a:endParaRPr>
        </a:p>
      </dgm:t>
    </dgm:pt>
    <dgm:pt modelId="{3E3972C8-4A1B-402D-B86A-144DFB6D1B72}" type="pres">
      <dgm:prSet presAssocID="{F5727CA2-A143-45FC-B2E1-77A8FAF1B3B9}" presName="linearFlow" presStyleCnt="0">
        <dgm:presLayoutVars>
          <dgm:dir/>
          <dgm:resizeHandles val="exact"/>
        </dgm:presLayoutVars>
      </dgm:prSet>
      <dgm:spPr/>
    </dgm:pt>
    <dgm:pt modelId="{63F69010-82FF-444E-9D21-9A41F1DBF84C}" type="pres">
      <dgm:prSet presAssocID="{016613BC-EE4A-49ED-BB86-5D19C1ECADAC}" presName="composite" presStyleCnt="0"/>
      <dgm:spPr/>
    </dgm:pt>
    <dgm:pt modelId="{E7A4F73E-8DCE-4EE6-A743-4B3F9D34CA9C}" type="pres">
      <dgm:prSet presAssocID="{016613BC-EE4A-49ED-BB86-5D19C1ECADAC}" presName="imgShp" presStyleLbl="fgImgPlace1" presStyleIdx="0" presStyleCnt="3"/>
      <dgm:spPr>
        <a:blipFill rotWithShape="0">
          <a:blip xmlns:r="http://schemas.openxmlformats.org/officeDocument/2006/relationships" r:embed="rId1"/>
          <a:stretch>
            <a:fillRect/>
          </a:stretch>
        </a:blipFill>
      </dgm:spPr>
    </dgm:pt>
    <dgm:pt modelId="{1472A6A4-768E-4159-94FC-ECD1488F331E}" type="pres">
      <dgm:prSet presAssocID="{016613BC-EE4A-49ED-BB86-5D19C1ECADAC}" presName="txShp" presStyleLbl="node1" presStyleIdx="0" presStyleCnt="3">
        <dgm:presLayoutVars>
          <dgm:bulletEnabled val="1"/>
        </dgm:presLayoutVars>
      </dgm:prSet>
      <dgm:spPr/>
      <dgm:t>
        <a:bodyPr/>
        <a:lstStyle/>
        <a:p>
          <a:endParaRPr lang="es-EC"/>
        </a:p>
      </dgm:t>
    </dgm:pt>
    <dgm:pt modelId="{69DB362B-67CF-4D5E-9255-78A4415D74E3}" type="pres">
      <dgm:prSet presAssocID="{7ACDA60A-DCEC-4780-B752-192FEDA8F4C7}" presName="spacing" presStyleCnt="0"/>
      <dgm:spPr/>
    </dgm:pt>
    <dgm:pt modelId="{1159632F-D1C5-48E4-B1DC-EA290F8DA325}" type="pres">
      <dgm:prSet presAssocID="{E0011B69-0928-4F31-8AB5-6A981E0663D4}" presName="composite" presStyleCnt="0"/>
      <dgm:spPr/>
    </dgm:pt>
    <dgm:pt modelId="{8F6BCBAA-45FE-46D6-AB56-605323A1F9AA}" type="pres">
      <dgm:prSet presAssocID="{E0011B69-0928-4F31-8AB5-6A981E0663D4}" presName="imgShp" presStyleLbl="fgImgPlace1" presStyleIdx="1" presStyleCnt="3"/>
      <dgm:spPr>
        <a:blipFill rotWithShape="0">
          <a:blip xmlns:r="http://schemas.openxmlformats.org/officeDocument/2006/relationships" r:embed="rId2"/>
          <a:stretch>
            <a:fillRect/>
          </a:stretch>
        </a:blipFill>
      </dgm:spPr>
    </dgm:pt>
    <dgm:pt modelId="{97154178-1334-42B0-B3D3-567ADA3B17C0}" type="pres">
      <dgm:prSet presAssocID="{E0011B69-0928-4F31-8AB5-6A981E0663D4}" presName="txShp" presStyleLbl="node1" presStyleIdx="1" presStyleCnt="3">
        <dgm:presLayoutVars>
          <dgm:bulletEnabled val="1"/>
        </dgm:presLayoutVars>
      </dgm:prSet>
      <dgm:spPr/>
      <dgm:t>
        <a:bodyPr/>
        <a:lstStyle/>
        <a:p>
          <a:endParaRPr lang="es-EC"/>
        </a:p>
      </dgm:t>
    </dgm:pt>
    <dgm:pt modelId="{0B8A355F-D84A-4E0D-98FE-38AFDB4C270E}" type="pres">
      <dgm:prSet presAssocID="{AAA88D10-BD48-4482-99A7-270228AB6CA4}" presName="spacing" presStyleCnt="0"/>
      <dgm:spPr/>
    </dgm:pt>
    <dgm:pt modelId="{FB26BF2D-ECD8-4573-AE73-3F4F10E30F3A}" type="pres">
      <dgm:prSet presAssocID="{BDFDBF2C-DB32-42F7-8D3D-D29EADE5B99A}" presName="composite" presStyleCnt="0"/>
      <dgm:spPr/>
    </dgm:pt>
    <dgm:pt modelId="{9A810A65-F6BA-42D9-958F-29897EE3D76F}" type="pres">
      <dgm:prSet presAssocID="{BDFDBF2C-DB32-42F7-8D3D-D29EADE5B99A}" presName="imgShp" presStyleLbl="fgImgPlace1" presStyleIdx="2" presStyleCnt="3"/>
      <dgm:spPr>
        <a:blipFill rotWithShape="0">
          <a:blip xmlns:r="http://schemas.openxmlformats.org/officeDocument/2006/relationships" r:embed="rId3"/>
          <a:stretch>
            <a:fillRect/>
          </a:stretch>
        </a:blipFill>
      </dgm:spPr>
    </dgm:pt>
    <dgm:pt modelId="{9F545D74-806E-40D5-8D02-46E2D47F56CB}" type="pres">
      <dgm:prSet presAssocID="{BDFDBF2C-DB32-42F7-8D3D-D29EADE5B99A}" presName="txShp" presStyleLbl="node1" presStyleIdx="2" presStyleCnt="3">
        <dgm:presLayoutVars>
          <dgm:bulletEnabled val="1"/>
        </dgm:presLayoutVars>
      </dgm:prSet>
      <dgm:spPr/>
      <dgm:t>
        <a:bodyPr/>
        <a:lstStyle/>
        <a:p>
          <a:endParaRPr lang="es-EC"/>
        </a:p>
      </dgm:t>
    </dgm:pt>
  </dgm:ptLst>
  <dgm:cxnLst>
    <dgm:cxn modelId="{73D4BB6D-C06C-4F05-814D-4EE7B0892098}" srcId="{F5727CA2-A143-45FC-B2E1-77A8FAF1B3B9}" destId="{016613BC-EE4A-49ED-BB86-5D19C1ECADAC}" srcOrd="0" destOrd="0" parTransId="{91A8F96E-3E39-4767-B00F-02863182D417}" sibTransId="{7ACDA60A-DCEC-4780-B752-192FEDA8F4C7}"/>
    <dgm:cxn modelId="{5BBBB2CE-CE6C-4D31-B6FF-EA1DC8BC895B}" srcId="{F5727CA2-A143-45FC-B2E1-77A8FAF1B3B9}" destId="{E0011B69-0928-4F31-8AB5-6A981E0663D4}" srcOrd="1" destOrd="0" parTransId="{B69986AE-3B40-491D-95BF-9AF3F9F1853E}" sibTransId="{AAA88D10-BD48-4482-99A7-270228AB6CA4}"/>
    <dgm:cxn modelId="{B7647E5C-6092-4D7D-924A-C52F126D720E}" type="presOf" srcId="{BDFDBF2C-DB32-42F7-8D3D-D29EADE5B99A}" destId="{9F545D74-806E-40D5-8D02-46E2D47F56CB}" srcOrd="0" destOrd="0" presId="urn:microsoft.com/office/officeart/2005/8/layout/vList3"/>
    <dgm:cxn modelId="{933C7E44-9239-480F-A241-1C0FFBB0E45D}" type="presOf" srcId="{016613BC-EE4A-49ED-BB86-5D19C1ECADAC}" destId="{1472A6A4-768E-4159-94FC-ECD1488F331E}" srcOrd="0" destOrd="0" presId="urn:microsoft.com/office/officeart/2005/8/layout/vList3"/>
    <dgm:cxn modelId="{5EE812A0-D77D-4C1C-96D0-B21830F2426F}" type="presOf" srcId="{F5727CA2-A143-45FC-B2E1-77A8FAF1B3B9}" destId="{3E3972C8-4A1B-402D-B86A-144DFB6D1B72}" srcOrd="0" destOrd="0" presId="urn:microsoft.com/office/officeart/2005/8/layout/vList3"/>
    <dgm:cxn modelId="{7DB7F5BD-C74B-4E2D-9914-D7F95280A893}" srcId="{F5727CA2-A143-45FC-B2E1-77A8FAF1B3B9}" destId="{BDFDBF2C-DB32-42F7-8D3D-D29EADE5B99A}" srcOrd="2" destOrd="0" parTransId="{7BAEB008-7FD8-4209-9EDE-38BFB700D1A0}" sibTransId="{E52E0450-80E4-42FD-96DF-942E4DE60447}"/>
    <dgm:cxn modelId="{74DDE5A5-0478-4B02-89E6-E079BC9B0E8A}" type="presOf" srcId="{E0011B69-0928-4F31-8AB5-6A981E0663D4}" destId="{97154178-1334-42B0-B3D3-567ADA3B17C0}" srcOrd="0" destOrd="0" presId="urn:microsoft.com/office/officeart/2005/8/layout/vList3"/>
    <dgm:cxn modelId="{3DDF91F2-9C01-4D24-8191-0696858A634F}" type="presParOf" srcId="{3E3972C8-4A1B-402D-B86A-144DFB6D1B72}" destId="{63F69010-82FF-444E-9D21-9A41F1DBF84C}" srcOrd="0" destOrd="0" presId="urn:microsoft.com/office/officeart/2005/8/layout/vList3"/>
    <dgm:cxn modelId="{1DF52EFA-33DD-4C78-9063-69CCFBD6EAFE}" type="presParOf" srcId="{63F69010-82FF-444E-9D21-9A41F1DBF84C}" destId="{E7A4F73E-8DCE-4EE6-A743-4B3F9D34CA9C}" srcOrd="0" destOrd="0" presId="urn:microsoft.com/office/officeart/2005/8/layout/vList3"/>
    <dgm:cxn modelId="{C060715F-4EDB-472A-B043-4760EF208C4F}" type="presParOf" srcId="{63F69010-82FF-444E-9D21-9A41F1DBF84C}" destId="{1472A6A4-768E-4159-94FC-ECD1488F331E}" srcOrd="1" destOrd="0" presId="urn:microsoft.com/office/officeart/2005/8/layout/vList3"/>
    <dgm:cxn modelId="{E1F479F2-6957-40F7-8E2B-0D7EFB40424D}" type="presParOf" srcId="{3E3972C8-4A1B-402D-B86A-144DFB6D1B72}" destId="{69DB362B-67CF-4D5E-9255-78A4415D74E3}" srcOrd="1" destOrd="0" presId="urn:microsoft.com/office/officeart/2005/8/layout/vList3"/>
    <dgm:cxn modelId="{F70CF760-3D62-44E4-8177-DCA7DAB4D9C4}" type="presParOf" srcId="{3E3972C8-4A1B-402D-B86A-144DFB6D1B72}" destId="{1159632F-D1C5-48E4-B1DC-EA290F8DA325}" srcOrd="2" destOrd="0" presId="urn:microsoft.com/office/officeart/2005/8/layout/vList3"/>
    <dgm:cxn modelId="{3213E7D0-534C-4DC4-923E-2C7B19CD117F}" type="presParOf" srcId="{1159632F-D1C5-48E4-B1DC-EA290F8DA325}" destId="{8F6BCBAA-45FE-46D6-AB56-605323A1F9AA}" srcOrd="0" destOrd="0" presId="urn:microsoft.com/office/officeart/2005/8/layout/vList3"/>
    <dgm:cxn modelId="{0CDF5ABC-7F18-4A25-B653-9E25571ED9EE}" type="presParOf" srcId="{1159632F-D1C5-48E4-B1DC-EA290F8DA325}" destId="{97154178-1334-42B0-B3D3-567ADA3B17C0}" srcOrd="1" destOrd="0" presId="urn:microsoft.com/office/officeart/2005/8/layout/vList3"/>
    <dgm:cxn modelId="{23C6B9E9-BFDB-4B9A-A1EF-616A76F3F262}" type="presParOf" srcId="{3E3972C8-4A1B-402D-B86A-144DFB6D1B72}" destId="{0B8A355F-D84A-4E0D-98FE-38AFDB4C270E}" srcOrd="3" destOrd="0" presId="urn:microsoft.com/office/officeart/2005/8/layout/vList3"/>
    <dgm:cxn modelId="{DB4A7A11-CBB0-4D72-A7D9-6F0CE90A5851}" type="presParOf" srcId="{3E3972C8-4A1B-402D-B86A-144DFB6D1B72}" destId="{FB26BF2D-ECD8-4573-AE73-3F4F10E30F3A}" srcOrd="4" destOrd="0" presId="urn:microsoft.com/office/officeart/2005/8/layout/vList3"/>
    <dgm:cxn modelId="{A2C43182-66D6-47D4-A97E-E46E141FEF58}" type="presParOf" srcId="{FB26BF2D-ECD8-4573-AE73-3F4F10E30F3A}" destId="{9A810A65-F6BA-42D9-958F-29897EE3D76F}" srcOrd="0" destOrd="0" presId="urn:microsoft.com/office/officeart/2005/8/layout/vList3"/>
    <dgm:cxn modelId="{8B957CDE-AC40-419F-83CE-15F9B066790F}" type="presParOf" srcId="{FB26BF2D-ECD8-4573-AE73-3F4F10E30F3A}" destId="{9F545D74-806E-40D5-8D02-46E2D47F56CB}"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B540B-29B4-4D7F-8857-6EEAD7B40DD5}"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s-EC"/>
        </a:p>
      </dgm:t>
    </dgm:pt>
    <dgm:pt modelId="{A26BC6D2-45A6-41A2-B4E2-D7B409A35C92}">
      <dgm:prSet phldrT="[Texto]" custT="1"/>
      <dgm:spPr>
        <a:solidFill>
          <a:srgbClr val="7030A0"/>
        </a:solidFill>
      </dgm:spPr>
      <dgm:t>
        <a:bodyPr/>
        <a:lstStyle/>
        <a:p>
          <a:r>
            <a:rPr lang="es-ES_tradnl" sz="2100" smtClean="0">
              <a:solidFill>
                <a:schemeClr val="tx2"/>
              </a:solidFill>
              <a:latin typeface="Times New Roman" pitchFamily="18" charset="0"/>
              <a:cs typeface="Times New Roman" pitchFamily="18" charset="0"/>
            </a:rPr>
            <a:t>Diagnosticar la utilización de las actividades lúdicas como proceso didáctico para el desarrollo de la motricidad gruesa.</a:t>
          </a:r>
          <a:endParaRPr lang="es-EC" sz="2100">
            <a:solidFill>
              <a:schemeClr val="tx2"/>
            </a:solidFill>
            <a:latin typeface="Times New Roman" pitchFamily="18" charset="0"/>
            <a:cs typeface="Times New Roman" pitchFamily="18" charset="0"/>
          </a:endParaRPr>
        </a:p>
      </dgm:t>
    </dgm:pt>
    <dgm:pt modelId="{64520005-BF5C-43E8-BA10-EB8C89914BD6}" type="parTrans" cxnId="{132DB446-D773-4C31-9160-3EA18B0404A2}">
      <dgm:prSet/>
      <dgm:spPr/>
      <dgm:t>
        <a:bodyPr/>
        <a:lstStyle/>
        <a:p>
          <a:endParaRPr lang="es-EC" sz="2100">
            <a:solidFill>
              <a:schemeClr val="tx2"/>
            </a:solidFill>
            <a:latin typeface="Times New Roman" pitchFamily="18" charset="0"/>
            <a:cs typeface="Times New Roman" pitchFamily="18" charset="0"/>
          </a:endParaRPr>
        </a:p>
      </dgm:t>
    </dgm:pt>
    <dgm:pt modelId="{B629264E-8486-43F5-89F8-24C010B94284}" type="sibTrans" cxnId="{132DB446-D773-4C31-9160-3EA18B0404A2}">
      <dgm:prSet/>
      <dgm:spPr/>
      <dgm:t>
        <a:bodyPr/>
        <a:lstStyle/>
        <a:p>
          <a:endParaRPr lang="es-EC" sz="2100">
            <a:solidFill>
              <a:schemeClr val="tx2"/>
            </a:solidFill>
            <a:latin typeface="Times New Roman" pitchFamily="18" charset="0"/>
            <a:cs typeface="Times New Roman" pitchFamily="18" charset="0"/>
          </a:endParaRPr>
        </a:p>
      </dgm:t>
    </dgm:pt>
    <dgm:pt modelId="{FDAE6D69-603A-41AC-B896-AF5A32BA98E7}">
      <dgm:prSet phldrT="[Texto]" custT="1"/>
      <dgm:spPr>
        <a:solidFill>
          <a:srgbClr val="00B0F0"/>
        </a:solidFill>
      </dgm:spPr>
      <dgm:t>
        <a:bodyPr/>
        <a:lstStyle/>
        <a:p>
          <a:r>
            <a:rPr lang="es-ES" sz="2100" smtClean="0">
              <a:solidFill>
                <a:schemeClr val="tx2"/>
              </a:solidFill>
              <a:latin typeface="Times New Roman" pitchFamily="18" charset="0"/>
              <a:cs typeface="Times New Roman" pitchFamily="18" charset="0"/>
            </a:rPr>
            <a:t>Identificar qué tipo de estrategias se utilizan para optimizar el desarrollo de la motricidad gruesa en los niños y niñas del primero de básica.</a:t>
          </a:r>
          <a:endParaRPr lang="es-EC" sz="2100">
            <a:solidFill>
              <a:schemeClr val="tx2"/>
            </a:solidFill>
            <a:latin typeface="Times New Roman" pitchFamily="18" charset="0"/>
            <a:cs typeface="Times New Roman" pitchFamily="18" charset="0"/>
          </a:endParaRPr>
        </a:p>
      </dgm:t>
    </dgm:pt>
    <dgm:pt modelId="{769666FA-D783-4CF2-88B0-FA5AEC6ECFF4}" type="parTrans" cxnId="{7FC975CA-D220-44CF-94BD-5BA472D4CA8B}">
      <dgm:prSet/>
      <dgm:spPr/>
      <dgm:t>
        <a:bodyPr/>
        <a:lstStyle/>
        <a:p>
          <a:endParaRPr lang="es-EC" sz="2100">
            <a:solidFill>
              <a:schemeClr val="tx2"/>
            </a:solidFill>
            <a:latin typeface="Times New Roman" pitchFamily="18" charset="0"/>
            <a:cs typeface="Times New Roman" pitchFamily="18" charset="0"/>
          </a:endParaRPr>
        </a:p>
      </dgm:t>
    </dgm:pt>
    <dgm:pt modelId="{5D0AB573-523E-40C5-A3F1-0FD11269EE1D}" type="sibTrans" cxnId="{7FC975CA-D220-44CF-94BD-5BA472D4CA8B}">
      <dgm:prSet/>
      <dgm:spPr/>
      <dgm:t>
        <a:bodyPr/>
        <a:lstStyle/>
        <a:p>
          <a:endParaRPr lang="es-EC" sz="2100">
            <a:solidFill>
              <a:schemeClr val="tx2"/>
            </a:solidFill>
            <a:latin typeface="Times New Roman" pitchFamily="18" charset="0"/>
            <a:cs typeface="Times New Roman" pitchFamily="18" charset="0"/>
          </a:endParaRPr>
        </a:p>
      </dgm:t>
    </dgm:pt>
    <dgm:pt modelId="{933C8C65-DB62-4545-83DB-6EFF1E595EAE}">
      <dgm:prSet phldrT="[Texto]" custT="1"/>
      <dgm:spPr>
        <a:solidFill>
          <a:schemeClr val="accent3"/>
        </a:solidFill>
      </dgm:spPr>
      <dgm:t>
        <a:bodyPr/>
        <a:lstStyle/>
        <a:p>
          <a:r>
            <a:rPr lang="es-ES" sz="2100" b="0" smtClean="0">
              <a:solidFill>
                <a:schemeClr val="tx2"/>
              </a:solidFill>
              <a:latin typeface="Times New Roman" pitchFamily="18" charset="0"/>
              <a:cs typeface="Times New Roman" pitchFamily="18" charset="0"/>
            </a:rPr>
            <a:t>Establecer las fases del desarrollo de la motricidad gruesa a través de las actividades lúdicas de los niños y niñas del Primero de Básica.</a:t>
          </a:r>
          <a:endParaRPr lang="es-EC" sz="2100">
            <a:solidFill>
              <a:schemeClr val="tx2"/>
            </a:solidFill>
            <a:latin typeface="Times New Roman" pitchFamily="18" charset="0"/>
            <a:cs typeface="Times New Roman" pitchFamily="18" charset="0"/>
          </a:endParaRPr>
        </a:p>
      </dgm:t>
    </dgm:pt>
    <dgm:pt modelId="{E6D43AEB-02E8-4FDB-A5B7-9A7215AA0E85}" type="parTrans" cxnId="{0C63D80B-1BEB-4B62-98A8-6A2126B96FD7}">
      <dgm:prSet/>
      <dgm:spPr/>
      <dgm:t>
        <a:bodyPr/>
        <a:lstStyle/>
        <a:p>
          <a:endParaRPr lang="es-EC" sz="2100">
            <a:solidFill>
              <a:schemeClr val="tx2"/>
            </a:solidFill>
            <a:latin typeface="Times New Roman" pitchFamily="18" charset="0"/>
            <a:cs typeface="Times New Roman" pitchFamily="18" charset="0"/>
          </a:endParaRPr>
        </a:p>
      </dgm:t>
    </dgm:pt>
    <dgm:pt modelId="{C7851225-D69F-4058-B325-CBC9C24DAA31}" type="sibTrans" cxnId="{0C63D80B-1BEB-4B62-98A8-6A2126B96FD7}">
      <dgm:prSet/>
      <dgm:spPr/>
      <dgm:t>
        <a:bodyPr/>
        <a:lstStyle/>
        <a:p>
          <a:endParaRPr lang="es-EC" sz="2100">
            <a:solidFill>
              <a:schemeClr val="tx2"/>
            </a:solidFill>
            <a:latin typeface="Times New Roman" pitchFamily="18" charset="0"/>
            <a:cs typeface="Times New Roman" pitchFamily="18" charset="0"/>
          </a:endParaRPr>
        </a:p>
      </dgm:t>
    </dgm:pt>
    <dgm:pt modelId="{62599EEC-1EFC-44E2-9A01-8AFA849980C7}">
      <dgm:prSet phldrT="[Texto]" custT="1"/>
      <dgm:spPr>
        <a:solidFill>
          <a:schemeClr val="accent5">
            <a:lumMod val="75000"/>
          </a:schemeClr>
        </a:solidFill>
      </dgm:spPr>
      <dgm:t>
        <a:bodyPr/>
        <a:lstStyle/>
        <a:p>
          <a:r>
            <a:rPr lang="es-ES" sz="2100" smtClean="0">
              <a:solidFill>
                <a:schemeClr val="tx2"/>
              </a:solidFill>
              <a:latin typeface="Times New Roman" pitchFamily="18" charset="0"/>
              <a:cs typeface="Times New Roman" pitchFamily="18" charset="0"/>
            </a:rPr>
            <a:t>Diseñar una propuesta de actividades lúdicas que contribuyan en el desarrollo de la motricidad gruesa de los niños y niñas del Primero de Básica del Centro Educativo “Amable Arauz”. </a:t>
          </a:r>
          <a:endParaRPr lang="es-EC" sz="2100">
            <a:solidFill>
              <a:schemeClr val="tx2"/>
            </a:solidFill>
            <a:latin typeface="Times New Roman" pitchFamily="18" charset="0"/>
            <a:cs typeface="Times New Roman" pitchFamily="18" charset="0"/>
          </a:endParaRPr>
        </a:p>
      </dgm:t>
    </dgm:pt>
    <dgm:pt modelId="{474F1AB9-4415-44B8-AE87-4A339FCDBFDD}" type="parTrans" cxnId="{6D2A4DEA-38B1-4AA0-BF64-28ED30332681}">
      <dgm:prSet/>
      <dgm:spPr/>
      <dgm:t>
        <a:bodyPr/>
        <a:lstStyle/>
        <a:p>
          <a:endParaRPr lang="es-EC" sz="2100">
            <a:solidFill>
              <a:schemeClr val="tx2"/>
            </a:solidFill>
            <a:latin typeface="Times New Roman" pitchFamily="18" charset="0"/>
            <a:cs typeface="Times New Roman" pitchFamily="18" charset="0"/>
          </a:endParaRPr>
        </a:p>
      </dgm:t>
    </dgm:pt>
    <dgm:pt modelId="{9AE51D57-5059-420F-ABF6-F96FF2590B22}" type="sibTrans" cxnId="{6D2A4DEA-38B1-4AA0-BF64-28ED30332681}">
      <dgm:prSet/>
      <dgm:spPr/>
      <dgm:t>
        <a:bodyPr/>
        <a:lstStyle/>
        <a:p>
          <a:endParaRPr lang="es-EC" sz="2100">
            <a:solidFill>
              <a:schemeClr val="tx2"/>
            </a:solidFill>
            <a:latin typeface="Times New Roman" pitchFamily="18" charset="0"/>
            <a:cs typeface="Times New Roman" pitchFamily="18" charset="0"/>
          </a:endParaRPr>
        </a:p>
      </dgm:t>
    </dgm:pt>
    <dgm:pt modelId="{89A48D6D-1126-42D4-9E33-B6E4EA1232DC}" type="pres">
      <dgm:prSet presAssocID="{F23B540B-29B4-4D7F-8857-6EEAD7B40DD5}" presName="linear" presStyleCnt="0">
        <dgm:presLayoutVars>
          <dgm:animLvl val="lvl"/>
          <dgm:resizeHandles val="exact"/>
        </dgm:presLayoutVars>
      </dgm:prSet>
      <dgm:spPr/>
      <dgm:t>
        <a:bodyPr/>
        <a:lstStyle/>
        <a:p>
          <a:endParaRPr lang="es-EC"/>
        </a:p>
      </dgm:t>
    </dgm:pt>
    <dgm:pt modelId="{E23750EA-CFF2-40E4-9180-4841699BCAC7}" type="pres">
      <dgm:prSet presAssocID="{A26BC6D2-45A6-41A2-B4E2-D7B409A35C92}" presName="parentText" presStyleLbl="node1" presStyleIdx="0" presStyleCnt="4" custLinFactNeighborY="-1774">
        <dgm:presLayoutVars>
          <dgm:chMax val="0"/>
          <dgm:bulletEnabled val="1"/>
        </dgm:presLayoutVars>
      </dgm:prSet>
      <dgm:spPr/>
      <dgm:t>
        <a:bodyPr/>
        <a:lstStyle/>
        <a:p>
          <a:endParaRPr lang="es-EC"/>
        </a:p>
      </dgm:t>
    </dgm:pt>
    <dgm:pt modelId="{062FFC5F-05A4-48E7-A367-0B385F0EAABE}" type="pres">
      <dgm:prSet presAssocID="{B629264E-8486-43F5-89F8-24C010B94284}" presName="spacer" presStyleCnt="0"/>
      <dgm:spPr/>
    </dgm:pt>
    <dgm:pt modelId="{2D75058D-20F4-4903-A7FE-6E8A31E70EB2}" type="pres">
      <dgm:prSet presAssocID="{FDAE6D69-603A-41AC-B896-AF5A32BA98E7}" presName="parentText" presStyleLbl="node1" presStyleIdx="1" presStyleCnt="4">
        <dgm:presLayoutVars>
          <dgm:chMax val="0"/>
          <dgm:bulletEnabled val="1"/>
        </dgm:presLayoutVars>
      </dgm:prSet>
      <dgm:spPr/>
      <dgm:t>
        <a:bodyPr/>
        <a:lstStyle/>
        <a:p>
          <a:endParaRPr lang="es-EC"/>
        </a:p>
      </dgm:t>
    </dgm:pt>
    <dgm:pt modelId="{E5F3DE35-C996-40E1-91EC-521FF711C8C6}" type="pres">
      <dgm:prSet presAssocID="{5D0AB573-523E-40C5-A3F1-0FD11269EE1D}" presName="spacer" presStyleCnt="0"/>
      <dgm:spPr/>
    </dgm:pt>
    <dgm:pt modelId="{58A3B701-903D-4673-99EA-7AD0E2D7A43D}" type="pres">
      <dgm:prSet presAssocID="{933C8C65-DB62-4545-83DB-6EFF1E595EAE}" presName="parentText" presStyleLbl="node1" presStyleIdx="2" presStyleCnt="4">
        <dgm:presLayoutVars>
          <dgm:chMax val="0"/>
          <dgm:bulletEnabled val="1"/>
        </dgm:presLayoutVars>
      </dgm:prSet>
      <dgm:spPr/>
      <dgm:t>
        <a:bodyPr/>
        <a:lstStyle/>
        <a:p>
          <a:endParaRPr lang="es-EC"/>
        </a:p>
      </dgm:t>
    </dgm:pt>
    <dgm:pt modelId="{2F360549-DBE3-4C59-A2F6-325A9DFB35D9}" type="pres">
      <dgm:prSet presAssocID="{C7851225-D69F-4058-B325-CBC9C24DAA31}" presName="spacer" presStyleCnt="0"/>
      <dgm:spPr/>
    </dgm:pt>
    <dgm:pt modelId="{623C493D-98A0-4FB7-A0B1-8A0EC1C7D361}" type="pres">
      <dgm:prSet presAssocID="{62599EEC-1EFC-44E2-9A01-8AFA849980C7}" presName="parentText" presStyleLbl="node1" presStyleIdx="3" presStyleCnt="4">
        <dgm:presLayoutVars>
          <dgm:chMax val="0"/>
          <dgm:bulletEnabled val="1"/>
        </dgm:presLayoutVars>
      </dgm:prSet>
      <dgm:spPr/>
      <dgm:t>
        <a:bodyPr/>
        <a:lstStyle/>
        <a:p>
          <a:endParaRPr lang="es-EC"/>
        </a:p>
      </dgm:t>
    </dgm:pt>
  </dgm:ptLst>
  <dgm:cxnLst>
    <dgm:cxn modelId="{5BFC9CAC-6F56-45A2-9CC4-FE4D2FCA1DF2}" type="presOf" srcId="{A26BC6D2-45A6-41A2-B4E2-D7B409A35C92}" destId="{E23750EA-CFF2-40E4-9180-4841699BCAC7}" srcOrd="0" destOrd="0" presId="urn:microsoft.com/office/officeart/2005/8/layout/vList2"/>
    <dgm:cxn modelId="{21D0BC10-5844-436B-993C-9D968F1A672A}" type="presOf" srcId="{FDAE6D69-603A-41AC-B896-AF5A32BA98E7}" destId="{2D75058D-20F4-4903-A7FE-6E8A31E70EB2}" srcOrd="0" destOrd="0" presId="urn:microsoft.com/office/officeart/2005/8/layout/vList2"/>
    <dgm:cxn modelId="{9429564E-C00B-4DD3-B910-28FFF60D0F41}" type="presOf" srcId="{F23B540B-29B4-4D7F-8857-6EEAD7B40DD5}" destId="{89A48D6D-1126-42D4-9E33-B6E4EA1232DC}" srcOrd="0" destOrd="0" presId="urn:microsoft.com/office/officeart/2005/8/layout/vList2"/>
    <dgm:cxn modelId="{132DB446-D773-4C31-9160-3EA18B0404A2}" srcId="{F23B540B-29B4-4D7F-8857-6EEAD7B40DD5}" destId="{A26BC6D2-45A6-41A2-B4E2-D7B409A35C92}" srcOrd="0" destOrd="0" parTransId="{64520005-BF5C-43E8-BA10-EB8C89914BD6}" sibTransId="{B629264E-8486-43F5-89F8-24C010B94284}"/>
    <dgm:cxn modelId="{0C63D80B-1BEB-4B62-98A8-6A2126B96FD7}" srcId="{F23B540B-29B4-4D7F-8857-6EEAD7B40DD5}" destId="{933C8C65-DB62-4545-83DB-6EFF1E595EAE}" srcOrd="2" destOrd="0" parTransId="{E6D43AEB-02E8-4FDB-A5B7-9A7215AA0E85}" sibTransId="{C7851225-D69F-4058-B325-CBC9C24DAA31}"/>
    <dgm:cxn modelId="{956A7F81-5CAE-47B2-B392-A0122AFAA1F8}" type="presOf" srcId="{933C8C65-DB62-4545-83DB-6EFF1E595EAE}" destId="{58A3B701-903D-4673-99EA-7AD0E2D7A43D}" srcOrd="0" destOrd="0" presId="urn:microsoft.com/office/officeart/2005/8/layout/vList2"/>
    <dgm:cxn modelId="{6D2A4DEA-38B1-4AA0-BF64-28ED30332681}" srcId="{F23B540B-29B4-4D7F-8857-6EEAD7B40DD5}" destId="{62599EEC-1EFC-44E2-9A01-8AFA849980C7}" srcOrd="3" destOrd="0" parTransId="{474F1AB9-4415-44B8-AE87-4A339FCDBFDD}" sibTransId="{9AE51D57-5059-420F-ABF6-F96FF2590B22}"/>
    <dgm:cxn modelId="{7FC975CA-D220-44CF-94BD-5BA472D4CA8B}" srcId="{F23B540B-29B4-4D7F-8857-6EEAD7B40DD5}" destId="{FDAE6D69-603A-41AC-B896-AF5A32BA98E7}" srcOrd="1" destOrd="0" parTransId="{769666FA-D783-4CF2-88B0-FA5AEC6ECFF4}" sibTransId="{5D0AB573-523E-40C5-A3F1-0FD11269EE1D}"/>
    <dgm:cxn modelId="{526BA7FD-C851-4ADF-B5C1-E3A56C932520}" type="presOf" srcId="{62599EEC-1EFC-44E2-9A01-8AFA849980C7}" destId="{623C493D-98A0-4FB7-A0B1-8A0EC1C7D361}" srcOrd="0" destOrd="0" presId="urn:microsoft.com/office/officeart/2005/8/layout/vList2"/>
    <dgm:cxn modelId="{27FFA358-68D4-4E0D-94DB-C68A6AE670D2}" type="presParOf" srcId="{89A48D6D-1126-42D4-9E33-B6E4EA1232DC}" destId="{E23750EA-CFF2-40E4-9180-4841699BCAC7}" srcOrd="0" destOrd="0" presId="urn:microsoft.com/office/officeart/2005/8/layout/vList2"/>
    <dgm:cxn modelId="{36C1AC8D-03D4-4953-8BE9-3439C3FDBA82}" type="presParOf" srcId="{89A48D6D-1126-42D4-9E33-B6E4EA1232DC}" destId="{062FFC5F-05A4-48E7-A367-0B385F0EAABE}" srcOrd="1" destOrd="0" presId="urn:microsoft.com/office/officeart/2005/8/layout/vList2"/>
    <dgm:cxn modelId="{E3035F0E-73A4-4666-A963-5A1D248FC436}" type="presParOf" srcId="{89A48D6D-1126-42D4-9E33-B6E4EA1232DC}" destId="{2D75058D-20F4-4903-A7FE-6E8A31E70EB2}" srcOrd="2" destOrd="0" presId="urn:microsoft.com/office/officeart/2005/8/layout/vList2"/>
    <dgm:cxn modelId="{E3BBFAD0-B45F-44B1-95B9-A60B454273AD}" type="presParOf" srcId="{89A48D6D-1126-42D4-9E33-B6E4EA1232DC}" destId="{E5F3DE35-C996-40E1-91EC-521FF711C8C6}" srcOrd="3" destOrd="0" presId="urn:microsoft.com/office/officeart/2005/8/layout/vList2"/>
    <dgm:cxn modelId="{5679DD9A-F180-49FB-827C-B22EBB161312}" type="presParOf" srcId="{89A48D6D-1126-42D4-9E33-B6E4EA1232DC}" destId="{58A3B701-903D-4673-99EA-7AD0E2D7A43D}" srcOrd="4" destOrd="0" presId="urn:microsoft.com/office/officeart/2005/8/layout/vList2"/>
    <dgm:cxn modelId="{CB4F7F55-28C6-445B-80C1-89FBFF2CD11F}" type="presParOf" srcId="{89A48D6D-1126-42D4-9E33-B6E4EA1232DC}" destId="{2F360549-DBE3-4C59-A2F6-325A9DFB35D9}" srcOrd="5" destOrd="0" presId="urn:microsoft.com/office/officeart/2005/8/layout/vList2"/>
    <dgm:cxn modelId="{DCF3665C-C6BC-4EAA-87E9-D262B90D9185}" type="presParOf" srcId="{89A48D6D-1126-42D4-9E33-B6E4EA1232DC}" destId="{623C493D-98A0-4FB7-A0B1-8A0EC1C7D361}" srcOrd="6"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CC85B-4213-4642-8DC1-B2987403D964}" type="doc">
      <dgm:prSet loTypeId="urn:microsoft.com/office/officeart/2005/8/layout/radial5" loCatId="cycle" qsTypeId="urn:microsoft.com/office/officeart/2005/8/quickstyle/simple1" qsCatId="simple" csTypeId="urn:microsoft.com/office/officeart/2005/8/colors/accent1_3" csCatId="accent1" phldr="1"/>
      <dgm:spPr/>
      <dgm:t>
        <a:bodyPr/>
        <a:lstStyle/>
        <a:p>
          <a:endParaRPr lang="es-EC"/>
        </a:p>
      </dgm:t>
    </dgm:pt>
    <dgm:pt modelId="{4E04B0DF-57B7-4C91-A5E0-5E035421091B}">
      <dgm:prSet phldrT="[Texto]" custT="1"/>
      <dgm:spPr/>
      <dgm:t>
        <a:bodyPr/>
        <a:lstStyle/>
        <a:p>
          <a:r>
            <a:rPr lang="es-EC" sz="2800" b="1" smtClean="0">
              <a:solidFill>
                <a:schemeClr val="tx2"/>
              </a:solidFill>
              <a:latin typeface="Times New Roman" pitchFamily="18" charset="0"/>
              <a:cs typeface="Times New Roman" pitchFamily="18" charset="0"/>
            </a:rPr>
            <a:t>JUSTIFICACIÓN </a:t>
          </a:r>
          <a:endParaRPr lang="es-EC" sz="2800" b="1">
            <a:solidFill>
              <a:schemeClr val="tx2"/>
            </a:solidFill>
            <a:latin typeface="Times New Roman" pitchFamily="18" charset="0"/>
            <a:cs typeface="Times New Roman" pitchFamily="18" charset="0"/>
          </a:endParaRPr>
        </a:p>
      </dgm:t>
    </dgm:pt>
    <dgm:pt modelId="{B53649B8-8E8A-4B26-9AFE-0A1DE0484D7B}" type="parTrans" cxnId="{9F73A680-38E9-48AB-AAA2-B2F1B7A35663}">
      <dgm:prSet/>
      <dgm:spPr/>
      <dgm:t>
        <a:bodyPr/>
        <a:lstStyle/>
        <a:p>
          <a:endParaRPr lang="es-EC" sz="1600" b="0">
            <a:solidFill>
              <a:schemeClr val="tx2"/>
            </a:solidFill>
            <a:latin typeface="Times New Roman" pitchFamily="18" charset="0"/>
            <a:cs typeface="Times New Roman" pitchFamily="18" charset="0"/>
          </a:endParaRPr>
        </a:p>
      </dgm:t>
    </dgm:pt>
    <dgm:pt modelId="{A12C4650-0ED6-4B6C-AFFA-57C1F7C82AE4}" type="sibTrans" cxnId="{9F73A680-38E9-48AB-AAA2-B2F1B7A35663}">
      <dgm:prSet/>
      <dgm:spPr/>
      <dgm:t>
        <a:bodyPr/>
        <a:lstStyle/>
        <a:p>
          <a:endParaRPr lang="es-EC" sz="1600" b="0">
            <a:solidFill>
              <a:schemeClr val="tx2"/>
            </a:solidFill>
            <a:latin typeface="Times New Roman" pitchFamily="18" charset="0"/>
            <a:cs typeface="Times New Roman" pitchFamily="18" charset="0"/>
          </a:endParaRPr>
        </a:p>
      </dgm:t>
    </dgm:pt>
    <dgm:pt modelId="{0268D569-9CD4-4D96-89EB-B5C7BA1952DF}">
      <dgm:prSet phldrT="[Texto]" custT="1"/>
      <dgm:spPr/>
      <dgm:t>
        <a:bodyPr/>
        <a:lstStyle/>
        <a:p>
          <a:r>
            <a:rPr lang="es-EC" sz="1600" b="0" smtClean="0">
              <a:solidFill>
                <a:schemeClr val="tx2"/>
              </a:solidFill>
              <a:latin typeface="Times New Roman" pitchFamily="18" charset="0"/>
              <a:cs typeface="Times New Roman" pitchFamily="18" charset="0"/>
            </a:rPr>
            <a:t>Actividades Lúdicas </a:t>
          </a:r>
          <a:endParaRPr lang="es-EC" sz="1600" b="0">
            <a:solidFill>
              <a:schemeClr val="tx2"/>
            </a:solidFill>
            <a:latin typeface="Times New Roman" pitchFamily="18" charset="0"/>
            <a:cs typeface="Times New Roman" pitchFamily="18" charset="0"/>
          </a:endParaRPr>
        </a:p>
      </dgm:t>
    </dgm:pt>
    <dgm:pt modelId="{1A0D96F8-0357-4D20-B75B-A673861F98A5}" type="parTrans" cxnId="{5E7D258A-E4AE-404D-9A22-064F70D381C2}">
      <dgm:prSet custT="1"/>
      <dgm:spPr/>
      <dgm:t>
        <a:bodyPr/>
        <a:lstStyle/>
        <a:p>
          <a:endParaRPr lang="es-EC" sz="1600" b="0">
            <a:solidFill>
              <a:schemeClr val="tx2"/>
            </a:solidFill>
            <a:latin typeface="Times New Roman" pitchFamily="18" charset="0"/>
            <a:cs typeface="Times New Roman" pitchFamily="18" charset="0"/>
          </a:endParaRPr>
        </a:p>
      </dgm:t>
    </dgm:pt>
    <dgm:pt modelId="{4504A9DD-699F-464E-BF8B-7D3DA1967D56}" type="sibTrans" cxnId="{5E7D258A-E4AE-404D-9A22-064F70D381C2}">
      <dgm:prSet/>
      <dgm:spPr/>
      <dgm:t>
        <a:bodyPr/>
        <a:lstStyle/>
        <a:p>
          <a:endParaRPr lang="es-EC" sz="1600" b="0">
            <a:solidFill>
              <a:schemeClr val="tx2"/>
            </a:solidFill>
            <a:latin typeface="Times New Roman" pitchFamily="18" charset="0"/>
            <a:cs typeface="Times New Roman" pitchFamily="18" charset="0"/>
          </a:endParaRPr>
        </a:p>
      </dgm:t>
    </dgm:pt>
    <dgm:pt modelId="{D9310FFA-202C-49DF-8FE4-598AD61111CF}">
      <dgm:prSet phldrT="[Texto]" custT="1"/>
      <dgm:spPr/>
      <dgm:t>
        <a:bodyPr/>
        <a:lstStyle/>
        <a:p>
          <a:r>
            <a:rPr lang="es-EC" sz="1600" b="0" dirty="0" smtClean="0">
              <a:solidFill>
                <a:schemeClr val="tx2"/>
              </a:solidFill>
              <a:latin typeface="Times New Roman" pitchFamily="18" charset="0"/>
              <a:cs typeface="Times New Roman" pitchFamily="18" charset="0"/>
            </a:rPr>
            <a:t>Desarrollo de personalidad,</a:t>
          </a:r>
          <a:endParaRPr lang="es-EC" sz="1600" b="0" dirty="0">
            <a:solidFill>
              <a:schemeClr val="tx2"/>
            </a:solidFill>
            <a:latin typeface="Times New Roman" pitchFamily="18" charset="0"/>
            <a:cs typeface="Times New Roman" pitchFamily="18" charset="0"/>
          </a:endParaRPr>
        </a:p>
      </dgm:t>
    </dgm:pt>
    <dgm:pt modelId="{C96A0103-E0CE-424E-87E8-4464691AFA94}" type="parTrans" cxnId="{F8DA1E99-0BA8-4987-92A3-60294066ADF8}">
      <dgm:prSet custT="1"/>
      <dgm:spPr/>
      <dgm:t>
        <a:bodyPr/>
        <a:lstStyle/>
        <a:p>
          <a:endParaRPr lang="es-EC" sz="1600" b="0">
            <a:solidFill>
              <a:schemeClr val="tx2"/>
            </a:solidFill>
            <a:latin typeface="Times New Roman" pitchFamily="18" charset="0"/>
            <a:cs typeface="Times New Roman" pitchFamily="18" charset="0"/>
          </a:endParaRPr>
        </a:p>
      </dgm:t>
    </dgm:pt>
    <dgm:pt modelId="{6571487E-2473-454E-97A1-CA260118CEBA}" type="sibTrans" cxnId="{F8DA1E99-0BA8-4987-92A3-60294066ADF8}">
      <dgm:prSet/>
      <dgm:spPr/>
      <dgm:t>
        <a:bodyPr/>
        <a:lstStyle/>
        <a:p>
          <a:endParaRPr lang="es-EC" sz="1600" b="0">
            <a:solidFill>
              <a:schemeClr val="tx2"/>
            </a:solidFill>
            <a:latin typeface="Times New Roman" pitchFamily="18" charset="0"/>
            <a:cs typeface="Times New Roman" pitchFamily="18" charset="0"/>
          </a:endParaRPr>
        </a:p>
      </dgm:t>
    </dgm:pt>
    <dgm:pt modelId="{E7F1D637-24E4-4A8A-AEA1-29F765995ED4}">
      <dgm:prSet phldrT="[Texto]" custT="1"/>
      <dgm:spPr/>
      <dgm:t>
        <a:bodyPr/>
        <a:lstStyle/>
        <a:p>
          <a:r>
            <a:rPr lang="es-EC" sz="1600" b="0" smtClean="0">
              <a:solidFill>
                <a:schemeClr val="tx2"/>
              </a:solidFill>
              <a:latin typeface="Times New Roman" pitchFamily="18" charset="0"/>
              <a:cs typeface="Times New Roman" pitchFamily="18" charset="0"/>
            </a:rPr>
            <a:t>Actividad placentera</a:t>
          </a:r>
          <a:endParaRPr lang="es-EC" sz="1600" b="0">
            <a:solidFill>
              <a:schemeClr val="tx2"/>
            </a:solidFill>
            <a:latin typeface="Times New Roman" pitchFamily="18" charset="0"/>
            <a:cs typeface="Times New Roman" pitchFamily="18" charset="0"/>
          </a:endParaRPr>
        </a:p>
      </dgm:t>
    </dgm:pt>
    <dgm:pt modelId="{CC92A6EB-E971-427D-AAAD-A8853219F2E3}" type="parTrans" cxnId="{B6C3A4A3-5DFB-4F6C-9A86-D785C0AD7C16}">
      <dgm:prSet custT="1"/>
      <dgm:spPr/>
      <dgm:t>
        <a:bodyPr/>
        <a:lstStyle/>
        <a:p>
          <a:endParaRPr lang="es-EC" sz="1600" b="0">
            <a:solidFill>
              <a:schemeClr val="tx2"/>
            </a:solidFill>
            <a:latin typeface="Times New Roman" pitchFamily="18" charset="0"/>
            <a:cs typeface="Times New Roman" pitchFamily="18" charset="0"/>
          </a:endParaRPr>
        </a:p>
      </dgm:t>
    </dgm:pt>
    <dgm:pt modelId="{D8F4F60E-0A8A-4B36-AF8C-B28F69879031}" type="sibTrans" cxnId="{B6C3A4A3-5DFB-4F6C-9A86-D785C0AD7C16}">
      <dgm:prSet/>
      <dgm:spPr/>
      <dgm:t>
        <a:bodyPr/>
        <a:lstStyle/>
        <a:p>
          <a:endParaRPr lang="es-EC" sz="1600" b="0">
            <a:solidFill>
              <a:schemeClr val="tx2"/>
            </a:solidFill>
            <a:latin typeface="Times New Roman" pitchFamily="18" charset="0"/>
            <a:cs typeface="Times New Roman" pitchFamily="18" charset="0"/>
          </a:endParaRPr>
        </a:p>
      </dgm:t>
    </dgm:pt>
    <dgm:pt modelId="{D0EAC9CC-FB22-4583-A3E1-FB31CF525496}">
      <dgm:prSet phldrT="[Texto]" custT="1"/>
      <dgm:spPr/>
      <dgm:t>
        <a:bodyPr/>
        <a:lstStyle/>
        <a:p>
          <a:r>
            <a:rPr lang="es-EC" sz="1600" b="0" smtClean="0">
              <a:solidFill>
                <a:schemeClr val="tx2"/>
              </a:solidFill>
              <a:latin typeface="Times New Roman" pitchFamily="18" charset="0"/>
              <a:cs typeface="Times New Roman" pitchFamily="18" charset="0"/>
            </a:rPr>
            <a:t>Ayuda en el equilibrio y control de grupo</a:t>
          </a:r>
          <a:endParaRPr lang="es-EC" sz="1600" b="0">
            <a:solidFill>
              <a:schemeClr val="tx2"/>
            </a:solidFill>
            <a:latin typeface="Times New Roman" pitchFamily="18" charset="0"/>
            <a:cs typeface="Times New Roman" pitchFamily="18" charset="0"/>
          </a:endParaRPr>
        </a:p>
      </dgm:t>
    </dgm:pt>
    <dgm:pt modelId="{2F1B520E-9852-45CF-96D0-9FB9947B24DA}" type="parTrans" cxnId="{3A5B08C9-B2CC-4C1C-89F7-450AC3EF6C7F}">
      <dgm:prSet custT="1"/>
      <dgm:spPr/>
      <dgm:t>
        <a:bodyPr/>
        <a:lstStyle/>
        <a:p>
          <a:endParaRPr lang="es-EC" sz="1600" b="0">
            <a:solidFill>
              <a:schemeClr val="tx2"/>
            </a:solidFill>
            <a:latin typeface="Times New Roman" pitchFamily="18" charset="0"/>
            <a:cs typeface="Times New Roman" pitchFamily="18" charset="0"/>
          </a:endParaRPr>
        </a:p>
      </dgm:t>
    </dgm:pt>
    <dgm:pt modelId="{F32F299D-6D8E-4B3F-AD73-D048EBF080A9}" type="sibTrans" cxnId="{3A5B08C9-B2CC-4C1C-89F7-450AC3EF6C7F}">
      <dgm:prSet/>
      <dgm:spPr/>
      <dgm:t>
        <a:bodyPr/>
        <a:lstStyle/>
        <a:p>
          <a:endParaRPr lang="es-EC" sz="1600" b="0">
            <a:solidFill>
              <a:schemeClr val="tx2"/>
            </a:solidFill>
            <a:latin typeface="Times New Roman" pitchFamily="18" charset="0"/>
            <a:cs typeface="Times New Roman" pitchFamily="18" charset="0"/>
          </a:endParaRPr>
        </a:p>
      </dgm:t>
    </dgm:pt>
    <dgm:pt modelId="{4F0DAA72-D237-4192-961F-0173FB041576}">
      <dgm:prSet phldrT="[Texto]" custT="1"/>
      <dgm:spPr/>
      <dgm:t>
        <a:bodyPr/>
        <a:lstStyle/>
        <a:p>
          <a:r>
            <a:rPr lang="es-EC" sz="1600" b="0" smtClean="0">
              <a:solidFill>
                <a:schemeClr val="tx2"/>
              </a:solidFill>
              <a:latin typeface="Times New Roman" pitchFamily="18" charset="0"/>
              <a:cs typeface="Times New Roman" pitchFamily="18" charset="0"/>
            </a:rPr>
            <a:t>Formación integral</a:t>
          </a:r>
          <a:endParaRPr lang="es-EC" sz="1600" b="0">
            <a:solidFill>
              <a:schemeClr val="tx2"/>
            </a:solidFill>
            <a:latin typeface="Times New Roman" pitchFamily="18" charset="0"/>
            <a:cs typeface="Times New Roman" pitchFamily="18" charset="0"/>
          </a:endParaRPr>
        </a:p>
      </dgm:t>
    </dgm:pt>
    <dgm:pt modelId="{B036348D-0E55-49FF-9A8E-813979D27DBE}" type="parTrans" cxnId="{FEAC2B9C-7901-4AE2-AAB2-070CD08049AD}">
      <dgm:prSet custT="1"/>
      <dgm:spPr/>
      <dgm:t>
        <a:bodyPr/>
        <a:lstStyle/>
        <a:p>
          <a:endParaRPr lang="es-EC" sz="1600">
            <a:solidFill>
              <a:schemeClr val="tx2"/>
            </a:solidFill>
            <a:latin typeface="Times New Roman" pitchFamily="18" charset="0"/>
            <a:cs typeface="Times New Roman" pitchFamily="18" charset="0"/>
          </a:endParaRPr>
        </a:p>
      </dgm:t>
    </dgm:pt>
    <dgm:pt modelId="{63D34380-4F6A-4D5E-BBB4-F3DBC1F71C25}" type="sibTrans" cxnId="{FEAC2B9C-7901-4AE2-AAB2-070CD08049AD}">
      <dgm:prSet/>
      <dgm:spPr/>
      <dgm:t>
        <a:bodyPr/>
        <a:lstStyle/>
        <a:p>
          <a:endParaRPr lang="es-EC" sz="1600">
            <a:solidFill>
              <a:schemeClr val="tx2"/>
            </a:solidFill>
            <a:latin typeface="Times New Roman" pitchFamily="18" charset="0"/>
            <a:cs typeface="Times New Roman" pitchFamily="18" charset="0"/>
          </a:endParaRPr>
        </a:p>
      </dgm:t>
    </dgm:pt>
    <dgm:pt modelId="{105DE3D4-AFDD-4B21-84EA-876965F2B6DB}">
      <dgm:prSet phldrT="[Texto]" custT="1"/>
      <dgm:spPr/>
      <dgm:t>
        <a:bodyPr/>
        <a:lstStyle/>
        <a:p>
          <a:r>
            <a:rPr lang="es-EC" sz="1600" b="0" smtClean="0">
              <a:solidFill>
                <a:schemeClr val="tx2"/>
              </a:solidFill>
              <a:latin typeface="Times New Roman" pitchFamily="18" charset="0"/>
              <a:cs typeface="Times New Roman" pitchFamily="18" charset="0"/>
            </a:rPr>
            <a:t>Fomenta funciones psicomotrices </a:t>
          </a:r>
          <a:endParaRPr lang="es-EC" sz="1600" b="0">
            <a:solidFill>
              <a:schemeClr val="tx2"/>
            </a:solidFill>
            <a:latin typeface="Times New Roman" pitchFamily="18" charset="0"/>
            <a:cs typeface="Times New Roman" pitchFamily="18" charset="0"/>
          </a:endParaRPr>
        </a:p>
      </dgm:t>
    </dgm:pt>
    <dgm:pt modelId="{990814BA-93ED-4B7E-A873-A1EAD18A2E0B}" type="parTrans" cxnId="{91DBDC62-04A7-426C-963B-F0BFF7BB422C}">
      <dgm:prSet custT="1"/>
      <dgm:spPr/>
      <dgm:t>
        <a:bodyPr/>
        <a:lstStyle/>
        <a:p>
          <a:endParaRPr lang="es-EC" sz="1600">
            <a:solidFill>
              <a:schemeClr val="tx2"/>
            </a:solidFill>
            <a:latin typeface="Times New Roman" pitchFamily="18" charset="0"/>
            <a:cs typeface="Times New Roman" pitchFamily="18" charset="0"/>
          </a:endParaRPr>
        </a:p>
      </dgm:t>
    </dgm:pt>
    <dgm:pt modelId="{C3D18252-AEFF-4CDB-BFC7-99058D4C63DE}" type="sibTrans" cxnId="{91DBDC62-04A7-426C-963B-F0BFF7BB422C}">
      <dgm:prSet/>
      <dgm:spPr/>
      <dgm:t>
        <a:bodyPr/>
        <a:lstStyle/>
        <a:p>
          <a:endParaRPr lang="es-EC" sz="1600">
            <a:solidFill>
              <a:schemeClr val="tx2"/>
            </a:solidFill>
            <a:latin typeface="Times New Roman" pitchFamily="18" charset="0"/>
            <a:cs typeface="Times New Roman" pitchFamily="18" charset="0"/>
          </a:endParaRPr>
        </a:p>
      </dgm:t>
    </dgm:pt>
    <dgm:pt modelId="{6CB5A117-FE71-426D-AFC6-97F114C59FA8}" type="pres">
      <dgm:prSet presAssocID="{64ACC85B-4213-4642-8DC1-B2987403D964}" presName="Name0" presStyleCnt="0">
        <dgm:presLayoutVars>
          <dgm:chMax val="1"/>
          <dgm:dir/>
          <dgm:animLvl val="ctr"/>
          <dgm:resizeHandles val="exact"/>
        </dgm:presLayoutVars>
      </dgm:prSet>
      <dgm:spPr/>
      <dgm:t>
        <a:bodyPr/>
        <a:lstStyle/>
        <a:p>
          <a:endParaRPr lang="es-EC"/>
        </a:p>
      </dgm:t>
    </dgm:pt>
    <dgm:pt modelId="{66F9374D-B33E-4238-80E9-52FBD571C477}" type="pres">
      <dgm:prSet presAssocID="{4E04B0DF-57B7-4C91-A5E0-5E035421091B}" presName="centerShape" presStyleLbl="node0" presStyleIdx="0" presStyleCnt="1" custScaleX="377388"/>
      <dgm:spPr/>
      <dgm:t>
        <a:bodyPr/>
        <a:lstStyle/>
        <a:p>
          <a:endParaRPr lang="es-EC"/>
        </a:p>
      </dgm:t>
    </dgm:pt>
    <dgm:pt modelId="{928D1EF9-8481-466A-8343-E18459DF6EE7}" type="pres">
      <dgm:prSet presAssocID="{1A0D96F8-0357-4D20-B75B-A673861F98A5}" presName="parTrans" presStyleLbl="sibTrans2D1" presStyleIdx="0" presStyleCnt="6"/>
      <dgm:spPr/>
      <dgm:t>
        <a:bodyPr/>
        <a:lstStyle/>
        <a:p>
          <a:endParaRPr lang="es-EC"/>
        </a:p>
      </dgm:t>
    </dgm:pt>
    <dgm:pt modelId="{040BB937-1C2C-4893-90F0-59927EB3C690}" type="pres">
      <dgm:prSet presAssocID="{1A0D96F8-0357-4D20-B75B-A673861F98A5}" presName="connectorText" presStyleLbl="sibTrans2D1" presStyleIdx="0" presStyleCnt="6"/>
      <dgm:spPr/>
      <dgm:t>
        <a:bodyPr/>
        <a:lstStyle/>
        <a:p>
          <a:endParaRPr lang="es-EC"/>
        </a:p>
      </dgm:t>
    </dgm:pt>
    <dgm:pt modelId="{AED7C21D-B929-4D7E-9E29-397C57CC0DE4}" type="pres">
      <dgm:prSet presAssocID="{0268D569-9CD4-4D96-89EB-B5C7BA1952DF}" presName="node" presStyleLbl="node1" presStyleIdx="0" presStyleCnt="6" custScaleX="128128">
        <dgm:presLayoutVars>
          <dgm:bulletEnabled val="1"/>
        </dgm:presLayoutVars>
      </dgm:prSet>
      <dgm:spPr/>
      <dgm:t>
        <a:bodyPr/>
        <a:lstStyle/>
        <a:p>
          <a:endParaRPr lang="es-EC"/>
        </a:p>
      </dgm:t>
    </dgm:pt>
    <dgm:pt modelId="{1860351E-2051-46E4-9204-2AB5A9AD2605}" type="pres">
      <dgm:prSet presAssocID="{C96A0103-E0CE-424E-87E8-4464691AFA94}" presName="parTrans" presStyleLbl="sibTrans2D1" presStyleIdx="1" presStyleCnt="6"/>
      <dgm:spPr/>
      <dgm:t>
        <a:bodyPr/>
        <a:lstStyle/>
        <a:p>
          <a:endParaRPr lang="es-EC"/>
        </a:p>
      </dgm:t>
    </dgm:pt>
    <dgm:pt modelId="{3B0B4938-1FA6-4C04-BE8D-514CE4C14265}" type="pres">
      <dgm:prSet presAssocID="{C96A0103-E0CE-424E-87E8-4464691AFA94}" presName="connectorText" presStyleLbl="sibTrans2D1" presStyleIdx="1" presStyleCnt="6"/>
      <dgm:spPr/>
      <dgm:t>
        <a:bodyPr/>
        <a:lstStyle/>
        <a:p>
          <a:endParaRPr lang="es-EC"/>
        </a:p>
      </dgm:t>
    </dgm:pt>
    <dgm:pt modelId="{08FCADD6-6484-4AB9-965F-2FDAF8E3BCE2}" type="pres">
      <dgm:prSet presAssocID="{D9310FFA-202C-49DF-8FE4-598AD61111CF}" presName="node" presStyleLbl="node1" presStyleIdx="1" presStyleCnt="6" custScaleX="134147" custRadScaleRad="177203" custRadScaleInc="1233">
        <dgm:presLayoutVars>
          <dgm:bulletEnabled val="1"/>
        </dgm:presLayoutVars>
      </dgm:prSet>
      <dgm:spPr/>
      <dgm:t>
        <a:bodyPr/>
        <a:lstStyle/>
        <a:p>
          <a:endParaRPr lang="es-EC"/>
        </a:p>
      </dgm:t>
    </dgm:pt>
    <dgm:pt modelId="{25493403-F131-4280-B117-EEF0D7BF7A9B}" type="pres">
      <dgm:prSet presAssocID="{B036348D-0E55-49FF-9A8E-813979D27DBE}" presName="parTrans" presStyleLbl="sibTrans2D1" presStyleIdx="2" presStyleCnt="6"/>
      <dgm:spPr/>
      <dgm:t>
        <a:bodyPr/>
        <a:lstStyle/>
        <a:p>
          <a:endParaRPr lang="es-EC"/>
        </a:p>
      </dgm:t>
    </dgm:pt>
    <dgm:pt modelId="{67EE2492-62D8-4D25-AF20-744BEBF21D2C}" type="pres">
      <dgm:prSet presAssocID="{B036348D-0E55-49FF-9A8E-813979D27DBE}" presName="connectorText" presStyleLbl="sibTrans2D1" presStyleIdx="2" presStyleCnt="6"/>
      <dgm:spPr/>
      <dgm:t>
        <a:bodyPr/>
        <a:lstStyle/>
        <a:p>
          <a:endParaRPr lang="es-EC"/>
        </a:p>
      </dgm:t>
    </dgm:pt>
    <dgm:pt modelId="{D084BB02-C871-4408-AF7E-FE2F7A8F8468}" type="pres">
      <dgm:prSet presAssocID="{4F0DAA72-D237-4192-961F-0173FB041576}" presName="node" presStyleLbl="node1" presStyleIdx="2" presStyleCnt="6" custScaleX="117844" custRadScaleRad="184691" custRadScaleInc="-4546">
        <dgm:presLayoutVars>
          <dgm:bulletEnabled val="1"/>
        </dgm:presLayoutVars>
      </dgm:prSet>
      <dgm:spPr/>
      <dgm:t>
        <a:bodyPr/>
        <a:lstStyle/>
        <a:p>
          <a:endParaRPr lang="es-EC"/>
        </a:p>
      </dgm:t>
    </dgm:pt>
    <dgm:pt modelId="{96FFC0CE-18B5-41B6-A124-D137320BB6F6}" type="pres">
      <dgm:prSet presAssocID="{CC92A6EB-E971-427D-AAAD-A8853219F2E3}" presName="parTrans" presStyleLbl="sibTrans2D1" presStyleIdx="3" presStyleCnt="6"/>
      <dgm:spPr/>
      <dgm:t>
        <a:bodyPr/>
        <a:lstStyle/>
        <a:p>
          <a:endParaRPr lang="es-EC"/>
        </a:p>
      </dgm:t>
    </dgm:pt>
    <dgm:pt modelId="{8C876091-B239-461C-B722-465488F44708}" type="pres">
      <dgm:prSet presAssocID="{CC92A6EB-E971-427D-AAAD-A8853219F2E3}" presName="connectorText" presStyleLbl="sibTrans2D1" presStyleIdx="3" presStyleCnt="6"/>
      <dgm:spPr/>
      <dgm:t>
        <a:bodyPr/>
        <a:lstStyle/>
        <a:p>
          <a:endParaRPr lang="es-EC"/>
        </a:p>
      </dgm:t>
    </dgm:pt>
    <dgm:pt modelId="{A318DB6A-D922-4F87-90EF-A4F44E7734C1}" type="pres">
      <dgm:prSet presAssocID="{E7F1D637-24E4-4A8A-AEA1-29F765995ED4}" presName="node" presStyleLbl="node1" presStyleIdx="3" presStyleCnt="6" custScaleX="118323">
        <dgm:presLayoutVars>
          <dgm:bulletEnabled val="1"/>
        </dgm:presLayoutVars>
      </dgm:prSet>
      <dgm:spPr/>
      <dgm:t>
        <a:bodyPr/>
        <a:lstStyle/>
        <a:p>
          <a:endParaRPr lang="es-EC"/>
        </a:p>
      </dgm:t>
    </dgm:pt>
    <dgm:pt modelId="{4AF48B7C-A33A-4A72-B77E-3BE1F0E98FCC}" type="pres">
      <dgm:prSet presAssocID="{990814BA-93ED-4B7E-A873-A1EAD18A2E0B}" presName="parTrans" presStyleLbl="sibTrans2D1" presStyleIdx="4" presStyleCnt="6"/>
      <dgm:spPr/>
      <dgm:t>
        <a:bodyPr/>
        <a:lstStyle/>
        <a:p>
          <a:endParaRPr lang="es-EC"/>
        </a:p>
      </dgm:t>
    </dgm:pt>
    <dgm:pt modelId="{D3FC0C66-DFCB-49C7-8F02-A4B7DFC653AC}" type="pres">
      <dgm:prSet presAssocID="{990814BA-93ED-4B7E-A873-A1EAD18A2E0B}" presName="connectorText" presStyleLbl="sibTrans2D1" presStyleIdx="4" presStyleCnt="6"/>
      <dgm:spPr/>
      <dgm:t>
        <a:bodyPr/>
        <a:lstStyle/>
        <a:p>
          <a:endParaRPr lang="es-EC"/>
        </a:p>
      </dgm:t>
    </dgm:pt>
    <dgm:pt modelId="{1FDF9C15-20E0-448B-9076-B1E639E2C878}" type="pres">
      <dgm:prSet presAssocID="{105DE3D4-AFDD-4B21-84EA-876965F2B6DB}" presName="node" presStyleLbl="node1" presStyleIdx="4" presStyleCnt="6" custScaleX="128422" custRadScaleRad="175133" custRadScaleInc="-1193">
        <dgm:presLayoutVars>
          <dgm:bulletEnabled val="1"/>
        </dgm:presLayoutVars>
      </dgm:prSet>
      <dgm:spPr/>
      <dgm:t>
        <a:bodyPr/>
        <a:lstStyle/>
        <a:p>
          <a:endParaRPr lang="es-EC"/>
        </a:p>
      </dgm:t>
    </dgm:pt>
    <dgm:pt modelId="{3FB28133-84BB-4D6B-9ED1-3388E995E012}" type="pres">
      <dgm:prSet presAssocID="{2F1B520E-9852-45CF-96D0-9FB9947B24DA}" presName="parTrans" presStyleLbl="sibTrans2D1" presStyleIdx="5" presStyleCnt="6"/>
      <dgm:spPr/>
      <dgm:t>
        <a:bodyPr/>
        <a:lstStyle/>
        <a:p>
          <a:endParaRPr lang="es-EC"/>
        </a:p>
      </dgm:t>
    </dgm:pt>
    <dgm:pt modelId="{533A999D-234E-46DE-9FEF-206D9F47D09F}" type="pres">
      <dgm:prSet presAssocID="{2F1B520E-9852-45CF-96D0-9FB9947B24DA}" presName="connectorText" presStyleLbl="sibTrans2D1" presStyleIdx="5" presStyleCnt="6"/>
      <dgm:spPr/>
      <dgm:t>
        <a:bodyPr/>
        <a:lstStyle/>
        <a:p>
          <a:endParaRPr lang="es-EC"/>
        </a:p>
      </dgm:t>
    </dgm:pt>
    <dgm:pt modelId="{FD857645-C5E1-4132-80E2-3D5E05799D49}" type="pres">
      <dgm:prSet presAssocID="{D0EAC9CC-FB22-4583-A3E1-FB31CF525496}" presName="node" presStyleLbl="node1" presStyleIdx="5" presStyleCnt="6" custScaleX="148684" custRadScaleRad="173770" custRadScaleInc="-1258">
        <dgm:presLayoutVars>
          <dgm:bulletEnabled val="1"/>
        </dgm:presLayoutVars>
      </dgm:prSet>
      <dgm:spPr/>
      <dgm:t>
        <a:bodyPr/>
        <a:lstStyle/>
        <a:p>
          <a:endParaRPr lang="es-EC"/>
        </a:p>
      </dgm:t>
    </dgm:pt>
  </dgm:ptLst>
  <dgm:cxnLst>
    <dgm:cxn modelId="{74606719-3683-47C0-83E1-92F65EC205DC}" type="presOf" srcId="{990814BA-93ED-4B7E-A873-A1EAD18A2E0B}" destId="{D3FC0C66-DFCB-49C7-8F02-A4B7DFC653AC}" srcOrd="1" destOrd="0" presId="urn:microsoft.com/office/officeart/2005/8/layout/radial5"/>
    <dgm:cxn modelId="{FEAC2B9C-7901-4AE2-AAB2-070CD08049AD}" srcId="{4E04B0DF-57B7-4C91-A5E0-5E035421091B}" destId="{4F0DAA72-D237-4192-961F-0173FB041576}" srcOrd="2" destOrd="0" parTransId="{B036348D-0E55-49FF-9A8E-813979D27DBE}" sibTransId="{63D34380-4F6A-4D5E-BBB4-F3DBC1F71C25}"/>
    <dgm:cxn modelId="{91DBDC62-04A7-426C-963B-F0BFF7BB422C}" srcId="{4E04B0DF-57B7-4C91-A5E0-5E035421091B}" destId="{105DE3D4-AFDD-4B21-84EA-876965F2B6DB}" srcOrd="4" destOrd="0" parTransId="{990814BA-93ED-4B7E-A873-A1EAD18A2E0B}" sibTransId="{C3D18252-AEFF-4CDB-BFC7-99058D4C63DE}"/>
    <dgm:cxn modelId="{9932F0E9-3BE5-45D8-9395-B92C68A57748}" type="presOf" srcId="{D9310FFA-202C-49DF-8FE4-598AD61111CF}" destId="{08FCADD6-6484-4AB9-965F-2FDAF8E3BCE2}" srcOrd="0" destOrd="0" presId="urn:microsoft.com/office/officeart/2005/8/layout/radial5"/>
    <dgm:cxn modelId="{453D1E54-0A37-4658-BEBB-FA92A66A5B94}" type="presOf" srcId="{1A0D96F8-0357-4D20-B75B-A673861F98A5}" destId="{928D1EF9-8481-466A-8343-E18459DF6EE7}" srcOrd="0" destOrd="0" presId="urn:microsoft.com/office/officeart/2005/8/layout/radial5"/>
    <dgm:cxn modelId="{5E7D258A-E4AE-404D-9A22-064F70D381C2}" srcId="{4E04B0DF-57B7-4C91-A5E0-5E035421091B}" destId="{0268D569-9CD4-4D96-89EB-B5C7BA1952DF}" srcOrd="0" destOrd="0" parTransId="{1A0D96F8-0357-4D20-B75B-A673861F98A5}" sibTransId="{4504A9DD-699F-464E-BF8B-7D3DA1967D56}"/>
    <dgm:cxn modelId="{098F9693-F368-470C-8839-14E9F21503C5}" type="presOf" srcId="{2F1B520E-9852-45CF-96D0-9FB9947B24DA}" destId="{3FB28133-84BB-4D6B-9ED1-3388E995E012}" srcOrd="0" destOrd="0" presId="urn:microsoft.com/office/officeart/2005/8/layout/radial5"/>
    <dgm:cxn modelId="{92F456F9-9C52-4B61-B04F-FAE71362463E}" type="presOf" srcId="{0268D569-9CD4-4D96-89EB-B5C7BA1952DF}" destId="{AED7C21D-B929-4D7E-9E29-397C57CC0DE4}" srcOrd="0" destOrd="0" presId="urn:microsoft.com/office/officeart/2005/8/layout/radial5"/>
    <dgm:cxn modelId="{3F3F63F7-7FCC-4FAF-88BD-6203D0141060}" type="presOf" srcId="{64ACC85B-4213-4642-8DC1-B2987403D964}" destId="{6CB5A117-FE71-426D-AFC6-97F114C59FA8}" srcOrd="0" destOrd="0" presId="urn:microsoft.com/office/officeart/2005/8/layout/radial5"/>
    <dgm:cxn modelId="{A833EF34-8BF5-4ED9-B6DF-BBA250E78417}" type="presOf" srcId="{4E04B0DF-57B7-4C91-A5E0-5E035421091B}" destId="{66F9374D-B33E-4238-80E9-52FBD571C477}" srcOrd="0" destOrd="0" presId="urn:microsoft.com/office/officeart/2005/8/layout/radial5"/>
    <dgm:cxn modelId="{B6C3A4A3-5DFB-4F6C-9A86-D785C0AD7C16}" srcId="{4E04B0DF-57B7-4C91-A5E0-5E035421091B}" destId="{E7F1D637-24E4-4A8A-AEA1-29F765995ED4}" srcOrd="3" destOrd="0" parTransId="{CC92A6EB-E971-427D-AAAD-A8853219F2E3}" sibTransId="{D8F4F60E-0A8A-4B36-AF8C-B28F69879031}"/>
    <dgm:cxn modelId="{1657B8B8-994A-4EE9-A53B-8FD15ACECDAE}" type="presOf" srcId="{4F0DAA72-D237-4192-961F-0173FB041576}" destId="{D084BB02-C871-4408-AF7E-FE2F7A8F8468}" srcOrd="0" destOrd="0" presId="urn:microsoft.com/office/officeart/2005/8/layout/radial5"/>
    <dgm:cxn modelId="{9F73A680-38E9-48AB-AAA2-B2F1B7A35663}" srcId="{64ACC85B-4213-4642-8DC1-B2987403D964}" destId="{4E04B0DF-57B7-4C91-A5E0-5E035421091B}" srcOrd="0" destOrd="0" parTransId="{B53649B8-8E8A-4B26-9AFE-0A1DE0484D7B}" sibTransId="{A12C4650-0ED6-4B6C-AFFA-57C1F7C82AE4}"/>
    <dgm:cxn modelId="{3A5B08C9-B2CC-4C1C-89F7-450AC3EF6C7F}" srcId="{4E04B0DF-57B7-4C91-A5E0-5E035421091B}" destId="{D0EAC9CC-FB22-4583-A3E1-FB31CF525496}" srcOrd="5" destOrd="0" parTransId="{2F1B520E-9852-45CF-96D0-9FB9947B24DA}" sibTransId="{F32F299D-6D8E-4B3F-AD73-D048EBF080A9}"/>
    <dgm:cxn modelId="{60951FAA-D107-486A-94F4-05A29AEECF4B}" type="presOf" srcId="{990814BA-93ED-4B7E-A873-A1EAD18A2E0B}" destId="{4AF48B7C-A33A-4A72-B77E-3BE1F0E98FCC}" srcOrd="0" destOrd="0" presId="urn:microsoft.com/office/officeart/2005/8/layout/radial5"/>
    <dgm:cxn modelId="{3235A0FD-31E9-4149-886A-48EA3725FF5B}" type="presOf" srcId="{C96A0103-E0CE-424E-87E8-4464691AFA94}" destId="{3B0B4938-1FA6-4C04-BE8D-514CE4C14265}" srcOrd="1" destOrd="0" presId="urn:microsoft.com/office/officeart/2005/8/layout/radial5"/>
    <dgm:cxn modelId="{F163ACBB-F75F-4496-A2A9-90682004F7E1}" type="presOf" srcId="{2F1B520E-9852-45CF-96D0-9FB9947B24DA}" destId="{533A999D-234E-46DE-9FEF-206D9F47D09F}" srcOrd="1" destOrd="0" presId="urn:microsoft.com/office/officeart/2005/8/layout/radial5"/>
    <dgm:cxn modelId="{3407166F-2D8A-4E83-A8AB-26F6488DD2CC}" type="presOf" srcId="{105DE3D4-AFDD-4B21-84EA-876965F2B6DB}" destId="{1FDF9C15-20E0-448B-9076-B1E639E2C878}" srcOrd="0" destOrd="0" presId="urn:microsoft.com/office/officeart/2005/8/layout/radial5"/>
    <dgm:cxn modelId="{6350091E-6BAC-460D-9BD2-6612E9C14D91}" type="presOf" srcId="{1A0D96F8-0357-4D20-B75B-A673861F98A5}" destId="{040BB937-1C2C-4893-90F0-59927EB3C690}" srcOrd="1" destOrd="0" presId="urn:microsoft.com/office/officeart/2005/8/layout/radial5"/>
    <dgm:cxn modelId="{9182CF7E-23BB-471B-BA9F-2D1A1A03F0F2}" type="presOf" srcId="{CC92A6EB-E971-427D-AAAD-A8853219F2E3}" destId="{8C876091-B239-461C-B722-465488F44708}" srcOrd="1" destOrd="0" presId="urn:microsoft.com/office/officeart/2005/8/layout/radial5"/>
    <dgm:cxn modelId="{6C7EDA97-EDC3-4653-B5A0-93FCC35F8A39}" type="presOf" srcId="{D0EAC9CC-FB22-4583-A3E1-FB31CF525496}" destId="{FD857645-C5E1-4132-80E2-3D5E05799D49}" srcOrd="0" destOrd="0" presId="urn:microsoft.com/office/officeart/2005/8/layout/radial5"/>
    <dgm:cxn modelId="{6F62E786-2F18-4B55-9E82-2AEB65535B30}" type="presOf" srcId="{C96A0103-E0CE-424E-87E8-4464691AFA94}" destId="{1860351E-2051-46E4-9204-2AB5A9AD2605}" srcOrd="0" destOrd="0" presId="urn:microsoft.com/office/officeart/2005/8/layout/radial5"/>
    <dgm:cxn modelId="{11D7FC29-220E-473D-BEC4-2BD26ECC8BD4}" type="presOf" srcId="{B036348D-0E55-49FF-9A8E-813979D27DBE}" destId="{25493403-F131-4280-B117-EEF0D7BF7A9B}" srcOrd="0" destOrd="0" presId="urn:microsoft.com/office/officeart/2005/8/layout/radial5"/>
    <dgm:cxn modelId="{F8DA1E99-0BA8-4987-92A3-60294066ADF8}" srcId="{4E04B0DF-57B7-4C91-A5E0-5E035421091B}" destId="{D9310FFA-202C-49DF-8FE4-598AD61111CF}" srcOrd="1" destOrd="0" parTransId="{C96A0103-E0CE-424E-87E8-4464691AFA94}" sibTransId="{6571487E-2473-454E-97A1-CA260118CEBA}"/>
    <dgm:cxn modelId="{400AD05F-590B-4844-A83D-A79D6905BB5B}" type="presOf" srcId="{E7F1D637-24E4-4A8A-AEA1-29F765995ED4}" destId="{A318DB6A-D922-4F87-90EF-A4F44E7734C1}" srcOrd="0" destOrd="0" presId="urn:microsoft.com/office/officeart/2005/8/layout/radial5"/>
    <dgm:cxn modelId="{908E7031-6E57-479B-8242-E76A57402543}" type="presOf" srcId="{CC92A6EB-E971-427D-AAAD-A8853219F2E3}" destId="{96FFC0CE-18B5-41B6-A124-D137320BB6F6}" srcOrd="0" destOrd="0" presId="urn:microsoft.com/office/officeart/2005/8/layout/radial5"/>
    <dgm:cxn modelId="{23F1B4C3-6C7F-471E-A0C9-3FE6F491B155}" type="presOf" srcId="{B036348D-0E55-49FF-9A8E-813979D27DBE}" destId="{67EE2492-62D8-4D25-AF20-744BEBF21D2C}" srcOrd="1" destOrd="0" presId="urn:microsoft.com/office/officeart/2005/8/layout/radial5"/>
    <dgm:cxn modelId="{0E861D25-092A-4E94-B981-D46004B5F62A}" type="presParOf" srcId="{6CB5A117-FE71-426D-AFC6-97F114C59FA8}" destId="{66F9374D-B33E-4238-80E9-52FBD571C477}" srcOrd="0" destOrd="0" presId="urn:microsoft.com/office/officeart/2005/8/layout/radial5"/>
    <dgm:cxn modelId="{38102AC2-1659-4CB6-83A3-147A6D363502}" type="presParOf" srcId="{6CB5A117-FE71-426D-AFC6-97F114C59FA8}" destId="{928D1EF9-8481-466A-8343-E18459DF6EE7}" srcOrd="1" destOrd="0" presId="urn:microsoft.com/office/officeart/2005/8/layout/radial5"/>
    <dgm:cxn modelId="{79529D79-9929-4F5E-98AE-78B19BAF5526}" type="presParOf" srcId="{928D1EF9-8481-466A-8343-E18459DF6EE7}" destId="{040BB937-1C2C-4893-90F0-59927EB3C690}" srcOrd="0" destOrd="0" presId="urn:microsoft.com/office/officeart/2005/8/layout/radial5"/>
    <dgm:cxn modelId="{2AEF15FD-1F1D-406D-874D-2E4B050BE284}" type="presParOf" srcId="{6CB5A117-FE71-426D-AFC6-97F114C59FA8}" destId="{AED7C21D-B929-4D7E-9E29-397C57CC0DE4}" srcOrd="2" destOrd="0" presId="urn:microsoft.com/office/officeart/2005/8/layout/radial5"/>
    <dgm:cxn modelId="{BCF57873-3D87-4C61-A0F8-C4B23844E4DC}" type="presParOf" srcId="{6CB5A117-FE71-426D-AFC6-97F114C59FA8}" destId="{1860351E-2051-46E4-9204-2AB5A9AD2605}" srcOrd="3" destOrd="0" presId="urn:microsoft.com/office/officeart/2005/8/layout/radial5"/>
    <dgm:cxn modelId="{36344F95-36C8-400F-8B08-6A23334DCC74}" type="presParOf" srcId="{1860351E-2051-46E4-9204-2AB5A9AD2605}" destId="{3B0B4938-1FA6-4C04-BE8D-514CE4C14265}" srcOrd="0" destOrd="0" presId="urn:microsoft.com/office/officeart/2005/8/layout/radial5"/>
    <dgm:cxn modelId="{6F078220-91A2-4D95-828D-45D809ACB362}" type="presParOf" srcId="{6CB5A117-FE71-426D-AFC6-97F114C59FA8}" destId="{08FCADD6-6484-4AB9-965F-2FDAF8E3BCE2}" srcOrd="4" destOrd="0" presId="urn:microsoft.com/office/officeart/2005/8/layout/radial5"/>
    <dgm:cxn modelId="{BA57CCC2-650F-4036-A4F4-D39FA771164D}" type="presParOf" srcId="{6CB5A117-FE71-426D-AFC6-97F114C59FA8}" destId="{25493403-F131-4280-B117-EEF0D7BF7A9B}" srcOrd="5" destOrd="0" presId="urn:microsoft.com/office/officeart/2005/8/layout/radial5"/>
    <dgm:cxn modelId="{AF6853C6-0FE3-4B01-AC8E-9A191689A92F}" type="presParOf" srcId="{25493403-F131-4280-B117-EEF0D7BF7A9B}" destId="{67EE2492-62D8-4D25-AF20-744BEBF21D2C}" srcOrd="0" destOrd="0" presId="urn:microsoft.com/office/officeart/2005/8/layout/radial5"/>
    <dgm:cxn modelId="{21320C2E-4E24-407E-9BB2-8077254F8835}" type="presParOf" srcId="{6CB5A117-FE71-426D-AFC6-97F114C59FA8}" destId="{D084BB02-C871-4408-AF7E-FE2F7A8F8468}" srcOrd="6" destOrd="0" presId="urn:microsoft.com/office/officeart/2005/8/layout/radial5"/>
    <dgm:cxn modelId="{6C8F8CA0-17F8-46FB-8550-29B7AB275358}" type="presParOf" srcId="{6CB5A117-FE71-426D-AFC6-97F114C59FA8}" destId="{96FFC0CE-18B5-41B6-A124-D137320BB6F6}" srcOrd="7" destOrd="0" presId="urn:microsoft.com/office/officeart/2005/8/layout/radial5"/>
    <dgm:cxn modelId="{4B8AFA47-B394-4DD4-8DCC-9DAB9A2EA74A}" type="presParOf" srcId="{96FFC0CE-18B5-41B6-A124-D137320BB6F6}" destId="{8C876091-B239-461C-B722-465488F44708}" srcOrd="0" destOrd="0" presId="urn:microsoft.com/office/officeart/2005/8/layout/radial5"/>
    <dgm:cxn modelId="{D793F260-7895-476B-8EC1-282D8C9E4FFB}" type="presParOf" srcId="{6CB5A117-FE71-426D-AFC6-97F114C59FA8}" destId="{A318DB6A-D922-4F87-90EF-A4F44E7734C1}" srcOrd="8" destOrd="0" presId="urn:microsoft.com/office/officeart/2005/8/layout/radial5"/>
    <dgm:cxn modelId="{4F4F9AB1-4256-49BE-B3F1-B9800753E515}" type="presParOf" srcId="{6CB5A117-FE71-426D-AFC6-97F114C59FA8}" destId="{4AF48B7C-A33A-4A72-B77E-3BE1F0E98FCC}" srcOrd="9" destOrd="0" presId="urn:microsoft.com/office/officeart/2005/8/layout/radial5"/>
    <dgm:cxn modelId="{29235A0E-D9FF-4AD9-8634-92A99FFD0FB7}" type="presParOf" srcId="{4AF48B7C-A33A-4A72-B77E-3BE1F0E98FCC}" destId="{D3FC0C66-DFCB-49C7-8F02-A4B7DFC653AC}" srcOrd="0" destOrd="0" presId="urn:microsoft.com/office/officeart/2005/8/layout/radial5"/>
    <dgm:cxn modelId="{6E4E4CB1-508E-4BD0-9689-4DB21ED5F28C}" type="presParOf" srcId="{6CB5A117-FE71-426D-AFC6-97F114C59FA8}" destId="{1FDF9C15-20E0-448B-9076-B1E639E2C878}" srcOrd="10" destOrd="0" presId="urn:microsoft.com/office/officeart/2005/8/layout/radial5"/>
    <dgm:cxn modelId="{0DF82A45-990F-4B6D-9708-4DFD95ADF0AD}" type="presParOf" srcId="{6CB5A117-FE71-426D-AFC6-97F114C59FA8}" destId="{3FB28133-84BB-4D6B-9ED1-3388E995E012}" srcOrd="11" destOrd="0" presId="urn:microsoft.com/office/officeart/2005/8/layout/radial5"/>
    <dgm:cxn modelId="{4BE59142-C6AC-4CE6-9C0B-A8836DE08DD4}" type="presParOf" srcId="{3FB28133-84BB-4D6B-9ED1-3388E995E012}" destId="{533A999D-234E-46DE-9FEF-206D9F47D09F}" srcOrd="0" destOrd="0" presId="urn:microsoft.com/office/officeart/2005/8/layout/radial5"/>
    <dgm:cxn modelId="{A6C3D971-DB04-4D99-868A-0C31F077523B}" type="presParOf" srcId="{6CB5A117-FE71-426D-AFC6-97F114C59FA8}" destId="{FD857645-C5E1-4132-80E2-3D5E05799D49}"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E0A97A-E775-4FA1-8300-BEADEFF1A16C}" type="doc">
      <dgm:prSet loTypeId="urn:microsoft.com/office/officeart/2005/8/layout/chart3" loCatId="cycle" qsTypeId="urn:microsoft.com/office/officeart/2005/8/quickstyle/simple1" qsCatId="simple" csTypeId="urn:microsoft.com/office/officeart/2005/8/colors/colorful2" csCatId="colorful" phldr="1"/>
      <dgm:spPr/>
    </dgm:pt>
    <dgm:pt modelId="{806A3D52-C0D3-48BA-A8F1-24B88C48992E}">
      <dgm:prSet phldrT="[Texto]"/>
      <dgm:spPr/>
      <dgm:t>
        <a:bodyPr/>
        <a:lstStyle/>
        <a:p>
          <a:r>
            <a:rPr lang="es-EC" b="1" smtClean="0">
              <a:solidFill>
                <a:schemeClr val="tx2"/>
              </a:solidFill>
              <a:latin typeface="Times New Roman" pitchFamily="18" charset="0"/>
              <a:cs typeface="Times New Roman" pitchFamily="18" charset="0"/>
            </a:rPr>
            <a:t>20% de lo que escuchamos</a:t>
          </a:r>
          <a:endParaRPr lang="es-EC" b="1">
            <a:solidFill>
              <a:schemeClr val="tx2"/>
            </a:solidFill>
            <a:latin typeface="Times New Roman" pitchFamily="18" charset="0"/>
            <a:cs typeface="Times New Roman" pitchFamily="18" charset="0"/>
          </a:endParaRPr>
        </a:p>
      </dgm:t>
    </dgm:pt>
    <dgm:pt modelId="{181B4891-0BB2-4671-8E25-DD6DA4E32575}" type="parTrans" cxnId="{B019E597-E981-454B-965D-C3ABDDA1E133}">
      <dgm:prSet/>
      <dgm:spPr/>
      <dgm:t>
        <a:bodyPr/>
        <a:lstStyle/>
        <a:p>
          <a:endParaRPr lang="es-EC" b="1">
            <a:solidFill>
              <a:schemeClr val="tx2"/>
            </a:solidFill>
            <a:latin typeface="Times New Roman" pitchFamily="18" charset="0"/>
            <a:cs typeface="Times New Roman" pitchFamily="18" charset="0"/>
          </a:endParaRPr>
        </a:p>
      </dgm:t>
    </dgm:pt>
    <dgm:pt modelId="{4C4939F2-6A14-4417-8E9C-636F665E342B}" type="sibTrans" cxnId="{B019E597-E981-454B-965D-C3ABDDA1E133}">
      <dgm:prSet/>
      <dgm:spPr/>
      <dgm:t>
        <a:bodyPr/>
        <a:lstStyle/>
        <a:p>
          <a:endParaRPr lang="es-EC" b="1">
            <a:solidFill>
              <a:schemeClr val="tx2"/>
            </a:solidFill>
            <a:latin typeface="Times New Roman" pitchFamily="18" charset="0"/>
            <a:cs typeface="Times New Roman" pitchFamily="18" charset="0"/>
          </a:endParaRPr>
        </a:p>
      </dgm:t>
    </dgm:pt>
    <dgm:pt modelId="{1E13687E-DA1A-4D4F-9898-873149A3E309}">
      <dgm:prSet phldrT="[Texto]"/>
      <dgm:spPr/>
      <dgm:t>
        <a:bodyPr/>
        <a:lstStyle/>
        <a:p>
          <a:r>
            <a:rPr lang="es-EC" b="1" smtClean="0">
              <a:solidFill>
                <a:schemeClr val="tx2"/>
              </a:solidFill>
              <a:latin typeface="Times New Roman" pitchFamily="18" charset="0"/>
              <a:cs typeface="Times New Roman" pitchFamily="18" charset="0"/>
            </a:rPr>
            <a:t>50% de lo que vemos</a:t>
          </a:r>
          <a:endParaRPr lang="es-EC" b="1">
            <a:solidFill>
              <a:schemeClr val="tx2"/>
            </a:solidFill>
            <a:latin typeface="Times New Roman" pitchFamily="18" charset="0"/>
            <a:cs typeface="Times New Roman" pitchFamily="18" charset="0"/>
          </a:endParaRPr>
        </a:p>
      </dgm:t>
    </dgm:pt>
    <dgm:pt modelId="{8E011B54-615A-4449-8EC3-843E165EBEE1}" type="parTrans" cxnId="{5451CC70-6312-419F-BF36-B79973A3EDD5}">
      <dgm:prSet/>
      <dgm:spPr/>
      <dgm:t>
        <a:bodyPr/>
        <a:lstStyle/>
        <a:p>
          <a:endParaRPr lang="es-EC" b="1">
            <a:solidFill>
              <a:schemeClr val="tx2"/>
            </a:solidFill>
            <a:latin typeface="Times New Roman" pitchFamily="18" charset="0"/>
            <a:cs typeface="Times New Roman" pitchFamily="18" charset="0"/>
          </a:endParaRPr>
        </a:p>
      </dgm:t>
    </dgm:pt>
    <dgm:pt modelId="{62570A04-8966-4D6E-90EF-F901723AF7F6}" type="sibTrans" cxnId="{5451CC70-6312-419F-BF36-B79973A3EDD5}">
      <dgm:prSet/>
      <dgm:spPr/>
      <dgm:t>
        <a:bodyPr/>
        <a:lstStyle/>
        <a:p>
          <a:endParaRPr lang="es-EC" b="1">
            <a:solidFill>
              <a:schemeClr val="tx2"/>
            </a:solidFill>
            <a:latin typeface="Times New Roman" pitchFamily="18" charset="0"/>
            <a:cs typeface="Times New Roman" pitchFamily="18" charset="0"/>
          </a:endParaRPr>
        </a:p>
      </dgm:t>
    </dgm:pt>
    <dgm:pt modelId="{622501AD-653E-421A-A3E9-4ADB4731F60C}">
      <dgm:prSet phldrT="[Texto]"/>
      <dgm:spPr/>
      <dgm:t>
        <a:bodyPr/>
        <a:lstStyle/>
        <a:p>
          <a:r>
            <a:rPr lang="es-EC" b="1" smtClean="0">
              <a:solidFill>
                <a:schemeClr val="tx2"/>
              </a:solidFill>
              <a:latin typeface="Times New Roman" pitchFamily="18" charset="0"/>
              <a:cs typeface="Times New Roman" pitchFamily="18" charset="0"/>
            </a:rPr>
            <a:t>80% de lo que hacemos</a:t>
          </a:r>
          <a:endParaRPr lang="es-EC" b="1">
            <a:solidFill>
              <a:schemeClr val="tx2"/>
            </a:solidFill>
            <a:latin typeface="Times New Roman" pitchFamily="18" charset="0"/>
            <a:cs typeface="Times New Roman" pitchFamily="18" charset="0"/>
          </a:endParaRPr>
        </a:p>
      </dgm:t>
    </dgm:pt>
    <dgm:pt modelId="{5C55C88E-FF1A-4DF7-BD2D-1C3697B1A18B}" type="parTrans" cxnId="{EB6B8D40-A0E5-46F6-BAC2-A87DD7981CCD}">
      <dgm:prSet/>
      <dgm:spPr/>
      <dgm:t>
        <a:bodyPr/>
        <a:lstStyle/>
        <a:p>
          <a:endParaRPr lang="es-EC" b="1">
            <a:solidFill>
              <a:schemeClr val="tx2"/>
            </a:solidFill>
            <a:latin typeface="Times New Roman" pitchFamily="18" charset="0"/>
            <a:cs typeface="Times New Roman" pitchFamily="18" charset="0"/>
          </a:endParaRPr>
        </a:p>
      </dgm:t>
    </dgm:pt>
    <dgm:pt modelId="{496A4840-0EEA-411D-92D3-EA106381BBFE}" type="sibTrans" cxnId="{EB6B8D40-A0E5-46F6-BAC2-A87DD7981CCD}">
      <dgm:prSet/>
      <dgm:spPr/>
      <dgm:t>
        <a:bodyPr/>
        <a:lstStyle/>
        <a:p>
          <a:endParaRPr lang="es-EC" b="1">
            <a:solidFill>
              <a:schemeClr val="tx2"/>
            </a:solidFill>
            <a:latin typeface="Times New Roman" pitchFamily="18" charset="0"/>
            <a:cs typeface="Times New Roman" pitchFamily="18" charset="0"/>
          </a:endParaRPr>
        </a:p>
      </dgm:t>
    </dgm:pt>
    <dgm:pt modelId="{A8C88F76-82A4-47FB-B7CE-1E98375BB8DE}" type="pres">
      <dgm:prSet presAssocID="{D0E0A97A-E775-4FA1-8300-BEADEFF1A16C}" presName="compositeShape" presStyleCnt="0">
        <dgm:presLayoutVars>
          <dgm:chMax val="7"/>
          <dgm:dir/>
          <dgm:resizeHandles val="exact"/>
        </dgm:presLayoutVars>
      </dgm:prSet>
      <dgm:spPr/>
    </dgm:pt>
    <dgm:pt modelId="{425B8A2A-D081-44A8-810B-7DB13A312C08}" type="pres">
      <dgm:prSet presAssocID="{D0E0A97A-E775-4FA1-8300-BEADEFF1A16C}" presName="wedge1" presStyleLbl="node1" presStyleIdx="0" presStyleCnt="3"/>
      <dgm:spPr/>
      <dgm:t>
        <a:bodyPr/>
        <a:lstStyle/>
        <a:p>
          <a:endParaRPr lang="es-EC"/>
        </a:p>
      </dgm:t>
    </dgm:pt>
    <dgm:pt modelId="{778840D6-147C-4C92-B958-9E0A77931BFB}" type="pres">
      <dgm:prSet presAssocID="{D0E0A97A-E775-4FA1-8300-BEADEFF1A16C}" presName="wedge1Tx" presStyleLbl="node1" presStyleIdx="0" presStyleCnt="3">
        <dgm:presLayoutVars>
          <dgm:chMax val="0"/>
          <dgm:chPref val="0"/>
          <dgm:bulletEnabled val="1"/>
        </dgm:presLayoutVars>
      </dgm:prSet>
      <dgm:spPr/>
      <dgm:t>
        <a:bodyPr/>
        <a:lstStyle/>
        <a:p>
          <a:endParaRPr lang="es-EC"/>
        </a:p>
      </dgm:t>
    </dgm:pt>
    <dgm:pt modelId="{53A2752F-AC29-4158-8A54-DFE62D407136}" type="pres">
      <dgm:prSet presAssocID="{D0E0A97A-E775-4FA1-8300-BEADEFF1A16C}" presName="wedge2" presStyleLbl="node1" presStyleIdx="1" presStyleCnt="3"/>
      <dgm:spPr/>
      <dgm:t>
        <a:bodyPr/>
        <a:lstStyle/>
        <a:p>
          <a:endParaRPr lang="es-EC"/>
        </a:p>
      </dgm:t>
    </dgm:pt>
    <dgm:pt modelId="{CDB57545-89C9-4B34-AED5-1FAE83324E74}" type="pres">
      <dgm:prSet presAssocID="{D0E0A97A-E775-4FA1-8300-BEADEFF1A16C}" presName="wedge2Tx" presStyleLbl="node1" presStyleIdx="1" presStyleCnt="3">
        <dgm:presLayoutVars>
          <dgm:chMax val="0"/>
          <dgm:chPref val="0"/>
          <dgm:bulletEnabled val="1"/>
        </dgm:presLayoutVars>
      </dgm:prSet>
      <dgm:spPr/>
      <dgm:t>
        <a:bodyPr/>
        <a:lstStyle/>
        <a:p>
          <a:endParaRPr lang="es-EC"/>
        </a:p>
      </dgm:t>
    </dgm:pt>
    <dgm:pt modelId="{55D1BCDC-B09B-4835-B4B7-8730F0D46621}" type="pres">
      <dgm:prSet presAssocID="{D0E0A97A-E775-4FA1-8300-BEADEFF1A16C}" presName="wedge3" presStyleLbl="node1" presStyleIdx="2" presStyleCnt="3"/>
      <dgm:spPr/>
      <dgm:t>
        <a:bodyPr/>
        <a:lstStyle/>
        <a:p>
          <a:endParaRPr lang="es-EC"/>
        </a:p>
      </dgm:t>
    </dgm:pt>
    <dgm:pt modelId="{77B183F4-75EA-4D3B-9173-B99323F540CB}" type="pres">
      <dgm:prSet presAssocID="{D0E0A97A-E775-4FA1-8300-BEADEFF1A16C}" presName="wedge3Tx" presStyleLbl="node1" presStyleIdx="2" presStyleCnt="3">
        <dgm:presLayoutVars>
          <dgm:chMax val="0"/>
          <dgm:chPref val="0"/>
          <dgm:bulletEnabled val="1"/>
        </dgm:presLayoutVars>
      </dgm:prSet>
      <dgm:spPr/>
      <dgm:t>
        <a:bodyPr/>
        <a:lstStyle/>
        <a:p>
          <a:endParaRPr lang="es-EC"/>
        </a:p>
      </dgm:t>
    </dgm:pt>
  </dgm:ptLst>
  <dgm:cxnLst>
    <dgm:cxn modelId="{44CA6493-AE47-493F-8C9F-25F95B207542}" type="presOf" srcId="{1E13687E-DA1A-4D4F-9898-873149A3E309}" destId="{CDB57545-89C9-4B34-AED5-1FAE83324E74}" srcOrd="1" destOrd="0" presId="urn:microsoft.com/office/officeart/2005/8/layout/chart3"/>
    <dgm:cxn modelId="{6B237054-8A3E-46D3-AAA2-880942D1E429}" type="presOf" srcId="{D0E0A97A-E775-4FA1-8300-BEADEFF1A16C}" destId="{A8C88F76-82A4-47FB-B7CE-1E98375BB8DE}" srcOrd="0" destOrd="0" presId="urn:microsoft.com/office/officeart/2005/8/layout/chart3"/>
    <dgm:cxn modelId="{DC8CE178-193A-47DA-A032-75F703DD126E}" type="presOf" srcId="{806A3D52-C0D3-48BA-A8F1-24B88C48992E}" destId="{425B8A2A-D081-44A8-810B-7DB13A312C08}" srcOrd="0" destOrd="0" presId="urn:microsoft.com/office/officeart/2005/8/layout/chart3"/>
    <dgm:cxn modelId="{8D927628-4485-4C2C-9307-BC6E33729427}" type="presOf" srcId="{622501AD-653E-421A-A3E9-4ADB4731F60C}" destId="{77B183F4-75EA-4D3B-9173-B99323F540CB}" srcOrd="1" destOrd="0" presId="urn:microsoft.com/office/officeart/2005/8/layout/chart3"/>
    <dgm:cxn modelId="{5451CC70-6312-419F-BF36-B79973A3EDD5}" srcId="{D0E0A97A-E775-4FA1-8300-BEADEFF1A16C}" destId="{1E13687E-DA1A-4D4F-9898-873149A3E309}" srcOrd="1" destOrd="0" parTransId="{8E011B54-615A-4449-8EC3-843E165EBEE1}" sibTransId="{62570A04-8966-4D6E-90EF-F901723AF7F6}"/>
    <dgm:cxn modelId="{6E2575CD-1AF0-474D-A98E-016CA52529C4}" type="presOf" srcId="{622501AD-653E-421A-A3E9-4ADB4731F60C}" destId="{55D1BCDC-B09B-4835-B4B7-8730F0D46621}" srcOrd="0" destOrd="0" presId="urn:microsoft.com/office/officeart/2005/8/layout/chart3"/>
    <dgm:cxn modelId="{C5843390-6808-4286-A18C-39E5B8444513}" type="presOf" srcId="{806A3D52-C0D3-48BA-A8F1-24B88C48992E}" destId="{778840D6-147C-4C92-B958-9E0A77931BFB}" srcOrd="1" destOrd="0" presId="urn:microsoft.com/office/officeart/2005/8/layout/chart3"/>
    <dgm:cxn modelId="{B019E597-E981-454B-965D-C3ABDDA1E133}" srcId="{D0E0A97A-E775-4FA1-8300-BEADEFF1A16C}" destId="{806A3D52-C0D3-48BA-A8F1-24B88C48992E}" srcOrd="0" destOrd="0" parTransId="{181B4891-0BB2-4671-8E25-DD6DA4E32575}" sibTransId="{4C4939F2-6A14-4417-8E9C-636F665E342B}"/>
    <dgm:cxn modelId="{DA74F0BE-7805-48AA-B9D8-9FF70319B0BB}" type="presOf" srcId="{1E13687E-DA1A-4D4F-9898-873149A3E309}" destId="{53A2752F-AC29-4158-8A54-DFE62D407136}" srcOrd="0" destOrd="0" presId="urn:microsoft.com/office/officeart/2005/8/layout/chart3"/>
    <dgm:cxn modelId="{EB6B8D40-A0E5-46F6-BAC2-A87DD7981CCD}" srcId="{D0E0A97A-E775-4FA1-8300-BEADEFF1A16C}" destId="{622501AD-653E-421A-A3E9-4ADB4731F60C}" srcOrd="2" destOrd="0" parTransId="{5C55C88E-FF1A-4DF7-BD2D-1C3697B1A18B}" sibTransId="{496A4840-0EEA-411D-92D3-EA106381BBFE}"/>
    <dgm:cxn modelId="{B95DDD29-4D7B-461B-B64A-876F70D23272}" type="presParOf" srcId="{A8C88F76-82A4-47FB-B7CE-1E98375BB8DE}" destId="{425B8A2A-D081-44A8-810B-7DB13A312C08}" srcOrd="0" destOrd="0" presId="urn:microsoft.com/office/officeart/2005/8/layout/chart3"/>
    <dgm:cxn modelId="{9983D63D-CAB8-4A97-BC60-FA6BEACB5F0F}" type="presParOf" srcId="{A8C88F76-82A4-47FB-B7CE-1E98375BB8DE}" destId="{778840D6-147C-4C92-B958-9E0A77931BFB}" srcOrd="1" destOrd="0" presId="urn:microsoft.com/office/officeart/2005/8/layout/chart3"/>
    <dgm:cxn modelId="{51013E24-D935-4646-8E2B-A6A497DBA0C4}" type="presParOf" srcId="{A8C88F76-82A4-47FB-B7CE-1E98375BB8DE}" destId="{53A2752F-AC29-4158-8A54-DFE62D407136}" srcOrd="2" destOrd="0" presId="urn:microsoft.com/office/officeart/2005/8/layout/chart3"/>
    <dgm:cxn modelId="{351A78BE-ED52-4FBA-A40E-23C13D825704}" type="presParOf" srcId="{A8C88F76-82A4-47FB-B7CE-1E98375BB8DE}" destId="{CDB57545-89C9-4B34-AED5-1FAE83324E74}" srcOrd="3" destOrd="0" presId="urn:microsoft.com/office/officeart/2005/8/layout/chart3"/>
    <dgm:cxn modelId="{A669557C-2A5C-4E98-A50F-561ED56961A3}" type="presParOf" srcId="{A8C88F76-82A4-47FB-B7CE-1E98375BB8DE}" destId="{55D1BCDC-B09B-4835-B4B7-8730F0D46621}" srcOrd="4" destOrd="0" presId="urn:microsoft.com/office/officeart/2005/8/layout/chart3"/>
    <dgm:cxn modelId="{8C03C057-12BC-4DC0-8133-E2737278C1A1}" type="presParOf" srcId="{A8C88F76-82A4-47FB-B7CE-1E98375BB8DE}" destId="{77B183F4-75EA-4D3B-9173-B99323F540CB}"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8D4813-E1EF-4202-85D1-4DD799B6255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BC7FCB86-A825-44E8-8598-D49F3AA749C9}">
      <dgm:prSet phldrT="[Texto]" custT="1"/>
      <dgm:spPr/>
      <dgm:t>
        <a:bodyPr/>
        <a:lstStyle/>
        <a:p>
          <a:r>
            <a:rPr lang="es-EC" sz="1400" b="1" dirty="0" smtClean="0">
              <a:solidFill>
                <a:schemeClr val="tx2"/>
              </a:solidFill>
              <a:latin typeface="Times New Roman" pitchFamily="18" charset="0"/>
              <a:cs typeface="Times New Roman" pitchFamily="18" charset="0"/>
            </a:rPr>
            <a:t>ESTRATEGIA DIDÁCTICA</a:t>
          </a:r>
          <a:endParaRPr lang="es-EC" sz="1400" b="1" dirty="0">
            <a:solidFill>
              <a:schemeClr val="tx2"/>
            </a:solidFill>
            <a:latin typeface="Times New Roman" pitchFamily="18" charset="0"/>
            <a:cs typeface="Times New Roman" pitchFamily="18" charset="0"/>
          </a:endParaRPr>
        </a:p>
      </dgm:t>
    </dgm:pt>
    <dgm:pt modelId="{4D01D9F0-D4A3-489C-8211-4A3E86561C8B}" type="parTrans" cxnId="{36C55E2C-0B2D-431C-B063-1890B8EDAE26}">
      <dgm:prSet/>
      <dgm:spPr/>
      <dgm:t>
        <a:bodyPr/>
        <a:lstStyle/>
        <a:p>
          <a:endParaRPr lang="es-EC" sz="1400" b="1">
            <a:solidFill>
              <a:schemeClr val="tx2"/>
            </a:solidFill>
            <a:latin typeface="Times New Roman" pitchFamily="18" charset="0"/>
            <a:cs typeface="Times New Roman" pitchFamily="18" charset="0"/>
          </a:endParaRPr>
        </a:p>
      </dgm:t>
    </dgm:pt>
    <dgm:pt modelId="{349086CF-5313-4892-A220-54FE0DC7B7AA}" type="sibTrans" cxnId="{36C55E2C-0B2D-431C-B063-1890B8EDAE26}">
      <dgm:prSet/>
      <dgm:spPr/>
      <dgm:t>
        <a:bodyPr/>
        <a:lstStyle/>
        <a:p>
          <a:endParaRPr lang="es-EC" sz="1400" b="1">
            <a:solidFill>
              <a:schemeClr val="tx2"/>
            </a:solidFill>
            <a:latin typeface="Times New Roman" pitchFamily="18" charset="0"/>
            <a:cs typeface="Times New Roman" pitchFamily="18" charset="0"/>
          </a:endParaRPr>
        </a:p>
      </dgm:t>
    </dgm:pt>
    <dgm:pt modelId="{88CFA8FA-A91E-42DA-AB17-776C4F96D370}">
      <dgm:prSet phldrT="[Texto]" custT="1"/>
      <dgm:spPr/>
      <dgm:t>
        <a:bodyPr/>
        <a:lstStyle/>
        <a:p>
          <a:r>
            <a:rPr lang="es-EC" sz="1400" b="0" dirty="0" smtClean="0">
              <a:solidFill>
                <a:schemeClr val="tx2"/>
              </a:solidFill>
              <a:latin typeface="Times New Roman" pitchFamily="18" charset="0"/>
              <a:cs typeface="Times New Roman" pitchFamily="18" charset="0"/>
            </a:rPr>
            <a:t>Enriquece el aprendizaje</a:t>
          </a:r>
          <a:endParaRPr lang="es-EC" sz="1400" b="0" dirty="0">
            <a:solidFill>
              <a:schemeClr val="tx2"/>
            </a:solidFill>
            <a:latin typeface="Times New Roman" pitchFamily="18" charset="0"/>
            <a:cs typeface="Times New Roman" pitchFamily="18" charset="0"/>
          </a:endParaRPr>
        </a:p>
      </dgm:t>
    </dgm:pt>
    <dgm:pt modelId="{1C6634C8-EA98-4887-B31D-F5DDB316E493}" type="parTrans" cxnId="{ABA67F67-418C-4C7C-AC40-AB74AAB658E9}">
      <dgm:prSet/>
      <dgm:spPr/>
      <dgm:t>
        <a:bodyPr/>
        <a:lstStyle/>
        <a:p>
          <a:endParaRPr lang="es-EC" sz="1400" b="1">
            <a:solidFill>
              <a:schemeClr val="tx2"/>
            </a:solidFill>
            <a:latin typeface="Times New Roman" pitchFamily="18" charset="0"/>
            <a:cs typeface="Times New Roman" pitchFamily="18" charset="0"/>
          </a:endParaRPr>
        </a:p>
      </dgm:t>
    </dgm:pt>
    <dgm:pt modelId="{E08340F4-7DEF-4CA3-9EE0-012D55E033FC}" type="sibTrans" cxnId="{ABA67F67-418C-4C7C-AC40-AB74AAB658E9}">
      <dgm:prSet/>
      <dgm:spPr/>
      <dgm:t>
        <a:bodyPr/>
        <a:lstStyle/>
        <a:p>
          <a:endParaRPr lang="es-EC" sz="1400" b="1">
            <a:solidFill>
              <a:schemeClr val="tx2"/>
            </a:solidFill>
            <a:latin typeface="Times New Roman" pitchFamily="18" charset="0"/>
            <a:cs typeface="Times New Roman" pitchFamily="18" charset="0"/>
          </a:endParaRPr>
        </a:p>
      </dgm:t>
    </dgm:pt>
    <dgm:pt modelId="{C1E01137-15C3-4367-91FF-8EAD1DB7A911}">
      <dgm:prSet phldrT="[Texto]" custT="1"/>
      <dgm:spPr/>
      <dgm:t>
        <a:bodyPr/>
        <a:lstStyle/>
        <a:p>
          <a:r>
            <a:rPr lang="es-EC" sz="1400" b="1" dirty="0" smtClean="0">
              <a:solidFill>
                <a:schemeClr val="tx2"/>
              </a:solidFill>
              <a:latin typeface="Times New Roman" pitchFamily="18" charset="0"/>
              <a:cs typeface="Times New Roman" pitchFamily="18" charset="0"/>
            </a:rPr>
            <a:t>EXPERIENCIA CULTURAL</a:t>
          </a:r>
          <a:endParaRPr lang="es-EC" sz="1400" b="1" dirty="0">
            <a:solidFill>
              <a:schemeClr val="tx2"/>
            </a:solidFill>
            <a:latin typeface="Times New Roman" pitchFamily="18" charset="0"/>
            <a:cs typeface="Times New Roman" pitchFamily="18" charset="0"/>
          </a:endParaRPr>
        </a:p>
      </dgm:t>
    </dgm:pt>
    <dgm:pt modelId="{F3B324F8-9D25-4B41-A85C-20F3C78F5530}" type="parTrans" cxnId="{4B3F5B18-E284-4D46-B573-C028005193A6}">
      <dgm:prSet/>
      <dgm:spPr/>
      <dgm:t>
        <a:bodyPr/>
        <a:lstStyle/>
        <a:p>
          <a:endParaRPr lang="es-EC" sz="1400" b="1">
            <a:solidFill>
              <a:schemeClr val="tx2"/>
            </a:solidFill>
            <a:latin typeface="Times New Roman" pitchFamily="18" charset="0"/>
            <a:cs typeface="Times New Roman" pitchFamily="18" charset="0"/>
          </a:endParaRPr>
        </a:p>
      </dgm:t>
    </dgm:pt>
    <dgm:pt modelId="{D659545C-2523-49BC-A7F0-9C0F1D537903}" type="sibTrans" cxnId="{4B3F5B18-E284-4D46-B573-C028005193A6}">
      <dgm:prSet/>
      <dgm:spPr/>
      <dgm:t>
        <a:bodyPr/>
        <a:lstStyle/>
        <a:p>
          <a:endParaRPr lang="es-EC" sz="1400" b="1">
            <a:solidFill>
              <a:schemeClr val="tx2"/>
            </a:solidFill>
            <a:latin typeface="Times New Roman" pitchFamily="18" charset="0"/>
            <a:cs typeface="Times New Roman" pitchFamily="18" charset="0"/>
          </a:endParaRPr>
        </a:p>
      </dgm:t>
    </dgm:pt>
    <dgm:pt modelId="{CAF8906B-699A-4299-995D-8890E576782B}">
      <dgm:prSet phldrT="[Texto]" custT="1"/>
      <dgm:spPr/>
      <dgm:t>
        <a:bodyPr/>
        <a:lstStyle/>
        <a:p>
          <a:r>
            <a:rPr lang="es-EC" sz="1400" b="0" dirty="0" smtClean="0">
              <a:solidFill>
                <a:schemeClr val="tx2"/>
              </a:solidFill>
              <a:latin typeface="Times New Roman" pitchFamily="18" charset="0"/>
              <a:cs typeface="Times New Roman" pitchFamily="18" charset="0"/>
            </a:rPr>
            <a:t>Orientada al desarrollo emocional, creativo</a:t>
          </a:r>
          <a:endParaRPr lang="es-EC" sz="1400" b="0" dirty="0">
            <a:solidFill>
              <a:schemeClr val="tx2"/>
            </a:solidFill>
            <a:latin typeface="Times New Roman" pitchFamily="18" charset="0"/>
            <a:cs typeface="Times New Roman" pitchFamily="18" charset="0"/>
          </a:endParaRPr>
        </a:p>
      </dgm:t>
    </dgm:pt>
    <dgm:pt modelId="{A5C7F747-9B59-4452-AD4C-32919ECE8046}" type="parTrans" cxnId="{1DAC19E7-1456-4A73-81F0-06FBF4BBB3BC}">
      <dgm:prSet/>
      <dgm:spPr/>
      <dgm:t>
        <a:bodyPr/>
        <a:lstStyle/>
        <a:p>
          <a:endParaRPr lang="es-EC" sz="1400" b="1">
            <a:solidFill>
              <a:schemeClr val="tx2"/>
            </a:solidFill>
            <a:latin typeface="Times New Roman" pitchFamily="18" charset="0"/>
            <a:cs typeface="Times New Roman" pitchFamily="18" charset="0"/>
          </a:endParaRPr>
        </a:p>
      </dgm:t>
    </dgm:pt>
    <dgm:pt modelId="{2DC316DB-0235-4F4A-B438-DE1E6A52A4AC}" type="sibTrans" cxnId="{1DAC19E7-1456-4A73-81F0-06FBF4BBB3BC}">
      <dgm:prSet/>
      <dgm:spPr/>
      <dgm:t>
        <a:bodyPr/>
        <a:lstStyle/>
        <a:p>
          <a:endParaRPr lang="es-EC" sz="1400" b="1">
            <a:solidFill>
              <a:schemeClr val="tx2"/>
            </a:solidFill>
            <a:latin typeface="Times New Roman" pitchFamily="18" charset="0"/>
            <a:cs typeface="Times New Roman" pitchFamily="18" charset="0"/>
          </a:endParaRPr>
        </a:p>
      </dgm:t>
    </dgm:pt>
    <dgm:pt modelId="{164534D7-8414-4F28-A1AD-2BAD0531B5A0}">
      <dgm:prSet phldrT="[Texto]" custT="1"/>
      <dgm:spPr/>
      <dgm:t>
        <a:bodyPr/>
        <a:lstStyle/>
        <a:p>
          <a:r>
            <a:rPr lang="es-EC" sz="1400" b="0" dirty="0" smtClean="0">
              <a:solidFill>
                <a:schemeClr val="tx2"/>
              </a:solidFill>
              <a:latin typeface="Times New Roman" pitchFamily="18" charset="0"/>
              <a:cs typeface="Times New Roman" pitchFamily="18" charset="0"/>
            </a:rPr>
            <a:t>Desarrollo inteligencia emocional</a:t>
          </a:r>
          <a:endParaRPr lang="es-EC" sz="1400" b="0" dirty="0">
            <a:solidFill>
              <a:schemeClr val="tx2"/>
            </a:solidFill>
            <a:latin typeface="Times New Roman" pitchFamily="18" charset="0"/>
            <a:cs typeface="Times New Roman" pitchFamily="18" charset="0"/>
          </a:endParaRPr>
        </a:p>
      </dgm:t>
    </dgm:pt>
    <dgm:pt modelId="{8EAB6CFF-E39E-4505-BB58-E870211A79FF}" type="parTrans" cxnId="{E71DCE4D-4E5B-4BD8-817D-04BF268772CF}">
      <dgm:prSet/>
      <dgm:spPr/>
      <dgm:t>
        <a:bodyPr/>
        <a:lstStyle/>
        <a:p>
          <a:endParaRPr lang="es-EC" sz="1400" b="1">
            <a:solidFill>
              <a:schemeClr val="tx2"/>
            </a:solidFill>
            <a:latin typeface="Times New Roman" pitchFamily="18" charset="0"/>
            <a:cs typeface="Times New Roman" pitchFamily="18" charset="0"/>
          </a:endParaRPr>
        </a:p>
      </dgm:t>
    </dgm:pt>
    <dgm:pt modelId="{3B76985E-56B8-4073-853B-A5F5D4A965F2}" type="sibTrans" cxnId="{E71DCE4D-4E5B-4BD8-817D-04BF268772CF}">
      <dgm:prSet/>
      <dgm:spPr/>
      <dgm:t>
        <a:bodyPr/>
        <a:lstStyle/>
        <a:p>
          <a:endParaRPr lang="es-EC" sz="1400" b="1">
            <a:solidFill>
              <a:schemeClr val="tx2"/>
            </a:solidFill>
            <a:latin typeface="Times New Roman" pitchFamily="18" charset="0"/>
            <a:cs typeface="Times New Roman" pitchFamily="18" charset="0"/>
          </a:endParaRPr>
        </a:p>
      </dgm:t>
    </dgm:pt>
    <dgm:pt modelId="{6D163653-9B54-4218-9FA3-CC584021FB96}">
      <dgm:prSet custT="1"/>
      <dgm:spPr/>
      <dgm:t>
        <a:bodyPr/>
        <a:lstStyle/>
        <a:p>
          <a:r>
            <a:rPr lang="es-EC" sz="1400" b="1" dirty="0" smtClean="0">
              <a:solidFill>
                <a:schemeClr val="tx2"/>
              </a:solidFill>
              <a:latin typeface="Times New Roman" pitchFamily="18" charset="0"/>
              <a:cs typeface="Times New Roman" pitchFamily="18" charset="0"/>
            </a:rPr>
            <a:t>INSTRUMENTO PARA LA ENSEÑANZA</a:t>
          </a:r>
          <a:endParaRPr lang="es-EC" sz="1400" b="1" dirty="0">
            <a:solidFill>
              <a:schemeClr val="tx2"/>
            </a:solidFill>
            <a:latin typeface="Times New Roman" pitchFamily="18" charset="0"/>
            <a:cs typeface="Times New Roman" pitchFamily="18" charset="0"/>
          </a:endParaRPr>
        </a:p>
      </dgm:t>
    </dgm:pt>
    <dgm:pt modelId="{055FCAC0-3404-4171-8C2B-F473F77E2580}" type="parTrans" cxnId="{0B2BF34F-2FEC-41A6-9423-B80ED86889D7}">
      <dgm:prSet/>
      <dgm:spPr/>
      <dgm:t>
        <a:bodyPr/>
        <a:lstStyle/>
        <a:p>
          <a:endParaRPr lang="es-EC" sz="1400" b="1">
            <a:solidFill>
              <a:schemeClr val="tx2"/>
            </a:solidFill>
            <a:latin typeface="Times New Roman" pitchFamily="18" charset="0"/>
            <a:cs typeface="Times New Roman" pitchFamily="18" charset="0"/>
          </a:endParaRPr>
        </a:p>
      </dgm:t>
    </dgm:pt>
    <dgm:pt modelId="{61340DB3-027C-4FD3-9205-6BFA931440FB}" type="sibTrans" cxnId="{0B2BF34F-2FEC-41A6-9423-B80ED86889D7}">
      <dgm:prSet/>
      <dgm:spPr/>
      <dgm:t>
        <a:bodyPr/>
        <a:lstStyle/>
        <a:p>
          <a:endParaRPr lang="es-EC" sz="1400" b="1">
            <a:solidFill>
              <a:schemeClr val="tx2"/>
            </a:solidFill>
            <a:latin typeface="Times New Roman" pitchFamily="18" charset="0"/>
            <a:cs typeface="Times New Roman" pitchFamily="18" charset="0"/>
          </a:endParaRPr>
        </a:p>
      </dgm:t>
    </dgm:pt>
    <dgm:pt modelId="{A80B02CF-27A4-4B15-B46C-5F549D93B806}">
      <dgm:prSet phldrT="[Texto]" custT="1"/>
      <dgm:spPr/>
      <dgm:t>
        <a:bodyPr/>
        <a:lstStyle/>
        <a:p>
          <a:endParaRPr lang="es-EC" sz="1400" b="0" dirty="0">
            <a:solidFill>
              <a:schemeClr val="tx2"/>
            </a:solidFill>
            <a:latin typeface="Times New Roman" pitchFamily="18" charset="0"/>
            <a:cs typeface="Times New Roman" pitchFamily="18" charset="0"/>
          </a:endParaRPr>
        </a:p>
      </dgm:t>
    </dgm:pt>
    <dgm:pt modelId="{CBCC140E-7D1F-4C84-9EFC-B0548C694D61}" type="parTrans" cxnId="{AC4B52B9-E470-4483-95C0-C7AEC0706A3B}">
      <dgm:prSet/>
      <dgm:spPr/>
      <dgm:t>
        <a:bodyPr/>
        <a:lstStyle/>
        <a:p>
          <a:endParaRPr lang="es-EC" sz="1400" b="1">
            <a:solidFill>
              <a:schemeClr val="tx2"/>
            </a:solidFill>
            <a:latin typeface="Times New Roman" pitchFamily="18" charset="0"/>
            <a:cs typeface="Times New Roman" pitchFamily="18" charset="0"/>
          </a:endParaRPr>
        </a:p>
      </dgm:t>
    </dgm:pt>
    <dgm:pt modelId="{2C3E2920-CE33-4B9C-A847-7D3296734839}" type="sibTrans" cxnId="{AC4B52B9-E470-4483-95C0-C7AEC0706A3B}">
      <dgm:prSet/>
      <dgm:spPr/>
      <dgm:t>
        <a:bodyPr/>
        <a:lstStyle/>
        <a:p>
          <a:endParaRPr lang="es-EC" sz="1400" b="1">
            <a:solidFill>
              <a:schemeClr val="tx2"/>
            </a:solidFill>
            <a:latin typeface="Times New Roman" pitchFamily="18" charset="0"/>
            <a:cs typeface="Times New Roman" pitchFamily="18" charset="0"/>
          </a:endParaRPr>
        </a:p>
      </dgm:t>
    </dgm:pt>
    <dgm:pt modelId="{23ED56AA-C66D-4112-89B1-D098E28F6F2E}">
      <dgm:prSet phldrT="[Texto]" custT="1"/>
      <dgm:spPr/>
      <dgm:t>
        <a:bodyPr/>
        <a:lstStyle/>
        <a:p>
          <a:r>
            <a:rPr lang="es-EC" sz="1400" b="1" dirty="0" smtClean="0">
              <a:solidFill>
                <a:schemeClr val="tx2"/>
              </a:solidFill>
              <a:latin typeface="Times New Roman" pitchFamily="18" charset="0"/>
              <a:cs typeface="Times New Roman" pitchFamily="18" charset="0"/>
            </a:rPr>
            <a:t>HERRAMIENTA O JUEGO</a:t>
          </a:r>
          <a:endParaRPr lang="es-EC" sz="1400" b="1" dirty="0">
            <a:solidFill>
              <a:schemeClr val="tx2"/>
            </a:solidFill>
            <a:latin typeface="Times New Roman" pitchFamily="18" charset="0"/>
            <a:cs typeface="Times New Roman" pitchFamily="18" charset="0"/>
          </a:endParaRPr>
        </a:p>
      </dgm:t>
    </dgm:pt>
    <dgm:pt modelId="{CF562565-E15D-432E-91D8-E7C1C091E3DC}" type="parTrans" cxnId="{D9D7B8E3-5616-48CF-9A8C-6226517F54E4}">
      <dgm:prSet/>
      <dgm:spPr/>
      <dgm:t>
        <a:bodyPr/>
        <a:lstStyle/>
        <a:p>
          <a:endParaRPr lang="es-EC" sz="1400" b="1">
            <a:solidFill>
              <a:schemeClr val="tx2"/>
            </a:solidFill>
            <a:latin typeface="Times New Roman" pitchFamily="18" charset="0"/>
            <a:cs typeface="Times New Roman" pitchFamily="18" charset="0"/>
          </a:endParaRPr>
        </a:p>
      </dgm:t>
    </dgm:pt>
    <dgm:pt modelId="{75FB84AE-53CE-4563-93D8-74715E264618}" type="sibTrans" cxnId="{D9D7B8E3-5616-48CF-9A8C-6226517F54E4}">
      <dgm:prSet/>
      <dgm:spPr/>
      <dgm:t>
        <a:bodyPr/>
        <a:lstStyle/>
        <a:p>
          <a:endParaRPr lang="es-EC" sz="1400" b="1">
            <a:solidFill>
              <a:schemeClr val="tx2"/>
            </a:solidFill>
            <a:latin typeface="Times New Roman" pitchFamily="18" charset="0"/>
            <a:cs typeface="Times New Roman" pitchFamily="18" charset="0"/>
          </a:endParaRPr>
        </a:p>
      </dgm:t>
    </dgm:pt>
    <dgm:pt modelId="{0928842A-300D-48AA-B37E-4E3809711893}">
      <dgm:prSet phldrT="[Texto]" custT="1"/>
      <dgm:spPr/>
      <dgm:t>
        <a:bodyPr/>
        <a:lstStyle/>
        <a:p>
          <a:r>
            <a:rPr lang="es-EC" sz="1400" b="1" dirty="0" smtClean="0">
              <a:solidFill>
                <a:schemeClr val="tx2"/>
              </a:solidFill>
              <a:latin typeface="Times New Roman" pitchFamily="18" charset="0"/>
              <a:cs typeface="Times New Roman" pitchFamily="18" charset="0"/>
            </a:rPr>
            <a:t>PROYECTO DE VIDA</a:t>
          </a:r>
          <a:endParaRPr lang="es-EC" sz="1400" b="1" dirty="0">
            <a:solidFill>
              <a:schemeClr val="tx2"/>
            </a:solidFill>
            <a:latin typeface="Times New Roman" pitchFamily="18" charset="0"/>
            <a:cs typeface="Times New Roman" pitchFamily="18" charset="0"/>
          </a:endParaRPr>
        </a:p>
      </dgm:t>
    </dgm:pt>
    <dgm:pt modelId="{46AA8E56-CF90-40FF-9A49-4B34E8FE2CA9}" type="parTrans" cxnId="{7E3A7E95-BF3D-489E-B8BC-999E35DF42E4}">
      <dgm:prSet/>
      <dgm:spPr/>
      <dgm:t>
        <a:bodyPr/>
        <a:lstStyle/>
        <a:p>
          <a:endParaRPr lang="es-EC" sz="1400" b="1">
            <a:solidFill>
              <a:schemeClr val="tx2"/>
            </a:solidFill>
            <a:latin typeface="Times New Roman" pitchFamily="18" charset="0"/>
            <a:cs typeface="Times New Roman" pitchFamily="18" charset="0"/>
          </a:endParaRPr>
        </a:p>
      </dgm:t>
    </dgm:pt>
    <dgm:pt modelId="{9C2C82F7-DF36-47A8-BC9E-DB2ABEC99823}" type="sibTrans" cxnId="{7E3A7E95-BF3D-489E-B8BC-999E35DF42E4}">
      <dgm:prSet/>
      <dgm:spPr/>
      <dgm:t>
        <a:bodyPr/>
        <a:lstStyle/>
        <a:p>
          <a:endParaRPr lang="es-EC" sz="1400" b="1">
            <a:solidFill>
              <a:schemeClr val="tx2"/>
            </a:solidFill>
            <a:latin typeface="Times New Roman" pitchFamily="18" charset="0"/>
            <a:cs typeface="Times New Roman" pitchFamily="18" charset="0"/>
          </a:endParaRPr>
        </a:p>
      </dgm:t>
    </dgm:pt>
    <dgm:pt modelId="{13645235-07BD-4730-B0F2-18A8F0A3C4B5}">
      <dgm:prSet phldrT="[Texto]" custT="1"/>
      <dgm:spPr/>
      <dgm:t>
        <a:bodyPr/>
        <a:lstStyle/>
        <a:p>
          <a:r>
            <a:rPr lang="es-EC" sz="1400" b="0" dirty="0" smtClean="0">
              <a:solidFill>
                <a:schemeClr val="tx2"/>
              </a:solidFill>
              <a:latin typeface="Times New Roman" pitchFamily="18" charset="0"/>
              <a:cs typeface="Times New Roman" pitchFamily="18" charset="0"/>
            </a:rPr>
            <a:t>Espacio dinámico</a:t>
          </a:r>
          <a:endParaRPr lang="es-EC" sz="1400" b="0" dirty="0">
            <a:solidFill>
              <a:schemeClr val="tx2"/>
            </a:solidFill>
            <a:latin typeface="Times New Roman" pitchFamily="18" charset="0"/>
            <a:cs typeface="Times New Roman" pitchFamily="18" charset="0"/>
          </a:endParaRPr>
        </a:p>
      </dgm:t>
    </dgm:pt>
    <dgm:pt modelId="{540F9D42-C066-45D5-BCAF-44E1AEDE7DCE}" type="parTrans" cxnId="{689118B9-6B4D-4CFE-BDBA-ACB735092BCF}">
      <dgm:prSet/>
      <dgm:spPr/>
      <dgm:t>
        <a:bodyPr/>
        <a:lstStyle/>
        <a:p>
          <a:endParaRPr lang="es-EC" sz="1400"/>
        </a:p>
      </dgm:t>
    </dgm:pt>
    <dgm:pt modelId="{3DF9E946-16D5-4494-B864-AE6652CC0BEA}" type="sibTrans" cxnId="{689118B9-6B4D-4CFE-BDBA-ACB735092BCF}">
      <dgm:prSet/>
      <dgm:spPr/>
      <dgm:t>
        <a:bodyPr/>
        <a:lstStyle/>
        <a:p>
          <a:endParaRPr lang="es-EC" sz="1400"/>
        </a:p>
      </dgm:t>
    </dgm:pt>
    <dgm:pt modelId="{7F0AEAA4-403E-411C-B889-A5610EEEABAC}">
      <dgm:prSet phldrT="[Texto]" custT="1"/>
      <dgm:spPr/>
      <dgm:t>
        <a:bodyPr/>
        <a:lstStyle/>
        <a:p>
          <a:endParaRPr lang="es-EC" sz="1400" b="0" dirty="0">
            <a:solidFill>
              <a:schemeClr val="tx2"/>
            </a:solidFill>
            <a:latin typeface="Times New Roman" pitchFamily="18" charset="0"/>
            <a:cs typeface="Times New Roman" pitchFamily="18" charset="0"/>
          </a:endParaRPr>
        </a:p>
      </dgm:t>
    </dgm:pt>
    <dgm:pt modelId="{2BA91E01-2D3C-4488-9BD7-4D0749DD5271}" type="parTrans" cxnId="{3FC1A35F-3369-4EF2-947C-E21C37ED5EDE}">
      <dgm:prSet/>
      <dgm:spPr/>
      <dgm:t>
        <a:bodyPr/>
        <a:lstStyle/>
        <a:p>
          <a:endParaRPr lang="es-EC" sz="1400"/>
        </a:p>
      </dgm:t>
    </dgm:pt>
    <dgm:pt modelId="{E85ECB04-6CEF-4A48-AB9B-8C535A41C168}" type="sibTrans" cxnId="{3FC1A35F-3369-4EF2-947C-E21C37ED5EDE}">
      <dgm:prSet/>
      <dgm:spPr/>
      <dgm:t>
        <a:bodyPr/>
        <a:lstStyle/>
        <a:p>
          <a:endParaRPr lang="es-EC" sz="1400"/>
        </a:p>
      </dgm:t>
    </dgm:pt>
    <dgm:pt modelId="{CE91B236-6509-46C8-ACE0-597D0D486245}">
      <dgm:prSet phldrT="[Texto]" custT="1"/>
      <dgm:spPr/>
      <dgm:t>
        <a:bodyPr/>
        <a:lstStyle/>
        <a:p>
          <a:r>
            <a:rPr lang="es-EC" sz="1400" b="0" dirty="0" smtClean="0">
              <a:solidFill>
                <a:schemeClr val="tx2"/>
              </a:solidFill>
              <a:latin typeface="Times New Roman" pitchFamily="18" charset="0"/>
              <a:cs typeface="Times New Roman" pitchFamily="18" charset="0"/>
            </a:rPr>
            <a:t>Elemento principal aprendizaje lúdico el JUEGO </a:t>
          </a:r>
          <a:endParaRPr lang="es-EC" sz="1400" b="0" dirty="0">
            <a:solidFill>
              <a:schemeClr val="tx2"/>
            </a:solidFill>
            <a:latin typeface="Times New Roman" pitchFamily="18" charset="0"/>
            <a:cs typeface="Times New Roman" pitchFamily="18" charset="0"/>
          </a:endParaRPr>
        </a:p>
      </dgm:t>
    </dgm:pt>
    <dgm:pt modelId="{693CDEA5-8FF9-4208-BCD3-51C3B285125A}" type="parTrans" cxnId="{8790E351-CBA0-4DEE-B976-D92DC9E04A04}">
      <dgm:prSet/>
      <dgm:spPr/>
      <dgm:t>
        <a:bodyPr/>
        <a:lstStyle/>
        <a:p>
          <a:endParaRPr lang="es-EC" sz="1400"/>
        </a:p>
      </dgm:t>
    </dgm:pt>
    <dgm:pt modelId="{1092F303-D88E-47A0-885F-C6717B931B90}" type="sibTrans" cxnId="{8790E351-CBA0-4DEE-B976-D92DC9E04A04}">
      <dgm:prSet/>
      <dgm:spPr/>
      <dgm:t>
        <a:bodyPr/>
        <a:lstStyle/>
        <a:p>
          <a:endParaRPr lang="es-EC" sz="1400"/>
        </a:p>
      </dgm:t>
    </dgm:pt>
    <dgm:pt modelId="{86311CFA-A284-4F16-9F61-F7BB36BCE05B}">
      <dgm:prSet phldrT="[Texto]" custT="1"/>
      <dgm:spPr/>
      <dgm:t>
        <a:bodyPr/>
        <a:lstStyle/>
        <a:p>
          <a:r>
            <a:rPr lang="es-EC" sz="1400" b="0" dirty="0" smtClean="0">
              <a:solidFill>
                <a:schemeClr val="tx2"/>
              </a:solidFill>
              <a:latin typeface="Times New Roman" pitchFamily="18" charset="0"/>
              <a:cs typeface="Times New Roman" pitchFamily="18" charset="0"/>
            </a:rPr>
            <a:t>Enseñanza-aprendizaje</a:t>
          </a:r>
          <a:endParaRPr lang="es-EC" sz="1400" b="0" dirty="0">
            <a:solidFill>
              <a:schemeClr val="tx2"/>
            </a:solidFill>
            <a:latin typeface="Times New Roman" pitchFamily="18" charset="0"/>
            <a:cs typeface="Times New Roman" pitchFamily="18" charset="0"/>
          </a:endParaRPr>
        </a:p>
      </dgm:t>
    </dgm:pt>
    <dgm:pt modelId="{49A11A38-7CA5-4919-9CAA-338D9311E05E}" type="parTrans" cxnId="{029E86CC-6FFC-44A9-859E-1D305B202087}">
      <dgm:prSet/>
      <dgm:spPr/>
      <dgm:t>
        <a:bodyPr/>
        <a:lstStyle/>
        <a:p>
          <a:endParaRPr lang="es-EC" sz="1400"/>
        </a:p>
      </dgm:t>
    </dgm:pt>
    <dgm:pt modelId="{24D7CC3E-D37D-46F7-BC06-7292FB71CC41}" type="sibTrans" cxnId="{029E86CC-6FFC-44A9-859E-1D305B202087}">
      <dgm:prSet/>
      <dgm:spPr/>
      <dgm:t>
        <a:bodyPr/>
        <a:lstStyle/>
        <a:p>
          <a:endParaRPr lang="es-EC" sz="1400"/>
        </a:p>
      </dgm:t>
    </dgm:pt>
    <dgm:pt modelId="{8B2A5A36-9EEC-468E-AFF5-00DB44B7B87B}">
      <dgm:prSet phldrT="[Texto]" custT="1"/>
      <dgm:spPr/>
      <dgm:t>
        <a:bodyPr/>
        <a:lstStyle/>
        <a:p>
          <a:endParaRPr lang="es-EC" sz="1400" b="0" dirty="0">
            <a:solidFill>
              <a:schemeClr val="tx2"/>
            </a:solidFill>
            <a:latin typeface="Times New Roman" pitchFamily="18" charset="0"/>
            <a:cs typeface="Times New Roman" pitchFamily="18" charset="0"/>
          </a:endParaRPr>
        </a:p>
      </dgm:t>
    </dgm:pt>
    <dgm:pt modelId="{8BB36619-1AB8-4DA8-B6FA-479860D93DCC}" type="parTrans" cxnId="{D156F775-88CE-454B-B88E-3C451FB5E37E}">
      <dgm:prSet/>
      <dgm:spPr/>
      <dgm:t>
        <a:bodyPr/>
        <a:lstStyle/>
        <a:p>
          <a:endParaRPr lang="es-EC" sz="1400"/>
        </a:p>
      </dgm:t>
    </dgm:pt>
    <dgm:pt modelId="{774923AA-9963-49A1-B3A2-A044EA8ADC8C}" type="sibTrans" cxnId="{D156F775-88CE-454B-B88E-3C451FB5E37E}">
      <dgm:prSet/>
      <dgm:spPr/>
      <dgm:t>
        <a:bodyPr/>
        <a:lstStyle/>
        <a:p>
          <a:endParaRPr lang="es-EC" sz="1400"/>
        </a:p>
      </dgm:t>
    </dgm:pt>
    <dgm:pt modelId="{E6A72DC8-7313-437C-A529-46F673CDD01F}">
      <dgm:prSet phldrT="[Texto]" custT="1"/>
      <dgm:spPr/>
      <dgm:t>
        <a:bodyPr/>
        <a:lstStyle/>
        <a:p>
          <a:r>
            <a:rPr lang="es-EC" sz="1400" b="0" dirty="0" smtClean="0">
              <a:solidFill>
                <a:schemeClr val="tx2"/>
              </a:solidFill>
              <a:latin typeface="Times New Roman" pitchFamily="18" charset="0"/>
              <a:cs typeface="Times New Roman" pitchFamily="18" charset="0"/>
            </a:rPr>
            <a:t>Autoconfianza </a:t>
          </a:r>
          <a:endParaRPr lang="es-EC" sz="1400" b="0" dirty="0">
            <a:solidFill>
              <a:schemeClr val="tx2"/>
            </a:solidFill>
            <a:latin typeface="Times New Roman" pitchFamily="18" charset="0"/>
            <a:cs typeface="Times New Roman" pitchFamily="18" charset="0"/>
          </a:endParaRPr>
        </a:p>
      </dgm:t>
    </dgm:pt>
    <dgm:pt modelId="{DD38B64D-615E-481D-9C66-A59610825FDB}" type="parTrans" cxnId="{7B7E076E-1322-4F93-9BD5-1319570E9507}">
      <dgm:prSet/>
      <dgm:spPr/>
      <dgm:t>
        <a:bodyPr/>
        <a:lstStyle/>
        <a:p>
          <a:endParaRPr lang="es-EC" sz="1400"/>
        </a:p>
      </dgm:t>
    </dgm:pt>
    <dgm:pt modelId="{7C9358D2-D9F8-4856-8059-A1FE4A508601}" type="sibTrans" cxnId="{7B7E076E-1322-4F93-9BD5-1319570E9507}">
      <dgm:prSet/>
      <dgm:spPr/>
      <dgm:t>
        <a:bodyPr/>
        <a:lstStyle/>
        <a:p>
          <a:endParaRPr lang="es-EC" sz="1400"/>
        </a:p>
      </dgm:t>
    </dgm:pt>
    <dgm:pt modelId="{990867B4-614A-4FE1-82EF-840C6D8B70A3}">
      <dgm:prSet phldrT="[Texto]" custT="1"/>
      <dgm:spPr/>
      <dgm:t>
        <a:bodyPr/>
        <a:lstStyle/>
        <a:p>
          <a:r>
            <a:rPr lang="es-EC" sz="1400" b="0" dirty="0" smtClean="0">
              <a:solidFill>
                <a:schemeClr val="tx2"/>
              </a:solidFill>
              <a:latin typeface="Times New Roman" pitchFamily="18" charset="0"/>
              <a:cs typeface="Times New Roman" pitchFamily="18" charset="0"/>
            </a:rPr>
            <a:t>Motivación</a:t>
          </a:r>
          <a:endParaRPr lang="es-EC" sz="1400" b="0" dirty="0">
            <a:solidFill>
              <a:schemeClr val="tx2"/>
            </a:solidFill>
            <a:latin typeface="Times New Roman" pitchFamily="18" charset="0"/>
            <a:cs typeface="Times New Roman" pitchFamily="18" charset="0"/>
          </a:endParaRPr>
        </a:p>
      </dgm:t>
    </dgm:pt>
    <dgm:pt modelId="{1D2FB2F4-B324-4662-A28E-EC02257447B4}" type="parTrans" cxnId="{0EF87D0E-C3D6-4781-AF76-2FCB598C6DEE}">
      <dgm:prSet/>
      <dgm:spPr/>
      <dgm:t>
        <a:bodyPr/>
        <a:lstStyle/>
        <a:p>
          <a:endParaRPr lang="es-EC" sz="1400"/>
        </a:p>
      </dgm:t>
    </dgm:pt>
    <dgm:pt modelId="{D593AED5-E71C-45F0-86E6-C065F4E10342}" type="sibTrans" cxnId="{0EF87D0E-C3D6-4781-AF76-2FCB598C6DEE}">
      <dgm:prSet/>
      <dgm:spPr/>
      <dgm:t>
        <a:bodyPr/>
        <a:lstStyle/>
        <a:p>
          <a:endParaRPr lang="es-EC" sz="1400"/>
        </a:p>
      </dgm:t>
    </dgm:pt>
    <dgm:pt modelId="{7E552E86-C444-4A94-B368-CEA816CE8908}">
      <dgm:prSet phldrT="[Texto]" custT="1"/>
      <dgm:spPr/>
      <dgm:t>
        <a:bodyPr/>
        <a:lstStyle/>
        <a:p>
          <a:endParaRPr lang="es-EC" sz="1400" b="0" dirty="0">
            <a:solidFill>
              <a:schemeClr val="tx2"/>
            </a:solidFill>
            <a:latin typeface="Times New Roman" pitchFamily="18" charset="0"/>
            <a:cs typeface="Times New Roman" pitchFamily="18" charset="0"/>
          </a:endParaRPr>
        </a:p>
      </dgm:t>
    </dgm:pt>
    <dgm:pt modelId="{DC71ACF2-4890-4C44-A27E-915A6782CFA7}" type="parTrans" cxnId="{C10E94AE-B172-4AAE-B4A0-34F43E8A9928}">
      <dgm:prSet/>
      <dgm:spPr/>
      <dgm:t>
        <a:bodyPr/>
        <a:lstStyle/>
        <a:p>
          <a:endParaRPr lang="es-EC" sz="1400"/>
        </a:p>
      </dgm:t>
    </dgm:pt>
    <dgm:pt modelId="{A9222F99-AFEF-43B1-B247-E1BA0DAE5FA9}" type="sibTrans" cxnId="{C10E94AE-B172-4AAE-B4A0-34F43E8A9928}">
      <dgm:prSet/>
      <dgm:spPr/>
      <dgm:t>
        <a:bodyPr/>
        <a:lstStyle/>
        <a:p>
          <a:endParaRPr lang="es-EC" sz="1400"/>
        </a:p>
      </dgm:t>
    </dgm:pt>
    <dgm:pt modelId="{456A5E8A-09E7-4F7A-BE24-9D5B6617401D}">
      <dgm:prSet custT="1"/>
      <dgm:spPr/>
      <dgm:t>
        <a:bodyPr/>
        <a:lstStyle/>
        <a:p>
          <a:r>
            <a:rPr lang="es-EC" sz="1400" dirty="0" smtClean="0">
              <a:solidFill>
                <a:schemeClr val="tx2"/>
              </a:solidFill>
              <a:latin typeface="Times New Roman" pitchFamily="18" charset="0"/>
              <a:cs typeface="Times New Roman" pitchFamily="18" charset="0"/>
            </a:rPr>
            <a:t>Escuela de hoy debería ser de forma integral y no permitir normas que aconductan como la comunidad lo desee.</a:t>
          </a:r>
          <a:endParaRPr lang="es-EC" sz="1400" dirty="0">
            <a:solidFill>
              <a:schemeClr val="tx2"/>
            </a:solidFill>
            <a:latin typeface="Times New Roman" pitchFamily="18" charset="0"/>
            <a:cs typeface="Times New Roman" pitchFamily="18" charset="0"/>
          </a:endParaRPr>
        </a:p>
      </dgm:t>
    </dgm:pt>
    <dgm:pt modelId="{8FDC808D-316D-4BEA-991B-9415E3F954BD}" type="parTrans" cxnId="{A1C8FC19-259B-4A56-8D0C-F7E40D2BAF86}">
      <dgm:prSet/>
      <dgm:spPr/>
      <dgm:t>
        <a:bodyPr/>
        <a:lstStyle/>
        <a:p>
          <a:endParaRPr lang="es-EC" sz="1400"/>
        </a:p>
      </dgm:t>
    </dgm:pt>
    <dgm:pt modelId="{5A124F77-AAFD-46C1-96EA-E0AB060C060A}" type="sibTrans" cxnId="{A1C8FC19-259B-4A56-8D0C-F7E40D2BAF86}">
      <dgm:prSet/>
      <dgm:spPr/>
      <dgm:t>
        <a:bodyPr/>
        <a:lstStyle/>
        <a:p>
          <a:endParaRPr lang="es-EC" sz="1400"/>
        </a:p>
      </dgm:t>
    </dgm:pt>
    <dgm:pt modelId="{3A9851C5-D95D-4461-9802-D09C8C3D9799}">
      <dgm:prSet custT="1"/>
      <dgm:spPr/>
      <dgm:t>
        <a:bodyPr/>
        <a:lstStyle/>
        <a:p>
          <a:r>
            <a:rPr lang="es-EC" sz="1400" dirty="0" smtClean="0">
              <a:solidFill>
                <a:schemeClr val="tx2"/>
              </a:solidFill>
              <a:latin typeface="Times New Roman" pitchFamily="18" charset="0"/>
              <a:cs typeface="Times New Roman" pitchFamily="18" charset="0"/>
            </a:rPr>
            <a:t>Interiorizar la lúdica </a:t>
          </a:r>
          <a:endParaRPr lang="es-EC" sz="1400" dirty="0">
            <a:solidFill>
              <a:schemeClr val="tx2"/>
            </a:solidFill>
            <a:latin typeface="Times New Roman" pitchFamily="18" charset="0"/>
            <a:cs typeface="Times New Roman" pitchFamily="18" charset="0"/>
          </a:endParaRPr>
        </a:p>
      </dgm:t>
    </dgm:pt>
    <dgm:pt modelId="{A2496F80-58B3-42CD-940F-58F030BB7403}" type="parTrans" cxnId="{026F4EA1-3038-4FE0-8387-B377ADC5DBD1}">
      <dgm:prSet/>
      <dgm:spPr/>
      <dgm:t>
        <a:bodyPr/>
        <a:lstStyle/>
        <a:p>
          <a:endParaRPr lang="es-EC" sz="1400"/>
        </a:p>
      </dgm:t>
    </dgm:pt>
    <dgm:pt modelId="{32F68394-0F31-4C27-8125-0C8729E7956F}" type="sibTrans" cxnId="{026F4EA1-3038-4FE0-8387-B377ADC5DBD1}">
      <dgm:prSet/>
      <dgm:spPr/>
      <dgm:t>
        <a:bodyPr/>
        <a:lstStyle/>
        <a:p>
          <a:endParaRPr lang="es-EC" sz="1400"/>
        </a:p>
      </dgm:t>
    </dgm:pt>
    <dgm:pt modelId="{E93C5579-236F-4DA2-B3D2-195752B0E1AC}">
      <dgm:prSet custT="1"/>
      <dgm:spPr/>
      <dgm:t>
        <a:bodyPr/>
        <a:lstStyle/>
        <a:p>
          <a:r>
            <a:rPr lang="es-EC" sz="1400" dirty="0" smtClean="0">
              <a:solidFill>
                <a:schemeClr val="tx2"/>
              </a:solidFill>
              <a:latin typeface="Times New Roman" pitchFamily="18" charset="0"/>
              <a:cs typeface="Times New Roman" pitchFamily="18" charset="0"/>
            </a:rPr>
            <a:t>Potenciar el desarrollo del sujeto a través del juego</a:t>
          </a:r>
          <a:endParaRPr lang="es-EC" sz="1400" dirty="0">
            <a:solidFill>
              <a:schemeClr val="tx2"/>
            </a:solidFill>
            <a:latin typeface="Times New Roman" pitchFamily="18" charset="0"/>
            <a:cs typeface="Times New Roman" pitchFamily="18" charset="0"/>
          </a:endParaRPr>
        </a:p>
      </dgm:t>
    </dgm:pt>
    <dgm:pt modelId="{A1290FD1-AEAC-4A44-91B2-7D34E9623743}" type="parTrans" cxnId="{2F0ADFD3-B90B-49FF-8B3E-F4756B85066E}">
      <dgm:prSet/>
      <dgm:spPr/>
      <dgm:t>
        <a:bodyPr/>
        <a:lstStyle/>
        <a:p>
          <a:endParaRPr lang="es-EC" sz="1400"/>
        </a:p>
      </dgm:t>
    </dgm:pt>
    <dgm:pt modelId="{819843DC-D037-4D81-A879-089FA43DCF72}" type="sibTrans" cxnId="{2F0ADFD3-B90B-49FF-8B3E-F4756B85066E}">
      <dgm:prSet/>
      <dgm:spPr/>
      <dgm:t>
        <a:bodyPr/>
        <a:lstStyle/>
        <a:p>
          <a:endParaRPr lang="es-EC" sz="1400"/>
        </a:p>
      </dgm:t>
    </dgm:pt>
    <dgm:pt modelId="{9FCE7F06-4088-4739-A1E2-1E62A40BA270}">
      <dgm:prSet custT="1"/>
      <dgm:spPr/>
      <dgm:t>
        <a:bodyPr/>
        <a:lstStyle/>
        <a:p>
          <a:r>
            <a:rPr lang="es-EC" sz="1400" dirty="0" smtClean="0">
              <a:solidFill>
                <a:schemeClr val="tx2"/>
              </a:solidFill>
              <a:latin typeface="Times New Roman" pitchFamily="18" charset="0"/>
              <a:cs typeface="Times New Roman" pitchFamily="18" charset="0"/>
            </a:rPr>
            <a:t>Proceso docente educativo</a:t>
          </a:r>
          <a:endParaRPr lang="es-EC" sz="1400" dirty="0">
            <a:solidFill>
              <a:schemeClr val="tx2"/>
            </a:solidFill>
            <a:latin typeface="Times New Roman" pitchFamily="18" charset="0"/>
            <a:cs typeface="Times New Roman" pitchFamily="18" charset="0"/>
          </a:endParaRPr>
        </a:p>
      </dgm:t>
    </dgm:pt>
    <dgm:pt modelId="{A68B6C02-13CF-46FE-B7C8-2DD3DBFF6307}" type="parTrans" cxnId="{9CCD1BDA-090D-4166-A898-2D9DA72FD8A2}">
      <dgm:prSet/>
      <dgm:spPr/>
      <dgm:t>
        <a:bodyPr/>
        <a:lstStyle/>
        <a:p>
          <a:endParaRPr lang="es-EC" sz="1400"/>
        </a:p>
      </dgm:t>
    </dgm:pt>
    <dgm:pt modelId="{3DEACB8F-B2A0-4A84-A02F-9AD612158C0D}" type="sibTrans" cxnId="{9CCD1BDA-090D-4166-A898-2D9DA72FD8A2}">
      <dgm:prSet/>
      <dgm:spPr/>
      <dgm:t>
        <a:bodyPr/>
        <a:lstStyle/>
        <a:p>
          <a:endParaRPr lang="es-EC" sz="1400"/>
        </a:p>
      </dgm:t>
    </dgm:pt>
    <dgm:pt modelId="{7D8326F7-CE7D-4920-A205-19170543C0A5}">
      <dgm:prSet custT="1"/>
      <dgm:spPr/>
      <dgm:t>
        <a:bodyPr/>
        <a:lstStyle/>
        <a:p>
          <a:r>
            <a:rPr lang="es-EC" sz="1400" dirty="0" smtClean="0">
              <a:solidFill>
                <a:schemeClr val="tx2"/>
              </a:solidFill>
              <a:latin typeface="Times New Roman" pitchFamily="18" charset="0"/>
              <a:cs typeface="Times New Roman" pitchFamily="18" charset="0"/>
            </a:rPr>
            <a:t>Juego en su máxima expresión</a:t>
          </a:r>
          <a:endParaRPr lang="es-EC" sz="1400" dirty="0">
            <a:solidFill>
              <a:schemeClr val="tx2"/>
            </a:solidFill>
            <a:latin typeface="Times New Roman" pitchFamily="18" charset="0"/>
            <a:cs typeface="Times New Roman" pitchFamily="18" charset="0"/>
          </a:endParaRPr>
        </a:p>
      </dgm:t>
    </dgm:pt>
    <dgm:pt modelId="{E1590EBB-0ADA-4708-AA88-DCBA51ADC267}" type="parTrans" cxnId="{EAFDEA8E-1C27-4983-840D-E5F32593B33D}">
      <dgm:prSet/>
      <dgm:spPr/>
      <dgm:t>
        <a:bodyPr/>
        <a:lstStyle/>
        <a:p>
          <a:endParaRPr lang="es-EC" sz="1400"/>
        </a:p>
      </dgm:t>
    </dgm:pt>
    <dgm:pt modelId="{A033ECBF-1CE5-48DB-802B-3E0C084D55E5}" type="sibTrans" cxnId="{EAFDEA8E-1C27-4983-840D-E5F32593B33D}">
      <dgm:prSet/>
      <dgm:spPr/>
      <dgm:t>
        <a:bodyPr/>
        <a:lstStyle/>
        <a:p>
          <a:endParaRPr lang="es-EC" sz="1400"/>
        </a:p>
      </dgm:t>
    </dgm:pt>
    <dgm:pt modelId="{98808A3A-5204-484B-8E75-7044EBB195F3}">
      <dgm:prSet custT="1"/>
      <dgm:spPr/>
      <dgm:t>
        <a:bodyPr/>
        <a:lstStyle/>
        <a:p>
          <a:r>
            <a:rPr lang="es-EC" sz="1400" dirty="0" smtClean="0">
              <a:solidFill>
                <a:schemeClr val="tx2"/>
              </a:solidFill>
              <a:latin typeface="Times New Roman" pitchFamily="18" charset="0"/>
              <a:cs typeface="Times New Roman" pitchFamily="18" charset="0"/>
            </a:rPr>
            <a:t>Reconocimiento espacios tiempo libre</a:t>
          </a:r>
          <a:endParaRPr lang="es-EC" sz="1400" dirty="0">
            <a:solidFill>
              <a:schemeClr val="tx2"/>
            </a:solidFill>
            <a:latin typeface="Times New Roman" pitchFamily="18" charset="0"/>
            <a:cs typeface="Times New Roman" pitchFamily="18" charset="0"/>
          </a:endParaRPr>
        </a:p>
      </dgm:t>
    </dgm:pt>
    <dgm:pt modelId="{BCB6892D-FF46-4194-9436-37E40E5309EE}" type="parTrans" cxnId="{8A9ADAE5-7EE0-4C23-80AC-E5B279D5D69A}">
      <dgm:prSet/>
      <dgm:spPr/>
      <dgm:t>
        <a:bodyPr/>
        <a:lstStyle/>
        <a:p>
          <a:endParaRPr lang="es-EC" sz="1400"/>
        </a:p>
      </dgm:t>
    </dgm:pt>
    <dgm:pt modelId="{0A0AB8A4-CA32-4A8D-8420-9C4D3F6D90E2}" type="sibTrans" cxnId="{8A9ADAE5-7EE0-4C23-80AC-E5B279D5D69A}">
      <dgm:prSet/>
      <dgm:spPr/>
      <dgm:t>
        <a:bodyPr/>
        <a:lstStyle/>
        <a:p>
          <a:endParaRPr lang="es-EC" sz="1400"/>
        </a:p>
      </dgm:t>
    </dgm:pt>
    <dgm:pt modelId="{57E2E6D6-E9C0-440F-AE72-24EF406F11DD}">
      <dgm:prSet custT="1"/>
      <dgm:spPr/>
      <dgm:t>
        <a:bodyPr/>
        <a:lstStyle/>
        <a:p>
          <a:r>
            <a:rPr lang="es-EC" sz="1400" dirty="0" smtClean="0">
              <a:solidFill>
                <a:schemeClr val="tx2"/>
              </a:solidFill>
              <a:latin typeface="Times New Roman" pitchFamily="18" charset="0"/>
              <a:cs typeface="Times New Roman" pitchFamily="18" charset="0"/>
            </a:rPr>
            <a:t>Actividad innovadora</a:t>
          </a:r>
          <a:endParaRPr lang="es-EC" sz="1400" dirty="0">
            <a:solidFill>
              <a:schemeClr val="tx2"/>
            </a:solidFill>
            <a:latin typeface="Times New Roman" pitchFamily="18" charset="0"/>
            <a:cs typeface="Times New Roman" pitchFamily="18" charset="0"/>
          </a:endParaRPr>
        </a:p>
      </dgm:t>
    </dgm:pt>
    <dgm:pt modelId="{05C8ACB5-9E10-4C69-B77F-C1ACDF103D79}" type="parTrans" cxnId="{A7733127-8D0B-49F0-A2E5-53A207B7E9A2}">
      <dgm:prSet/>
      <dgm:spPr/>
      <dgm:t>
        <a:bodyPr/>
        <a:lstStyle/>
        <a:p>
          <a:endParaRPr lang="es-EC" sz="1400"/>
        </a:p>
      </dgm:t>
    </dgm:pt>
    <dgm:pt modelId="{5CC883C6-21F0-4E3D-9607-85518EF60C82}" type="sibTrans" cxnId="{A7733127-8D0B-49F0-A2E5-53A207B7E9A2}">
      <dgm:prSet/>
      <dgm:spPr/>
      <dgm:t>
        <a:bodyPr/>
        <a:lstStyle/>
        <a:p>
          <a:endParaRPr lang="es-EC" sz="1400"/>
        </a:p>
      </dgm:t>
    </dgm:pt>
    <dgm:pt modelId="{822CDEF2-F6EE-4642-A29B-D586A4580B04}">
      <dgm:prSet custT="1"/>
      <dgm:spPr/>
      <dgm:t>
        <a:bodyPr/>
        <a:lstStyle/>
        <a:p>
          <a:r>
            <a:rPr lang="es-EC" sz="1400" dirty="0" smtClean="0">
              <a:solidFill>
                <a:schemeClr val="tx2"/>
              </a:solidFill>
              <a:latin typeface="Times New Roman" pitchFamily="18" charset="0"/>
              <a:cs typeface="Times New Roman" pitchFamily="18" charset="0"/>
            </a:rPr>
            <a:t>Fortalece al niño/a</a:t>
          </a:r>
          <a:endParaRPr lang="es-EC" sz="1400" dirty="0">
            <a:solidFill>
              <a:schemeClr val="tx2"/>
            </a:solidFill>
            <a:latin typeface="Times New Roman" pitchFamily="18" charset="0"/>
            <a:cs typeface="Times New Roman" pitchFamily="18" charset="0"/>
          </a:endParaRPr>
        </a:p>
      </dgm:t>
    </dgm:pt>
    <dgm:pt modelId="{2EC30064-9A63-45D7-B4CC-4C4609C25EA5}" type="parTrans" cxnId="{D846F6F2-ED85-40C5-BD68-2ED79F7D7F04}">
      <dgm:prSet/>
      <dgm:spPr/>
      <dgm:t>
        <a:bodyPr/>
        <a:lstStyle/>
        <a:p>
          <a:endParaRPr lang="es-EC" sz="1400"/>
        </a:p>
      </dgm:t>
    </dgm:pt>
    <dgm:pt modelId="{D5892FFA-F16A-4834-9579-A954653D27BC}" type="sibTrans" cxnId="{D846F6F2-ED85-40C5-BD68-2ED79F7D7F04}">
      <dgm:prSet/>
      <dgm:spPr/>
      <dgm:t>
        <a:bodyPr/>
        <a:lstStyle/>
        <a:p>
          <a:endParaRPr lang="es-EC" sz="1400"/>
        </a:p>
      </dgm:t>
    </dgm:pt>
    <dgm:pt modelId="{67918E8D-DC24-4EF5-A4A0-27C447C2D232}">
      <dgm:prSet custT="1"/>
      <dgm:spPr/>
      <dgm:t>
        <a:bodyPr/>
        <a:lstStyle/>
        <a:p>
          <a:r>
            <a:rPr lang="es-EC" sz="1400" dirty="0" smtClean="0">
              <a:solidFill>
                <a:schemeClr val="tx2"/>
              </a:solidFill>
              <a:latin typeface="Times New Roman" pitchFamily="18" charset="0"/>
              <a:cs typeface="Times New Roman" pitchFamily="18" charset="0"/>
            </a:rPr>
            <a:t> </a:t>
          </a:r>
          <a:endParaRPr lang="es-EC" sz="1400" dirty="0">
            <a:solidFill>
              <a:schemeClr val="tx2"/>
            </a:solidFill>
            <a:latin typeface="Times New Roman" pitchFamily="18" charset="0"/>
            <a:cs typeface="Times New Roman" pitchFamily="18" charset="0"/>
          </a:endParaRPr>
        </a:p>
      </dgm:t>
    </dgm:pt>
    <dgm:pt modelId="{627293FE-3077-4090-B08D-C570770BC6F0}" type="parTrans" cxnId="{FF569464-668C-48CC-B1DF-97CD06A90FC7}">
      <dgm:prSet/>
      <dgm:spPr/>
      <dgm:t>
        <a:bodyPr/>
        <a:lstStyle/>
        <a:p>
          <a:endParaRPr lang="es-EC" sz="1400"/>
        </a:p>
      </dgm:t>
    </dgm:pt>
    <dgm:pt modelId="{0D37A332-044E-4F42-8A9B-460A471BEEFA}" type="sibTrans" cxnId="{FF569464-668C-48CC-B1DF-97CD06A90FC7}">
      <dgm:prSet/>
      <dgm:spPr/>
      <dgm:t>
        <a:bodyPr/>
        <a:lstStyle/>
        <a:p>
          <a:endParaRPr lang="es-EC" sz="1400"/>
        </a:p>
      </dgm:t>
    </dgm:pt>
    <dgm:pt modelId="{C577DA05-7578-43E9-9784-892DCECBFEE6}">
      <dgm:prSet custT="1"/>
      <dgm:spPr/>
      <dgm:t>
        <a:bodyPr/>
        <a:lstStyle/>
        <a:p>
          <a:r>
            <a:rPr lang="es-EC" sz="1400" dirty="0" smtClean="0">
              <a:solidFill>
                <a:schemeClr val="tx2"/>
              </a:solidFill>
              <a:latin typeface="Times New Roman" pitchFamily="18" charset="0"/>
              <a:cs typeface="Times New Roman" pitchFamily="18" charset="0"/>
            </a:rPr>
            <a:t>Mayoría de juegos son lúdicos</a:t>
          </a:r>
          <a:endParaRPr lang="es-EC" sz="1400" dirty="0">
            <a:solidFill>
              <a:schemeClr val="tx2"/>
            </a:solidFill>
            <a:latin typeface="Times New Roman" pitchFamily="18" charset="0"/>
            <a:cs typeface="Times New Roman" pitchFamily="18" charset="0"/>
          </a:endParaRPr>
        </a:p>
      </dgm:t>
    </dgm:pt>
    <dgm:pt modelId="{7ADDA02E-083D-4B33-BBD8-6E0C4696DF54}" type="parTrans" cxnId="{DDCC36D5-B463-46F0-B964-81637D87B024}">
      <dgm:prSet/>
      <dgm:spPr/>
      <dgm:t>
        <a:bodyPr/>
        <a:lstStyle/>
        <a:p>
          <a:endParaRPr lang="es-EC" sz="1400"/>
        </a:p>
      </dgm:t>
    </dgm:pt>
    <dgm:pt modelId="{DD341DA9-EA7D-481B-81D6-87B424B26FA1}" type="sibTrans" cxnId="{DDCC36D5-B463-46F0-B964-81637D87B024}">
      <dgm:prSet/>
      <dgm:spPr/>
      <dgm:t>
        <a:bodyPr/>
        <a:lstStyle/>
        <a:p>
          <a:endParaRPr lang="es-EC" sz="1400"/>
        </a:p>
      </dgm:t>
    </dgm:pt>
    <dgm:pt modelId="{C1D7BE44-802C-4A55-9A02-3964CB685821}">
      <dgm:prSet custT="1"/>
      <dgm:spPr/>
      <dgm:t>
        <a:bodyPr/>
        <a:lstStyle/>
        <a:p>
          <a:r>
            <a:rPr lang="es-EC" sz="1400" dirty="0" smtClean="0">
              <a:solidFill>
                <a:schemeClr val="tx2"/>
              </a:solidFill>
              <a:latin typeface="Times New Roman" pitchFamily="18" charset="0"/>
              <a:cs typeface="Times New Roman" pitchFamily="18" charset="0"/>
            </a:rPr>
            <a:t>La lúdica no solo es juego</a:t>
          </a:r>
          <a:endParaRPr lang="es-EC" sz="1400" dirty="0">
            <a:solidFill>
              <a:schemeClr val="tx2"/>
            </a:solidFill>
            <a:latin typeface="Times New Roman" pitchFamily="18" charset="0"/>
            <a:cs typeface="Times New Roman" pitchFamily="18" charset="0"/>
          </a:endParaRPr>
        </a:p>
      </dgm:t>
    </dgm:pt>
    <dgm:pt modelId="{2A9623CD-85B7-442D-B46F-6E183E8ACCEE}" type="parTrans" cxnId="{4B58B122-3929-4C8D-AC27-18171101E685}">
      <dgm:prSet/>
      <dgm:spPr/>
      <dgm:t>
        <a:bodyPr/>
        <a:lstStyle/>
        <a:p>
          <a:endParaRPr lang="es-EC" sz="1400"/>
        </a:p>
      </dgm:t>
    </dgm:pt>
    <dgm:pt modelId="{EDB02120-6B51-4197-9459-A92E62F363F3}" type="sibTrans" cxnId="{4B58B122-3929-4C8D-AC27-18171101E685}">
      <dgm:prSet/>
      <dgm:spPr/>
      <dgm:t>
        <a:bodyPr/>
        <a:lstStyle/>
        <a:p>
          <a:endParaRPr lang="es-EC" sz="1400"/>
        </a:p>
      </dgm:t>
    </dgm:pt>
    <dgm:pt modelId="{4DB3C1B4-601D-4480-8B09-F78DC60BF116}">
      <dgm:prSet custT="1"/>
      <dgm:spPr/>
      <dgm:t>
        <a:bodyPr/>
        <a:lstStyle/>
        <a:p>
          <a:r>
            <a:rPr lang="es-EC" sz="1400" dirty="0" smtClean="0">
              <a:solidFill>
                <a:schemeClr val="tx2"/>
              </a:solidFill>
              <a:latin typeface="Times New Roman" pitchFamily="18" charset="0"/>
              <a:cs typeface="Times New Roman" pitchFamily="18" charset="0"/>
            </a:rPr>
            <a:t>Desarrollar al niño en un ser social</a:t>
          </a:r>
          <a:endParaRPr lang="es-EC" sz="1400" dirty="0">
            <a:solidFill>
              <a:schemeClr val="tx2"/>
            </a:solidFill>
            <a:latin typeface="Times New Roman" pitchFamily="18" charset="0"/>
            <a:cs typeface="Times New Roman" pitchFamily="18" charset="0"/>
          </a:endParaRPr>
        </a:p>
      </dgm:t>
    </dgm:pt>
    <dgm:pt modelId="{FF4A1A1E-D242-46D4-94E8-2AADD33582B8}" type="parTrans" cxnId="{CAE2BB7B-05E3-43D2-833A-CF71769AC0CD}">
      <dgm:prSet/>
      <dgm:spPr/>
      <dgm:t>
        <a:bodyPr/>
        <a:lstStyle/>
        <a:p>
          <a:endParaRPr lang="es-EC" sz="1400"/>
        </a:p>
      </dgm:t>
    </dgm:pt>
    <dgm:pt modelId="{777630D2-CB75-44A4-815F-36C490080EFE}" type="sibTrans" cxnId="{CAE2BB7B-05E3-43D2-833A-CF71769AC0CD}">
      <dgm:prSet/>
      <dgm:spPr/>
      <dgm:t>
        <a:bodyPr/>
        <a:lstStyle/>
        <a:p>
          <a:endParaRPr lang="es-EC" sz="1400"/>
        </a:p>
      </dgm:t>
    </dgm:pt>
    <dgm:pt modelId="{36DE1336-0323-4207-BA51-5B42D381FD8C}">
      <dgm:prSet custT="1"/>
      <dgm:spPr/>
      <dgm:t>
        <a:bodyPr/>
        <a:lstStyle/>
        <a:p>
          <a:r>
            <a:rPr lang="es-EC" sz="1400" dirty="0" smtClean="0">
              <a:solidFill>
                <a:schemeClr val="tx2"/>
              </a:solidFill>
              <a:latin typeface="Times New Roman" pitchFamily="18" charset="0"/>
              <a:cs typeface="Times New Roman" pitchFamily="18" charset="0"/>
            </a:rPr>
            <a:t>Aprendizaje experiencial</a:t>
          </a:r>
          <a:endParaRPr lang="es-EC" sz="1400" dirty="0">
            <a:solidFill>
              <a:schemeClr val="tx2"/>
            </a:solidFill>
            <a:latin typeface="Times New Roman" pitchFamily="18" charset="0"/>
            <a:cs typeface="Times New Roman" pitchFamily="18" charset="0"/>
          </a:endParaRPr>
        </a:p>
      </dgm:t>
    </dgm:pt>
    <dgm:pt modelId="{73D7ECA8-04C8-4017-B1F8-016DFFD920CB}" type="parTrans" cxnId="{28C369E3-4C1F-4A9A-8166-4B318D4A34CB}">
      <dgm:prSet/>
      <dgm:spPr/>
      <dgm:t>
        <a:bodyPr/>
        <a:lstStyle/>
        <a:p>
          <a:endParaRPr lang="es-EC" sz="1400"/>
        </a:p>
      </dgm:t>
    </dgm:pt>
    <dgm:pt modelId="{3745FAA0-9A35-4192-878C-C8C9AAF48C2B}" type="sibTrans" cxnId="{28C369E3-4C1F-4A9A-8166-4B318D4A34CB}">
      <dgm:prSet/>
      <dgm:spPr/>
      <dgm:t>
        <a:bodyPr/>
        <a:lstStyle/>
        <a:p>
          <a:endParaRPr lang="es-EC" sz="1400"/>
        </a:p>
      </dgm:t>
    </dgm:pt>
    <dgm:pt modelId="{9A274E23-8AA4-487C-8382-168E6DF11CCC}">
      <dgm:prSet custT="1"/>
      <dgm:spPr/>
      <dgm:t>
        <a:bodyPr/>
        <a:lstStyle/>
        <a:p>
          <a:r>
            <a:rPr lang="es-EC" sz="1400" dirty="0" smtClean="0">
              <a:solidFill>
                <a:schemeClr val="tx2"/>
              </a:solidFill>
              <a:latin typeface="Times New Roman" pitchFamily="18" charset="0"/>
              <a:cs typeface="Times New Roman" pitchFamily="18" charset="0"/>
            </a:rPr>
            <a:t>Obtención de conocimientos</a:t>
          </a:r>
          <a:endParaRPr lang="es-EC" sz="1400" dirty="0">
            <a:solidFill>
              <a:schemeClr val="tx2"/>
            </a:solidFill>
            <a:latin typeface="Times New Roman" pitchFamily="18" charset="0"/>
            <a:cs typeface="Times New Roman" pitchFamily="18" charset="0"/>
          </a:endParaRPr>
        </a:p>
      </dgm:t>
    </dgm:pt>
    <dgm:pt modelId="{658FFDFC-1671-4835-AC90-A8CBBA5A1C6B}" type="parTrans" cxnId="{C8EAA4FC-0516-4CA7-9F92-59C97BBF2984}">
      <dgm:prSet/>
      <dgm:spPr/>
      <dgm:t>
        <a:bodyPr/>
        <a:lstStyle/>
        <a:p>
          <a:endParaRPr lang="es-EC" sz="1400"/>
        </a:p>
      </dgm:t>
    </dgm:pt>
    <dgm:pt modelId="{13DE3238-03E9-4D4C-91E2-5ECF3CFD7510}" type="sibTrans" cxnId="{C8EAA4FC-0516-4CA7-9F92-59C97BBF2984}">
      <dgm:prSet/>
      <dgm:spPr/>
      <dgm:t>
        <a:bodyPr/>
        <a:lstStyle/>
        <a:p>
          <a:endParaRPr lang="es-EC" sz="1400"/>
        </a:p>
      </dgm:t>
    </dgm:pt>
    <dgm:pt modelId="{0D872144-DDE7-47DF-B4B2-FAF4582BA595}">
      <dgm:prSet phldrT="[Texto]" custT="1"/>
      <dgm:spPr/>
      <dgm:t>
        <a:bodyPr/>
        <a:lstStyle/>
        <a:p>
          <a:r>
            <a:rPr lang="es-EC" sz="1400" b="0" dirty="0" smtClean="0">
              <a:solidFill>
                <a:schemeClr val="tx2"/>
              </a:solidFill>
              <a:latin typeface="Times New Roman" pitchFamily="18" charset="0"/>
              <a:cs typeface="Times New Roman" pitchFamily="18" charset="0"/>
            </a:rPr>
            <a:t>Desarrollo de talentos personales</a:t>
          </a:r>
          <a:endParaRPr lang="es-EC" sz="1400" b="0" dirty="0">
            <a:solidFill>
              <a:schemeClr val="tx2"/>
            </a:solidFill>
            <a:latin typeface="Times New Roman" pitchFamily="18" charset="0"/>
            <a:cs typeface="Times New Roman" pitchFamily="18" charset="0"/>
          </a:endParaRPr>
        </a:p>
      </dgm:t>
    </dgm:pt>
    <dgm:pt modelId="{DB439B10-E04D-40B7-A183-EC15AE67848B}" type="parTrans" cxnId="{CCA5D938-AB64-4F3F-B492-01D6E638DBDC}">
      <dgm:prSet/>
      <dgm:spPr/>
      <dgm:t>
        <a:bodyPr/>
        <a:lstStyle/>
        <a:p>
          <a:endParaRPr lang="es-EC" sz="1400"/>
        </a:p>
      </dgm:t>
    </dgm:pt>
    <dgm:pt modelId="{7AB18146-FF1E-41CA-9A65-F699B9FF2397}" type="sibTrans" cxnId="{CCA5D938-AB64-4F3F-B492-01D6E638DBDC}">
      <dgm:prSet/>
      <dgm:spPr/>
      <dgm:t>
        <a:bodyPr/>
        <a:lstStyle/>
        <a:p>
          <a:endParaRPr lang="es-EC" sz="1400"/>
        </a:p>
      </dgm:t>
    </dgm:pt>
    <dgm:pt modelId="{9A6F0C45-4537-4E53-894E-57EE79BCA4AC}">
      <dgm:prSet phldrT="[Texto]" custT="1"/>
      <dgm:spPr/>
      <dgm:t>
        <a:bodyPr/>
        <a:lstStyle/>
        <a:p>
          <a:r>
            <a:rPr lang="es-EC" sz="1400" b="0" dirty="0" smtClean="0">
              <a:solidFill>
                <a:schemeClr val="tx2"/>
              </a:solidFill>
              <a:latin typeface="Times New Roman" pitchFamily="18" charset="0"/>
              <a:cs typeface="Times New Roman" pitchFamily="18" charset="0"/>
            </a:rPr>
            <a:t>Valores humanos</a:t>
          </a:r>
          <a:endParaRPr lang="es-EC" sz="1400" b="0" dirty="0">
            <a:solidFill>
              <a:schemeClr val="tx2"/>
            </a:solidFill>
            <a:latin typeface="Times New Roman" pitchFamily="18" charset="0"/>
            <a:cs typeface="Times New Roman" pitchFamily="18" charset="0"/>
          </a:endParaRPr>
        </a:p>
      </dgm:t>
    </dgm:pt>
    <dgm:pt modelId="{45C49944-5164-4B18-A8DD-3B4CC307AAC1}" type="parTrans" cxnId="{E101D472-2D8A-4DBA-BEC5-2CE4720321E9}">
      <dgm:prSet/>
      <dgm:spPr/>
      <dgm:t>
        <a:bodyPr/>
        <a:lstStyle/>
        <a:p>
          <a:endParaRPr lang="es-EC" sz="1400"/>
        </a:p>
      </dgm:t>
    </dgm:pt>
    <dgm:pt modelId="{DCA24EA0-D746-4FED-8AE6-79B4BA790B78}" type="sibTrans" cxnId="{E101D472-2D8A-4DBA-BEC5-2CE4720321E9}">
      <dgm:prSet/>
      <dgm:spPr/>
      <dgm:t>
        <a:bodyPr/>
        <a:lstStyle/>
        <a:p>
          <a:endParaRPr lang="es-EC" sz="1400"/>
        </a:p>
      </dgm:t>
    </dgm:pt>
    <dgm:pt modelId="{A944F74B-DA53-4426-AEE4-CE53B7B34624}" type="pres">
      <dgm:prSet presAssocID="{C88D4813-E1EF-4202-85D1-4DD799B62554}" presName="Name0" presStyleCnt="0">
        <dgm:presLayoutVars>
          <dgm:dir/>
          <dgm:animLvl val="lvl"/>
          <dgm:resizeHandles val="exact"/>
        </dgm:presLayoutVars>
      </dgm:prSet>
      <dgm:spPr/>
      <dgm:t>
        <a:bodyPr/>
        <a:lstStyle/>
        <a:p>
          <a:endParaRPr lang="es-EC"/>
        </a:p>
      </dgm:t>
    </dgm:pt>
    <dgm:pt modelId="{649B97B7-395F-4A62-B361-CD1C2118A674}" type="pres">
      <dgm:prSet presAssocID="{BC7FCB86-A825-44E8-8598-D49F3AA749C9}" presName="composite" presStyleCnt="0"/>
      <dgm:spPr/>
    </dgm:pt>
    <dgm:pt modelId="{777CA63B-D7A3-4675-84DD-5EC12007F2B3}" type="pres">
      <dgm:prSet presAssocID="{BC7FCB86-A825-44E8-8598-D49F3AA749C9}" presName="parTx" presStyleLbl="alignNode1" presStyleIdx="0" presStyleCnt="5" custScaleX="115731">
        <dgm:presLayoutVars>
          <dgm:chMax val="0"/>
          <dgm:chPref val="0"/>
          <dgm:bulletEnabled val="1"/>
        </dgm:presLayoutVars>
      </dgm:prSet>
      <dgm:spPr/>
      <dgm:t>
        <a:bodyPr/>
        <a:lstStyle/>
        <a:p>
          <a:endParaRPr lang="es-EC"/>
        </a:p>
      </dgm:t>
    </dgm:pt>
    <dgm:pt modelId="{827D46B4-591D-49E2-AB8D-9D5048563590}" type="pres">
      <dgm:prSet presAssocID="{BC7FCB86-A825-44E8-8598-D49F3AA749C9}" presName="desTx" presStyleLbl="alignAccFollowNode1" presStyleIdx="0" presStyleCnt="5" custScaleX="118267">
        <dgm:presLayoutVars>
          <dgm:bulletEnabled val="1"/>
        </dgm:presLayoutVars>
      </dgm:prSet>
      <dgm:spPr/>
      <dgm:t>
        <a:bodyPr/>
        <a:lstStyle/>
        <a:p>
          <a:endParaRPr lang="es-EC"/>
        </a:p>
      </dgm:t>
    </dgm:pt>
    <dgm:pt modelId="{9E0B56B4-3638-4D59-861A-D6E8689D42E4}" type="pres">
      <dgm:prSet presAssocID="{349086CF-5313-4892-A220-54FE0DC7B7AA}" presName="space" presStyleCnt="0"/>
      <dgm:spPr/>
    </dgm:pt>
    <dgm:pt modelId="{5E4533C2-DEEC-4632-9227-57B9B696E59B}" type="pres">
      <dgm:prSet presAssocID="{6D163653-9B54-4218-9FA3-CC584021FB96}" presName="composite" presStyleCnt="0"/>
      <dgm:spPr/>
    </dgm:pt>
    <dgm:pt modelId="{96C7CB8E-ADE0-40F0-9E2B-303457E56471}" type="pres">
      <dgm:prSet presAssocID="{6D163653-9B54-4218-9FA3-CC584021FB96}" presName="parTx" presStyleLbl="alignNode1" presStyleIdx="1" presStyleCnt="5" custScaleX="125046">
        <dgm:presLayoutVars>
          <dgm:chMax val="0"/>
          <dgm:chPref val="0"/>
          <dgm:bulletEnabled val="1"/>
        </dgm:presLayoutVars>
      </dgm:prSet>
      <dgm:spPr/>
      <dgm:t>
        <a:bodyPr/>
        <a:lstStyle/>
        <a:p>
          <a:endParaRPr lang="es-EC"/>
        </a:p>
      </dgm:t>
    </dgm:pt>
    <dgm:pt modelId="{F45582A9-ED0A-4060-B8E5-86D6D48FAF8D}" type="pres">
      <dgm:prSet presAssocID="{6D163653-9B54-4218-9FA3-CC584021FB96}" presName="desTx" presStyleLbl="alignAccFollowNode1" presStyleIdx="1" presStyleCnt="5" custScaleX="115895" custLinFactNeighborX="1307" custLinFactNeighborY="-1180">
        <dgm:presLayoutVars>
          <dgm:bulletEnabled val="1"/>
        </dgm:presLayoutVars>
      </dgm:prSet>
      <dgm:spPr/>
      <dgm:t>
        <a:bodyPr/>
        <a:lstStyle/>
        <a:p>
          <a:endParaRPr lang="es-EC"/>
        </a:p>
      </dgm:t>
    </dgm:pt>
    <dgm:pt modelId="{C7F2228E-A157-4B50-8CE8-0080319A7A40}" type="pres">
      <dgm:prSet presAssocID="{61340DB3-027C-4FD3-9205-6BFA931440FB}" presName="space" presStyleCnt="0"/>
      <dgm:spPr/>
    </dgm:pt>
    <dgm:pt modelId="{85214EF3-E6D7-4810-BFB1-D06DDBB6BCB4}" type="pres">
      <dgm:prSet presAssocID="{C1E01137-15C3-4367-91FF-8EAD1DB7A911}" presName="composite" presStyleCnt="0"/>
      <dgm:spPr/>
    </dgm:pt>
    <dgm:pt modelId="{5B3BE6A9-FB12-4BC3-90CC-EED28851D386}" type="pres">
      <dgm:prSet presAssocID="{C1E01137-15C3-4367-91FF-8EAD1DB7A911}" presName="parTx" presStyleLbl="alignNode1" presStyleIdx="2" presStyleCnt="5" custScaleX="119660">
        <dgm:presLayoutVars>
          <dgm:chMax val="0"/>
          <dgm:chPref val="0"/>
          <dgm:bulletEnabled val="1"/>
        </dgm:presLayoutVars>
      </dgm:prSet>
      <dgm:spPr/>
      <dgm:t>
        <a:bodyPr/>
        <a:lstStyle/>
        <a:p>
          <a:endParaRPr lang="es-EC"/>
        </a:p>
      </dgm:t>
    </dgm:pt>
    <dgm:pt modelId="{FB4DBC02-6A25-4E4A-A6F9-58D01143A2DB}" type="pres">
      <dgm:prSet presAssocID="{C1E01137-15C3-4367-91FF-8EAD1DB7A911}" presName="desTx" presStyleLbl="alignAccFollowNode1" presStyleIdx="2" presStyleCnt="5">
        <dgm:presLayoutVars>
          <dgm:bulletEnabled val="1"/>
        </dgm:presLayoutVars>
      </dgm:prSet>
      <dgm:spPr/>
      <dgm:t>
        <a:bodyPr/>
        <a:lstStyle/>
        <a:p>
          <a:endParaRPr lang="es-EC"/>
        </a:p>
      </dgm:t>
    </dgm:pt>
    <dgm:pt modelId="{785E2244-9923-48A0-8222-D24D6D4C9082}" type="pres">
      <dgm:prSet presAssocID="{D659545C-2523-49BC-A7F0-9C0F1D537903}" presName="space" presStyleCnt="0"/>
      <dgm:spPr/>
    </dgm:pt>
    <dgm:pt modelId="{D06A104E-B0F9-4F8F-ACCF-C1FD8075D8E5}" type="pres">
      <dgm:prSet presAssocID="{23ED56AA-C66D-4112-89B1-D098E28F6F2E}" presName="composite" presStyleCnt="0"/>
      <dgm:spPr/>
    </dgm:pt>
    <dgm:pt modelId="{2046E9ED-6948-4FD9-9528-24E2A2DBC20B}" type="pres">
      <dgm:prSet presAssocID="{23ED56AA-C66D-4112-89B1-D098E28F6F2E}" presName="parTx" presStyleLbl="alignNode1" presStyleIdx="3" presStyleCnt="5" custScaleX="134149">
        <dgm:presLayoutVars>
          <dgm:chMax val="0"/>
          <dgm:chPref val="0"/>
          <dgm:bulletEnabled val="1"/>
        </dgm:presLayoutVars>
      </dgm:prSet>
      <dgm:spPr/>
      <dgm:t>
        <a:bodyPr/>
        <a:lstStyle/>
        <a:p>
          <a:endParaRPr lang="es-EC"/>
        </a:p>
      </dgm:t>
    </dgm:pt>
    <dgm:pt modelId="{EEFEC45A-D2DC-4233-973A-E92C5359833A}" type="pres">
      <dgm:prSet presAssocID="{23ED56AA-C66D-4112-89B1-D098E28F6F2E}" presName="desTx" presStyleLbl="alignAccFollowNode1" presStyleIdx="3" presStyleCnt="5" custScaleX="113568">
        <dgm:presLayoutVars>
          <dgm:bulletEnabled val="1"/>
        </dgm:presLayoutVars>
      </dgm:prSet>
      <dgm:spPr/>
      <dgm:t>
        <a:bodyPr/>
        <a:lstStyle/>
        <a:p>
          <a:endParaRPr lang="es-EC"/>
        </a:p>
      </dgm:t>
    </dgm:pt>
    <dgm:pt modelId="{5AE1B07E-93D2-4AA6-BDA1-09DC47CA3BDF}" type="pres">
      <dgm:prSet presAssocID="{75FB84AE-53CE-4563-93D8-74715E264618}" presName="space" presStyleCnt="0"/>
      <dgm:spPr/>
    </dgm:pt>
    <dgm:pt modelId="{52AC4B46-0CBB-4184-A585-25A008AFF508}" type="pres">
      <dgm:prSet presAssocID="{0928842A-300D-48AA-B37E-4E3809711893}" presName="composite" presStyleCnt="0"/>
      <dgm:spPr/>
    </dgm:pt>
    <dgm:pt modelId="{80E5E7A6-3F57-4D1B-9260-3035048CFDD0}" type="pres">
      <dgm:prSet presAssocID="{0928842A-300D-48AA-B37E-4E3809711893}" presName="parTx" presStyleLbl="alignNode1" presStyleIdx="4" presStyleCnt="5" custScaleX="121672">
        <dgm:presLayoutVars>
          <dgm:chMax val="0"/>
          <dgm:chPref val="0"/>
          <dgm:bulletEnabled val="1"/>
        </dgm:presLayoutVars>
      </dgm:prSet>
      <dgm:spPr/>
      <dgm:t>
        <a:bodyPr/>
        <a:lstStyle/>
        <a:p>
          <a:endParaRPr lang="es-EC"/>
        </a:p>
      </dgm:t>
    </dgm:pt>
    <dgm:pt modelId="{1A8B2731-7499-4E04-9820-09462397EEFF}" type="pres">
      <dgm:prSet presAssocID="{0928842A-300D-48AA-B37E-4E3809711893}" presName="desTx" presStyleLbl="alignAccFollowNode1" presStyleIdx="4" presStyleCnt="5">
        <dgm:presLayoutVars>
          <dgm:bulletEnabled val="1"/>
        </dgm:presLayoutVars>
      </dgm:prSet>
      <dgm:spPr/>
      <dgm:t>
        <a:bodyPr/>
        <a:lstStyle/>
        <a:p>
          <a:endParaRPr lang="es-EC"/>
        </a:p>
      </dgm:t>
    </dgm:pt>
  </dgm:ptLst>
  <dgm:cxnLst>
    <dgm:cxn modelId="{E3909477-71B1-411A-AF04-E03147BDE036}" type="presOf" srcId="{E93C5579-236F-4DA2-B3D2-195752B0E1AC}" destId="{F45582A9-ED0A-4060-B8E5-86D6D48FAF8D}" srcOrd="0" destOrd="2" presId="urn:microsoft.com/office/officeart/2005/8/layout/hList1"/>
    <dgm:cxn modelId="{36C55E2C-0B2D-431C-B063-1890B8EDAE26}" srcId="{C88D4813-E1EF-4202-85D1-4DD799B62554}" destId="{BC7FCB86-A825-44E8-8598-D49F3AA749C9}" srcOrd="0" destOrd="0" parTransId="{4D01D9F0-D4A3-489C-8211-4A3E86561C8B}" sibTransId="{349086CF-5313-4892-A220-54FE0DC7B7AA}"/>
    <dgm:cxn modelId="{ABA67F67-418C-4C7C-AC40-AB74AAB658E9}" srcId="{BC7FCB86-A825-44E8-8598-D49F3AA749C9}" destId="{88CFA8FA-A91E-42DA-AB17-776C4F96D370}" srcOrd="0" destOrd="0" parTransId="{1C6634C8-EA98-4887-B31D-F5DDB316E493}" sibTransId="{E08340F4-7DEF-4CA3-9EE0-012D55E033FC}"/>
    <dgm:cxn modelId="{A7733127-8D0B-49F0-A2E5-53A207B7E9A2}" srcId="{C1E01137-15C3-4367-91FF-8EAD1DB7A911}" destId="{57E2E6D6-E9C0-440F-AE72-24EF406F11DD}" srcOrd="2" destOrd="0" parTransId="{05C8ACB5-9E10-4C69-B77F-C1ACDF103D79}" sibTransId="{5CC883C6-21F0-4E3D-9607-85518EF60C82}"/>
    <dgm:cxn modelId="{9D0FFCFB-3D80-4651-AF58-93749E9EFEEC}" type="presOf" srcId="{C88D4813-E1EF-4202-85D1-4DD799B62554}" destId="{A944F74B-DA53-4426-AEE4-CE53B7B34624}" srcOrd="0" destOrd="0" presId="urn:microsoft.com/office/officeart/2005/8/layout/hList1"/>
    <dgm:cxn modelId="{4FA0615B-7697-4A8D-83F0-4635A1E5E6A4}" type="presOf" srcId="{9A274E23-8AA4-487C-8382-168E6DF11CCC}" destId="{EEFEC45A-D2DC-4233-973A-E92C5359833A}" srcOrd="0" destOrd="4" presId="urn:microsoft.com/office/officeart/2005/8/layout/hList1"/>
    <dgm:cxn modelId="{F4C4E749-29FD-44B2-A95A-E8D0E691B872}" type="presOf" srcId="{36DE1336-0323-4207-BA51-5B42D381FD8C}" destId="{EEFEC45A-D2DC-4233-973A-E92C5359833A}" srcOrd="0" destOrd="3" presId="urn:microsoft.com/office/officeart/2005/8/layout/hList1"/>
    <dgm:cxn modelId="{CAE2BB7B-05E3-43D2-833A-CF71769AC0CD}" srcId="{23ED56AA-C66D-4112-89B1-D098E28F6F2E}" destId="{4DB3C1B4-601D-4480-8B09-F78DC60BF116}" srcOrd="2" destOrd="0" parTransId="{FF4A1A1E-D242-46D4-94E8-2AADD33582B8}" sibTransId="{777630D2-CB75-44A4-815F-36C490080EFE}"/>
    <dgm:cxn modelId="{026F4EA1-3038-4FE0-8387-B377ADC5DBD1}" srcId="{6D163653-9B54-4218-9FA3-CC584021FB96}" destId="{3A9851C5-D95D-4461-9802-D09C8C3D9799}" srcOrd="1" destOrd="0" parTransId="{A2496F80-58B3-42CD-940F-58F030BB7403}" sibTransId="{32F68394-0F31-4C27-8125-0C8729E7956F}"/>
    <dgm:cxn modelId="{689118B9-6B4D-4CFE-BDBA-ACB735092BCF}" srcId="{BC7FCB86-A825-44E8-8598-D49F3AA749C9}" destId="{13645235-07BD-4730-B0F2-18A8F0A3C4B5}" srcOrd="1" destOrd="0" parTransId="{540F9D42-C066-45D5-BCAF-44E1AEDE7DCE}" sibTransId="{3DF9E946-16D5-4494-B864-AE6652CC0BEA}"/>
    <dgm:cxn modelId="{A1C8FC19-259B-4A56-8D0C-F7E40D2BAF86}" srcId="{6D163653-9B54-4218-9FA3-CC584021FB96}" destId="{456A5E8A-09E7-4F7A-BE24-9D5B6617401D}" srcOrd="0" destOrd="0" parTransId="{8FDC808D-316D-4BEA-991B-9415E3F954BD}" sibTransId="{5A124F77-AAFD-46C1-96EA-E0AB060C060A}"/>
    <dgm:cxn modelId="{28C369E3-4C1F-4A9A-8166-4B318D4A34CB}" srcId="{23ED56AA-C66D-4112-89B1-D098E28F6F2E}" destId="{36DE1336-0323-4207-BA51-5B42D381FD8C}" srcOrd="3" destOrd="0" parTransId="{73D7ECA8-04C8-4017-B1F8-016DFFD920CB}" sibTransId="{3745FAA0-9A35-4192-878C-C8C9AAF48C2B}"/>
    <dgm:cxn modelId="{390B83BB-523A-41AA-ACE4-FD1B81DE76BD}" type="presOf" srcId="{C1D7BE44-802C-4A55-9A02-3964CB685821}" destId="{EEFEC45A-D2DC-4233-973A-E92C5359833A}" srcOrd="0" destOrd="1" presId="urn:microsoft.com/office/officeart/2005/8/layout/hList1"/>
    <dgm:cxn modelId="{8790E351-CBA0-4DEE-B976-D92DC9E04A04}" srcId="{BC7FCB86-A825-44E8-8598-D49F3AA749C9}" destId="{CE91B236-6509-46C8-ACE0-597D0D486245}" srcOrd="2" destOrd="0" parTransId="{693CDEA5-8FF9-4208-BCD3-51C3B285125A}" sibTransId="{1092F303-D88E-47A0-885F-C6717B931B90}"/>
    <dgm:cxn modelId="{34339150-7D82-4870-A275-B910AAF0433B}" type="presOf" srcId="{9A6F0C45-4537-4E53-894E-57EE79BCA4AC}" destId="{1A8B2731-7499-4E04-9820-09462397EEFF}" srcOrd="0" destOrd="3" presId="urn:microsoft.com/office/officeart/2005/8/layout/hList1"/>
    <dgm:cxn modelId="{4718F6F2-E8B7-4E2D-86D7-98EE491F9B7F}" type="presOf" srcId="{57E2E6D6-E9C0-440F-AE72-24EF406F11DD}" destId="{FB4DBC02-6A25-4E4A-A6F9-58D01143A2DB}" srcOrd="0" destOrd="2" presId="urn:microsoft.com/office/officeart/2005/8/layout/hList1"/>
    <dgm:cxn modelId="{2F0ADFD3-B90B-49FF-8B3E-F4756B85066E}" srcId="{6D163653-9B54-4218-9FA3-CC584021FB96}" destId="{E93C5579-236F-4DA2-B3D2-195752B0E1AC}" srcOrd="2" destOrd="0" parTransId="{A1290FD1-AEAC-4A44-91B2-7D34E9623743}" sibTransId="{819843DC-D037-4D81-A879-089FA43DCF72}"/>
    <dgm:cxn modelId="{4B58B122-3929-4C8D-AC27-18171101E685}" srcId="{23ED56AA-C66D-4112-89B1-D098E28F6F2E}" destId="{C1D7BE44-802C-4A55-9A02-3964CB685821}" srcOrd="1" destOrd="0" parTransId="{2A9623CD-85B7-442D-B46F-6E183E8ACCEE}" sibTransId="{EDB02120-6B51-4197-9459-A92E62F363F3}"/>
    <dgm:cxn modelId="{DDB7B380-D79C-4380-848B-7E11989C1478}" type="presOf" srcId="{23ED56AA-C66D-4112-89B1-D098E28F6F2E}" destId="{2046E9ED-6948-4FD9-9528-24E2A2DBC20B}" srcOrd="0" destOrd="0" presId="urn:microsoft.com/office/officeart/2005/8/layout/hList1"/>
    <dgm:cxn modelId="{3FC1A35F-3369-4EF2-947C-E21C37ED5EDE}" srcId="{BC7FCB86-A825-44E8-8598-D49F3AA749C9}" destId="{7F0AEAA4-403E-411C-B889-A5610EEEABAC}" srcOrd="8" destOrd="0" parTransId="{2BA91E01-2D3C-4488-9BD7-4D0749DD5271}" sibTransId="{E85ECB04-6CEF-4A48-AB9B-8C535A41C168}"/>
    <dgm:cxn modelId="{C6B45E95-01D2-404B-84BD-ECE403AE102F}" type="presOf" srcId="{3A9851C5-D95D-4461-9802-D09C8C3D9799}" destId="{F45582A9-ED0A-4060-B8E5-86D6D48FAF8D}" srcOrd="0" destOrd="1" presId="urn:microsoft.com/office/officeart/2005/8/layout/hList1"/>
    <dgm:cxn modelId="{029E86CC-6FFC-44A9-859E-1D305B202087}" srcId="{BC7FCB86-A825-44E8-8598-D49F3AA749C9}" destId="{86311CFA-A284-4F16-9F61-F7BB36BCE05B}" srcOrd="3" destOrd="0" parTransId="{49A11A38-7CA5-4919-9CAA-338D9311E05E}" sibTransId="{24D7CC3E-D37D-46F7-BC06-7292FB71CC41}"/>
    <dgm:cxn modelId="{CCA5D938-AB64-4F3F-B492-01D6E638DBDC}" srcId="{0928842A-300D-48AA-B37E-4E3809711893}" destId="{0D872144-DDE7-47DF-B4B2-FAF4582BA595}" srcOrd="1" destOrd="0" parTransId="{DB439B10-E04D-40B7-A183-EC15AE67848B}" sibTransId="{7AB18146-FF1E-41CA-9A65-F699B9FF2397}"/>
    <dgm:cxn modelId="{E101D472-2D8A-4DBA-BEC5-2CE4720321E9}" srcId="{0928842A-300D-48AA-B37E-4E3809711893}" destId="{9A6F0C45-4537-4E53-894E-57EE79BCA4AC}" srcOrd="3" destOrd="0" parTransId="{45C49944-5164-4B18-A8DD-3B4CC307AAC1}" sibTransId="{DCA24EA0-D746-4FED-8AE6-79B4BA790B78}"/>
    <dgm:cxn modelId="{32F25BFE-60DD-4007-B445-61C7E23208DD}" type="presOf" srcId="{164534D7-8414-4F28-A1AD-2BAD0531B5A0}" destId="{1A8B2731-7499-4E04-9820-09462397EEFF}" srcOrd="0" destOrd="2" presId="urn:microsoft.com/office/officeart/2005/8/layout/hList1"/>
    <dgm:cxn modelId="{D156F775-88CE-454B-B88E-3C451FB5E37E}" srcId="{BC7FCB86-A825-44E8-8598-D49F3AA749C9}" destId="{8B2A5A36-9EEC-468E-AFF5-00DB44B7B87B}" srcOrd="7" destOrd="0" parTransId="{8BB36619-1AB8-4DA8-B6FA-479860D93DCC}" sibTransId="{774923AA-9963-49A1-B3A2-A044EA8ADC8C}"/>
    <dgm:cxn modelId="{4B3F5B18-E284-4D46-B573-C028005193A6}" srcId="{C88D4813-E1EF-4202-85D1-4DD799B62554}" destId="{C1E01137-15C3-4367-91FF-8EAD1DB7A911}" srcOrd="2" destOrd="0" parTransId="{F3B324F8-9D25-4B41-A85C-20F3C78F5530}" sibTransId="{D659545C-2523-49BC-A7F0-9C0F1D537903}"/>
    <dgm:cxn modelId="{1FB7E17C-0B6C-4F40-B9FB-A081C200A3AA}" type="presOf" srcId="{7F0AEAA4-403E-411C-B889-A5610EEEABAC}" destId="{827D46B4-591D-49E2-AB8D-9D5048563590}" srcOrd="0" destOrd="8" presId="urn:microsoft.com/office/officeart/2005/8/layout/hList1"/>
    <dgm:cxn modelId="{74C53422-65F7-4750-95DC-D053AF0E4872}" type="presOf" srcId="{98808A3A-5204-484B-8E75-7044EBB195F3}" destId="{FB4DBC02-6A25-4E4A-A6F9-58D01143A2DB}" srcOrd="0" destOrd="0" presId="urn:microsoft.com/office/officeart/2005/8/layout/hList1"/>
    <dgm:cxn modelId="{AC4B52B9-E470-4483-95C0-C7AEC0706A3B}" srcId="{0928842A-300D-48AA-B37E-4E3809711893}" destId="{A80B02CF-27A4-4B15-B46C-5F549D93B806}" srcOrd="4" destOrd="0" parTransId="{CBCC140E-7D1F-4C84-9EFC-B0548C694D61}" sibTransId="{2C3E2920-CE33-4B9C-A847-7D3296734839}"/>
    <dgm:cxn modelId="{EAFDEA8E-1C27-4983-840D-E5F32593B33D}" srcId="{C1E01137-15C3-4367-91FF-8EAD1DB7A911}" destId="{7D8326F7-CE7D-4920-A205-19170543C0A5}" srcOrd="1" destOrd="0" parTransId="{E1590EBB-0ADA-4708-AA88-DCBA51ADC267}" sibTransId="{A033ECBF-1CE5-48DB-802B-3E0C084D55E5}"/>
    <dgm:cxn modelId="{19DB2617-6745-4F80-A43C-5F95CDBD9CEE}" type="presOf" srcId="{9FCE7F06-4088-4739-A1E2-1E62A40BA270}" destId="{F45582A9-ED0A-4060-B8E5-86D6D48FAF8D}" srcOrd="0" destOrd="3" presId="urn:microsoft.com/office/officeart/2005/8/layout/hList1"/>
    <dgm:cxn modelId="{E71DCE4D-4E5B-4BD8-817D-04BF268772CF}" srcId="{0928842A-300D-48AA-B37E-4E3809711893}" destId="{164534D7-8414-4F28-A1AD-2BAD0531B5A0}" srcOrd="2" destOrd="0" parTransId="{8EAB6CFF-E39E-4505-BB58-E870211A79FF}" sibTransId="{3B76985E-56B8-4073-853B-A5F5D4A965F2}"/>
    <dgm:cxn modelId="{D846F6F2-ED85-40C5-BD68-2ED79F7D7F04}" srcId="{C1E01137-15C3-4367-91FF-8EAD1DB7A911}" destId="{822CDEF2-F6EE-4642-A29B-D586A4580B04}" srcOrd="3" destOrd="0" parTransId="{2EC30064-9A63-45D7-B4CC-4C4609C25EA5}" sibTransId="{D5892FFA-F16A-4834-9579-A954653D27BC}"/>
    <dgm:cxn modelId="{C10E94AE-B172-4AAE-B4A0-34F43E8A9928}" srcId="{BC7FCB86-A825-44E8-8598-D49F3AA749C9}" destId="{7E552E86-C444-4A94-B368-CEA816CE8908}" srcOrd="6" destOrd="0" parTransId="{DC71ACF2-4890-4C44-A27E-915A6782CFA7}" sibTransId="{A9222F99-AFEF-43B1-B247-E1BA0DAE5FA9}"/>
    <dgm:cxn modelId="{7E3A7E95-BF3D-489E-B8BC-999E35DF42E4}" srcId="{C88D4813-E1EF-4202-85D1-4DD799B62554}" destId="{0928842A-300D-48AA-B37E-4E3809711893}" srcOrd="4" destOrd="0" parTransId="{46AA8E56-CF90-40FF-9A49-4B34E8FE2CA9}" sibTransId="{9C2C82F7-DF36-47A8-BC9E-DB2ABEC99823}"/>
    <dgm:cxn modelId="{049118E4-F21B-4265-B293-06A6008E6079}" type="presOf" srcId="{8B2A5A36-9EEC-468E-AFF5-00DB44B7B87B}" destId="{827D46B4-591D-49E2-AB8D-9D5048563590}" srcOrd="0" destOrd="7" presId="urn:microsoft.com/office/officeart/2005/8/layout/hList1"/>
    <dgm:cxn modelId="{2EFB7FB3-3109-486B-AD94-8AE7F96319BF}" type="presOf" srcId="{6D163653-9B54-4218-9FA3-CC584021FB96}" destId="{96C7CB8E-ADE0-40F0-9E2B-303457E56471}" srcOrd="0" destOrd="0" presId="urn:microsoft.com/office/officeart/2005/8/layout/hList1"/>
    <dgm:cxn modelId="{DDCC36D5-B463-46F0-B964-81637D87B024}" srcId="{23ED56AA-C66D-4112-89B1-D098E28F6F2E}" destId="{C577DA05-7578-43E9-9784-892DCECBFEE6}" srcOrd="0" destOrd="0" parTransId="{7ADDA02E-083D-4B33-BBD8-6E0C4696DF54}" sibTransId="{DD341DA9-EA7D-481B-81D6-87B424B26FA1}"/>
    <dgm:cxn modelId="{58FD2A2B-DE39-46DE-A1AB-D96FEDF8AA1F}" type="presOf" srcId="{7D8326F7-CE7D-4920-A205-19170543C0A5}" destId="{FB4DBC02-6A25-4E4A-A6F9-58D01143A2DB}" srcOrd="0" destOrd="1" presId="urn:microsoft.com/office/officeart/2005/8/layout/hList1"/>
    <dgm:cxn modelId="{FF569464-668C-48CC-B1DF-97CD06A90FC7}" srcId="{C1E01137-15C3-4367-91FF-8EAD1DB7A911}" destId="{67918E8D-DC24-4EF5-A4A0-27C447C2D232}" srcOrd="4" destOrd="0" parTransId="{627293FE-3077-4090-B08D-C570770BC6F0}" sibTransId="{0D37A332-044E-4F42-8A9B-460A471BEEFA}"/>
    <dgm:cxn modelId="{4C5D8E63-4B00-43CD-8D48-26AA653B5761}" type="presOf" srcId="{E6A72DC8-7313-437C-A529-46F673CDD01F}" destId="{827D46B4-591D-49E2-AB8D-9D5048563590}" srcOrd="0" destOrd="4" presId="urn:microsoft.com/office/officeart/2005/8/layout/hList1"/>
    <dgm:cxn modelId="{D9D7B8E3-5616-48CF-9A8C-6226517F54E4}" srcId="{C88D4813-E1EF-4202-85D1-4DD799B62554}" destId="{23ED56AA-C66D-4112-89B1-D098E28F6F2E}" srcOrd="3" destOrd="0" parTransId="{CF562565-E15D-432E-91D8-E7C1C091E3DC}" sibTransId="{75FB84AE-53CE-4563-93D8-74715E264618}"/>
    <dgm:cxn modelId="{7B7E076E-1322-4F93-9BD5-1319570E9507}" srcId="{BC7FCB86-A825-44E8-8598-D49F3AA749C9}" destId="{E6A72DC8-7313-437C-A529-46F673CDD01F}" srcOrd="4" destOrd="0" parTransId="{DD38B64D-615E-481D-9C66-A59610825FDB}" sibTransId="{7C9358D2-D9F8-4856-8059-A1FE4A508601}"/>
    <dgm:cxn modelId="{9CADE031-B746-40F5-8C27-136B671B7777}" type="presOf" srcId="{456A5E8A-09E7-4F7A-BE24-9D5B6617401D}" destId="{F45582A9-ED0A-4060-B8E5-86D6D48FAF8D}" srcOrd="0" destOrd="0" presId="urn:microsoft.com/office/officeart/2005/8/layout/hList1"/>
    <dgm:cxn modelId="{0B2BF34F-2FEC-41A6-9423-B80ED86889D7}" srcId="{C88D4813-E1EF-4202-85D1-4DD799B62554}" destId="{6D163653-9B54-4218-9FA3-CC584021FB96}" srcOrd="1" destOrd="0" parTransId="{055FCAC0-3404-4171-8C2B-F473F77E2580}" sibTransId="{61340DB3-027C-4FD3-9205-6BFA931440FB}"/>
    <dgm:cxn modelId="{0EF87D0E-C3D6-4781-AF76-2FCB598C6DEE}" srcId="{BC7FCB86-A825-44E8-8598-D49F3AA749C9}" destId="{990867B4-614A-4FE1-82EF-840C6D8B70A3}" srcOrd="5" destOrd="0" parTransId="{1D2FB2F4-B324-4662-A28E-EC02257447B4}" sibTransId="{D593AED5-E71C-45F0-86E6-C065F4E10342}"/>
    <dgm:cxn modelId="{86025BB1-9C7B-42EA-ADF6-A06A05C8BF27}" type="presOf" srcId="{CAF8906B-699A-4299-995D-8890E576782B}" destId="{1A8B2731-7499-4E04-9820-09462397EEFF}" srcOrd="0" destOrd="0" presId="urn:microsoft.com/office/officeart/2005/8/layout/hList1"/>
    <dgm:cxn modelId="{F9B01E0A-8366-45BA-B2CB-4C381C739047}" type="presOf" srcId="{4DB3C1B4-601D-4480-8B09-F78DC60BF116}" destId="{EEFEC45A-D2DC-4233-973A-E92C5359833A}" srcOrd="0" destOrd="2" presId="urn:microsoft.com/office/officeart/2005/8/layout/hList1"/>
    <dgm:cxn modelId="{106C4EE2-1103-4878-8437-194045C472DD}" type="presOf" srcId="{C577DA05-7578-43E9-9784-892DCECBFEE6}" destId="{EEFEC45A-D2DC-4233-973A-E92C5359833A}" srcOrd="0" destOrd="0" presId="urn:microsoft.com/office/officeart/2005/8/layout/hList1"/>
    <dgm:cxn modelId="{8A9ADAE5-7EE0-4C23-80AC-E5B279D5D69A}" srcId="{C1E01137-15C3-4367-91FF-8EAD1DB7A911}" destId="{98808A3A-5204-484B-8E75-7044EBB195F3}" srcOrd="0" destOrd="0" parTransId="{BCB6892D-FF46-4194-9436-37E40E5309EE}" sibTransId="{0A0AB8A4-CA32-4A8D-8420-9C4D3F6D90E2}"/>
    <dgm:cxn modelId="{C6077E9F-88BD-4D4C-B013-4F3746516555}" type="presOf" srcId="{990867B4-614A-4FE1-82EF-840C6D8B70A3}" destId="{827D46B4-591D-49E2-AB8D-9D5048563590}" srcOrd="0" destOrd="5" presId="urn:microsoft.com/office/officeart/2005/8/layout/hList1"/>
    <dgm:cxn modelId="{35FEECAF-C195-4420-B83D-637B4B106635}" type="presOf" srcId="{88CFA8FA-A91E-42DA-AB17-776C4F96D370}" destId="{827D46B4-591D-49E2-AB8D-9D5048563590}" srcOrd="0" destOrd="0" presId="urn:microsoft.com/office/officeart/2005/8/layout/hList1"/>
    <dgm:cxn modelId="{A8BA177A-756B-4FBB-B528-B390613B23A4}" type="presOf" srcId="{0D872144-DDE7-47DF-B4B2-FAF4582BA595}" destId="{1A8B2731-7499-4E04-9820-09462397EEFF}" srcOrd="0" destOrd="1" presId="urn:microsoft.com/office/officeart/2005/8/layout/hList1"/>
    <dgm:cxn modelId="{D5223263-FC12-4E43-A19F-27AA60DF944E}" type="presOf" srcId="{86311CFA-A284-4F16-9F61-F7BB36BCE05B}" destId="{827D46B4-591D-49E2-AB8D-9D5048563590}" srcOrd="0" destOrd="3" presId="urn:microsoft.com/office/officeart/2005/8/layout/hList1"/>
    <dgm:cxn modelId="{3F937C27-3F3D-4A96-A09A-501074B823FC}" type="presOf" srcId="{67918E8D-DC24-4EF5-A4A0-27C447C2D232}" destId="{FB4DBC02-6A25-4E4A-A6F9-58D01143A2DB}" srcOrd="0" destOrd="4" presId="urn:microsoft.com/office/officeart/2005/8/layout/hList1"/>
    <dgm:cxn modelId="{1708326A-A21C-4280-B77B-F223750EA6C0}" type="presOf" srcId="{A80B02CF-27A4-4B15-B46C-5F549D93B806}" destId="{1A8B2731-7499-4E04-9820-09462397EEFF}" srcOrd="0" destOrd="4" presId="urn:microsoft.com/office/officeart/2005/8/layout/hList1"/>
    <dgm:cxn modelId="{96B81AE4-A50E-4971-B588-BC5A32054029}" type="presOf" srcId="{BC7FCB86-A825-44E8-8598-D49F3AA749C9}" destId="{777CA63B-D7A3-4675-84DD-5EC12007F2B3}" srcOrd="0" destOrd="0" presId="urn:microsoft.com/office/officeart/2005/8/layout/hList1"/>
    <dgm:cxn modelId="{FBEDCEBA-6BBA-4AAA-A426-DDE3E6F44548}" type="presOf" srcId="{13645235-07BD-4730-B0F2-18A8F0A3C4B5}" destId="{827D46B4-591D-49E2-AB8D-9D5048563590}" srcOrd="0" destOrd="1" presId="urn:microsoft.com/office/officeart/2005/8/layout/hList1"/>
    <dgm:cxn modelId="{9CCD1BDA-090D-4166-A898-2D9DA72FD8A2}" srcId="{6D163653-9B54-4218-9FA3-CC584021FB96}" destId="{9FCE7F06-4088-4739-A1E2-1E62A40BA270}" srcOrd="3" destOrd="0" parTransId="{A68B6C02-13CF-46FE-B7C8-2DD3DBFF6307}" sibTransId="{3DEACB8F-B2A0-4A84-A02F-9AD612158C0D}"/>
    <dgm:cxn modelId="{DE9F9224-05BD-4AF4-8AB8-7395FB4D94AF}" type="presOf" srcId="{822CDEF2-F6EE-4642-A29B-D586A4580B04}" destId="{FB4DBC02-6A25-4E4A-A6F9-58D01143A2DB}" srcOrd="0" destOrd="3" presId="urn:microsoft.com/office/officeart/2005/8/layout/hList1"/>
    <dgm:cxn modelId="{1DAC19E7-1456-4A73-81F0-06FBF4BBB3BC}" srcId="{0928842A-300D-48AA-B37E-4E3809711893}" destId="{CAF8906B-699A-4299-995D-8890E576782B}" srcOrd="0" destOrd="0" parTransId="{A5C7F747-9B59-4452-AD4C-32919ECE8046}" sibTransId="{2DC316DB-0235-4F4A-B438-DE1E6A52A4AC}"/>
    <dgm:cxn modelId="{C8EAA4FC-0516-4CA7-9F92-59C97BBF2984}" srcId="{23ED56AA-C66D-4112-89B1-D098E28F6F2E}" destId="{9A274E23-8AA4-487C-8382-168E6DF11CCC}" srcOrd="4" destOrd="0" parTransId="{658FFDFC-1671-4835-AC90-A8CBBA5A1C6B}" sibTransId="{13DE3238-03E9-4D4C-91E2-5ECF3CFD7510}"/>
    <dgm:cxn modelId="{1ED5E729-FDAA-4929-8FFE-5B5EEC227F37}" type="presOf" srcId="{0928842A-300D-48AA-B37E-4E3809711893}" destId="{80E5E7A6-3F57-4D1B-9260-3035048CFDD0}" srcOrd="0" destOrd="0" presId="urn:microsoft.com/office/officeart/2005/8/layout/hList1"/>
    <dgm:cxn modelId="{D32C06C9-B300-470F-84D3-06A4FD0955DF}" type="presOf" srcId="{7E552E86-C444-4A94-B368-CEA816CE8908}" destId="{827D46B4-591D-49E2-AB8D-9D5048563590}" srcOrd="0" destOrd="6" presId="urn:microsoft.com/office/officeart/2005/8/layout/hList1"/>
    <dgm:cxn modelId="{E203AC7C-8DEC-4AE3-9D0C-BFC6BB32E917}" type="presOf" srcId="{CE91B236-6509-46C8-ACE0-597D0D486245}" destId="{827D46B4-591D-49E2-AB8D-9D5048563590}" srcOrd="0" destOrd="2" presId="urn:microsoft.com/office/officeart/2005/8/layout/hList1"/>
    <dgm:cxn modelId="{E04C100D-0829-40F2-A9D7-1C69A7D875C5}" type="presOf" srcId="{C1E01137-15C3-4367-91FF-8EAD1DB7A911}" destId="{5B3BE6A9-FB12-4BC3-90CC-EED28851D386}" srcOrd="0" destOrd="0" presId="urn:microsoft.com/office/officeart/2005/8/layout/hList1"/>
    <dgm:cxn modelId="{5A1E3B2E-6BCE-4A74-80FF-7FA4E0990592}" type="presParOf" srcId="{A944F74B-DA53-4426-AEE4-CE53B7B34624}" destId="{649B97B7-395F-4A62-B361-CD1C2118A674}" srcOrd="0" destOrd="0" presId="urn:microsoft.com/office/officeart/2005/8/layout/hList1"/>
    <dgm:cxn modelId="{071B2F00-4E09-480F-8132-991A7936E80E}" type="presParOf" srcId="{649B97B7-395F-4A62-B361-CD1C2118A674}" destId="{777CA63B-D7A3-4675-84DD-5EC12007F2B3}" srcOrd="0" destOrd="0" presId="urn:microsoft.com/office/officeart/2005/8/layout/hList1"/>
    <dgm:cxn modelId="{93AAFB85-88DB-4F63-80DD-171F37ADCD01}" type="presParOf" srcId="{649B97B7-395F-4A62-B361-CD1C2118A674}" destId="{827D46B4-591D-49E2-AB8D-9D5048563590}" srcOrd="1" destOrd="0" presId="urn:microsoft.com/office/officeart/2005/8/layout/hList1"/>
    <dgm:cxn modelId="{8E60D2C6-451A-49C0-A584-A585D16DB812}" type="presParOf" srcId="{A944F74B-DA53-4426-AEE4-CE53B7B34624}" destId="{9E0B56B4-3638-4D59-861A-D6E8689D42E4}" srcOrd="1" destOrd="0" presId="urn:microsoft.com/office/officeart/2005/8/layout/hList1"/>
    <dgm:cxn modelId="{4D861581-ED20-40FA-8F00-CBBBFD5478DE}" type="presParOf" srcId="{A944F74B-DA53-4426-AEE4-CE53B7B34624}" destId="{5E4533C2-DEEC-4632-9227-57B9B696E59B}" srcOrd="2" destOrd="0" presId="urn:microsoft.com/office/officeart/2005/8/layout/hList1"/>
    <dgm:cxn modelId="{19F6BDD0-1EC4-45EE-B273-1C47F392CAA4}" type="presParOf" srcId="{5E4533C2-DEEC-4632-9227-57B9B696E59B}" destId="{96C7CB8E-ADE0-40F0-9E2B-303457E56471}" srcOrd="0" destOrd="0" presId="urn:microsoft.com/office/officeart/2005/8/layout/hList1"/>
    <dgm:cxn modelId="{8A0323BB-4328-40C2-A11A-0FE768C6019B}" type="presParOf" srcId="{5E4533C2-DEEC-4632-9227-57B9B696E59B}" destId="{F45582A9-ED0A-4060-B8E5-86D6D48FAF8D}" srcOrd="1" destOrd="0" presId="urn:microsoft.com/office/officeart/2005/8/layout/hList1"/>
    <dgm:cxn modelId="{07F61F8A-184D-4782-A9C6-5D5B8A921F58}" type="presParOf" srcId="{A944F74B-DA53-4426-AEE4-CE53B7B34624}" destId="{C7F2228E-A157-4B50-8CE8-0080319A7A40}" srcOrd="3" destOrd="0" presId="urn:microsoft.com/office/officeart/2005/8/layout/hList1"/>
    <dgm:cxn modelId="{359AFEDB-73E1-41F6-AE6E-B9FCD59469E2}" type="presParOf" srcId="{A944F74B-DA53-4426-AEE4-CE53B7B34624}" destId="{85214EF3-E6D7-4810-BFB1-D06DDBB6BCB4}" srcOrd="4" destOrd="0" presId="urn:microsoft.com/office/officeart/2005/8/layout/hList1"/>
    <dgm:cxn modelId="{BE331A50-2AD7-4D31-8A42-9105215E5431}" type="presParOf" srcId="{85214EF3-E6D7-4810-BFB1-D06DDBB6BCB4}" destId="{5B3BE6A9-FB12-4BC3-90CC-EED28851D386}" srcOrd="0" destOrd="0" presId="urn:microsoft.com/office/officeart/2005/8/layout/hList1"/>
    <dgm:cxn modelId="{8132EEFC-89F9-4573-B4CD-EEBA6E06B44C}" type="presParOf" srcId="{85214EF3-E6D7-4810-BFB1-D06DDBB6BCB4}" destId="{FB4DBC02-6A25-4E4A-A6F9-58D01143A2DB}" srcOrd="1" destOrd="0" presId="urn:microsoft.com/office/officeart/2005/8/layout/hList1"/>
    <dgm:cxn modelId="{3534BF1E-4F5B-4562-97F5-C041D3B9F9CE}" type="presParOf" srcId="{A944F74B-DA53-4426-AEE4-CE53B7B34624}" destId="{785E2244-9923-48A0-8222-D24D6D4C9082}" srcOrd="5" destOrd="0" presId="urn:microsoft.com/office/officeart/2005/8/layout/hList1"/>
    <dgm:cxn modelId="{C5EB1042-1162-45D1-88AC-1B7C311F74C2}" type="presParOf" srcId="{A944F74B-DA53-4426-AEE4-CE53B7B34624}" destId="{D06A104E-B0F9-4F8F-ACCF-C1FD8075D8E5}" srcOrd="6" destOrd="0" presId="urn:microsoft.com/office/officeart/2005/8/layout/hList1"/>
    <dgm:cxn modelId="{2F30178C-8B7C-4E61-839D-074E412E9DC0}" type="presParOf" srcId="{D06A104E-B0F9-4F8F-ACCF-C1FD8075D8E5}" destId="{2046E9ED-6948-4FD9-9528-24E2A2DBC20B}" srcOrd="0" destOrd="0" presId="urn:microsoft.com/office/officeart/2005/8/layout/hList1"/>
    <dgm:cxn modelId="{2FF9B6B5-062B-4E7C-AC3C-ED1ACB6C0E4E}" type="presParOf" srcId="{D06A104E-B0F9-4F8F-ACCF-C1FD8075D8E5}" destId="{EEFEC45A-D2DC-4233-973A-E92C5359833A}" srcOrd="1" destOrd="0" presId="urn:microsoft.com/office/officeart/2005/8/layout/hList1"/>
    <dgm:cxn modelId="{FDCB63DA-BE93-454E-9BA4-0CA776C3B559}" type="presParOf" srcId="{A944F74B-DA53-4426-AEE4-CE53B7B34624}" destId="{5AE1B07E-93D2-4AA6-BDA1-09DC47CA3BDF}" srcOrd="7" destOrd="0" presId="urn:microsoft.com/office/officeart/2005/8/layout/hList1"/>
    <dgm:cxn modelId="{C9D12665-B7FA-4FF2-93F9-DC31D74A76B8}" type="presParOf" srcId="{A944F74B-DA53-4426-AEE4-CE53B7B34624}" destId="{52AC4B46-0CBB-4184-A585-25A008AFF508}" srcOrd="8" destOrd="0" presId="urn:microsoft.com/office/officeart/2005/8/layout/hList1"/>
    <dgm:cxn modelId="{16EDF20A-9BF6-41ED-AC25-62DC5F6A69F3}" type="presParOf" srcId="{52AC4B46-0CBB-4184-A585-25A008AFF508}" destId="{80E5E7A6-3F57-4D1B-9260-3035048CFDD0}" srcOrd="0" destOrd="0" presId="urn:microsoft.com/office/officeart/2005/8/layout/hList1"/>
    <dgm:cxn modelId="{2DC7DC8D-3507-4114-8AE0-B7D3F118703F}" type="presParOf" srcId="{52AC4B46-0CBB-4184-A585-25A008AFF508}" destId="{1A8B2731-7499-4E04-9820-09462397EEF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AD8C62-1453-4B9E-A5CD-D9E371F099E8}"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3334F0F7-8938-4BC3-819C-95A0C9AF9C41}">
      <dgm:prSet phldrT="[Texto]" custT="1"/>
      <dgm:spPr/>
      <dgm:t>
        <a:bodyPr vert="vert270"/>
        <a:lstStyle/>
        <a:p>
          <a:r>
            <a:rPr lang="es-EC" sz="1800" b="1" dirty="0" smtClean="0">
              <a:solidFill>
                <a:schemeClr val="tx2"/>
              </a:solidFill>
              <a:latin typeface="Times New Roman" pitchFamily="18" charset="0"/>
              <a:cs typeface="Times New Roman" pitchFamily="18" charset="0"/>
            </a:rPr>
            <a:t>IMPORTANCIA</a:t>
          </a:r>
          <a:endParaRPr lang="es-EC" sz="1800" b="1" dirty="0">
            <a:solidFill>
              <a:schemeClr val="tx2"/>
            </a:solidFill>
            <a:latin typeface="Times New Roman" pitchFamily="18" charset="0"/>
            <a:cs typeface="Times New Roman" pitchFamily="18" charset="0"/>
          </a:endParaRPr>
        </a:p>
      </dgm:t>
    </dgm:pt>
    <dgm:pt modelId="{42D38530-A20C-486E-9FC0-756CEE59E398}" type="parTrans" cxnId="{E063F7F2-E007-45E1-8977-18AAA77818BF}">
      <dgm:prSet/>
      <dgm:spPr/>
      <dgm:t>
        <a:bodyPr/>
        <a:lstStyle/>
        <a:p>
          <a:endParaRPr lang="es-EC" sz="1800" b="1">
            <a:solidFill>
              <a:schemeClr val="tx2"/>
            </a:solidFill>
            <a:latin typeface="Times New Roman" pitchFamily="18" charset="0"/>
            <a:cs typeface="Times New Roman" pitchFamily="18" charset="0"/>
          </a:endParaRPr>
        </a:p>
      </dgm:t>
    </dgm:pt>
    <dgm:pt modelId="{01AF94C0-1937-4D59-945D-4EBA3E33B06B}" type="sibTrans" cxnId="{E063F7F2-E007-45E1-8977-18AAA77818BF}">
      <dgm:prSet/>
      <dgm:spPr/>
      <dgm:t>
        <a:bodyPr/>
        <a:lstStyle/>
        <a:p>
          <a:endParaRPr lang="es-EC" sz="1800" b="1">
            <a:solidFill>
              <a:schemeClr val="tx2"/>
            </a:solidFill>
            <a:latin typeface="Times New Roman" pitchFamily="18" charset="0"/>
            <a:cs typeface="Times New Roman" pitchFamily="18" charset="0"/>
          </a:endParaRPr>
        </a:p>
      </dgm:t>
    </dgm:pt>
    <dgm:pt modelId="{F47D32AD-F0C6-43B6-A507-F17B807D2369}">
      <dgm:prSet phldrT="[Texto]" custT="1"/>
      <dgm:spPr/>
      <dgm:t>
        <a:bodyPr/>
        <a:lstStyle/>
        <a:p>
          <a:r>
            <a:rPr lang="es-EC" sz="1800" b="0" dirty="0" smtClean="0">
              <a:solidFill>
                <a:schemeClr val="tx2"/>
              </a:solidFill>
              <a:latin typeface="Times New Roman" pitchFamily="18" charset="0"/>
              <a:cs typeface="Times New Roman" pitchFamily="18" charset="0"/>
            </a:rPr>
            <a:t>Clases agradables</a:t>
          </a:r>
          <a:endParaRPr lang="es-EC" sz="1800" b="0" dirty="0">
            <a:solidFill>
              <a:schemeClr val="tx2"/>
            </a:solidFill>
            <a:latin typeface="Times New Roman" pitchFamily="18" charset="0"/>
            <a:cs typeface="Times New Roman" pitchFamily="18" charset="0"/>
          </a:endParaRPr>
        </a:p>
      </dgm:t>
    </dgm:pt>
    <dgm:pt modelId="{A046F081-2E0C-4D16-9BD8-4FAE9E19EA12}" type="parTrans" cxnId="{A135EBD1-739F-49A9-9C4F-C2B76C74D482}">
      <dgm:prSet/>
      <dgm:spPr/>
      <dgm:t>
        <a:bodyPr/>
        <a:lstStyle/>
        <a:p>
          <a:endParaRPr lang="es-EC" sz="1800" b="1">
            <a:solidFill>
              <a:schemeClr val="tx2"/>
            </a:solidFill>
            <a:latin typeface="Times New Roman" pitchFamily="18" charset="0"/>
            <a:cs typeface="Times New Roman" pitchFamily="18" charset="0"/>
          </a:endParaRPr>
        </a:p>
      </dgm:t>
    </dgm:pt>
    <dgm:pt modelId="{912684F3-937D-465D-A1F8-CACFB27112B2}" type="sibTrans" cxnId="{A135EBD1-739F-49A9-9C4F-C2B76C74D482}">
      <dgm:prSet/>
      <dgm:spPr/>
      <dgm:t>
        <a:bodyPr/>
        <a:lstStyle/>
        <a:p>
          <a:endParaRPr lang="es-EC" sz="1800" b="1">
            <a:solidFill>
              <a:schemeClr val="tx2"/>
            </a:solidFill>
            <a:latin typeface="Times New Roman" pitchFamily="18" charset="0"/>
            <a:cs typeface="Times New Roman" pitchFamily="18" charset="0"/>
          </a:endParaRPr>
        </a:p>
      </dgm:t>
    </dgm:pt>
    <dgm:pt modelId="{4134C688-DF18-4FB0-B82F-2ECF8E89BD2C}">
      <dgm:prSet phldrT="[Texto]" custT="1"/>
      <dgm:spPr/>
      <dgm:t>
        <a:bodyPr/>
        <a:lstStyle/>
        <a:p>
          <a:r>
            <a:rPr lang="es-EC" sz="1800" b="0" dirty="0" smtClean="0">
              <a:solidFill>
                <a:schemeClr val="tx2"/>
              </a:solidFill>
              <a:latin typeface="Times New Roman" pitchFamily="18" charset="0"/>
              <a:cs typeface="Times New Roman" pitchFamily="18" charset="0"/>
            </a:rPr>
            <a:t>Necesidad de toda persona</a:t>
          </a:r>
          <a:endParaRPr lang="es-EC" sz="1800" b="0" dirty="0">
            <a:solidFill>
              <a:schemeClr val="tx2"/>
            </a:solidFill>
            <a:latin typeface="Times New Roman" pitchFamily="18" charset="0"/>
            <a:cs typeface="Times New Roman" pitchFamily="18" charset="0"/>
          </a:endParaRPr>
        </a:p>
      </dgm:t>
    </dgm:pt>
    <dgm:pt modelId="{913D933F-3EEE-4C10-ABDF-9A3057FD6CD1}" type="parTrans" cxnId="{804B38A6-3B69-44AF-9B9E-636272975FAA}">
      <dgm:prSet/>
      <dgm:spPr/>
      <dgm:t>
        <a:bodyPr/>
        <a:lstStyle/>
        <a:p>
          <a:endParaRPr lang="es-EC" sz="1800" b="1">
            <a:solidFill>
              <a:schemeClr val="tx2"/>
            </a:solidFill>
            <a:latin typeface="Times New Roman" pitchFamily="18" charset="0"/>
            <a:cs typeface="Times New Roman" pitchFamily="18" charset="0"/>
          </a:endParaRPr>
        </a:p>
      </dgm:t>
    </dgm:pt>
    <dgm:pt modelId="{D439212A-D8ED-4265-8393-40ED6956CC3B}" type="sibTrans" cxnId="{804B38A6-3B69-44AF-9B9E-636272975FAA}">
      <dgm:prSet/>
      <dgm:spPr/>
      <dgm:t>
        <a:bodyPr/>
        <a:lstStyle/>
        <a:p>
          <a:endParaRPr lang="es-EC" sz="1800" b="1">
            <a:solidFill>
              <a:schemeClr val="tx2"/>
            </a:solidFill>
            <a:latin typeface="Times New Roman" pitchFamily="18" charset="0"/>
            <a:cs typeface="Times New Roman" pitchFamily="18" charset="0"/>
          </a:endParaRPr>
        </a:p>
      </dgm:t>
    </dgm:pt>
    <dgm:pt modelId="{D65A4877-8C43-477E-9F5D-F8CE7C16B004}">
      <dgm:prSet phldrT="[Texto]" custT="1"/>
      <dgm:spPr/>
      <dgm:t>
        <a:bodyPr/>
        <a:lstStyle/>
        <a:p>
          <a:r>
            <a:rPr lang="es-EC" sz="1800" b="0" dirty="0" smtClean="0">
              <a:solidFill>
                <a:schemeClr val="tx2"/>
              </a:solidFill>
              <a:latin typeface="Times New Roman" pitchFamily="18" charset="0"/>
              <a:cs typeface="Times New Roman" pitchFamily="18" charset="0"/>
            </a:rPr>
            <a:t>Comunicación, expresión, emociones, conocimiento</a:t>
          </a:r>
          <a:endParaRPr lang="es-EC" sz="1800" b="0" dirty="0">
            <a:solidFill>
              <a:schemeClr val="tx2"/>
            </a:solidFill>
            <a:latin typeface="Times New Roman" pitchFamily="18" charset="0"/>
            <a:cs typeface="Times New Roman" pitchFamily="18" charset="0"/>
          </a:endParaRPr>
        </a:p>
      </dgm:t>
    </dgm:pt>
    <dgm:pt modelId="{0DBDB002-EFD1-470B-A5A5-BAB304A6F33E}" type="parTrans" cxnId="{B1572B42-AA5E-46E3-8962-E9436C5A5447}">
      <dgm:prSet/>
      <dgm:spPr/>
      <dgm:t>
        <a:bodyPr/>
        <a:lstStyle/>
        <a:p>
          <a:endParaRPr lang="es-EC"/>
        </a:p>
      </dgm:t>
    </dgm:pt>
    <dgm:pt modelId="{E584D982-7A6F-414C-BB4A-82582B46B881}" type="sibTrans" cxnId="{B1572B42-AA5E-46E3-8962-E9436C5A5447}">
      <dgm:prSet/>
      <dgm:spPr/>
      <dgm:t>
        <a:bodyPr/>
        <a:lstStyle/>
        <a:p>
          <a:endParaRPr lang="es-EC"/>
        </a:p>
      </dgm:t>
    </dgm:pt>
    <dgm:pt modelId="{9B3FB45C-3569-4F30-A9BA-4FEB94B493F6}">
      <dgm:prSet phldrT="[Texto]" custT="1"/>
      <dgm:spPr/>
      <dgm:t>
        <a:bodyPr/>
        <a:lstStyle/>
        <a:p>
          <a:r>
            <a:rPr lang="es-EC" sz="1800" b="0" dirty="0" smtClean="0">
              <a:solidFill>
                <a:schemeClr val="tx2"/>
              </a:solidFill>
              <a:latin typeface="Times New Roman" pitchFamily="18" charset="0"/>
              <a:cs typeface="Times New Roman" pitchFamily="18" charset="0"/>
            </a:rPr>
            <a:t>Desarrollo psico-social, adquisición de saberes</a:t>
          </a:r>
          <a:endParaRPr lang="es-EC" sz="1800" b="0" dirty="0">
            <a:solidFill>
              <a:schemeClr val="tx2"/>
            </a:solidFill>
            <a:latin typeface="Times New Roman" pitchFamily="18" charset="0"/>
            <a:cs typeface="Times New Roman" pitchFamily="18" charset="0"/>
          </a:endParaRPr>
        </a:p>
      </dgm:t>
    </dgm:pt>
    <dgm:pt modelId="{BCB2DC9C-AEB3-4304-ABDD-EEE461CE986D}" type="parTrans" cxnId="{FE0F9904-D911-4905-9C25-C8D1F6674FE4}">
      <dgm:prSet/>
      <dgm:spPr/>
      <dgm:t>
        <a:bodyPr/>
        <a:lstStyle/>
        <a:p>
          <a:endParaRPr lang="es-EC"/>
        </a:p>
      </dgm:t>
    </dgm:pt>
    <dgm:pt modelId="{C4802892-AD1D-4F18-923B-2EA4D9F5FF73}" type="sibTrans" cxnId="{FE0F9904-D911-4905-9C25-C8D1F6674FE4}">
      <dgm:prSet/>
      <dgm:spPr/>
      <dgm:t>
        <a:bodyPr/>
        <a:lstStyle/>
        <a:p>
          <a:endParaRPr lang="es-EC"/>
        </a:p>
      </dgm:t>
    </dgm:pt>
    <dgm:pt modelId="{E97AD7C9-353E-4530-BC83-5AA2FF8CE256}">
      <dgm:prSet phldrT="[Texto]" custT="1"/>
      <dgm:spPr/>
      <dgm:t>
        <a:bodyPr/>
        <a:lstStyle/>
        <a:p>
          <a:endParaRPr lang="es-EC" sz="1800" b="0" dirty="0">
            <a:solidFill>
              <a:schemeClr val="tx2"/>
            </a:solidFill>
            <a:latin typeface="Times New Roman" pitchFamily="18" charset="0"/>
            <a:cs typeface="Times New Roman" pitchFamily="18" charset="0"/>
          </a:endParaRPr>
        </a:p>
      </dgm:t>
    </dgm:pt>
    <dgm:pt modelId="{8C371DA6-03E2-4CE0-AA7C-C927A057DAB0}" type="parTrans" cxnId="{46FD1343-426C-4659-975A-1FB6585040CD}">
      <dgm:prSet/>
      <dgm:spPr/>
      <dgm:t>
        <a:bodyPr/>
        <a:lstStyle/>
        <a:p>
          <a:endParaRPr lang="es-EC"/>
        </a:p>
      </dgm:t>
    </dgm:pt>
    <dgm:pt modelId="{FEB53B9A-E5A6-44A1-906B-C3C67909197B}" type="sibTrans" cxnId="{46FD1343-426C-4659-975A-1FB6585040CD}">
      <dgm:prSet/>
      <dgm:spPr/>
      <dgm:t>
        <a:bodyPr/>
        <a:lstStyle/>
        <a:p>
          <a:endParaRPr lang="es-EC"/>
        </a:p>
      </dgm:t>
    </dgm:pt>
    <dgm:pt modelId="{7CC6BFE6-037B-4316-A035-10BDFD0CB3AF}">
      <dgm:prSet phldrT="[Texto]" custT="1"/>
      <dgm:spPr/>
      <dgm:t>
        <a:bodyPr/>
        <a:lstStyle/>
        <a:p>
          <a:r>
            <a:rPr lang="es-EC" sz="1800" b="0" dirty="0" smtClean="0">
              <a:solidFill>
                <a:schemeClr val="tx2"/>
              </a:solidFill>
              <a:latin typeface="Times New Roman" pitchFamily="18" charset="0"/>
              <a:cs typeface="Times New Roman" pitchFamily="18" charset="0"/>
            </a:rPr>
            <a:t>Relacione el saber y el saber hacer</a:t>
          </a:r>
          <a:endParaRPr lang="es-EC" sz="1800" b="0" dirty="0">
            <a:solidFill>
              <a:schemeClr val="tx2"/>
            </a:solidFill>
            <a:latin typeface="Times New Roman" pitchFamily="18" charset="0"/>
            <a:cs typeface="Times New Roman" pitchFamily="18" charset="0"/>
          </a:endParaRPr>
        </a:p>
      </dgm:t>
    </dgm:pt>
    <dgm:pt modelId="{D3353D3C-164D-46A4-B3CB-FA2E02EF82D0}" type="parTrans" cxnId="{F10422F8-74E8-4E4A-8E38-E90B204AB017}">
      <dgm:prSet/>
      <dgm:spPr/>
      <dgm:t>
        <a:bodyPr/>
        <a:lstStyle/>
        <a:p>
          <a:endParaRPr lang="es-EC"/>
        </a:p>
      </dgm:t>
    </dgm:pt>
    <dgm:pt modelId="{7A2877CF-3DBC-44AB-ABF5-8BC7FEEEB322}" type="sibTrans" cxnId="{F10422F8-74E8-4E4A-8E38-E90B204AB017}">
      <dgm:prSet/>
      <dgm:spPr/>
      <dgm:t>
        <a:bodyPr/>
        <a:lstStyle/>
        <a:p>
          <a:endParaRPr lang="es-EC"/>
        </a:p>
      </dgm:t>
    </dgm:pt>
    <dgm:pt modelId="{F66B4A8F-918E-4FEC-BFD6-3EFDDCE29461}" type="pres">
      <dgm:prSet presAssocID="{D4AD8C62-1453-4B9E-A5CD-D9E371F099E8}" presName="Name0" presStyleCnt="0">
        <dgm:presLayoutVars>
          <dgm:dir/>
          <dgm:animLvl val="lvl"/>
          <dgm:resizeHandles/>
        </dgm:presLayoutVars>
      </dgm:prSet>
      <dgm:spPr/>
      <dgm:t>
        <a:bodyPr/>
        <a:lstStyle/>
        <a:p>
          <a:endParaRPr lang="es-EC"/>
        </a:p>
      </dgm:t>
    </dgm:pt>
    <dgm:pt modelId="{30AC670B-4598-430E-852E-D7A9D72AE075}" type="pres">
      <dgm:prSet presAssocID="{3334F0F7-8938-4BC3-819C-95A0C9AF9C41}" presName="linNode" presStyleCnt="0"/>
      <dgm:spPr/>
    </dgm:pt>
    <dgm:pt modelId="{DE11F594-5914-4BCF-BF29-7524893F9236}" type="pres">
      <dgm:prSet presAssocID="{3334F0F7-8938-4BC3-819C-95A0C9AF9C41}" presName="parentShp" presStyleLbl="node1" presStyleIdx="0" presStyleCnt="1" custScaleX="26050" custLinFactNeighborX="-23249" custLinFactNeighborY="3658">
        <dgm:presLayoutVars>
          <dgm:bulletEnabled val="1"/>
        </dgm:presLayoutVars>
      </dgm:prSet>
      <dgm:spPr/>
      <dgm:t>
        <a:bodyPr/>
        <a:lstStyle/>
        <a:p>
          <a:endParaRPr lang="es-EC"/>
        </a:p>
      </dgm:t>
    </dgm:pt>
    <dgm:pt modelId="{D4CD01B8-6A8F-4217-A9F7-A8690F358EA6}" type="pres">
      <dgm:prSet presAssocID="{3334F0F7-8938-4BC3-819C-95A0C9AF9C41}" presName="childShp" presStyleLbl="bgAccFollowNode1" presStyleIdx="0" presStyleCnt="1" custScaleX="166667" custLinFactNeighborX="5666">
        <dgm:presLayoutVars>
          <dgm:bulletEnabled val="1"/>
        </dgm:presLayoutVars>
      </dgm:prSet>
      <dgm:spPr/>
      <dgm:t>
        <a:bodyPr/>
        <a:lstStyle/>
        <a:p>
          <a:endParaRPr lang="es-EC"/>
        </a:p>
      </dgm:t>
    </dgm:pt>
  </dgm:ptLst>
  <dgm:cxnLst>
    <dgm:cxn modelId="{804B38A6-3B69-44AF-9B9E-636272975FAA}" srcId="{3334F0F7-8938-4BC3-819C-95A0C9AF9C41}" destId="{4134C688-DF18-4FB0-B82F-2ECF8E89BD2C}" srcOrd="1" destOrd="0" parTransId="{913D933F-3EEE-4C10-ABDF-9A3057FD6CD1}" sibTransId="{D439212A-D8ED-4265-8393-40ED6956CC3B}"/>
    <dgm:cxn modelId="{592E77D2-2F74-4411-AAA5-A874156F9756}" type="presOf" srcId="{3334F0F7-8938-4BC3-819C-95A0C9AF9C41}" destId="{DE11F594-5914-4BCF-BF29-7524893F9236}" srcOrd="0" destOrd="0" presId="urn:microsoft.com/office/officeart/2005/8/layout/vList6"/>
    <dgm:cxn modelId="{987D8100-3386-461E-B0EB-58852B55F3A4}" type="presOf" srcId="{7CC6BFE6-037B-4316-A035-10BDFD0CB3AF}" destId="{D4CD01B8-6A8F-4217-A9F7-A8690F358EA6}" srcOrd="0" destOrd="4" presId="urn:microsoft.com/office/officeart/2005/8/layout/vList6"/>
    <dgm:cxn modelId="{FE0F9904-D911-4905-9C25-C8D1F6674FE4}" srcId="{3334F0F7-8938-4BC3-819C-95A0C9AF9C41}" destId="{9B3FB45C-3569-4F30-A9BA-4FEB94B493F6}" srcOrd="3" destOrd="0" parTransId="{BCB2DC9C-AEB3-4304-ABDD-EEE461CE986D}" sibTransId="{C4802892-AD1D-4F18-923B-2EA4D9F5FF73}"/>
    <dgm:cxn modelId="{36CFDCA4-49C0-411A-B44A-AF9DC4E33B59}" type="presOf" srcId="{E97AD7C9-353E-4530-BC83-5AA2FF8CE256}" destId="{D4CD01B8-6A8F-4217-A9F7-A8690F358EA6}" srcOrd="0" destOrd="5" presId="urn:microsoft.com/office/officeart/2005/8/layout/vList6"/>
    <dgm:cxn modelId="{D173BD4A-774E-4901-8761-5207B275830D}" type="presOf" srcId="{F47D32AD-F0C6-43B6-A507-F17B807D2369}" destId="{D4CD01B8-6A8F-4217-A9F7-A8690F358EA6}" srcOrd="0" destOrd="0" presId="urn:microsoft.com/office/officeart/2005/8/layout/vList6"/>
    <dgm:cxn modelId="{B1572B42-AA5E-46E3-8962-E9436C5A5447}" srcId="{3334F0F7-8938-4BC3-819C-95A0C9AF9C41}" destId="{D65A4877-8C43-477E-9F5D-F8CE7C16B004}" srcOrd="2" destOrd="0" parTransId="{0DBDB002-EFD1-470B-A5A5-BAB304A6F33E}" sibTransId="{E584D982-7A6F-414C-BB4A-82582B46B881}"/>
    <dgm:cxn modelId="{E063F7F2-E007-45E1-8977-18AAA77818BF}" srcId="{D4AD8C62-1453-4B9E-A5CD-D9E371F099E8}" destId="{3334F0F7-8938-4BC3-819C-95A0C9AF9C41}" srcOrd="0" destOrd="0" parTransId="{42D38530-A20C-486E-9FC0-756CEE59E398}" sibTransId="{01AF94C0-1937-4D59-945D-4EBA3E33B06B}"/>
    <dgm:cxn modelId="{A135EBD1-739F-49A9-9C4F-C2B76C74D482}" srcId="{3334F0F7-8938-4BC3-819C-95A0C9AF9C41}" destId="{F47D32AD-F0C6-43B6-A507-F17B807D2369}" srcOrd="0" destOrd="0" parTransId="{A046F081-2E0C-4D16-9BD8-4FAE9E19EA12}" sibTransId="{912684F3-937D-465D-A1F8-CACFB27112B2}"/>
    <dgm:cxn modelId="{DEAD55BC-6A4E-49C8-935D-0BB236A85E02}" type="presOf" srcId="{4134C688-DF18-4FB0-B82F-2ECF8E89BD2C}" destId="{D4CD01B8-6A8F-4217-A9F7-A8690F358EA6}" srcOrd="0" destOrd="1" presId="urn:microsoft.com/office/officeart/2005/8/layout/vList6"/>
    <dgm:cxn modelId="{46FD1343-426C-4659-975A-1FB6585040CD}" srcId="{3334F0F7-8938-4BC3-819C-95A0C9AF9C41}" destId="{E97AD7C9-353E-4530-BC83-5AA2FF8CE256}" srcOrd="5" destOrd="0" parTransId="{8C371DA6-03E2-4CE0-AA7C-C927A057DAB0}" sibTransId="{FEB53B9A-E5A6-44A1-906B-C3C67909197B}"/>
    <dgm:cxn modelId="{CA1EA1CA-290B-4C63-9F17-5FFD22A91821}" type="presOf" srcId="{D4AD8C62-1453-4B9E-A5CD-D9E371F099E8}" destId="{F66B4A8F-918E-4FEC-BFD6-3EFDDCE29461}" srcOrd="0" destOrd="0" presId="urn:microsoft.com/office/officeart/2005/8/layout/vList6"/>
    <dgm:cxn modelId="{F10422F8-74E8-4E4A-8E38-E90B204AB017}" srcId="{3334F0F7-8938-4BC3-819C-95A0C9AF9C41}" destId="{7CC6BFE6-037B-4316-A035-10BDFD0CB3AF}" srcOrd="4" destOrd="0" parTransId="{D3353D3C-164D-46A4-B3CB-FA2E02EF82D0}" sibTransId="{7A2877CF-3DBC-44AB-ABF5-8BC7FEEEB322}"/>
    <dgm:cxn modelId="{069B327F-7844-47D7-BBE0-77D575A01922}" type="presOf" srcId="{9B3FB45C-3569-4F30-A9BA-4FEB94B493F6}" destId="{D4CD01B8-6A8F-4217-A9F7-A8690F358EA6}" srcOrd="0" destOrd="3" presId="urn:microsoft.com/office/officeart/2005/8/layout/vList6"/>
    <dgm:cxn modelId="{F588F110-DD72-4C08-BC43-513F9F0FF9A4}" type="presOf" srcId="{D65A4877-8C43-477E-9F5D-F8CE7C16B004}" destId="{D4CD01B8-6A8F-4217-A9F7-A8690F358EA6}" srcOrd="0" destOrd="2" presId="urn:microsoft.com/office/officeart/2005/8/layout/vList6"/>
    <dgm:cxn modelId="{71272BDD-A9E9-40EE-A1A3-1073A4BE449F}" type="presParOf" srcId="{F66B4A8F-918E-4FEC-BFD6-3EFDDCE29461}" destId="{30AC670B-4598-430E-852E-D7A9D72AE075}" srcOrd="0" destOrd="0" presId="urn:microsoft.com/office/officeart/2005/8/layout/vList6"/>
    <dgm:cxn modelId="{01407590-7E29-4A50-838C-182742D0F063}" type="presParOf" srcId="{30AC670B-4598-430E-852E-D7A9D72AE075}" destId="{DE11F594-5914-4BCF-BF29-7524893F9236}" srcOrd="0" destOrd="0" presId="urn:microsoft.com/office/officeart/2005/8/layout/vList6"/>
    <dgm:cxn modelId="{5EBFCCF8-E191-4319-821B-B6E1CCE229D3}" type="presParOf" srcId="{30AC670B-4598-430E-852E-D7A9D72AE075}" destId="{D4CD01B8-6A8F-4217-A9F7-A8690F358EA6}"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BC4015-10FA-4C08-82D9-76E8CD74DA03}"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C"/>
        </a:p>
      </dgm:t>
    </dgm:pt>
    <dgm:pt modelId="{010AEDD2-066E-46A9-BC6D-D512357A8728}">
      <dgm:prSet phldrT="[Texto]" custT="1"/>
      <dgm:spPr/>
      <dgm:t>
        <a:bodyPr/>
        <a:lstStyle/>
        <a:p>
          <a:r>
            <a:rPr lang="es-EC" sz="2400" smtClean="0">
              <a:solidFill>
                <a:schemeClr val="tx2"/>
              </a:solidFill>
              <a:latin typeface="Times New Roman" pitchFamily="18" charset="0"/>
              <a:cs typeface="Times New Roman" pitchFamily="18" charset="0"/>
            </a:rPr>
            <a:t>Juega Constantemente</a:t>
          </a:r>
          <a:endParaRPr lang="es-EC" sz="2400" dirty="0">
            <a:solidFill>
              <a:schemeClr val="tx2"/>
            </a:solidFill>
            <a:latin typeface="Times New Roman" pitchFamily="18" charset="0"/>
            <a:cs typeface="Times New Roman" pitchFamily="18" charset="0"/>
          </a:endParaRPr>
        </a:p>
      </dgm:t>
    </dgm:pt>
    <dgm:pt modelId="{733DDA3E-388E-4F60-9CE3-6FDE0C9F56E5}" type="parTrans" cxnId="{D8D721D4-6341-43D6-93B6-E05CD32D71DB}">
      <dgm:prSet/>
      <dgm:spPr/>
      <dgm:t>
        <a:bodyPr/>
        <a:lstStyle/>
        <a:p>
          <a:endParaRPr lang="es-EC" sz="2400">
            <a:solidFill>
              <a:schemeClr val="tx2"/>
            </a:solidFill>
            <a:latin typeface="Times New Roman" pitchFamily="18" charset="0"/>
            <a:cs typeface="Times New Roman" pitchFamily="18" charset="0"/>
          </a:endParaRPr>
        </a:p>
      </dgm:t>
    </dgm:pt>
    <dgm:pt modelId="{4991A7C0-C690-4D9B-A62B-299EAF5EE43D}" type="sibTrans" cxnId="{D8D721D4-6341-43D6-93B6-E05CD32D71DB}">
      <dgm:prSet custT="1"/>
      <dgm:spPr/>
      <dgm:t>
        <a:bodyPr/>
        <a:lstStyle/>
        <a:p>
          <a:endParaRPr lang="es-EC" sz="2400">
            <a:solidFill>
              <a:schemeClr val="tx2"/>
            </a:solidFill>
            <a:latin typeface="Times New Roman" pitchFamily="18" charset="0"/>
            <a:cs typeface="Times New Roman" pitchFamily="18" charset="0"/>
          </a:endParaRPr>
        </a:p>
      </dgm:t>
    </dgm:pt>
    <dgm:pt modelId="{D1908EE6-92CF-4A00-92F0-87EB30781910}">
      <dgm:prSet phldrT="[Texto]" custT="1"/>
      <dgm:spPr/>
      <dgm:t>
        <a:bodyPr/>
        <a:lstStyle/>
        <a:p>
          <a:r>
            <a:rPr lang="es-EC" sz="2400" smtClean="0">
              <a:solidFill>
                <a:schemeClr val="tx2"/>
              </a:solidFill>
              <a:latin typeface="Times New Roman" pitchFamily="18" charset="0"/>
              <a:cs typeface="Times New Roman" pitchFamily="18" charset="0"/>
            </a:rPr>
            <a:t>Produce vivencias</a:t>
          </a:r>
          <a:endParaRPr lang="es-EC" sz="2400" dirty="0">
            <a:solidFill>
              <a:schemeClr val="tx2"/>
            </a:solidFill>
            <a:latin typeface="Times New Roman" pitchFamily="18" charset="0"/>
            <a:cs typeface="Times New Roman" pitchFamily="18" charset="0"/>
          </a:endParaRPr>
        </a:p>
      </dgm:t>
    </dgm:pt>
    <dgm:pt modelId="{1C8BD811-3037-4598-9033-8296F4E63A09}" type="parTrans" cxnId="{B517B1DB-7A30-47DD-AA9B-03A466FBC9C1}">
      <dgm:prSet/>
      <dgm:spPr/>
      <dgm:t>
        <a:bodyPr/>
        <a:lstStyle/>
        <a:p>
          <a:endParaRPr lang="es-EC" sz="2400">
            <a:solidFill>
              <a:schemeClr val="tx2"/>
            </a:solidFill>
            <a:latin typeface="Times New Roman" pitchFamily="18" charset="0"/>
            <a:cs typeface="Times New Roman" pitchFamily="18" charset="0"/>
          </a:endParaRPr>
        </a:p>
      </dgm:t>
    </dgm:pt>
    <dgm:pt modelId="{02645963-C3E6-47B9-AF63-CD3A2D2F85FC}" type="sibTrans" cxnId="{B517B1DB-7A30-47DD-AA9B-03A466FBC9C1}">
      <dgm:prSet custT="1"/>
      <dgm:spPr/>
      <dgm:t>
        <a:bodyPr/>
        <a:lstStyle/>
        <a:p>
          <a:endParaRPr lang="es-EC" sz="2400">
            <a:solidFill>
              <a:schemeClr val="tx2"/>
            </a:solidFill>
            <a:latin typeface="Times New Roman" pitchFamily="18" charset="0"/>
            <a:cs typeface="Times New Roman" pitchFamily="18" charset="0"/>
          </a:endParaRPr>
        </a:p>
      </dgm:t>
    </dgm:pt>
    <dgm:pt modelId="{63786163-9264-462E-BF1C-C83615CE9079}">
      <dgm:prSet phldrT="[Texto]" custT="1"/>
      <dgm:spPr/>
      <dgm:t>
        <a:bodyPr/>
        <a:lstStyle/>
        <a:p>
          <a:r>
            <a:rPr lang="es-EC" sz="2400" smtClean="0">
              <a:solidFill>
                <a:schemeClr val="tx2"/>
              </a:solidFill>
              <a:latin typeface="Times New Roman" pitchFamily="18" charset="0"/>
              <a:cs typeface="Times New Roman" pitchFamily="18" charset="0"/>
            </a:rPr>
            <a:t>Aprendizaje natural</a:t>
          </a:r>
          <a:endParaRPr lang="es-EC" sz="2400" dirty="0">
            <a:solidFill>
              <a:schemeClr val="tx2"/>
            </a:solidFill>
            <a:latin typeface="Times New Roman" pitchFamily="18" charset="0"/>
            <a:cs typeface="Times New Roman" pitchFamily="18" charset="0"/>
          </a:endParaRPr>
        </a:p>
      </dgm:t>
    </dgm:pt>
    <dgm:pt modelId="{1CCA4E57-DE0F-497E-A5DB-921B1D68FCFB}" type="parTrans" cxnId="{F51ED183-CAEB-4FDD-9506-D5460DC86590}">
      <dgm:prSet/>
      <dgm:spPr/>
      <dgm:t>
        <a:bodyPr/>
        <a:lstStyle/>
        <a:p>
          <a:endParaRPr lang="es-EC" sz="2400">
            <a:solidFill>
              <a:schemeClr val="tx2"/>
            </a:solidFill>
            <a:latin typeface="Times New Roman" pitchFamily="18" charset="0"/>
            <a:cs typeface="Times New Roman" pitchFamily="18" charset="0"/>
          </a:endParaRPr>
        </a:p>
      </dgm:t>
    </dgm:pt>
    <dgm:pt modelId="{5F48BE64-FA78-43BC-A807-7C18801BF388}" type="sibTrans" cxnId="{F51ED183-CAEB-4FDD-9506-D5460DC86590}">
      <dgm:prSet custT="1"/>
      <dgm:spPr/>
      <dgm:t>
        <a:bodyPr/>
        <a:lstStyle/>
        <a:p>
          <a:endParaRPr lang="es-EC" sz="2400">
            <a:solidFill>
              <a:schemeClr val="tx2"/>
            </a:solidFill>
            <a:latin typeface="Times New Roman" pitchFamily="18" charset="0"/>
            <a:cs typeface="Times New Roman" pitchFamily="18" charset="0"/>
          </a:endParaRPr>
        </a:p>
      </dgm:t>
    </dgm:pt>
    <dgm:pt modelId="{671EA7A6-E8C1-4B91-B100-171AA0AF3F1E}">
      <dgm:prSet phldrT="[Texto]" custT="1"/>
      <dgm:spPr/>
      <dgm:t>
        <a:bodyPr/>
        <a:lstStyle/>
        <a:p>
          <a:r>
            <a:rPr lang="es-EC" sz="2400" smtClean="0">
              <a:solidFill>
                <a:schemeClr val="tx2"/>
              </a:solidFill>
              <a:latin typeface="Times New Roman" pitchFamily="18" charset="0"/>
              <a:cs typeface="Times New Roman" pitchFamily="18" charset="0"/>
            </a:rPr>
            <a:t>Estimula el crecimiento del cerebro</a:t>
          </a:r>
          <a:endParaRPr lang="es-EC" sz="2400" dirty="0">
            <a:solidFill>
              <a:schemeClr val="tx2"/>
            </a:solidFill>
            <a:latin typeface="Times New Roman" pitchFamily="18" charset="0"/>
            <a:cs typeface="Times New Roman" pitchFamily="18" charset="0"/>
          </a:endParaRPr>
        </a:p>
      </dgm:t>
    </dgm:pt>
    <dgm:pt modelId="{6AF8A26E-D3AD-4214-9981-AB95E96500B8}" type="parTrans" cxnId="{E7019E20-7A2F-424D-A727-A583F86EF109}">
      <dgm:prSet/>
      <dgm:spPr/>
      <dgm:t>
        <a:bodyPr/>
        <a:lstStyle/>
        <a:p>
          <a:endParaRPr lang="es-EC" sz="2400">
            <a:solidFill>
              <a:schemeClr val="tx2"/>
            </a:solidFill>
            <a:latin typeface="Times New Roman" pitchFamily="18" charset="0"/>
            <a:cs typeface="Times New Roman" pitchFamily="18" charset="0"/>
          </a:endParaRPr>
        </a:p>
      </dgm:t>
    </dgm:pt>
    <dgm:pt modelId="{9546C203-AE1D-4D66-BE7A-D42E5ED97FE5}" type="sibTrans" cxnId="{E7019E20-7A2F-424D-A727-A583F86EF109}">
      <dgm:prSet custT="1"/>
      <dgm:spPr/>
      <dgm:t>
        <a:bodyPr/>
        <a:lstStyle/>
        <a:p>
          <a:endParaRPr lang="es-EC" sz="2400">
            <a:solidFill>
              <a:schemeClr val="tx2"/>
            </a:solidFill>
            <a:latin typeface="Times New Roman" pitchFamily="18" charset="0"/>
            <a:cs typeface="Times New Roman" pitchFamily="18" charset="0"/>
          </a:endParaRPr>
        </a:p>
      </dgm:t>
    </dgm:pt>
    <dgm:pt modelId="{D818E399-D58B-4962-8E70-9C165DBDE601}">
      <dgm:prSet phldrT="[Texto]" custT="1"/>
      <dgm:spPr/>
      <dgm:t>
        <a:bodyPr/>
        <a:lstStyle/>
        <a:p>
          <a:r>
            <a:rPr lang="es-EC" sz="2400" smtClean="0">
              <a:solidFill>
                <a:schemeClr val="tx2"/>
              </a:solidFill>
              <a:latin typeface="Times New Roman" pitchFamily="18" charset="0"/>
              <a:cs typeface="Times New Roman" pitchFamily="18" charset="0"/>
            </a:rPr>
            <a:t>Es innato</a:t>
          </a:r>
          <a:endParaRPr lang="es-EC" sz="2400" dirty="0">
            <a:solidFill>
              <a:schemeClr val="tx2"/>
            </a:solidFill>
            <a:latin typeface="Times New Roman" pitchFamily="18" charset="0"/>
            <a:cs typeface="Times New Roman" pitchFamily="18" charset="0"/>
          </a:endParaRPr>
        </a:p>
      </dgm:t>
    </dgm:pt>
    <dgm:pt modelId="{1CD449A3-11AE-4754-A0ED-327A0D0E945A}" type="parTrans" cxnId="{DC604B8B-2A18-43E9-8B71-5BDD90E1C4CC}">
      <dgm:prSet/>
      <dgm:spPr/>
      <dgm:t>
        <a:bodyPr/>
        <a:lstStyle/>
        <a:p>
          <a:endParaRPr lang="es-EC" sz="2400">
            <a:solidFill>
              <a:schemeClr val="tx2"/>
            </a:solidFill>
            <a:latin typeface="Times New Roman" pitchFamily="18" charset="0"/>
            <a:cs typeface="Times New Roman" pitchFamily="18" charset="0"/>
          </a:endParaRPr>
        </a:p>
      </dgm:t>
    </dgm:pt>
    <dgm:pt modelId="{F5BD827A-409B-4155-8EAA-4945D90D06A7}" type="sibTrans" cxnId="{DC604B8B-2A18-43E9-8B71-5BDD90E1C4CC}">
      <dgm:prSet custT="1"/>
      <dgm:spPr/>
      <dgm:t>
        <a:bodyPr/>
        <a:lstStyle/>
        <a:p>
          <a:endParaRPr lang="es-EC" sz="2400">
            <a:solidFill>
              <a:schemeClr val="tx2"/>
            </a:solidFill>
            <a:latin typeface="Times New Roman" pitchFamily="18" charset="0"/>
            <a:cs typeface="Times New Roman" pitchFamily="18" charset="0"/>
          </a:endParaRPr>
        </a:p>
      </dgm:t>
    </dgm:pt>
    <dgm:pt modelId="{0233D0C8-779B-451A-A240-60522AFBB52D}">
      <dgm:prSet phldrT="[Texto]" custT="1"/>
      <dgm:spPr/>
      <dgm:t>
        <a:bodyPr/>
        <a:lstStyle/>
        <a:p>
          <a:r>
            <a:rPr lang="es-EC" sz="2400" smtClean="0">
              <a:solidFill>
                <a:schemeClr val="tx2"/>
              </a:solidFill>
              <a:latin typeface="Times New Roman" pitchFamily="18" charset="0"/>
              <a:cs typeface="Times New Roman" pitchFamily="18" charset="0"/>
            </a:rPr>
            <a:t>RECURSO EDUCATIVO</a:t>
          </a:r>
          <a:endParaRPr lang="es-EC" sz="2400" dirty="0">
            <a:solidFill>
              <a:schemeClr val="tx2"/>
            </a:solidFill>
            <a:latin typeface="Times New Roman" pitchFamily="18" charset="0"/>
            <a:cs typeface="Times New Roman" pitchFamily="18" charset="0"/>
          </a:endParaRPr>
        </a:p>
      </dgm:t>
    </dgm:pt>
    <dgm:pt modelId="{244363C3-479C-4B4B-919F-FE24A9578571}" type="parTrans" cxnId="{14C1151E-BF56-4B88-ACAE-0DB0C0CD4368}">
      <dgm:prSet/>
      <dgm:spPr/>
      <dgm:t>
        <a:bodyPr/>
        <a:lstStyle/>
        <a:p>
          <a:endParaRPr lang="es-EC" sz="2400">
            <a:solidFill>
              <a:schemeClr val="tx2"/>
            </a:solidFill>
          </a:endParaRPr>
        </a:p>
      </dgm:t>
    </dgm:pt>
    <dgm:pt modelId="{F0F2C681-7E93-4A28-A984-A7DC918AB162}" type="sibTrans" cxnId="{14C1151E-BF56-4B88-ACAE-0DB0C0CD4368}">
      <dgm:prSet/>
      <dgm:spPr/>
      <dgm:t>
        <a:bodyPr/>
        <a:lstStyle/>
        <a:p>
          <a:endParaRPr lang="es-EC" sz="2400">
            <a:solidFill>
              <a:schemeClr val="tx2"/>
            </a:solidFill>
          </a:endParaRPr>
        </a:p>
      </dgm:t>
    </dgm:pt>
    <dgm:pt modelId="{080839A3-9656-4137-A5B4-69896030B526}" type="pres">
      <dgm:prSet presAssocID="{7ABC4015-10FA-4C08-82D9-76E8CD74DA03}" presName="Name0" presStyleCnt="0">
        <dgm:presLayoutVars>
          <dgm:dir/>
          <dgm:resizeHandles val="exact"/>
        </dgm:presLayoutVars>
      </dgm:prSet>
      <dgm:spPr/>
      <dgm:t>
        <a:bodyPr/>
        <a:lstStyle/>
        <a:p>
          <a:endParaRPr lang="es-EC"/>
        </a:p>
      </dgm:t>
    </dgm:pt>
    <dgm:pt modelId="{64DDB211-F5C6-438C-97E3-C8514329A01C}" type="pres">
      <dgm:prSet presAssocID="{010AEDD2-066E-46A9-BC6D-D512357A8728}" presName="node" presStyleLbl="node1" presStyleIdx="0" presStyleCnt="6">
        <dgm:presLayoutVars>
          <dgm:bulletEnabled val="1"/>
        </dgm:presLayoutVars>
      </dgm:prSet>
      <dgm:spPr/>
      <dgm:t>
        <a:bodyPr/>
        <a:lstStyle/>
        <a:p>
          <a:endParaRPr lang="es-EC"/>
        </a:p>
      </dgm:t>
    </dgm:pt>
    <dgm:pt modelId="{ABAB9D0B-3FF5-45BD-810C-05ABB5BCD8AF}" type="pres">
      <dgm:prSet presAssocID="{4991A7C0-C690-4D9B-A62B-299EAF5EE43D}" presName="sibTrans" presStyleLbl="sibTrans1D1" presStyleIdx="0" presStyleCnt="5"/>
      <dgm:spPr/>
      <dgm:t>
        <a:bodyPr/>
        <a:lstStyle/>
        <a:p>
          <a:endParaRPr lang="es-EC"/>
        </a:p>
      </dgm:t>
    </dgm:pt>
    <dgm:pt modelId="{D516F83F-A314-40B0-B397-4755D586E383}" type="pres">
      <dgm:prSet presAssocID="{4991A7C0-C690-4D9B-A62B-299EAF5EE43D}" presName="connectorText" presStyleLbl="sibTrans1D1" presStyleIdx="0" presStyleCnt="5"/>
      <dgm:spPr/>
      <dgm:t>
        <a:bodyPr/>
        <a:lstStyle/>
        <a:p>
          <a:endParaRPr lang="es-EC"/>
        </a:p>
      </dgm:t>
    </dgm:pt>
    <dgm:pt modelId="{83C08623-2CD8-430B-9844-DD58238A520C}" type="pres">
      <dgm:prSet presAssocID="{D1908EE6-92CF-4A00-92F0-87EB30781910}" presName="node" presStyleLbl="node1" presStyleIdx="1" presStyleCnt="6">
        <dgm:presLayoutVars>
          <dgm:bulletEnabled val="1"/>
        </dgm:presLayoutVars>
      </dgm:prSet>
      <dgm:spPr/>
      <dgm:t>
        <a:bodyPr/>
        <a:lstStyle/>
        <a:p>
          <a:endParaRPr lang="es-EC"/>
        </a:p>
      </dgm:t>
    </dgm:pt>
    <dgm:pt modelId="{79BC45AB-AB9A-4D9D-A428-B461F396C578}" type="pres">
      <dgm:prSet presAssocID="{02645963-C3E6-47B9-AF63-CD3A2D2F85FC}" presName="sibTrans" presStyleLbl="sibTrans1D1" presStyleIdx="1" presStyleCnt="5"/>
      <dgm:spPr/>
      <dgm:t>
        <a:bodyPr/>
        <a:lstStyle/>
        <a:p>
          <a:endParaRPr lang="es-EC"/>
        </a:p>
      </dgm:t>
    </dgm:pt>
    <dgm:pt modelId="{35053AA7-4DF1-4B4F-8F11-DD2C1F0B8A86}" type="pres">
      <dgm:prSet presAssocID="{02645963-C3E6-47B9-AF63-CD3A2D2F85FC}" presName="connectorText" presStyleLbl="sibTrans1D1" presStyleIdx="1" presStyleCnt="5"/>
      <dgm:spPr/>
      <dgm:t>
        <a:bodyPr/>
        <a:lstStyle/>
        <a:p>
          <a:endParaRPr lang="es-EC"/>
        </a:p>
      </dgm:t>
    </dgm:pt>
    <dgm:pt modelId="{F0911965-25AF-4E3D-BC6F-AFB214DE49AC}" type="pres">
      <dgm:prSet presAssocID="{63786163-9264-462E-BF1C-C83615CE9079}" presName="node" presStyleLbl="node1" presStyleIdx="2" presStyleCnt="6">
        <dgm:presLayoutVars>
          <dgm:bulletEnabled val="1"/>
        </dgm:presLayoutVars>
      </dgm:prSet>
      <dgm:spPr/>
      <dgm:t>
        <a:bodyPr/>
        <a:lstStyle/>
        <a:p>
          <a:endParaRPr lang="es-EC"/>
        </a:p>
      </dgm:t>
    </dgm:pt>
    <dgm:pt modelId="{47A36732-EE01-4E24-B7EC-7031A58BFB16}" type="pres">
      <dgm:prSet presAssocID="{5F48BE64-FA78-43BC-A807-7C18801BF388}" presName="sibTrans" presStyleLbl="sibTrans1D1" presStyleIdx="2" presStyleCnt="5"/>
      <dgm:spPr/>
      <dgm:t>
        <a:bodyPr/>
        <a:lstStyle/>
        <a:p>
          <a:endParaRPr lang="es-EC"/>
        </a:p>
      </dgm:t>
    </dgm:pt>
    <dgm:pt modelId="{93396569-D323-4337-9C7D-26DBCA34D064}" type="pres">
      <dgm:prSet presAssocID="{5F48BE64-FA78-43BC-A807-7C18801BF388}" presName="connectorText" presStyleLbl="sibTrans1D1" presStyleIdx="2" presStyleCnt="5"/>
      <dgm:spPr/>
      <dgm:t>
        <a:bodyPr/>
        <a:lstStyle/>
        <a:p>
          <a:endParaRPr lang="es-EC"/>
        </a:p>
      </dgm:t>
    </dgm:pt>
    <dgm:pt modelId="{5DA1CF14-E330-4774-85B4-E446B5C2E282}" type="pres">
      <dgm:prSet presAssocID="{671EA7A6-E8C1-4B91-B100-171AA0AF3F1E}" presName="node" presStyleLbl="node1" presStyleIdx="3" presStyleCnt="6">
        <dgm:presLayoutVars>
          <dgm:bulletEnabled val="1"/>
        </dgm:presLayoutVars>
      </dgm:prSet>
      <dgm:spPr/>
      <dgm:t>
        <a:bodyPr/>
        <a:lstStyle/>
        <a:p>
          <a:endParaRPr lang="es-EC"/>
        </a:p>
      </dgm:t>
    </dgm:pt>
    <dgm:pt modelId="{A7A6A28E-79E9-463C-8A4B-852D55168268}" type="pres">
      <dgm:prSet presAssocID="{9546C203-AE1D-4D66-BE7A-D42E5ED97FE5}" presName="sibTrans" presStyleLbl="sibTrans1D1" presStyleIdx="3" presStyleCnt="5"/>
      <dgm:spPr/>
      <dgm:t>
        <a:bodyPr/>
        <a:lstStyle/>
        <a:p>
          <a:endParaRPr lang="es-EC"/>
        </a:p>
      </dgm:t>
    </dgm:pt>
    <dgm:pt modelId="{167B886E-D92C-411B-923C-3E28C4AA8A99}" type="pres">
      <dgm:prSet presAssocID="{9546C203-AE1D-4D66-BE7A-D42E5ED97FE5}" presName="connectorText" presStyleLbl="sibTrans1D1" presStyleIdx="3" presStyleCnt="5"/>
      <dgm:spPr/>
      <dgm:t>
        <a:bodyPr/>
        <a:lstStyle/>
        <a:p>
          <a:endParaRPr lang="es-EC"/>
        </a:p>
      </dgm:t>
    </dgm:pt>
    <dgm:pt modelId="{8C3FB8F4-9F02-4DE8-AF45-2DF4F65CC3FD}" type="pres">
      <dgm:prSet presAssocID="{D818E399-D58B-4962-8E70-9C165DBDE601}" presName="node" presStyleLbl="node1" presStyleIdx="4" presStyleCnt="6">
        <dgm:presLayoutVars>
          <dgm:bulletEnabled val="1"/>
        </dgm:presLayoutVars>
      </dgm:prSet>
      <dgm:spPr/>
      <dgm:t>
        <a:bodyPr/>
        <a:lstStyle/>
        <a:p>
          <a:endParaRPr lang="es-EC"/>
        </a:p>
      </dgm:t>
    </dgm:pt>
    <dgm:pt modelId="{323C4895-9A1C-47F6-8A2D-54C5AF12B3D7}" type="pres">
      <dgm:prSet presAssocID="{F5BD827A-409B-4155-8EAA-4945D90D06A7}" presName="sibTrans" presStyleLbl="sibTrans1D1" presStyleIdx="4" presStyleCnt="5"/>
      <dgm:spPr/>
      <dgm:t>
        <a:bodyPr/>
        <a:lstStyle/>
        <a:p>
          <a:endParaRPr lang="es-EC"/>
        </a:p>
      </dgm:t>
    </dgm:pt>
    <dgm:pt modelId="{3209C08A-629F-40B8-8A18-DB8276580E82}" type="pres">
      <dgm:prSet presAssocID="{F5BD827A-409B-4155-8EAA-4945D90D06A7}" presName="connectorText" presStyleLbl="sibTrans1D1" presStyleIdx="4" presStyleCnt="5"/>
      <dgm:spPr/>
      <dgm:t>
        <a:bodyPr/>
        <a:lstStyle/>
        <a:p>
          <a:endParaRPr lang="es-EC"/>
        </a:p>
      </dgm:t>
    </dgm:pt>
    <dgm:pt modelId="{57BDD2FD-F355-43C4-AE19-CD4ED7F965A6}" type="pres">
      <dgm:prSet presAssocID="{0233D0C8-779B-451A-A240-60522AFBB52D}" presName="node" presStyleLbl="node1" presStyleIdx="5" presStyleCnt="6">
        <dgm:presLayoutVars>
          <dgm:bulletEnabled val="1"/>
        </dgm:presLayoutVars>
      </dgm:prSet>
      <dgm:spPr/>
      <dgm:t>
        <a:bodyPr/>
        <a:lstStyle/>
        <a:p>
          <a:endParaRPr lang="es-EC"/>
        </a:p>
      </dgm:t>
    </dgm:pt>
  </dgm:ptLst>
  <dgm:cxnLst>
    <dgm:cxn modelId="{BD7114EC-A5B0-43A7-B35E-54AC4CDC77DE}" type="presOf" srcId="{D1908EE6-92CF-4A00-92F0-87EB30781910}" destId="{83C08623-2CD8-430B-9844-DD58238A520C}" srcOrd="0" destOrd="0" presId="urn:microsoft.com/office/officeart/2005/8/layout/bProcess3"/>
    <dgm:cxn modelId="{B517B1DB-7A30-47DD-AA9B-03A466FBC9C1}" srcId="{7ABC4015-10FA-4C08-82D9-76E8CD74DA03}" destId="{D1908EE6-92CF-4A00-92F0-87EB30781910}" srcOrd="1" destOrd="0" parTransId="{1C8BD811-3037-4598-9033-8296F4E63A09}" sibTransId="{02645963-C3E6-47B9-AF63-CD3A2D2F85FC}"/>
    <dgm:cxn modelId="{C3346A70-892A-4A69-A001-76CDACD7A279}" type="presOf" srcId="{5F48BE64-FA78-43BC-A807-7C18801BF388}" destId="{93396569-D323-4337-9C7D-26DBCA34D064}" srcOrd="1" destOrd="0" presId="urn:microsoft.com/office/officeart/2005/8/layout/bProcess3"/>
    <dgm:cxn modelId="{09980FBB-55B1-481B-9338-4EEA62BA53D6}" type="presOf" srcId="{7ABC4015-10FA-4C08-82D9-76E8CD74DA03}" destId="{080839A3-9656-4137-A5B4-69896030B526}" srcOrd="0" destOrd="0" presId="urn:microsoft.com/office/officeart/2005/8/layout/bProcess3"/>
    <dgm:cxn modelId="{DC604B8B-2A18-43E9-8B71-5BDD90E1C4CC}" srcId="{7ABC4015-10FA-4C08-82D9-76E8CD74DA03}" destId="{D818E399-D58B-4962-8E70-9C165DBDE601}" srcOrd="4" destOrd="0" parTransId="{1CD449A3-11AE-4754-A0ED-327A0D0E945A}" sibTransId="{F5BD827A-409B-4155-8EAA-4945D90D06A7}"/>
    <dgm:cxn modelId="{2C010050-1E53-4EA6-A503-DC92B9930F92}" type="presOf" srcId="{D818E399-D58B-4962-8E70-9C165DBDE601}" destId="{8C3FB8F4-9F02-4DE8-AF45-2DF4F65CC3FD}" srcOrd="0" destOrd="0" presId="urn:microsoft.com/office/officeart/2005/8/layout/bProcess3"/>
    <dgm:cxn modelId="{6351940B-2A2D-4A47-B5CB-DB11F34AAD60}" type="presOf" srcId="{02645963-C3E6-47B9-AF63-CD3A2D2F85FC}" destId="{79BC45AB-AB9A-4D9D-A428-B461F396C578}" srcOrd="0" destOrd="0" presId="urn:microsoft.com/office/officeart/2005/8/layout/bProcess3"/>
    <dgm:cxn modelId="{03D965B4-4407-462F-B440-C0F209DE038A}" type="presOf" srcId="{F5BD827A-409B-4155-8EAA-4945D90D06A7}" destId="{323C4895-9A1C-47F6-8A2D-54C5AF12B3D7}" srcOrd="0" destOrd="0" presId="urn:microsoft.com/office/officeart/2005/8/layout/bProcess3"/>
    <dgm:cxn modelId="{7DE04638-0133-46B5-9F76-41B4627AD02B}" type="presOf" srcId="{9546C203-AE1D-4D66-BE7A-D42E5ED97FE5}" destId="{A7A6A28E-79E9-463C-8A4B-852D55168268}" srcOrd="0" destOrd="0" presId="urn:microsoft.com/office/officeart/2005/8/layout/bProcess3"/>
    <dgm:cxn modelId="{82B09A3B-A531-42C2-BDD2-A598A29F340D}" type="presOf" srcId="{010AEDD2-066E-46A9-BC6D-D512357A8728}" destId="{64DDB211-F5C6-438C-97E3-C8514329A01C}" srcOrd="0" destOrd="0" presId="urn:microsoft.com/office/officeart/2005/8/layout/bProcess3"/>
    <dgm:cxn modelId="{D8D721D4-6341-43D6-93B6-E05CD32D71DB}" srcId="{7ABC4015-10FA-4C08-82D9-76E8CD74DA03}" destId="{010AEDD2-066E-46A9-BC6D-D512357A8728}" srcOrd="0" destOrd="0" parTransId="{733DDA3E-388E-4F60-9CE3-6FDE0C9F56E5}" sibTransId="{4991A7C0-C690-4D9B-A62B-299EAF5EE43D}"/>
    <dgm:cxn modelId="{2E96D630-D6E5-4DAD-AC8A-BC563B10B01A}" type="presOf" srcId="{9546C203-AE1D-4D66-BE7A-D42E5ED97FE5}" destId="{167B886E-D92C-411B-923C-3E28C4AA8A99}" srcOrd="1" destOrd="0" presId="urn:microsoft.com/office/officeart/2005/8/layout/bProcess3"/>
    <dgm:cxn modelId="{019EA7BE-8754-4351-9AEA-A92E106DAE07}" type="presOf" srcId="{02645963-C3E6-47B9-AF63-CD3A2D2F85FC}" destId="{35053AA7-4DF1-4B4F-8F11-DD2C1F0B8A86}" srcOrd="1" destOrd="0" presId="urn:microsoft.com/office/officeart/2005/8/layout/bProcess3"/>
    <dgm:cxn modelId="{051846BF-E971-4016-A46E-9F3EBFC205DE}" type="presOf" srcId="{0233D0C8-779B-451A-A240-60522AFBB52D}" destId="{57BDD2FD-F355-43C4-AE19-CD4ED7F965A6}" srcOrd="0" destOrd="0" presId="urn:microsoft.com/office/officeart/2005/8/layout/bProcess3"/>
    <dgm:cxn modelId="{656C3821-127D-4D66-AAF6-AF02E85F0C60}" type="presOf" srcId="{63786163-9264-462E-BF1C-C83615CE9079}" destId="{F0911965-25AF-4E3D-BC6F-AFB214DE49AC}" srcOrd="0" destOrd="0" presId="urn:microsoft.com/office/officeart/2005/8/layout/bProcess3"/>
    <dgm:cxn modelId="{A67DA8E5-AE43-4846-8720-FBD67C2221C4}" type="presOf" srcId="{5F48BE64-FA78-43BC-A807-7C18801BF388}" destId="{47A36732-EE01-4E24-B7EC-7031A58BFB16}" srcOrd="0" destOrd="0" presId="urn:microsoft.com/office/officeart/2005/8/layout/bProcess3"/>
    <dgm:cxn modelId="{7B5463A3-2C8D-427F-B43C-8823877A6B28}" type="presOf" srcId="{671EA7A6-E8C1-4B91-B100-171AA0AF3F1E}" destId="{5DA1CF14-E330-4774-85B4-E446B5C2E282}" srcOrd="0" destOrd="0" presId="urn:microsoft.com/office/officeart/2005/8/layout/bProcess3"/>
    <dgm:cxn modelId="{BDE401D2-D55A-41C3-BA3E-D7E6DFCEE1B1}" type="presOf" srcId="{F5BD827A-409B-4155-8EAA-4945D90D06A7}" destId="{3209C08A-629F-40B8-8A18-DB8276580E82}" srcOrd="1" destOrd="0" presId="urn:microsoft.com/office/officeart/2005/8/layout/bProcess3"/>
    <dgm:cxn modelId="{F51ED183-CAEB-4FDD-9506-D5460DC86590}" srcId="{7ABC4015-10FA-4C08-82D9-76E8CD74DA03}" destId="{63786163-9264-462E-BF1C-C83615CE9079}" srcOrd="2" destOrd="0" parTransId="{1CCA4E57-DE0F-497E-A5DB-921B1D68FCFB}" sibTransId="{5F48BE64-FA78-43BC-A807-7C18801BF388}"/>
    <dgm:cxn modelId="{CAD36D95-53F9-44FF-87C8-A913B8E6E769}" type="presOf" srcId="{4991A7C0-C690-4D9B-A62B-299EAF5EE43D}" destId="{ABAB9D0B-3FF5-45BD-810C-05ABB5BCD8AF}" srcOrd="0" destOrd="0" presId="urn:microsoft.com/office/officeart/2005/8/layout/bProcess3"/>
    <dgm:cxn modelId="{92E032A0-B7CC-4FAF-A4B3-77F42F9F6FFE}" type="presOf" srcId="{4991A7C0-C690-4D9B-A62B-299EAF5EE43D}" destId="{D516F83F-A314-40B0-B397-4755D586E383}" srcOrd="1" destOrd="0" presId="urn:microsoft.com/office/officeart/2005/8/layout/bProcess3"/>
    <dgm:cxn modelId="{E7019E20-7A2F-424D-A727-A583F86EF109}" srcId="{7ABC4015-10FA-4C08-82D9-76E8CD74DA03}" destId="{671EA7A6-E8C1-4B91-B100-171AA0AF3F1E}" srcOrd="3" destOrd="0" parTransId="{6AF8A26E-D3AD-4214-9981-AB95E96500B8}" sibTransId="{9546C203-AE1D-4D66-BE7A-D42E5ED97FE5}"/>
    <dgm:cxn modelId="{14C1151E-BF56-4B88-ACAE-0DB0C0CD4368}" srcId="{7ABC4015-10FA-4C08-82D9-76E8CD74DA03}" destId="{0233D0C8-779B-451A-A240-60522AFBB52D}" srcOrd="5" destOrd="0" parTransId="{244363C3-479C-4B4B-919F-FE24A9578571}" sibTransId="{F0F2C681-7E93-4A28-A984-A7DC918AB162}"/>
    <dgm:cxn modelId="{2574675A-D48E-47D3-BFCD-B8C099146575}" type="presParOf" srcId="{080839A3-9656-4137-A5B4-69896030B526}" destId="{64DDB211-F5C6-438C-97E3-C8514329A01C}" srcOrd="0" destOrd="0" presId="urn:microsoft.com/office/officeart/2005/8/layout/bProcess3"/>
    <dgm:cxn modelId="{8AB727C4-A225-4010-8BD9-DFD45E1ED9CA}" type="presParOf" srcId="{080839A3-9656-4137-A5B4-69896030B526}" destId="{ABAB9D0B-3FF5-45BD-810C-05ABB5BCD8AF}" srcOrd="1" destOrd="0" presId="urn:microsoft.com/office/officeart/2005/8/layout/bProcess3"/>
    <dgm:cxn modelId="{0BD28847-DD94-4457-81B1-128345956BCA}" type="presParOf" srcId="{ABAB9D0B-3FF5-45BD-810C-05ABB5BCD8AF}" destId="{D516F83F-A314-40B0-B397-4755D586E383}" srcOrd="0" destOrd="0" presId="urn:microsoft.com/office/officeart/2005/8/layout/bProcess3"/>
    <dgm:cxn modelId="{E9FB0E08-C9FC-49B0-92ED-F1F12B24BCEC}" type="presParOf" srcId="{080839A3-9656-4137-A5B4-69896030B526}" destId="{83C08623-2CD8-430B-9844-DD58238A520C}" srcOrd="2" destOrd="0" presId="urn:microsoft.com/office/officeart/2005/8/layout/bProcess3"/>
    <dgm:cxn modelId="{84D5B903-59E8-4529-8CE9-EF87BCC375E1}" type="presParOf" srcId="{080839A3-9656-4137-A5B4-69896030B526}" destId="{79BC45AB-AB9A-4D9D-A428-B461F396C578}" srcOrd="3" destOrd="0" presId="urn:microsoft.com/office/officeart/2005/8/layout/bProcess3"/>
    <dgm:cxn modelId="{77A4D1FE-C62A-4EBC-B3CB-C44742394B85}" type="presParOf" srcId="{79BC45AB-AB9A-4D9D-A428-B461F396C578}" destId="{35053AA7-4DF1-4B4F-8F11-DD2C1F0B8A86}" srcOrd="0" destOrd="0" presId="urn:microsoft.com/office/officeart/2005/8/layout/bProcess3"/>
    <dgm:cxn modelId="{61905E3E-541D-4B93-A690-46C829ACF50C}" type="presParOf" srcId="{080839A3-9656-4137-A5B4-69896030B526}" destId="{F0911965-25AF-4E3D-BC6F-AFB214DE49AC}" srcOrd="4" destOrd="0" presId="urn:microsoft.com/office/officeart/2005/8/layout/bProcess3"/>
    <dgm:cxn modelId="{8B0FDEE7-8636-483F-9404-D41DB5B7E15A}" type="presParOf" srcId="{080839A3-9656-4137-A5B4-69896030B526}" destId="{47A36732-EE01-4E24-B7EC-7031A58BFB16}" srcOrd="5" destOrd="0" presId="urn:microsoft.com/office/officeart/2005/8/layout/bProcess3"/>
    <dgm:cxn modelId="{95D9F209-3A03-42F5-ADDD-DF007281B880}" type="presParOf" srcId="{47A36732-EE01-4E24-B7EC-7031A58BFB16}" destId="{93396569-D323-4337-9C7D-26DBCA34D064}" srcOrd="0" destOrd="0" presId="urn:microsoft.com/office/officeart/2005/8/layout/bProcess3"/>
    <dgm:cxn modelId="{EF6D58B8-6308-4ED0-B60E-090A19D2F3D1}" type="presParOf" srcId="{080839A3-9656-4137-A5B4-69896030B526}" destId="{5DA1CF14-E330-4774-85B4-E446B5C2E282}" srcOrd="6" destOrd="0" presId="urn:microsoft.com/office/officeart/2005/8/layout/bProcess3"/>
    <dgm:cxn modelId="{5CE47C6B-FFA0-4046-9A9A-06610D5C2B87}" type="presParOf" srcId="{080839A3-9656-4137-A5B4-69896030B526}" destId="{A7A6A28E-79E9-463C-8A4B-852D55168268}" srcOrd="7" destOrd="0" presId="urn:microsoft.com/office/officeart/2005/8/layout/bProcess3"/>
    <dgm:cxn modelId="{C27CA05C-F5AF-4733-906E-0298478C996E}" type="presParOf" srcId="{A7A6A28E-79E9-463C-8A4B-852D55168268}" destId="{167B886E-D92C-411B-923C-3E28C4AA8A99}" srcOrd="0" destOrd="0" presId="urn:microsoft.com/office/officeart/2005/8/layout/bProcess3"/>
    <dgm:cxn modelId="{5AE5F051-284A-4644-BDA4-9C1BB29B2F14}" type="presParOf" srcId="{080839A3-9656-4137-A5B4-69896030B526}" destId="{8C3FB8F4-9F02-4DE8-AF45-2DF4F65CC3FD}" srcOrd="8" destOrd="0" presId="urn:microsoft.com/office/officeart/2005/8/layout/bProcess3"/>
    <dgm:cxn modelId="{05389CF4-6D23-4424-B903-8C1C27BCFBDD}" type="presParOf" srcId="{080839A3-9656-4137-A5B4-69896030B526}" destId="{323C4895-9A1C-47F6-8A2D-54C5AF12B3D7}" srcOrd="9" destOrd="0" presId="urn:microsoft.com/office/officeart/2005/8/layout/bProcess3"/>
    <dgm:cxn modelId="{2A60A628-785F-451C-94BE-B5ABBFF13A3A}" type="presParOf" srcId="{323C4895-9A1C-47F6-8A2D-54C5AF12B3D7}" destId="{3209C08A-629F-40B8-8A18-DB8276580E82}" srcOrd="0" destOrd="0" presId="urn:microsoft.com/office/officeart/2005/8/layout/bProcess3"/>
    <dgm:cxn modelId="{FFD9D0FB-31E5-471B-AB99-F07C397592D8}" type="presParOf" srcId="{080839A3-9656-4137-A5B4-69896030B526}" destId="{57BDD2FD-F355-43C4-AE19-CD4ED7F965A6}" srcOrd="1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FBA7D9-724A-4D53-ABF2-D1301D22CF44}">
      <dsp:nvSpPr>
        <dsp:cNvPr id="0" name=""/>
        <dsp:cNvSpPr/>
      </dsp:nvSpPr>
      <dsp:spPr>
        <a:xfrm>
          <a:off x="2416622" y="3247429"/>
          <a:ext cx="3257547" cy="21845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PLANTEAMIENTO DEL PROBLEMA</a:t>
          </a:r>
          <a:endParaRPr lang="es-EC" sz="1800" b="1" kern="1200">
            <a:solidFill>
              <a:schemeClr val="tx2"/>
            </a:solidFill>
            <a:latin typeface="Times New Roman" pitchFamily="18" charset="0"/>
            <a:cs typeface="Times New Roman" pitchFamily="18" charset="0"/>
          </a:endParaRPr>
        </a:p>
      </dsp:txBody>
      <dsp:txXfrm>
        <a:off x="2416622" y="3247429"/>
        <a:ext cx="3257547" cy="2184514"/>
      </dsp:txXfrm>
    </dsp:sp>
    <dsp:sp modelId="{FF8B76C8-C5D0-4A0C-82D7-E83395989BB5}">
      <dsp:nvSpPr>
        <dsp:cNvPr id="0" name=""/>
        <dsp:cNvSpPr/>
      </dsp:nvSpPr>
      <dsp:spPr>
        <a:xfrm rot="11700000">
          <a:off x="1014103" y="3411968"/>
          <a:ext cx="1461524" cy="62258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6B99B-9C3C-4710-8E82-18B54D1C21F2}">
      <dsp:nvSpPr>
        <dsp:cNvPr id="0" name=""/>
        <dsp:cNvSpPr/>
      </dsp:nvSpPr>
      <dsp:spPr>
        <a:xfrm>
          <a:off x="1359" y="2704010"/>
          <a:ext cx="2075288" cy="16602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smtClean="0">
              <a:solidFill>
                <a:schemeClr val="tx2"/>
              </a:solidFill>
              <a:latin typeface="Times New Roman" pitchFamily="18" charset="0"/>
              <a:cs typeface="Times New Roman" pitchFamily="18" charset="0"/>
            </a:rPr>
            <a:t>Actividades Lúdicas no adecuadas </a:t>
          </a:r>
          <a:endParaRPr lang="es-EC" sz="1800" kern="1200">
            <a:solidFill>
              <a:schemeClr val="tx2"/>
            </a:solidFill>
            <a:latin typeface="Times New Roman" pitchFamily="18" charset="0"/>
            <a:cs typeface="Times New Roman" pitchFamily="18" charset="0"/>
          </a:endParaRPr>
        </a:p>
      </dsp:txBody>
      <dsp:txXfrm>
        <a:off x="1359" y="2704010"/>
        <a:ext cx="2075288" cy="1660230"/>
      </dsp:txXfrm>
    </dsp:sp>
    <dsp:sp modelId="{05EB5A50-05BC-4648-9845-0209F59A5902}">
      <dsp:nvSpPr>
        <dsp:cNvPr id="0" name=""/>
        <dsp:cNvSpPr/>
      </dsp:nvSpPr>
      <dsp:spPr>
        <a:xfrm rot="14700000">
          <a:off x="2194705" y="2047832"/>
          <a:ext cx="1854280" cy="622586"/>
        </a:xfrm>
        <a:prstGeom prst="leftArrow">
          <a:avLst>
            <a:gd name="adj1" fmla="val 60000"/>
            <a:gd name="adj2" fmla="val 50000"/>
          </a:avLst>
        </a:prstGeom>
        <a:solidFill>
          <a:schemeClr val="accent2">
            <a:hueOff val="-2357418"/>
            <a:satOff val="-3592"/>
            <a:lumOff val="-98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FB1FCD-96EF-41CF-9B8C-3CB66ABCF053}">
      <dsp:nvSpPr>
        <dsp:cNvPr id="0" name=""/>
        <dsp:cNvSpPr/>
      </dsp:nvSpPr>
      <dsp:spPr>
        <a:xfrm>
          <a:off x="1692375" y="688736"/>
          <a:ext cx="2075288" cy="1660230"/>
        </a:xfrm>
        <a:prstGeom prst="roundRect">
          <a:avLst>
            <a:gd name="adj" fmla="val 10000"/>
          </a:avLst>
        </a:prstGeom>
        <a:solidFill>
          <a:schemeClr val="accent2">
            <a:hueOff val="-2357418"/>
            <a:satOff val="-3592"/>
            <a:lumOff val="-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smtClean="0">
              <a:solidFill>
                <a:schemeClr val="tx2"/>
              </a:solidFill>
              <a:latin typeface="Times New Roman" pitchFamily="18" charset="0"/>
              <a:cs typeface="Times New Roman" pitchFamily="18" charset="0"/>
            </a:rPr>
            <a:t>Aprendizaje, desarrollo de habilidades y destrezas</a:t>
          </a:r>
          <a:endParaRPr lang="es-EC" sz="1800" kern="1200">
            <a:solidFill>
              <a:schemeClr val="tx2"/>
            </a:solidFill>
            <a:latin typeface="Times New Roman" pitchFamily="18" charset="0"/>
            <a:cs typeface="Times New Roman" pitchFamily="18" charset="0"/>
          </a:endParaRPr>
        </a:p>
      </dsp:txBody>
      <dsp:txXfrm>
        <a:off x="1692375" y="688736"/>
        <a:ext cx="2075288" cy="1660230"/>
      </dsp:txXfrm>
    </dsp:sp>
    <dsp:sp modelId="{391EA196-B88F-484C-AA0B-7733F8775B9A}">
      <dsp:nvSpPr>
        <dsp:cNvPr id="0" name=""/>
        <dsp:cNvSpPr/>
      </dsp:nvSpPr>
      <dsp:spPr>
        <a:xfrm rot="17700000">
          <a:off x="4041806" y="2047832"/>
          <a:ext cx="1854280" cy="622586"/>
        </a:xfrm>
        <a:prstGeom prst="leftArrow">
          <a:avLst>
            <a:gd name="adj1" fmla="val 60000"/>
            <a:gd name="adj2" fmla="val 50000"/>
          </a:avLst>
        </a:prstGeom>
        <a:solidFill>
          <a:schemeClr val="accent2">
            <a:hueOff val="-4714835"/>
            <a:satOff val="-7183"/>
            <a:lumOff val="-197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1BB0C-A93B-4FD4-AACD-E46EB37B4573}">
      <dsp:nvSpPr>
        <dsp:cNvPr id="0" name=""/>
        <dsp:cNvSpPr/>
      </dsp:nvSpPr>
      <dsp:spPr>
        <a:xfrm>
          <a:off x="4323129" y="688736"/>
          <a:ext cx="2075288" cy="1660230"/>
        </a:xfrm>
        <a:prstGeom prst="roundRect">
          <a:avLst>
            <a:gd name="adj" fmla="val 10000"/>
          </a:avLst>
        </a:prstGeom>
        <a:solidFill>
          <a:schemeClr val="accent2">
            <a:hueOff val="-4714835"/>
            <a:satOff val="-7183"/>
            <a:lumOff val="-19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smtClean="0">
              <a:solidFill>
                <a:schemeClr val="tx2"/>
              </a:solidFill>
              <a:latin typeface="Times New Roman" pitchFamily="18" charset="0"/>
              <a:cs typeface="Times New Roman" pitchFamily="18" charset="0"/>
            </a:rPr>
            <a:t>Falta de coordinación</a:t>
          </a:r>
          <a:endParaRPr lang="es-EC" sz="1800" kern="1200">
            <a:solidFill>
              <a:schemeClr val="tx2"/>
            </a:solidFill>
            <a:latin typeface="Times New Roman" pitchFamily="18" charset="0"/>
            <a:cs typeface="Times New Roman" pitchFamily="18" charset="0"/>
          </a:endParaRPr>
        </a:p>
      </dsp:txBody>
      <dsp:txXfrm>
        <a:off x="4323129" y="688736"/>
        <a:ext cx="2075288" cy="1660230"/>
      </dsp:txXfrm>
    </dsp:sp>
    <dsp:sp modelId="{67A4569A-9A97-48F1-9479-F161B6318959}">
      <dsp:nvSpPr>
        <dsp:cNvPr id="0" name=""/>
        <dsp:cNvSpPr/>
      </dsp:nvSpPr>
      <dsp:spPr>
        <a:xfrm rot="20700000">
          <a:off x="5615165" y="3411968"/>
          <a:ext cx="1461524" cy="622586"/>
        </a:xfrm>
        <a:prstGeom prst="leftArrow">
          <a:avLst>
            <a:gd name="adj1" fmla="val 60000"/>
            <a:gd name="adj2" fmla="val 50000"/>
          </a:avLst>
        </a:prstGeom>
        <a:solidFill>
          <a:schemeClr val="accent2">
            <a:hueOff val="-7072253"/>
            <a:satOff val="-10775"/>
            <a:lumOff val="-2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665D4F-1B15-4B38-882E-87F768BE6D7B}">
      <dsp:nvSpPr>
        <dsp:cNvPr id="0" name=""/>
        <dsp:cNvSpPr/>
      </dsp:nvSpPr>
      <dsp:spPr>
        <a:xfrm>
          <a:off x="6014145" y="2704010"/>
          <a:ext cx="2075288" cy="1660230"/>
        </a:xfrm>
        <a:prstGeom prst="roundRect">
          <a:avLst>
            <a:gd name="adj" fmla="val 10000"/>
          </a:avLst>
        </a:prstGeom>
        <a:solidFill>
          <a:schemeClr val="accent2">
            <a:hueOff val="-7072253"/>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smtClean="0">
              <a:solidFill>
                <a:schemeClr val="tx2"/>
              </a:solidFill>
              <a:latin typeface="Times New Roman" pitchFamily="18" charset="0"/>
              <a:cs typeface="Times New Roman" pitchFamily="18" charset="0"/>
            </a:rPr>
            <a:t>Marcha y postura corporal inadecuada</a:t>
          </a:r>
          <a:endParaRPr lang="es-EC" sz="1800" kern="1200">
            <a:solidFill>
              <a:schemeClr val="tx2"/>
            </a:solidFill>
            <a:latin typeface="Times New Roman" pitchFamily="18" charset="0"/>
            <a:cs typeface="Times New Roman" pitchFamily="18" charset="0"/>
          </a:endParaRPr>
        </a:p>
      </dsp:txBody>
      <dsp:txXfrm>
        <a:off x="6014145" y="2704010"/>
        <a:ext cx="2075288" cy="166023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4975D2-E272-4B6F-BDCE-E6D904AE47EA}">
      <dsp:nvSpPr>
        <dsp:cNvPr id="0" name=""/>
        <dsp:cNvSpPr/>
      </dsp:nvSpPr>
      <dsp:spPr>
        <a:xfrm>
          <a:off x="1224131" y="375"/>
          <a:ext cx="2566972" cy="6850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latin typeface="Times New Roman" pitchFamily="18" charset="0"/>
              <a:cs typeface="Times New Roman" pitchFamily="18" charset="0"/>
            </a:rPr>
            <a:t>ACTIVIDAD LÚDICA</a:t>
          </a:r>
          <a:endParaRPr lang="es-EC" sz="2000" b="1" kern="1200" dirty="0">
            <a:latin typeface="Times New Roman" pitchFamily="18" charset="0"/>
            <a:cs typeface="Times New Roman" pitchFamily="18" charset="0"/>
          </a:endParaRPr>
        </a:p>
      </dsp:txBody>
      <dsp:txXfrm>
        <a:off x="1224131" y="375"/>
        <a:ext cx="2566972" cy="685086"/>
      </dsp:txXfrm>
    </dsp:sp>
    <dsp:sp modelId="{BA4DE5A9-FF52-4D9A-938C-B2A79D4A1BE3}">
      <dsp:nvSpPr>
        <dsp:cNvPr id="0" name=""/>
        <dsp:cNvSpPr/>
      </dsp:nvSpPr>
      <dsp:spPr>
        <a:xfrm>
          <a:off x="1480829" y="685461"/>
          <a:ext cx="256697" cy="962614"/>
        </a:xfrm>
        <a:custGeom>
          <a:avLst/>
          <a:gdLst/>
          <a:ahLst/>
          <a:cxnLst/>
          <a:rect l="0" t="0" r="0" b="0"/>
          <a:pathLst>
            <a:path>
              <a:moveTo>
                <a:pt x="0" y="0"/>
              </a:moveTo>
              <a:lnTo>
                <a:pt x="0" y="962614"/>
              </a:lnTo>
              <a:lnTo>
                <a:pt x="256697" y="9626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CD1DF4-DBC6-4135-9441-816CC3960A41}">
      <dsp:nvSpPr>
        <dsp:cNvPr id="0" name=""/>
        <dsp:cNvSpPr/>
      </dsp:nvSpPr>
      <dsp:spPr>
        <a:xfrm>
          <a:off x="1737526" y="1006333"/>
          <a:ext cx="2053578" cy="12834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smtClean="0">
              <a:latin typeface="Times New Roman" pitchFamily="18" charset="0"/>
              <a:cs typeface="Times New Roman" pitchFamily="18" charset="0"/>
            </a:rPr>
            <a:t>PROPORCIONA PLACER, ALEGRÍA, SATISFACCIÓN</a:t>
          </a:r>
          <a:endParaRPr lang="es-EC" sz="2000" kern="1200" dirty="0">
            <a:latin typeface="Times New Roman" pitchFamily="18" charset="0"/>
            <a:cs typeface="Times New Roman" pitchFamily="18" charset="0"/>
          </a:endParaRPr>
        </a:p>
      </dsp:txBody>
      <dsp:txXfrm>
        <a:off x="1737526" y="1006333"/>
        <a:ext cx="2053578" cy="1283486"/>
      </dsp:txXfrm>
    </dsp:sp>
    <dsp:sp modelId="{8CF667EC-A1A0-49A1-8D14-04A5489470BB}">
      <dsp:nvSpPr>
        <dsp:cNvPr id="0" name=""/>
        <dsp:cNvSpPr/>
      </dsp:nvSpPr>
      <dsp:spPr>
        <a:xfrm>
          <a:off x="1480829" y="685461"/>
          <a:ext cx="256697" cy="2566972"/>
        </a:xfrm>
        <a:custGeom>
          <a:avLst/>
          <a:gdLst/>
          <a:ahLst/>
          <a:cxnLst/>
          <a:rect l="0" t="0" r="0" b="0"/>
          <a:pathLst>
            <a:path>
              <a:moveTo>
                <a:pt x="0" y="0"/>
              </a:moveTo>
              <a:lnTo>
                <a:pt x="0" y="2566972"/>
              </a:lnTo>
              <a:lnTo>
                <a:pt x="256697" y="25669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B7C91-007E-40F8-BFC1-6ED78DCEE4B5}">
      <dsp:nvSpPr>
        <dsp:cNvPr id="0" name=""/>
        <dsp:cNvSpPr/>
      </dsp:nvSpPr>
      <dsp:spPr>
        <a:xfrm>
          <a:off x="1737526" y="2610691"/>
          <a:ext cx="2053578" cy="128348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smtClean="0">
              <a:latin typeface="Times New Roman" pitchFamily="18" charset="0"/>
              <a:cs typeface="Times New Roman" pitchFamily="18" charset="0"/>
            </a:rPr>
            <a:t>PROCESO ENSEÑANZA-APRENDIZAJE</a:t>
          </a:r>
          <a:endParaRPr lang="es-EC" sz="2000" kern="1200" dirty="0">
            <a:latin typeface="Times New Roman" pitchFamily="18" charset="0"/>
            <a:cs typeface="Times New Roman" pitchFamily="18" charset="0"/>
          </a:endParaRPr>
        </a:p>
      </dsp:txBody>
      <dsp:txXfrm>
        <a:off x="1737526" y="2610691"/>
        <a:ext cx="2053578" cy="1283486"/>
      </dsp:txXfrm>
    </dsp:sp>
    <dsp:sp modelId="{3D5062D1-599F-457E-B039-9C78BE45DB00}">
      <dsp:nvSpPr>
        <dsp:cNvPr id="0" name=""/>
        <dsp:cNvSpPr/>
      </dsp:nvSpPr>
      <dsp:spPr>
        <a:xfrm>
          <a:off x="4432847" y="375"/>
          <a:ext cx="2566972" cy="7307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latin typeface="Times New Roman" pitchFamily="18" charset="0"/>
              <a:cs typeface="Times New Roman" pitchFamily="18" charset="0"/>
            </a:rPr>
            <a:t>JUEGO</a:t>
          </a:r>
          <a:endParaRPr lang="es-EC" sz="2000" b="1" kern="1200" dirty="0">
            <a:latin typeface="Times New Roman" pitchFamily="18" charset="0"/>
            <a:cs typeface="Times New Roman" pitchFamily="18" charset="0"/>
          </a:endParaRPr>
        </a:p>
      </dsp:txBody>
      <dsp:txXfrm>
        <a:off x="4432847" y="375"/>
        <a:ext cx="2566972" cy="730791"/>
      </dsp:txXfrm>
    </dsp:sp>
    <dsp:sp modelId="{718E2FB3-433D-4617-A603-B1877404A4B6}">
      <dsp:nvSpPr>
        <dsp:cNvPr id="0" name=""/>
        <dsp:cNvSpPr/>
      </dsp:nvSpPr>
      <dsp:spPr>
        <a:xfrm>
          <a:off x="4689545" y="731166"/>
          <a:ext cx="256697" cy="962614"/>
        </a:xfrm>
        <a:custGeom>
          <a:avLst/>
          <a:gdLst/>
          <a:ahLst/>
          <a:cxnLst/>
          <a:rect l="0" t="0" r="0" b="0"/>
          <a:pathLst>
            <a:path>
              <a:moveTo>
                <a:pt x="0" y="0"/>
              </a:moveTo>
              <a:lnTo>
                <a:pt x="0" y="962614"/>
              </a:lnTo>
              <a:lnTo>
                <a:pt x="256697" y="9626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551FD-9194-4A1C-B602-5DDB0AACA1E6}">
      <dsp:nvSpPr>
        <dsp:cNvPr id="0" name=""/>
        <dsp:cNvSpPr/>
      </dsp:nvSpPr>
      <dsp:spPr>
        <a:xfrm>
          <a:off x="4946242" y="1052038"/>
          <a:ext cx="2053578" cy="12834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smtClean="0">
              <a:latin typeface="Times New Roman" pitchFamily="18" charset="0"/>
              <a:cs typeface="Times New Roman" pitchFamily="18" charset="0"/>
            </a:rPr>
            <a:t>ACTIVIDAD INNATA, LIBRE, ESPONTANEA</a:t>
          </a:r>
          <a:endParaRPr lang="es-EC" sz="2000" kern="1200" dirty="0">
            <a:latin typeface="Times New Roman" pitchFamily="18" charset="0"/>
            <a:cs typeface="Times New Roman" pitchFamily="18" charset="0"/>
          </a:endParaRPr>
        </a:p>
      </dsp:txBody>
      <dsp:txXfrm>
        <a:off x="4946242" y="1052038"/>
        <a:ext cx="2053578" cy="1283486"/>
      </dsp:txXfrm>
    </dsp:sp>
    <dsp:sp modelId="{17A3F2C0-360C-4CB9-A580-2B34C0874857}">
      <dsp:nvSpPr>
        <dsp:cNvPr id="0" name=""/>
        <dsp:cNvSpPr/>
      </dsp:nvSpPr>
      <dsp:spPr>
        <a:xfrm>
          <a:off x="4689545" y="731166"/>
          <a:ext cx="256697" cy="2566972"/>
        </a:xfrm>
        <a:custGeom>
          <a:avLst/>
          <a:gdLst/>
          <a:ahLst/>
          <a:cxnLst/>
          <a:rect l="0" t="0" r="0" b="0"/>
          <a:pathLst>
            <a:path>
              <a:moveTo>
                <a:pt x="0" y="0"/>
              </a:moveTo>
              <a:lnTo>
                <a:pt x="0" y="2566972"/>
              </a:lnTo>
              <a:lnTo>
                <a:pt x="256697" y="25669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CCCC5-E1DF-4C08-8C02-7BFEA29DC5A2}">
      <dsp:nvSpPr>
        <dsp:cNvPr id="0" name=""/>
        <dsp:cNvSpPr/>
      </dsp:nvSpPr>
      <dsp:spPr>
        <a:xfrm>
          <a:off x="4946242" y="2656396"/>
          <a:ext cx="2053578" cy="128348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ESPACIO DE INTERACCIÓN CON UNO MISMO</a:t>
          </a:r>
          <a:endParaRPr lang="es-EC" sz="2000" kern="1200" dirty="0">
            <a:latin typeface="Times New Roman" pitchFamily="18" charset="0"/>
            <a:cs typeface="Times New Roman" pitchFamily="18" charset="0"/>
          </a:endParaRPr>
        </a:p>
      </dsp:txBody>
      <dsp:txXfrm>
        <a:off x="4946242" y="2656396"/>
        <a:ext cx="2053578" cy="1283486"/>
      </dsp:txXfrm>
    </dsp:sp>
    <dsp:sp modelId="{D37CD173-C34B-45BA-8102-5962F9DDE60B}">
      <dsp:nvSpPr>
        <dsp:cNvPr id="0" name=""/>
        <dsp:cNvSpPr/>
      </dsp:nvSpPr>
      <dsp:spPr>
        <a:xfrm>
          <a:off x="4689545" y="731166"/>
          <a:ext cx="256697" cy="4171330"/>
        </a:xfrm>
        <a:custGeom>
          <a:avLst/>
          <a:gdLst/>
          <a:ahLst/>
          <a:cxnLst/>
          <a:rect l="0" t="0" r="0" b="0"/>
          <a:pathLst>
            <a:path>
              <a:moveTo>
                <a:pt x="0" y="0"/>
              </a:moveTo>
              <a:lnTo>
                <a:pt x="0" y="4171330"/>
              </a:lnTo>
              <a:lnTo>
                <a:pt x="256697" y="41713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122C2-AA17-4F88-AB46-3A9140349B59}">
      <dsp:nvSpPr>
        <dsp:cNvPr id="0" name=""/>
        <dsp:cNvSpPr/>
      </dsp:nvSpPr>
      <dsp:spPr>
        <a:xfrm>
          <a:off x="4946242" y="4260754"/>
          <a:ext cx="2254561" cy="128348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INSTRUMENTO DE GENERACIÓN DE CONOCIMIENTOS</a:t>
          </a:r>
          <a:endParaRPr lang="es-EC" sz="2000" kern="1200" dirty="0">
            <a:latin typeface="Times New Roman" pitchFamily="18" charset="0"/>
            <a:cs typeface="Times New Roman" pitchFamily="18" charset="0"/>
          </a:endParaRPr>
        </a:p>
      </dsp:txBody>
      <dsp:txXfrm>
        <a:off x="4946242" y="4260754"/>
        <a:ext cx="2254561" cy="128348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F32CA7-C4D3-4724-8940-FF4DF3804283}">
      <dsp:nvSpPr>
        <dsp:cNvPr id="0" name=""/>
        <dsp:cNvSpPr/>
      </dsp:nvSpPr>
      <dsp:spPr>
        <a:xfrm>
          <a:off x="0" y="0"/>
          <a:ext cx="8424936" cy="15751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2"/>
              </a:solidFill>
              <a:latin typeface="Times New Roman" pitchFamily="18" charset="0"/>
              <a:cs typeface="Times New Roman" pitchFamily="18" charset="0"/>
            </a:rPr>
            <a:t>Según Jean Piaget: El juego forma parte de la inteligencia del niño </a:t>
          </a:r>
          <a:endParaRPr lang="es-EC" sz="2000" kern="1200" dirty="0">
            <a:solidFill>
              <a:schemeClr val="tx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smtClean="0">
              <a:solidFill>
                <a:schemeClr val="tx2"/>
              </a:solidFill>
              <a:latin typeface="Times New Roman" pitchFamily="18" charset="0"/>
              <a:cs typeface="Times New Roman" pitchFamily="18" charset="0"/>
            </a:rPr>
            <a:t>Asimilación reproductiva de la realidad</a:t>
          </a:r>
          <a:endParaRPr lang="es-EC" sz="2000" kern="1200" dirty="0">
            <a:solidFill>
              <a:schemeClr val="tx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smtClean="0">
              <a:solidFill>
                <a:schemeClr val="tx2"/>
              </a:solidFill>
              <a:latin typeface="Times New Roman" pitchFamily="18" charset="0"/>
              <a:cs typeface="Times New Roman" pitchFamily="18" charset="0"/>
            </a:rPr>
            <a:t>Experiencias, adquisición de conocimientos, constructivismo </a:t>
          </a:r>
          <a:endParaRPr lang="es-EC" sz="2000" kern="1200" dirty="0">
            <a:solidFill>
              <a:schemeClr val="tx2"/>
            </a:solidFill>
            <a:latin typeface="Times New Roman" pitchFamily="18" charset="0"/>
            <a:cs typeface="Times New Roman" pitchFamily="18" charset="0"/>
          </a:endParaRPr>
        </a:p>
      </dsp:txBody>
      <dsp:txXfrm>
        <a:off x="1842504" y="0"/>
        <a:ext cx="6582431" cy="1575174"/>
      </dsp:txXfrm>
    </dsp:sp>
    <dsp:sp modelId="{D6C7B726-2DC0-4D3E-87DE-6B07144AB087}">
      <dsp:nvSpPr>
        <dsp:cNvPr id="0" name=""/>
        <dsp:cNvSpPr/>
      </dsp:nvSpPr>
      <dsp:spPr>
        <a:xfrm>
          <a:off x="157517" y="157517"/>
          <a:ext cx="1684987" cy="126013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78087-AF2A-4369-A0EA-F48534C07B1B}">
      <dsp:nvSpPr>
        <dsp:cNvPr id="0" name=""/>
        <dsp:cNvSpPr/>
      </dsp:nvSpPr>
      <dsp:spPr>
        <a:xfrm>
          <a:off x="0" y="1732692"/>
          <a:ext cx="8424936" cy="1575174"/>
        </a:xfrm>
        <a:prstGeom prst="roundRect">
          <a:avLst>
            <a:gd name="adj" fmla="val 10000"/>
          </a:avLst>
        </a:prstGeom>
        <a:solidFill>
          <a:schemeClr val="accent3">
            <a:hueOff val="-1924773"/>
            <a:satOff val="415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2"/>
              </a:solidFill>
              <a:latin typeface="Times New Roman" pitchFamily="18" charset="0"/>
              <a:cs typeface="Times New Roman" pitchFamily="18" charset="0"/>
            </a:rPr>
            <a:t>Según Lev Vygotsky: El juego surge como una necesidad de reproducir contacto con los demás</a:t>
          </a:r>
          <a:endParaRPr lang="es-EC" sz="2000" kern="1200" dirty="0">
            <a:solidFill>
              <a:schemeClr val="tx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smtClean="0">
              <a:solidFill>
                <a:schemeClr val="tx2"/>
              </a:solidFill>
              <a:latin typeface="Times New Roman" pitchFamily="18" charset="0"/>
              <a:cs typeface="Times New Roman" pitchFamily="18" charset="0"/>
            </a:rPr>
            <a:t>Actividad social, creatividad, juego simbólico</a:t>
          </a:r>
          <a:endParaRPr lang="es-EC" sz="2000" kern="1200" dirty="0">
            <a:solidFill>
              <a:schemeClr val="tx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smtClean="0">
              <a:solidFill>
                <a:schemeClr val="tx2"/>
              </a:solidFill>
              <a:latin typeface="Times New Roman" pitchFamily="18" charset="0"/>
              <a:cs typeface="Times New Roman" pitchFamily="18" charset="0"/>
            </a:rPr>
            <a:t>Mayor autocontrol</a:t>
          </a:r>
          <a:endParaRPr lang="es-EC" sz="2000" kern="1200" dirty="0">
            <a:solidFill>
              <a:schemeClr val="tx2"/>
            </a:solidFill>
            <a:latin typeface="Times New Roman" pitchFamily="18" charset="0"/>
            <a:cs typeface="Times New Roman" pitchFamily="18" charset="0"/>
          </a:endParaRPr>
        </a:p>
      </dsp:txBody>
      <dsp:txXfrm>
        <a:off x="1842504" y="1732692"/>
        <a:ext cx="6582431" cy="1575174"/>
      </dsp:txXfrm>
    </dsp:sp>
    <dsp:sp modelId="{949F630D-360E-44F6-9FAE-AA072B1AAC82}">
      <dsp:nvSpPr>
        <dsp:cNvPr id="0" name=""/>
        <dsp:cNvSpPr/>
      </dsp:nvSpPr>
      <dsp:spPr>
        <a:xfrm>
          <a:off x="157517" y="1890209"/>
          <a:ext cx="1684987" cy="126013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156766-7831-4FE6-8466-E5916D534271}">
      <dsp:nvSpPr>
        <dsp:cNvPr id="0" name=""/>
        <dsp:cNvSpPr/>
      </dsp:nvSpPr>
      <dsp:spPr>
        <a:xfrm>
          <a:off x="0" y="3465384"/>
          <a:ext cx="8424936" cy="1575174"/>
        </a:xfrm>
        <a:prstGeom prst="roundRect">
          <a:avLst>
            <a:gd name="adj" fmla="val 10000"/>
          </a:avLst>
        </a:prstGeom>
        <a:solidFill>
          <a:schemeClr val="accent3">
            <a:hueOff val="-3849546"/>
            <a:satOff val="8312"/>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2"/>
              </a:solidFill>
              <a:latin typeface="Times New Roman" pitchFamily="18" charset="0"/>
              <a:cs typeface="Times New Roman" pitchFamily="18" charset="0"/>
            </a:rPr>
            <a:t>Según Karl Groos: El juego es un ejercicio preparatorio necesario para la maduración al final de la niñez.</a:t>
          </a:r>
          <a:endParaRPr lang="es-EC" sz="2000" kern="1200" dirty="0">
            <a:solidFill>
              <a:schemeClr val="tx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tx2"/>
              </a:solidFill>
              <a:latin typeface="Times New Roman" pitchFamily="18" charset="0"/>
              <a:cs typeface="Times New Roman" pitchFamily="18" charset="0"/>
            </a:rPr>
            <a:t>Desarrollo del pensamiento</a:t>
          </a:r>
          <a:endParaRPr lang="es-EC" sz="2000" kern="1200" dirty="0">
            <a:solidFill>
              <a:schemeClr val="tx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tx2"/>
              </a:solidFill>
              <a:latin typeface="Times New Roman" pitchFamily="18" charset="0"/>
              <a:cs typeface="Times New Roman" pitchFamily="18" charset="0"/>
            </a:rPr>
            <a:t>Preparación para la vida adulta y supervivencia</a:t>
          </a:r>
          <a:endParaRPr lang="es-EC" sz="2000" kern="1200" dirty="0">
            <a:solidFill>
              <a:schemeClr val="tx2"/>
            </a:solidFill>
            <a:latin typeface="Times New Roman" pitchFamily="18" charset="0"/>
            <a:cs typeface="Times New Roman" pitchFamily="18" charset="0"/>
          </a:endParaRPr>
        </a:p>
      </dsp:txBody>
      <dsp:txXfrm>
        <a:off x="1842504" y="3465384"/>
        <a:ext cx="6582431" cy="1575174"/>
      </dsp:txXfrm>
    </dsp:sp>
    <dsp:sp modelId="{ACA51E8A-3D5D-4DD7-9E6C-5BE73D9FD41B}">
      <dsp:nvSpPr>
        <dsp:cNvPr id="0" name=""/>
        <dsp:cNvSpPr/>
      </dsp:nvSpPr>
      <dsp:spPr>
        <a:xfrm>
          <a:off x="157517" y="3622902"/>
          <a:ext cx="1684987" cy="1260139"/>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EB687C-A850-43E0-9F10-D1A544203ECE}">
      <dsp:nvSpPr>
        <dsp:cNvPr id="0" name=""/>
        <dsp:cNvSpPr/>
      </dsp:nvSpPr>
      <dsp:spPr>
        <a:xfrm>
          <a:off x="1820" y="508939"/>
          <a:ext cx="2122802" cy="11267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2"/>
              </a:solidFill>
              <a:latin typeface="Times New Roman" pitchFamily="18" charset="0"/>
              <a:cs typeface="Times New Roman" pitchFamily="18" charset="0"/>
            </a:rPr>
            <a:t>Coordinación de grupos musculares</a:t>
          </a:r>
          <a:endParaRPr lang="es-EC" sz="2800" kern="1200" dirty="0">
            <a:solidFill>
              <a:schemeClr val="tx2"/>
            </a:solidFill>
            <a:latin typeface="Times New Roman" pitchFamily="18" charset="0"/>
            <a:cs typeface="Times New Roman" pitchFamily="18" charset="0"/>
          </a:endParaRPr>
        </a:p>
      </dsp:txBody>
      <dsp:txXfrm>
        <a:off x="1820" y="508939"/>
        <a:ext cx="2122802" cy="1126752"/>
      </dsp:txXfrm>
    </dsp:sp>
    <dsp:sp modelId="{947AF418-7313-413D-A6FA-C18E6162B706}">
      <dsp:nvSpPr>
        <dsp:cNvPr id="0" name=""/>
        <dsp:cNvSpPr/>
      </dsp:nvSpPr>
      <dsp:spPr>
        <a:xfrm>
          <a:off x="2289880" y="839453"/>
          <a:ext cx="398119" cy="4657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solidFill>
              <a:schemeClr val="tx2"/>
            </a:solidFill>
            <a:latin typeface="Times New Roman" pitchFamily="18" charset="0"/>
            <a:cs typeface="Times New Roman" pitchFamily="18" charset="0"/>
          </a:endParaRPr>
        </a:p>
      </dsp:txBody>
      <dsp:txXfrm>
        <a:off x="2289880" y="839453"/>
        <a:ext cx="398119" cy="465724"/>
      </dsp:txXfrm>
    </dsp:sp>
    <dsp:sp modelId="{5E086681-0ED1-4B2E-A9D3-86FF3E1DDD0F}">
      <dsp:nvSpPr>
        <dsp:cNvPr id="0" name=""/>
        <dsp:cNvSpPr/>
      </dsp:nvSpPr>
      <dsp:spPr>
        <a:xfrm>
          <a:off x="2875791" y="508939"/>
          <a:ext cx="2170276" cy="1126752"/>
        </a:xfrm>
        <a:prstGeom prst="roundRect">
          <a:avLst>
            <a:gd name="adj" fmla="val 10000"/>
          </a:avLst>
        </a:prstGeom>
        <a:solidFill>
          <a:schemeClr val="accent2">
            <a:hueOff val="-1414451"/>
            <a:satOff val="-2155"/>
            <a:lumOff val="-5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2"/>
              </a:solidFill>
              <a:latin typeface="Times New Roman" pitchFamily="18" charset="0"/>
              <a:cs typeface="Times New Roman" pitchFamily="18" charset="0"/>
            </a:rPr>
            <a:t>Movimiento adaptado</a:t>
          </a:r>
          <a:endParaRPr lang="es-EC" sz="2800" kern="1200" dirty="0">
            <a:solidFill>
              <a:schemeClr val="tx2"/>
            </a:solidFill>
            <a:latin typeface="Times New Roman" pitchFamily="18" charset="0"/>
            <a:cs typeface="Times New Roman" pitchFamily="18" charset="0"/>
          </a:endParaRPr>
        </a:p>
      </dsp:txBody>
      <dsp:txXfrm>
        <a:off x="2875791" y="508939"/>
        <a:ext cx="2170276" cy="1126752"/>
      </dsp:txXfrm>
    </dsp:sp>
    <dsp:sp modelId="{B84034C2-8F36-4E78-B4DE-07B56C69B2E1}">
      <dsp:nvSpPr>
        <dsp:cNvPr id="0" name=""/>
        <dsp:cNvSpPr/>
      </dsp:nvSpPr>
      <dsp:spPr>
        <a:xfrm>
          <a:off x="5211325" y="839453"/>
          <a:ext cx="398119" cy="465724"/>
        </a:xfrm>
        <a:prstGeom prst="rightArrow">
          <a:avLst>
            <a:gd name="adj1" fmla="val 60000"/>
            <a:gd name="adj2" fmla="val 50000"/>
          </a:avLst>
        </a:prstGeom>
        <a:solidFill>
          <a:schemeClr val="accent2">
            <a:hueOff val="-1768063"/>
            <a:satOff val="-2694"/>
            <a:lumOff val="-74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solidFill>
              <a:schemeClr val="tx2"/>
            </a:solidFill>
            <a:latin typeface="Times New Roman" pitchFamily="18" charset="0"/>
            <a:cs typeface="Times New Roman" pitchFamily="18" charset="0"/>
          </a:endParaRPr>
        </a:p>
      </dsp:txBody>
      <dsp:txXfrm>
        <a:off x="5211325" y="839453"/>
        <a:ext cx="398119" cy="465724"/>
      </dsp:txXfrm>
    </dsp:sp>
    <dsp:sp modelId="{3326ED76-95F5-44B9-B970-9A476E2B32AD}">
      <dsp:nvSpPr>
        <dsp:cNvPr id="0" name=""/>
        <dsp:cNvSpPr/>
      </dsp:nvSpPr>
      <dsp:spPr>
        <a:xfrm>
          <a:off x="5797236" y="290123"/>
          <a:ext cx="2625878" cy="1564383"/>
        </a:xfrm>
        <a:prstGeom prst="roundRect">
          <a:avLst>
            <a:gd name="adj" fmla="val 10000"/>
          </a:avLst>
        </a:prstGeom>
        <a:solidFill>
          <a:schemeClr val="accent2">
            <a:hueOff val="-2828901"/>
            <a:satOff val="-4310"/>
            <a:lumOff val="-1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2"/>
              </a:solidFill>
              <a:latin typeface="Times New Roman" pitchFamily="18" charset="0"/>
              <a:cs typeface="Times New Roman" pitchFamily="18" charset="0"/>
            </a:rPr>
            <a:t>Habilidades adquiridas, mover armónicamente</a:t>
          </a:r>
          <a:endParaRPr lang="es-EC" sz="2800" kern="1200" dirty="0">
            <a:solidFill>
              <a:schemeClr val="tx2"/>
            </a:solidFill>
            <a:latin typeface="Times New Roman" pitchFamily="18" charset="0"/>
            <a:cs typeface="Times New Roman" pitchFamily="18" charset="0"/>
          </a:endParaRPr>
        </a:p>
      </dsp:txBody>
      <dsp:txXfrm>
        <a:off x="5797236" y="290123"/>
        <a:ext cx="2625878" cy="1564383"/>
      </dsp:txXfrm>
    </dsp:sp>
    <dsp:sp modelId="{F0BE3B1C-5522-4332-8368-477A681403BC}">
      <dsp:nvSpPr>
        <dsp:cNvPr id="0" name=""/>
        <dsp:cNvSpPr/>
      </dsp:nvSpPr>
      <dsp:spPr>
        <a:xfrm rot="4874135">
          <a:off x="7021912" y="2145519"/>
          <a:ext cx="579244" cy="465724"/>
        </a:xfrm>
        <a:prstGeom prst="rightArrow">
          <a:avLst>
            <a:gd name="adj1" fmla="val 60000"/>
            <a:gd name="adj2" fmla="val 50000"/>
          </a:avLst>
        </a:prstGeom>
        <a:solidFill>
          <a:schemeClr val="accent2">
            <a:hueOff val="-3536126"/>
            <a:satOff val="-5387"/>
            <a:lumOff val="-1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solidFill>
              <a:schemeClr val="tx2"/>
            </a:solidFill>
            <a:latin typeface="Times New Roman" pitchFamily="18" charset="0"/>
            <a:cs typeface="Times New Roman" pitchFamily="18" charset="0"/>
          </a:endParaRPr>
        </a:p>
      </dsp:txBody>
      <dsp:txXfrm rot="4874135">
        <a:off x="7021912" y="2145519"/>
        <a:ext cx="579244" cy="465724"/>
      </dsp:txXfrm>
    </dsp:sp>
    <dsp:sp modelId="{CC0CDEE4-4034-46B0-8B27-8EA567D79272}">
      <dsp:nvSpPr>
        <dsp:cNvPr id="0" name=""/>
        <dsp:cNvSpPr/>
      </dsp:nvSpPr>
      <dsp:spPr>
        <a:xfrm>
          <a:off x="6545193" y="2934659"/>
          <a:ext cx="1877921" cy="1126752"/>
        </a:xfrm>
        <a:prstGeom prst="roundRect">
          <a:avLst>
            <a:gd name="adj" fmla="val 10000"/>
          </a:avLst>
        </a:prstGeom>
        <a:solidFill>
          <a:schemeClr val="accent2">
            <a:hueOff val="-4243352"/>
            <a:satOff val="-6465"/>
            <a:lumOff val="-1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2"/>
              </a:solidFill>
              <a:latin typeface="Times New Roman" pitchFamily="18" charset="0"/>
              <a:cs typeface="Times New Roman" pitchFamily="18" charset="0"/>
            </a:rPr>
            <a:t>Músculos del cuerpo</a:t>
          </a:r>
          <a:endParaRPr lang="es-EC" sz="2800" kern="1200" dirty="0">
            <a:solidFill>
              <a:schemeClr val="tx2"/>
            </a:solidFill>
            <a:latin typeface="Times New Roman" pitchFamily="18" charset="0"/>
            <a:cs typeface="Times New Roman" pitchFamily="18" charset="0"/>
          </a:endParaRPr>
        </a:p>
      </dsp:txBody>
      <dsp:txXfrm>
        <a:off x="6545193" y="2934659"/>
        <a:ext cx="1877921" cy="1126752"/>
      </dsp:txXfrm>
    </dsp:sp>
    <dsp:sp modelId="{2A1EC4DD-FAEE-49AE-BE34-691E95158FF3}">
      <dsp:nvSpPr>
        <dsp:cNvPr id="0" name=""/>
        <dsp:cNvSpPr/>
      </dsp:nvSpPr>
      <dsp:spPr>
        <a:xfrm rot="10800000">
          <a:off x="5981817" y="3265173"/>
          <a:ext cx="398119" cy="465724"/>
        </a:xfrm>
        <a:prstGeom prst="rightArrow">
          <a:avLst>
            <a:gd name="adj1" fmla="val 60000"/>
            <a:gd name="adj2" fmla="val 50000"/>
          </a:avLst>
        </a:prstGeom>
        <a:solidFill>
          <a:schemeClr val="accent2">
            <a:hueOff val="-5304190"/>
            <a:satOff val="-8081"/>
            <a:lumOff val="-222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solidFill>
              <a:schemeClr val="tx2"/>
            </a:solidFill>
            <a:latin typeface="Times New Roman" pitchFamily="18" charset="0"/>
            <a:cs typeface="Times New Roman" pitchFamily="18" charset="0"/>
          </a:endParaRPr>
        </a:p>
      </dsp:txBody>
      <dsp:txXfrm rot="10800000">
        <a:off x="5981817" y="3265173"/>
        <a:ext cx="398119" cy="465724"/>
      </dsp:txXfrm>
    </dsp:sp>
    <dsp:sp modelId="{549AD641-B43E-4849-8872-3BAB32DF6983}">
      <dsp:nvSpPr>
        <dsp:cNvPr id="0" name=""/>
        <dsp:cNvSpPr/>
      </dsp:nvSpPr>
      <dsp:spPr>
        <a:xfrm>
          <a:off x="3916103" y="2934659"/>
          <a:ext cx="1877921" cy="1126752"/>
        </a:xfrm>
        <a:prstGeom prst="roundRect">
          <a:avLst>
            <a:gd name="adj" fmla="val 10000"/>
          </a:avLst>
        </a:prstGeom>
        <a:solidFill>
          <a:schemeClr val="accent2">
            <a:hueOff val="-5657802"/>
            <a:satOff val="-8620"/>
            <a:lumOff val="-2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2"/>
              </a:solidFill>
              <a:latin typeface="Times New Roman" pitchFamily="18" charset="0"/>
              <a:cs typeface="Times New Roman" pitchFamily="18" charset="0"/>
            </a:rPr>
            <a:t>Mantener equilibrio</a:t>
          </a:r>
          <a:endParaRPr lang="es-EC" sz="2800" kern="1200" dirty="0">
            <a:solidFill>
              <a:schemeClr val="tx2"/>
            </a:solidFill>
            <a:latin typeface="Times New Roman" pitchFamily="18" charset="0"/>
            <a:cs typeface="Times New Roman" pitchFamily="18" charset="0"/>
          </a:endParaRPr>
        </a:p>
      </dsp:txBody>
      <dsp:txXfrm>
        <a:off x="3916103" y="2934659"/>
        <a:ext cx="1877921" cy="1126752"/>
      </dsp:txXfrm>
    </dsp:sp>
    <dsp:sp modelId="{02A06505-7E35-42FB-BD3C-581A7863AEBB}">
      <dsp:nvSpPr>
        <dsp:cNvPr id="0" name=""/>
        <dsp:cNvSpPr/>
      </dsp:nvSpPr>
      <dsp:spPr>
        <a:xfrm rot="10800000">
          <a:off x="3352727" y="3265173"/>
          <a:ext cx="398119" cy="465724"/>
        </a:xfrm>
        <a:prstGeom prst="rightArrow">
          <a:avLst>
            <a:gd name="adj1" fmla="val 60000"/>
            <a:gd name="adj2" fmla="val 50000"/>
          </a:avLst>
        </a:prstGeom>
        <a:solidFill>
          <a:schemeClr val="accent2">
            <a:hueOff val="-7072253"/>
            <a:satOff val="-10775"/>
            <a:lumOff val="-2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2"/>
            </a:solidFill>
            <a:latin typeface="Times New Roman" pitchFamily="18" charset="0"/>
            <a:cs typeface="Times New Roman" pitchFamily="18" charset="0"/>
          </a:endParaRPr>
        </a:p>
      </dsp:txBody>
      <dsp:txXfrm rot="10800000">
        <a:off x="3352727" y="3265173"/>
        <a:ext cx="398119" cy="465724"/>
      </dsp:txXfrm>
    </dsp:sp>
    <dsp:sp modelId="{547835C6-E602-4C6E-AA06-FA1B8BB37AEC}">
      <dsp:nvSpPr>
        <dsp:cNvPr id="0" name=""/>
        <dsp:cNvSpPr/>
      </dsp:nvSpPr>
      <dsp:spPr>
        <a:xfrm>
          <a:off x="1130301" y="2605676"/>
          <a:ext cx="2034634" cy="1784720"/>
        </a:xfrm>
        <a:prstGeom prst="roundRect">
          <a:avLst>
            <a:gd name="adj" fmla="val 10000"/>
          </a:avLst>
        </a:prstGeom>
        <a:solidFill>
          <a:schemeClr val="accent2">
            <a:hueOff val="-7072253"/>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2"/>
              </a:solidFill>
              <a:latin typeface="Times New Roman" pitchFamily="18" charset="0"/>
              <a:cs typeface="Times New Roman" pitchFamily="18" charset="0"/>
            </a:rPr>
            <a:t>Habilidades motrices gruesas básicas</a:t>
          </a:r>
          <a:endParaRPr lang="es-EC" sz="2800" kern="1200" dirty="0">
            <a:solidFill>
              <a:schemeClr val="tx2"/>
            </a:solidFill>
            <a:latin typeface="Times New Roman" pitchFamily="18" charset="0"/>
            <a:cs typeface="Times New Roman" pitchFamily="18" charset="0"/>
          </a:endParaRPr>
        </a:p>
      </dsp:txBody>
      <dsp:txXfrm>
        <a:off x="1130301" y="2605676"/>
        <a:ext cx="2034634" cy="178472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E5B48F-2FEA-4129-8C52-7CD03FA357D6}">
      <dsp:nvSpPr>
        <dsp:cNvPr id="0" name=""/>
        <dsp:cNvSpPr/>
      </dsp:nvSpPr>
      <dsp:spPr>
        <a:xfrm>
          <a:off x="135700" y="0"/>
          <a:ext cx="1283188" cy="14687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TONO</a:t>
          </a:r>
          <a:endParaRPr lang="es-EC" sz="1400" b="1" kern="1200" dirty="0">
            <a:solidFill>
              <a:schemeClr val="tx2"/>
            </a:solidFill>
            <a:latin typeface="Times New Roman" pitchFamily="18" charset="0"/>
            <a:cs typeface="Times New Roman" pitchFamily="18" charset="0"/>
          </a:endParaRPr>
        </a:p>
      </dsp:txBody>
      <dsp:txXfrm>
        <a:off x="135700" y="0"/>
        <a:ext cx="1283188" cy="513275"/>
      </dsp:txXfrm>
    </dsp:sp>
    <dsp:sp modelId="{3D57E0C3-0E33-4687-AD28-31A06F299ED6}">
      <dsp:nvSpPr>
        <dsp:cNvPr id="0" name=""/>
        <dsp:cNvSpPr/>
      </dsp:nvSpPr>
      <dsp:spPr>
        <a:xfrm>
          <a:off x="136258" y="261601"/>
          <a:ext cx="1543303" cy="24703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Tensión muscular</a:t>
          </a:r>
          <a:endParaRPr lang="es-EC" sz="1400" kern="1200" dirty="0">
            <a:solidFill>
              <a:schemeClr val="tx2"/>
            </a:solidFill>
            <a:latin typeface="Times New Roman" pitchFamily="18" charset="0"/>
            <a:cs typeface="Times New Roman" pitchFamily="18" charset="0"/>
          </a:endParaRPr>
        </a:p>
        <a:p>
          <a:pPr marL="114300" lvl="1" indent="-114300" algn="ctr"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Regulado por el sistema nervioso</a:t>
          </a:r>
          <a:endParaRPr lang="es-EC" sz="1400" kern="1200" dirty="0">
            <a:solidFill>
              <a:schemeClr val="tx2"/>
            </a:solidFill>
            <a:latin typeface="Times New Roman" pitchFamily="18" charset="0"/>
            <a:cs typeface="Times New Roman" pitchFamily="18" charset="0"/>
          </a:endParaRPr>
        </a:p>
      </dsp:txBody>
      <dsp:txXfrm>
        <a:off x="136258" y="261601"/>
        <a:ext cx="1543303" cy="2470384"/>
      </dsp:txXfrm>
    </dsp:sp>
    <dsp:sp modelId="{0B9134C2-146B-4AD7-9532-61369395E777}">
      <dsp:nvSpPr>
        <dsp:cNvPr id="0" name=""/>
        <dsp:cNvSpPr/>
      </dsp:nvSpPr>
      <dsp:spPr>
        <a:xfrm>
          <a:off x="1611489" y="96899"/>
          <a:ext cx="408312" cy="31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a:off x="1611489" y="96899"/>
        <a:ext cx="408312" cy="319476"/>
      </dsp:txXfrm>
    </dsp:sp>
    <dsp:sp modelId="{26FFAB3B-3DDC-4641-86C5-784ABA0FBD0D}">
      <dsp:nvSpPr>
        <dsp:cNvPr id="0" name=""/>
        <dsp:cNvSpPr/>
      </dsp:nvSpPr>
      <dsp:spPr>
        <a:xfrm>
          <a:off x="2189289" y="0"/>
          <a:ext cx="1651244" cy="14687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EQUILIBRIO</a:t>
          </a:r>
          <a:endParaRPr lang="es-EC" sz="1400" b="1" kern="1200" dirty="0">
            <a:solidFill>
              <a:schemeClr val="tx2"/>
            </a:solidFill>
            <a:latin typeface="Times New Roman" pitchFamily="18" charset="0"/>
            <a:cs typeface="Times New Roman" pitchFamily="18" charset="0"/>
          </a:endParaRPr>
        </a:p>
      </dsp:txBody>
      <dsp:txXfrm>
        <a:off x="2189289" y="0"/>
        <a:ext cx="1651244" cy="513275"/>
      </dsp:txXfrm>
    </dsp:sp>
    <dsp:sp modelId="{F3A46713-75D2-409A-BC3A-E777088283A0}">
      <dsp:nvSpPr>
        <dsp:cNvPr id="0" name=""/>
        <dsp:cNvSpPr/>
      </dsp:nvSpPr>
      <dsp:spPr>
        <a:xfrm>
          <a:off x="2261397" y="757355"/>
          <a:ext cx="1507540" cy="1958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Capacidad de vencer la acción de la gravedad</a:t>
          </a:r>
          <a:endParaRPr lang="es-EC" sz="1400" kern="1200" dirty="0">
            <a:solidFill>
              <a:schemeClr val="tx2"/>
            </a:solidFill>
            <a:latin typeface="Times New Roman" pitchFamily="18" charset="0"/>
            <a:cs typeface="Times New Roman" pitchFamily="18" charset="0"/>
          </a:endParaRPr>
        </a:p>
      </dsp:txBody>
      <dsp:txXfrm>
        <a:off x="2261397" y="757355"/>
        <a:ext cx="1507540" cy="1958400"/>
      </dsp:txXfrm>
    </dsp:sp>
    <dsp:sp modelId="{86ED4928-F02A-4CAD-A893-4049F79DAD5F}">
      <dsp:nvSpPr>
        <dsp:cNvPr id="0" name=""/>
        <dsp:cNvSpPr/>
      </dsp:nvSpPr>
      <dsp:spPr>
        <a:xfrm>
          <a:off x="4017778" y="96899"/>
          <a:ext cx="375756" cy="31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a:off x="4017778" y="96899"/>
        <a:ext cx="375756" cy="319476"/>
      </dsp:txXfrm>
    </dsp:sp>
    <dsp:sp modelId="{D440597D-43BA-40E3-9444-F1660F89F0EE}">
      <dsp:nvSpPr>
        <dsp:cNvPr id="0" name=""/>
        <dsp:cNvSpPr/>
      </dsp:nvSpPr>
      <dsp:spPr>
        <a:xfrm>
          <a:off x="4549509" y="0"/>
          <a:ext cx="1679834" cy="14687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LATERALIDAD</a:t>
          </a:r>
          <a:endParaRPr lang="es-EC" sz="1400" b="1" kern="1200" dirty="0">
            <a:solidFill>
              <a:schemeClr val="tx2"/>
            </a:solidFill>
            <a:latin typeface="Times New Roman" pitchFamily="18" charset="0"/>
            <a:cs typeface="Times New Roman" pitchFamily="18" charset="0"/>
          </a:endParaRPr>
        </a:p>
      </dsp:txBody>
      <dsp:txXfrm>
        <a:off x="4549509" y="0"/>
        <a:ext cx="1679834" cy="513275"/>
      </dsp:txXfrm>
    </dsp:sp>
    <dsp:sp modelId="{A7AFE82D-658F-42AB-A15B-8FDAED30D834}">
      <dsp:nvSpPr>
        <dsp:cNvPr id="0" name=""/>
        <dsp:cNvSpPr/>
      </dsp:nvSpPr>
      <dsp:spPr>
        <a:xfrm>
          <a:off x="4572439" y="870080"/>
          <a:ext cx="1698158" cy="1670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División de funciones en hemisferios cerebrales</a:t>
          </a:r>
          <a:endParaRPr lang="es-EC" sz="1400" kern="1200" dirty="0">
            <a:solidFill>
              <a:schemeClr val="tx2"/>
            </a:solidFill>
            <a:latin typeface="Times New Roman" pitchFamily="18" charset="0"/>
            <a:cs typeface="Times New Roman" pitchFamily="18" charset="0"/>
          </a:endParaRPr>
        </a:p>
      </dsp:txBody>
      <dsp:txXfrm>
        <a:off x="4572439" y="870080"/>
        <a:ext cx="1698158" cy="1670123"/>
      </dsp:txXfrm>
    </dsp:sp>
    <dsp:sp modelId="{974AB5A0-78C5-4EE2-9904-828766848FEA}">
      <dsp:nvSpPr>
        <dsp:cNvPr id="0" name=""/>
        <dsp:cNvSpPr/>
      </dsp:nvSpPr>
      <dsp:spPr>
        <a:xfrm rot="10663">
          <a:off x="6432566" y="100802"/>
          <a:ext cx="430835" cy="31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rot="10663">
        <a:off x="6432566" y="100802"/>
        <a:ext cx="430835" cy="319476"/>
      </dsp:txXfrm>
    </dsp:sp>
    <dsp:sp modelId="{283C22ED-0663-4C7D-9BC7-AF6B480892E6}">
      <dsp:nvSpPr>
        <dsp:cNvPr id="0" name=""/>
        <dsp:cNvSpPr/>
      </dsp:nvSpPr>
      <dsp:spPr>
        <a:xfrm>
          <a:off x="7042237" y="0"/>
          <a:ext cx="1283188" cy="15095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NOCIÓN DEL  CUERPO</a:t>
          </a:r>
          <a:endParaRPr lang="es-EC" sz="1400" b="1" kern="1200" dirty="0">
            <a:solidFill>
              <a:schemeClr val="tx2"/>
            </a:solidFill>
            <a:latin typeface="Times New Roman" pitchFamily="18" charset="0"/>
            <a:cs typeface="Times New Roman" pitchFamily="18" charset="0"/>
          </a:endParaRPr>
        </a:p>
      </dsp:txBody>
      <dsp:txXfrm>
        <a:off x="7042237" y="0"/>
        <a:ext cx="1283188" cy="527508"/>
      </dsp:txXfrm>
    </dsp:sp>
    <dsp:sp modelId="{84F1ACD3-FAAA-43B7-93C4-2174B5D2C4AA}">
      <dsp:nvSpPr>
        <dsp:cNvPr id="0" name=""/>
        <dsp:cNvSpPr/>
      </dsp:nvSpPr>
      <dsp:spPr>
        <a:xfrm>
          <a:off x="7127017" y="823691"/>
          <a:ext cx="1283188" cy="19126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Char char="••"/>
          </a:pPr>
          <a:endParaRPr lang="es-EC" sz="1400" kern="1200" dirty="0">
            <a:solidFill>
              <a:schemeClr val="tx2"/>
            </a:solidFill>
            <a:latin typeface="Times New Roman" pitchFamily="18" charset="0"/>
            <a:cs typeface="Times New Roman" pitchFamily="18" charset="0"/>
          </a:endParaRPr>
        </a:p>
        <a:p>
          <a:pPr marL="114300" lvl="1" indent="-114300" algn="ctr"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Integración del cuerpo</a:t>
          </a:r>
          <a:endParaRPr lang="es-EC" sz="1400" kern="1200" dirty="0">
            <a:solidFill>
              <a:schemeClr val="tx2"/>
            </a:solidFill>
            <a:latin typeface="Times New Roman" pitchFamily="18" charset="0"/>
            <a:cs typeface="Times New Roman" pitchFamily="18" charset="0"/>
          </a:endParaRPr>
        </a:p>
      </dsp:txBody>
      <dsp:txXfrm>
        <a:off x="7127017" y="823691"/>
        <a:ext cx="1283188" cy="191261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A70B82-9BDC-4799-AD41-3137E81EDF76}">
      <dsp:nvSpPr>
        <dsp:cNvPr id="0" name=""/>
        <dsp:cNvSpPr/>
      </dsp:nvSpPr>
      <dsp:spPr>
        <a:xfrm>
          <a:off x="4297" y="68741"/>
          <a:ext cx="1954088" cy="1033799"/>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smtClean="0">
              <a:solidFill>
                <a:schemeClr val="tx2"/>
              </a:solidFill>
              <a:latin typeface="Times New Roman" pitchFamily="18" charset="0"/>
              <a:cs typeface="Times New Roman" pitchFamily="18" charset="0"/>
            </a:rPr>
            <a:t>ESQUEMA CORPORAL</a:t>
          </a:r>
          <a:endParaRPr lang="es-EC" sz="1400" b="1" kern="1200" dirty="0">
            <a:solidFill>
              <a:schemeClr val="tx2"/>
            </a:solidFill>
            <a:latin typeface="Times New Roman" pitchFamily="18" charset="0"/>
            <a:cs typeface="Times New Roman" pitchFamily="18" charset="0"/>
          </a:endParaRPr>
        </a:p>
      </dsp:txBody>
      <dsp:txXfrm>
        <a:off x="4297" y="68741"/>
        <a:ext cx="1954088" cy="689199"/>
      </dsp:txXfrm>
    </dsp:sp>
    <dsp:sp modelId="{A5EC5EB4-3173-421A-BFB7-E1C1FCCDA560}">
      <dsp:nvSpPr>
        <dsp:cNvPr id="0" name=""/>
        <dsp:cNvSpPr/>
      </dsp:nvSpPr>
      <dsp:spPr>
        <a:xfrm>
          <a:off x="404532" y="1152382"/>
          <a:ext cx="1954088" cy="939116"/>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solidFill>
                <a:schemeClr val="tx2"/>
              </a:solidFill>
              <a:latin typeface="Times New Roman" pitchFamily="18" charset="0"/>
              <a:cs typeface="Times New Roman" pitchFamily="18" charset="0"/>
            </a:rPr>
            <a:t>Se elabora el desarrollo motriz y la maduración del sistema nervioso</a:t>
          </a:r>
          <a:endParaRPr lang="es-EC" sz="1400" kern="1200" dirty="0">
            <a:solidFill>
              <a:schemeClr val="tx2"/>
            </a:solidFill>
            <a:latin typeface="Times New Roman" pitchFamily="18" charset="0"/>
            <a:cs typeface="Times New Roman" pitchFamily="18" charset="0"/>
          </a:endParaRPr>
        </a:p>
      </dsp:txBody>
      <dsp:txXfrm>
        <a:off x="404532" y="1152382"/>
        <a:ext cx="1954088" cy="939116"/>
      </dsp:txXfrm>
    </dsp:sp>
    <dsp:sp modelId="{1A356D96-9BED-4E42-B1BA-A1A26D1F6A6A}">
      <dsp:nvSpPr>
        <dsp:cNvPr id="0" name=""/>
        <dsp:cNvSpPr/>
      </dsp:nvSpPr>
      <dsp:spPr>
        <a:xfrm rot="21587926">
          <a:off x="2254617" y="164510"/>
          <a:ext cx="628017" cy="486511"/>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rot="21587926">
        <a:off x="2254617" y="164510"/>
        <a:ext cx="628017" cy="486511"/>
      </dsp:txXfrm>
    </dsp:sp>
    <dsp:sp modelId="{8079774A-78CF-497D-A4BC-005620A046EE}">
      <dsp:nvSpPr>
        <dsp:cNvPr id="0" name=""/>
        <dsp:cNvSpPr/>
      </dsp:nvSpPr>
      <dsp:spPr>
        <a:xfrm>
          <a:off x="3143317" y="57716"/>
          <a:ext cx="1954088" cy="1033799"/>
        </a:xfrm>
        <a:prstGeom prst="roundRect">
          <a:avLst>
            <a:gd name="adj" fmla="val 10000"/>
          </a:avLst>
        </a:prstGeom>
        <a:solidFill>
          <a:schemeClr val="accent3">
            <a:shade val="50000"/>
            <a:hueOff val="412415"/>
            <a:satOff val="-20275"/>
            <a:lumOff val="31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ESTRUCTURACIÓN ESPACIAL Y TEMPORAL</a:t>
          </a:r>
          <a:endParaRPr lang="es-EC" sz="1400" b="1" kern="1200" dirty="0">
            <a:solidFill>
              <a:schemeClr val="tx2"/>
            </a:solidFill>
            <a:latin typeface="Times New Roman" pitchFamily="18" charset="0"/>
            <a:cs typeface="Times New Roman" pitchFamily="18" charset="0"/>
          </a:endParaRPr>
        </a:p>
      </dsp:txBody>
      <dsp:txXfrm>
        <a:off x="3143317" y="57716"/>
        <a:ext cx="1954088" cy="689199"/>
      </dsp:txXfrm>
    </dsp:sp>
    <dsp:sp modelId="{99026E61-FFD8-4360-B789-63D9342781BD}">
      <dsp:nvSpPr>
        <dsp:cNvPr id="0" name=""/>
        <dsp:cNvSpPr/>
      </dsp:nvSpPr>
      <dsp:spPr>
        <a:xfrm>
          <a:off x="6264700" y="936157"/>
          <a:ext cx="1954088" cy="983214"/>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412415"/>
              <a:satOff val="-20275"/>
              <a:lumOff val="312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Movimientos voluntarios intencionados, programados y planificados</a:t>
          </a:r>
          <a:endParaRPr lang="es-EC" sz="1400" kern="1200" dirty="0">
            <a:solidFill>
              <a:schemeClr val="tx2"/>
            </a:solidFill>
            <a:latin typeface="Times New Roman" pitchFamily="18" charset="0"/>
            <a:cs typeface="Times New Roman" pitchFamily="18" charset="0"/>
          </a:endParaRPr>
        </a:p>
      </dsp:txBody>
      <dsp:txXfrm>
        <a:off x="6264700" y="936157"/>
        <a:ext cx="1954088" cy="983214"/>
      </dsp:txXfrm>
    </dsp:sp>
    <dsp:sp modelId="{3E67540B-18C2-42E5-8A2A-834BCE23ABFF}">
      <dsp:nvSpPr>
        <dsp:cNvPr id="0" name=""/>
        <dsp:cNvSpPr/>
      </dsp:nvSpPr>
      <dsp:spPr>
        <a:xfrm rot="21537575">
          <a:off x="5393587" y="130234"/>
          <a:ext cx="628117" cy="486511"/>
        </a:xfrm>
        <a:prstGeom prst="rightArrow">
          <a:avLst>
            <a:gd name="adj1" fmla="val 60000"/>
            <a:gd name="adj2" fmla="val 50000"/>
          </a:avLst>
        </a:prstGeom>
        <a:solidFill>
          <a:schemeClr val="accent3">
            <a:shade val="90000"/>
            <a:hueOff val="634156"/>
            <a:satOff val="-28566"/>
            <a:lumOff val="38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rot="21537575">
        <a:off x="5393587" y="130234"/>
        <a:ext cx="628117" cy="486511"/>
      </dsp:txXfrm>
    </dsp:sp>
    <dsp:sp modelId="{A1CB018F-9EB4-4D5B-8D7D-D41B7917E5EB}">
      <dsp:nvSpPr>
        <dsp:cNvPr id="0" name=""/>
        <dsp:cNvSpPr/>
      </dsp:nvSpPr>
      <dsp:spPr>
        <a:xfrm>
          <a:off x="6282338" y="41462"/>
          <a:ext cx="1954088" cy="911541"/>
        </a:xfrm>
        <a:prstGeom prst="roundRect">
          <a:avLst>
            <a:gd name="adj" fmla="val 10000"/>
          </a:avLst>
        </a:prstGeom>
        <a:solidFill>
          <a:schemeClr val="accent3">
            <a:shade val="50000"/>
            <a:hueOff val="412415"/>
            <a:satOff val="-20275"/>
            <a:lumOff val="31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s-EC" sz="1400" b="1" kern="1200" smtClean="0">
              <a:solidFill>
                <a:schemeClr val="tx2"/>
              </a:solidFill>
              <a:latin typeface="Times New Roman" pitchFamily="18" charset="0"/>
              <a:cs typeface="Times New Roman" pitchFamily="18" charset="0"/>
            </a:rPr>
            <a:t>PRAXIAS</a:t>
          </a:r>
          <a:endParaRPr lang="es-EC" sz="1400" b="1" kern="1200" dirty="0">
            <a:solidFill>
              <a:schemeClr val="tx2"/>
            </a:solidFill>
            <a:latin typeface="Times New Roman" pitchFamily="18" charset="0"/>
            <a:cs typeface="Times New Roman" pitchFamily="18" charset="0"/>
          </a:endParaRPr>
        </a:p>
      </dsp:txBody>
      <dsp:txXfrm>
        <a:off x="6282338" y="41462"/>
        <a:ext cx="1954088" cy="607694"/>
      </dsp:txXfrm>
    </dsp:sp>
    <dsp:sp modelId="{70458D8E-FCF7-45AC-8E7C-367DF08931D6}">
      <dsp:nvSpPr>
        <dsp:cNvPr id="0" name=""/>
        <dsp:cNvSpPr/>
      </dsp:nvSpPr>
      <dsp:spPr>
        <a:xfrm>
          <a:off x="3240367" y="826742"/>
          <a:ext cx="1954088" cy="1333497"/>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412415"/>
              <a:satOff val="-20275"/>
              <a:lumOff val="312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solidFill>
                <a:schemeClr val="tx2"/>
              </a:solidFill>
              <a:latin typeface="Times New Roman" pitchFamily="18" charset="0"/>
              <a:cs typeface="Times New Roman" pitchFamily="18" charset="0"/>
            </a:rPr>
            <a:t>Desarrolla su acción en el espacio mediante el movimiento</a:t>
          </a:r>
          <a:endParaRPr lang="es-EC" sz="1400" kern="1200" dirty="0">
            <a:solidFill>
              <a:schemeClr val="tx2"/>
            </a:solidFill>
            <a:latin typeface="Times New Roman" pitchFamily="18" charset="0"/>
            <a:cs typeface="Times New Roman" pitchFamily="18" charset="0"/>
          </a:endParaRPr>
        </a:p>
      </dsp:txBody>
      <dsp:txXfrm>
        <a:off x="3240367" y="826742"/>
        <a:ext cx="1954088" cy="133349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799DA7-82A5-405E-85B6-1052B1521256}">
      <dsp:nvSpPr>
        <dsp:cNvPr id="0" name=""/>
        <dsp:cNvSpPr/>
      </dsp:nvSpPr>
      <dsp:spPr>
        <a:xfrm>
          <a:off x="626469" y="0"/>
          <a:ext cx="7099988" cy="288032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B1F7B-D281-459A-9455-E8A70C694ECB}">
      <dsp:nvSpPr>
        <dsp:cNvPr id="0" name=""/>
        <dsp:cNvSpPr/>
      </dsp:nvSpPr>
      <dsp:spPr>
        <a:xfrm rot="188269">
          <a:off x="5424" y="864096"/>
          <a:ext cx="1695628" cy="11521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2"/>
              </a:solidFill>
              <a:latin typeface="Times New Roman" pitchFamily="18" charset="0"/>
              <a:cs typeface="Times New Roman" pitchFamily="18" charset="0"/>
            </a:rPr>
            <a:t>Domina su cuerpo y movimientos</a:t>
          </a:r>
          <a:endParaRPr lang="es-EC" sz="2000" kern="1200" dirty="0">
            <a:solidFill>
              <a:schemeClr val="tx2"/>
            </a:solidFill>
            <a:latin typeface="Times New Roman" pitchFamily="18" charset="0"/>
            <a:cs typeface="Times New Roman" pitchFamily="18" charset="0"/>
          </a:endParaRPr>
        </a:p>
      </dsp:txBody>
      <dsp:txXfrm rot="188269">
        <a:off x="5424" y="864096"/>
        <a:ext cx="1695628" cy="1152128"/>
      </dsp:txXfrm>
    </dsp:sp>
    <dsp:sp modelId="{901CA296-9BC7-429C-9E7A-5EDAAE5DF7E3}">
      <dsp:nvSpPr>
        <dsp:cNvPr id="0" name=""/>
        <dsp:cNvSpPr/>
      </dsp:nvSpPr>
      <dsp:spPr>
        <a:xfrm>
          <a:off x="1938425" y="864096"/>
          <a:ext cx="1424239" cy="1152128"/>
        </a:xfrm>
        <a:prstGeom prst="roundRect">
          <a:avLst/>
        </a:prstGeom>
        <a:solidFill>
          <a:schemeClr val="accent3">
            <a:hueOff val="-962387"/>
            <a:satOff val="2078"/>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solidFill>
                <a:schemeClr val="tx2"/>
              </a:solidFill>
              <a:latin typeface="Times New Roman" pitchFamily="18" charset="0"/>
              <a:cs typeface="Times New Roman" pitchFamily="18" charset="0"/>
            </a:rPr>
            <a:t>Corre veloz</a:t>
          </a:r>
          <a:endParaRPr lang="es-EC" sz="2000" kern="1200" dirty="0">
            <a:solidFill>
              <a:schemeClr val="tx2"/>
            </a:solidFill>
            <a:latin typeface="Times New Roman" pitchFamily="18" charset="0"/>
            <a:cs typeface="Times New Roman" pitchFamily="18" charset="0"/>
          </a:endParaRPr>
        </a:p>
      </dsp:txBody>
      <dsp:txXfrm>
        <a:off x="1938425" y="864096"/>
        <a:ext cx="1424239" cy="1152128"/>
      </dsp:txXfrm>
    </dsp:sp>
    <dsp:sp modelId="{B1B49B08-BA1F-4D90-AD3A-3BE362712812}">
      <dsp:nvSpPr>
        <dsp:cNvPr id="0" name=""/>
        <dsp:cNvSpPr/>
      </dsp:nvSpPr>
      <dsp:spPr>
        <a:xfrm>
          <a:off x="3600038" y="864096"/>
          <a:ext cx="1424239" cy="1152128"/>
        </a:xfrm>
        <a:prstGeom prst="roundRect">
          <a:avLst/>
        </a:prstGeom>
        <a:solidFill>
          <a:schemeClr val="accent3">
            <a:hueOff val="-1924773"/>
            <a:satOff val="415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solidFill>
                <a:schemeClr val="tx2"/>
              </a:solidFill>
              <a:latin typeface="Times New Roman" pitchFamily="18" charset="0"/>
              <a:cs typeface="Times New Roman" pitchFamily="18" charset="0"/>
            </a:rPr>
            <a:t>Trepa, se suspende</a:t>
          </a:r>
          <a:endParaRPr lang="es-EC" sz="2000" kern="1200" dirty="0">
            <a:solidFill>
              <a:schemeClr val="tx2"/>
            </a:solidFill>
            <a:latin typeface="Times New Roman" pitchFamily="18" charset="0"/>
            <a:cs typeface="Times New Roman" pitchFamily="18" charset="0"/>
          </a:endParaRPr>
        </a:p>
      </dsp:txBody>
      <dsp:txXfrm>
        <a:off x="3600038" y="864096"/>
        <a:ext cx="1424239" cy="1152128"/>
      </dsp:txXfrm>
    </dsp:sp>
    <dsp:sp modelId="{FB336D28-2E23-485B-BF93-BAD75BB80A39}">
      <dsp:nvSpPr>
        <dsp:cNvPr id="0" name=""/>
        <dsp:cNvSpPr/>
      </dsp:nvSpPr>
      <dsp:spPr>
        <a:xfrm>
          <a:off x="5261651" y="864096"/>
          <a:ext cx="1424239" cy="1152128"/>
        </a:xfrm>
        <a:prstGeom prst="roundRect">
          <a:avLst/>
        </a:prstGeom>
        <a:solidFill>
          <a:schemeClr val="accent3">
            <a:hueOff val="-2887160"/>
            <a:satOff val="6234"/>
            <a:lumOff val="-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solidFill>
                <a:schemeClr val="tx2"/>
              </a:solidFill>
              <a:latin typeface="Times New Roman" pitchFamily="18" charset="0"/>
              <a:cs typeface="Times New Roman" pitchFamily="18" charset="0"/>
            </a:rPr>
            <a:t>Salta</a:t>
          </a:r>
          <a:endParaRPr lang="es-EC" sz="2000" kern="1200" dirty="0">
            <a:solidFill>
              <a:schemeClr val="tx2"/>
            </a:solidFill>
            <a:latin typeface="Times New Roman" pitchFamily="18" charset="0"/>
            <a:cs typeface="Times New Roman" pitchFamily="18" charset="0"/>
          </a:endParaRPr>
        </a:p>
      </dsp:txBody>
      <dsp:txXfrm>
        <a:off x="5261651" y="864096"/>
        <a:ext cx="1424239" cy="1152128"/>
      </dsp:txXfrm>
    </dsp:sp>
    <dsp:sp modelId="{780491BD-0A46-409D-B8ED-45AE3E50CB6A}">
      <dsp:nvSpPr>
        <dsp:cNvPr id="0" name=""/>
        <dsp:cNvSpPr/>
      </dsp:nvSpPr>
      <dsp:spPr>
        <a:xfrm>
          <a:off x="6923264" y="864096"/>
          <a:ext cx="1424239" cy="1152128"/>
        </a:xfrm>
        <a:prstGeom prst="roundRect">
          <a:avLst/>
        </a:prstGeom>
        <a:solidFill>
          <a:schemeClr val="accent3">
            <a:hueOff val="-3849546"/>
            <a:satOff val="8312"/>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2"/>
              </a:solidFill>
              <a:latin typeface="Times New Roman" pitchFamily="18" charset="0"/>
              <a:cs typeface="Times New Roman" pitchFamily="18" charset="0"/>
            </a:rPr>
            <a:t>Mayor equilibrio</a:t>
          </a:r>
          <a:endParaRPr lang="es-EC" sz="2000" kern="1200" dirty="0">
            <a:solidFill>
              <a:schemeClr val="tx2"/>
            </a:solidFill>
            <a:latin typeface="Times New Roman" pitchFamily="18" charset="0"/>
            <a:cs typeface="Times New Roman" pitchFamily="18" charset="0"/>
          </a:endParaRPr>
        </a:p>
      </dsp:txBody>
      <dsp:txXfrm>
        <a:off x="6923264" y="864096"/>
        <a:ext cx="1424239" cy="115212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2C54B3-A179-4901-B194-D4D509F52B91}">
      <dsp:nvSpPr>
        <dsp:cNvPr id="0" name=""/>
        <dsp:cNvSpPr/>
      </dsp:nvSpPr>
      <dsp:spPr>
        <a:xfrm>
          <a:off x="7278" y="960012"/>
          <a:ext cx="2175358" cy="1305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Primera</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O – 6 meses</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DEPENDENCIA</a:t>
          </a:r>
          <a:endParaRPr lang="es-EC" sz="1700" kern="1200" dirty="0">
            <a:solidFill>
              <a:schemeClr val="tx2"/>
            </a:solidFill>
            <a:latin typeface="Times New Roman" pitchFamily="18" charset="0"/>
            <a:cs typeface="Times New Roman" pitchFamily="18" charset="0"/>
          </a:endParaRPr>
        </a:p>
      </dsp:txBody>
      <dsp:txXfrm>
        <a:off x="7278" y="960012"/>
        <a:ext cx="2175358" cy="1305215"/>
      </dsp:txXfrm>
    </dsp:sp>
    <dsp:sp modelId="{7510BC49-F012-44E5-B25C-8C1213875AF5}">
      <dsp:nvSpPr>
        <dsp:cNvPr id="0" name=""/>
        <dsp:cNvSpPr/>
      </dsp:nvSpPr>
      <dsp:spPr>
        <a:xfrm>
          <a:off x="2374068" y="1342876"/>
          <a:ext cx="461176" cy="539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a:off x="2374068" y="1342876"/>
        <a:ext cx="461176" cy="539488"/>
      </dsp:txXfrm>
    </dsp:sp>
    <dsp:sp modelId="{BD94CF15-4250-4D38-BB07-5093A377FEDF}">
      <dsp:nvSpPr>
        <dsp:cNvPr id="0" name=""/>
        <dsp:cNvSpPr/>
      </dsp:nvSpPr>
      <dsp:spPr>
        <a:xfrm>
          <a:off x="3052780" y="960012"/>
          <a:ext cx="2175358" cy="1305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Segunda</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6- 11 meses</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MOVILIDAD</a:t>
          </a:r>
          <a:endParaRPr lang="es-EC" sz="1700" kern="1200" dirty="0">
            <a:solidFill>
              <a:schemeClr val="tx2"/>
            </a:solidFill>
            <a:latin typeface="Times New Roman" pitchFamily="18" charset="0"/>
            <a:cs typeface="Times New Roman" pitchFamily="18" charset="0"/>
          </a:endParaRPr>
        </a:p>
      </dsp:txBody>
      <dsp:txXfrm>
        <a:off x="3052780" y="960012"/>
        <a:ext cx="2175358" cy="1305215"/>
      </dsp:txXfrm>
    </dsp:sp>
    <dsp:sp modelId="{BE7D8833-6A17-4E58-AE72-FAFC2B120FAF}">
      <dsp:nvSpPr>
        <dsp:cNvPr id="0" name=""/>
        <dsp:cNvSpPr/>
      </dsp:nvSpPr>
      <dsp:spPr>
        <a:xfrm>
          <a:off x="5419571" y="1342876"/>
          <a:ext cx="461176" cy="539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a:off x="5419571" y="1342876"/>
        <a:ext cx="461176" cy="539488"/>
      </dsp:txXfrm>
    </dsp:sp>
    <dsp:sp modelId="{2342C735-8617-4733-B6CE-6D559B2C9238}">
      <dsp:nvSpPr>
        <dsp:cNvPr id="0" name=""/>
        <dsp:cNvSpPr/>
      </dsp:nvSpPr>
      <dsp:spPr>
        <a:xfrm>
          <a:off x="6098282" y="960012"/>
          <a:ext cx="2175358" cy="1305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Tercera</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1 – 2 años</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ANDA SOLO, </a:t>
          </a:r>
          <a:endParaRPr lang="es-EC" sz="1700" kern="1200" dirty="0">
            <a:solidFill>
              <a:schemeClr val="tx2"/>
            </a:solidFill>
            <a:latin typeface="Times New Roman" pitchFamily="18" charset="0"/>
            <a:cs typeface="Times New Roman" pitchFamily="18" charset="0"/>
          </a:endParaRPr>
        </a:p>
      </dsp:txBody>
      <dsp:txXfrm>
        <a:off x="6098282" y="960012"/>
        <a:ext cx="2175358" cy="1305215"/>
      </dsp:txXfrm>
    </dsp:sp>
    <dsp:sp modelId="{77C7B76F-0172-4D2C-9936-21D1CA8605A5}">
      <dsp:nvSpPr>
        <dsp:cNvPr id="0" name=""/>
        <dsp:cNvSpPr/>
      </dsp:nvSpPr>
      <dsp:spPr>
        <a:xfrm rot="5400000">
          <a:off x="6955374" y="2417503"/>
          <a:ext cx="461176" cy="539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rot="5400000">
        <a:off x="6955374" y="2417503"/>
        <a:ext cx="461176" cy="539488"/>
      </dsp:txXfrm>
    </dsp:sp>
    <dsp:sp modelId="{064B9128-0926-4108-900C-F458DD7F6B9E}">
      <dsp:nvSpPr>
        <dsp:cNvPr id="0" name=""/>
        <dsp:cNvSpPr/>
      </dsp:nvSpPr>
      <dsp:spPr>
        <a:xfrm>
          <a:off x="6098282" y="3135371"/>
          <a:ext cx="2175358" cy="1305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Cuarta</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3 – 4 años</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CONSOLIDA</a:t>
          </a:r>
          <a:endParaRPr lang="es-EC" sz="1700" kern="1200" dirty="0">
            <a:solidFill>
              <a:schemeClr val="tx2"/>
            </a:solidFill>
            <a:latin typeface="Times New Roman" pitchFamily="18" charset="0"/>
            <a:cs typeface="Times New Roman" pitchFamily="18" charset="0"/>
          </a:endParaRPr>
        </a:p>
      </dsp:txBody>
      <dsp:txXfrm>
        <a:off x="6098282" y="3135371"/>
        <a:ext cx="2175358" cy="1305215"/>
      </dsp:txXfrm>
    </dsp:sp>
    <dsp:sp modelId="{02870B65-5878-4758-8079-29BE9FB50EDF}">
      <dsp:nvSpPr>
        <dsp:cNvPr id="0" name=""/>
        <dsp:cNvSpPr/>
      </dsp:nvSpPr>
      <dsp:spPr>
        <a:xfrm rot="10800000">
          <a:off x="5445675" y="3518234"/>
          <a:ext cx="461176" cy="539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itchFamily="18" charset="0"/>
            <a:cs typeface="Times New Roman" pitchFamily="18" charset="0"/>
          </a:endParaRPr>
        </a:p>
      </dsp:txBody>
      <dsp:txXfrm rot="10800000">
        <a:off x="5445675" y="3518234"/>
        <a:ext cx="461176" cy="539488"/>
      </dsp:txXfrm>
    </dsp:sp>
    <dsp:sp modelId="{AB660168-C636-43F8-A2D5-F37BE0B41B03}">
      <dsp:nvSpPr>
        <dsp:cNvPr id="0" name=""/>
        <dsp:cNvSpPr/>
      </dsp:nvSpPr>
      <dsp:spPr>
        <a:xfrm>
          <a:off x="3052780" y="3135371"/>
          <a:ext cx="2175358" cy="1305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Quinta</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5 – 7 años </a:t>
          </a:r>
        </a:p>
        <a:p>
          <a:pPr lvl="0" algn="ctr" defTabSz="755650">
            <a:lnSpc>
              <a:spcPct val="90000"/>
            </a:lnSpc>
            <a:spcBef>
              <a:spcPct val="0"/>
            </a:spcBef>
            <a:spcAft>
              <a:spcPct val="35000"/>
            </a:spcAft>
          </a:pPr>
          <a:r>
            <a:rPr lang="es-EC" sz="1700" kern="1200" dirty="0" smtClean="0">
              <a:solidFill>
                <a:schemeClr val="tx2"/>
              </a:solidFill>
              <a:latin typeface="Times New Roman" pitchFamily="18" charset="0"/>
              <a:cs typeface="Times New Roman" pitchFamily="18" charset="0"/>
            </a:rPr>
            <a:t>EQUILIBRIO, AUTONOMÍA </a:t>
          </a:r>
          <a:endParaRPr lang="es-EC" sz="1700" kern="1200" dirty="0">
            <a:solidFill>
              <a:schemeClr val="tx2"/>
            </a:solidFill>
            <a:latin typeface="Times New Roman" pitchFamily="18" charset="0"/>
            <a:cs typeface="Times New Roman" pitchFamily="18" charset="0"/>
          </a:endParaRPr>
        </a:p>
      </dsp:txBody>
      <dsp:txXfrm>
        <a:off x="3052780" y="3135371"/>
        <a:ext cx="2175358" cy="130521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8F8FE-1E79-495E-B39F-1742D67544DD}">
      <dsp:nvSpPr>
        <dsp:cNvPr id="0" name=""/>
        <dsp:cNvSpPr/>
      </dsp:nvSpPr>
      <dsp:spPr>
        <a:xfrm>
          <a:off x="0" y="0"/>
          <a:ext cx="4896544" cy="648072"/>
        </a:xfrm>
        <a:prstGeom prst="rect">
          <a:avLst/>
        </a:prstGeom>
        <a:solidFill>
          <a:srgbClr val="4971B3"/>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solidFill>
                <a:schemeClr val="tx2"/>
              </a:solidFill>
              <a:latin typeface="Times New Roman" pitchFamily="18" charset="0"/>
              <a:cs typeface="Times New Roman" pitchFamily="18" charset="0"/>
            </a:rPr>
            <a:t>MODALIDAD</a:t>
          </a:r>
          <a:endParaRPr lang="es-EC" sz="2400" b="1" kern="1200">
            <a:solidFill>
              <a:schemeClr val="tx2"/>
            </a:solidFill>
            <a:latin typeface="Times New Roman" pitchFamily="18" charset="0"/>
            <a:cs typeface="Times New Roman" pitchFamily="18" charset="0"/>
          </a:endParaRPr>
        </a:p>
      </dsp:txBody>
      <dsp:txXfrm>
        <a:off x="0" y="0"/>
        <a:ext cx="4896544" cy="648072"/>
      </dsp:txXfrm>
    </dsp:sp>
    <dsp:sp modelId="{FCF3CEDE-2308-47FB-AFDC-EEBD409F6089}">
      <dsp:nvSpPr>
        <dsp:cNvPr id="0" name=""/>
        <dsp:cNvSpPr/>
      </dsp:nvSpPr>
      <dsp:spPr>
        <a:xfrm>
          <a:off x="0" y="648072"/>
          <a:ext cx="2448272" cy="13609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smtClean="0">
            <a:solidFill>
              <a:schemeClr val="tx2"/>
            </a:solidFill>
            <a:latin typeface="Times New Roman" pitchFamily="18" charset="0"/>
            <a:cs typeface="Times New Roman" pitchFamily="18" charset="0"/>
          </a:endParaRPr>
        </a:p>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BIBLIOGRÁFICA </a:t>
          </a:r>
          <a:endParaRPr lang="es-EC" sz="1800" b="1" kern="1200">
            <a:solidFill>
              <a:schemeClr val="tx2"/>
            </a:solidFill>
            <a:latin typeface="Times New Roman" pitchFamily="18" charset="0"/>
            <a:cs typeface="Times New Roman" pitchFamily="18" charset="0"/>
          </a:endParaRPr>
        </a:p>
        <a:p>
          <a:pPr marL="171450" lvl="1" indent="-171450" algn="ctr" defTabSz="800100">
            <a:lnSpc>
              <a:spcPct val="90000"/>
            </a:lnSpc>
            <a:spcBef>
              <a:spcPct val="0"/>
            </a:spcBef>
            <a:spcAft>
              <a:spcPct val="15000"/>
            </a:spcAft>
            <a:buChar char="••"/>
          </a:pPr>
          <a:endParaRPr lang="es-EC" sz="1800" b="1" kern="1200">
            <a:solidFill>
              <a:schemeClr val="tx2"/>
            </a:solidFill>
            <a:latin typeface="Times New Roman" pitchFamily="18" charset="0"/>
            <a:cs typeface="Times New Roman" pitchFamily="18" charset="0"/>
          </a:endParaRPr>
        </a:p>
      </dsp:txBody>
      <dsp:txXfrm>
        <a:off x="0" y="648072"/>
        <a:ext cx="2448272" cy="1360951"/>
      </dsp:txXfrm>
    </dsp:sp>
    <dsp:sp modelId="{0AD8004C-3660-436B-AAA5-2CD0558AC7BD}">
      <dsp:nvSpPr>
        <dsp:cNvPr id="0" name=""/>
        <dsp:cNvSpPr/>
      </dsp:nvSpPr>
      <dsp:spPr>
        <a:xfrm>
          <a:off x="2448272" y="648072"/>
          <a:ext cx="2448272" cy="136095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DE CAMPO</a:t>
          </a:r>
          <a:endParaRPr lang="es-EC" sz="1800" b="1" kern="1200">
            <a:solidFill>
              <a:schemeClr val="tx2"/>
            </a:solidFill>
            <a:latin typeface="Times New Roman" pitchFamily="18" charset="0"/>
            <a:cs typeface="Times New Roman" pitchFamily="18" charset="0"/>
          </a:endParaRPr>
        </a:p>
      </dsp:txBody>
      <dsp:txXfrm>
        <a:off x="2448272" y="648072"/>
        <a:ext cx="2448272" cy="1360951"/>
      </dsp:txXfrm>
    </dsp:sp>
    <dsp:sp modelId="{45FA774B-21F7-46D3-9318-D2264080BDAB}">
      <dsp:nvSpPr>
        <dsp:cNvPr id="0" name=""/>
        <dsp:cNvSpPr/>
      </dsp:nvSpPr>
      <dsp:spPr>
        <a:xfrm>
          <a:off x="0" y="2009023"/>
          <a:ext cx="4896544" cy="151216"/>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8F8FE-1E79-495E-B39F-1742D67544DD}">
      <dsp:nvSpPr>
        <dsp:cNvPr id="0" name=""/>
        <dsp:cNvSpPr/>
      </dsp:nvSpPr>
      <dsp:spPr>
        <a:xfrm>
          <a:off x="0" y="0"/>
          <a:ext cx="3275856" cy="648072"/>
        </a:xfrm>
        <a:prstGeom prst="rect">
          <a:avLst/>
        </a:prstGeom>
        <a:solidFill>
          <a:srgbClr val="AE94C2"/>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solidFill>
                <a:schemeClr val="tx2"/>
              </a:solidFill>
              <a:latin typeface="Times New Roman" pitchFamily="18" charset="0"/>
              <a:cs typeface="Times New Roman" pitchFamily="18" charset="0"/>
            </a:rPr>
            <a:t>TIPO</a:t>
          </a:r>
          <a:endParaRPr lang="es-EC" sz="2400" b="1" kern="1200">
            <a:solidFill>
              <a:schemeClr val="tx2"/>
            </a:solidFill>
            <a:latin typeface="Times New Roman" pitchFamily="18" charset="0"/>
            <a:cs typeface="Times New Roman" pitchFamily="18" charset="0"/>
          </a:endParaRPr>
        </a:p>
      </dsp:txBody>
      <dsp:txXfrm>
        <a:off x="0" y="0"/>
        <a:ext cx="3275856" cy="648072"/>
      </dsp:txXfrm>
    </dsp:sp>
    <dsp:sp modelId="{FCF3CEDE-2308-47FB-AFDC-EEBD409F6089}">
      <dsp:nvSpPr>
        <dsp:cNvPr id="0" name=""/>
        <dsp:cNvSpPr/>
      </dsp:nvSpPr>
      <dsp:spPr>
        <a:xfrm>
          <a:off x="0" y="648072"/>
          <a:ext cx="3275856" cy="1360951"/>
        </a:xfrm>
        <a:prstGeom prst="rect">
          <a:avLst/>
        </a:prstGeom>
        <a:solidFill>
          <a:srgbClr val="AF516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smtClean="0">
            <a:solidFill>
              <a:schemeClr val="tx2"/>
            </a:solidFill>
            <a:latin typeface="Times New Roman" pitchFamily="18" charset="0"/>
            <a:cs typeface="Times New Roman" pitchFamily="18" charset="0"/>
          </a:endParaRPr>
        </a:p>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DESCRIPTIVA </a:t>
          </a:r>
          <a:endParaRPr lang="es-EC" sz="1800" b="1" kern="1200">
            <a:solidFill>
              <a:schemeClr val="tx2"/>
            </a:solidFill>
            <a:latin typeface="Times New Roman" pitchFamily="18" charset="0"/>
            <a:cs typeface="Times New Roman" pitchFamily="18" charset="0"/>
          </a:endParaRPr>
        </a:p>
        <a:p>
          <a:pPr marL="171450" lvl="1" indent="-171450" algn="ctr" defTabSz="800100">
            <a:lnSpc>
              <a:spcPct val="90000"/>
            </a:lnSpc>
            <a:spcBef>
              <a:spcPct val="0"/>
            </a:spcBef>
            <a:spcAft>
              <a:spcPct val="15000"/>
            </a:spcAft>
            <a:buChar char="••"/>
          </a:pPr>
          <a:endParaRPr lang="es-EC" sz="1800" b="1" kern="1200">
            <a:solidFill>
              <a:schemeClr val="tx2"/>
            </a:solidFill>
            <a:latin typeface="Times New Roman" pitchFamily="18" charset="0"/>
            <a:cs typeface="Times New Roman" pitchFamily="18" charset="0"/>
          </a:endParaRPr>
        </a:p>
      </dsp:txBody>
      <dsp:txXfrm>
        <a:off x="0" y="648072"/>
        <a:ext cx="3275856" cy="1360951"/>
      </dsp:txXfrm>
    </dsp:sp>
    <dsp:sp modelId="{45FA774B-21F7-46D3-9318-D2264080BDAB}">
      <dsp:nvSpPr>
        <dsp:cNvPr id="0" name=""/>
        <dsp:cNvSpPr/>
      </dsp:nvSpPr>
      <dsp:spPr>
        <a:xfrm>
          <a:off x="0" y="2009023"/>
          <a:ext cx="3275856" cy="151216"/>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8F8FE-1E79-495E-B39F-1742D67544DD}">
      <dsp:nvSpPr>
        <dsp:cNvPr id="0" name=""/>
        <dsp:cNvSpPr/>
      </dsp:nvSpPr>
      <dsp:spPr>
        <a:xfrm>
          <a:off x="0" y="0"/>
          <a:ext cx="6120680" cy="345638"/>
        </a:xfrm>
        <a:prstGeom prst="rect">
          <a:avLst/>
        </a:prstGeom>
        <a:solidFill>
          <a:srgbClr val="B89348"/>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solidFill>
                <a:schemeClr val="tx2"/>
              </a:solidFill>
              <a:latin typeface="Times New Roman" pitchFamily="18" charset="0"/>
              <a:cs typeface="Times New Roman" pitchFamily="18" charset="0"/>
            </a:rPr>
            <a:t>POBLACIÓN Y MUESTRA</a:t>
          </a:r>
          <a:endParaRPr lang="es-EC" sz="2400" b="1" kern="1200">
            <a:solidFill>
              <a:schemeClr val="tx2"/>
            </a:solidFill>
            <a:latin typeface="Times New Roman" pitchFamily="18" charset="0"/>
            <a:cs typeface="Times New Roman" pitchFamily="18" charset="0"/>
          </a:endParaRPr>
        </a:p>
      </dsp:txBody>
      <dsp:txXfrm>
        <a:off x="0" y="0"/>
        <a:ext cx="6120680" cy="345638"/>
      </dsp:txXfrm>
    </dsp:sp>
    <dsp:sp modelId="{FCF3CEDE-2308-47FB-AFDC-EEBD409F6089}">
      <dsp:nvSpPr>
        <dsp:cNvPr id="0" name=""/>
        <dsp:cNvSpPr/>
      </dsp:nvSpPr>
      <dsp:spPr>
        <a:xfrm>
          <a:off x="0" y="329176"/>
          <a:ext cx="6120680" cy="725840"/>
        </a:xfrm>
        <a:prstGeom prst="rect">
          <a:avLst/>
        </a:prstGeom>
        <a:solidFill>
          <a:srgbClr val="619C9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Primeros de básica del Centro Educativo “Amable Arauz”</a:t>
          </a:r>
          <a:endParaRPr lang="es-EC" sz="1800" b="1" kern="1200">
            <a:solidFill>
              <a:schemeClr val="tx2"/>
            </a:solidFill>
            <a:latin typeface="Times New Roman" pitchFamily="18" charset="0"/>
            <a:cs typeface="Times New Roman" pitchFamily="18" charset="0"/>
          </a:endParaRPr>
        </a:p>
      </dsp:txBody>
      <dsp:txXfrm>
        <a:off x="0" y="329176"/>
        <a:ext cx="6120680" cy="725840"/>
      </dsp:txXfrm>
    </dsp:sp>
    <dsp:sp modelId="{45FA774B-21F7-46D3-9318-D2264080BDAB}">
      <dsp:nvSpPr>
        <dsp:cNvPr id="0" name=""/>
        <dsp:cNvSpPr/>
      </dsp:nvSpPr>
      <dsp:spPr>
        <a:xfrm>
          <a:off x="0" y="1071479"/>
          <a:ext cx="6120680" cy="80648"/>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51BEBB-4B26-4D7A-A14A-ED68E26B3A0A}">
      <dsp:nvSpPr>
        <dsp:cNvPr id="0" name=""/>
        <dsp:cNvSpPr/>
      </dsp:nvSpPr>
      <dsp:spPr>
        <a:xfrm>
          <a:off x="1399092" y="3516"/>
          <a:ext cx="2434489" cy="14606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smtClean="0">
              <a:solidFill>
                <a:schemeClr val="tx2"/>
              </a:solidFill>
              <a:latin typeface="Times New Roman" pitchFamily="18" charset="0"/>
              <a:cs typeface="Times New Roman" pitchFamily="18" charset="0"/>
            </a:rPr>
            <a:t>Espacio y horario específico </a:t>
          </a:r>
          <a:endParaRPr lang="es-EC" sz="2600" kern="1200">
            <a:solidFill>
              <a:schemeClr val="tx2"/>
            </a:solidFill>
            <a:latin typeface="Times New Roman" pitchFamily="18" charset="0"/>
            <a:cs typeface="Times New Roman" pitchFamily="18" charset="0"/>
          </a:endParaRPr>
        </a:p>
      </dsp:txBody>
      <dsp:txXfrm>
        <a:off x="1399092" y="3516"/>
        <a:ext cx="2434489" cy="1460693"/>
      </dsp:txXfrm>
    </dsp:sp>
    <dsp:sp modelId="{02C7DF8C-40DE-47FA-A7C2-D1052025FB23}">
      <dsp:nvSpPr>
        <dsp:cNvPr id="0" name=""/>
        <dsp:cNvSpPr/>
      </dsp:nvSpPr>
      <dsp:spPr>
        <a:xfrm>
          <a:off x="4047817" y="431986"/>
          <a:ext cx="516111" cy="6037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2"/>
            </a:solidFill>
            <a:latin typeface="Times New Roman" pitchFamily="18" charset="0"/>
            <a:cs typeface="Times New Roman" pitchFamily="18" charset="0"/>
          </a:endParaRPr>
        </a:p>
      </dsp:txBody>
      <dsp:txXfrm>
        <a:off x="4047817" y="431986"/>
        <a:ext cx="516111" cy="603753"/>
      </dsp:txXfrm>
    </dsp:sp>
    <dsp:sp modelId="{6838DD5E-8F6C-47D9-BFCE-C3D04ACDF157}">
      <dsp:nvSpPr>
        <dsp:cNvPr id="0" name=""/>
        <dsp:cNvSpPr/>
      </dsp:nvSpPr>
      <dsp:spPr>
        <a:xfrm>
          <a:off x="4807377" y="3516"/>
          <a:ext cx="2434489" cy="1460693"/>
        </a:xfrm>
        <a:prstGeom prst="roundRect">
          <a:avLst>
            <a:gd name="adj" fmla="val 10000"/>
          </a:avLst>
        </a:prstGeom>
        <a:solidFill>
          <a:schemeClr val="accent2">
            <a:hueOff val="-1414451"/>
            <a:satOff val="-2155"/>
            <a:lumOff val="-5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smtClean="0">
              <a:solidFill>
                <a:schemeClr val="tx2"/>
              </a:solidFill>
              <a:latin typeface="Times New Roman" pitchFamily="18" charset="0"/>
              <a:cs typeface="Times New Roman" pitchFamily="18" charset="0"/>
            </a:rPr>
            <a:t>Mayor tiempo en el aula de clases</a:t>
          </a:r>
          <a:endParaRPr lang="es-EC" sz="2600" kern="1200">
            <a:solidFill>
              <a:schemeClr val="tx2"/>
            </a:solidFill>
            <a:latin typeface="Times New Roman" pitchFamily="18" charset="0"/>
            <a:cs typeface="Times New Roman" pitchFamily="18" charset="0"/>
          </a:endParaRPr>
        </a:p>
      </dsp:txBody>
      <dsp:txXfrm>
        <a:off x="4807377" y="3516"/>
        <a:ext cx="2434489" cy="1460693"/>
      </dsp:txXfrm>
    </dsp:sp>
    <dsp:sp modelId="{77F06B64-7DA5-4507-8C3C-FF51C7D35E31}">
      <dsp:nvSpPr>
        <dsp:cNvPr id="0" name=""/>
        <dsp:cNvSpPr/>
      </dsp:nvSpPr>
      <dsp:spPr>
        <a:xfrm rot="5400000">
          <a:off x="5766566" y="1634623"/>
          <a:ext cx="516111" cy="603753"/>
        </a:xfrm>
        <a:prstGeom prst="rightArrow">
          <a:avLst>
            <a:gd name="adj1" fmla="val 60000"/>
            <a:gd name="adj2" fmla="val 50000"/>
          </a:avLst>
        </a:prstGeom>
        <a:solidFill>
          <a:schemeClr val="accent2">
            <a:hueOff val="-1768063"/>
            <a:satOff val="-2694"/>
            <a:lumOff val="-74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2"/>
            </a:solidFill>
            <a:latin typeface="Times New Roman" pitchFamily="18" charset="0"/>
            <a:cs typeface="Times New Roman" pitchFamily="18" charset="0"/>
          </a:endParaRPr>
        </a:p>
      </dsp:txBody>
      <dsp:txXfrm rot="5400000">
        <a:off x="5766566" y="1634623"/>
        <a:ext cx="516111" cy="603753"/>
      </dsp:txXfrm>
    </dsp:sp>
    <dsp:sp modelId="{D9A291E2-90A2-4D9C-AFE0-1A29553B2A84}">
      <dsp:nvSpPr>
        <dsp:cNvPr id="0" name=""/>
        <dsp:cNvSpPr/>
      </dsp:nvSpPr>
      <dsp:spPr>
        <a:xfrm>
          <a:off x="4807377" y="2438005"/>
          <a:ext cx="2434489" cy="1460693"/>
        </a:xfrm>
        <a:prstGeom prst="roundRect">
          <a:avLst>
            <a:gd name="adj" fmla="val 10000"/>
          </a:avLst>
        </a:prstGeom>
        <a:solidFill>
          <a:schemeClr val="accent2">
            <a:hueOff val="-2828901"/>
            <a:satOff val="-4310"/>
            <a:lumOff val="-1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smtClean="0">
              <a:solidFill>
                <a:schemeClr val="tx2"/>
              </a:solidFill>
              <a:latin typeface="Times New Roman" pitchFamily="18" charset="0"/>
              <a:cs typeface="Times New Roman" pitchFamily="18" charset="0"/>
            </a:rPr>
            <a:t>Actividades en el patio sin planificación </a:t>
          </a:r>
          <a:endParaRPr lang="es-EC" sz="2600" kern="1200">
            <a:solidFill>
              <a:schemeClr val="tx2"/>
            </a:solidFill>
            <a:latin typeface="Times New Roman" pitchFamily="18" charset="0"/>
            <a:cs typeface="Times New Roman" pitchFamily="18" charset="0"/>
          </a:endParaRPr>
        </a:p>
      </dsp:txBody>
      <dsp:txXfrm>
        <a:off x="4807377" y="2438005"/>
        <a:ext cx="2434489" cy="1460693"/>
      </dsp:txXfrm>
    </dsp:sp>
    <dsp:sp modelId="{D25B9F47-B10F-4966-8583-EEDAA99163ED}">
      <dsp:nvSpPr>
        <dsp:cNvPr id="0" name=""/>
        <dsp:cNvSpPr/>
      </dsp:nvSpPr>
      <dsp:spPr>
        <a:xfrm rot="10800000">
          <a:off x="4077031" y="2866475"/>
          <a:ext cx="516111" cy="603753"/>
        </a:xfrm>
        <a:prstGeom prst="rightArrow">
          <a:avLst>
            <a:gd name="adj1" fmla="val 60000"/>
            <a:gd name="adj2" fmla="val 50000"/>
          </a:avLst>
        </a:prstGeom>
        <a:solidFill>
          <a:schemeClr val="accent2">
            <a:hueOff val="-3536126"/>
            <a:satOff val="-5387"/>
            <a:lumOff val="-1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2"/>
            </a:solidFill>
            <a:latin typeface="Times New Roman" pitchFamily="18" charset="0"/>
            <a:cs typeface="Times New Roman" pitchFamily="18" charset="0"/>
          </a:endParaRPr>
        </a:p>
      </dsp:txBody>
      <dsp:txXfrm rot="10800000">
        <a:off x="4077031" y="2866475"/>
        <a:ext cx="516111" cy="603753"/>
      </dsp:txXfrm>
    </dsp:sp>
    <dsp:sp modelId="{A6205349-6930-4991-900F-D1D4554DB5AE}">
      <dsp:nvSpPr>
        <dsp:cNvPr id="0" name=""/>
        <dsp:cNvSpPr/>
      </dsp:nvSpPr>
      <dsp:spPr>
        <a:xfrm>
          <a:off x="1399092" y="2438005"/>
          <a:ext cx="2434489" cy="1460693"/>
        </a:xfrm>
        <a:prstGeom prst="roundRect">
          <a:avLst>
            <a:gd name="adj" fmla="val 10000"/>
          </a:avLst>
        </a:prstGeom>
        <a:solidFill>
          <a:schemeClr val="accent2">
            <a:hueOff val="-4243352"/>
            <a:satOff val="-6465"/>
            <a:lumOff val="-1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smtClean="0">
              <a:solidFill>
                <a:schemeClr val="tx2"/>
              </a:solidFill>
              <a:latin typeface="Times New Roman" pitchFamily="18" charset="0"/>
              <a:cs typeface="Times New Roman" pitchFamily="18" charset="0"/>
            </a:rPr>
            <a:t>Desinterés por adquirir nuevos conocimientos</a:t>
          </a:r>
          <a:endParaRPr lang="es-EC" sz="2600" kern="1200">
            <a:solidFill>
              <a:schemeClr val="tx2"/>
            </a:solidFill>
            <a:latin typeface="Times New Roman" pitchFamily="18" charset="0"/>
            <a:cs typeface="Times New Roman" pitchFamily="18" charset="0"/>
          </a:endParaRPr>
        </a:p>
      </dsp:txBody>
      <dsp:txXfrm>
        <a:off x="1399092" y="2438005"/>
        <a:ext cx="2434489" cy="1460693"/>
      </dsp:txXfrm>
    </dsp:sp>
    <dsp:sp modelId="{0461F904-5B76-47E6-9BC1-90EA11ED5CD9}">
      <dsp:nvSpPr>
        <dsp:cNvPr id="0" name=""/>
        <dsp:cNvSpPr/>
      </dsp:nvSpPr>
      <dsp:spPr>
        <a:xfrm rot="5400000">
          <a:off x="2358281" y="4069113"/>
          <a:ext cx="516111" cy="603753"/>
        </a:xfrm>
        <a:prstGeom prst="rightArrow">
          <a:avLst>
            <a:gd name="adj1" fmla="val 60000"/>
            <a:gd name="adj2" fmla="val 50000"/>
          </a:avLst>
        </a:prstGeom>
        <a:solidFill>
          <a:schemeClr val="accent2">
            <a:hueOff val="-5304190"/>
            <a:satOff val="-8081"/>
            <a:lumOff val="-222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chemeClr val="tx2"/>
            </a:solidFill>
          </a:endParaRPr>
        </a:p>
      </dsp:txBody>
      <dsp:txXfrm rot="5400000">
        <a:off x="2358281" y="4069113"/>
        <a:ext cx="516111" cy="603753"/>
      </dsp:txXfrm>
    </dsp:sp>
    <dsp:sp modelId="{99230B55-1B74-48C5-9D30-4B2920E482F9}">
      <dsp:nvSpPr>
        <dsp:cNvPr id="0" name=""/>
        <dsp:cNvSpPr/>
      </dsp:nvSpPr>
      <dsp:spPr>
        <a:xfrm>
          <a:off x="1399092" y="4872494"/>
          <a:ext cx="2434489" cy="1460693"/>
        </a:xfrm>
        <a:prstGeom prst="roundRect">
          <a:avLst>
            <a:gd name="adj" fmla="val 10000"/>
          </a:avLst>
        </a:prstGeom>
        <a:solidFill>
          <a:schemeClr val="accent2">
            <a:hueOff val="-5657802"/>
            <a:satOff val="-8620"/>
            <a:lumOff val="-2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smtClean="0">
              <a:solidFill>
                <a:schemeClr val="tx2"/>
              </a:solidFill>
              <a:latin typeface="Times New Roman" pitchFamily="18" charset="0"/>
              <a:cs typeface="Times New Roman" pitchFamily="18" charset="0"/>
            </a:rPr>
            <a:t>Seguir consignas impartidas</a:t>
          </a:r>
          <a:endParaRPr lang="es-EC" sz="2600" kern="1200">
            <a:solidFill>
              <a:schemeClr val="tx2"/>
            </a:solidFill>
            <a:latin typeface="Times New Roman" pitchFamily="18" charset="0"/>
            <a:cs typeface="Times New Roman" pitchFamily="18" charset="0"/>
          </a:endParaRPr>
        </a:p>
      </dsp:txBody>
      <dsp:txXfrm>
        <a:off x="1399092" y="4872494"/>
        <a:ext cx="2434489" cy="1460693"/>
      </dsp:txXfrm>
    </dsp:sp>
    <dsp:sp modelId="{48D0DEE3-970C-465B-A816-9C9BAA886567}">
      <dsp:nvSpPr>
        <dsp:cNvPr id="0" name=""/>
        <dsp:cNvSpPr/>
      </dsp:nvSpPr>
      <dsp:spPr>
        <a:xfrm>
          <a:off x="4047817" y="5300964"/>
          <a:ext cx="516111" cy="603753"/>
        </a:xfrm>
        <a:prstGeom prst="rightArrow">
          <a:avLst>
            <a:gd name="adj1" fmla="val 60000"/>
            <a:gd name="adj2" fmla="val 50000"/>
          </a:avLst>
        </a:prstGeom>
        <a:solidFill>
          <a:schemeClr val="accent2">
            <a:hueOff val="-7072253"/>
            <a:satOff val="-10775"/>
            <a:lumOff val="-2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chemeClr val="tx2"/>
            </a:solidFill>
          </a:endParaRPr>
        </a:p>
      </dsp:txBody>
      <dsp:txXfrm>
        <a:off x="4047817" y="5300964"/>
        <a:ext cx="516111" cy="603753"/>
      </dsp:txXfrm>
    </dsp:sp>
    <dsp:sp modelId="{C4C25070-642E-4699-8987-5857CC084A42}">
      <dsp:nvSpPr>
        <dsp:cNvPr id="0" name=""/>
        <dsp:cNvSpPr/>
      </dsp:nvSpPr>
      <dsp:spPr>
        <a:xfrm>
          <a:off x="4807377" y="4872494"/>
          <a:ext cx="2434489" cy="1460693"/>
        </a:xfrm>
        <a:prstGeom prst="roundRect">
          <a:avLst>
            <a:gd name="adj" fmla="val 10000"/>
          </a:avLst>
        </a:prstGeom>
        <a:solidFill>
          <a:schemeClr val="accent2">
            <a:hueOff val="-7072253"/>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smtClean="0">
              <a:solidFill>
                <a:schemeClr val="tx2"/>
              </a:solidFill>
              <a:latin typeface="Times New Roman" pitchFamily="18" charset="0"/>
              <a:cs typeface="Times New Roman" pitchFamily="18" charset="0"/>
            </a:rPr>
            <a:t>Etapa importante para toda la vida </a:t>
          </a:r>
          <a:endParaRPr lang="es-EC" sz="2600" kern="1200">
            <a:solidFill>
              <a:schemeClr val="tx2"/>
            </a:solidFill>
            <a:latin typeface="Times New Roman" pitchFamily="18" charset="0"/>
            <a:cs typeface="Times New Roman" pitchFamily="18" charset="0"/>
          </a:endParaRPr>
        </a:p>
      </dsp:txBody>
      <dsp:txXfrm>
        <a:off x="4807377" y="4872494"/>
        <a:ext cx="2434489" cy="146069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816262-A9F1-4E4F-8CBE-1BCE15CAF3A6}">
      <dsp:nvSpPr>
        <dsp:cNvPr id="0" name=""/>
        <dsp:cNvSpPr/>
      </dsp:nvSpPr>
      <dsp:spPr>
        <a:xfrm rot="5400000">
          <a:off x="5161117" y="-1868980"/>
          <a:ext cx="1429471" cy="553021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Docentes conocimientos básicos</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Procesos ,realizar actividades lúdicas </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Conocimiento insuficiente, observar cambios</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No aplican actividades lúdicas</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Perjudicados los niños/as en el aprendizaje</a:t>
          </a:r>
          <a:endParaRPr lang="es-EC" sz="1800" kern="1200" dirty="0">
            <a:solidFill>
              <a:schemeClr val="tx2"/>
            </a:solidFill>
            <a:latin typeface="Times New Roman" pitchFamily="18" charset="0"/>
            <a:cs typeface="Times New Roman" pitchFamily="18" charset="0"/>
          </a:endParaRPr>
        </a:p>
      </dsp:txBody>
      <dsp:txXfrm rot="5400000">
        <a:off x="5161117" y="-1868980"/>
        <a:ext cx="1429471" cy="5530214"/>
      </dsp:txXfrm>
    </dsp:sp>
    <dsp:sp modelId="{992B80F6-198C-4E7E-ADC6-6B884162A01C}">
      <dsp:nvSpPr>
        <dsp:cNvPr id="0" name=""/>
        <dsp:cNvSpPr/>
      </dsp:nvSpPr>
      <dsp:spPr>
        <a:xfrm>
          <a:off x="0" y="2707"/>
          <a:ext cx="3110745" cy="17868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smtClean="0">
              <a:solidFill>
                <a:schemeClr val="tx2"/>
              </a:solidFill>
              <a:latin typeface="Times New Roman" pitchFamily="18" charset="0"/>
              <a:cs typeface="Times New Roman" pitchFamily="18" charset="0"/>
            </a:rPr>
            <a:t>¿Qué conocimientos tienen las maestras sobre los procesos que se utilizan en las actividades lúdicas de los niños y niñas del Primero de básica?</a:t>
          </a:r>
          <a:endParaRPr lang="es-EC" sz="1800" kern="1200">
            <a:solidFill>
              <a:schemeClr val="tx2"/>
            </a:solidFill>
            <a:latin typeface="Times New Roman" pitchFamily="18" charset="0"/>
            <a:cs typeface="Times New Roman" pitchFamily="18" charset="0"/>
          </a:endParaRPr>
        </a:p>
      </dsp:txBody>
      <dsp:txXfrm>
        <a:off x="0" y="2707"/>
        <a:ext cx="3110745" cy="1786839"/>
      </dsp:txXfrm>
    </dsp:sp>
    <dsp:sp modelId="{7ADEE3AA-21C3-47C5-9B72-03B46D2E8B05}">
      <dsp:nvSpPr>
        <dsp:cNvPr id="0" name=""/>
        <dsp:cNvSpPr/>
      </dsp:nvSpPr>
      <dsp:spPr>
        <a:xfrm rot="5400000">
          <a:off x="5161117" y="7200"/>
          <a:ext cx="1429471" cy="553021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No utilizan estrategias </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Docentes cultura física</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Estrategias motrices disciplinadas normas establecidas y rígidas</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Habilidades motrices emotivas y divertidas</a:t>
          </a:r>
          <a:endParaRPr lang="es-EC" sz="1800" kern="1200" dirty="0">
            <a:solidFill>
              <a:schemeClr val="tx2"/>
            </a:solidFill>
            <a:latin typeface="Times New Roman" pitchFamily="18" charset="0"/>
            <a:cs typeface="Times New Roman" pitchFamily="18" charset="0"/>
          </a:endParaRPr>
        </a:p>
      </dsp:txBody>
      <dsp:txXfrm rot="5400000">
        <a:off x="5161117" y="7200"/>
        <a:ext cx="1429471" cy="5530214"/>
      </dsp:txXfrm>
    </dsp:sp>
    <dsp:sp modelId="{E4C87B11-D99C-4ECE-894A-145E72468094}">
      <dsp:nvSpPr>
        <dsp:cNvPr id="0" name=""/>
        <dsp:cNvSpPr/>
      </dsp:nvSpPr>
      <dsp:spPr>
        <a:xfrm>
          <a:off x="0" y="1878888"/>
          <a:ext cx="3110745" cy="17868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smtClean="0">
              <a:solidFill>
                <a:schemeClr val="tx2"/>
              </a:solidFill>
              <a:latin typeface="Times New Roman" pitchFamily="18" charset="0"/>
              <a:cs typeface="Times New Roman" pitchFamily="18" charset="0"/>
            </a:rPr>
            <a:t>¿Qué tipo de estrategias se utilizan para optimizar el desarrollo de la motricidad gruesa en los niños y niñas del primero de básica?</a:t>
          </a:r>
          <a:endParaRPr lang="es-EC" sz="1800" kern="1200">
            <a:solidFill>
              <a:schemeClr val="tx2"/>
            </a:solidFill>
            <a:latin typeface="Times New Roman" pitchFamily="18" charset="0"/>
            <a:cs typeface="Times New Roman" pitchFamily="18" charset="0"/>
          </a:endParaRPr>
        </a:p>
      </dsp:txBody>
      <dsp:txXfrm>
        <a:off x="0" y="1878888"/>
        <a:ext cx="3110745" cy="1786839"/>
      </dsp:txXfrm>
    </dsp:sp>
    <dsp:sp modelId="{F881C3EC-8DA2-4C31-BED7-9A44814E34EC}">
      <dsp:nvSpPr>
        <dsp:cNvPr id="0" name=""/>
        <dsp:cNvSpPr/>
      </dsp:nvSpPr>
      <dsp:spPr>
        <a:xfrm rot="5400000">
          <a:off x="5161117" y="1883381"/>
          <a:ext cx="1429471" cy="553021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Actividades a reforzar elementos de la motricidad gruesa</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Desarrollo evolutivo del niño/a</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Aprendizaje interactivo, recreativo, divertido</a:t>
          </a:r>
          <a:endParaRPr lang="es-EC" sz="180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2"/>
              </a:solidFill>
              <a:latin typeface="Times New Roman" pitchFamily="18" charset="0"/>
              <a:cs typeface="Times New Roman" pitchFamily="18" charset="0"/>
            </a:rPr>
            <a:t>Bienestar habilidades y destrezas</a:t>
          </a:r>
          <a:endParaRPr lang="es-EC" sz="1800" kern="1200" dirty="0">
            <a:solidFill>
              <a:schemeClr val="tx2"/>
            </a:solidFill>
            <a:latin typeface="Times New Roman" pitchFamily="18" charset="0"/>
            <a:cs typeface="Times New Roman" pitchFamily="18" charset="0"/>
          </a:endParaRPr>
        </a:p>
      </dsp:txBody>
      <dsp:txXfrm rot="5400000">
        <a:off x="5161117" y="1883381"/>
        <a:ext cx="1429471" cy="5530214"/>
      </dsp:txXfrm>
    </dsp:sp>
    <dsp:sp modelId="{0735A1AE-E607-4154-80D1-FCBE34C10B0D}">
      <dsp:nvSpPr>
        <dsp:cNvPr id="0" name=""/>
        <dsp:cNvSpPr/>
      </dsp:nvSpPr>
      <dsp:spPr>
        <a:xfrm>
          <a:off x="0" y="3755069"/>
          <a:ext cx="3110745" cy="17868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smtClean="0">
              <a:solidFill>
                <a:schemeClr val="tx2"/>
              </a:solidFill>
              <a:latin typeface="Times New Roman" pitchFamily="18" charset="0"/>
              <a:cs typeface="Times New Roman" pitchFamily="18" charset="0"/>
            </a:rPr>
            <a:t>¿Qué actividades lúdicas se pueden aplicar para contribuir en el desarrollo de la motricidad gruesa de los niños y niñas de primero de básica?</a:t>
          </a:r>
          <a:endParaRPr lang="es-EC" sz="1800" kern="1200">
            <a:solidFill>
              <a:schemeClr val="tx2"/>
            </a:solidFill>
            <a:latin typeface="Times New Roman" pitchFamily="18" charset="0"/>
            <a:cs typeface="Times New Roman" pitchFamily="18" charset="0"/>
          </a:endParaRPr>
        </a:p>
      </dsp:txBody>
      <dsp:txXfrm>
        <a:off x="0" y="3755069"/>
        <a:ext cx="3110745" cy="178683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65193D-B711-448A-AE85-921DB0939C6E}">
      <dsp:nvSpPr>
        <dsp:cNvPr id="0" name=""/>
        <dsp:cNvSpPr/>
      </dsp:nvSpPr>
      <dsp:spPr>
        <a:xfrm>
          <a:off x="-273635" y="0"/>
          <a:ext cx="7892097" cy="127715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_tradnl" sz="1700" kern="1200" smtClean="0">
              <a:solidFill>
                <a:schemeClr val="tx2"/>
              </a:solidFill>
              <a:latin typeface="Times New Roman" pitchFamily="18" charset="0"/>
              <a:cs typeface="Times New Roman" pitchFamily="18" charset="0"/>
            </a:rPr>
            <a:t>Un número significativo de docentes del Centro Educativo “Amable Arauz”, tienen conocimientos básicos sobre la aplicación de actividades lúdicas para desarrollar la motricidad gruesa en los niños y niñas de primero de básica.</a:t>
          </a:r>
          <a:endParaRPr lang="es-ES" sz="1700" kern="1200" smtClean="0">
            <a:solidFill>
              <a:schemeClr val="tx2"/>
            </a:solidFill>
            <a:latin typeface="Times New Roman" pitchFamily="18" charset="0"/>
            <a:cs typeface="Times New Roman" pitchFamily="18" charset="0"/>
          </a:endParaRPr>
        </a:p>
        <a:p>
          <a:pPr lvl="0" algn="just" defTabSz="755650">
            <a:lnSpc>
              <a:spcPct val="90000"/>
            </a:lnSpc>
            <a:spcBef>
              <a:spcPct val="0"/>
            </a:spcBef>
            <a:spcAft>
              <a:spcPct val="35000"/>
            </a:spcAft>
          </a:pPr>
          <a:endParaRPr lang="es-EC" sz="1700" kern="1200">
            <a:solidFill>
              <a:schemeClr val="tx2"/>
            </a:solidFill>
            <a:latin typeface="Times New Roman" pitchFamily="18" charset="0"/>
            <a:cs typeface="Times New Roman" pitchFamily="18" charset="0"/>
          </a:endParaRPr>
        </a:p>
      </dsp:txBody>
      <dsp:txXfrm>
        <a:off x="-273635" y="0"/>
        <a:ext cx="6253596" cy="1277158"/>
      </dsp:txXfrm>
    </dsp:sp>
    <dsp:sp modelId="{60786DA6-B240-4F63-B6DB-D54BC73AE0BA}">
      <dsp:nvSpPr>
        <dsp:cNvPr id="0" name=""/>
        <dsp:cNvSpPr/>
      </dsp:nvSpPr>
      <dsp:spPr>
        <a:xfrm>
          <a:off x="634551" y="1509368"/>
          <a:ext cx="7214313" cy="1277158"/>
        </a:xfrm>
        <a:prstGeom prst="roundRect">
          <a:avLst>
            <a:gd name="adj" fmla="val 10000"/>
          </a:avLst>
        </a:prstGeom>
        <a:solidFill>
          <a:schemeClr val="accent3">
            <a:shade val="80000"/>
            <a:hueOff val="184363"/>
            <a:satOff val="-8614"/>
            <a:lumOff val="10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_tradnl" sz="1700" kern="1200" smtClean="0">
              <a:solidFill>
                <a:schemeClr val="tx2"/>
              </a:solidFill>
              <a:latin typeface="Times New Roman" pitchFamily="18" charset="0"/>
              <a:cs typeface="Times New Roman" pitchFamily="18" charset="0"/>
            </a:rPr>
            <a:t>Las docentes del Centro Educativo “Amable Arauz”, no consideran dentro de la planificación académica, actividades lúdicas para desarrollar la motricidad gruesa en los niños y niñas de primero de básica.</a:t>
          </a:r>
          <a:endParaRPr lang="es-EC" sz="1700" kern="1200">
            <a:solidFill>
              <a:schemeClr val="tx2"/>
            </a:solidFill>
            <a:latin typeface="Times New Roman" pitchFamily="18" charset="0"/>
            <a:cs typeface="Times New Roman" pitchFamily="18" charset="0"/>
          </a:endParaRPr>
        </a:p>
      </dsp:txBody>
      <dsp:txXfrm>
        <a:off x="634551" y="1509368"/>
        <a:ext cx="5729065" cy="1277158"/>
      </dsp:txXfrm>
    </dsp:sp>
    <dsp:sp modelId="{210EDF20-0165-42DE-A656-6BB4C7DDC2C6}">
      <dsp:nvSpPr>
        <dsp:cNvPr id="0" name=""/>
        <dsp:cNvSpPr/>
      </dsp:nvSpPr>
      <dsp:spPr>
        <a:xfrm>
          <a:off x="1252075" y="3018737"/>
          <a:ext cx="7100862" cy="1277158"/>
        </a:xfrm>
        <a:prstGeom prst="roundRect">
          <a:avLst>
            <a:gd name="adj" fmla="val 10000"/>
          </a:avLst>
        </a:prstGeom>
        <a:solidFill>
          <a:schemeClr val="accent3">
            <a:shade val="80000"/>
            <a:hueOff val="368725"/>
            <a:satOff val="-17229"/>
            <a:lumOff val="20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_tradnl" sz="1700" kern="1200" dirty="0" smtClean="0">
              <a:solidFill>
                <a:schemeClr val="tx2"/>
              </a:solidFill>
              <a:latin typeface="Times New Roman" pitchFamily="18" charset="0"/>
              <a:cs typeface="Times New Roman" pitchFamily="18" charset="0"/>
            </a:rPr>
            <a:t>Entre el paralelo b y c se evidencia diferencias notables en los niños; sobre todo en los procesos de ejecución de las actividades lúdicas para el desarrollo de la motricidad gruesa</a:t>
          </a:r>
          <a:r>
            <a:rPr lang="es-ES_tradnl" sz="1700" kern="1200" dirty="0" smtClean="0">
              <a:solidFill>
                <a:schemeClr val="tx2"/>
              </a:solidFill>
              <a:latin typeface="Times New Roman" pitchFamily="18" charset="0"/>
              <a:cs typeface="Times New Roman" pitchFamily="18" charset="0"/>
            </a:rPr>
            <a:t>; los métodos </a:t>
          </a:r>
          <a:r>
            <a:rPr lang="es-ES_tradnl" sz="1700" kern="1200" dirty="0" smtClean="0">
              <a:solidFill>
                <a:schemeClr val="tx2"/>
              </a:solidFill>
              <a:latin typeface="Times New Roman" pitchFamily="18" charset="0"/>
              <a:cs typeface="Times New Roman" pitchFamily="18" charset="0"/>
            </a:rPr>
            <a:t>y técnicas </a:t>
          </a:r>
          <a:r>
            <a:rPr lang="es-ES_tradnl" sz="1700" kern="1200" dirty="0" smtClean="0">
              <a:solidFill>
                <a:schemeClr val="tx2"/>
              </a:solidFill>
              <a:latin typeface="Times New Roman" pitchFamily="18" charset="0"/>
              <a:cs typeface="Times New Roman" pitchFamily="18" charset="0"/>
            </a:rPr>
            <a:t>no favorecen en el </a:t>
          </a:r>
          <a:r>
            <a:rPr lang="es-ES_tradnl" sz="1700" kern="1200" dirty="0" smtClean="0">
              <a:solidFill>
                <a:schemeClr val="tx2"/>
              </a:solidFill>
              <a:latin typeface="Times New Roman" pitchFamily="18" charset="0"/>
              <a:cs typeface="Times New Roman" pitchFamily="18" charset="0"/>
            </a:rPr>
            <a:t>desarrollo de la motricidad gruesa.</a:t>
          </a:r>
          <a:endParaRPr lang="es-EC" sz="1700" kern="1200" dirty="0">
            <a:solidFill>
              <a:schemeClr val="tx2"/>
            </a:solidFill>
            <a:latin typeface="Times New Roman" pitchFamily="18" charset="0"/>
            <a:cs typeface="Times New Roman" pitchFamily="18" charset="0"/>
          </a:endParaRPr>
        </a:p>
      </dsp:txBody>
      <dsp:txXfrm>
        <a:off x="1252075" y="3018737"/>
        <a:ext cx="5647846" cy="1277158"/>
      </dsp:txXfrm>
    </dsp:sp>
    <dsp:sp modelId="{8852EA43-6558-4D00-AC7E-F0BA9269183F}">
      <dsp:nvSpPr>
        <dsp:cNvPr id="0" name=""/>
        <dsp:cNvSpPr/>
      </dsp:nvSpPr>
      <dsp:spPr>
        <a:xfrm>
          <a:off x="1973024" y="4528105"/>
          <a:ext cx="6797555" cy="1277158"/>
        </a:xfrm>
        <a:prstGeom prst="roundRect">
          <a:avLst>
            <a:gd name="adj" fmla="val 10000"/>
          </a:avLst>
        </a:prstGeom>
        <a:solidFill>
          <a:schemeClr val="accent3">
            <a:shade val="80000"/>
            <a:hueOff val="553088"/>
            <a:satOff val="-25843"/>
            <a:lumOff val="31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_tradnl" sz="1700" kern="1200" smtClean="0">
              <a:solidFill>
                <a:schemeClr val="tx2"/>
              </a:solidFill>
              <a:latin typeface="Times New Roman" pitchFamily="18" charset="0"/>
              <a:cs typeface="Times New Roman" pitchFamily="18" charset="0"/>
            </a:rPr>
            <a:t>Las docentes del Centro Educativo “Amable Arauz”, no aplican actividades recreativas básicas, en razón de que esta responsabilidad de la planificación se lo atribuye al grupo de docentes encargados de Cultura Física.</a:t>
          </a:r>
          <a:endParaRPr lang="es-EC" sz="1700" kern="1200">
            <a:solidFill>
              <a:schemeClr val="tx2"/>
            </a:solidFill>
            <a:latin typeface="Times New Roman" pitchFamily="18" charset="0"/>
            <a:cs typeface="Times New Roman" pitchFamily="18" charset="0"/>
          </a:endParaRPr>
        </a:p>
      </dsp:txBody>
      <dsp:txXfrm>
        <a:off x="1973024" y="4528105"/>
        <a:ext cx="5398107" cy="1277158"/>
      </dsp:txXfrm>
    </dsp:sp>
    <dsp:sp modelId="{7E1B3E8B-1ABE-4CB7-A476-20E2A600E3C4}">
      <dsp:nvSpPr>
        <dsp:cNvPr id="0" name=""/>
        <dsp:cNvSpPr/>
      </dsp:nvSpPr>
      <dsp:spPr>
        <a:xfrm>
          <a:off x="6241038" y="978186"/>
          <a:ext cx="830152" cy="83015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just" defTabSz="755650">
            <a:lnSpc>
              <a:spcPct val="90000"/>
            </a:lnSpc>
            <a:spcBef>
              <a:spcPct val="0"/>
            </a:spcBef>
            <a:spcAft>
              <a:spcPct val="35000"/>
            </a:spcAft>
          </a:pPr>
          <a:endParaRPr lang="es-EC" sz="1700" kern="1200">
            <a:solidFill>
              <a:schemeClr val="tx2"/>
            </a:solidFill>
            <a:latin typeface="Times New Roman" pitchFamily="18" charset="0"/>
            <a:cs typeface="Times New Roman" pitchFamily="18" charset="0"/>
          </a:endParaRPr>
        </a:p>
      </dsp:txBody>
      <dsp:txXfrm>
        <a:off x="6241038" y="978186"/>
        <a:ext cx="830152" cy="830152"/>
      </dsp:txXfrm>
    </dsp:sp>
    <dsp:sp modelId="{0C4D5E10-B784-40E0-9A9E-F4E0A8A49A43}">
      <dsp:nvSpPr>
        <dsp:cNvPr id="0" name=""/>
        <dsp:cNvSpPr/>
      </dsp:nvSpPr>
      <dsp:spPr>
        <a:xfrm>
          <a:off x="6810333" y="2487555"/>
          <a:ext cx="830152" cy="83015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just" defTabSz="755650">
            <a:lnSpc>
              <a:spcPct val="90000"/>
            </a:lnSpc>
            <a:spcBef>
              <a:spcPct val="0"/>
            </a:spcBef>
            <a:spcAft>
              <a:spcPct val="35000"/>
            </a:spcAft>
          </a:pPr>
          <a:endParaRPr lang="es-EC" sz="1700" kern="1200">
            <a:solidFill>
              <a:schemeClr val="tx2"/>
            </a:solidFill>
            <a:latin typeface="Times New Roman" pitchFamily="18" charset="0"/>
            <a:cs typeface="Times New Roman" pitchFamily="18" charset="0"/>
          </a:endParaRPr>
        </a:p>
      </dsp:txBody>
      <dsp:txXfrm>
        <a:off x="6810333" y="2487555"/>
        <a:ext cx="830152" cy="830152"/>
      </dsp:txXfrm>
    </dsp:sp>
    <dsp:sp modelId="{E0E9FA7F-690A-4577-B1C9-14B311F91DAC}">
      <dsp:nvSpPr>
        <dsp:cNvPr id="0" name=""/>
        <dsp:cNvSpPr/>
      </dsp:nvSpPr>
      <dsp:spPr>
        <a:xfrm>
          <a:off x="7371131" y="3996924"/>
          <a:ext cx="830152" cy="83015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just" defTabSz="755650">
            <a:lnSpc>
              <a:spcPct val="90000"/>
            </a:lnSpc>
            <a:spcBef>
              <a:spcPct val="0"/>
            </a:spcBef>
            <a:spcAft>
              <a:spcPct val="35000"/>
            </a:spcAft>
          </a:pPr>
          <a:endParaRPr lang="es-EC" sz="1700" kern="1200">
            <a:solidFill>
              <a:schemeClr val="tx2"/>
            </a:solidFill>
            <a:latin typeface="Times New Roman" pitchFamily="18" charset="0"/>
            <a:cs typeface="Times New Roman" pitchFamily="18" charset="0"/>
          </a:endParaRPr>
        </a:p>
      </dsp:txBody>
      <dsp:txXfrm>
        <a:off x="7371131" y="3996924"/>
        <a:ext cx="830152" cy="83015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17D765-5668-4D3C-B6BC-D165552DB3E3}">
      <dsp:nvSpPr>
        <dsp:cNvPr id="0" name=""/>
        <dsp:cNvSpPr/>
      </dsp:nvSpPr>
      <dsp:spPr>
        <a:xfrm>
          <a:off x="0" y="0"/>
          <a:ext cx="6553497" cy="1235657"/>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2"/>
              </a:solidFill>
              <a:latin typeface="Times New Roman" pitchFamily="18" charset="0"/>
              <a:cs typeface="Times New Roman" pitchFamily="18" charset="0"/>
            </a:rPr>
            <a:t>Las docentes deben aplicar actividades lúdicas diariamente a fin de fortalecer la coordinación de los movimientos desarrollando el equilibrio y la lateralidad, para así potenciar la motricidad gruesa de los niños y niñas de primero de básica. </a:t>
          </a:r>
          <a:endParaRPr lang="es-EC" sz="1600" kern="1200" dirty="0">
            <a:solidFill>
              <a:schemeClr val="tx2"/>
            </a:solidFill>
            <a:latin typeface="Times New Roman" pitchFamily="18" charset="0"/>
            <a:cs typeface="Times New Roman" pitchFamily="18" charset="0"/>
          </a:endParaRPr>
        </a:p>
      </dsp:txBody>
      <dsp:txXfrm>
        <a:off x="0" y="0"/>
        <a:ext cx="5188096" cy="1235657"/>
      </dsp:txXfrm>
    </dsp:sp>
    <dsp:sp modelId="{936EE331-332C-4BDA-B36F-E2E0EC68BFF0}">
      <dsp:nvSpPr>
        <dsp:cNvPr id="0" name=""/>
        <dsp:cNvSpPr/>
      </dsp:nvSpPr>
      <dsp:spPr>
        <a:xfrm>
          <a:off x="548855" y="1460322"/>
          <a:ext cx="6553497" cy="1235657"/>
        </a:xfrm>
        <a:prstGeom prst="roundRect">
          <a:avLst>
            <a:gd name="adj" fmla="val 10000"/>
          </a:avLst>
        </a:prstGeom>
        <a:solidFill>
          <a:schemeClr val="accent5">
            <a:shade val="50000"/>
            <a:hueOff val="-216509"/>
            <a:satOff val="825"/>
            <a:lumOff val="22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smtClean="0">
              <a:solidFill>
                <a:schemeClr val="tx2"/>
              </a:solidFill>
              <a:latin typeface="Times New Roman" pitchFamily="18" charset="0"/>
              <a:cs typeface="Times New Roman" pitchFamily="18" charset="0"/>
            </a:rPr>
            <a:t>Realizar actividades que favorezcan el reconocimiento de la lateralidad en los niños y niñas, y así puedan utilizar su lado dominante de forma correcta.</a:t>
          </a:r>
          <a:endParaRPr lang="es-ES" sz="1600" kern="1200" smtClean="0">
            <a:solidFill>
              <a:schemeClr val="tx2"/>
            </a:solidFill>
            <a:latin typeface="Times New Roman" pitchFamily="18" charset="0"/>
            <a:cs typeface="Times New Roman" pitchFamily="18" charset="0"/>
          </a:endParaRPr>
        </a:p>
        <a:p>
          <a:pPr lvl="0" algn="l" defTabSz="711200">
            <a:lnSpc>
              <a:spcPct val="90000"/>
            </a:lnSpc>
            <a:spcBef>
              <a:spcPct val="0"/>
            </a:spcBef>
            <a:spcAft>
              <a:spcPct val="35000"/>
            </a:spcAft>
          </a:pPr>
          <a:endParaRPr lang="es-EC" sz="1600" kern="1200">
            <a:solidFill>
              <a:schemeClr val="tx2"/>
            </a:solidFill>
            <a:latin typeface="Times New Roman" pitchFamily="18" charset="0"/>
            <a:cs typeface="Times New Roman" pitchFamily="18" charset="0"/>
          </a:endParaRPr>
        </a:p>
      </dsp:txBody>
      <dsp:txXfrm>
        <a:off x="548855" y="1460322"/>
        <a:ext cx="5201464" cy="1235657"/>
      </dsp:txXfrm>
    </dsp:sp>
    <dsp:sp modelId="{A5C4B8C5-81D0-4058-A5F6-82E21FB79E6D}">
      <dsp:nvSpPr>
        <dsp:cNvPr id="0" name=""/>
        <dsp:cNvSpPr/>
      </dsp:nvSpPr>
      <dsp:spPr>
        <a:xfrm>
          <a:off x="1089518" y="2920644"/>
          <a:ext cx="6553497" cy="1235657"/>
        </a:xfrm>
        <a:prstGeom prst="roundRect">
          <a:avLst>
            <a:gd name="adj" fmla="val 10000"/>
          </a:avLst>
        </a:prstGeom>
        <a:solidFill>
          <a:schemeClr val="accent5">
            <a:shade val="50000"/>
            <a:hueOff val="-433018"/>
            <a:satOff val="1650"/>
            <a:lumOff val="45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smtClean="0">
              <a:solidFill>
                <a:schemeClr val="tx2"/>
              </a:solidFill>
              <a:latin typeface="Times New Roman" pitchFamily="18" charset="0"/>
              <a:cs typeface="Times New Roman" pitchFamily="18" charset="0"/>
            </a:rPr>
            <a:t>Capacitar a las docentes  en el ámbito de la aplicación de las actividades lúdicas en el aula por medio de talleres, seminarios y otros medios que les brinde un óptimo conocimiento sobre las actividades lúdicas y motricidad gruesa a fin de desarrollar un excelente trabajo con los niños y niñas. </a:t>
          </a:r>
          <a:endParaRPr lang="es-EC" sz="1600" kern="1200">
            <a:solidFill>
              <a:schemeClr val="tx2"/>
            </a:solidFill>
            <a:latin typeface="Times New Roman" pitchFamily="18" charset="0"/>
            <a:cs typeface="Times New Roman" pitchFamily="18" charset="0"/>
          </a:endParaRPr>
        </a:p>
      </dsp:txBody>
      <dsp:txXfrm>
        <a:off x="1089518" y="2920644"/>
        <a:ext cx="5209656" cy="1235657"/>
      </dsp:txXfrm>
    </dsp:sp>
    <dsp:sp modelId="{2E5F1351-C064-4950-9F7F-0545D9741028}">
      <dsp:nvSpPr>
        <dsp:cNvPr id="0" name=""/>
        <dsp:cNvSpPr/>
      </dsp:nvSpPr>
      <dsp:spPr>
        <a:xfrm>
          <a:off x="1638374" y="4380966"/>
          <a:ext cx="6553497" cy="1235657"/>
        </a:xfrm>
        <a:prstGeom prst="roundRect">
          <a:avLst>
            <a:gd name="adj" fmla="val 10000"/>
          </a:avLst>
        </a:prstGeom>
        <a:solidFill>
          <a:schemeClr val="accent5">
            <a:shade val="50000"/>
            <a:hueOff val="-216509"/>
            <a:satOff val="825"/>
            <a:lumOff val="22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solidFill>
                <a:schemeClr val="tx2"/>
              </a:solidFill>
              <a:latin typeface="Times New Roman" pitchFamily="18" charset="0"/>
              <a:cs typeface="Times New Roman" pitchFamily="18" charset="0"/>
            </a:rPr>
            <a:t>Las docentes del Centro Educativo “Amable Arauz” requieren de una Guía Metodológica que contenga actividades lúdicas que contribuyan en el desarrollo de la motricidad gruesa, para niños y niñas de primero de básica. </a:t>
          </a:r>
          <a:endParaRPr lang="es-EC" sz="1600" kern="1200">
            <a:solidFill>
              <a:schemeClr val="tx2"/>
            </a:solidFill>
            <a:latin typeface="Times New Roman" pitchFamily="18" charset="0"/>
            <a:cs typeface="Times New Roman" pitchFamily="18" charset="0"/>
          </a:endParaRPr>
        </a:p>
      </dsp:txBody>
      <dsp:txXfrm>
        <a:off x="1638374" y="4380966"/>
        <a:ext cx="5201464" cy="1235657"/>
      </dsp:txXfrm>
    </dsp:sp>
    <dsp:sp modelId="{5A2EB18D-5239-4899-A618-3C54EAFAFA57}">
      <dsp:nvSpPr>
        <dsp:cNvPr id="0" name=""/>
        <dsp:cNvSpPr/>
      </dsp:nvSpPr>
      <dsp:spPr>
        <a:xfrm>
          <a:off x="5750320" y="946401"/>
          <a:ext cx="803177" cy="803177"/>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a:solidFill>
              <a:schemeClr val="tx2"/>
            </a:solidFill>
            <a:latin typeface="Times New Roman" pitchFamily="18" charset="0"/>
            <a:cs typeface="Times New Roman" pitchFamily="18" charset="0"/>
          </a:endParaRPr>
        </a:p>
      </dsp:txBody>
      <dsp:txXfrm>
        <a:off x="5750320" y="946401"/>
        <a:ext cx="803177" cy="803177"/>
      </dsp:txXfrm>
    </dsp:sp>
    <dsp:sp modelId="{7642DF00-7B40-4D6A-84E9-4247BD11568A}">
      <dsp:nvSpPr>
        <dsp:cNvPr id="0" name=""/>
        <dsp:cNvSpPr/>
      </dsp:nvSpPr>
      <dsp:spPr>
        <a:xfrm>
          <a:off x="6299175" y="2406723"/>
          <a:ext cx="803177" cy="803177"/>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a:solidFill>
              <a:schemeClr val="tx2"/>
            </a:solidFill>
            <a:latin typeface="Times New Roman" pitchFamily="18" charset="0"/>
            <a:cs typeface="Times New Roman" pitchFamily="18" charset="0"/>
          </a:endParaRPr>
        </a:p>
      </dsp:txBody>
      <dsp:txXfrm>
        <a:off x="6299175" y="2406723"/>
        <a:ext cx="803177" cy="803177"/>
      </dsp:txXfrm>
    </dsp:sp>
    <dsp:sp modelId="{79DC9398-047F-4376-8304-A0BBE8D590B6}">
      <dsp:nvSpPr>
        <dsp:cNvPr id="0" name=""/>
        <dsp:cNvSpPr/>
      </dsp:nvSpPr>
      <dsp:spPr>
        <a:xfrm>
          <a:off x="6839839" y="3867045"/>
          <a:ext cx="803177" cy="803177"/>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a:solidFill>
              <a:schemeClr val="tx2"/>
            </a:solidFill>
            <a:latin typeface="Times New Roman" pitchFamily="18" charset="0"/>
            <a:cs typeface="Times New Roman" pitchFamily="18" charset="0"/>
          </a:endParaRPr>
        </a:p>
      </dsp:txBody>
      <dsp:txXfrm>
        <a:off x="6839839" y="3867045"/>
        <a:ext cx="803177" cy="80317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31AD5-DCC2-4BEC-953C-70DF78731E23}">
      <dsp:nvSpPr>
        <dsp:cNvPr id="0" name=""/>
        <dsp:cNvSpPr/>
      </dsp:nvSpPr>
      <dsp:spPr>
        <a:xfrm>
          <a:off x="6984" y="506385"/>
          <a:ext cx="2087581" cy="12525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2"/>
              </a:solidFill>
              <a:latin typeface="Times New Roman" pitchFamily="18" charset="0"/>
              <a:cs typeface="Times New Roman" pitchFamily="18" charset="0"/>
            </a:rPr>
            <a:t>Planificación académica </a:t>
          </a:r>
          <a:endParaRPr lang="es-EC" sz="2200" kern="1200">
            <a:solidFill>
              <a:schemeClr val="tx2"/>
            </a:solidFill>
            <a:latin typeface="Times New Roman" pitchFamily="18" charset="0"/>
            <a:cs typeface="Times New Roman" pitchFamily="18" charset="0"/>
          </a:endParaRPr>
        </a:p>
      </dsp:txBody>
      <dsp:txXfrm>
        <a:off x="6984" y="506385"/>
        <a:ext cx="2087581" cy="1252548"/>
      </dsp:txXfrm>
    </dsp:sp>
    <dsp:sp modelId="{3C2F1CA3-14C2-407E-ADA6-42BA0A7D83AF}">
      <dsp:nvSpPr>
        <dsp:cNvPr id="0" name=""/>
        <dsp:cNvSpPr/>
      </dsp:nvSpPr>
      <dsp:spPr>
        <a:xfrm>
          <a:off x="2278272" y="873799"/>
          <a:ext cx="442567" cy="5177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solidFill>
              <a:schemeClr val="tx2"/>
            </a:solidFill>
            <a:latin typeface="Times New Roman" pitchFamily="18" charset="0"/>
            <a:cs typeface="Times New Roman" pitchFamily="18" charset="0"/>
          </a:endParaRPr>
        </a:p>
      </dsp:txBody>
      <dsp:txXfrm>
        <a:off x="2278272" y="873799"/>
        <a:ext cx="442567" cy="517720"/>
      </dsp:txXfrm>
    </dsp:sp>
    <dsp:sp modelId="{81BFB635-F891-4BE4-BF7B-D55C0D24885A}">
      <dsp:nvSpPr>
        <dsp:cNvPr id="0" name=""/>
        <dsp:cNvSpPr/>
      </dsp:nvSpPr>
      <dsp:spPr>
        <a:xfrm>
          <a:off x="2929597" y="506385"/>
          <a:ext cx="2087581" cy="1252548"/>
        </a:xfrm>
        <a:prstGeom prst="roundRect">
          <a:avLst>
            <a:gd name="adj" fmla="val 10000"/>
          </a:avLst>
        </a:prstGeom>
        <a:solidFill>
          <a:schemeClr val="accent2">
            <a:hueOff val="-1768063"/>
            <a:satOff val="-2694"/>
            <a:lumOff val="-7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2"/>
              </a:solidFill>
              <a:latin typeface="Times New Roman" pitchFamily="18" charset="0"/>
              <a:cs typeface="Times New Roman" pitchFamily="18" charset="0"/>
            </a:rPr>
            <a:t>Actividades lúdicas </a:t>
          </a:r>
          <a:endParaRPr lang="es-EC" sz="2200" kern="1200">
            <a:solidFill>
              <a:schemeClr val="tx2"/>
            </a:solidFill>
            <a:latin typeface="Times New Roman" pitchFamily="18" charset="0"/>
            <a:cs typeface="Times New Roman" pitchFamily="18" charset="0"/>
          </a:endParaRPr>
        </a:p>
      </dsp:txBody>
      <dsp:txXfrm>
        <a:off x="2929597" y="506385"/>
        <a:ext cx="2087581" cy="1252548"/>
      </dsp:txXfrm>
    </dsp:sp>
    <dsp:sp modelId="{0E8563D8-4B7E-4081-8460-FF8523A8C18D}">
      <dsp:nvSpPr>
        <dsp:cNvPr id="0" name=""/>
        <dsp:cNvSpPr/>
      </dsp:nvSpPr>
      <dsp:spPr>
        <a:xfrm>
          <a:off x="5200886" y="873799"/>
          <a:ext cx="442567" cy="517720"/>
        </a:xfrm>
        <a:prstGeom prst="rightArrow">
          <a:avLst>
            <a:gd name="adj1" fmla="val 60000"/>
            <a:gd name="adj2" fmla="val 50000"/>
          </a:avLst>
        </a:prstGeom>
        <a:solidFill>
          <a:schemeClr val="accent2">
            <a:hueOff val="-2357418"/>
            <a:satOff val="-3592"/>
            <a:lumOff val="-98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solidFill>
              <a:schemeClr val="tx2"/>
            </a:solidFill>
            <a:latin typeface="Times New Roman" pitchFamily="18" charset="0"/>
            <a:cs typeface="Times New Roman" pitchFamily="18" charset="0"/>
          </a:endParaRPr>
        </a:p>
      </dsp:txBody>
      <dsp:txXfrm>
        <a:off x="5200886" y="873799"/>
        <a:ext cx="442567" cy="517720"/>
      </dsp:txXfrm>
    </dsp:sp>
    <dsp:sp modelId="{CB55D982-C9D8-4FF2-82BE-CB3E0E41D429}">
      <dsp:nvSpPr>
        <dsp:cNvPr id="0" name=""/>
        <dsp:cNvSpPr/>
      </dsp:nvSpPr>
      <dsp:spPr>
        <a:xfrm>
          <a:off x="5852211" y="506385"/>
          <a:ext cx="2087581" cy="1252548"/>
        </a:xfrm>
        <a:prstGeom prst="roundRect">
          <a:avLst>
            <a:gd name="adj" fmla="val 10000"/>
          </a:avLst>
        </a:prstGeom>
        <a:solidFill>
          <a:schemeClr val="accent2">
            <a:hueOff val="-3536126"/>
            <a:satOff val="-5387"/>
            <a:lumOff val="-1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2"/>
              </a:solidFill>
              <a:latin typeface="Times New Roman" pitchFamily="18" charset="0"/>
              <a:cs typeface="Times New Roman" pitchFamily="18" charset="0"/>
            </a:rPr>
            <a:t>Desarrollo motricidad gruesa</a:t>
          </a:r>
          <a:endParaRPr lang="es-EC" sz="2200" kern="1200">
            <a:solidFill>
              <a:schemeClr val="tx2"/>
            </a:solidFill>
            <a:latin typeface="Times New Roman" pitchFamily="18" charset="0"/>
            <a:cs typeface="Times New Roman" pitchFamily="18" charset="0"/>
          </a:endParaRPr>
        </a:p>
      </dsp:txBody>
      <dsp:txXfrm>
        <a:off x="5852211" y="506385"/>
        <a:ext cx="2087581" cy="1252548"/>
      </dsp:txXfrm>
    </dsp:sp>
    <dsp:sp modelId="{DB758BB7-7E81-4EEB-AB0E-95DB235606F8}">
      <dsp:nvSpPr>
        <dsp:cNvPr id="0" name=""/>
        <dsp:cNvSpPr/>
      </dsp:nvSpPr>
      <dsp:spPr>
        <a:xfrm rot="5617902">
          <a:off x="6608818" y="1905064"/>
          <a:ext cx="443457" cy="517720"/>
        </a:xfrm>
        <a:prstGeom prst="rightArrow">
          <a:avLst>
            <a:gd name="adj1" fmla="val 60000"/>
            <a:gd name="adj2" fmla="val 50000"/>
          </a:avLst>
        </a:prstGeom>
        <a:solidFill>
          <a:schemeClr val="accent2">
            <a:hueOff val="-4714835"/>
            <a:satOff val="-7183"/>
            <a:lumOff val="-197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solidFill>
              <a:schemeClr val="tx2"/>
            </a:solidFill>
            <a:latin typeface="Times New Roman" pitchFamily="18" charset="0"/>
            <a:cs typeface="Times New Roman" pitchFamily="18" charset="0"/>
          </a:endParaRPr>
        </a:p>
      </dsp:txBody>
      <dsp:txXfrm rot="5617902">
        <a:off x="6608818" y="1905064"/>
        <a:ext cx="443457" cy="517720"/>
      </dsp:txXfrm>
    </dsp:sp>
    <dsp:sp modelId="{A91CA3D3-E807-4CC4-9667-C25B4AC52F0C}">
      <dsp:nvSpPr>
        <dsp:cNvPr id="0" name=""/>
        <dsp:cNvSpPr/>
      </dsp:nvSpPr>
      <dsp:spPr>
        <a:xfrm>
          <a:off x="5587213" y="2593966"/>
          <a:ext cx="2352578" cy="1252548"/>
        </a:xfrm>
        <a:prstGeom prst="roundRect">
          <a:avLst>
            <a:gd name="adj" fmla="val 10000"/>
          </a:avLst>
        </a:prstGeom>
        <a:solidFill>
          <a:schemeClr val="accent2">
            <a:hueOff val="-5304190"/>
            <a:satOff val="-8081"/>
            <a:lumOff val="-2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2"/>
              </a:solidFill>
              <a:latin typeface="Times New Roman" pitchFamily="18" charset="0"/>
              <a:cs typeface="Times New Roman" pitchFamily="18" charset="0"/>
            </a:rPr>
            <a:t>Atribuyendo la responsabilidad</a:t>
          </a:r>
          <a:endParaRPr lang="es-EC" sz="2200" kern="1200">
            <a:solidFill>
              <a:schemeClr val="tx2"/>
            </a:solidFill>
            <a:latin typeface="Times New Roman" pitchFamily="18" charset="0"/>
            <a:cs typeface="Times New Roman" pitchFamily="18" charset="0"/>
          </a:endParaRPr>
        </a:p>
      </dsp:txBody>
      <dsp:txXfrm>
        <a:off x="5587213" y="2593966"/>
        <a:ext cx="2352578" cy="1252548"/>
      </dsp:txXfrm>
    </dsp:sp>
    <dsp:sp modelId="{D0F2FE41-3057-4AB8-AEF5-C954974EFC90}">
      <dsp:nvSpPr>
        <dsp:cNvPr id="0" name=""/>
        <dsp:cNvSpPr/>
      </dsp:nvSpPr>
      <dsp:spPr>
        <a:xfrm rot="10800000">
          <a:off x="4960939" y="2961380"/>
          <a:ext cx="442567" cy="517720"/>
        </a:xfrm>
        <a:prstGeom prst="rightArrow">
          <a:avLst>
            <a:gd name="adj1" fmla="val 60000"/>
            <a:gd name="adj2" fmla="val 50000"/>
          </a:avLst>
        </a:prstGeom>
        <a:solidFill>
          <a:schemeClr val="accent2">
            <a:hueOff val="-7072253"/>
            <a:satOff val="-10775"/>
            <a:lumOff val="-2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solidFill>
              <a:schemeClr val="tx2"/>
            </a:solidFill>
            <a:latin typeface="Times New Roman" pitchFamily="18" charset="0"/>
            <a:cs typeface="Times New Roman" pitchFamily="18" charset="0"/>
          </a:endParaRPr>
        </a:p>
      </dsp:txBody>
      <dsp:txXfrm rot="10800000">
        <a:off x="4960939" y="2961380"/>
        <a:ext cx="442567" cy="517720"/>
      </dsp:txXfrm>
    </dsp:sp>
    <dsp:sp modelId="{E94210F3-E50B-4073-9537-91211C565E49}">
      <dsp:nvSpPr>
        <dsp:cNvPr id="0" name=""/>
        <dsp:cNvSpPr/>
      </dsp:nvSpPr>
      <dsp:spPr>
        <a:xfrm>
          <a:off x="2664600" y="2593966"/>
          <a:ext cx="2087581" cy="1252548"/>
        </a:xfrm>
        <a:prstGeom prst="roundRect">
          <a:avLst>
            <a:gd name="adj" fmla="val 10000"/>
          </a:avLst>
        </a:prstGeom>
        <a:solidFill>
          <a:schemeClr val="accent2">
            <a:hueOff val="-7072253"/>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2"/>
              </a:solidFill>
              <a:latin typeface="Times New Roman" pitchFamily="18" charset="0"/>
              <a:cs typeface="Times New Roman" pitchFamily="18" charset="0"/>
            </a:rPr>
            <a:t>Docentes Cultura Física </a:t>
          </a:r>
          <a:endParaRPr lang="es-EC" sz="2200" kern="1200">
            <a:solidFill>
              <a:schemeClr val="tx2"/>
            </a:solidFill>
            <a:latin typeface="Times New Roman" pitchFamily="18" charset="0"/>
            <a:cs typeface="Times New Roman" pitchFamily="18" charset="0"/>
          </a:endParaRPr>
        </a:p>
      </dsp:txBody>
      <dsp:txXfrm>
        <a:off x="2664600" y="2593966"/>
        <a:ext cx="2087581" cy="125254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4EAA5B-D354-496C-B4EA-368152105B18}">
      <dsp:nvSpPr>
        <dsp:cNvPr id="0" name=""/>
        <dsp:cNvSpPr/>
      </dsp:nvSpPr>
      <dsp:spPr>
        <a:xfrm>
          <a:off x="3341171" y="0"/>
          <a:ext cx="5011756" cy="287961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smtClean="0">
              <a:solidFill>
                <a:schemeClr val="tx2"/>
              </a:solidFill>
              <a:latin typeface="Times New Roman" pitchFamily="18" charset="0"/>
              <a:cs typeface="Times New Roman" pitchFamily="18" charset="0"/>
            </a:rPr>
            <a:t>Factor decisivo </a:t>
          </a:r>
          <a:endParaRPr lang="es-EC" sz="2600" kern="1200">
            <a:solidFill>
              <a:schemeClr val="tx2"/>
            </a:solidFill>
            <a:latin typeface="Times New Roman" pitchFamily="18" charset="0"/>
            <a:cs typeface="Times New Roman" pitchFamily="18" charset="0"/>
          </a:endParaRPr>
        </a:p>
        <a:p>
          <a:pPr marL="228600" lvl="1" indent="-228600" algn="l" defTabSz="1155700">
            <a:lnSpc>
              <a:spcPct val="90000"/>
            </a:lnSpc>
            <a:spcBef>
              <a:spcPct val="0"/>
            </a:spcBef>
            <a:spcAft>
              <a:spcPct val="15000"/>
            </a:spcAft>
            <a:buChar char="••"/>
          </a:pPr>
          <a:r>
            <a:rPr lang="es-EC" sz="2600" kern="1200" smtClean="0">
              <a:solidFill>
                <a:schemeClr val="tx2"/>
              </a:solidFill>
              <a:latin typeface="Times New Roman" pitchFamily="18" charset="0"/>
              <a:cs typeface="Times New Roman" pitchFamily="18" charset="0"/>
            </a:rPr>
            <a:t>Aprendizajes escolares</a:t>
          </a:r>
          <a:endParaRPr lang="es-EC" sz="2600" kern="1200">
            <a:solidFill>
              <a:schemeClr val="tx2"/>
            </a:solidFill>
            <a:latin typeface="Times New Roman" pitchFamily="18" charset="0"/>
            <a:cs typeface="Times New Roman" pitchFamily="18" charset="0"/>
          </a:endParaRPr>
        </a:p>
        <a:p>
          <a:pPr marL="228600" lvl="1" indent="-228600" algn="l" defTabSz="1155700">
            <a:lnSpc>
              <a:spcPct val="90000"/>
            </a:lnSpc>
            <a:spcBef>
              <a:spcPct val="0"/>
            </a:spcBef>
            <a:spcAft>
              <a:spcPct val="15000"/>
            </a:spcAft>
            <a:buChar char="••"/>
          </a:pPr>
          <a:r>
            <a:rPr lang="es-EC" sz="2600" kern="1200" smtClean="0">
              <a:solidFill>
                <a:schemeClr val="tx2"/>
              </a:solidFill>
              <a:latin typeface="Times New Roman" pitchFamily="18" charset="0"/>
              <a:cs typeface="Times New Roman" pitchFamily="18" charset="0"/>
            </a:rPr>
            <a:t>Organizar área de juegos</a:t>
          </a:r>
          <a:endParaRPr lang="es-EC" sz="2600" kern="1200">
            <a:solidFill>
              <a:schemeClr val="tx2"/>
            </a:solidFill>
            <a:latin typeface="Times New Roman" pitchFamily="18" charset="0"/>
            <a:cs typeface="Times New Roman" pitchFamily="18" charset="0"/>
          </a:endParaRPr>
        </a:p>
        <a:p>
          <a:pPr marL="228600" lvl="1" indent="-228600" algn="l" defTabSz="1155700">
            <a:lnSpc>
              <a:spcPct val="90000"/>
            </a:lnSpc>
            <a:spcBef>
              <a:spcPct val="0"/>
            </a:spcBef>
            <a:spcAft>
              <a:spcPct val="15000"/>
            </a:spcAft>
            <a:buChar char="••"/>
          </a:pPr>
          <a:r>
            <a:rPr lang="es-EC" sz="2600" kern="1200" smtClean="0">
              <a:solidFill>
                <a:schemeClr val="tx2"/>
              </a:solidFill>
              <a:latin typeface="Times New Roman" pitchFamily="18" charset="0"/>
              <a:cs typeface="Times New Roman" pitchFamily="18" charset="0"/>
            </a:rPr>
            <a:t>Recreación mediante Actividad Lúdica </a:t>
          </a:r>
          <a:endParaRPr lang="es-EC" sz="2600" kern="1200">
            <a:solidFill>
              <a:schemeClr val="tx2"/>
            </a:solidFill>
            <a:latin typeface="Times New Roman" pitchFamily="18" charset="0"/>
            <a:cs typeface="Times New Roman" pitchFamily="18" charset="0"/>
          </a:endParaRPr>
        </a:p>
      </dsp:txBody>
      <dsp:txXfrm>
        <a:off x="3341171" y="0"/>
        <a:ext cx="5011756" cy="2879616"/>
      </dsp:txXfrm>
    </dsp:sp>
    <dsp:sp modelId="{45F9F252-2299-4380-AC57-8FF09940A5C5}">
      <dsp:nvSpPr>
        <dsp:cNvPr id="0" name=""/>
        <dsp:cNvSpPr/>
      </dsp:nvSpPr>
      <dsp:spPr>
        <a:xfrm>
          <a:off x="0" y="738"/>
          <a:ext cx="3341171" cy="28796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b="1" kern="1200" smtClean="0">
              <a:solidFill>
                <a:schemeClr val="tx2"/>
              </a:solidFill>
              <a:latin typeface="Times New Roman" pitchFamily="18" charset="0"/>
              <a:cs typeface="Times New Roman" pitchFamily="18" charset="0"/>
            </a:rPr>
            <a:t>ACTITUD LÚDICA</a:t>
          </a:r>
          <a:endParaRPr lang="es-EC" sz="3500" b="1" kern="1200">
            <a:solidFill>
              <a:schemeClr val="tx2"/>
            </a:solidFill>
            <a:latin typeface="Times New Roman" pitchFamily="18" charset="0"/>
            <a:cs typeface="Times New Roman" pitchFamily="18" charset="0"/>
          </a:endParaRPr>
        </a:p>
      </dsp:txBody>
      <dsp:txXfrm>
        <a:off x="0" y="738"/>
        <a:ext cx="3341171" cy="2879616"/>
      </dsp:txXfrm>
    </dsp:sp>
    <dsp:sp modelId="{198164AC-3AA1-476D-A085-D2BDFCF106C1}">
      <dsp:nvSpPr>
        <dsp:cNvPr id="0" name=""/>
        <dsp:cNvSpPr/>
      </dsp:nvSpPr>
      <dsp:spPr>
        <a:xfrm>
          <a:off x="3341171" y="3168316"/>
          <a:ext cx="5011756" cy="2879616"/>
        </a:xfrm>
        <a:prstGeom prst="rightArrow">
          <a:avLst>
            <a:gd name="adj1" fmla="val 75000"/>
            <a:gd name="adj2" fmla="val 50000"/>
          </a:avLst>
        </a:prstGeom>
        <a:solidFill>
          <a:schemeClr val="accent2">
            <a:tint val="40000"/>
            <a:alpha val="90000"/>
            <a:hueOff val="-6647249"/>
            <a:satOff val="-35722"/>
            <a:lumOff val="-6038"/>
            <a:alphaOff val="0"/>
          </a:schemeClr>
        </a:solidFill>
        <a:ln w="12700" cap="flat" cmpd="sng" algn="ctr">
          <a:solidFill>
            <a:schemeClr val="accent2">
              <a:tint val="40000"/>
              <a:alpha val="90000"/>
              <a:hueOff val="-6647249"/>
              <a:satOff val="-35722"/>
              <a:lumOff val="-6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endParaRPr lang="es-EC" sz="2600" kern="1200">
            <a:solidFill>
              <a:schemeClr val="tx2"/>
            </a:solidFill>
            <a:latin typeface="Times New Roman" pitchFamily="18" charset="0"/>
            <a:cs typeface="Times New Roman" pitchFamily="18" charset="0"/>
          </a:endParaRPr>
        </a:p>
        <a:p>
          <a:pPr marL="228600" lvl="1" indent="-228600" algn="l" defTabSz="1155700">
            <a:lnSpc>
              <a:spcPct val="90000"/>
            </a:lnSpc>
            <a:spcBef>
              <a:spcPct val="0"/>
            </a:spcBef>
            <a:spcAft>
              <a:spcPct val="15000"/>
            </a:spcAft>
            <a:buChar char="••"/>
          </a:pPr>
          <a:r>
            <a:rPr lang="es-EC" sz="2600" kern="1200" smtClean="0">
              <a:solidFill>
                <a:schemeClr val="tx2"/>
              </a:solidFill>
              <a:latin typeface="Times New Roman" pitchFamily="18" charset="0"/>
              <a:cs typeface="Times New Roman" pitchFamily="18" charset="0"/>
            </a:rPr>
            <a:t>Desarrollo psicomotor, cognitivo, afectivo y social.</a:t>
          </a:r>
          <a:endParaRPr lang="es-EC" sz="2600" kern="1200">
            <a:solidFill>
              <a:schemeClr val="tx2"/>
            </a:solidFill>
            <a:latin typeface="Times New Roman" pitchFamily="18" charset="0"/>
            <a:cs typeface="Times New Roman" pitchFamily="18" charset="0"/>
          </a:endParaRPr>
        </a:p>
        <a:p>
          <a:pPr marL="228600" lvl="1" indent="-228600" algn="l" defTabSz="1155700">
            <a:lnSpc>
              <a:spcPct val="90000"/>
            </a:lnSpc>
            <a:spcBef>
              <a:spcPct val="0"/>
            </a:spcBef>
            <a:spcAft>
              <a:spcPct val="15000"/>
            </a:spcAft>
            <a:buChar char="••"/>
          </a:pPr>
          <a:r>
            <a:rPr lang="es-EC" sz="2600" kern="1200" smtClean="0">
              <a:solidFill>
                <a:schemeClr val="tx2"/>
              </a:solidFill>
              <a:latin typeface="Times New Roman" pitchFamily="18" charset="0"/>
              <a:cs typeface="Times New Roman" pitchFamily="18" charset="0"/>
            </a:rPr>
            <a:t>No limitaciones en el aprendizaje</a:t>
          </a:r>
          <a:endParaRPr lang="es-EC" sz="2600" kern="1200">
            <a:solidFill>
              <a:schemeClr val="tx2"/>
            </a:solidFill>
            <a:latin typeface="Times New Roman" pitchFamily="18" charset="0"/>
            <a:cs typeface="Times New Roman" pitchFamily="18" charset="0"/>
          </a:endParaRPr>
        </a:p>
      </dsp:txBody>
      <dsp:txXfrm>
        <a:off x="3341171" y="3168316"/>
        <a:ext cx="5011756" cy="2879616"/>
      </dsp:txXfrm>
    </dsp:sp>
    <dsp:sp modelId="{CC0D5156-5440-4DBC-AFE3-168900E76E25}">
      <dsp:nvSpPr>
        <dsp:cNvPr id="0" name=""/>
        <dsp:cNvSpPr/>
      </dsp:nvSpPr>
      <dsp:spPr>
        <a:xfrm>
          <a:off x="0" y="3168316"/>
          <a:ext cx="3341171" cy="2879616"/>
        </a:xfrm>
        <a:prstGeom prst="roundRect">
          <a:avLst/>
        </a:prstGeom>
        <a:solidFill>
          <a:schemeClr val="accent2">
            <a:hueOff val="-7072253"/>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b="1" kern="1200" smtClean="0">
              <a:solidFill>
                <a:schemeClr val="tx2"/>
              </a:solidFill>
              <a:latin typeface="Times New Roman" pitchFamily="18" charset="0"/>
              <a:cs typeface="Times New Roman" pitchFamily="18" charset="0"/>
            </a:rPr>
            <a:t>FORTALECE</a:t>
          </a:r>
          <a:endParaRPr lang="es-EC" sz="3500" b="1" kern="1200">
            <a:solidFill>
              <a:schemeClr val="tx2"/>
            </a:solidFill>
            <a:latin typeface="Times New Roman" pitchFamily="18" charset="0"/>
            <a:cs typeface="Times New Roman" pitchFamily="18" charset="0"/>
          </a:endParaRPr>
        </a:p>
      </dsp:txBody>
      <dsp:txXfrm>
        <a:off x="0" y="3168316"/>
        <a:ext cx="3341171" cy="2879616"/>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3750EA-CFF2-40E4-9180-4841699BCAC7}">
      <dsp:nvSpPr>
        <dsp:cNvPr id="0" name=""/>
        <dsp:cNvSpPr/>
      </dsp:nvSpPr>
      <dsp:spPr>
        <a:xfrm>
          <a:off x="0" y="576567"/>
          <a:ext cx="8496944" cy="12168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smtClean="0">
              <a:solidFill>
                <a:schemeClr val="tx2"/>
              </a:solidFill>
              <a:latin typeface="Times New Roman" pitchFamily="18" charset="0"/>
              <a:cs typeface="Times New Roman" pitchFamily="18" charset="0"/>
            </a:rPr>
            <a:t>Facilitar un conjunto de actividades lúdicas que contribuyan con el desarrollo de la motricidad gruesa de los niños y niñas de primero de básica.</a:t>
          </a:r>
          <a:endParaRPr lang="es-EC" sz="2200" kern="1200">
            <a:solidFill>
              <a:schemeClr val="tx2"/>
            </a:solidFill>
            <a:latin typeface="Times New Roman" pitchFamily="18" charset="0"/>
            <a:cs typeface="Times New Roman" pitchFamily="18" charset="0"/>
          </a:endParaRPr>
        </a:p>
      </dsp:txBody>
      <dsp:txXfrm>
        <a:off x="0" y="576567"/>
        <a:ext cx="8496944" cy="1216800"/>
      </dsp:txXfrm>
    </dsp:sp>
    <dsp:sp modelId="{2D75058D-20F4-4903-A7FE-6E8A31E70EB2}">
      <dsp:nvSpPr>
        <dsp:cNvPr id="0" name=""/>
        <dsp:cNvSpPr/>
      </dsp:nvSpPr>
      <dsp:spPr>
        <a:xfrm>
          <a:off x="0" y="1983887"/>
          <a:ext cx="8496944" cy="12168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smtClean="0">
              <a:solidFill>
                <a:schemeClr val="tx2"/>
              </a:solidFill>
              <a:latin typeface="Times New Roman" pitchFamily="18" charset="0"/>
              <a:cs typeface="Times New Roman" pitchFamily="18" charset="0"/>
            </a:rPr>
            <a:t>Establecer actividades lúdicas que facilite el mejoramiento en la coordinación, equilibrio y lateralidad de los niños y niñas de primero de básica.</a:t>
          </a:r>
          <a:endParaRPr lang="es-EC" sz="2200" kern="1200">
            <a:solidFill>
              <a:schemeClr val="tx2"/>
            </a:solidFill>
            <a:latin typeface="Times New Roman" pitchFamily="18" charset="0"/>
            <a:cs typeface="Times New Roman" pitchFamily="18" charset="0"/>
          </a:endParaRPr>
        </a:p>
      </dsp:txBody>
      <dsp:txXfrm>
        <a:off x="0" y="1983887"/>
        <a:ext cx="8496944" cy="1216800"/>
      </dsp:txXfrm>
    </dsp:sp>
    <dsp:sp modelId="{58A3B701-903D-4673-99EA-7AD0E2D7A43D}">
      <dsp:nvSpPr>
        <dsp:cNvPr id="0" name=""/>
        <dsp:cNvSpPr/>
      </dsp:nvSpPr>
      <dsp:spPr>
        <a:xfrm>
          <a:off x="0" y="3387888"/>
          <a:ext cx="8496944"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smtClean="0">
              <a:solidFill>
                <a:schemeClr val="tx2"/>
              </a:solidFill>
              <a:latin typeface="Times New Roman" pitchFamily="18" charset="0"/>
              <a:cs typeface="Times New Roman" pitchFamily="18" charset="0"/>
            </a:rPr>
            <a:t>Fortalecer el conocimiento de las docentes sobre las actividades lúdicas para desarrollar la motricidad gruesa en los niños y niñas de primero de básica.</a:t>
          </a:r>
          <a:endParaRPr lang="es-EC" sz="2200" kern="1200">
            <a:solidFill>
              <a:schemeClr val="tx2"/>
            </a:solidFill>
            <a:latin typeface="Times New Roman" pitchFamily="18" charset="0"/>
            <a:cs typeface="Times New Roman" pitchFamily="18" charset="0"/>
          </a:endParaRPr>
        </a:p>
      </dsp:txBody>
      <dsp:txXfrm>
        <a:off x="0" y="3387888"/>
        <a:ext cx="8496944" cy="121680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571863-3DAE-4387-9054-73B8DC37C175}">
      <dsp:nvSpPr>
        <dsp:cNvPr id="0" name=""/>
        <dsp:cNvSpPr/>
      </dsp:nvSpPr>
      <dsp:spPr>
        <a:xfrm>
          <a:off x="2079357" y="422447"/>
          <a:ext cx="6272639" cy="23234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C" sz="2200" kern="1200" smtClean="0">
              <a:solidFill>
                <a:schemeClr val="tx2"/>
              </a:solidFill>
              <a:latin typeface="Times New Roman" pitchFamily="18" charset="0"/>
              <a:cs typeface="Times New Roman" pitchFamily="18" charset="0"/>
            </a:rPr>
            <a:t>Actividades adecuadas al nivel de desarrollo</a:t>
          </a:r>
          <a:endParaRPr lang="es-EC" sz="2200" kern="1200">
            <a:solidFill>
              <a:schemeClr val="tx2"/>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smtClean="0">
              <a:solidFill>
                <a:schemeClr val="tx2"/>
              </a:solidFill>
              <a:latin typeface="Times New Roman" pitchFamily="18" charset="0"/>
              <a:cs typeface="Times New Roman" pitchFamily="18" charset="0"/>
            </a:rPr>
            <a:t>Fatigosas e incumplibles, no aburridas</a:t>
          </a:r>
          <a:endParaRPr lang="es-EC" sz="2200" kern="1200">
            <a:solidFill>
              <a:schemeClr val="tx2"/>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smtClean="0">
              <a:solidFill>
                <a:schemeClr val="tx2"/>
              </a:solidFill>
              <a:latin typeface="Times New Roman" pitchFamily="18" charset="0"/>
              <a:cs typeface="Times New Roman" pitchFamily="18" charset="0"/>
            </a:rPr>
            <a:t>Enseñanza-aprendizaje </a:t>
          </a:r>
          <a:endParaRPr lang="es-EC" sz="2200" kern="1200">
            <a:solidFill>
              <a:schemeClr val="tx2"/>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smtClean="0">
              <a:solidFill>
                <a:schemeClr val="tx2"/>
              </a:solidFill>
              <a:latin typeface="Times New Roman" pitchFamily="18" charset="0"/>
              <a:cs typeface="Times New Roman" pitchFamily="18" charset="0"/>
            </a:rPr>
            <a:t>Alegría, optimista, entusiasta, divertida</a:t>
          </a:r>
          <a:endParaRPr lang="es-EC" sz="2200" kern="1200">
            <a:solidFill>
              <a:schemeClr val="tx2"/>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smtClean="0">
              <a:solidFill>
                <a:schemeClr val="tx2"/>
              </a:solidFill>
              <a:latin typeface="Times New Roman" pitchFamily="18" charset="0"/>
              <a:cs typeface="Times New Roman" pitchFamily="18" charset="0"/>
            </a:rPr>
            <a:t>Estimulen y causen placer</a:t>
          </a:r>
          <a:endParaRPr lang="es-EC" sz="2200" kern="1200">
            <a:solidFill>
              <a:schemeClr val="tx2"/>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s-EC" sz="2200" kern="1200">
            <a:solidFill>
              <a:schemeClr val="tx2"/>
            </a:solidFill>
            <a:latin typeface="Times New Roman" pitchFamily="18" charset="0"/>
            <a:cs typeface="Times New Roman" pitchFamily="18" charset="0"/>
          </a:endParaRPr>
        </a:p>
      </dsp:txBody>
      <dsp:txXfrm>
        <a:off x="2079357" y="422447"/>
        <a:ext cx="6272639" cy="2323457"/>
      </dsp:txXfrm>
    </dsp:sp>
    <dsp:sp modelId="{B3F7E1D8-87C3-43F5-BC6A-F6D25DBA9039}">
      <dsp:nvSpPr>
        <dsp:cNvPr id="0" name=""/>
        <dsp:cNvSpPr/>
      </dsp:nvSpPr>
      <dsp:spPr>
        <a:xfrm>
          <a:off x="0" y="0"/>
          <a:ext cx="2078426" cy="31652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smtClean="0">
              <a:solidFill>
                <a:schemeClr val="tx2"/>
              </a:solidFill>
              <a:latin typeface="Times New Roman" pitchFamily="18" charset="0"/>
              <a:cs typeface="Times New Roman" pitchFamily="18" charset="0"/>
            </a:rPr>
            <a:t>Metodología de enseñanza lúdica  </a:t>
          </a:r>
          <a:endParaRPr lang="es-EC" sz="4000" b="1" kern="1200">
            <a:solidFill>
              <a:schemeClr val="tx2"/>
            </a:solidFill>
            <a:latin typeface="Times New Roman" pitchFamily="18" charset="0"/>
            <a:cs typeface="Times New Roman" pitchFamily="18" charset="0"/>
          </a:endParaRPr>
        </a:p>
      </dsp:txBody>
      <dsp:txXfrm>
        <a:off x="0" y="0"/>
        <a:ext cx="2078426" cy="3165257"/>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C9AF92-9466-4088-B48B-E68D546B4C1C}">
      <dsp:nvSpPr>
        <dsp:cNvPr id="0" name=""/>
        <dsp:cNvSpPr/>
      </dsp:nvSpPr>
      <dsp:spPr>
        <a:xfrm rot="5400000">
          <a:off x="537706" y="833091"/>
          <a:ext cx="1333367" cy="14265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8785B-61A0-4568-B3A8-B2CA34880A68}">
      <dsp:nvSpPr>
        <dsp:cNvPr id="0" name=""/>
        <dsp:cNvSpPr/>
      </dsp:nvSpPr>
      <dsp:spPr>
        <a:xfrm>
          <a:off x="544588" y="1015"/>
          <a:ext cx="2263725" cy="9510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Nombre del juego</a:t>
          </a:r>
          <a:endParaRPr lang="es-EC" sz="2600" b="0" kern="1200">
            <a:solidFill>
              <a:schemeClr val="tx2"/>
            </a:solidFill>
            <a:latin typeface="Times New Roman" pitchFamily="18" charset="0"/>
            <a:cs typeface="Times New Roman" pitchFamily="18" charset="0"/>
          </a:endParaRPr>
        </a:p>
      </dsp:txBody>
      <dsp:txXfrm>
        <a:off x="544588" y="1015"/>
        <a:ext cx="2263725" cy="951011"/>
      </dsp:txXfrm>
    </dsp:sp>
    <dsp:sp modelId="{3FFCDA29-4CCC-4F10-A181-680255E10D5A}">
      <dsp:nvSpPr>
        <dsp:cNvPr id="0" name=""/>
        <dsp:cNvSpPr/>
      </dsp:nvSpPr>
      <dsp:spPr>
        <a:xfrm rot="5400000">
          <a:off x="537706" y="2175561"/>
          <a:ext cx="1333367" cy="142651"/>
        </a:xfrm>
        <a:prstGeom prst="rect">
          <a:avLst/>
        </a:prstGeom>
        <a:solidFill>
          <a:schemeClr val="accent5">
            <a:hueOff val="2144191"/>
            <a:satOff val="-3075"/>
            <a:lumOff val="15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317ED-9298-4003-BFA7-39E946DC5680}">
      <dsp:nvSpPr>
        <dsp:cNvPr id="0" name=""/>
        <dsp:cNvSpPr/>
      </dsp:nvSpPr>
      <dsp:spPr>
        <a:xfrm>
          <a:off x="616596" y="1189780"/>
          <a:ext cx="2119710" cy="1256210"/>
        </a:xfrm>
        <a:prstGeom prst="roundRect">
          <a:avLst>
            <a:gd name="adj" fmla="val 10000"/>
          </a:avLst>
        </a:prstGeom>
        <a:solidFill>
          <a:schemeClr val="accent5">
            <a:hueOff val="1905947"/>
            <a:satOff val="-2733"/>
            <a:lumOff val="13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Explicar el juego o actividad</a:t>
          </a:r>
          <a:endParaRPr lang="es-EC" sz="2600" b="0" kern="1200">
            <a:solidFill>
              <a:schemeClr val="tx2"/>
            </a:solidFill>
            <a:latin typeface="Times New Roman" pitchFamily="18" charset="0"/>
            <a:cs typeface="Times New Roman" pitchFamily="18" charset="0"/>
          </a:endParaRPr>
        </a:p>
      </dsp:txBody>
      <dsp:txXfrm>
        <a:off x="616596" y="1189780"/>
        <a:ext cx="2119710" cy="1256210"/>
      </dsp:txXfrm>
    </dsp:sp>
    <dsp:sp modelId="{4651E5DB-2E95-4B18-9E17-AC854319EF2D}">
      <dsp:nvSpPr>
        <dsp:cNvPr id="0" name=""/>
        <dsp:cNvSpPr/>
      </dsp:nvSpPr>
      <dsp:spPr>
        <a:xfrm rot="5399113">
          <a:off x="614661" y="3440581"/>
          <a:ext cx="1189780" cy="142651"/>
        </a:xfrm>
        <a:prstGeom prst="rect">
          <a:avLst/>
        </a:prstGeom>
        <a:solidFill>
          <a:schemeClr val="accent5">
            <a:hueOff val="4288381"/>
            <a:satOff val="-6150"/>
            <a:lumOff val="3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AF0DF4-2A42-4DFC-93D2-D04C1E8E499D}">
      <dsp:nvSpPr>
        <dsp:cNvPr id="0" name=""/>
        <dsp:cNvSpPr/>
      </dsp:nvSpPr>
      <dsp:spPr>
        <a:xfrm>
          <a:off x="524744" y="2683743"/>
          <a:ext cx="2303414" cy="951011"/>
        </a:xfrm>
        <a:prstGeom prst="roundRect">
          <a:avLst>
            <a:gd name="adj" fmla="val 10000"/>
          </a:avLst>
        </a:prstGeom>
        <a:solidFill>
          <a:schemeClr val="accent5">
            <a:hueOff val="3811894"/>
            <a:satOff val="-5466"/>
            <a:lumOff val="27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Demostración </a:t>
          </a:r>
          <a:endParaRPr lang="es-EC" sz="2600" b="0" kern="1200">
            <a:solidFill>
              <a:schemeClr val="tx2"/>
            </a:solidFill>
            <a:latin typeface="Times New Roman" pitchFamily="18" charset="0"/>
            <a:cs typeface="Times New Roman" pitchFamily="18" charset="0"/>
          </a:endParaRPr>
        </a:p>
      </dsp:txBody>
      <dsp:txXfrm>
        <a:off x="524744" y="2683743"/>
        <a:ext cx="2303414" cy="951011"/>
      </dsp:txXfrm>
    </dsp:sp>
    <dsp:sp modelId="{440D3827-09C5-46BC-873E-F26B96A120EC}">
      <dsp:nvSpPr>
        <dsp:cNvPr id="0" name=""/>
        <dsp:cNvSpPr/>
      </dsp:nvSpPr>
      <dsp:spPr>
        <a:xfrm rot="21598680">
          <a:off x="1218731" y="4034963"/>
          <a:ext cx="2644812" cy="142651"/>
        </a:xfrm>
        <a:prstGeom prst="rect">
          <a:avLst/>
        </a:prstGeom>
        <a:solidFill>
          <a:schemeClr val="accent5">
            <a:hueOff val="6432572"/>
            <a:satOff val="-9225"/>
            <a:lumOff val="45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4DE38C-2B0E-41D5-8E3E-241C4CED5341}">
      <dsp:nvSpPr>
        <dsp:cNvPr id="0" name=""/>
        <dsp:cNvSpPr/>
      </dsp:nvSpPr>
      <dsp:spPr>
        <a:xfrm>
          <a:off x="648074" y="3873524"/>
          <a:ext cx="2076407" cy="951011"/>
        </a:xfrm>
        <a:prstGeom prst="roundRect">
          <a:avLst>
            <a:gd name="adj" fmla="val 10000"/>
          </a:avLst>
        </a:prstGeom>
        <a:solidFill>
          <a:schemeClr val="accent5">
            <a:hueOff val="5717842"/>
            <a:satOff val="-8200"/>
            <a:lumOff val="4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Posición del grupo</a:t>
          </a:r>
          <a:endParaRPr lang="es-EC" sz="2600" b="0" kern="1200">
            <a:solidFill>
              <a:schemeClr val="tx2"/>
            </a:solidFill>
            <a:latin typeface="Times New Roman" pitchFamily="18" charset="0"/>
            <a:cs typeface="Times New Roman" pitchFamily="18" charset="0"/>
          </a:endParaRPr>
        </a:p>
      </dsp:txBody>
      <dsp:txXfrm>
        <a:off x="648074" y="3873524"/>
        <a:ext cx="2076407" cy="951011"/>
      </dsp:txXfrm>
    </dsp:sp>
    <dsp:sp modelId="{A324B975-BB2C-444C-BE8F-BFB64FF37B4C}">
      <dsp:nvSpPr>
        <dsp:cNvPr id="0" name=""/>
        <dsp:cNvSpPr/>
      </dsp:nvSpPr>
      <dsp:spPr>
        <a:xfrm rot="16200000">
          <a:off x="3276905" y="3440073"/>
          <a:ext cx="1181874" cy="142651"/>
        </a:xfrm>
        <a:prstGeom prst="rect">
          <a:avLst/>
        </a:prstGeom>
        <a:solidFill>
          <a:schemeClr val="accent5">
            <a:hueOff val="8576763"/>
            <a:satOff val="-12300"/>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7D103C-7921-4EFB-B6BF-6469CEF6E7D9}">
      <dsp:nvSpPr>
        <dsp:cNvPr id="0" name=""/>
        <dsp:cNvSpPr/>
      </dsp:nvSpPr>
      <dsp:spPr>
        <a:xfrm>
          <a:off x="3351215" y="3872508"/>
          <a:ext cx="1977375" cy="951011"/>
        </a:xfrm>
        <a:prstGeom prst="roundRect">
          <a:avLst>
            <a:gd name="adj" fmla="val 10000"/>
          </a:avLst>
        </a:prstGeom>
        <a:solidFill>
          <a:schemeClr val="accent5">
            <a:hueOff val="7623789"/>
            <a:satOff val="-10933"/>
            <a:lumOff val="5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Iniciar el juego</a:t>
          </a:r>
          <a:endParaRPr lang="es-EC" sz="2600" b="0" kern="1200">
            <a:solidFill>
              <a:schemeClr val="tx2"/>
            </a:solidFill>
            <a:latin typeface="Times New Roman" pitchFamily="18" charset="0"/>
            <a:cs typeface="Times New Roman" pitchFamily="18" charset="0"/>
          </a:endParaRPr>
        </a:p>
      </dsp:txBody>
      <dsp:txXfrm>
        <a:off x="3351215" y="3872508"/>
        <a:ext cx="1977375" cy="951011"/>
      </dsp:txXfrm>
    </dsp:sp>
    <dsp:sp modelId="{DA34792E-AB4B-4943-B024-3E7F225A5625}">
      <dsp:nvSpPr>
        <dsp:cNvPr id="0" name=""/>
        <dsp:cNvSpPr/>
      </dsp:nvSpPr>
      <dsp:spPr>
        <a:xfrm rot="16200000">
          <a:off x="3276905" y="2251308"/>
          <a:ext cx="1181874" cy="142651"/>
        </a:xfrm>
        <a:prstGeom prst="rect">
          <a:avLst/>
        </a:prstGeom>
        <a:solidFill>
          <a:schemeClr val="accent5">
            <a:hueOff val="10720953"/>
            <a:satOff val="-15374"/>
            <a:lumOff val="75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E589B-839A-4563-910F-1A6602B08D76}">
      <dsp:nvSpPr>
        <dsp:cNvPr id="0" name=""/>
        <dsp:cNvSpPr/>
      </dsp:nvSpPr>
      <dsp:spPr>
        <a:xfrm>
          <a:off x="3423222" y="2683743"/>
          <a:ext cx="1833360" cy="951011"/>
        </a:xfrm>
        <a:prstGeom prst="roundRect">
          <a:avLst>
            <a:gd name="adj" fmla="val 10000"/>
          </a:avLst>
        </a:prstGeom>
        <a:solidFill>
          <a:schemeClr val="accent5">
            <a:hueOff val="9529737"/>
            <a:satOff val="-13666"/>
            <a:lumOff val="67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Silbato</a:t>
          </a:r>
          <a:endParaRPr lang="es-EC" sz="2600" b="0" kern="1200">
            <a:solidFill>
              <a:schemeClr val="tx2"/>
            </a:solidFill>
            <a:latin typeface="Times New Roman" pitchFamily="18" charset="0"/>
            <a:cs typeface="Times New Roman" pitchFamily="18" charset="0"/>
          </a:endParaRPr>
        </a:p>
      </dsp:txBody>
      <dsp:txXfrm>
        <a:off x="3423222" y="2683743"/>
        <a:ext cx="1833360" cy="951011"/>
      </dsp:txXfrm>
    </dsp:sp>
    <dsp:sp modelId="{948EE88A-B203-470D-A047-303789FF7269}">
      <dsp:nvSpPr>
        <dsp:cNvPr id="0" name=""/>
        <dsp:cNvSpPr/>
      </dsp:nvSpPr>
      <dsp:spPr>
        <a:xfrm rot="16200000">
          <a:off x="3276905" y="1062543"/>
          <a:ext cx="1181874" cy="142651"/>
        </a:xfrm>
        <a:prstGeom prst="rect">
          <a:avLst/>
        </a:prstGeom>
        <a:solidFill>
          <a:schemeClr val="accent5">
            <a:hueOff val="12865144"/>
            <a:satOff val="-18449"/>
            <a:lumOff val="9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142DAB-7393-4407-86DC-434E4BD15178}">
      <dsp:nvSpPr>
        <dsp:cNvPr id="0" name=""/>
        <dsp:cNvSpPr/>
      </dsp:nvSpPr>
      <dsp:spPr>
        <a:xfrm>
          <a:off x="3351215" y="1494978"/>
          <a:ext cx="1977375" cy="951011"/>
        </a:xfrm>
        <a:prstGeom prst="roundRect">
          <a:avLst>
            <a:gd name="adj" fmla="val 10000"/>
          </a:avLst>
        </a:prstGeom>
        <a:solidFill>
          <a:schemeClr val="accent5">
            <a:hueOff val="11435684"/>
            <a:satOff val="-16399"/>
            <a:lumOff val="81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Grupos numerosos</a:t>
          </a:r>
          <a:endParaRPr lang="es-EC" sz="2600" b="0" kern="1200">
            <a:solidFill>
              <a:schemeClr val="tx2"/>
            </a:solidFill>
            <a:latin typeface="Times New Roman" pitchFamily="18" charset="0"/>
            <a:cs typeface="Times New Roman" pitchFamily="18" charset="0"/>
          </a:endParaRPr>
        </a:p>
      </dsp:txBody>
      <dsp:txXfrm>
        <a:off x="3351215" y="1494978"/>
        <a:ext cx="1977375" cy="951011"/>
      </dsp:txXfrm>
    </dsp:sp>
    <dsp:sp modelId="{864479EB-0730-42B1-8F24-FCA0E19E1ECD}">
      <dsp:nvSpPr>
        <dsp:cNvPr id="0" name=""/>
        <dsp:cNvSpPr/>
      </dsp:nvSpPr>
      <dsp:spPr>
        <a:xfrm rot="588791">
          <a:off x="3853733" y="680898"/>
          <a:ext cx="2496379" cy="142651"/>
        </a:xfrm>
        <a:prstGeom prst="rect">
          <a:avLst/>
        </a:prstGeom>
        <a:solidFill>
          <a:schemeClr val="accent5">
            <a:hueOff val="15009335"/>
            <a:satOff val="-21524"/>
            <a:lumOff val="106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0B53AC-F4C8-4E08-AB6C-5CF7F42F4595}">
      <dsp:nvSpPr>
        <dsp:cNvPr id="0" name=""/>
        <dsp:cNvSpPr/>
      </dsp:nvSpPr>
      <dsp:spPr>
        <a:xfrm>
          <a:off x="3384373" y="306214"/>
          <a:ext cx="1911058" cy="951011"/>
        </a:xfrm>
        <a:prstGeom prst="roundRect">
          <a:avLst>
            <a:gd name="adj" fmla="val 10000"/>
          </a:avLst>
        </a:prstGeom>
        <a:solidFill>
          <a:schemeClr val="accent5">
            <a:hueOff val="13341631"/>
            <a:satOff val="-19133"/>
            <a:lumOff val="9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Varios juegos</a:t>
          </a:r>
          <a:endParaRPr lang="es-EC" sz="2600" b="0" kern="1200">
            <a:solidFill>
              <a:schemeClr val="tx2"/>
            </a:solidFill>
            <a:latin typeface="Times New Roman" pitchFamily="18" charset="0"/>
            <a:cs typeface="Times New Roman" pitchFamily="18" charset="0"/>
          </a:endParaRPr>
        </a:p>
      </dsp:txBody>
      <dsp:txXfrm>
        <a:off x="3384373" y="306214"/>
        <a:ext cx="1911058" cy="951011"/>
      </dsp:txXfrm>
    </dsp:sp>
    <dsp:sp modelId="{61D7A083-D72A-45F3-B03D-3A526E622081}">
      <dsp:nvSpPr>
        <dsp:cNvPr id="0" name=""/>
        <dsp:cNvSpPr/>
      </dsp:nvSpPr>
      <dsp:spPr>
        <a:xfrm rot="5400000">
          <a:off x="5240772" y="1997864"/>
          <a:ext cx="2182156" cy="142651"/>
        </a:xfrm>
        <a:prstGeom prst="rect">
          <a:avLst/>
        </a:prstGeom>
        <a:solidFill>
          <a:schemeClr val="accent5">
            <a:hueOff val="17153525"/>
            <a:satOff val="-24599"/>
            <a:lumOff val="1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0251D-ED65-4536-8AD6-4604A548AF16}">
      <dsp:nvSpPr>
        <dsp:cNvPr id="0" name=""/>
        <dsp:cNvSpPr/>
      </dsp:nvSpPr>
      <dsp:spPr>
        <a:xfrm>
          <a:off x="5851647" y="306214"/>
          <a:ext cx="1904528" cy="1815110"/>
        </a:xfrm>
        <a:prstGeom prst="roundRect">
          <a:avLst>
            <a:gd name="adj" fmla="val 10000"/>
          </a:avLst>
        </a:prstGeom>
        <a:solidFill>
          <a:schemeClr val="accent5">
            <a:hueOff val="15247578"/>
            <a:satOff val="-21866"/>
            <a:lumOff val="108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Tiempo de formación parecido</a:t>
          </a:r>
          <a:endParaRPr lang="es-EC" sz="2600" b="0" kern="1200">
            <a:solidFill>
              <a:schemeClr val="tx2"/>
            </a:solidFill>
            <a:latin typeface="Times New Roman" pitchFamily="18" charset="0"/>
            <a:cs typeface="Times New Roman" pitchFamily="18" charset="0"/>
          </a:endParaRPr>
        </a:p>
      </dsp:txBody>
      <dsp:txXfrm>
        <a:off x="5851647" y="306214"/>
        <a:ext cx="1904528" cy="1815110"/>
      </dsp:txXfrm>
    </dsp:sp>
    <dsp:sp modelId="{16F9A9C7-B192-4825-84C6-DA2971671CA1}">
      <dsp:nvSpPr>
        <dsp:cNvPr id="0" name=""/>
        <dsp:cNvSpPr/>
      </dsp:nvSpPr>
      <dsp:spPr>
        <a:xfrm>
          <a:off x="5851647" y="2359077"/>
          <a:ext cx="1904528" cy="2102078"/>
        </a:xfrm>
        <a:prstGeom prst="roundRect">
          <a:avLst>
            <a:gd name="adj" fmla="val 10000"/>
          </a:avLst>
        </a:prstGeom>
        <a:solidFill>
          <a:schemeClr val="accent5">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smtClean="0">
              <a:solidFill>
                <a:schemeClr val="tx2"/>
              </a:solidFill>
              <a:latin typeface="Times New Roman" pitchFamily="18" charset="0"/>
              <a:cs typeface="Times New Roman" pitchFamily="18" charset="0"/>
            </a:rPr>
            <a:t>Docente no autoritaria sino entusiasta</a:t>
          </a:r>
          <a:endParaRPr lang="es-EC" sz="2600" b="0" kern="1200">
            <a:solidFill>
              <a:schemeClr val="tx2"/>
            </a:solidFill>
            <a:latin typeface="Times New Roman" pitchFamily="18" charset="0"/>
            <a:cs typeface="Times New Roman" pitchFamily="18" charset="0"/>
          </a:endParaRPr>
        </a:p>
      </dsp:txBody>
      <dsp:txXfrm>
        <a:off x="5851647" y="2359077"/>
        <a:ext cx="1904528" cy="21020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72A6A4-768E-4159-94FC-ECD1488F331E}">
      <dsp:nvSpPr>
        <dsp:cNvPr id="0" name=""/>
        <dsp:cNvSpPr/>
      </dsp:nvSpPr>
      <dsp:spPr>
        <a:xfrm rot="10800000">
          <a:off x="1783759" y="2316"/>
          <a:ext cx="5746238" cy="1345593"/>
        </a:xfrm>
        <a:prstGeom prst="homePlate">
          <a:avLst/>
        </a:prstGeom>
        <a:solidFill>
          <a:srgbClr val="1C7D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369" tIns="80010" rIns="149352" bIns="80010" numCol="1" spcCol="1270" anchor="ctr" anchorCtr="0">
          <a:noAutofit/>
        </a:bodyPr>
        <a:lstStyle/>
        <a:p>
          <a:pPr lvl="0" algn="ctr" defTabSz="933450">
            <a:lnSpc>
              <a:spcPct val="90000"/>
            </a:lnSpc>
            <a:spcBef>
              <a:spcPct val="0"/>
            </a:spcBef>
            <a:spcAft>
              <a:spcPct val="35000"/>
            </a:spcAft>
          </a:pPr>
          <a:r>
            <a:rPr lang="es-ES" sz="2100" kern="1200" smtClean="0">
              <a:solidFill>
                <a:schemeClr val="tx2"/>
              </a:solidFill>
              <a:latin typeface="Times New Roman" pitchFamily="18" charset="0"/>
              <a:cs typeface="Times New Roman" pitchFamily="18" charset="0"/>
            </a:rPr>
            <a:t>¿Qué conocimientos tienen las maestras sobre los procesos que se utilizan en las actividades lúdicas de los niños y niñas del Primero de básica?</a:t>
          </a:r>
          <a:endParaRPr lang="es-EC" sz="2100" kern="1200">
            <a:solidFill>
              <a:schemeClr val="tx2"/>
            </a:solidFill>
            <a:latin typeface="Times New Roman" pitchFamily="18" charset="0"/>
            <a:cs typeface="Times New Roman" pitchFamily="18" charset="0"/>
          </a:endParaRPr>
        </a:p>
      </dsp:txBody>
      <dsp:txXfrm rot="10800000">
        <a:off x="1783759" y="2316"/>
        <a:ext cx="5746238" cy="1345593"/>
      </dsp:txXfrm>
    </dsp:sp>
    <dsp:sp modelId="{E7A4F73E-8DCE-4EE6-A743-4B3F9D34CA9C}">
      <dsp:nvSpPr>
        <dsp:cNvPr id="0" name=""/>
        <dsp:cNvSpPr/>
      </dsp:nvSpPr>
      <dsp:spPr>
        <a:xfrm>
          <a:off x="1110962" y="2316"/>
          <a:ext cx="1345593" cy="134559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54178-1334-42B0-B3D3-567ADA3B17C0}">
      <dsp:nvSpPr>
        <dsp:cNvPr id="0" name=""/>
        <dsp:cNvSpPr/>
      </dsp:nvSpPr>
      <dsp:spPr>
        <a:xfrm rot="10800000">
          <a:off x="1783759" y="1749579"/>
          <a:ext cx="5746238" cy="134559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369" tIns="80010" rIns="149352" bIns="80010" numCol="1" spcCol="1270" anchor="ctr" anchorCtr="0">
          <a:noAutofit/>
        </a:bodyPr>
        <a:lstStyle/>
        <a:p>
          <a:pPr lvl="0" algn="ctr" defTabSz="933450">
            <a:lnSpc>
              <a:spcPct val="90000"/>
            </a:lnSpc>
            <a:spcBef>
              <a:spcPct val="0"/>
            </a:spcBef>
            <a:spcAft>
              <a:spcPct val="35000"/>
            </a:spcAft>
          </a:pPr>
          <a:r>
            <a:rPr lang="es-ES" sz="2100" kern="1200" smtClean="0">
              <a:solidFill>
                <a:schemeClr val="tx2"/>
              </a:solidFill>
              <a:latin typeface="Times New Roman" pitchFamily="18" charset="0"/>
              <a:cs typeface="Times New Roman" pitchFamily="18" charset="0"/>
            </a:rPr>
            <a:t>¿Qué tipo de estrategias se utilizan para optimizar el desarrollo de la motricidad gruesa en los niños y niñas del primero de básica?</a:t>
          </a:r>
          <a:endParaRPr lang="es-EC" sz="2100" kern="1200">
            <a:solidFill>
              <a:schemeClr val="tx2"/>
            </a:solidFill>
            <a:latin typeface="Times New Roman" pitchFamily="18" charset="0"/>
            <a:cs typeface="Times New Roman" pitchFamily="18" charset="0"/>
          </a:endParaRPr>
        </a:p>
      </dsp:txBody>
      <dsp:txXfrm rot="10800000">
        <a:off x="1783759" y="1749579"/>
        <a:ext cx="5746238" cy="1345593"/>
      </dsp:txXfrm>
    </dsp:sp>
    <dsp:sp modelId="{8F6BCBAA-45FE-46D6-AB56-605323A1F9AA}">
      <dsp:nvSpPr>
        <dsp:cNvPr id="0" name=""/>
        <dsp:cNvSpPr/>
      </dsp:nvSpPr>
      <dsp:spPr>
        <a:xfrm>
          <a:off x="1110962" y="1749579"/>
          <a:ext cx="1345593" cy="1345593"/>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545D74-806E-40D5-8D02-46E2D47F56CB}">
      <dsp:nvSpPr>
        <dsp:cNvPr id="0" name=""/>
        <dsp:cNvSpPr/>
      </dsp:nvSpPr>
      <dsp:spPr>
        <a:xfrm rot="10800000">
          <a:off x="1783759" y="3496842"/>
          <a:ext cx="5746238" cy="1345593"/>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369" tIns="80010" rIns="149352" bIns="80010" numCol="1" spcCol="1270" anchor="ctr" anchorCtr="0">
          <a:noAutofit/>
        </a:bodyPr>
        <a:lstStyle/>
        <a:p>
          <a:pPr lvl="0" algn="ctr" defTabSz="933450">
            <a:lnSpc>
              <a:spcPct val="90000"/>
            </a:lnSpc>
            <a:spcBef>
              <a:spcPct val="0"/>
            </a:spcBef>
            <a:spcAft>
              <a:spcPct val="35000"/>
            </a:spcAft>
          </a:pPr>
          <a:endParaRPr lang="es-ES" sz="2100" kern="1200" smtClean="0">
            <a:solidFill>
              <a:schemeClr val="tx2"/>
            </a:solidFill>
            <a:latin typeface="Times New Roman" pitchFamily="18" charset="0"/>
            <a:cs typeface="Times New Roman" pitchFamily="18" charset="0"/>
          </a:endParaRPr>
        </a:p>
        <a:p>
          <a:pPr lvl="0" algn="ctr" defTabSz="933450">
            <a:lnSpc>
              <a:spcPct val="90000"/>
            </a:lnSpc>
            <a:spcBef>
              <a:spcPct val="0"/>
            </a:spcBef>
            <a:spcAft>
              <a:spcPct val="35000"/>
            </a:spcAft>
          </a:pPr>
          <a:r>
            <a:rPr lang="es-ES" sz="2100" kern="1200" smtClean="0">
              <a:solidFill>
                <a:schemeClr val="tx2"/>
              </a:solidFill>
              <a:latin typeface="Times New Roman" pitchFamily="18" charset="0"/>
              <a:cs typeface="Times New Roman" pitchFamily="18" charset="0"/>
            </a:rPr>
            <a:t>¿Qué actividades lúdicas se pueden aplicar para contribuir en el desarrollo de la motricidad gruesa de los niños y niñas de Primero de Básica?</a:t>
          </a:r>
        </a:p>
        <a:p>
          <a:pPr lvl="0" algn="ctr" defTabSz="933450">
            <a:lnSpc>
              <a:spcPct val="90000"/>
            </a:lnSpc>
            <a:spcBef>
              <a:spcPct val="0"/>
            </a:spcBef>
            <a:spcAft>
              <a:spcPct val="35000"/>
            </a:spcAft>
          </a:pPr>
          <a:endParaRPr lang="es-EC" sz="2100" kern="1200">
            <a:solidFill>
              <a:schemeClr val="tx2"/>
            </a:solidFill>
            <a:latin typeface="Times New Roman" pitchFamily="18" charset="0"/>
            <a:cs typeface="Times New Roman" pitchFamily="18" charset="0"/>
          </a:endParaRPr>
        </a:p>
      </dsp:txBody>
      <dsp:txXfrm rot="10800000">
        <a:off x="1783759" y="3496842"/>
        <a:ext cx="5746238" cy="1345593"/>
      </dsp:txXfrm>
    </dsp:sp>
    <dsp:sp modelId="{9A810A65-F6BA-42D9-958F-29897EE3D76F}">
      <dsp:nvSpPr>
        <dsp:cNvPr id="0" name=""/>
        <dsp:cNvSpPr/>
      </dsp:nvSpPr>
      <dsp:spPr>
        <a:xfrm>
          <a:off x="1110962" y="3496842"/>
          <a:ext cx="1345593" cy="1345593"/>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3750EA-CFF2-40E4-9180-4841699BCAC7}">
      <dsp:nvSpPr>
        <dsp:cNvPr id="0" name=""/>
        <dsp:cNvSpPr/>
      </dsp:nvSpPr>
      <dsp:spPr>
        <a:xfrm>
          <a:off x="0" y="0"/>
          <a:ext cx="8496944" cy="1160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_tradnl" sz="2100" kern="1200" smtClean="0">
              <a:solidFill>
                <a:schemeClr val="tx2"/>
              </a:solidFill>
              <a:latin typeface="Times New Roman" pitchFamily="18" charset="0"/>
              <a:cs typeface="Times New Roman" pitchFamily="18" charset="0"/>
            </a:rPr>
            <a:t>Diagnosticar la utilización de las actividades lúdicas como proceso didáctico para el desarrollo de la motricidad gruesa.</a:t>
          </a:r>
          <a:endParaRPr lang="es-EC" sz="2100" kern="1200">
            <a:solidFill>
              <a:schemeClr val="tx2"/>
            </a:solidFill>
            <a:latin typeface="Times New Roman" pitchFamily="18" charset="0"/>
            <a:cs typeface="Times New Roman" pitchFamily="18" charset="0"/>
          </a:endParaRPr>
        </a:p>
      </dsp:txBody>
      <dsp:txXfrm>
        <a:off x="0" y="0"/>
        <a:ext cx="8496944" cy="1160640"/>
      </dsp:txXfrm>
    </dsp:sp>
    <dsp:sp modelId="{2D75058D-20F4-4903-A7FE-6E8A31E70EB2}">
      <dsp:nvSpPr>
        <dsp:cNvPr id="0" name=""/>
        <dsp:cNvSpPr/>
      </dsp:nvSpPr>
      <dsp:spPr>
        <a:xfrm>
          <a:off x="0" y="1342367"/>
          <a:ext cx="8496944" cy="116064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smtClean="0">
              <a:solidFill>
                <a:schemeClr val="tx2"/>
              </a:solidFill>
              <a:latin typeface="Times New Roman" pitchFamily="18" charset="0"/>
              <a:cs typeface="Times New Roman" pitchFamily="18" charset="0"/>
            </a:rPr>
            <a:t>Identificar qué tipo de estrategias se utilizan para optimizar el desarrollo de la motricidad gruesa en los niños y niñas del primero de básica.</a:t>
          </a:r>
          <a:endParaRPr lang="es-EC" sz="2100" kern="1200">
            <a:solidFill>
              <a:schemeClr val="tx2"/>
            </a:solidFill>
            <a:latin typeface="Times New Roman" pitchFamily="18" charset="0"/>
            <a:cs typeface="Times New Roman" pitchFamily="18" charset="0"/>
          </a:endParaRPr>
        </a:p>
      </dsp:txBody>
      <dsp:txXfrm>
        <a:off x="0" y="1342367"/>
        <a:ext cx="8496944" cy="1160640"/>
      </dsp:txXfrm>
    </dsp:sp>
    <dsp:sp modelId="{58A3B701-903D-4673-99EA-7AD0E2D7A43D}">
      <dsp:nvSpPr>
        <dsp:cNvPr id="0" name=""/>
        <dsp:cNvSpPr/>
      </dsp:nvSpPr>
      <dsp:spPr>
        <a:xfrm>
          <a:off x="0" y="2681567"/>
          <a:ext cx="8496944" cy="11606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b="0" kern="1200" smtClean="0">
              <a:solidFill>
                <a:schemeClr val="tx2"/>
              </a:solidFill>
              <a:latin typeface="Times New Roman" pitchFamily="18" charset="0"/>
              <a:cs typeface="Times New Roman" pitchFamily="18" charset="0"/>
            </a:rPr>
            <a:t>Establecer las fases del desarrollo de la motricidad gruesa a través de las actividades lúdicas de los niños y niñas del Primero de Básica.</a:t>
          </a:r>
          <a:endParaRPr lang="es-EC" sz="2100" kern="1200">
            <a:solidFill>
              <a:schemeClr val="tx2"/>
            </a:solidFill>
            <a:latin typeface="Times New Roman" pitchFamily="18" charset="0"/>
            <a:cs typeface="Times New Roman" pitchFamily="18" charset="0"/>
          </a:endParaRPr>
        </a:p>
      </dsp:txBody>
      <dsp:txXfrm>
        <a:off x="0" y="2681567"/>
        <a:ext cx="8496944" cy="1160640"/>
      </dsp:txXfrm>
    </dsp:sp>
    <dsp:sp modelId="{623C493D-98A0-4FB7-A0B1-8A0EC1C7D361}">
      <dsp:nvSpPr>
        <dsp:cNvPr id="0" name=""/>
        <dsp:cNvSpPr/>
      </dsp:nvSpPr>
      <dsp:spPr>
        <a:xfrm>
          <a:off x="0" y="4020768"/>
          <a:ext cx="8496944" cy="116064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smtClean="0">
              <a:solidFill>
                <a:schemeClr val="tx2"/>
              </a:solidFill>
              <a:latin typeface="Times New Roman" pitchFamily="18" charset="0"/>
              <a:cs typeface="Times New Roman" pitchFamily="18" charset="0"/>
            </a:rPr>
            <a:t>Diseñar una propuesta de actividades lúdicas que contribuyan en el desarrollo de la motricidad gruesa de los niños y niñas del Primero de Básica del Centro Educativo “Amable Arauz”. </a:t>
          </a:r>
          <a:endParaRPr lang="es-EC" sz="2100" kern="1200">
            <a:solidFill>
              <a:schemeClr val="tx2"/>
            </a:solidFill>
            <a:latin typeface="Times New Roman" pitchFamily="18" charset="0"/>
            <a:cs typeface="Times New Roman" pitchFamily="18" charset="0"/>
          </a:endParaRPr>
        </a:p>
      </dsp:txBody>
      <dsp:txXfrm>
        <a:off x="0" y="4020768"/>
        <a:ext cx="8496944" cy="11606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F9374D-B33E-4238-80E9-52FBD571C477}">
      <dsp:nvSpPr>
        <dsp:cNvPr id="0" name=""/>
        <dsp:cNvSpPr/>
      </dsp:nvSpPr>
      <dsp:spPr>
        <a:xfrm>
          <a:off x="2115193" y="2023441"/>
          <a:ext cx="4293519" cy="113769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kern="1200" smtClean="0">
              <a:solidFill>
                <a:schemeClr val="tx2"/>
              </a:solidFill>
              <a:latin typeface="Times New Roman" pitchFamily="18" charset="0"/>
              <a:cs typeface="Times New Roman" pitchFamily="18" charset="0"/>
            </a:rPr>
            <a:t>JUSTIFICACIÓN </a:t>
          </a:r>
          <a:endParaRPr lang="es-EC" sz="2800" b="1" kern="1200">
            <a:solidFill>
              <a:schemeClr val="tx2"/>
            </a:solidFill>
            <a:latin typeface="Times New Roman" pitchFamily="18" charset="0"/>
            <a:cs typeface="Times New Roman" pitchFamily="18" charset="0"/>
          </a:endParaRPr>
        </a:p>
      </dsp:txBody>
      <dsp:txXfrm>
        <a:off x="2115193" y="2023441"/>
        <a:ext cx="4293519" cy="1137693"/>
      </dsp:txXfrm>
    </dsp:sp>
    <dsp:sp modelId="{928D1EF9-8481-466A-8343-E18459DF6EE7}">
      <dsp:nvSpPr>
        <dsp:cNvPr id="0" name=""/>
        <dsp:cNvSpPr/>
      </dsp:nvSpPr>
      <dsp:spPr>
        <a:xfrm rot="16200000">
          <a:off x="4087459" y="1472604"/>
          <a:ext cx="348987" cy="46296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0" kern="1200">
            <a:solidFill>
              <a:schemeClr val="tx2"/>
            </a:solidFill>
            <a:latin typeface="Times New Roman" pitchFamily="18" charset="0"/>
            <a:cs typeface="Times New Roman" pitchFamily="18" charset="0"/>
          </a:endParaRPr>
        </a:p>
      </dsp:txBody>
      <dsp:txXfrm rot="16200000">
        <a:off x="4087459" y="1472604"/>
        <a:ext cx="348987" cy="462960"/>
      </dsp:txXfrm>
    </dsp:sp>
    <dsp:sp modelId="{AED7C21D-B929-4D7E-9E29-397C57CC0DE4}">
      <dsp:nvSpPr>
        <dsp:cNvPr id="0" name=""/>
        <dsp:cNvSpPr/>
      </dsp:nvSpPr>
      <dsp:spPr>
        <a:xfrm>
          <a:off x="3389627" y="3325"/>
          <a:ext cx="1744651" cy="136164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kern="1200" smtClean="0">
              <a:solidFill>
                <a:schemeClr val="tx2"/>
              </a:solidFill>
              <a:latin typeface="Times New Roman" pitchFamily="18" charset="0"/>
              <a:cs typeface="Times New Roman" pitchFamily="18" charset="0"/>
            </a:rPr>
            <a:t>Actividades Lúdicas </a:t>
          </a:r>
          <a:endParaRPr lang="es-EC" sz="1600" b="0" kern="1200">
            <a:solidFill>
              <a:schemeClr val="tx2"/>
            </a:solidFill>
            <a:latin typeface="Times New Roman" pitchFamily="18" charset="0"/>
            <a:cs typeface="Times New Roman" pitchFamily="18" charset="0"/>
          </a:endParaRPr>
        </a:p>
      </dsp:txBody>
      <dsp:txXfrm>
        <a:off x="3389627" y="3325"/>
        <a:ext cx="1744651" cy="1361647"/>
      </dsp:txXfrm>
    </dsp:sp>
    <dsp:sp modelId="{1860351E-2051-46E4-9204-2AB5A9AD2605}">
      <dsp:nvSpPr>
        <dsp:cNvPr id="0" name=""/>
        <dsp:cNvSpPr/>
      </dsp:nvSpPr>
      <dsp:spPr>
        <a:xfrm rot="19822194">
          <a:off x="5403865" y="1484777"/>
          <a:ext cx="796591" cy="462960"/>
        </a:xfrm>
        <a:prstGeom prst="rightArrow">
          <a:avLst>
            <a:gd name="adj1" fmla="val 60000"/>
            <a:gd name="adj2" fmla="val 50000"/>
          </a:avLst>
        </a:prstGeom>
        <a:solidFill>
          <a:schemeClr val="accent1">
            <a:shade val="90000"/>
            <a:hueOff val="-124551"/>
            <a:satOff val="682"/>
            <a:lumOff val="55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0" kern="1200">
            <a:solidFill>
              <a:schemeClr val="tx2"/>
            </a:solidFill>
            <a:latin typeface="Times New Roman" pitchFamily="18" charset="0"/>
            <a:cs typeface="Times New Roman" pitchFamily="18" charset="0"/>
          </a:endParaRPr>
        </a:p>
      </dsp:txBody>
      <dsp:txXfrm rot="19822194">
        <a:off x="5403865" y="1484777"/>
        <a:ext cx="796591" cy="462960"/>
      </dsp:txXfrm>
    </dsp:sp>
    <dsp:sp modelId="{08FCADD6-6484-4AB9-965F-2FDAF8E3BCE2}">
      <dsp:nvSpPr>
        <dsp:cNvPr id="0" name=""/>
        <dsp:cNvSpPr/>
      </dsp:nvSpPr>
      <dsp:spPr>
        <a:xfrm>
          <a:off x="6287775" y="239764"/>
          <a:ext cx="1826609" cy="1361647"/>
        </a:xfrm>
        <a:prstGeom prst="ellipse">
          <a:avLst/>
        </a:prstGeom>
        <a:solidFill>
          <a:schemeClr val="accent1">
            <a:shade val="80000"/>
            <a:hueOff val="-124572"/>
            <a:satOff val="750"/>
            <a:lumOff val="6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2"/>
              </a:solidFill>
              <a:latin typeface="Times New Roman" pitchFamily="18" charset="0"/>
              <a:cs typeface="Times New Roman" pitchFamily="18" charset="0"/>
            </a:rPr>
            <a:t>Desarrollo de personalidad,</a:t>
          </a:r>
          <a:endParaRPr lang="es-EC" sz="1600" b="0" kern="1200" dirty="0">
            <a:solidFill>
              <a:schemeClr val="tx2"/>
            </a:solidFill>
            <a:latin typeface="Times New Roman" pitchFamily="18" charset="0"/>
            <a:cs typeface="Times New Roman" pitchFamily="18" charset="0"/>
          </a:endParaRPr>
        </a:p>
      </dsp:txBody>
      <dsp:txXfrm>
        <a:off x="6287775" y="239764"/>
        <a:ext cx="1826609" cy="1361647"/>
      </dsp:txXfrm>
    </dsp:sp>
    <dsp:sp modelId="{25493403-F131-4280-B117-EEF0D7BF7A9B}">
      <dsp:nvSpPr>
        <dsp:cNvPr id="0" name=""/>
        <dsp:cNvSpPr/>
      </dsp:nvSpPr>
      <dsp:spPr>
        <a:xfrm rot="1718172">
          <a:off x="5470347" y="3264827"/>
          <a:ext cx="894411" cy="462960"/>
        </a:xfrm>
        <a:prstGeom prst="rightArrow">
          <a:avLst>
            <a:gd name="adj1" fmla="val 60000"/>
            <a:gd name="adj2" fmla="val 50000"/>
          </a:avLst>
        </a:prstGeom>
        <a:solidFill>
          <a:schemeClr val="accent1">
            <a:shade val="90000"/>
            <a:hueOff val="-249102"/>
            <a:satOff val="1365"/>
            <a:lumOff val="110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2"/>
            </a:solidFill>
            <a:latin typeface="Times New Roman" pitchFamily="18" charset="0"/>
            <a:cs typeface="Times New Roman" pitchFamily="18" charset="0"/>
          </a:endParaRPr>
        </a:p>
      </dsp:txBody>
      <dsp:txXfrm rot="1718172">
        <a:off x="5470347" y="3264827"/>
        <a:ext cx="894411" cy="462960"/>
      </dsp:txXfrm>
    </dsp:sp>
    <dsp:sp modelId="{D084BB02-C871-4408-AF7E-FE2F7A8F8468}">
      <dsp:nvSpPr>
        <dsp:cNvPr id="0" name=""/>
        <dsp:cNvSpPr/>
      </dsp:nvSpPr>
      <dsp:spPr>
        <a:xfrm>
          <a:off x="6552729" y="3600405"/>
          <a:ext cx="1604619" cy="1361647"/>
        </a:xfrm>
        <a:prstGeom prst="ellipse">
          <a:avLst/>
        </a:prstGeom>
        <a:solidFill>
          <a:schemeClr val="accent1">
            <a:shade val="80000"/>
            <a:hueOff val="-249144"/>
            <a:satOff val="1500"/>
            <a:lumOff val="121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kern="1200" smtClean="0">
              <a:solidFill>
                <a:schemeClr val="tx2"/>
              </a:solidFill>
              <a:latin typeface="Times New Roman" pitchFamily="18" charset="0"/>
              <a:cs typeface="Times New Roman" pitchFamily="18" charset="0"/>
            </a:rPr>
            <a:t>Formación integral</a:t>
          </a:r>
          <a:endParaRPr lang="es-EC" sz="1600" b="0" kern="1200">
            <a:solidFill>
              <a:schemeClr val="tx2"/>
            </a:solidFill>
            <a:latin typeface="Times New Roman" pitchFamily="18" charset="0"/>
            <a:cs typeface="Times New Roman" pitchFamily="18" charset="0"/>
          </a:endParaRPr>
        </a:p>
      </dsp:txBody>
      <dsp:txXfrm>
        <a:off x="6552729" y="3600405"/>
        <a:ext cx="1604619" cy="1361647"/>
      </dsp:txXfrm>
    </dsp:sp>
    <dsp:sp modelId="{96FFC0CE-18B5-41B6-A124-D137320BB6F6}">
      <dsp:nvSpPr>
        <dsp:cNvPr id="0" name=""/>
        <dsp:cNvSpPr/>
      </dsp:nvSpPr>
      <dsp:spPr>
        <a:xfrm rot="5400000">
          <a:off x="4087459" y="3249011"/>
          <a:ext cx="348987" cy="462960"/>
        </a:xfrm>
        <a:prstGeom prst="rightArrow">
          <a:avLst>
            <a:gd name="adj1" fmla="val 60000"/>
            <a:gd name="adj2" fmla="val 50000"/>
          </a:avLst>
        </a:prstGeom>
        <a:solidFill>
          <a:schemeClr val="accent1">
            <a:shade val="90000"/>
            <a:hueOff val="-373653"/>
            <a:satOff val="2047"/>
            <a:lumOff val="165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0" kern="1200">
            <a:solidFill>
              <a:schemeClr val="tx2"/>
            </a:solidFill>
            <a:latin typeface="Times New Roman" pitchFamily="18" charset="0"/>
            <a:cs typeface="Times New Roman" pitchFamily="18" charset="0"/>
          </a:endParaRPr>
        </a:p>
      </dsp:txBody>
      <dsp:txXfrm rot="5400000">
        <a:off x="4087459" y="3249011"/>
        <a:ext cx="348987" cy="462960"/>
      </dsp:txXfrm>
    </dsp:sp>
    <dsp:sp modelId="{A318DB6A-D922-4F87-90EF-A4F44E7734C1}">
      <dsp:nvSpPr>
        <dsp:cNvPr id="0" name=""/>
        <dsp:cNvSpPr/>
      </dsp:nvSpPr>
      <dsp:spPr>
        <a:xfrm>
          <a:off x="3456382" y="3819602"/>
          <a:ext cx="1611142" cy="1361647"/>
        </a:xfrm>
        <a:prstGeom prst="ellipse">
          <a:avLst/>
        </a:prstGeom>
        <a:solidFill>
          <a:schemeClr val="accent1">
            <a:shade val="80000"/>
            <a:hueOff val="-373717"/>
            <a:satOff val="2250"/>
            <a:lumOff val="181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kern="1200" smtClean="0">
              <a:solidFill>
                <a:schemeClr val="tx2"/>
              </a:solidFill>
              <a:latin typeface="Times New Roman" pitchFamily="18" charset="0"/>
              <a:cs typeface="Times New Roman" pitchFamily="18" charset="0"/>
            </a:rPr>
            <a:t>Actividad placentera</a:t>
          </a:r>
          <a:endParaRPr lang="es-EC" sz="1600" b="0" kern="1200">
            <a:solidFill>
              <a:schemeClr val="tx2"/>
            </a:solidFill>
            <a:latin typeface="Times New Roman" pitchFamily="18" charset="0"/>
            <a:cs typeface="Times New Roman" pitchFamily="18" charset="0"/>
          </a:endParaRPr>
        </a:p>
      </dsp:txBody>
      <dsp:txXfrm>
        <a:off x="3456382" y="3819602"/>
        <a:ext cx="1611142" cy="1361647"/>
      </dsp:txXfrm>
    </dsp:sp>
    <dsp:sp modelId="{4AF48B7C-A33A-4A72-B77E-3BE1F0E98FCC}">
      <dsp:nvSpPr>
        <dsp:cNvPr id="0" name=""/>
        <dsp:cNvSpPr/>
      </dsp:nvSpPr>
      <dsp:spPr>
        <a:xfrm rot="8978526">
          <a:off x="2347363" y="3248365"/>
          <a:ext cx="798467" cy="462960"/>
        </a:xfrm>
        <a:prstGeom prst="rightArrow">
          <a:avLst>
            <a:gd name="adj1" fmla="val 60000"/>
            <a:gd name="adj2" fmla="val 50000"/>
          </a:avLst>
        </a:prstGeom>
        <a:solidFill>
          <a:schemeClr val="accent1">
            <a:shade val="90000"/>
            <a:hueOff val="-498204"/>
            <a:satOff val="2730"/>
            <a:lumOff val="221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2"/>
            </a:solidFill>
            <a:latin typeface="Times New Roman" pitchFamily="18" charset="0"/>
            <a:cs typeface="Times New Roman" pitchFamily="18" charset="0"/>
          </a:endParaRPr>
        </a:p>
      </dsp:txBody>
      <dsp:txXfrm rot="8978526">
        <a:off x="2347363" y="3248365"/>
        <a:ext cx="798467" cy="462960"/>
      </dsp:txXfrm>
    </dsp:sp>
    <dsp:sp modelId="{1FDF9C15-20E0-448B-9076-B1E639E2C878}">
      <dsp:nvSpPr>
        <dsp:cNvPr id="0" name=""/>
        <dsp:cNvSpPr/>
      </dsp:nvSpPr>
      <dsp:spPr>
        <a:xfrm>
          <a:off x="504053" y="3600399"/>
          <a:ext cx="1748654" cy="1361647"/>
        </a:xfrm>
        <a:prstGeom prst="ellipse">
          <a:avLst/>
        </a:prstGeom>
        <a:solidFill>
          <a:schemeClr val="accent1">
            <a:shade val="80000"/>
            <a:hueOff val="-498289"/>
            <a:satOff val="3000"/>
            <a:lumOff val="24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kern="1200" smtClean="0">
              <a:solidFill>
                <a:schemeClr val="tx2"/>
              </a:solidFill>
              <a:latin typeface="Times New Roman" pitchFamily="18" charset="0"/>
              <a:cs typeface="Times New Roman" pitchFamily="18" charset="0"/>
            </a:rPr>
            <a:t>Fomenta funciones psicomotrices </a:t>
          </a:r>
          <a:endParaRPr lang="es-EC" sz="1600" b="0" kern="1200">
            <a:solidFill>
              <a:schemeClr val="tx2"/>
            </a:solidFill>
            <a:latin typeface="Times New Roman" pitchFamily="18" charset="0"/>
            <a:cs typeface="Times New Roman" pitchFamily="18" charset="0"/>
          </a:endParaRPr>
        </a:p>
      </dsp:txBody>
      <dsp:txXfrm>
        <a:off x="504053" y="3600399"/>
        <a:ext cx="1748654" cy="1361647"/>
      </dsp:txXfrm>
    </dsp:sp>
    <dsp:sp modelId="{3FB28133-84BB-4D6B-9ED1-3388E995E012}">
      <dsp:nvSpPr>
        <dsp:cNvPr id="0" name=""/>
        <dsp:cNvSpPr/>
      </dsp:nvSpPr>
      <dsp:spPr>
        <a:xfrm rot="12577356">
          <a:off x="2405317" y="1513568"/>
          <a:ext cx="733185" cy="462960"/>
        </a:xfrm>
        <a:prstGeom prst="rightArrow">
          <a:avLst>
            <a:gd name="adj1" fmla="val 60000"/>
            <a:gd name="adj2" fmla="val 50000"/>
          </a:avLst>
        </a:prstGeom>
        <a:solidFill>
          <a:schemeClr val="accent1">
            <a:shade val="90000"/>
            <a:hueOff val="-622755"/>
            <a:satOff val="3412"/>
            <a:lumOff val="276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0" kern="1200">
            <a:solidFill>
              <a:schemeClr val="tx2"/>
            </a:solidFill>
            <a:latin typeface="Times New Roman" pitchFamily="18" charset="0"/>
            <a:cs typeface="Times New Roman" pitchFamily="18" charset="0"/>
          </a:endParaRPr>
        </a:p>
      </dsp:txBody>
      <dsp:txXfrm rot="12577356">
        <a:off x="2405317" y="1513568"/>
        <a:ext cx="733185" cy="462960"/>
      </dsp:txXfrm>
    </dsp:sp>
    <dsp:sp modelId="{FD857645-C5E1-4132-80E2-3D5E05799D49}">
      <dsp:nvSpPr>
        <dsp:cNvPr id="0" name=""/>
        <dsp:cNvSpPr/>
      </dsp:nvSpPr>
      <dsp:spPr>
        <a:xfrm>
          <a:off x="367276" y="272528"/>
          <a:ext cx="2024551" cy="1361647"/>
        </a:xfrm>
        <a:prstGeom prst="ellipse">
          <a:avLst/>
        </a:prstGeom>
        <a:solidFill>
          <a:schemeClr val="accent1">
            <a:shade val="80000"/>
            <a:hueOff val="-622861"/>
            <a:satOff val="3750"/>
            <a:lumOff val="30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kern="1200" smtClean="0">
              <a:solidFill>
                <a:schemeClr val="tx2"/>
              </a:solidFill>
              <a:latin typeface="Times New Roman" pitchFamily="18" charset="0"/>
              <a:cs typeface="Times New Roman" pitchFamily="18" charset="0"/>
            </a:rPr>
            <a:t>Ayuda en el equilibrio y control de grupo</a:t>
          </a:r>
          <a:endParaRPr lang="es-EC" sz="1600" b="0" kern="1200">
            <a:solidFill>
              <a:schemeClr val="tx2"/>
            </a:solidFill>
            <a:latin typeface="Times New Roman" pitchFamily="18" charset="0"/>
            <a:cs typeface="Times New Roman" pitchFamily="18" charset="0"/>
          </a:endParaRPr>
        </a:p>
      </dsp:txBody>
      <dsp:txXfrm>
        <a:off x="367276" y="272528"/>
        <a:ext cx="2024551" cy="13616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5B8A2A-D081-44A8-810B-7DB13A312C08}">
      <dsp:nvSpPr>
        <dsp:cNvPr id="0" name=""/>
        <dsp:cNvSpPr/>
      </dsp:nvSpPr>
      <dsp:spPr>
        <a:xfrm>
          <a:off x="2087238" y="285464"/>
          <a:ext cx="3552444" cy="3552444"/>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20% de lo que escuchamos</a:t>
          </a:r>
          <a:endParaRPr lang="es-EC" sz="1800" b="1" kern="1200">
            <a:solidFill>
              <a:schemeClr val="tx2"/>
            </a:solidFill>
            <a:latin typeface="Times New Roman" pitchFamily="18" charset="0"/>
            <a:cs typeface="Times New Roman" pitchFamily="18" charset="0"/>
          </a:endParaRPr>
        </a:p>
      </dsp:txBody>
      <dsp:txXfrm>
        <a:off x="4018667" y="940974"/>
        <a:ext cx="1205293" cy="1184148"/>
      </dsp:txXfrm>
    </dsp:sp>
    <dsp:sp modelId="{53A2752F-AC29-4158-8A54-DFE62D407136}">
      <dsp:nvSpPr>
        <dsp:cNvPr id="0" name=""/>
        <dsp:cNvSpPr/>
      </dsp:nvSpPr>
      <dsp:spPr>
        <a:xfrm>
          <a:off x="1904117" y="391191"/>
          <a:ext cx="3552444" cy="3552444"/>
        </a:xfrm>
        <a:prstGeom prst="pie">
          <a:avLst>
            <a:gd name="adj1" fmla="val 1800000"/>
            <a:gd name="adj2" fmla="val 9000000"/>
          </a:avLst>
        </a:prstGeom>
        <a:solidFill>
          <a:schemeClr val="accent2">
            <a:hueOff val="-3536126"/>
            <a:satOff val="-5387"/>
            <a:lumOff val="-1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50% de lo que vemos</a:t>
          </a:r>
          <a:endParaRPr lang="es-EC" sz="1800" b="1" kern="1200">
            <a:solidFill>
              <a:schemeClr val="tx2"/>
            </a:solidFill>
            <a:latin typeface="Times New Roman" pitchFamily="18" charset="0"/>
            <a:cs typeface="Times New Roman" pitchFamily="18" charset="0"/>
          </a:endParaRPr>
        </a:p>
      </dsp:txBody>
      <dsp:txXfrm>
        <a:off x="2876810" y="2632614"/>
        <a:ext cx="1607058" cy="1099566"/>
      </dsp:txXfrm>
    </dsp:sp>
    <dsp:sp modelId="{55D1BCDC-B09B-4835-B4B7-8730F0D46621}">
      <dsp:nvSpPr>
        <dsp:cNvPr id="0" name=""/>
        <dsp:cNvSpPr/>
      </dsp:nvSpPr>
      <dsp:spPr>
        <a:xfrm>
          <a:off x="1904117" y="391191"/>
          <a:ext cx="3552444" cy="3552444"/>
        </a:xfrm>
        <a:prstGeom prst="pie">
          <a:avLst>
            <a:gd name="adj1" fmla="val 9000000"/>
            <a:gd name="adj2" fmla="val 16200000"/>
          </a:avLst>
        </a:prstGeom>
        <a:solidFill>
          <a:schemeClr val="accent2">
            <a:hueOff val="-7072253"/>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smtClean="0">
              <a:solidFill>
                <a:schemeClr val="tx2"/>
              </a:solidFill>
              <a:latin typeface="Times New Roman" pitchFamily="18" charset="0"/>
              <a:cs typeface="Times New Roman" pitchFamily="18" charset="0"/>
            </a:rPr>
            <a:t>80% de lo que hacemos</a:t>
          </a:r>
          <a:endParaRPr lang="es-EC" sz="1800" b="1" kern="1200">
            <a:solidFill>
              <a:schemeClr val="tx2"/>
            </a:solidFill>
            <a:latin typeface="Times New Roman" pitchFamily="18" charset="0"/>
            <a:cs typeface="Times New Roman" pitchFamily="18" charset="0"/>
          </a:endParaRPr>
        </a:p>
      </dsp:txBody>
      <dsp:txXfrm>
        <a:off x="2284736" y="1088993"/>
        <a:ext cx="1205293" cy="11841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7CA63B-D7A3-4675-84DD-5EC12007F2B3}">
      <dsp:nvSpPr>
        <dsp:cNvPr id="0" name=""/>
        <dsp:cNvSpPr/>
      </dsp:nvSpPr>
      <dsp:spPr>
        <a:xfrm>
          <a:off x="21395" y="-172011"/>
          <a:ext cx="1523621" cy="52660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ESTRATEGIA DIDÁCTICA</a:t>
          </a:r>
          <a:endParaRPr lang="es-EC" sz="1400" b="1" kern="1200" dirty="0">
            <a:solidFill>
              <a:schemeClr val="tx2"/>
            </a:solidFill>
            <a:latin typeface="Times New Roman" pitchFamily="18" charset="0"/>
            <a:cs typeface="Times New Roman" pitchFamily="18" charset="0"/>
          </a:endParaRPr>
        </a:p>
      </dsp:txBody>
      <dsp:txXfrm>
        <a:off x="21395" y="-172011"/>
        <a:ext cx="1523621" cy="526607"/>
      </dsp:txXfrm>
    </dsp:sp>
    <dsp:sp modelId="{827D46B4-591D-49E2-AB8D-9D5048563590}">
      <dsp:nvSpPr>
        <dsp:cNvPr id="0" name=""/>
        <dsp:cNvSpPr/>
      </dsp:nvSpPr>
      <dsp:spPr>
        <a:xfrm>
          <a:off x="4702" y="354596"/>
          <a:ext cx="1557008" cy="384986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Enriquece el aprendizaje</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Espacio dinámico</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Elemento principal aprendizaje lúdico el JUEGO </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Enseñanza-aprendizaje</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Autoconfianza </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Motivación</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s-EC" sz="1400" b="0" kern="1200" dirty="0">
            <a:solidFill>
              <a:schemeClr val="tx2"/>
            </a:solidFill>
            <a:latin typeface="Times New Roman" pitchFamily="18" charset="0"/>
            <a:cs typeface="Times New Roman" pitchFamily="18" charset="0"/>
          </a:endParaRPr>
        </a:p>
      </dsp:txBody>
      <dsp:txXfrm>
        <a:off x="4702" y="354596"/>
        <a:ext cx="1557008" cy="3849862"/>
      </dsp:txXfrm>
    </dsp:sp>
    <dsp:sp modelId="{96C7CB8E-ADE0-40F0-9E2B-303457E56471}">
      <dsp:nvSpPr>
        <dsp:cNvPr id="0" name=""/>
        <dsp:cNvSpPr/>
      </dsp:nvSpPr>
      <dsp:spPr>
        <a:xfrm>
          <a:off x="1745843" y="-172011"/>
          <a:ext cx="1646255" cy="526607"/>
        </a:xfrm>
        <a:prstGeom prst="rect">
          <a:avLst/>
        </a:prstGeom>
        <a:solidFill>
          <a:schemeClr val="accent2">
            <a:hueOff val="-1768063"/>
            <a:satOff val="-2694"/>
            <a:lumOff val="-7402"/>
            <a:alphaOff val="0"/>
          </a:schemeClr>
        </a:solidFill>
        <a:ln w="12700" cap="flat" cmpd="sng" algn="ctr">
          <a:solidFill>
            <a:schemeClr val="accent2">
              <a:hueOff val="-1768063"/>
              <a:satOff val="-2694"/>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INSTRUMENTO PARA LA ENSEÑANZA</a:t>
          </a:r>
          <a:endParaRPr lang="es-EC" sz="1400" b="1" kern="1200" dirty="0">
            <a:solidFill>
              <a:schemeClr val="tx2"/>
            </a:solidFill>
            <a:latin typeface="Times New Roman" pitchFamily="18" charset="0"/>
            <a:cs typeface="Times New Roman" pitchFamily="18" charset="0"/>
          </a:endParaRPr>
        </a:p>
      </dsp:txBody>
      <dsp:txXfrm>
        <a:off x="1745843" y="-172011"/>
        <a:ext cx="1646255" cy="526607"/>
      </dsp:txXfrm>
    </dsp:sp>
    <dsp:sp modelId="{F45582A9-ED0A-4060-B8E5-86D6D48FAF8D}">
      <dsp:nvSpPr>
        <dsp:cNvPr id="0" name=""/>
        <dsp:cNvSpPr/>
      </dsp:nvSpPr>
      <dsp:spPr>
        <a:xfrm>
          <a:off x="1823287" y="309168"/>
          <a:ext cx="1525780" cy="3849862"/>
        </a:xfrm>
        <a:prstGeom prst="rect">
          <a:avLst/>
        </a:prstGeom>
        <a:solidFill>
          <a:schemeClr val="accent2">
            <a:tint val="40000"/>
            <a:alpha val="90000"/>
            <a:hueOff val="-1661812"/>
            <a:satOff val="-8930"/>
            <a:lumOff val="-1509"/>
            <a:alphaOff val="0"/>
          </a:schemeClr>
        </a:solidFill>
        <a:ln w="12700" cap="flat" cmpd="sng" algn="ctr">
          <a:solidFill>
            <a:schemeClr val="accent2">
              <a:tint val="40000"/>
              <a:alpha val="90000"/>
              <a:hueOff val="-1661812"/>
              <a:satOff val="-8930"/>
              <a:lumOff val="-15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Escuela de hoy debería ser de forma integral y no permitir normas que aconductan como la comunidad lo desee.</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Interiorizar la lúdica </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Potenciar el desarrollo del sujeto a través del juego</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Proceso docente educativo</a:t>
          </a:r>
          <a:endParaRPr lang="es-EC" sz="1400" kern="1200" dirty="0">
            <a:solidFill>
              <a:schemeClr val="tx2"/>
            </a:solidFill>
            <a:latin typeface="Times New Roman" pitchFamily="18" charset="0"/>
            <a:cs typeface="Times New Roman" pitchFamily="18" charset="0"/>
          </a:endParaRPr>
        </a:p>
      </dsp:txBody>
      <dsp:txXfrm>
        <a:off x="1823287" y="309168"/>
        <a:ext cx="1525780" cy="3849862"/>
      </dsp:txXfrm>
    </dsp:sp>
    <dsp:sp modelId="{5B3BE6A9-FB12-4BC3-90CC-EED28851D386}">
      <dsp:nvSpPr>
        <dsp:cNvPr id="0" name=""/>
        <dsp:cNvSpPr/>
      </dsp:nvSpPr>
      <dsp:spPr>
        <a:xfrm>
          <a:off x="3576231" y="-172011"/>
          <a:ext cx="1575347" cy="526607"/>
        </a:xfrm>
        <a:prstGeom prst="rect">
          <a:avLst/>
        </a:prstGeom>
        <a:solidFill>
          <a:schemeClr val="accent2">
            <a:hueOff val="-3536126"/>
            <a:satOff val="-5387"/>
            <a:lumOff val="-14804"/>
            <a:alphaOff val="0"/>
          </a:schemeClr>
        </a:solidFill>
        <a:ln w="12700" cap="flat" cmpd="sng" algn="ctr">
          <a:solidFill>
            <a:schemeClr val="accent2">
              <a:hueOff val="-3536126"/>
              <a:satOff val="-5387"/>
              <a:lumOff val="-1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EXPERIENCIA CULTURAL</a:t>
          </a:r>
          <a:endParaRPr lang="es-EC" sz="1400" b="1" kern="1200" dirty="0">
            <a:solidFill>
              <a:schemeClr val="tx2"/>
            </a:solidFill>
            <a:latin typeface="Times New Roman" pitchFamily="18" charset="0"/>
            <a:cs typeface="Times New Roman" pitchFamily="18" charset="0"/>
          </a:endParaRPr>
        </a:p>
      </dsp:txBody>
      <dsp:txXfrm>
        <a:off x="3576231" y="-172011"/>
        <a:ext cx="1575347" cy="526607"/>
      </dsp:txXfrm>
    </dsp:sp>
    <dsp:sp modelId="{FB4DBC02-6A25-4E4A-A6F9-58D01143A2DB}">
      <dsp:nvSpPr>
        <dsp:cNvPr id="0" name=""/>
        <dsp:cNvSpPr/>
      </dsp:nvSpPr>
      <dsp:spPr>
        <a:xfrm>
          <a:off x="3705645" y="354596"/>
          <a:ext cx="1316519" cy="3849862"/>
        </a:xfrm>
        <a:prstGeom prst="rect">
          <a:avLst/>
        </a:prstGeom>
        <a:solidFill>
          <a:schemeClr val="accent2">
            <a:tint val="40000"/>
            <a:alpha val="90000"/>
            <a:hueOff val="-3323624"/>
            <a:satOff val="-17861"/>
            <a:lumOff val="-3019"/>
            <a:alphaOff val="0"/>
          </a:schemeClr>
        </a:solidFill>
        <a:ln w="12700" cap="flat" cmpd="sng" algn="ctr">
          <a:solidFill>
            <a:schemeClr val="accent2">
              <a:tint val="40000"/>
              <a:alpha val="90000"/>
              <a:hueOff val="-3323624"/>
              <a:satOff val="-17861"/>
              <a:lumOff val="-30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Reconocimiento espacios tiempo libre</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Juego en su máxima expresión</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Actividad innovadora</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Fortalece al niño/a</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 </a:t>
          </a:r>
          <a:endParaRPr lang="es-EC" sz="1400" kern="1200" dirty="0">
            <a:solidFill>
              <a:schemeClr val="tx2"/>
            </a:solidFill>
            <a:latin typeface="Times New Roman" pitchFamily="18" charset="0"/>
            <a:cs typeface="Times New Roman" pitchFamily="18" charset="0"/>
          </a:endParaRPr>
        </a:p>
      </dsp:txBody>
      <dsp:txXfrm>
        <a:off x="3705645" y="354596"/>
        <a:ext cx="1316519" cy="3849862"/>
      </dsp:txXfrm>
    </dsp:sp>
    <dsp:sp modelId="{2046E9ED-6948-4FD9-9528-24E2A2DBC20B}">
      <dsp:nvSpPr>
        <dsp:cNvPr id="0" name=""/>
        <dsp:cNvSpPr/>
      </dsp:nvSpPr>
      <dsp:spPr>
        <a:xfrm>
          <a:off x="5335711" y="-172011"/>
          <a:ext cx="1766097" cy="526607"/>
        </a:xfrm>
        <a:prstGeom prst="rect">
          <a:avLst/>
        </a:prstGeom>
        <a:solidFill>
          <a:schemeClr val="accent2">
            <a:hueOff val="-5304190"/>
            <a:satOff val="-8081"/>
            <a:lumOff val="-22206"/>
            <a:alphaOff val="0"/>
          </a:schemeClr>
        </a:solidFill>
        <a:ln w="12700" cap="flat" cmpd="sng" algn="ctr">
          <a:solidFill>
            <a:schemeClr val="accent2">
              <a:hueOff val="-5304190"/>
              <a:satOff val="-8081"/>
              <a:lumOff val="-22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HERRAMIENTA O JUEGO</a:t>
          </a:r>
          <a:endParaRPr lang="es-EC" sz="1400" b="1" kern="1200" dirty="0">
            <a:solidFill>
              <a:schemeClr val="tx2"/>
            </a:solidFill>
            <a:latin typeface="Times New Roman" pitchFamily="18" charset="0"/>
            <a:cs typeface="Times New Roman" pitchFamily="18" charset="0"/>
          </a:endParaRPr>
        </a:p>
      </dsp:txBody>
      <dsp:txXfrm>
        <a:off x="5335711" y="-172011"/>
        <a:ext cx="1766097" cy="526607"/>
      </dsp:txXfrm>
    </dsp:sp>
    <dsp:sp modelId="{EEFEC45A-D2DC-4233-973A-E92C5359833A}">
      <dsp:nvSpPr>
        <dsp:cNvPr id="0" name=""/>
        <dsp:cNvSpPr/>
      </dsp:nvSpPr>
      <dsp:spPr>
        <a:xfrm>
          <a:off x="5471187" y="354596"/>
          <a:ext cx="1495144" cy="3849862"/>
        </a:xfrm>
        <a:prstGeom prst="rect">
          <a:avLst/>
        </a:prstGeom>
        <a:solidFill>
          <a:schemeClr val="accent2">
            <a:tint val="40000"/>
            <a:alpha val="90000"/>
            <a:hueOff val="-4985437"/>
            <a:satOff val="-26791"/>
            <a:lumOff val="-4528"/>
            <a:alphaOff val="0"/>
          </a:schemeClr>
        </a:solidFill>
        <a:ln w="12700" cap="flat" cmpd="sng" algn="ctr">
          <a:solidFill>
            <a:schemeClr val="accent2">
              <a:tint val="40000"/>
              <a:alpha val="90000"/>
              <a:hueOff val="-4985437"/>
              <a:satOff val="-26791"/>
              <a:lumOff val="-45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Mayoría de juegos son lúdicos</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La lúdica no solo es juego</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Desarrollar al niño en un ser social</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Aprendizaje experiencial</a:t>
          </a:r>
          <a:endParaRPr lang="es-EC" sz="140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itchFamily="18" charset="0"/>
              <a:cs typeface="Times New Roman" pitchFamily="18" charset="0"/>
            </a:rPr>
            <a:t>Obtención de conocimientos</a:t>
          </a:r>
          <a:endParaRPr lang="es-EC" sz="1400" kern="1200" dirty="0">
            <a:solidFill>
              <a:schemeClr val="tx2"/>
            </a:solidFill>
            <a:latin typeface="Times New Roman" pitchFamily="18" charset="0"/>
            <a:cs typeface="Times New Roman" pitchFamily="18" charset="0"/>
          </a:endParaRPr>
        </a:p>
      </dsp:txBody>
      <dsp:txXfrm>
        <a:off x="5471187" y="354596"/>
        <a:ext cx="1495144" cy="3849862"/>
      </dsp:txXfrm>
    </dsp:sp>
    <dsp:sp modelId="{80E5E7A6-3F57-4D1B-9260-3035048CFDD0}">
      <dsp:nvSpPr>
        <dsp:cNvPr id="0" name=""/>
        <dsp:cNvSpPr/>
      </dsp:nvSpPr>
      <dsp:spPr>
        <a:xfrm>
          <a:off x="7285941" y="-172011"/>
          <a:ext cx="1601835" cy="526607"/>
        </a:xfrm>
        <a:prstGeom prst="rect">
          <a:avLst/>
        </a:prstGeom>
        <a:solidFill>
          <a:schemeClr val="accent2">
            <a:hueOff val="-7072253"/>
            <a:satOff val="-10775"/>
            <a:lumOff val="-29608"/>
            <a:alphaOff val="0"/>
          </a:schemeClr>
        </a:solidFill>
        <a:ln w="12700" cap="flat" cmpd="sng" algn="ctr">
          <a:solidFill>
            <a:schemeClr val="accent2">
              <a:hueOff val="-7072253"/>
              <a:satOff val="-10775"/>
              <a:lumOff val="-2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itchFamily="18" charset="0"/>
              <a:cs typeface="Times New Roman" pitchFamily="18" charset="0"/>
            </a:rPr>
            <a:t>PROYECTO DE VIDA</a:t>
          </a:r>
          <a:endParaRPr lang="es-EC" sz="1400" b="1" kern="1200" dirty="0">
            <a:solidFill>
              <a:schemeClr val="tx2"/>
            </a:solidFill>
            <a:latin typeface="Times New Roman" pitchFamily="18" charset="0"/>
            <a:cs typeface="Times New Roman" pitchFamily="18" charset="0"/>
          </a:endParaRPr>
        </a:p>
      </dsp:txBody>
      <dsp:txXfrm>
        <a:off x="7285941" y="-172011"/>
        <a:ext cx="1601835" cy="526607"/>
      </dsp:txXfrm>
    </dsp:sp>
    <dsp:sp modelId="{1A8B2731-7499-4E04-9820-09462397EEFF}">
      <dsp:nvSpPr>
        <dsp:cNvPr id="0" name=""/>
        <dsp:cNvSpPr/>
      </dsp:nvSpPr>
      <dsp:spPr>
        <a:xfrm>
          <a:off x="7428599" y="354596"/>
          <a:ext cx="1316519" cy="3849862"/>
        </a:xfrm>
        <a:prstGeom prst="rect">
          <a:avLst/>
        </a:prstGeom>
        <a:solidFill>
          <a:schemeClr val="accent2">
            <a:tint val="40000"/>
            <a:alpha val="90000"/>
            <a:hueOff val="-6647249"/>
            <a:satOff val="-35722"/>
            <a:lumOff val="-6038"/>
            <a:alphaOff val="0"/>
          </a:schemeClr>
        </a:solidFill>
        <a:ln w="12700" cap="flat" cmpd="sng" algn="ctr">
          <a:solidFill>
            <a:schemeClr val="accent2">
              <a:tint val="40000"/>
              <a:alpha val="90000"/>
              <a:hueOff val="-6647249"/>
              <a:satOff val="-35722"/>
              <a:lumOff val="-6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Orientada al desarrollo emocional, creativo</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Desarrollo de talentos personales</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Desarrollo inteligencia emocional</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b="0" kern="1200" dirty="0" smtClean="0">
              <a:solidFill>
                <a:schemeClr val="tx2"/>
              </a:solidFill>
              <a:latin typeface="Times New Roman" pitchFamily="18" charset="0"/>
              <a:cs typeface="Times New Roman" pitchFamily="18" charset="0"/>
            </a:rPr>
            <a:t>Valores humanos</a:t>
          </a:r>
          <a:endParaRPr lang="es-EC" sz="1400" b="0" kern="1200" dirty="0">
            <a:solidFill>
              <a:schemeClr val="tx2"/>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s-EC" sz="1400" b="0" kern="1200" dirty="0">
            <a:solidFill>
              <a:schemeClr val="tx2"/>
            </a:solidFill>
            <a:latin typeface="Times New Roman" pitchFamily="18" charset="0"/>
            <a:cs typeface="Times New Roman" pitchFamily="18" charset="0"/>
          </a:endParaRPr>
        </a:p>
      </dsp:txBody>
      <dsp:txXfrm>
        <a:off x="7428599" y="354596"/>
        <a:ext cx="1316519" cy="384986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CD01B8-6A8F-4217-A9F7-A8690F358EA6}">
      <dsp:nvSpPr>
        <dsp:cNvPr id="0" name=""/>
        <dsp:cNvSpPr/>
      </dsp:nvSpPr>
      <dsp:spPr>
        <a:xfrm>
          <a:off x="770766" y="949"/>
          <a:ext cx="7366137" cy="194231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2"/>
              </a:solidFill>
              <a:latin typeface="Times New Roman" pitchFamily="18" charset="0"/>
              <a:cs typeface="Times New Roman" pitchFamily="18" charset="0"/>
            </a:rPr>
            <a:t>Clases agradables</a:t>
          </a:r>
          <a:endParaRPr lang="es-EC" sz="1800" b="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b="0" kern="1200" dirty="0" smtClean="0">
              <a:solidFill>
                <a:schemeClr val="tx2"/>
              </a:solidFill>
              <a:latin typeface="Times New Roman" pitchFamily="18" charset="0"/>
              <a:cs typeface="Times New Roman" pitchFamily="18" charset="0"/>
            </a:rPr>
            <a:t>Necesidad de toda persona</a:t>
          </a:r>
          <a:endParaRPr lang="es-EC" sz="1800" b="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b="0" kern="1200" dirty="0" smtClean="0">
              <a:solidFill>
                <a:schemeClr val="tx2"/>
              </a:solidFill>
              <a:latin typeface="Times New Roman" pitchFamily="18" charset="0"/>
              <a:cs typeface="Times New Roman" pitchFamily="18" charset="0"/>
            </a:rPr>
            <a:t>Comunicación, expresión, emociones, conocimiento</a:t>
          </a:r>
          <a:endParaRPr lang="es-EC" sz="1800" b="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b="0" kern="1200" dirty="0" smtClean="0">
              <a:solidFill>
                <a:schemeClr val="tx2"/>
              </a:solidFill>
              <a:latin typeface="Times New Roman" pitchFamily="18" charset="0"/>
              <a:cs typeface="Times New Roman" pitchFamily="18" charset="0"/>
            </a:rPr>
            <a:t>Desarrollo psico-social, adquisición de saberes</a:t>
          </a:r>
          <a:endParaRPr lang="es-EC" sz="1800" b="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C" sz="1800" b="0" kern="1200" dirty="0" smtClean="0">
              <a:solidFill>
                <a:schemeClr val="tx2"/>
              </a:solidFill>
              <a:latin typeface="Times New Roman" pitchFamily="18" charset="0"/>
              <a:cs typeface="Times New Roman" pitchFamily="18" charset="0"/>
            </a:rPr>
            <a:t>Relacione el saber y el saber hacer</a:t>
          </a:r>
          <a:endParaRPr lang="es-EC" sz="1800" b="0" kern="1200" dirty="0">
            <a:solidFill>
              <a:schemeClr val="tx2"/>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es-EC" sz="1800" b="0" kern="1200" dirty="0">
            <a:solidFill>
              <a:schemeClr val="tx2"/>
            </a:solidFill>
            <a:latin typeface="Times New Roman" pitchFamily="18" charset="0"/>
            <a:cs typeface="Times New Roman" pitchFamily="18" charset="0"/>
          </a:endParaRPr>
        </a:p>
      </dsp:txBody>
      <dsp:txXfrm>
        <a:off x="770766" y="949"/>
        <a:ext cx="7366137" cy="1942317"/>
      </dsp:txXfrm>
    </dsp:sp>
    <dsp:sp modelId="{DE11F594-5914-4BCF-BF29-7524893F9236}">
      <dsp:nvSpPr>
        <dsp:cNvPr id="0" name=""/>
        <dsp:cNvSpPr/>
      </dsp:nvSpPr>
      <dsp:spPr>
        <a:xfrm>
          <a:off x="0" y="1898"/>
          <a:ext cx="767550" cy="194231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2"/>
              </a:solidFill>
              <a:latin typeface="Times New Roman" pitchFamily="18" charset="0"/>
              <a:cs typeface="Times New Roman" pitchFamily="18" charset="0"/>
            </a:rPr>
            <a:t>IMPORTANCIA</a:t>
          </a:r>
          <a:endParaRPr lang="es-EC" sz="1800" b="1" kern="1200" dirty="0">
            <a:solidFill>
              <a:schemeClr val="tx2"/>
            </a:solidFill>
            <a:latin typeface="Times New Roman" pitchFamily="18" charset="0"/>
            <a:cs typeface="Times New Roman" pitchFamily="18" charset="0"/>
          </a:endParaRPr>
        </a:p>
      </dsp:txBody>
      <dsp:txXfrm>
        <a:off x="0" y="1898"/>
        <a:ext cx="767550" cy="194231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AB9D0B-3FF5-45BD-810C-05ABB5BCD8AF}">
      <dsp:nvSpPr>
        <dsp:cNvPr id="0" name=""/>
        <dsp:cNvSpPr/>
      </dsp:nvSpPr>
      <dsp:spPr>
        <a:xfrm>
          <a:off x="2477547" y="980304"/>
          <a:ext cx="538139" cy="91440"/>
        </a:xfrm>
        <a:custGeom>
          <a:avLst/>
          <a:gdLst/>
          <a:ahLst/>
          <a:cxnLst/>
          <a:rect l="0" t="0" r="0" b="0"/>
          <a:pathLst>
            <a:path>
              <a:moveTo>
                <a:pt x="0" y="45720"/>
              </a:moveTo>
              <a:lnTo>
                <a:pt x="538139"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latin typeface="Times New Roman" pitchFamily="18" charset="0"/>
            <a:cs typeface="Times New Roman" pitchFamily="18" charset="0"/>
          </a:endParaRPr>
        </a:p>
      </dsp:txBody>
      <dsp:txXfrm>
        <a:off x="2732398" y="1023181"/>
        <a:ext cx="28436" cy="5687"/>
      </dsp:txXfrm>
    </dsp:sp>
    <dsp:sp modelId="{64DDB211-F5C6-438C-97E3-C8514329A01C}">
      <dsp:nvSpPr>
        <dsp:cNvPr id="0" name=""/>
        <dsp:cNvSpPr/>
      </dsp:nvSpPr>
      <dsp:spPr>
        <a:xfrm>
          <a:off x="6568" y="284191"/>
          <a:ext cx="2472778" cy="14836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smtClean="0">
              <a:solidFill>
                <a:schemeClr val="tx2"/>
              </a:solidFill>
              <a:latin typeface="Times New Roman" pitchFamily="18" charset="0"/>
              <a:cs typeface="Times New Roman" pitchFamily="18" charset="0"/>
            </a:rPr>
            <a:t>Juega Constantemente</a:t>
          </a:r>
          <a:endParaRPr lang="es-EC" sz="2400" kern="1200" dirty="0">
            <a:solidFill>
              <a:schemeClr val="tx2"/>
            </a:solidFill>
            <a:latin typeface="Times New Roman" pitchFamily="18" charset="0"/>
            <a:cs typeface="Times New Roman" pitchFamily="18" charset="0"/>
          </a:endParaRPr>
        </a:p>
      </dsp:txBody>
      <dsp:txXfrm>
        <a:off x="6568" y="284191"/>
        <a:ext cx="2472778" cy="1483667"/>
      </dsp:txXfrm>
    </dsp:sp>
    <dsp:sp modelId="{79BC45AB-AB9A-4D9D-A428-B461F396C578}">
      <dsp:nvSpPr>
        <dsp:cNvPr id="0" name=""/>
        <dsp:cNvSpPr/>
      </dsp:nvSpPr>
      <dsp:spPr>
        <a:xfrm>
          <a:off x="5519065" y="980304"/>
          <a:ext cx="538139" cy="91440"/>
        </a:xfrm>
        <a:custGeom>
          <a:avLst/>
          <a:gdLst/>
          <a:ahLst/>
          <a:cxnLst/>
          <a:rect l="0" t="0" r="0" b="0"/>
          <a:pathLst>
            <a:path>
              <a:moveTo>
                <a:pt x="0" y="45720"/>
              </a:moveTo>
              <a:lnTo>
                <a:pt x="538139" y="45720"/>
              </a:lnTo>
            </a:path>
          </a:pathLst>
        </a:custGeom>
        <a:noFill/>
        <a:ln w="6350" cap="flat" cmpd="sng" algn="ctr">
          <a:solidFill>
            <a:schemeClr val="accent2">
              <a:hueOff val="-1768063"/>
              <a:satOff val="-2694"/>
              <a:lumOff val="-7402"/>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latin typeface="Times New Roman" pitchFamily="18" charset="0"/>
            <a:cs typeface="Times New Roman" pitchFamily="18" charset="0"/>
          </a:endParaRPr>
        </a:p>
      </dsp:txBody>
      <dsp:txXfrm>
        <a:off x="5773916" y="1023181"/>
        <a:ext cx="28436" cy="5687"/>
      </dsp:txXfrm>
    </dsp:sp>
    <dsp:sp modelId="{83C08623-2CD8-430B-9844-DD58238A520C}">
      <dsp:nvSpPr>
        <dsp:cNvPr id="0" name=""/>
        <dsp:cNvSpPr/>
      </dsp:nvSpPr>
      <dsp:spPr>
        <a:xfrm>
          <a:off x="3048086" y="284191"/>
          <a:ext cx="2472778" cy="1483667"/>
        </a:xfrm>
        <a:prstGeom prst="rect">
          <a:avLst/>
        </a:prstGeom>
        <a:gradFill rotWithShape="0">
          <a:gsLst>
            <a:gs pos="0">
              <a:schemeClr val="accent2">
                <a:hueOff val="-1414451"/>
                <a:satOff val="-2155"/>
                <a:lumOff val="-5922"/>
                <a:alphaOff val="0"/>
                <a:satMod val="103000"/>
                <a:lumMod val="102000"/>
                <a:tint val="94000"/>
              </a:schemeClr>
            </a:gs>
            <a:gs pos="50000">
              <a:schemeClr val="accent2">
                <a:hueOff val="-1414451"/>
                <a:satOff val="-2155"/>
                <a:lumOff val="-5922"/>
                <a:alphaOff val="0"/>
                <a:satMod val="110000"/>
                <a:lumMod val="100000"/>
                <a:shade val="100000"/>
              </a:schemeClr>
            </a:gs>
            <a:gs pos="100000">
              <a:schemeClr val="accent2">
                <a:hueOff val="-1414451"/>
                <a:satOff val="-2155"/>
                <a:lumOff val="-5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smtClean="0">
              <a:solidFill>
                <a:schemeClr val="tx2"/>
              </a:solidFill>
              <a:latin typeface="Times New Roman" pitchFamily="18" charset="0"/>
              <a:cs typeface="Times New Roman" pitchFamily="18" charset="0"/>
            </a:rPr>
            <a:t>Produce vivencias</a:t>
          </a:r>
          <a:endParaRPr lang="es-EC" sz="2400" kern="1200" dirty="0">
            <a:solidFill>
              <a:schemeClr val="tx2"/>
            </a:solidFill>
            <a:latin typeface="Times New Roman" pitchFamily="18" charset="0"/>
            <a:cs typeface="Times New Roman" pitchFamily="18" charset="0"/>
          </a:endParaRPr>
        </a:p>
      </dsp:txBody>
      <dsp:txXfrm>
        <a:off x="3048086" y="284191"/>
        <a:ext cx="2472778" cy="1483667"/>
      </dsp:txXfrm>
    </dsp:sp>
    <dsp:sp modelId="{47A36732-EE01-4E24-B7EC-7031A58BFB16}">
      <dsp:nvSpPr>
        <dsp:cNvPr id="0" name=""/>
        <dsp:cNvSpPr/>
      </dsp:nvSpPr>
      <dsp:spPr>
        <a:xfrm>
          <a:off x="1242958" y="1766058"/>
          <a:ext cx="6083035" cy="538139"/>
        </a:xfrm>
        <a:custGeom>
          <a:avLst/>
          <a:gdLst/>
          <a:ahLst/>
          <a:cxnLst/>
          <a:rect l="0" t="0" r="0" b="0"/>
          <a:pathLst>
            <a:path>
              <a:moveTo>
                <a:pt x="6083035" y="0"/>
              </a:moveTo>
              <a:lnTo>
                <a:pt x="6083035" y="286169"/>
              </a:lnTo>
              <a:lnTo>
                <a:pt x="0" y="286169"/>
              </a:lnTo>
              <a:lnTo>
                <a:pt x="0" y="538139"/>
              </a:lnTo>
            </a:path>
          </a:pathLst>
        </a:custGeom>
        <a:noFill/>
        <a:ln w="6350" cap="flat" cmpd="sng" algn="ctr">
          <a:solidFill>
            <a:schemeClr val="accent2">
              <a:hueOff val="-3536126"/>
              <a:satOff val="-5387"/>
              <a:lumOff val="-14804"/>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latin typeface="Times New Roman" pitchFamily="18" charset="0"/>
            <a:cs typeface="Times New Roman" pitchFamily="18" charset="0"/>
          </a:endParaRPr>
        </a:p>
      </dsp:txBody>
      <dsp:txXfrm>
        <a:off x="4131736" y="2032284"/>
        <a:ext cx="305478" cy="5687"/>
      </dsp:txXfrm>
    </dsp:sp>
    <dsp:sp modelId="{F0911965-25AF-4E3D-BC6F-AFB214DE49AC}">
      <dsp:nvSpPr>
        <dsp:cNvPr id="0" name=""/>
        <dsp:cNvSpPr/>
      </dsp:nvSpPr>
      <dsp:spPr>
        <a:xfrm>
          <a:off x="6089604" y="284191"/>
          <a:ext cx="2472778" cy="1483667"/>
        </a:xfrm>
        <a:prstGeom prst="rect">
          <a:avLst/>
        </a:prstGeom>
        <a:gradFill rotWithShape="0">
          <a:gsLst>
            <a:gs pos="0">
              <a:schemeClr val="accent2">
                <a:hueOff val="-2828901"/>
                <a:satOff val="-4310"/>
                <a:lumOff val="-11843"/>
                <a:alphaOff val="0"/>
                <a:satMod val="103000"/>
                <a:lumMod val="102000"/>
                <a:tint val="94000"/>
              </a:schemeClr>
            </a:gs>
            <a:gs pos="50000">
              <a:schemeClr val="accent2">
                <a:hueOff val="-2828901"/>
                <a:satOff val="-4310"/>
                <a:lumOff val="-11843"/>
                <a:alphaOff val="0"/>
                <a:satMod val="110000"/>
                <a:lumMod val="100000"/>
                <a:shade val="100000"/>
              </a:schemeClr>
            </a:gs>
            <a:gs pos="100000">
              <a:schemeClr val="accent2">
                <a:hueOff val="-2828901"/>
                <a:satOff val="-4310"/>
                <a:lumOff val="-11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smtClean="0">
              <a:solidFill>
                <a:schemeClr val="tx2"/>
              </a:solidFill>
              <a:latin typeface="Times New Roman" pitchFamily="18" charset="0"/>
              <a:cs typeface="Times New Roman" pitchFamily="18" charset="0"/>
            </a:rPr>
            <a:t>Aprendizaje natural</a:t>
          </a:r>
          <a:endParaRPr lang="es-EC" sz="2400" kern="1200" dirty="0">
            <a:solidFill>
              <a:schemeClr val="tx2"/>
            </a:solidFill>
            <a:latin typeface="Times New Roman" pitchFamily="18" charset="0"/>
            <a:cs typeface="Times New Roman" pitchFamily="18" charset="0"/>
          </a:endParaRPr>
        </a:p>
      </dsp:txBody>
      <dsp:txXfrm>
        <a:off x="6089604" y="284191"/>
        <a:ext cx="2472778" cy="1483667"/>
      </dsp:txXfrm>
    </dsp:sp>
    <dsp:sp modelId="{A7A6A28E-79E9-463C-8A4B-852D55168268}">
      <dsp:nvSpPr>
        <dsp:cNvPr id="0" name=""/>
        <dsp:cNvSpPr/>
      </dsp:nvSpPr>
      <dsp:spPr>
        <a:xfrm>
          <a:off x="2477547" y="3032711"/>
          <a:ext cx="538139" cy="91440"/>
        </a:xfrm>
        <a:custGeom>
          <a:avLst/>
          <a:gdLst/>
          <a:ahLst/>
          <a:cxnLst/>
          <a:rect l="0" t="0" r="0" b="0"/>
          <a:pathLst>
            <a:path>
              <a:moveTo>
                <a:pt x="0" y="45720"/>
              </a:moveTo>
              <a:lnTo>
                <a:pt x="538139" y="45720"/>
              </a:lnTo>
            </a:path>
          </a:pathLst>
        </a:custGeom>
        <a:noFill/>
        <a:ln w="6350" cap="flat" cmpd="sng" algn="ctr">
          <a:solidFill>
            <a:schemeClr val="accent2">
              <a:hueOff val="-5304190"/>
              <a:satOff val="-8081"/>
              <a:lumOff val="-22206"/>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latin typeface="Times New Roman" pitchFamily="18" charset="0"/>
            <a:cs typeface="Times New Roman" pitchFamily="18" charset="0"/>
          </a:endParaRPr>
        </a:p>
      </dsp:txBody>
      <dsp:txXfrm>
        <a:off x="2732398" y="3075587"/>
        <a:ext cx="28436" cy="5687"/>
      </dsp:txXfrm>
    </dsp:sp>
    <dsp:sp modelId="{5DA1CF14-E330-4774-85B4-E446B5C2E282}">
      <dsp:nvSpPr>
        <dsp:cNvPr id="0" name=""/>
        <dsp:cNvSpPr/>
      </dsp:nvSpPr>
      <dsp:spPr>
        <a:xfrm>
          <a:off x="6568" y="2336597"/>
          <a:ext cx="2472778" cy="1483667"/>
        </a:xfrm>
        <a:prstGeom prst="rect">
          <a:avLst/>
        </a:prstGeom>
        <a:gradFill rotWithShape="0">
          <a:gsLst>
            <a:gs pos="0">
              <a:schemeClr val="accent2">
                <a:hueOff val="-4243352"/>
                <a:satOff val="-6465"/>
                <a:lumOff val="-17765"/>
                <a:alphaOff val="0"/>
                <a:satMod val="103000"/>
                <a:lumMod val="102000"/>
                <a:tint val="94000"/>
              </a:schemeClr>
            </a:gs>
            <a:gs pos="50000">
              <a:schemeClr val="accent2">
                <a:hueOff val="-4243352"/>
                <a:satOff val="-6465"/>
                <a:lumOff val="-17765"/>
                <a:alphaOff val="0"/>
                <a:satMod val="110000"/>
                <a:lumMod val="100000"/>
                <a:shade val="100000"/>
              </a:schemeClr>
            </a:gs>
            <a:gs pos="100000">
              <a:schemeClr val="accent2">
                <a:hueOff val="-4243352"/>
                <a:satOff val="-6465"/>
                <a:lumOff val="-17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smtClean="0">
              <a:solidFill>
                <a:schemeClr val="tx2"/>
              </a:solidFill>
              <a:latin typeface="Times New Roman" pitchFamily="18" charset="0"/>
              <a:cs typeface="Times New Roman" pitchFamily="18" charset="0"/>
            </a:rPr>
            <a:t>Estimula el crecimiento del cerebro</a:t>
          </a:r>
          <a:endParaRPr lang="es-EC" sz="2400" kern="1200" dirty="0">
            <a:solidFill>
              <a:schemeClr val="tx2"/>
            </a:solidFill>
            <a:latin typeface="Times New Roman" pitchFamily="18" charset="0"/>
            <a:cs typeface="Times New Roman" pitchFamily="18" charset="0"/>
          </a:endParaRPr>
        </a:p>
      </dsp:txBody>
      <dsp:txXfrm>
        <a:off x="6568" y="2336597"/>
        <a:ext cx="2472778" cy="1483667"/>
      </dsp:txXfrm>
    </dsp:sp>
    <dsp:sp modelId="{323C4895-9A1C-47F6-8A2D-54C5AF12B3D7}">
      <dsp:nvSpPr>
        <dsp:cNvPr id="0" name=""/>
        <dsp:cNvSpPr/>
      </dsp:nvSpPr>
      <dsp:spPr>
        <a:xfrm>
          <a:off x="5519065" y="3032711"/>
          <a:ext cx="538139" cy="91440"/>
        </a:xfrm>
        <a:custGeom>
          <a:avLst/>
          <a:gdLst/>
          <a:ahLst/>
          <a:cxnLst/>
          <a:rect l="0" t="0" r="0" b="0"/>
          <a:pathLst>
            <a:path>
              <a:moveTo>
                <a:pt x="0" y="45720"/>
              </a:moveTo>
              <a:lnTo>
                <a:pt x="538139" y="45720"/>
              </a:lnTo>
            </a:path>
          </a:pathLst>
        </a:custGeom>
        <a:noFill/>
        <a:ln w="6350" cap="flat" cmpd="sng" algn="ctr">
          <a:solidFill>
            <a:schemeClr val="accent2">
              <a:hueOff val="-7072253"/>
              <a:satOff val="-10775"/>
              <a:lumOff val="-29608"/>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latin typeface="Times New Roman" pitchFamily="18" charset="0"/>
            <a:cs typeface="Times New Roman" pitchFamily="18" charset="0"/>
          </a:endParaRPr>
        </a:p>
      </dsp:txBody>
      <dsp:txXfrm>
        <a:off x="5773916" y="3075587"/>
        <a:ext cx="28436" cy="5687"/>
      </dsp:txXfrm>
    </dsp:sp>
    <dsp:sp modelId="{8C3FB8F4-9F02-4DE8-AF45-2DF4F65CC3FD}">
      <dsp:nvSpPr>
        <dsp:cNvPr id="0" name=""/>
        <dsp:cNvSpPr/>
      </dsp:nvSpPr>
      <dsp:spPr>
        <a:xfrm>
          <a:off x="3048086" y="2336597"/>
          <a:ext cx="2472778" cy="1483667"/>
        </a:xfrm>
        <a:prstGeom prst="rect">
          <a:avLst/>
        </a:prstGeom>
        <a:gradFill rotWithShape="0">
          <a:gsLst>
            <a:gs pos="0">
              <a:schemeClr val="accent2">
                <a:hueOff val="-5657802"/>
                <a:satOff val="-8620"/>
                <a:lumOff val="-23686"/>
                <a:alphaOff val="0"/>
                <a:satMod val="103000"/>
                <a:lumMod val="102000"/>
                <a:tint val="94000"/>
              </a:schemeClr>
            </a:gs>
            <a:gs pos="50000">
              <a:schemeClr val="accent2">
                <a:hueOff val="-5657802"/>
                <a:satOff val="-8620"/>
                <a:lumOff val="-23686"/>
                <a:alphaOff val="0"/>
                <a:satMod val="110000"/>
                <a:lumMod val="100000"/>
                <a:shade val="100000"/>
              </a:schemeClr>
            </a:gs>
            <a:gs pos="100000">
              <a:schemeClr val="accent2">
                <a:hueOff val="-5657802"/>
                <a:satOff val="-8620"/>
                <a:lumOff val="-23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smtClean="0">
              <a:solidFill>
                <a:schemeClr val="tx2"/>
              </a:solidFill>
              <a:latin typeface="Times New Roman" pitchFamily="18" charset="0"/>
              <a:cs typeface="Times New Roman" pitchFamily="18" charset="0"/>
            </a:rPr>
            <a:t>Es innato</a:t>
          </a:r>
          <a:endParaRPr lang="es-EC" sz="2400" kern="1200" dirty="0">
            <a:solidFill>
              <a:schemeClr val="tx2"/>
            </a:solidFill>
            <a:latin typeface="Times New Roman" pitchFamily="18" charset="0"/>
            <a:cs typeface="Times New Roman" pitchFamily="18" charset="0"/>
          </a:endParaRPr>
        </a:p>
      </dsp:txBody>
      <dsp:txXfrm>
        <a:off x="3048086" y="2336597"/>
        <a:ext cx="2472778" cy="1483667"/>
      </dsp:txXfrm>
    </dsp:sp>
    <dsp:sp modelId="{57BDD2FD-F355-43C4-AE19-CD4ED7F965A6}">
      <dsp:nvSpPr>
        <dsp:cNvPr id="0" name=""/>
        <dsp:cNvSpPr/>
      </dsp:nvSpPr>
      <dsp:spPr>
        <a:xfrm>
          <a:off x="6089604" y="2336597"/>
          <a:ext cx="2472778" cy="1483667"/>
        </a:xfrm>
        <a:prstGeom prst="rect">
          <a:avLst/>
        </a:prstGeom>
        <a:gradFill rotWithShape="0">
          <a:gsLst>
            <a:gs pos="0">
              <a:schemeClr val="accent2">
                <a:hueOff val="-7072253"/>
                <a:satOff val="-10775"/>
                <a:lumOff val="-29608"/>
                <a:alphaOff val="0"/>
                <a:satMod val="103000"/>
                <a:lumMod val="102000"/>
                <a:tint val="94000"/>
              </a:schemeClr>
            </a:gs>
            <a:gs pos="50000">
              <a:schemeClr val="accent2">
                <a:hueOff val="-7072253"/>
                <a:satOff val="-10775"/>
                <a:lumOff val="-29608"/>
                <a:alphaOff val="0"/>
                <a:satMod val="110000"/>
                <a:lumMod val="100000"/>
                <a:shade val="100000"/>
              </a:schemeClr>
            </a:gs>
            <a:gs pos="100000">
              <a:schemeClr val="accent2">
                <a:hueOff val="-7072253"/>
                <a:satOff val="-10775"/>
                <a:lumOff val="-2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smtClean="0">
              <a:solidFill>
                <a:schemeClr val="tx2"/>
              </a:solidFill>
              <a:latin typeface="Times New Roman" pitchFamily="18" charset="0"/>
              <a:cs typeface="Times New Roman" pitchFamily="18" charset="0"/>
            </a:rPr>
            <a:t>RECURSO EDUCATIVO</a:t>
          </a:r>
          <a:endParaRPr lang="es-EC" sz="2400" kern="1200" dirty="0">
            <a:solidFill>
              <a:schemeClr val="tx2"/>
            </a:solidFill>
            <a:latin typeface="Times New Roman" pitchFamily="18" charset="0"/>
            <a:cs typeface="Times New Roman" pitchFamily="18" charset="0"/>
          </a:endParaRPr>
        </a:p>
      </dsp:txBody>
      <dsp:txXfrm>
        <a:off x="6089604" y="2336597"/>
        <a:ext cx="2472778" cy="148366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Tree>
    <p:extLst>
      <p:ext uri="{BB962C8B-B14F-4D97-AF65-F5344CB8AC3E}">
        <p14:creationId xmlns="" xmlns:p14="http://schemas.microsoft.com/office/powerpoint/2010/main" val="2981203631"/>
      </p:ext>
    </p:extLst>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s imágenes con título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7" name="Footer Placeholder 6"/>
          <p:cNvSpPr>
            <a:spLocks noGrp="1"/>
          </p:cNvSpPr>
          <p:nvPr>
            <p:ph type="ftr" sz="quarter" idx="11"/>
          </p:nvPr>
        </p:nvSpPr>
        <p:spPr/>
        <p:txBody>
          <a:bodyPr/>
          <a:lstStyle/>
          <a:p>
            <a:endParaRPr lang="es-EC"/>
          </a:p>
        </p:txBody>
      </p:sp>
      <p:sp>
        <p:nvSpPr>
          <p:cNvPr id="8" name="Slide Number Placeholder 7"/>
          <p:cNvSpPr>
            <a:spLocks noGrp="1"/>
          </p:cNvSpPr>
          <p:nvPr>
            <p:ph type="sldNum" sz="quarter" idx="12"/>
          </p:nvPr>
        </p:nvSpPr>
        <p:spPr/>
        <p:txBody>
          <a:bodyPr/>
          <a:lstStyle/>
          <a:p>
            <a:fld id="{F737A38F-CF0A-4012-A2B5-C41394E7C112}" type="slidenum">
              <a:rPr lang="es-EC" smtClean="0"/>
              <a:pPr/>
              <a:t>‹Nº›</a:t>
            </a:fld>
            <a:endParaRPr lang="es-EC"/>
          </a:p>
        </p:txBody>
      </p:sp>
      <p:grpSp>
        <p:nvGrpSpPr>
          <p:cNvPr id="2"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grpSp>
        <p:nvGrpSpPr>
          <p:cNvPr id="3"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grpSp>
        <p:nvGrpSpPr>
          <p:cNvPr id="4"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 xmlns:p14="http://schemas.microsoft.com/office/powerpoint/2010/main" val="787425146"/>
      </p:ext>
    </p:extLst>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s-ES" smtClean="0"/>
              <a:t>Haga clic para modificar el estilo de título del patrón</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5633799" y="3555523"/>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056708" y="6019801"/>
            <a:ext cx="1047195" cy="228600"/>
          </a:xfrm>
        </p:spPr>
        <p:txBody>
          <a:bodyPr/>
          <a:lstStyle/>
          <a:p>
            <a:fld id="{2B3D314F-C4C6-477F-AA95-D9883131C8C8}" type="datetimeFigureOut">
              <a:rPr lang="es-EC" smtClean="0"/>
              <a:pPr/>
              <a:t>15/06/2015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1239762651"/>
      </p:ext>
    </p:extLst>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2659575804"/>
      </p:ext>
    </p:extLst>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2447936214"/>
      </p:ext>
    </p:extLst>
  </p:cSld>
  <p:clrMapOvr>
    <a:masterClrMapping/>
  </p:clrMapOvr>
  <p:transition spd="slow">
    <p:wheel spokes="3"/>
  </p:transition>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4205803309"/>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339630955"/>
      </p:ext>
    </p:extLst>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s-ES" smtClean="0"/>
              <a:t>Haga clic para modificar el estilo de título del patrón</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 xmlns:p14="http://schemas.microsoft.com/office/powerpoint/2010/main" val="1229257918"/>
      </p:ext>
    </p:extLst>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798909" y="1825625"/>
            <a:ext cx="3715941" cy="41879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629150" y="1825625"/>
            <a:ext cx="3713561" cy="41879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2972755191"/>
      </p:ext>
    </p:extLst>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02386" y="2505076"/>
            <a:ext cx="3717036" cy="3476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6"/>
            <a:ext cx="3717036" cy="3476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2318571645"/>
      </p:ext>
    </p:extLst>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3512816421"/>
      </p:ext>
    </p:extLst>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847874879"/>
      </p:ext>
    </p:extLst>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os imágenes con título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7" name="Footer Placeholder 6"/>
          <p:cNvSpPr>
            <a:spLocks noGrp="1"/>
          </p:cNvSpPr>
          <p:nvPr>
            <p:ph type="ftr" sz="quarter" idx="11"/>
          </p:nvPr>
        </p:nvSpPr>
        <p:spPr/>
        <p:txBody>
          <a:bodyPr/>
          <a:lstStyle/>
          <a:p>
            <a:endParaRPr lang="es-EC"/>
          </a:p>
        </p:txBody>
      </p:sp>
      <p:sp>
        <p:nvSpPr>
          <p:cNvPr id="8" name="Slide Number Placeholder 7"/>
          <p:cNvSpPr>
            <a:spLocks noGrp="1"/>
          </p:cNvSpPr>
          <p:nvPr>
            <p:ph type="sldNum" sz="quarter" idx="12"/>
          </p:nvPr>
        </p:nvSpPr>
        <p:spPr/>
        <p:txBody>
          <a:bodyPr/>
          <a:lstStyle/>
          <a:p>
            <a:fld id="{F737A38F-CF0A-4012-A2B5-C41394E7C112}" type="slidenum">
              <a:rPr lang="es-EC" smtClean="0"/>
              <a:pPr/>
              <a:t>‹Nº›</a:t>
            </a:fld>
            <a:endParaRPr lang="es-EC"/>
          </a:p>
        </p:txBody>
      </p:sp>
      <p:grpSp>
        <p:nvGrpSpPr>
          <p:cNvPr id="2"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 xmlns:p14="http://schemas.microsoft.com/office/powerpoint/2010/main" val="1168274800"/>
      </p:ext>
    </p:extLst>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s imágenes con título">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B3D314F-C4C6-477F-AA95-D9883131C8C8}" type="datetimeFigureOut">
              <a:rPr lang="es-EC" smtClean="0"/>
              <a:pPr/>
              <a:t>15/06/2015</a:t>
            </a:fld>
            <a:endParaRPr lang="es-EC"/>
          </a:p>
        </p:txBody>
      </p:sp>
      <p:sp>
        <p:nvSpPr>
          <p:cNvPr id="7" name="Footer Placeholder 6"/>
          <p:cNvSpPr>
            <a:spLocks noGrp="1"/>
          </p:cNvSpPr>
          <p:nvPr>
            <p:ph type="ftr" sz="quarter" idx="11"/>
          </p:nvPr>
        </p:nvSpPr>
        <p:spPr/>
        <p:txBody>
          <a:bodyPr/>
          <a:lstStyle/>
          <a:p>
            <a:endParaRPr lang="es-EC"/>
          </a:p>
        </p:txBody>
      </p:sp>
      <p:sp>
        <p:nvSpPr>
          <p:cNvPr id="8" name="Slide Number Placeholder 7"/>
          <p:cNvSpPr>
            <a:spLocks noGrp="1"/>
          </p:cNvSpPr>
          <p:nvPr>
            <p:ph type="sldNum" sz="quarter" idx="12"/>
          </p:nvPr>
        </p:nvSpPr>
        <p:spPr/>
        <p:txBody>
          <a:bodyPr/>
          <a:lstStyle/>
          <a:p>
            <a:fld id="{F737A38F-CF0A-4012-A2B5-C41394E7C112}" type="slidenum">
              <a:rPr lang="es-EC" smtClean="0"/>
              <a:pPr/>
              <a:t>‹Nº›</a:t>
            </a:fld>
            <a:endParaRPr lang="es-EC"/>
          </a:p>
        </p:txBody>
      </p:sp>
      <p:grpSp>
        <p:nvGrpSpPr>
          <p:cNvPr id="2"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s-ES" smtClean="0"/>
              <a:t>Haga clic en el icono para agregar una imagen</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 xmlns:p14="http://schemas.microsoft.com/office/powerpoint/2010/main" val="1681935021"/>
      </p:ext>
    </p:extLst>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798910" y="1752600"/>
            <a:ext cx="7543800" cy="4229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000">
                <a:solidFill>
                  <a:schemeClr val="tx1"/>
                </a:solidFill>
              </a:defRPr>
            </a:lvl1pPr>
          </a:lstStyle>
          <a:p>
            <a:fld id="{2B3D314F-C4C6-477F-AA95-D9883131C8C8}" type="datetimeFigureOut">
              <a:rPr lang="es-EC" smtClean="0"/>
              <a:pPr/>
              <a:t>15/06/2015</a:t>
            </a:fld>
            <a:endParaRPr lang="es-EC"/>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000">
                <a:solidFill>
                  <a:schemeClr val="tx1"/>
                </a:solidFill>
              </a:defRPr>
            </a:lvl1pPr>
          </a:lstStyle>
          <a:p>
            <a:fld id="{F737A38F-CF0A-4012-A2B5-C41394E7C112}" type="slidenum">
              <a:rPr lang="es-EC" smtClean="0"/>
              <a:pPr/>
              <a:t>‹Nº›</a:t>
            </a:fld>
            <a:endParaRPr lang="es-EC"/>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ransition spd="slow">
    <p:wheel spokes="3"/>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8136904" cy="5301208"/>
          </a:xfrm>
        </p:spPr>
        <p:txBody>
          <a:bodyPr>
            <a:normAutofit/>
          </a:bodyPr>
          <a:lstStyle/>
          <a:p>
            <a:pPr algn="ctr"/>
            <a:r>
              <a:rPr lang="es-EC"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DEPARTAMENTO DE CIENCIAS HUMANAS Y SOCIALES</a:t>
            </a:r>
          </a:p>
          <a:p>
            <a:pPr algn="ctr"/>
            <a:endParaRPr lang="es-EC"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C"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CARRERA: LICENCIATURA  EN CIENCIAS DE LA EDUCACIÓN </a:t>
            </a:r>
          </a:p>
          <a:p>
            <a:pPr algn="ctr"/>
            <a:r>
              <a:rPr lang="es-EC"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MENCIÓN EDUCACIÓN INFANTIL</a:t>
            </a:r>
          </a:p>
          <a:p>
            <a:pPr algn="ctr"/>
            <a:endParaRPr lang="es-EC"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_tradnl"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ANÁLISIS DE LAS ACTIVIDADES LÚDICAS EN EL DESARROLLO DE LA MOTRICIDAD GRUESA EN LOS NIÑOS Y NIÑAS DEL PRIMERO DE BÁSICA DEL CENTRO EDUCATIVO “AMABLE ARAUZ”, DE LA PARROQUIA DE CONOCOTO, DURANTE EL </a:t>
            </a:r>
            <a:r>
              <a:rPr lang="es-EC"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AÑO</a:t>
            </a:r>
            <a:r>
              <a:rPr lang="es-ES_tradnl"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LECTIVO 2014-2015.</a:t>
            </a:r>
          </a:p>
          <a:p>
            <a:pPr algn="ctr"/>
            <a:endParaRPr lang="es-ES_tradnl"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_tradnl"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AUTORA:</a:t>
            </a:r>
          </a:p>
          <a:p>
            <a:pPr algn="ctr"/>
            <a:r>
              <a:rPr lang="es-ES_tradnl"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EMILIA LIZETH FERNÁNDEZ CHEZA </a:t>
            </a:r>
          </a:p>
          <a:p>
            <a:pPr algn="ctr"/>
            <a:endParaRPr lang="es-ES_tradnl"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_tradnl"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MsC.  Mónica Solís  J.			Dr. Galo Albuja C.</a:t>
            </a:r>
          </a:p>
          <a:p>
            <a:pPr algn="ctr"/>
            <a:r>
              <a:rPr lang="es-ES_tradnl" sz="19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DIRECTORA				CODIRECTOR</a:t>
            </a:r>
          </a:p>
          <a:p>
            <a:pPr algn="ctr"/>
            <a:endParaRPr lang="es-ES_tradnl"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_tradnl"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SANGOLQUÍ, MAYO 2015</a:t>
            </a:r>
          </a:p>
          <a:p>
            <a:pPr algn="ctr"/>
            <a:endParaRPr lang="es-ES_tradnl"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ES" sz="20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EC" sz="20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https://encrypted-tbn1.gstatic.com/images?q=tbn:ANd9GcQqybFzRsQEapiVmCzOOsXzjnjDMj1qXdOWH2lj4SnHIEcBqkKiukjXJm4"/>
          <p:cNvPicPr>
            <a:picLocks noChangeAspect="1" noChangeArrowheads="1"/>
          </p:cNvPicPr>
          <p:nvPr/>
        </p:nvPicPr>
        <p:blipFill>
          <a:blip r:embed="rId2" cstate="print">
            <a:extLst>
              <a:ext uri="{28A0092B-C50C-407E-A947-70E740481C1C}">
                <a14:useLocalDpi xmlns="" xmlns:a14="http://schemas.microsoft.com/office/drawing/2010/main" val="0"/>
              </a:ext>
            </a:extLst>
          </a:blip>
          <a:srcRect l="8889" r="7778"/>
          <a:stretch>
            <a:fillRect/>
          </a:stretch>
        </p:blipFill>
        <p:spPr bwMode="auto">
          <a:xfrm>
            <a:off x="899592" y="260648"/>
            <a:ext cx="7560840" cy="122413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251520" y="3861048"/>
            <a:ext cx="1872208" cy="2636912"/>
          </a:xfrm>
          <a:prstGeom prst="rect">
            <a:avLst/>
          </a:prstGeom>
          <a:noFill/>
        </p:spPr>
      </p:pic>
      <p:sp>
        <p:nvSpPr>
          <p:cNvPr id="4" name="1 Título"/>
          <p:cNvSpPr>
            <a:spLocks noGrp="1"/>
          </p:cNvSpPr>
          <p:nvPr>
            <p:ph idx="1"/>
          </p:nvPr>
        </p:nvSpPr>
        <p:spPr>
          <a:xfrm>
            <a:off x="1835696" y="692696"/>
            <a:ext cx="6967736" cy="4229100"/>
          </a:xfrm>
          <a:solidFill>
            <a:schemeClr val="accent2">
              <a:lumMod val="60000"/>
              <a:lumOff val="40000"/>
            </a:schemeClr>
          </a:solidFill>
          <a:ln>
            <a:solidFill>
              <a:schemeClr val="accent3">
                <a:lumMod val="75000"/>
              </a:schemeClr>
            </a:solidFill>
          </a:ln>
          <a:scene3d>
            <a:camera prst="obliqueBottomLef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a:noAutofit/>
          </a:bodyPr>
          <a:lstStyle/>
          <a:p>
            <a:pPr algn="ctr">
              <a:buNone/>
            </a:pPr>
            <a:r>
              <a:rPr lang="es-ES" sz="8000" b="1" dirty="0" smtClean="0">
                <a:solidFill>
                  <a:schemeClr val="tx2"/>
                </a:solidFill>
                <a:latin typeface="Times New Roman" pitchFamily="18" charset="0"/>
                <a:cs typeface="Times New Roman" pitchFamily="18" charset="0"/>
              </a:rPr>
              <a:t>CAPÍTULO</a:t>
            </a:r>
            <a: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a:t>
            </a:r>
            <a:b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MARCO </a:t>
            </a:r>
            <a:r>
              <a:rPr lang="es-ES" sz="8000" b="1" dirty="0" smtClean="0">
                <a:solidFill>
                  <a:schemeClr val="tx2"/>
                </a:solidFill>
                <a:latin typeface="Times New Roman" pitchFamily="18" charset="0"/>
                <a:cs typeface="Times New Roman" pitchFamily="18" charset="0"/>
              </a:rPr>
              <a:t>TEÓRICO</a:t>
            </a:r>
          </a:p>
          <a:p>
            <a:pPr algn="ctr">
              <a:buNone/>
            </a:pPr>
            <a: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es-EC" sz="8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332656"/>
            <a:ext cx="2332931" cy="1080120"/>
          </a:xfrm>
        </p:spPr>
        <p:txBody>
          <a:bodyPr>
            <a:normAutofit fontScale="90000"/>
          </a:bodyPr>
          <a:lstStyle/>
          <a:p>
            <a:pPr lvl="0" algn="ctr"/>
            <a:r>
              <a:rPr lang="es-EC" b="1" smtClean="0">
                <a:latin typeface="Times New Roman" pitchFamily="18" charset="0"/>
                <a:cs typeface="Times New Roman" pitchFamily="18" charset="0"/>
              </a:rPr>
              <a:t/>
            </a:r>
            <a:br>
              <a:rPr lang="es-EC" b="1" smtClean="0">
                <a:latin typeface="Times New Roman" pitchFamily="18" charset="0"/>
                <a:cs typeface="Times New Roman" pitchFamily="18" charset="0"/>
              </a:rPr>
            </a:br>
            <a:r>
              <a:rPr lang="es-EC" b="1" smtClean="0">
                <a:latin typeface="Times New Roman" pitchFamily="18" charset="0"/>
                <a:cs typeface="Times New Roman" pitchFamily="18" charset="0"/>
              </a:rPr>
              <a:t/>
            </a:r>
            <a:br>
              <a:rPr lang="es-EC" b="1" smtClean="0">
                <a:latin typeface="Times New Roman" pitchFamily="18" charset="0"/>
                <a:cs typeface="Times New Roman" pitchFamily="18" charset="0"/>
              </a:rPr>
            </a:br>
            <a:r>
              <a:rPr lang="es-EC" b="1" smtClean="0">
                <a:latin typeface="Times New Roman" pitchFamily="18" charset="0"/>
                <a:cs typeface="Times New Roman" pitchFamily="18" charset="0"/>
              </a:rPr>
              <a:t>UNIDAD I</a:t>
            </a:r>
            <a:br>
              <a:rPr lang="es-EC" b="1" smtClean="0">
                <a:latin typeface="Times New Roman" pitchFamily="18" charset="0"/>
                <a:cs typeface="Times New Roman" pitchFamily="18" charset="0"/>
              </a:rPr>
            </a:br>
            <a:r>
              <a:rPr lang="es-ES" b="1" smtClean="0">
                <a:latin typeface="Times New Roman" pitchFamily="18" charset="0"/>
                <a:cs typeface="Times New Roman" pitchFamily="18" charset="0"/>
              </a:rPr>
              <a:t>LÚDICO</a:t>
            </a:r>
            <a:endParaRPr lang="es-EC" b="1">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971600" y="1340768"/>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derecha"/>
          <p:cNvSpPr/>
          <p:nvPr/>
        </p:nvSpPr>
        <p:spPr>
          <a:xfrm rot="1153015">
            <a:off x="239653" y="488235"/>
            <a:ext cx="3308001" cy="2016224"/>
          </a:xfrm>
          <a:prstGeom prst="rightArrow">
            <a:avLst>
              <a:gd name="adj1" fmla="val 50000"/>
              <a:gd name="adj2" fmla="val 50945"/>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smtClean="0">
                <a:solidFill>
                  <a:schemeClr val="tx2"/>
                </a:solidFill>
                <a:latin typeface="Times New Roman" pitchFamily="18" charset="0"/>
                <a:cs typeface="Times New Roman" pitchFamily="18" charset="0"/>
              </a:rPr>
              <a:t>George Bernard</a:t>
            </a:r>
          </a:p>
          <a:p>
            <a:r>
              <a:rPr lang="es-EC" smtClean="0">
                <a:solidFill>
                  <a:schemeClr val="tx2"/>
                </a:solidFill>
                <a:latin typeface="Times New Roman" pitchFamily="18" charset="0"/>
                <a:cs typeface="Times New Roman" pitchFamily="18" charset="0"/>
              </a:rPr>
              <a:t>Lúdica dimensión del desarrollo del ser humano</a:t>
            </a:r>
          </a:p>
          <a:p>
            <a:pPr algn="ctr"/>
            <a:endParaRPr lang="es-EC"/>
          </a:p>
        </p:txBody>
      </p:sp>
      <p:sp>
        <p:nvSpPr>
          <p:cNvPr id="8" name="7 Flecha izquierda"/>
          <p:cNvSpPr/>
          <p:nvPr/>
        </p:nvSpPr>
        <p:spPr>
          <a:xfrm rot="1506014">
            <a:off x="5769726" y="4737474"/>
            <a:ext cx="3184659" cy="1602921"/>
          </a:xfrm>
          <a:prstGeom prst="left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solidFill>
                  <a:schemeClr val="tx2"/>
                </a:solidFill>
                <a:latin typeface="Times New Roman" pitchFamily="18" charset="0"/>
                <a:cs typeface="Times New Roman" pitchFamily="18" charset="0"/>
              </a:rPr>
              <a:t>Ambientes lúdicos potenciamos 80% capacidad de aprendizaje</a:t>
            </a:r>
            <a:endParaRPr lang="es-EC">
              <a:solidFill>
                <a:schemeClr val="tx2"/>
              </a:solidFill>
              <a:latin typeface="Times New Roman" pitchFamily="18" charset="0"/>
              <a:cs typeface="Times New Roman" pitchFamily="18" charset="0"/>
            </a:endParaRPr>
          </a:p>
        </p:txBody>
      </p:sp>
      <p:sp>
        <p:nvSpPr>
          <p:cNvPr id="9" name="8 Llamada de nube"/>
          <p:cNvSpPr/>
          <p:nvPr/>
        </p:nvSpPr>
        <p:spPr>
          <a:xfrm>
            <a:off x="0" y="4149080"/>
            <a:ext cx="3275856" cy="2304256"/>
          </a:xfrm>
          <a:prstGeom prst="cloudCallou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solidFill>
                  <a:schemeClr val="tx2"/>
                </a:solidFill>
                <a:latin typeface="Times New Roman" pitchFamily="18" charset="0"/>
                <a:cs typeface="Times New Roman" pitchFamily="18" charset="0"/>
              </a:rPr>
              <a:t>“No dejamos de jugar porque envejecemos; envejecemos porque dejamos de jugar”</a:t>
            </a:r>
          </a:p>
          <a:p>
            <a:pPr algn="ctr"/>
            <a:r>
              <a:rPr lang="es-EC" smtClean="0">
                <a:solidFill>
                  <a:schemeClr val="tx2"/>
                </a:solidFill>
                <a:latin typeface="Times New Roman" pitchFamily="18" charset="0"/>
                <a:cs typeface="Times New Roman" pitchFamily="18" charset="0"/>
              </a:rPr>
              <a:t>George Bernard Shaw</a:t>
            </a:r>
            <a:endParaRPr lang="es-EC">
              <a:solidFill>
                <a:schemeClr val="tx2"/>
              </a:solidFill>
              <a:latin typeface="Times New Roman" pitchFamily="18" charset="0"/>
              <a:cs typeface="Times New Roman" pitchFamily="18" charset="0"/>
            </a:endParaRPr>
          </a:p>
        </p:txBody>
      </p:sp>
      <p:pic>
        <p:nvPicPr>
          <p:cNvPr id="10" name="9 Imagen" descr="descarga[1].jpg"/>
          <p:cNvPicPr>
            <a:picLocks noChangeAspect="1"/>
          </p:cNvPicPr>
          <p:nvPr/>
        </p:nvPicPr>
        <p:blipFill>
          <a:blip r:embed="rId8" cstate="print"/>
          <a:srcRect l="14416" t="7208" r="13502" b="13503"/>
          <a:stretch>
            <a:fillRect/>
          </a:stretch>
        </p:blipFill>
        <p:spPr>
          <a:xfrm>
            <a:off x="3203848" y="5273824"/>
            <a:ext cx="1440160" cy="1584176"/>
          </a:xfrm>
          <a:prstGeom prst="ellipse">
            <a:avLst/>
          </a:prstGeom>
          <a:ln>
            <a:noFill/>
          </a:ln>
          <a:effectLst>
            <a:softEdge rad="112500"/>
          </a:effectLst>
        </p:spPr>
      </p:pic>
      <p:pic>
        <p:nvPicPr>
          <p:cNvPr id="21508" name="Picture 4" descr="http://cdn5.dibujos.net/dibujos/pintados/201251/nino-con-piezas-juegos-pintado-por-lukittty-9790125.jpg"/>
          <p:cNvPicPr>
            <a:picLocks noChangeAspect="1" noChangeArrowheads="1"/>
          </p:cNvPicPr>
          <p:nvPr/>
        </p:nvPicPr>
        <p:blipFill>
          <a:blip r:embed="rId9" cstate="print"/>
          <a:srcRect/>
          <a:stretch>
            <a:fillRect/>
          </a:stretch>
        </p:blipFill>
        <p:spPr bwMode="auto">
          <a:xfrm>
            <a:off x="6948264" y="1628800"/>
            <a:ext cx="1854146" cy="1452415"/>
          </a:xfrm>
          <a:prstGeom prst="ellipse">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2564904"/>
          <a:ext cx="889248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251520" y="260648"/>
          <a:ext cx="8136904"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332656"/>
            <a:ext cx="1684859" cy="720080"/>
          </a:xfrm>
        </p:spPr>
        <p:txBody>
          <a:bodyPr>
            <a:normAutofit fontScale="90000"/>
          </a:bodyPr>
          <a:lstStyle/>
          <a:p>
            <a:r>
              <a:rPr lang="es-EC" b="1" dirty="0" smtClean="0">
                <a:solidFill>
                  <a:schemeClr val="tx2"/>
                </a:solidFill>
                <a:latin typeface="Times New Roman" pitchFamily="18" charset="0"/>
                <a:cs typeface="Times New Roman" pitchFamily="18" charset="0"/>
              </a:rPr>
              <a:t>JUEGO</a:t>
            </a:r>
            <a:endParaRPr lang="es-EC"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268760"/>
          <a:ext cx="856895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92cc81c970717ac4333d14116ff4cd88.jpg"/>
          <p:cNvPicPr>
            <a:picLocks noChangeAspect="1"/>
          </p:cNvPicPr>
          <p:nvPr/>
        </p:nvPicPr>
        <p:blipFill>
          <a:blip r:embed="rId7" cstate="print"/>
          <a:stretch>
            <a:fillRect/>
          </a:stretch>
        </p:blipFill>
        <p:spPr>
          <a:xfrm>
            <a:off x="3563888" y="5157192"/>
            <a:ext cx="1944216" cy="1433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cSld>
  <p:clrMapOvr>
    <a:masterClrMapping/>
  </p:clrMapOvr>
  <p:transition spd="slow">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848872" cy="531912"/>
          </a:xfrm>
        </p:spPr>
        <p:txBody>
          <a:bodyPr>
            <a:normAutofit fontScale="90000"/>
          </a:bodyPr>
          <a:lstStyle/>
          <a:p>
            <a:pPr algn="ctr"/>
            <a:r>
              <a:rPr lang="es-EC" b="1" dirty="0" smtClean="0">
                <a:latin typeface="Times New Roman" pitchFamily="18" charset="0"/>
                <a:cs typeface="Times New Roman" pitchFamily="18" charset="0"/>
              </a:rPr>
              <a:t>DIFERENCIA ENTRE LÚDICA Y JUEGO</a:t>
            </a:r>
            <a:endParaRPr lang="es-EC"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51520" y="1052736"/>
          <a:ext cx="84249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543802" cy="687288"/>
          </a:xfrm>
        </p:spPr>
        <p:txBody>
          <a:bodyPr/>
          <a:lstStyle/>
          <a:p>
            <a:pPr algn="ctr"/>
            <a:r>
              <a:rPr lang="es-EC" b="1" dirty="0" smtClean="0">
                <a:solidFill>
                  <a:schemeClr val="tx2"/>
                </a:solidFill>
                <a:latin typeface="Times New Roman" pitchFamily="18" charset="0"/>
                <a:cs typeface="Times New Roman" pitchFamily="18" charset="0"/>
              </a:rPr>
              <a:t>TEORÍAS DE LOS JUEGOS</a:t>
            </a:r>
            <a:endParaRPr lang="es-EC"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484784"/>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8909" y="304800"/>
            <a:ext cx="7543802" cy="1035968"/>
          </a:xfrm>
        </p:spPr>
        <p:txBody>
          <a:bodyPr>
            <a:normAutofit fontScale="90000"/>
          </a:bodyPr>
          <a:lstStyle/>
          <a:p>
            <a:pPr algn="ctr"/>
            <a:r>
              <a:rPr lang="es-EC" b="1" dirty="0" smtClean="0">
                <a:solidFill>
                  <a:schemeClr val="tx2"/>
                </a:solidFill>
                <a:latin typeface="Times New Roman" pitchFamily="18" charset="0"/>
                <a:cs typeface="Times New Roman" pitchFamily="18" charset="0"/>
              </a:rPr>
              <a:t>UNIDAD II</a:t>
            </a:r>
            <a:br>
              <a:rPr lang="es-EC" b="1" dirty="0" smtClean="0">
                <a:solidFill>
                  <a:schemeClr val="tx2"/>
                </a:solidFill>
                <a:latin typeface="Times New Roman" pitchFamily="18" charset="0"/>
                <a:cs typeface="Times New Roman" pitchFamily="18" charset="0"/>
              </a:rPr>
            </a:br>
            <a:r>
              <a:rPr lang="es-EC" b="1" dirty="0" smtClean="0">
                <a:solidFill>
                  <a:schemeClr val="tx2"/>
                </a:solidFill>
                <a:latin typeface="Times New Roman" pitchFamily="18" charset="0"/>
                <a:cs typeface="Times New Roman" pitchFamily="18" charset="0"/>
              </a:rPr>
              <a:t>MOTRICIDAD GRUESA</a:t>
            </a:r>
            <a:endParaRPr lang="es-EC"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95536" y="1772816"/>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8496944" cy="792088"/>
          </a:xfrm>
        </p:spPr>
        <p:txBody>
          <a:bodyPr>
            <a:noAutofit/>
          </a:bodyPr>
          <a:lstStyle/>
          <a:p>
            <a:pPr algn="ctr"/>
            <a:r>
              <a:rPr lang="es-EC" sz="2400" b="1" dirty="0" smtClean="0">
                <a:solidFill>
                  <a:schemeClr val="tx2"/>
                </a:solidFill>
                <a:latin typeface="Times New Roman" pitchFamily="18" charset="0"/>
                <a:cs typeface="Times New Roman" pitchFamily="18" charset="0"/>
              </a:rPr>
              <a:t>ELEMENTOS DEL DESARROLLO PSICONEUROLÓGICO Y SU RELACIÓN CON EL DESARROLLO MOTRIZ</a:t>
            </a:r>
            <a:endParaRPr lang="es-EC" sz="2400"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51520" y="1196752"/>
          <a:ext cx="8568952"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251520" y="4365104"/>
          <a:ext cx="8640960"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543802" cy="543272"/>
          </a:xfrm>
        </p:spPr>
        <p:txBody>
          <a:bodyPr>
            <a:normAutofit/>
          </a:bodyPr>
          <a:lstStyle/>
          <a:p>
            <a:pPr algn="ctr"/>
            <a:r>
              <a:rPr lang="es-EC" sz="3000" b="1" dirty="0" smtClean="0">
                <a:solidFill>
                  <a:schemeClr val="tx2"/>
                </a:solidFill>
                <a:latin typeface="Times New Roman" pitchFamily="18" charset="0"/>
                <a:cs typeface="Times New Roman" pitchFamily="18" charset="0"/>
              </a:rPr>
              <a:t>CARACTERÍSTICAS MOTRICES</a:t>
            </a:r>
            <a:endParaRPr lang="es-EC" sz="3000"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412776"/>
          <a:ext cx="835292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densya.gif.jpg"/>
          <p:cNvPicPr>
            <a:picLocks noChangeAspect="1"/>
          </p:cNvPicPr>
          <p:nvPr/>
        </p:nvPicPr>
        <p:blipFill>
          <a:blip r:embed="rId7" cstate="print"/>
          <a:stretch>
            <a:fillRect/>
          </a:stretch>
        </p:blipFill>
        <p:spPr>
          <a:xfrm>
            <a:off x="2195736" y="3789040"/>
            <a:ext cx="4032448" cy="2741290"/>
          </a:xfrm>
          <a:prstGeom prst="rect">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251520" y="3212976"/>
            <a:ext cx="1872208" cy="2636912"/>
          </a:xfrm>
          <a:prstGeom prst="rect">
            <a:avLst/>
          </a:prstGeom>
          <a:noFill/>
        </p:spPr>
      </p:pic>
      <p:sp>
        <p:nvSpPr>
          <p:cNvPr id="2" name="1 Título"/>
          <p:cNvSpPr>
            <a:spLocks noGrp="1"/>
          </p:cNvSpPr>
          <p:nvPr>
            <p:ph type="title"/>
          </p:nvPr>
        </p:nvSpPr>
        <p:spPr>
          <a:xfrm>
            <a:off x="1691680" y="692696"/>
            <a:ext cx="7183762" cy="3523456"/>
          </a:xfrm>
          <a:ln>
            <a:solidFill>
              <a:schemeClr val="accent2">
                <a:lumMod val="75000"/>
              </a:schemeClr>
            </a:solidFill>
          </a:ln>
          <a:scene3d>
            <a:camera prst="obliqueBottomLeft"/>
            <a:lightRig rig="threePt" dir="t"/>
          </a:scene3d>
        </p:spPr>
        <p:style>
          <a:lnRef idx="3">
            <a:schemeClr val="lt1"/>
          </a:lnRef>
          <a:fillRef idx="1">
            <a:schemeClr val="accent3"/>
          </a:fillRef>
          <a:effectRef idx="1">
            <a:schemeClr val="accent3"/>
          </a:effectRef>
          <a:fontRef idx="minor">
            <a:schemeClr val="lt1"/>
          </a:fontRef>
        </p:style>
        <p:txBody>
          <a:bodyPr>
            <a:noAutofit/>
          </a:bodyPr>
          <a:lstStyle/>
          <a:p>
            <a:pPr algn="ctr"/>
            <a:r>
              <a:rPr lang="es-ES" sz="8000" b="1" dirty="0" smtClean="0">
                <a:solidFill>
                  <a:schemeClr val="tx2"/>
                </a:solidFill>
                <a:latin typeface="Times New Roman" pitchFamily="18" charset="0"/>
                <a:cs typeface="Times New Roman" pitchFamily="18" charset="0"/>
              </a:rPr>
              <a:t>CAPÍTULO</a:t>
            </a:r>
            <a: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a:t>
            </a:r>
            <a:b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s-EC" sz="8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EL PROBLEMA</a:t>
            </a:r>
            <a:endParaRPr lang="es-EC" sz="8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543802" cy="615280"/>
          </a:xfrm>
        </p:spPr>
        <p:txBody>
          <a:bodyPr/>
          <a:lstStyle/>
          <a:p>
            <a:pPr algn="ctr"/>
            <a:r>
              <a:rPr lang="es-EC" b="1" dirty="0" smtClean="0">
                <a:solidFill>
                  <a:schemeClr val="tx2"/>
                </a:solidFill>
                <a:latin typeface="Times New Roman" pitchFamily="18" charset="0"/>
                <a:cs typeface="Times New Roman" pitchFamily="18" charset="0"/>
              </a:rPr>
              <a:t>FASES</a:t>
            </a:r>
            <a:endParaRPr lang="es-EC"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052736"/>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7824" y="548680"/>
            <a:ext cx="3266654" cy="615280"/>
          </a:xfrm>
          <a:solidFill>
            <a:schemeClr val="tx1">
              <a:lumMod val="60000"/>
              <a:lumOff val="40000"/>
            </a:schemeClr>
          </a:solidFill>
          <a:effectLst>
            <a:glow rad="139700">
              <a:schemeClr val="accent4">
                <a:satMod val="175000"/>
                <a:alpha val="40000"/>
              </a:schemeClr>
            </a:glow>
          </a:effectLst>
          <a:scene3d>
            <a:camera prst="orthographicFront"/>
            <a:lightRig rig="threePt" dir="t"/>
          </a:scene3d>
          <a:sp3d>
            <a:bevelT w="139700" h="139700" prst="divot"/>
          </a:sp3d>
        </p:spPr>
        <p:txBody>
          <a:bodyPr/>
          <a:lstStyle/>
          <a:p>
            <a:pPr algn="ctr"/>
            <a:r>
              <a:rPr lang="es-EC" b="1" smtClean="0">
                <a:latin typeface="Times New Roman" pitchFamily="18" charset="0"/>
                <a:cs typeface="Times New Roman" pitchFamily="18" charset="0"/>
              </a:rPr>
              <a:t>VARIABLES</a:t>
            </a:r>
            <a:endParaRPr lang="es-EC" b="1">
              <a:latin typeface="Times New Roman" pitchFamily="18" charset="0"/>
              <a:cs typeface="Times New Roman" pitchFamily="18" charset="0"/>
            </a:endParaRPr>
          </a:p>
        </p:txBody>
      </p:sp>
      <p:sp>
        <p:nvSpPr>
          <p:cNvPr id="5" name="4 Elipse"/>
          <p:cNvSpPr/>
          <p:nvPr/>
        </p:nvSpPr>
        <p:spPr>
          <a:xfrm>
            <a:off x="4788024" y="1484784"/>
            <a:ext cx="3960440" cy="2016224"/>
          </a:xfrm>
          <a:prstGeom prst="ellipse">
            <a:avLst/>
          </a:prstGeom>
          <a:solidFill>
            <a:schemeClr val="accent1">
              <a:lumMod val="40000"/>
              <a:lumOff val="60000"/>
            </a:schemeClr>
          </a:solidFill>
          <a:effectLst>
            <a:glow rad="139700">
              <a:schemeClr val="accent5">
                <a:satMod val="175000"/>
                <a:alpha val="40000"/>
              </a:schemeClr>
            </a:glow>
          </a:effectLst>
          <a:scene3d>
            <a:camera prst="obliqueBottomLef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smtClean="0">
                <a:solidFill>
                  <a:schemeClr val="tx2"/>
                </a:solidFill>
                <a:latin typeface="Times New Roman" pitchFamily="18" charset="0"/>
                <a:cs typeface="Times New Roman" pitchFamily="18" charset="0"/>
              </a:rPr>
              <a:t>DESARROLLO DE LA MOTRICIDAD GRUESA</a:t>
            </a:r>
            <a:endParaRPr lang="es-EC" sz="2800" b="1">
              <a:solidFill>
                <a:schemeClr val="tx2"/>
              </a:solidFill>
              <a:latin typeface="Times New Roman" pitchFamily="18" charset="0"/>
              <a:cs typeface="Times New Roman" pitchFamily="18" charset="0"/>
            </a:endParaRPr>
          </a:p>
        </p:txBody>
      </p:sp>
      <p:sp>
        <p:nvSpPr>
          <p:cNvPr id="6" name="5 Elipse"/>
          <p:cNvSpPr/>
          <p:nvPr/>
        </p:nvSpPr>
        <p:spPr>
          <a:xfrm>
            <a:off x="323528" y="1628800"/>
            <a:ext cx="4104456" cy="2016224"/>
          </a:xfrm>
          <a:prstGeom prst="ellipse">
            <a:avLst/>
          </a:prstGeom>
          <a:solidFill>
            <a:schemeClr val="accent1">
              <a:lumMod val="40000"/>
              <a:lumOff val="60000"/>
            </a:schemeClr>
          </a:solidFill>
          <a:effectLst>
            <a:glow rad="139700">
              <a:schemeClr val="accent5">
                <a:satMod val="175000"/>
                <a:alpha val="40000"/>
              </a:schemeClr>
            </a:glow>
          </a:effectLst>
          <a:scene3d>
            <a:camera prst="obliqueBottomLef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smtClean="0">
                <a:solidFill>
                  <a:schemeClr val="tx2"/>
                </a:solidFill>
                <a:latin typeface="Times New Roman" pitchFamily="18" charset="0"/>
                <a:cs typeface="Times New Roman" pitchFamily="18" charset="0"/>
              </a:rPr>
              <a:t>ACTIVIDADES LÚDICAS </a:t>
            </a:r>
            <a:endParaRPr lang="es-EC" sz="2800" b="1">
              <a:solidFill>
                <a:schemeClr val="tx2"/>
              </a:solidFill>
              <a:latin typeface="Times New Roman" pitchFamily="18" charset="0"/>
              <a:cs typeface="Times New Roman" pitchFamily="18" charset="0"/>
            </a:endParaRPr>
          </a:p>
        </p:txBody>
      </p:sp>
      <p:pic>
        <p:nvPicPr>
          <p:cNvPr id="7" name="6 Imagen" descr="descarga[1].jpg"/>
          <p:cNvPicPr>
            <a:picLocks noChangeAspect="1"/>
          </p:cNvPicPr>
          <p:nvPr/>
        </p:nvPicPr>
        <p:blipFill>
          <a:blip r:embed="rId2" cstate="print"/>
          <a:stretch>
            <a:fillRect/>
          </a:stretch>
        </p:blipFill>
        <p:spPr>
          <a:xfrm>
            <a:off x="3275856" y="3717032"/>
            <a:ext cx="2736304" cy="2736304"/>
          </a:xfrm>
          <a:prstGeom prst="ellipse">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323528" y="3284984"/>
            <a:ext cx="1872208" cy="2636912"/>
          </a:xfrm>
          <a:prstGeom prst="rect">
            <a:avLst/>
          </a:prstGeom>
          <a:noFill/>
        </p:spPr>
      </p:pic>
      <p:sp>
        <p:nvSpPr>
          <p:cNvPr id="4" name="1 Título"/>
          <p:cNvSpPr>
            <a:spLocks noGrp="1"/>
          </p:cNvSpPr>
          <p:nvPr>
            <p:ph type="title"/>
          </p:nvPr>
        </p:nvSpPr>
        <p:spPr>
          <a:xfrm>
            <a:off x="1907704" y="836712"/>
            <a:ext cx="6823722" cy="3523456"/>
          </a:xfrm>
          <a:solidFill>
            <a:srgbClr val="FFC000"/>
          </a:solidFill>
          <a:ln>
            <a:solidFill>
              <a:schemeClr val="accent2">
                <a:lumMod val="75000"/>
              </a:schemeClr>
            </a:solidFill>
          </a:ln>
          <a:effectLst>
            <a:glow rad="228600">
              <a:schemeClr val="accent2">
                <a:satMod val="175000"/>
                <a:alpha val="40000"/>
              </a:schemeClr>
            </a:glow>
          </a:effectLst>
          <a:scene3d>
            <a:camera prst="obliqueBottomLeft"/>
            <a:lightRig rig="threePt" dir="t"/>
          </a:scene3d>
          <a:sp3d>
            <a:bevelT w="101600" prst="riblet"/>
          </a:sp3d>
        </p:spPr>
        <p:style>
          <a:lnRef idx="3">
            <a:schemeClr val="lt1"/>
          </a:lnRef>
          <a:fillRef idx="1">
            <a:schemeClr val="accent3"/>
          </a:fillRef>
          <a:effectRef idx="1">
            <a:schemeClr val="accent3"/>
          </a:effectRef>
          <a:fontRef idx="minor">
            <a:schemeClr val="lt1"/>
          </a:fontRef>
        </p:style>
        <p:txBody>
          <a:bodyPr>
            <a:noAutofit/>
          </a:bodyPr>
          <a:lstStyle/>
          <a:p>
            <a:pPr algn="ctr"/>
            <a:r>
              <a:rPr lang="es-ES" sz="6000" b="1" dirty="0" smtClean="0">
                <a:solidFill>
                  <a:schemeClr val="tx2"/>
                </a:solidFill>
                <a:latin typeface="Times New Roman" pitchFamily="18" charset="0"/>
                <a:cs typeface="Times New Roman" pitchFamily="18" charset="0"/>
              </a:rPr>
              <a:t>CAPÍTULO</a:t>
            </a:r>
            <a:r>
              <a:rPr lang="es-EC" sz="6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III</a:t>
            </a:r>
            <a:br>
              <a:rPr lang="es-EC" sz="6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s-EC" sz="6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METODOLOGÍA DE LA INVESTIGACIÓN </a:t>
            </a:r>
            <a:endParaRPr lang="es-EC"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67544" y="260648"/>
          <a:ext cx="4896544"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5 Marcador de contenido"/>
          <p:cNvGraphicFramePr>
            <a:graphicFrameLocks/>
          </p:cNvGraphicFramePr>
          <p:nvPr/>
        </p:nvGraphicFramePr>
        <p:xfrm>
          <a:off x="5508104" y="260648"/>
          <a:ext cx="3275856"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9 Tabla"/>
          <p:cNvGraphicFramePr>
            <a:graphicFrameLocks noGrp="1"/>
          </p:cNvGraphicFramePr>
          <p:nvPr/>
        </p:nvGraphicFramePr>
        <p:xfrm>
          <a:off x="1763687" y="3789041"/>
          <a:ext cx="5832648" cy="2769355"/>
        </p:xfrm>
        <a:graphic>
          <a:graphicData uri="http://schemas.openxmlformats.org/drawingml/2006/table">
            <a:tbl>
              <a:tblPr/>
              <a:tblGrid>
                <a:gridCol w="1361569"/>
                <a:gridCol w="1554412"/>
                <a:gridCol w="1554412"/>
                <a:gridCol w="1362255"/>
              </a:tblGrid>
              <a:tr h="367311">
                <a:tc>
                  <a:txBody>
                    <a:bodyPr/>
                    <a:lstStyle/>
                    <a:p>
                      <a:pPr algn="ctr">
                        <a:lnSpc>
                          <a:spcPct val="200000"/>
                        </a:lnSpc>
                        <a:spcAft>
                          <a:spcPts val="0"/>
                        </a:spcAft>
                      </a:pPr>
                      <a:r>
                        <a:rPr lang="es-ES" sz="1200" b="1">
                          <a:solidFill>
                            <a:schemeClr val="tx2"/>
                          </a:solidFill>
                          <a:latin typeface="Times New Roman"/>
                          <a:ea typeface="Times New Roman"/>
                        </a:rPr>
                        <a:t>PARALELO</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chemeClr val="tx2"/>
                          </a:solidFill>
                          <a:latin typeface="Times New Roman"/>
                          <a:ea typeface="Times New Roman"/>
                        </a:rPr>
                        <a:t>NIÑAS</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chemeClr val="tx2"/>
                          </a:solidFill>
                          <a:latin typeface="Times New Roman"/>
                          <a:ea typeface="Times New Roman"/>
                        </a:rPr>
                        <a:t>NIÑOS</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11">
                <a:tc>
                  <a:txBody>
                    <a:bodyPr/>
                    <a:lstStyle/>
                    <a:p>
                      <a:pPr algn="ctr">
                        <a:lnSpc>
                          <a:spcPct val="200000"/>
                        </a:lnSpc>
                        <a:spcAft>
                          <a:spcPts val="0"/>
                        </a:spcAft>
                      </a:pPr>
                      <a:r>
                        <a:rPr lang="es-ES" sz="1200" b="1">
                          <a:solidFill>
                            <a:schemeClr val="tx2"/>
                          </a:solidFill>
                          <a:latin typeface="Times New Roman"/>
                          <a:ea typeface="Times New Roman"/>
                        </a:rPr>
                        <a:t>“B”</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11">
                <a:tc>
                  <a:txBody>
                    <a:bodyPr/>
                    <a:lstStyle/>
                    <a:p>
                      <a:pPr algn="ctr">
                        <a:lnSpc>
                          <a:spcPct val="200000"/>
                        </a:lnSpc>
                        <a:spcAft>
                          <a:spcPts val="0"/>
                        </a:spcAft>
                      </a:pPr>
                      <a:r>
                        <a:rPr lang="es-ES" sz="1200" b="1">
                          <a:solidFill>
                            <a:schemeClr val="tx2"/>
                          </a:solidFill>
                          <a:latin typeface="Times New Roman"/>
                          <a:ea typeface="Times New Roman"/>
                        </a:rPr>
                        <a:t>“C”</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370">
                <a:tc>
                  <a:txBody>
                    <a:bodyPr/>
                    <a:lstStyle/>
                    <a:p>
                      <a:pPr algn="just">
                        <a:lnSpc>
                          <a:spcPct val="20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chemeClr val="tx2"/>
                          </a:solidFill>
                          <a:latin typeface="Times New Roman"/>
                          <a:ea typeface="Times New Roman"/>
                        </a:rPr>
                        <a:t>MAESTRAS</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370">
                <a:tc>
                  <a:txBody>
                    <a:bodyPr/>
                    <a:lstStyle/>
                    <a:p>
                      <a:pPr algn="just">
                        <a:lnSpc>
                          <a:spcPct val="20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chemeClr val="tx2"/>
                          </a:solidFill>
                          <a:latin typeface="Times New Roman"/>
                          <a:ea typeface="Times New Roman"/>
                        </a:rPr>
                        <a:t>DIRECTOR</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a:solidFill>
                            <a:schemeClr val="tx2"/>
                          </a:solidFill>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682">
                <a:tc>
                  <a:txBody>
                    <a:bodyPr/>
                    <a:lstStyle/>
                    <a:p>
                      <a:pPr algn="just">
                        <a:lnSpc>
                          <a:spcPct val="200000"/>
                        </a:lnSpc>
                        <a:spcAft>
                          <a:spcPts val="0"/>
                        </a:spcAft>
                      </a:pPr>
                      <a:r>
                        <a:rPr lang="es-ES" sz="1200" b="1">
                          <a:solidFill>
                            <a:schemeClr val="tx2"/>
                          </a:solidFill>
                          <a:latin typeface="Times New Roman"/>
                          <a:ea typeface="Times New Roman"/>
                        </a:rPr>
                        <a:t>TOTAL MUESTRA</a:t>
                      </a: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chemeClr val="tx2"/>
                          </a:solidFill>
                          <a:latin typeface="Times New Roman"/>
                          <a:ea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5 Marcador de contenido"/>
          <p:cNvGraphicFramePr>
            <a:graphicFrameLocks/>
          </p:cNvGraphicFramePr>
          <p:nvPr/>
        </p:nvGraphicFramePr>
        <p:xfrm>
          <a:off x="1619672" y="2492896"/>
          <a:ext cx="6120680" cy="11521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slow">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0" y="3356992"/>
            <a:ext cx="1872208" cy="2636912"/>
          </a:xfrm>
          <a:prstGeom prst="rect">
            <a:avLst/>
          </a:prstGeom>
          <a:noFill/>
        </p:spPr>
      </p:pic>
      <p:sp>
        <p:nvSpPr>
          <p:cNvPr id="4" name="1 Título"/>
          <p:cNvSpPr>
            <a:spLocks noGrp="1"/>
          </p:cNvSpPr>
          <p:nvPr>
            <p:ph type="title"/>
          </p:nvPr>
        </p:nvSpPr>
        <p:spPr>
          <a:xfrm>
            <a:off x="1619672" y="908720"/>
            <a:ext cx="7200800" cy="3528392"/>
          </a:xfrm>
          <a:solidFill>
            <a:srgbClr val="CBB2EC"/>
          </a:solidFill>
          <a:ln>
            <a:solidFill>
              <a:schemeClr val="accent3">
                <a:lumMod val="75000"/>
              </a:schemeClr>
            </a:solidFill>
          </a:ln>
          <a:scene3d>
            <a:camera prst="obliqueBottomLef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a:noAutofit/>
          </a:bodyPr>
          <a:lstStyle/>
          <a:p>
            <a:pPr algn="ctr">
              <a:buNone/>
            </a:pPr>
            <a:r>
              <a:rPr lang="es-ES" sz="6000" b="1" dirty="0" smtClean="0">
                <a:solidFill>
                  <a:schemeClr val="tx2"/>
                </a:solidFill>
                <a:effectLst/>
                <a:latin typeface="Times New Roman" pitchFamily="18" charset="0"/>
                <a:cs typeface="Times New Roman" pitchFamily="18" charset="0"/>
              </a:rPr>
              <a:t>CAPÍTULO</a:t>
            </a:r>
            <a:r>
              <a:rPr lang="es-EC" sz="6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IV</a:t>
            </a:r>
            <a:br>
              <a:rPr lang="es-EC" sz="6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s-EC" sz="6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ANÁLISIS E INTERPRETACIÓN DE RESULTADOS </a:t>
            </a:r>
            <a:endParaRPr lang="es-EC"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543802" cy="531912"/>
          </a:xfrm>
        </p:spPr>
        <p:txBody>
          <a:bodyPr>
            <a:normAutofit/>
          </a:bodyPr>
          <a:lstStyle/>
          <a:p>
            <a:pPr algn="ctr"/>
            <a:r>
              <a:rPr lang="es-EC" sz="2800" b="1" smtClean="0">
                <a:solidFill>
                  <a:schemeClr val="tx2"/>
                </a:solidFill>
                <a:latin typeface="Times New Roman" pitchFamily="18" charset="0"/>
                <a:cs typeface="Times New Roman" pitchFamily="18" charset="0"/>
              </a:rPr>
              <a:t>ENCUESTA APLICADA LAS DOCENTES</a:t>
            </a:r>
            <a:endParaRPr lang="es-EC" sz="2800" b="1">
              <a:solidFill>
                <a:schemeClr val="tx2"/>
              </a:solidFill>
              <a:latin typeface="Times New Roman" pitchFamily="18" charset="0"/>
              <a:cs typeface="Times New Roman" pitchFamily="18" charset="0"/>
            </a:endParaRPr>
          </a:p>
        </p:txBody>
      </p:sp>
      <p:sp>
        <p:nvSpPr>
          <p:cNvPr id="4" name="3 Marcador de contenido"/>
          <p:cNvSpPr>
            <a:spLocks noGrp="1"/>
          </p:cNvSpPr>
          <p:nvPr>
            <p:ph idx="1"/>
          </p:nvPr>
        </p:nvSpPr>
        <p:spPr>
          <a:xfrm>
            <a:off x="539552" y="1196752"/>
            <a:ext cx="3672408" cy="5661248"/>
          </a:xfrm>
        </p:spPr>
        <p:txBody>
          <a:bodyPr>
            <a:normAutofit/>
          </a:bodyPr>
          <a:lstStyle/>
          <a:p>
            <a:pPr>
              <a:buNone/>
            </a:pPr>
            <a:r>
              <a:rPr lang="es-ES" sz="2000" b="1" smtClean="0">
                <a:solidFill>
                  <a:schemeClr val="tx2"/>
                </a:solidFill>
                <a:latin typeface="Times New Roman" pitchFamily="18" charset="0"/>
                <a:cs typeface="Times New Roman" pitchFamily="18" charset="0"/>
              </a:rPr>
              <a:t>1. ¿Con que frecuencia aplica usted actividades lúdicas?</a:t>
            </a:r>
          </a:p>
          <a:p>
            <a:endParaRPr lang="es-EC" b="1" smtClean="0">
              <a:solidFill>
                <a:schemeClr val="tx2"/>
              </a:solidFill>
              <a:latin typeface="Times New Roman" pitchFamily="18" charset="0"/>
              <a:cs typeface="Times New Roman" pitchFamily="18" charset="0"/>
            </a:endParaRPr>
          </a:p>
          <a:p>
            <a:endParaRPr lang="es-EC" b="1" smtClean="0">
              <a:solidFill>
                <a:schemeClr val="tx2"/>
              </a:solidFill>
              <a:latin typeface="Times New Roman" pitchFamily="18" charset="0"/>
              <a:cs typeface="Times New Roman" pitchFamily="18" charset="0"/>
            </a:endParaRPr>
          </a:p>
          <a:p>
            <a:endParaRPr lang="es-EC" b="1" smtClean="0">
              <a:solidFill>
                <a:schemeClr val="tx2"/>
              </a:solidFill>
              <a:latin typeface="Times New Roman" pitchFamily="18" charset="0"/>
              <a:cs typeface="Times New Roman" pitchFamily="18" charset="0"/>
            </a:endParaRPr>
          </a:p>
          <a:p>
            <a:endParaRPr lang="es-EC" b="1" smtClean="0">
              <a:solidFill>
                <a:schemeClr val="tx2"/>
              </a:solidFill>
              <a:latin typeface="Times New Roman" pitchFamily="18" charset="0"/>
              <a:cs typeface="Times New Roman" pitchFamily="18" charset="0"/>
            </a:endParaRPr>
          </a:p>
          <a:p>
            <a:endParaRPr lang="es-EC" b="1" smtClean="0">
              <a:solidFill>
                <a:schemeClr val="tx2"/>
              </a:solidFill>
              <a:latin typeface="Times New Roman" pitchFamily="18" charset="0"/>
              <a:cs typeface="Times New Roman" pitchFamily="18" charset="0"/>
            </a:endParaRPr>
          </a:p>
          <a:p>
            <a:pPr>
              <a:buFont typeface="Wingdings" pitchFamily="2" charset="2"/>
              <a:buChar char="Ø"/>
            </a:pPr>
            <a:r>
              <a:rPr lang="es-ES_tradnl" sz="1900" smtClean="0">
                <a:solidFill>
                  <a:schemeClr val="tx2"/>
                </a:solidFill>
                <a:latin typeface="Times New Roman" pitchFamily="18" charset="0"/>
                <a:cs typeface="Times New Roman" pitchFamily="18" charset="0"/>
              </a:rPr>
              <a:t>Las actividades lúdicas poco aplicadas como estrategia didáctica, lo interpretan únicamente como un juego y no como un proceso de enseñanza-aprendizaje.</a:t>
            </a:r>
            <a:endParaRPr lang="es-ES" sz="1900" smtClean="0">
              <a:solidFill>
                <a:schemeClr val="tx2"/>
              </a:solidFill>
              <a:latin typeface="Times New Roman" pitchFamily="18" charset="0"/>
              <a:cs typeface="Times New Roman" pitchFamily="18" charset="0"/>
            </a:endParaRPr>
          </a:p>
          <a:p>
            <a:endParaRPr lang="es-EC" b="1">
              <a:solidFill>
                <a:schemeClr val="tx2"/>
              </a:solidFill>
              <a:latin typeface="Times New Roman" pitchFamily="18" charset="0"/>
              <a:cs typeface="Times New Roman" pitchFamily="18" charset="0"/>
            </a:endParaRPr>
          </a:p>
        </p:txBody>
      </p:sp>
      <p:graphicFrame>
        <p:nvGraphicFramePr>
          <p:cNvPr id="5" name="4 Tabla"/>
          <p:cNvGraphicFramePr>
            <a:graphicFrameLocks noGrp="1"/>
          </p:cNvGraphicFramePr>
          <p:nvPr/>
        </p:nvGraphicFramePr>
        <p:xfrm>
          <a:off x="827584" y="2204864"/>
          <a:ext cx="2736303" cy="1417320"/>
        </p:xfrm>
        <a:graphic>
          <a:graphicData uri="http://schemas.openxmlformats.org/drawingml/2006/table">
            <a:tbl>
              <a:tblPr/>
              <a:tblGrid>
                <a:gridCol w="719398"/>
                <a:gridCol w="865437"/>
                <a:gridCol w="600578"/>
                <a:gridCol w="550890"/>
              </a:tblGrid>
              <a:tr h="0">
                <a:tc>
                  <a:txBody>
                    <a:bodyPr/>
                    <a:lstStyle/>
                    <a:p>
                      <a:pPr>
                        <a:spcAft>
                          <a:spcPts val="0"/>
                        </a:spcAft>
                      </a:pPr>
                      <a:r>
                        <a:rPr lang="es-ES_tradnl" sz="1200" b="1">
                          <a:solidFill>
                            <a:schemeClr val="tx2"/>
                          </a:solidFill>
                          <a:latin typeface="Times New Roman"/>
                          <a:ea typeface="Times New Roman"/>
                        </a:rPr>
                        <a:t>ITEMS</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_tradnl" sz="1200" b="1">
                          <a:solidFill>
                            <a:schemeClr val="tx2"/>
                          </a:solidFill>
                          <a:latin typeface="Times New Roman"/>
                          <a:ea typeface="Times New Roman"/>
                        </a:rPr>
                        <a:t>VALORACIÓN</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_tradnl" sz="1200" b="1">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_tradnl" sz="1200" b="1">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0">
                <a:tc>
                  <a:txBody>
                    <a:bodyPr/>
                    <a:lstStyle/>
                    <a:p>
                      <a:pPr algn="ctr">
                        <a:lnSpc>
                          <a:spcPct val="115000"/>
                        </a:lnSpc>
                        <a:spcAft>
                          <a:spcPts val="0"/>
                        </a:spcAft>
                      </a:pPr>
                      <a:r>
                        <a:rPr lang="es-ES_tradnl" sz="1200" b="1">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ES_tradnl" sz="1200">
                          <a:solidFill>
                            <a:schemeClr val="tx2"/>
                          </a:solidFill>
                          <a:latin typeface="Times New Roman"/>
                          <a:ea typeface="Times New Roman"/>
                        </a:rPr>
                        <a:t>SIEMPRE</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S_tradnl" sz="1200">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S_tradnl" sz="1200">
                          <a:solidFill>
                            <a:schemeClr val="tx2"/>
                          </a:solidFill>
                          <a:latin typeface="Times New Roman"/>
                          <a:ea typeface="Times New Roman"/>
                        </a:rPr>
                        <a:t>33,33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a:txBody>
                    <a:bodyPr/>
                    <a:lstStyle/>
                    <a:p>
                      <a:pPr algn="ctr">
                        <a:lnSpc>
                          <a:spcPct val="115000"/>
                        </a:lnSpc>
                        <a:spcAft>
                          <a:spcPts val="0"/>
                        </a:spcAft>
                      </a:pPr>
                      <a:r>
                        <a:rPr lang="es-ES_tradnl" sz="1200" b="1">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ES_tradnl" sz="1200">
                          <a:solidFill>
                            <a:schemeClr val="tx2"/>
                          </a:solidFill>
                          <a:latin typeface="Times New Roman"/>
                          <a:ea typeface="Times New Roman"/>
                        </a:rPr>
                        <a:t>CASI SIEMPRE</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_tradnl" sz="1200">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_tradnl" sz="1200">
                          <a:solidFill>
                            <a:schemeClr val="tx2"/>
                          </a:solidFill>
                          <a:latin typeface="Times New Roman"/>
                          <a:ea typeface="Times New Roman"/>
                        </a:rPr>
                        <a:t>66,67</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ES_tradnl" sz="1200">
                          <a:solidFill>
                            <a:schemeClr val="tx2"/>
                          </a:solidFill>
                          <a:latin typeface="Times New Roman"/>
                          <a:ea typeface="Times New Roman"/>
                        </a:rPr>
                        <a:t>NUNCA</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a:txBody>
                    <a:bodyPr/>
                    <a:lstStyle/>
                    <a:p>
                      <a:pPr algn="ctr">
                        <a:lnSpc>
                          <a:spcPct val="115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ES_tradnl"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_tradnl" sz="1200" b="1">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graphicFrame>
        <p:nvGraphicFramePr>
          <p:cNvPr id="6" name="Objeto 1"/>
          <p:cNvGraphicFramePr/>
          <p:nvPr/>
        </p:nvGraphicFramePr>
        <p:xfrm>
          <a:off x="323528" y="3645024"/>
          <a:ext cx="3816424" cy="144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nvGraphicFramePr>
        <p:xfrm>
          <a:off x="4860033" y="2060847"/>
          <a:ext cx="4032446" cy="1920240"/>
        </p:xfrm>
        <a:graphic>
          <a:graphicData uri="http://schemas.openxmlformats.org/drawingml/2006/table">
            <a:tbl>
              <a:tblPr/>
              <a:tblGrid>
                <a:gridCol w="478319"/>
                <a:gridCol w="2733945"/>
                <a:gridCol w="341863"/>
                <a:gridCol w="478319"/>
              </a:tblGrid>
              <a:tr h="247387">
                <a:tc>
                  <a:txBody>
                    <a:bodyPr/>
                    <a:lstStyle/>
                    <a:p>
                      <a:pPr>
                        <a:lnSpc>
                          <a:spcPct val="150000"/>
                        </a:lnSpc>
                        <a:spcAft>
                          <a:spcPts val="0"/>
                        </a:spcAft>
                      </a:pPr>
                      <a:r>
                        <a:rPr lang="es-ES_tradnl" sz="1200" b="1" smtClean="0">
                          <a:solidFill>
                            <a:schemeClr val="tx2"/>
                          </a:solidFill>
                          <a:latin typeface="Times New Roman"/>
                          <a:ea typeface="Times New Roman"/>
                        </a:rPr>
                        <a:t>I</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VALORACIÓN</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01581">
                <a:tc>
                  <a:txBody>
                    <a:bodyPr/>
                    <a:lstStyle/>
                    <a:p>
                      <a:pPr>
                        <a:lnSpc>
                          <a:spcPct val="150000"/>
                        </a:lnSpc>
                        <a:spcAft>
                          <a:spcPts val="0"/>
                        </a:spcAft>
                      </a:pPr>
                      <a:r>
                        <a:rPr lang="es-ES_tradnl" sz="1200" b="1">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1000"/>
                        </a:spcAft>
                      </a:pPr>
                      <a:r>
                        <a:rPr lang="es-ES_tradnl" sz="1200">
                          <a:solidFill>
                            <a:schemeClr val="tx2"/>
                          </a:solidFill>
                          <a:latin typeface="Times New Roman"/>
                          <a:ea typeface="Times New Roman"/>
                        </a:rPr>
                        <a:t>Como una estrategia didáctica o pedagógica.</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50790">
                <a:tc>
                  <a:txBody>
                    <a:bodyPr/>
                    <a:lstStyle/>
                    <a:p>
                      <a:pPr>
                        <a:lnSpc>
                          <a:spcPct val="150000"/>
                        </a:lnSpc>
                        <a:spcAft>
                          <a:spcPts val="0"/>
                        </a:spcAft>
                      </a:pPr>
                      <a:r>
                        <a:rPr lang="es-ES_tradnl" sz="1200" b="1">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1000"/>
                        </a:spcAft>
                      </a:pPr>
                      <a:r>
                        <a:rPr lang="es-ES_tradnl" sz="1200">
                          <a:solidFill>
                            <a:schemeClr val="tx2"/>
                          </a:solidFill>
                          <a:latin typeface="Times New Roman"/>
                          <a:ea typeface="Times New Roman"/>
                        </a:rPr>
                        <a:t>Como un recurso educativo.</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50790">
                <a:tc>
                  <a:txBody>
                    <a:bodyPr/>
                    <a:lstStyle/>
                    <a:p>
                      <a:pP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1000"/>
                        </a:spcAft>
                      </a:pPr>
                      <a:r>
                        <a:rPr lang="es-ES_tradnl" sz="1200">
                          <a:solidFill>
                            <a:schemeClr val="tx2"/>
                          </a:solidFill>
                          <a:latin typeface="Times New Roman"/>
                          <a:ea typeface="Times New Roman"/>
                        </a:rPr>
                        <a:t>Como un juego.</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50790">
                <a:tc>
                  <a:txBody>
                    <a:bodyPr/>
                    <a:lstStyle/>
                    <a:p>
                      <a:pPr>
                        <a:lnSpc>
                          <a:spcPct val="150000"/>
                        </a:lnSpc>
                        <a:spcAft>
                          <a:spcPts val="0"/>
                        </a:spcAft>
                      </a:pPr>
                      <a:r>
                        <a:rPr lang="es-ES_tradnl" sz="1200" b="1">
                          <a:solidFill>
                            <a:schemeClr val="tx2"/>
                          </a:solidFill>
                          <a:latin typeface="Times New Roman"/>
                          <a:ea typeface="Times New Roman"/>
                        </a:rPr>
                        <a:t>4</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1000"/>
                        </a:spcAft>
                      </a:pPr>
                      <a:r>
                        <a:rPr lang="es-ES_tradnl" sz="1200">
                          <a:solidFill>
                            <a:schemeClr val="tx2"/>
                          </a:solidFill>
                          <a:latin typeface="Times New Roman"/>
                          <a:ea typeface="Times New Roman"/>
                        </a:rPr>
                        <a:t>Como actividad física.</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50790">
                <a:tc>
                  <a:txBody>
                    <a:bodyPr/>
                    <a:lstStyle/>
                    <a:p>
                      <a:pPr algn="just">
                        <a:lnSpc>
                          <a:spcPct val="15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b="1">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graphicFrame>
        <p:nvGraphicFramePr>
          <p:cNvPr id="8" name="7 Gráfico"/>
          <p:cNvGraphicFramePr/>
          <p:nvPr/>
        </p:nvGraphicFramePr>
        <p:xfrm>
          <a:off x="4572000" y="4149080"/>
          <a:ext cx="4572000" cy="1584176"/>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4788024" y="1196752"/>
            <a:ext cx="4032448" cy="707886"/>
          </a:xfrm>
          <a:prstGeom prst="rect">
            <a:avLst/>
          </a:prstGeom>
          <a:noFill/>
        </p:spPr>
        <p:txBody>
          <a:bodyPr wrap="square" rtlCol="0">
            <a:spAutoFit/>
          </a:bodyPr>
          <a:lstStyle/>
          <a:p>
            <a:r>
              <a:rPr lang="es-EC" sz="2000" b="1" smtClean="0">
                <a:solidFill>
                  <a:schemeClr val="tx2"/>
                </a:solidFill>
                <a:latin typeface="Times New Roman" pitchFamily="18" charset="0"/>
                <a:cs typeface="Times New Roman" pitchFamily="18" charset="0"/>
              </a:rPr>
              <a:t>4. </a:t>
            </a:r>
            <a:r>
              <a:rPr lang="es-ES" sz="2000" b="1" smtClean="0">
                <a:solidFill>
                  <a:schemeClr val="tx2"/>
                </a:solidFill>
                <a:latin typeface="Times New Roman" pitchFamily="18" charset="0"/>
                <a:cs typeface="Times New Roman" pitchFamily="18" charset="0"/>
              </a:rPr>
              <a:t>¿Cómo le considera usted a la actividad lúdica?</a:t>
            </a:r>
            <a:endParaRPr lang="es-EC" sz="2000" b="1">
              <a:solidFill>
                <a:schemeClr val="tx2"/>
              </a:solidFill>
              <a:latin typeface="Times New Roman" pitchFamily="18" charset="0"/>
              <a:cs typeface="Times New Roman" pitchFamily="18" charset="0"/>
            </a:endParaRPr>
          </a:p>
        </p:txBody>
      </p:sp>
      <p:sp>
        <p:nvSpPr>
          <p:cNvPr id="10" name="9 CuadroTexto"/>
          <p:cNvSpPr txBox="1"/>
          <p:nvPr/>
        </p:nvSpPr>
        <p:spPr>
          <a:xfrm>
            <a:off x="5004048" y="5661248"/>
            <a:ext cx="3888432" cy="969496"/>
          </a:xfrm>
          <a:prstGeom prst="rect">
            <a:avLst/>
          </a:prstGeom>
          <a:noFill/>
        </p:spPr>
        <p:txBody>
          <a:bodyPr wrap="square" rtlCol="0">
            <a:spAutoFit/>
          </a:bodyPr>
          <a:lstStyle/>
          <a:p>
            <a:pPr>
              <a:buFont typeface="Wingdings" pitchFamily="2" charset="2"/>
              <a:buChar char="Ø"/>
            </a:pPr>
            <a:r>
              <a:rPr lang="es-EC" sz="1900" smtClean="0">
                <a:solidFill>
                  <a:schemeClr val="tx2"/>
                </a:solidFill>
                <a:latin typeface="Times New Roman" pitchFamily="18" charset="0"/>
                <a:cs typeface="Times New Roman" pitchFamily="18" charset="0"/>
              </a:rPr>
              <a:t>Enriquecer el aprendizaje en un espacio dinámico. Clases agradables y divertidas</a:t>
            </a:r>
            <a:endParaRPr lang="es-EC" sz="190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4133130" cy="5760640"/>
          </a:xfrm>
        </p:spPr>
        <p:txBody>
          <a:bodyPr>
            <a:normAutofit lnSpcReduction="10000"/>
          </a:bodyPr>
          <a:lstStyle/>
          <a:p>
            <a:pPr>
              <a:buNone/>
            </a:pPr>
            <a:r>
              <a:rPr lang="es-ES" sz="2000" b="1" smtClean="0">
                <a:solidFill>
                  <a:schemeClr val="tx2"/>
                </a:solidFill>
                <a:latin typeface="Times New Roman" pitchFamily="18" charset="0"/>
                <a:cs typeface="Times New Roman" pitchFamily="18" charset="0"/>
              </a:rPr>
              <a:t>6. ¿Cuál es el grado de conocimiento que usted tiene en cuanto al desarrollo de la motricidad gruesa en los niños?</a:t>
            </a:r>
          </a:p>
          <a:p>
            <a:pPr>
              <a:buNone/>
            </a:pPr>
            <a:endParaRPr lang="es-ES" sz="2000" smtClean="0">
              <a:solidFill>
                <a:schemeClr val="tx2"/>
              </a:solidFill>
              <a:latin typeface="Times New Roman" pitchFamily="18" charset="0"/>
              <a:cs typeface="Times New Roman" pitchFamily="18" charset="0"/>
            </a:endParaRPr>
          </a:p>
          <a:p>
            <a:endParaRPr lang="es-EC" smtClean="0"/>
          </a:p>
          <a:p>
            <a:endParaRPr lang="es-EC" smtClean="0"/>
          </a:p>
          <a:p>
            <a:endParaRPr lang="es-EC" smtClean="0"/>
          </a:p>
          <a:p>
            <a:endParaRPr lang="es-EC" smtClean="0"/>
          </a:p>
          <a:p>
            <a:endParaRPr lang="es-EC" smtClean="0"/>
          </a:p>
          <a:p>
            <a:pPr>
              <a:buFont typeface="Wingdings" pitchFamily="2" charset="2"/>
              <a:buChar char="Ø"/>
            </a:pPr>
            <a:r>
              <a:rPr lang="es-EC" sz="1800" smtClean="0">
                <a:solidFill>
                  <a:schemeClr val="tx2"/>
                </a:solidFill>
                <a:latin typeface="Times New Roman" pitchFamily="18" charset="0"/>
                <a:cs typeface="Times New Roman" pitchFamily="18" charset="0"/>
              </a:rPr>
              <a:t>Gran importancia y utilidad en esta etapa de los niños. No lo aplican, trabajo docentes cultura física. </a:t>
            </a:r>
          </a:p>
          <a:p>
            <a:endParaRPr lang="es-EC" sz="1800">
              <a:latin typeface="Times New Roman" pitchFamily="18" charset="0"/>
              <a:cs typeface="Times New Roman" pitchFamily="18" charset="0"/>
            </a:endParaRPr>
          </a:p>
        </p:txBody>
      </p:sp>
      <p:graphicFrame>
        <p:nvGraphicFramePr>
          <p:cNvPr id="5" name="4 Tabla"/>
          <p:cNvGraphicFramePr>
            <a:graphicFrameLocks noGrp="1"/>
          </p:cNvGraphicFramePr>
          <p:nvPr/>
        </p:nvGraphicFramePr>
        <p:xfrm>
          <a:off x="539552" y="2060849"/>
          <a:ext cx="3528392" cy="1645920"/>
        </p:xfrm>
        <a:graphic>
          <a:graphicData uri="http://schemas.openxmlformats.org/drawingml/2006/table">
            <a:tbl>
              <a:tblPr/>
              <a:tblGrid>
                <a:gridCol w="677832"/>
                <a:gridCol w="1223151"/>
                <a:gridCol w="848817"/>
                <a:gridCol w="778592"/>
              </a:tblGrid>
              <a:tr h="228025">
                <a:tc>
                  <a:txBody>
                    <a:bodyPr/>
                    <a:lstStyle/>
                    <a:p>
                      <a:pPr>
                        <a:lnSpc>
                          <a:spcPct val="150000"/>
                        </a:lnSpc>
                        <a:spcAft>
                          <a:spcPts val="0"/>
                        </a:spcAft>
                      </a:pPr>
                      <a:r>
                        <a:rPr lang="es-ES_tradnl" sz="1200" b="1">
                          <a:solidFill>
                            <a:schemeClr val="tx2"/>
                          </a:solidFill>
                          <a:latin typeface="Times New Roman"/>
                          <a:ea typeface="Times New Roman"/>
                        </a:rPr>
                        <a:t>ITEMS</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VALORACIÓN</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28025">
                <a:tc>
                  <a:txBody>
                    <a:bodyPr/>
                    <a:lstStyle/>
                    <a:p>
                      <a:pPr>
                        <a:lnSpc>
                          <a:spcPct val="150000"/>
                        </a:lnSpc>
                        <a:spcAft>
                          <a:spcPts val="0"/>
                        </a:spcAft>
                      </a:pPr>
                      <a:r>
                        <a:rPr lang="es-ES_tradnl" sz="1200" b="1">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MUCHO</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28025">
                <a:tc>
                  <a:txBody>
                    <a:bodyPr/>
                    <a:lstStyle/>
                    <a:p>
                      <a:pPr>
                        <a:lnSpc>
                          <a:spcPct val="150000"/>
                        </a:lnSpc>
                        <a:spcAft>
                          <a:spcPts val="0"/>
                        </a:spcAft>
                      </a:pPr>
                      <a:r>
                        <a:rPr lang="es-ES_tradnl" sz="1200" b="1">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dirty="0" smtClean="0">
                          <a:solidFill>
                            <a:schemeClr val="tx2"/>
                          </a:solidFill>
                          <a:latin typeface="Times New Roman"/>
                          <a:ea typeface="Times New Roman"/>
                        </a:rPr>
                        <a:t>BÁSICA</a:t>
                      </a:r>
                      <a:endParaRPr lang="es-ES" sz="1200" dirty="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28025">
                <a:tc>
                  <a:txBody>
                    <a:bodyPr/>
                    <a:lstStyle/>
                    <a:p>
                      <a:pP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POCO</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28025">
                <a:tc>
                  <a:txBody>
                    <a:bodyPr/>
                    <a:lstStyle/>
                    <a:p>
                      <a:pPr>
                        <a:lnSpc>
                          <a:spcPct val="150000"/>
                        </a:lnSpc>
                        <a:spcAft>
                          <a:spcPts val="0"/>
                        </a:spcAft>
                      </a:pPr>
                      <a:r>
                        <a:rPr lang="es-ES_tradnl" sz="1200" b="1">
                          <a:solidFill>
                            <a:schemeClr val="tx2"/>
                          </a:solidFill>
                          <a:latin typeface="Times New Roman"/>
                          <a:ea typeface="Times New Roman"/>
                        </a:rPr>
                        <a:t>4</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NADA</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28025">
                <a:tc>
                  <a:txBody>
                    <a:bodyPr/>
                    <a:lstStyle/>
                    <a:p>
                      <a:pPr algn="just">
                        <a:lnSpc>
                          <a:spcPct val="15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b="1" dirty="0">
                          <a:solidFill>
                            <a:schemeClr val="tx2"/>
                          </a:solidFill>
                          <a:latin typeface="Times New Roman"/>
                          <a:ea typeface="Times New Roman"/>
                        </a:rPr>
                        <a:t>100</a:t>
                      </a:r>
                      <a:endParaRPr lang="es-ES" sz="1200" dirty="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graphicFrame>
        <p:nvGraphicFramePr>
          <p:cNvPr id="6" name="5 Gráfico"/>
          <p:cNvGraphicFramePr/>
          <p:nvPr/>
        </p:nvGraphicFramePr>
        <p:xfrm>
          <a:off x="683568" y="3717032"/>
          <a:ext cx="3240359" cy="1535678"/>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4788024" y="620688"/>
            <a:ext cx="4104456" cy="1323439"/>
          </a:xfrm>
          <a:prstGeom prst="rect">
            <a:avLst/>
          </a:prstGeom>
          <a:noFill/>
        </p:spPr>
        <p:txBody>
          <a:bodyPr wrap="square" rtlCol="0">
            <a:spAutoFit/>
          </a:bodyPr>
          <a:lstStyle/>
          <a:p>
            <a:r>
              <a:rPr lang="es-EC" sz="2000" b="1" smtClean="0">
                <a:solidFill>
                  <a:schemeClr val="tx2"/>
                </a:solidFill>
                <a:latin typeface="Times New Roman" pitchFamily="18" charset="0"/>
                <a:cs typeface="Times New Roman" pitchFamily="18" charset="0"/>
              </a:rPr>
              <a:t>12. </a:t>
            </a:r>
            <a:r>
              <a:rPr lang="es-ES_tradnl" sz="2000" b="1" smtClean="0">
                <a:solidFill>
                  <a:schemeClr val="tx2"/>
                </a:solidFill>
                <a:latin typeface="Times New Roman" pitchFamily="18" charset="0"/>
                <a:cs typeface="Times New Roman" pitchFamily="18" charset="0"/>
              </a:rPr>
              <a:t>¿Con qué frecuencia realiza actividades para potenciar la motricidad gruesa en los niños?</a:t>
            </a:r>
            <a:endParaRPr lang="es-ES" sz="2000" b="1" smtClean="0">
              <a:solidFill>
                <a:schemeClr val="tx2"/>
              </a:solidFill>
              <a:latin typeface="Times New Roman" pitchFamily="18" charset="0"/>
              <a:cs typeface="Times New Roman" pitchFamily="18" charset="0"/>
            </a:endParaRPr>
          </a:p>
          <a:p>
            <a:endParaRPr lang="es-EC" sz="2000" b="1">
              <a:solidFill>
                <a:schemeClr val="tx2"/>
              </a:solidFill>
              <a:latin typeface="Times New Roman" pitchFamily="18" charset="0"/>
              <a:cs typeface="Times New Roman" pitchFamily="18" charset="0"/>
            </a:endParaRPr>
          </a:p>
        </p:txBody>
      </p:sp>
      <p:graphicFrame>
        <p:nvGraphicFramePr>
          <p:cNvPr id="8" name="7 Tabla"/>
          <p:cNvGraphicFramePr>
            <a:graphicFrameLocks noGrp="1"/>
          </p:cNvGraphicFramePr>
          <p:nvPr/>
        </p:nvGraphicFramePr>
        <p:xfrm>
          <a:off x="4788024" y="1988840"/>
          <a:ext cx="3669030" cy="1656182"/>
        </p:xfrm>
        <a:graphic>
          <a:graphicData uri="http://schemas.openxmlformats.org/drawingml/2006/table">
            <a:tbl>
              <a:tblPr/>
              <a:tblGrid>
                <a:gridCol w="704850"/>
                <a:gridCol w="1271905"/>
                <a:gridCol w="882650"/>
                <a:gridCol w="809625"/>
              </a:tblGrid>
              <a:tr h="322450">
                <a:tc>
                  <a:txBody>
                    <a:bodyPr/>
                    <a:lstStyle/>
                    <a:p>
                      <a:pPr>
                        <a:lnSpc>
                          <a:spcPct val="150000"/>
                        </a:lnSpc>
                        <a:spcAft>
                          <a:spcPts val="0"/>
                        </a:spcAft>
                      </a:pPr>
                      <a:r>
                        <a:rPr lang="es-ES_tradnl" sz="1200" b="1">
                          <a:solidFill>
                            <a:schemeClr val="tx2"/>
                          </a:solidFill>
                          <a:latin typeface="Times New Roman"/>
                          <a:ea typeface="Times New Roman"/>
                        </a:rPr>
                        <a:t>ITEMS</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VALORACIÓN</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22450">
                <a:tc>
                  <a:txBody>
                    <a:bodyPr/>
                    <a:lstStyle/>
                    <a:p>
                      <a:pPr>
                        <a:lnSpc>
                          <a:spcPct val="150000"/>
                        </a:lnSpc>
                        <a:spcAft>
                          <a:spcPts val="0"/>
                        </a:spcAft>
                      </a:pPr>
                      <a:r>
                        <a:rPr lang="es-ES_tradnl" sz="1200" b="1">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SIEMPRE</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22450">
                <a:tc>
                  <a:txBody>
                    <a:bodyPr/>
                    <a:lstStyle/>
                    <a:p>
                      <a:pPr>
                        <a:lnSpc>
                          <a:spcPct val="150000"/>
                        </a:lnSpc>
                        <a:spcAft>
                          <a:spcPts val="0"/>
                        </a:spcAft>
                      </a:pPr>
                      <a:r>
                        <a:rPr lang="es-ES_tradnl" sz="1200" b="1">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CASI SIEMPRE</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22450">
                <a:tc>
                  <a:txBody>
                    <a:bodyPr/>
                    <a:lstStyle/>
                    <a:p>
                      <a:pP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NUNCA</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66382">
                <a:tc>
                  <a:txBody>
                    <a:bodyPr/>
                    <a:lstStyle/>
                    <a:p>
                      <a:pPr algn="just">
                        <a:lnSpc>
                          <a:spcPct val="15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b="1">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graphicFrame>
        <p:nvGraphicFramePr>
          <p:cNvPr id="9" name="8 Gráfico"/>
          <p:cNvGraphicFramePr/>
          <p:nvPr/>
        </p:nvGraphicFramePr>
        <p:xfrm>
          <a:off x="4716016" y="3717032"/>
          <a:ext cx="3791888" cy="1344354"/>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4860032" y="5157192"/>
            <a:ext cx="3888432" cy="1200329"/>
          </a:xfrm>
          <a:prstGeom prst="rect">
            <a:avLst/>
          </a:prstGeom>
          <a:noFill/>
        </p:spPr>
        <p:txBody>
          <a:bodyPr wrap="square" rtlCol="0">
            <a:spAutoFit/>
          </a:bodyPr>
          <a:lstStyle/>
          <a:p>
            <a:r>
              <a:rPr lang="es-EC" smtClean="0">
                <a:solidFill>
                  <a:schemeClr val="tx2"/>
                </a:solidFill>
                <a:latin typeface="Times New Roman" pitchFamily="18" charset="0"/>
                <a:cs typeface="Times New Roman" pitchFamily="18" charset="0"/>
              </a:rPr>
              <a:t>No se trabaja la mayor parte de tiempo aplicando actividades lúdicas, incentiven el desarrollo de habilidades y destrezas.</a:t>
            </a:r>
            <a:endParaRPr lang="es-EC">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3600400" cy="6120680"/>
          </a:xfrm>
        </p:spPr>
        <p:txBody>
          <a:bodyPr>
            <a:normAutofit lnSpcReduction="10000"/>
          </a:bodyPr>
          <a:lstStyle/>
          <a:p>
            <a:pPr>
              <a:buNone/>
            </a:pPr>
            <a:r>
              <a:rPr lang="es-EC" sz="2000" b="1" smtClean="0">
                <a:solidFill>
                  <a:schemeClr val="tx2"/>
                </a:solidFill>
                <a:latin typeface="Times New Roman" pitchFamily="18" charset="0"/>
                <a:cs typeface="Times New Roman" pitchFamily="18" charset="0"/>
              </a:rPr>
              <a:t>15. Cree Ud. Que es importante la aplicación de actividades lúdicas de manera permanente en la Institución.</a:t>
            </a: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endParaRPr lang="es-EC" sz="2000" b="1" smtClean="0">
              <a:solidFill>
                <a:schemeClr val="tx2"/>
              </a:solidFill>
              <a:latin typeface="Times New Roman" pitchFamily="18" charset="0"/>
              <a:cs typeface="Times New Roman" pitchFamily="18" charset="0"/>
            </a:endParaRPr>
          </a:p>
          <a:p>
            <a:pPr>
              <a:buNone/>
            </a:pPr>
            <a:r>
              <a:rPr lang="es-EC" sz="2000" smtClean="0">
                <a:solidFill>
                  <a:schemeClr val="tx2"/>
                </a:solidFill>
                <a:latin typeface="Times New Roman" pitchFamily="18" charset="0"/>
                <a:cs typeface="Times New Roman" pitchFamily="18" charset="0"/>
              </a:rPr>
              <a:t>Poco tiempo Actividades lúdicas</a:t>
            </a:r>
            <a:endParaRPr lang="es-EC" sz="2000">
              <a:solidFill>
                <a:schemeClr val="tx2"/>
              </a:solidFill>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395536" y="2132856"/>
          <a:ext cx="3669030" cy="1800202"/>
        </p:xfrm>
        <a:graphic>
          <a:graphicData uri="http://schemas.openxmlformats.org/drawingml/2006/table">
            <a:tbl>
              <a:tblPr/>
              <a:tblGrid>
                <a:gridCol w="704850"/>
                <a:gridCol w="1271905"/>
                <a:gridCol w="882650"/>
                <a:gridCol w="809625"/>
              </a:tblGrid>
              <a:tr h="350490">
                <a:tc>
                  <a:txBody>
                    <a:bodyPr/>
                    <a:lstStyle/>
                    <a:p>
                      <a:pPr>
                        <a:lnSpc>
                          <a:spcPct val="150000"/>
                        </a:lnSpc>
                        <a:spcAft>
                          <a:spcPts val="0"/>
                        </a:spcAft>
                      </a:pPr>
                      <a:r>
                        <a:rPr lang="es-ES_tradnl" sz="1200" b="1">
                          <a:solidFill>
                            <a:schemeClr val="tx2"/>
                          </a:solidFill>
                          <a:latin typeface="Times New Roman"/>
                          <a:ea typeface="Times New Roman"/>
                        </a:rPr>
                        <a:t>ITEMS</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VALORACIÓN</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50490">
                <a:tc>
                  <a:txBody>
                    <a:bodyPr/>
                    <a:lstStyle/>
                    <a:p>
                      <a:pPr>
                        <a:lnSpc>
                          <a:spcPct val="150000"/>
                        </a:lnSpc>
                        <a:spcAft>
                          <a:spcPts val="0"/>
                        </a:spcAft>
                      </a:pPr>
                      <a:r>
                        <a:rPr lang="es-ES_tradnl" sz="1200" b="1">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SIEMPRE</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50490">
                <a:tc>
                  <a:txBody>
                    <a:bodyPr/>
                    <a:lstStyle/>
                    <a:p>
                      <a:pPr>
                        <a:lnSpc>
                          <a:spcPct val="150000"/>
                        </a:lnSpc>
                        <a:spcAft>
                          <a:spcPts val="0"/>
                        </a:spcAft>
                      </a:pPr>
                      <a:r>
                        <a:rPr lang="es-ES_tradnl" sz="1200" b="1">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CASI SIEMPRE</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50490">
                <a:tc>
                  <a:txBody>
                    <a:bodyPr/>
                    <a:lstStyle/>
                    <a:p>
                      <a:pP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NUNCA</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98242">
                <a:tc>
                  <a:txBody>
                    <a:bodyPr/>
                    <a:lstStyle/>
                    <a:p>
                      <a:pPr algn="just">
                        <a:lnSpc>
                          <a:spcPct val="15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b="1">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graphicFrame>
        <p:nvGraphicFramePr>
          <p:cNvPr id="5" name="4 Gráfico"/>
          <p:cNvGraphicFramePr/>
          <p:nvPr/>
        </p:nvGraphicFramePr>
        <p:xfrm>
          <a:off x="611560" y="4005064"/>
          <a:ext cx="3215824"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4644008" y="548680"/>
            <a:ext cx="4104456" cy="1631216"/>
          </a:xfrm>
          <a:prstGeom prst="rect">
            <a:avLst/>
          </a:prstGeom>
          <a:noFill/>
        </p:spPr>
        <p:txBody>
          <a:bodyPr wrap="square" rtlCol="0">
            <a:spAutoFit/>
          </a:bodyPr>
          <a:lstStyle/>
          <a:p>
            <a:r>
              <a:rPr lang="es-ES_tradnl" sz="2000" b="1" smtClean="0">
                <a:solidFill>
                  <a:schemeClr val="tx2"/>
                </a:solidFill>
                <a:latin typeface="Times New Roman" pitchFamily="18" charset="0"/>
                <a:cs typeface="Times New Roman" pitchFamily="18" charset="0"/>
              </a:rPr>
              <a:t>16: ¿Cree Ud. necesario que la Institución cuente con un manual de actividades lúdicas que facilite su aplicación y desarrollo de la motricidad gruesa en los niños?</a:t>
            </a:r>
            <a:endParaRPr lang="es-EC" sz="2000">
              <a:solidFill>
                <a:schemeClr val="tx2"/>
              </a:solidFill>
              <a:latin typeface="Times New Roman" pitchFamily="18" charset="0"/>
              <a:cs typeface="Times New Roman" pitchFamily="18" charset="0"/>
            </a:endParaRPr>
          </a:p>
        </p:txBody>
      </p:sp>
      <p:graphicFrame>
        <p:nvGraphicFramePr>
          <p:cNvPr id="7" name="6 Tabla"/>
          <p:cNvGraphicFramePr>
            <a:graphicFrameLocks noGrp="1"/>
          </p:cNvGraphicFramePr>
          <p:nvPr/>
        </p:nvGraphicFramePr>
        <p:xfrm>
          <a:off x="4716016" y="2204864"/>
          <a:ext cx="3669030" cy="1656185"/>
        </p:xfrm>
        <a:graphic>
          <a:graphicData uri="http://schemas.openxmlformats.org/drawingml/2006/table">
            <a:tbl>
              <a:tblPr/>
              <a:tblGrid>
                <a:gridCol w="704850"/>
                <a:gridCol w="1271905"/>
                <a:gridCol w="882650"/>
                <a:gridCol w="809625"/>
              </a:tblGrid>
              <a:tr h="400408">
                <a:tc>
                  <a:txBody>
                    <a:bodyPr/>
                    <a:lstStyle/>
                    <a:p>
                      <a:pPr>
                        <a:lnSpc>
                          <a:spcPct val="150000"/>
                        </a:lnSpc>
                        <a:spcAft>
                          <a:spcPts val="0"/>
                        </a:spcAft>
                      </a:pPr>
                      <a:r>
                        <a:rPr lang="es-ES_tradnl" sz="1200" b="1">
                          <a:solidFill>
                            <a:schemeClr val="tx2"/>
                          </a:solidFill>
                          <a:latin typeface="Times New Roman"/>
                          <a:ea typeface="Times New Roman"/>
                        </a:rPr>
                        <a:t>ITEMS</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VALORACIÓN</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b="1">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00408">
                <a:tc>
                  <a:txBody>
                    <a:bodyPr/>
                    <a:lstStyle/>
                    <a:p>
                      <a:pPr>
                        <a:lnSpc>
                          <a:spcPct val="150000"/>
                        </a:lnSpc>
                        <a:spcAft>
                          <a:spcPts val="0"/>
                        </a:spcAft>
                      </a:pPr>
                      <a:r>
                        <a:rPr lang="es-ES_tradnl" sz="1200" b="1">
                          <a:solidFill>
                            <a:schemeClr val="tx2"/>
                          </a:solidFill>
                          <a:latin typeface="Times New Roman"/>
                          <a:ea typeface="Times New Roman"/>
                        </a:rPr>
                        <a:t>1</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SI</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00408">
                <a:tc>
                  <a:txBody>
                    <a:bodyPr/>
                    <a:lstStyle/>
                    <a:p>
                      <a:pPr>
                        <a:lnSpc>
                          <a:spcPct val="150000"/>
                        </a:lnSpc>
                        <a:spcAft>
                          <a:spcPts val="0"/>
                        </a:spcAft>
                      </a:pPr>
                      <a:r>
                        <a:rPr lang="es-ES_tradnl" sz="1200" b="1">
                          <a:solidFill>
                            <a:schemeClr val="tx2"/>
                          </a:solidFill>
                          <a:latin typeface="Times New Roman"/>
                          <a:ea typeface="Times New Roman"/>
                        </a:rPr>
                        <a:t>2</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a:solidFill>
                            <a:schemeClr val="tx2"/>
                          </a:solidFill>
                          <a:latin typeface="Times New Roman"/>
                          <a:ea typeface="Times New Roman"/>
                        </a:rPr>
                        <a:t>NO</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a:solidFill>
                            <a:schemeClr val="tx2"/>
                          </a:solidFill>
                          <a:latin typeface="Times New Roman"/>
                          <a:ea typeface="Times New Roman"/>
                        </a:rPr>
                        <a:t>-</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54961">
                <a:tc>
                  <a:txBody>
                    <a:bodyPr/>
                    <a:lstStyle/>
                    <a:p>
                      <a:pPr algn="just">
                        <a:lnSpc>
                          <a:spcPct val="150000"/>
                        </a:lnSpc>
                        <a:spcAft>
                          <a:spcPts val="0"/>
                        </a:spcAft>
                      </a:pP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lnSpc>
                          <a:spcPct val="150000"/>
                        </a:lnSpc>
                        <a:spcAft>
                          <a:spcPts val="0"/>
                        </a:spcAft>
                      </a:pPr>
                      <a:r>
                        <a:rPr lang="es-ES_tradnl" sz="12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b="1">
                          <a:solidFill>
                            <a:schemeClr val="tx2"/>
                          </a:solidFill>
                          <a:latin typeface="Times New Roman"/>
                          <a:ea typeface="Times New Roman"/>
                        </a:rPr>
                        <a:t>3</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Aft>
                          <a:spcPts val="0"/>
                        </a:spcAft>
                      </a:pPr>
                      <a:r>
                        <a:rPr lang="es-ES_tradnl" sz="1200" b="1">
                          <a:solidFill>
                            <a:schemeClr val="tx2"/>
                          </a:solidFill>
                          <a:latin typeface="Times New Roman"/>
                          <a:ea typeface="Times New Roman"/>
                        </a:rPr>
                        <a:t>100</a:t>
                      </a:r>
                      <a:endParaRPr lang="es-ES" sz="1200">
                        <a:solidFill>
                          <a:schemeClr val="tx2"/>
                        </a:solidFill>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graphicFrame>
        <p:nvGraphicFramePr>
          <p:cNvPr id="8" name="Objeto 16"/>
          <p:cNvGraphicFramePr/>
          <p:nvPr/>
        </p:nvGraphicFramePr>
        <p:xfrm>
          <a:off x="4932040" y="3645024"/>
          <a:ext cx="3289925" cy="1663819"/>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4716016" y="5373216"/>
            <a:ext cx="4032448" cy="1200329"/>
          </a:xfrm>
          <a:prstGeom prst="rect">
            <a:avLst/>
          </a:prstGeom>
          <a:noFill/>
        </p:spPr>
        <p:txBody>
          <a:bodyPr wrap="square" rtlCol="0">
            <a:spAutoFit/>
          </a:bodyPr>
          <a:lstStyle/>
          <a:p>
            <a:r>
              <a:rPr lang="es-EC" smtClean="0">
                <a:solidFill>
                  <a:schemeClr val="tx2"/>
                </a:solidFill>
                <a:latin typeface="Times New Roman" pitchFamily="18" charset="0"/>
                <a:cs typeface="Times New Roman" pitchFamily="18" charset="0"/>
              </a:rPr>
              <a:t>Importancia actividades lúdicas en el desarrollo de la motricidad gruesa.</a:t>
            </a:r>
          </a:p>
          <a:p>
            <a:r>
              <a:rPr lang="es-EC" smtClean="0">
                <a:solidFill>
                  <a:schemeClr val="tx2"/>
                </a:solidFill>
                <a:latin typeface="Times New Roman" pitchFamily="18" charset="0"/>
                <a:cs typeface="Times New Roman" pitchFamily="18" charset="0"/>
              </a:rPr>
              <a:t>Docentes cultura física no han logrado desarrollar una motricidad gruesa eficaz.</a:t>
            </a:r>
            <a:endParaRPr lang="es-EC">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352928" cy="576064"/>
          </a:xfrm>
        </p:spPr>
        <p:txBody>
          <a:bodyPr>
            <a:normAutofit/>
          </a:bodyPr>
          <a:lstStyle/>
          <a:p>
            <a:pPr algn="ctr"/>
            <a:r>
              <a:rPr lang="es-EC" sz="2400" b="1" dirty="0" smtClean="0">
                <a:solidFill>
                  <a:schemeClr val="tx2"/>
                </a:solidFill>
                <a:latin typeface="Times New Roman" pitchFamily="18" charset="0"/>
                <a:cs typeface="Times New Roman" pitchFamily="18" charset="0"/>
              </a:rPr>
              <a:t>GUÍA DE OBSERVACIÓN APLICADA A LOS NIÑOS/AS</a:t>
            </a:r>
            <a:endParaRPr lang="es-EC" sz="2400" dirty="0"/>
          </a:p>
        </p:txBody>
      </p:sp>
      <p:graphicFrame>
        <p:nvGraphicFramePr>
          <p:cNvPr id="7" name="6 Marcador de contenido"/>
          <p:cNvGraphicFramePr>
            <a:graphicFrameLocks noGrp="1"/>
          </p:cNvGraphicFramePr>
          <p:nvPr>
            <p:ph idx="1"/>
          </p:nvPr>
        </p:nvGraphicFramePr>
        <p:xfrm>
          <a:off x="4932040" y="2348880"/>
          <a:ext cx="3701032" cy="1508760"/>
        </p:xfrm>
        <a:graphic>
          <a:graphicData uri="http://schemas.openxmlformats.org/drawingml/2006/table">
            <a:tbl>
              <a:tblPr/>
              <a:tblGrid>
                <a:gridCol w="1872208"/>
                <a:gridCol w="1828824"/>
              </a:tblGrid>
              <a:tr h="213281">
                <a:tc>
                  <a:txBody>
                    <a:bodyPr/>
                    <a:lstStyle/>
                    <a:p>
                      <a:pPr algn="ctr">
                        <a:lnSpc>
                          <a:spcPct val="150000"/>
                        </a:lnSpc>
                        <a:spcAft>
                          <a:spcPts val="0"/>
                        </a:spcAft>
                      </a:pPr>
                      <a:r>
                        <a:rPr lang="es-ES_tradnl" sz="1100" b="1" dirty="0">
                          <a:solidFill>
                            <a:schemeClr val="tx2"/>
                          </a:solidFill>
                          <a:latin typeface="Times New Roman"/>
                          <a:ea typeface="Times New Roman"/>
                        </a:rPr>
                        <a:t>MODO DE EVALUACIÓN</a:t>
                      </a:r>
                      <a:endParaRPr lang="es-ES" sz="1100" b="1" dirty="0">
                        <a:solidFill>
                          <a:schemeClr val="tx2"/>
                        </a:solidFill>
                        <a:latin typeface="Times New Roman"/>
                        <a:ea typeface="Times New Roman"/>
                      </a:endParaRPr>
                    </a:p>
                  </a:txBody>
                  <a:tcPr marL="45342" marR="4534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_tradnl" sz="1100" b="1" dirty="0">
                          <a:solidFill>
                            <a:schemeClr val="tx2"/>
                          </a:solidFill>
                          <a:latin typeface="Times New Roman"/>
                          <a:ea typeface="Times New Roman"/>
                        </a:rPr>
                        <a:t>NUMERO DE NIÑOS/AS</a:t>
                      </a:r>
                      <a:endParaRPr lang="es-ES" sz="1100" b="1" dirty="0">
                        <a:solidFill>
                          <a:schemeClr val="tx2"/>
                        </a:solidFill>
                        <a:latin typeface="Times New Roman"/>
                        <a:ea typeface="Times New Roman"/>
                      </a:endParaRPr>
                    </a:p>
                  </a:txBody>
                  <a:tcPr marL="45342" marR="4534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213281">
                <a:tc>
                  <a:txBody>
                    <a:bodyPr/>
                    <a:lstStyle/>
                    <a:p>
                      <a:pPr marL="342900" lvl="0" indent="-342900" algn="just">
                        <a:lnSpc>
                          <a:spcPct val="150000"/>
                        </a:lnSpc>
                        <a:spcAft>
                          <a:spcPts val="0"/>
                        </a:spcAft>
                        <a:buFont typeface="+mj-lt"/>
                        <a:buAutoNum type="arabicPeriod"/>
                      </a:pPr>
                      <a:r>
                        <a:rPr lang="es-ES_tradnl" sz="1100" b="1">
                          <a:solidFill>
                            <a:schemeClr val="tx2"/>
                          </a:solidFill>
                          <a:latin typeface="Times New Roman"/>
                          <a:ea typeface="Times New Roman"/>
                        </a:rPr>
                        <a:t>LOGRA</a:t>
                      </a:r>
                      <a:endParaRPr lang="es-ES" sz="1100" b="1">
                        <a:solidFill>
                          <a:schemeClr val="tx2"/>
                        </a:solidFill>
                        <a:latin typeface="Times New Roman"/>
                        <a:ea typeface="Times New Roman"/>
                      </a:endParaRPr>
                    </a:p>
                  </a:txBody>
                  <a:tcPr marL="45342" marR="4534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_tradnl" sz="1100" b="1">
                          <a:solidFill>
                            <a:schemeClr val="tx2"/>
                          </a:solidFill>
                          <a:latin typeface="Times New Roman"/>
                          <a:ea typeface="Times New Roman"/>
                        </a:rPr>
                        <a:t>15 niños/as  </a:t>
                      </a:r>
                      <a:endParaRPr lang="es-ES" sz="1100" b="1">
                        <a:solidFill>
                          <a:schemeClr val="tx2"/>
                        </a:solidFill>
                        <a:latin typeface="Times New Roman"/>
                        <a:ea typeface="Times New Roman"/>
                      </a:endParaRPr>
                    </a:p>
                  </a:txBody>
                  <a:tcPr marL="45342" marR="4534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71013">
                <a:tc>
                  <a:txBody>
                    <a:bodyPr/>
                    <a:lstStyle/>
                    <a:p>
                      <a:pPr marL="342900" lvl="0" indent="-342900" algn="just">
                        <a:lnSpc>
                          <a:spcPct val="150000"/>
                        </a:lnSpc>
                        <a:spcAft>
                          <a:spcPts val="0"/>
                        </a:spcAft>
                        <a:buFont typeface="+mj-lt"/>
                        <a:buAutoNum type="arabicPeriod"/>
                      </a:pPr>
                      <a:r>
                        <a:rPr lang="es-ES_tradnl" sz="1100" b="1">
                          <a:solidFill>
                            <a:schemeClr val="tx2"/>
                          </a:solidFill>
                          <a:latin typeface="Times New Roman"/>
                          <a:ea typeface="Times New Roman"/>
                        </a:rPr>
                        <a:t>EN PROCESO DE LOGRO</a:t>
                      </a:r>
                      <a:endParaRPr lang="es-ES" sz="1100" b="1">
                        <a:solidFill>
                          <a:schemeClr val="tx2"/>
                        </a:solidFill>
                        <a:latin typeface="Times New Roman"/>
                        <a:ea typeface="Times New Roman"/>
                      </a:endParaRPr>
                    </a:p>
                  </a:txBody>
                  <a:tcPr marL="45342" marR="4534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lnSpc>
                          <a:spcPct val="150000"/>
                        </a:lnSpc>
                        <a:spcAft>
                          <a:spcPts val="0"/>
                        </a:spcAft>
                      </a:pPr>
                      <a:r>
                        <a:rPr lang="es-ES_tradnl" sz="1100" b="1" dirty="0">
                          <a:solidFill>
                            <a:schemeClr val="tx2"/>
                          </a:solidFill>
                          <a:latin typeface="Times New Roman"/>
                          <a:ea typeface="Times New Roman"/>
                        </a:rPr>
                        <a:t>10 niños/as  </a:t>
                      </a:r>
                      <a:endParaRPr lang="es-ES" sz="1100" b="1" dirty="0">
                        <a:solidFill>
                          <a:schemeClr val="tx2"/>
                        </a:solidFill>
                        <a:latin typeface="Times New Roman"/>
                        <a:ea typeface="Times New Roman"/>
                      </a:endParaRPr>
                    </a:p>
                  </a:txBody>
                  <a:tcPr marL="45342" marR="4534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13281">
                <a:tc>
                  <a:txBody>
                    <a:bodyPr/>
                    <a:lstStyle/>
                    <a:p>
                      <a:pPr marL="342900" lvl="0" indent="-342900" algn="just">
                        <a:lnSpc>
                          <a:spcPct val="150000"/>
                        </a:lnSpc>
                        <a:spcAft>
                          <a:spcPts val="0"/>
                        </a:spcAft>
                        <a:buFont typeface="+mj-lt"/>
                        <a:buAutoNum type="arabicPeriod"/>
                      </a:pPr>
                      <a:r>
                        <a:rPr lang="es-ES_tradnl" sz="1100" b="1">
                          <a:solidFill>
                            <a:schemeClr val="tx2"/>
                          </a:solidFill>
                          <a:latin typeface="Times New Roman"/>
                          <a:ea typeface="Times New Roman"/>
                        </a:rPr>
                        <a:t>NO LOGRA</a:t>
                      </a:r>
                      <a:endParaRPr lang="es-ES" sz="1100" b="1">
                        <a:solidFill>
                          <a:schemeClr val="tx2"/>
                        </a:solidFill>
                        <a:latin typeface="Times New Roman"/>
                        <a:ea typeface="Times New Roman"/>
                      </a:endParaRPr>
                    </a:p>
                  </a:txBody>
                  <a:tcPr marL="45342" marR="4534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_tradnl" sz="1100" b="1" dirty="0">
                          <a:solidFill>
                            <a:schemeClr val="tx2"/>
                          </a:solidFill>
                          <a:latin typeface="Times New Roman"/>
                          <a:ea typeface="Times New Roman"/>
                        </a:rPr>
                        <a:t>1  niños/as  </a:t>
                      </a:r>
                      <a:endParaRPr lang="es-ES" sz="1100" b="1" dirty="0">
                        <a:solidFill>
                          <a:schemeClr val="tx2"/>
                        </a:solidFill>
                        <a:latin typeface="Times New Roman"/>
                        <a:ea typeface="Times New Roman"/>
                      </a:endParaRPr>
                    </a:p>
                  </a:txBody>
                  <a:tcPr marL="45342" marR="4534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13281">
                <a:tc>
                  <a:txBody>
                    <a:bodyPr/>
                    <a:lstStyle/>
                    <a:p>
                      <a:pPr algn="ctr">
                        <a:lnSpc>
                          <a:spcPct val="150000"/>
                        </a:lnSpc>
                        <a:spcAft>
                          <a:spcPts val="0"/>
                        </a:spcAft>
                      </a:pPr>
                      <a:r>
                        <a:rPr lang="es-ES_tradnl" sz="1100" b="1">
                          <a:solidFill>
                            <a:schemeClr val="tx2"/>
                          </a:solidFill>
                          <a:latin typeface="Times New Roman"/>
                          <a:ea typeface="Times New Roman"/>
                        </a:rPr>
                        <a:t>TOTAL</a:t>
                      </a:r>
                      <a:endParaRPr lang="es-ES" sz="1100" b="1">
                        <a:solidFill>
                          <a:schemeClr val="tx2"/>
                        </a:solidFill>
                        <a:latin typeface="Times New Roman"/>
                        <a:ea typeface="Times New Roman"/>
                      </a:endParaRPr>
                    </a:p>
                  </a:txBody>
                  <a:tcPr marL="45342" marR="4534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lnSpc>
                          <a:spcPct val="150000"/>
                        </a:lnSpc>
                        <a:spcAft>
                          <a:spcPts val="0"/>
                        </a:spcAft>
                      </a:pPr>
                      <a:r>
                        <a:rPr lang="es-ES_tradnl" sz="1100" b="1" dirty="0">
                          <a:solidFill>
                            <a:schemeClr val="tx2"/>
                          </a:solidFill>
                          <a:latin typeface="Times New Roman"/>
                          <a:ea typeface="Times New Roman"/>
                        </a:rPr>
                        <a:t>26 niños/as  </a:t>
                      </a:r>
                      <a:endParaRPr lang="es-ES" sz="1100" b="1" dirty="0">
                        <a:solidFill>
                          <a:schemeClr val="tx2"/>
                        </a:solidFill>
                        <a:latin typeface="Times New Roman"/>
                        <a:ea typeface="Times New Roman"/>
                      </a:endParaRPr>
                    </a:p>
                  </a:txBody>
                  <a:tcPr marL="45342" marR="4534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bl>
          </a:graphicData>
        </a:graphic>
      </p:graphicFrame>
      <p:sp>
        <p:nvSpPr>
          <p:cNvPr id="6" name="5 CuadroTexto"/>
          <p:cNvSpPr txBox="1"/>
          <p:nvPr/>
        </p:nvSpPr>
        <p:spPr>
          <a:xfrm>
            <a:off x="4716016" y="980728"/>
            <a:ext cx="3960440" cy="1246495"/>
          </a:xfrm>
          <a:prstGeom prst="rect">
            <a:avLst/>
          </a:prstGeom>
          <a:noFill/>
        </p:spPr>
        <p:txBody>
          <a:bodyPr wrap="square" rtlCol="0">
            <a:spAutoFit/>
          </a:bodyPr>
          <a:lstStyle/>
          <a:p>
            <a:pPr algn="ctr"/>
            <a:r>
              <a:rPr lang="es-ES_tradnl" sz="1500" b="1" dirty="0" smtClean="0">
                <a:solidFill>
                  <a:schemeClr val="tx2"/>
                </a:solidFill>
                <a:latin typeface="Times New Roman" pitchFamily="18" charset="0"/>
                <a:cs typeface="Times New Roman" pitchFamily="18" charset="0"/>
              </a:rPr>
              <a:t>RESULTADOS GENERALES DE LA EVALUACIÓN DE ACTIVIDADES LÚDICAS PARA DESARROLLAR LA MOTRICIDAD GRUESA.</a:t>
            </a:r>
          </a:p>
          <a:p>
            <a:pPr algn="ctr"/>
            <a:r>
              <a:rPr lang="es-ES_tradnl" sz="1500" b="1" dirty="0" smtClean="0">
                <a:solidFill>
                  <a:schemeClr val="tx2"/>
                </a:solidFill>
                <a:latin typeface="Times New Roman" pitchFamily="18" charset="0"/>
                <a:cs typeface="Times New Roman" pitchFamily="18" charset="0"/>
              </a:rPr>
              <a:t>PARALELO “C”</a:t>
            </a:r>
            <a:endParaRPr lang="es-EC" sz="1500" b="1" dirty="0">
              <a:solidFill>
                <a:schemeClr val="tx2"/>
              </a:solidFill>
              <a:latin typeface="Times New Roman" pitchFamily="18" charset="0"/>
              <a:cs typeface="Times New Roman" pitchFamily="18" charset="0"/>
            </a:endParaRPr>
          </a:p>
        </p:txBody>
      </p:sp>
      <p:graphicFrame>
        <p:nvGraphicFramePr>
          <p:cNvPr id="8" name="7 Gráfico"/>
          <p:cNvGraphicFramePr/>
          <p:nvPr/>
        </p:nvGraphicFramePr>
        <p:xfrm>
          <a:off x="4932040" y="4077072"/>
          <a:ext cx="3672408" cy="1800349"/>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539552" y="1124744"/>
            <a:ext cx="3960440" cy="1246495"/>
          </a:xfrm>
          <a:prstGeom prst="rect">
            <a:avLst/>
          </a:prstGeom>
          <a:noFill/>
        </p:spPr>
        <p:txBody>
          <a:bodyPr wrap="square" rtlCol="0">
            <a:spAutoFit/>
          </a:bodyPr>
          <a:lstStyle/>
          <a:p>
            <a:pPr algn="ctr"/>
            <a:r>
              <a:rPr lang="es-ES_tradnl" sz="1500" b="1" dirty="0" smtClean="0">
                <a:solidFill>
                  <a:schemeClr val="tx2"/>
                </a:solidFill>
                <a:latin typeface="Times New Roman" pitchFamily="18" charset="0"/>
                <a:cs typeface="Times New Roman" pitchFamily="18" charset="0"/>
              </a:rPr>
              <a:t>RESULTADOS GENERALES DE LA EVALUACIÓN DE ACTIVIDADES LÚDICAS PARA DESARROLLAR LA MOTRICIDAD GRUESA.</a:t>
            </a:r>
          </a:p>
          <a:p>
            <a:pPr algn="ctr"/>
            <a:r>
              <a:rPr lang="es-ES_tradnl" sz="1500" b="1" dirty="0" smtClean="0">
                <a:solidFill>
                  <a:schemeClr val="tx2"/>
                </a:solidFill>
                <a:latin typeface="Times New Roman" pitchFamily="18" charset="0"/>
                <a:cs typeface="Times New Roman" pitchFamily="18" charset="0"/>
              </a:rPr>
              <a:t>PARALELO “B”</a:t>
            </a:r>
            <a:endParaRPr lang="es-EC" sz="1500" b="1" dirty="0">
              <a:solidFill>
                <a:schemeClr val="tx2"/>
              </a:solidFill>
              <a:latin typeface="Times New Roman" pitchFamily="18" charset="0"/>
              <a:cs typeface="Times New Roman" pitchFamily="18" charset="0"/>
            </a:endParaRPr>
          </a:p>
        </p:txBody>
      </p:sp>
      <p:graphicFrame>
        <p:nvGraphicFramePr>
          <p:cNvPr id="10" name="9 Tabla"/>
          <p:cNvGraphicFramePr>
            <a:graphicFrameLocks noGrp="1"/>
          </p:cNvGraphicFramePr>
          <p:nvPr/>
        </p:nvGraphicFramePr>
        <p:xfrm>
          <a:off x="683568" y="2492895"/>
          <a:ext cx="3888432" cy="1508760"/>
        </p:xfrm>
        <a:graphic>
          <a:graphicData uri="http://schemas.openxmlformats.org/drawingml/2006/table">
            <a:tbl>
              <a:tblPr/>
              <a:tblGrid>
                <a:gridCol w="1872208"/>
                <a:gridCol w="2016224"/>
              </a:tblGrid>
              <a:tr h="219137">
                <a:tc>
                  <a:txBody>
                    <a:bodyPr/>
                    <a:lstStyle/>
                    <a:p>
                      <a:pPr algn="ctr">
                        <a:lnSpc>
                          <a:spcPct val="150000"/>
                        </a:lnSpc>
                        <a:spcAft>
                          <a:spcPts val="0"/>
                        </a:spcAft>
                      </a:pPr>
                      <a:r>
                        <a:rPr lang="es-ES_tradnl" sz="1100" b="1">
                          <a:solidFill>
                            <a:schemeClr val="tx2"/>
                          </a:solidFill>
                          <a:latin typeface="Times New Roman"/>
                          <a:ea typeface="Times New Roman"/>
                        </a:rPr>
                        <a:t>MODO DE EVALUACION</a:t>
                      </a:r>
                      <a:endParaRPr lang="es-ES" sz="1200">
                        <a:solidFill>
                          <a:schemeClr val="tx2"/>
                        </a:solidFill>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100" b="1">
                          <a:solidFill>
                            <a:schemeClr val="tx2"/>
                          </a:solidFill>
                          <a:latin typeface="Times New Roman"/>
                          <a:ea typeface="Times New Roman"/>
                        </a:rPr>
                        <a:t>NUMERO DE NIÑOS/AS</a:t>
                      </a:r>
                      <a:endParaRPr lang="es-ES" sz="1200">
                        <a:solidFill>
                          <a:schemeClr val="tx2"/>
                        </a:solidFill>
                        <a:latin typeface="Times New Roman"/>
                        <a:ea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167638">
                <a:tc>
                  <a:txBody>
                    <a:bodyPr/>
                    <a:lstStyle/>
                    <a:p>
                      <a:pPr marL="342900" lvl="0" indent="-342900" algn="just">
                        <a:lnSpc>
                          <a:spcPct val="150000"/>
                        </a:lnSpc>
                        <a:spcAft>
                          <a:spcPts val="0"/>
                        </a:spcAft>
                        <a:buFont typeface="+mj-lt"/>
                        <a:buAutoNum type="arabicPeriod"/>
                      </a:pPr>
                      <a:r>
                        <a:rPr lang="es-ES_tradnl" sz="1100">
                          <a:solidFill>
                            <a:schemeClr val="tx2"/>
                          </a:solidFill>
                          <a:latin typeface="Times New Roman"/>
                          <a:ea typeface="Times New Roman"/>
                        </a:rPr>
                        <a:t>LOGRA</a:t>
                      </a:r>
                      <a:endParaRPr lang="es-ES" sz="1200">
                        <a:solidFill>
                          <a:schemeClr val="tx2"/>
                        </a:solidFill>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100">
                          <a:solidFill>
                            <a:schemeClr val="tx2"/>
                          </a:solidFill>
                          <a:latin typeface="Times New Roman"/>
                          <a:ea typeface="Times New Roman"/>
                        </a:rPr>
                        <a:t>4 niños/as  </a:t>
                      </a:r>
                      <a:endParaRPr lang="es-ES" sz="1200">
                        <a:solidFill>
                          <a:schemeClr val="tx2"/>
                        </a:solidFill>
                        <a:latin typeface="Times New Roman"/>
                        <a:ea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89169">
                <a:tc>
                  <a:txBody>
                    <a:bodyPr/>
                    <a:lstStyle/>
                    <a:p>
                      <a:pPr marL="342900" lvl="0" indent="-342900" algn="just">
                        <a:lnSpc>
                          <a:spcPct val="150000"/>
                        </a:lnSpc>
                        <a:spcAft>
                          <a:spcPts val="0"/>
                        </a:spcAft>
                        <a:buFont typeface="+mj-lt"/>
                        <a:buAutoNum type="arabicPeriod"/>
                      </a:pPr>
                      <a:r>
                        <a:rPr lang="es-ES_tradnl" sz="1100">
                          <a:solidFill>
                            <a:schemeClr val="tx2"/>
                          </a:solidFill>
                          <a:latin typeface="Times New Roman"/>
                          <a:ea typeface="Times New Roman"/>
                        </a:rPr>
                        <a:t>EN PROCESO DE LOGRO</a:t>
                      </a:r>
                      <a:endParaRPr lang="es-ES" sz="1200">
                        <a:solidFill>
                          <a:schemeClr val="tx2"/>
                        </a:solidFill>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50000"/>
                        </a:lnSpc>
                        <a:spcAft>
                          <a:spcPts val="0"/>
                        </a:spcAft>
                      </a:pPr>
                      <a:r>
                        <a:rPr lang="es-ES_tradnl" sz="1100">
                          <a:solidFill>
                            <a:schemeClr val="tx2"/>
                          </a:solidFill>
                          <a:latin typeface="Times New Roman"/>
                          <a:ea typeface="Times New Roman"/>
                        </a:rPr>
                        <a:t>15 niños/as  </a:t>
                      </a:r>
                      <a:endParaRPr lang="es-ES" sz="1200">
                        <a:solidFill>
                          <a:schemeClr val="tx2"/>
                        </a:solidFill>
                        <a:latin typeface="Times New Roman"/>
                        <a:ea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67638">
                <a:tc>
                  <a:txBody>
                    <a:bodyPr/>
                    <a:lstStyle/>
                    <a:p>
                      <a:pPr marL="342900" lvl="0" indent="-342900" algn="just">
                        <a:lnSpc>
                          <a:spcPct val="150000"/>
                        </a:lnSpc>
                        <a:spcAft>
                          <a:spcPts val="0"/>
                        </a:spcAft>
                        <a:buFont typeface="+mj-lt"/>
                        <a:buAutoNum type="arabicPeriod"/>
                      </a:pPr>
                      <a:r>
                        <a:rPr lang="es-ES_tradnl" sz="1100">
                          <a:solidFill>
                            <a:schemeClr val="tx2"/>
                          </a:solidFill>
                          <a:latin typeface="Times New Roman"/>
                          <a:ea typeface="Times New Roman"/>
                        </a:rPr>
                        <a:t>NO LOGRA</a:t>
                      </a:r>
                      <a:endParaRPr lang="es-ES" sz="1200">
                        <a:solidFill>
                          <a:schemeClr val="tx2"/>
                        </a:solidFill>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100">
                          <a:solidFill>
                            <a:schemeClr val="tx2"/>
                          </a:solidFill>
                          <a:latin typeface="Times New Roman"/>
                          <a:ea typeface="Times New Roman"/>
                        </a:rPr>
                        <a:t>6 niños/as  </a:t>
                      </a:r>
                      <a:endParaRPr lang="es-ES" sz="1200">
                        <a:solidFill>
                          <a:schemeClr val="tx2"/>
                        </a:solidFill>
                        <a:latin typeface="Times New Roman"/>
                        <a:ea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638">
                <a:tc>
                  <a:txBody>
                    <a:bodyPr/>
                    <a:lstStyle/>
                    <a:p>
                      <a:pPr algn="ctr">
                        <a:lnSpc>
                          <a:spcPct val="150000"/>
                        </a:lnSpc>
                        <a:spcAft>
                          <a:spcPts val="0"/>
                        </a:spcAft>
                      </a:pPr>
                      <a:r>
                        <a:rPr lang="es-ES_tradnl" sz="1100" b="1">
                          <a:solidFill>
                            <a:schemeClr val="tx2"/>
                          </a:solidFill>
                          <a:latin typeface="Times New Roman"/>
                          <a:ea typeface="Times New Roman"/>
                        </a:rPr>
                        <a:t>TOTAL</a:t>
                      </a:r>
                      <a:endParaRPr lang="es-ES" sz="1200">
                        <a:solidFill>
                          <a:schemeClr val="tx2"/>
                        </a:solidFill>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50000"/>
                        </a:lnSpc>
                        <a:spcAft>
                          <a:spcPts val="0"/>
                        </a:spcAft>
                      </a:pPr>
                      <a:r>
                        <a:rPr lang="es-ES_tradnl" sz="1100" b="1" dirty="0">
                          <a:solidFill>
                            <a:schemeClr val="tx2"/>
                          </a:solidFill>
                          <a:latin typeface="Times New Roman"/>
                          <a:ea typeface="Times New Roman"/>
                        </a:rPr>
                        <a:t>25 niños/as  </a:t>
                      </a:r>
                      <a:endParaRPr lang="es-ES" sz="1200" dirty="0">
                        <a:solidFill>
                          <a:schemeClr val="tx2"/>
                        </a:solidFill>
                        <a:latin typeface="Times New Roman"/>
                        <a:ea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graphicFrame>
        <p:nvGraphicFramePr>
          <p:cNvPr id="11" name="10 Gráfico"/>
          <p:cNvGraphicFramePr/>
          <p:nvPr/>
        </p:nvGraphicFramePr>
        <p:xfrm>
          <a:off x="683568" y="4149080"/>
          <a:ext cx="3960440" cy="19418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803159" cy="504056"/>
          </a:xfrm>
        </p:spPr>
        <p:txBody>
          <a:bodyPr>
            <a:noAutofit/>
          </a:bodyPr>
          <a:lstStyle/>
          <a:p>
            <a:pPr algn="ctr"/>
            <a:r>
              <a:rPr lang="es-ES" sz="2800" b="1" dirty="0" smtClean="0">
                <a:solidFill>
                  <a:schemeClr val="tx2"/>
                </a:solidFill>
                <a:latin typeface="Times New Roman" pitchFamily="18" charset="0"/>
                <a:cs typeface="Times New Roman" pitchFamily="18" charset="0"/>
              </a:rPr>
              <a:t/>
            </a:r>
            <a:br>
              <a:rPr lang="es-ES" sz="2800" b="1" dirty="0" smtClean="0">
                <a:solidFill>
                  <a:schemeClr val="tx2"/>
                </a:solidFill>
                <a:latin typeface="Times New Roman" pitchFamily="18" charset="0"/>
                <a:cs typeface="Times New Roman" pitchFamily="18" charset="0"/>
              </a:rPr>
            </a:br>
            <a:r>
              <a:rPr lang="es-ES" sz="2800" b="1" dirty="0" smtClean="0">
                <a:solidFill>
                  <a:schemeClr val="tx2"/>
                </a:solidFill>
                <a:latin typeface="Times New Roman" pitchFamily="18" charset="0"/>
                <a:cs typeface="Times New Roman" pitchFamily="18" charset="0"/>
              </a:rPr>
              <a:t/>
            </a:r>
            <a:br>
              <a:rPr lang="es-ES" sz="2800" b="1" dirty="0" smtClean="0">
                <a:solidFill>
                  <a:schemeClr val="tx2"/>
                </a:solidFill>
                <a:latin typeface="Times New Roman" pitchFamily="18" charset="0"/>
                <a:cs typeface="Times New Roman" pitchFamily="18" charset="0"/>
              </a:rPr>
            </a:br>
            <a:r>
              <a:rPr lang="es-ES" sz="2800" b="1" dirty="0" smtClean="0">
                <a:solidFill>
                  <a:schemeClr val="tx2"/>
                </a:solidFill>
                <a:latin typeface="Times New Roman" pitchFamily="18" charset="0"/>
                <a:cs typeface="Times New Roman" pitchFamily="18" charset="0"/>
              </a:rPr>
              <a:t>DISCUSIÓN DE LAS INTERROGANTES</a:t>
            </a:r>
            <a:endParaRPr lang="es-EC" sz="2800" b="1" dirty="0">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51520" y="1052736"/>
          <a:ext cx="86409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536" y="260648"/>
          <a:ext cx="8090793"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2" name="Picture 2" descr="https://conmama.files.wordpress.com/2012/02/nic3b1os.jpg"/>
          <p:cNvPicPr>
            <a:picLocks noChangeAspect="1" noChangeArrowheads="1"/>
          </p:cNvPicPr>
          <p:nvPr/>
        </p:nvPicPr>
        <p:blipFill>
          <a:blip r:embed="rId7" cstate="print"/>
          <a:srcRect r="46681"/>
          <a:stretch>
            <a:fillRect/>
          </a:stretch>
        </p:blipFill>
        <p:spPr bwMode="auto">
          <a:xfrm>
            <a:off x="539552" y="4725144"/>
            <a:ext cx="1667242" cy="1827312"/>
          </a:xfrm>
          <a:prstGeom prst="rect">
            <a:avLst/>
          </a:prstGeom>
          <a:noFill/>
        </p:spPr>
      </p:pic>
      <p:pic>
        <p:nvPicPr>
          <p:cNvPr id="5" name="Picture 2" descr="https://conmama.files.wordpress.com/2012/02/nic3b1os.jpg"/>
          <p:cNvPicPr>
            <a:picLocks noChangeAspect="1" noChangeArrowheads="1"/>
          </p:cNvPicPr>
          <p:nvPr/>
        </p:nvPicPr>
        <p:blipFill>
          <a:blip r:embed="rId7" cstate="print"/>
          <a:srcRect l="59983" r="2884"/>
          <a:stretch>
            <a:fillRect/>
          </a:stretch>
        </p:blipFill>
        <p:spPr bwMode="auto">
          <a:xfrm>
            <a:off x="7020272" y="4694450"/>
            <a:ext cx="1224136" cy="1926493"/>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0" y="3501008"/>
            <a:ext cx="1872208" cy="2636912"/>
          </a:xfrm>
          <a:prstGeom prst="rect">
            <a:avLst/>
          </a:prstGeom>
          <a:noFill/>
        </p:spPr>
      </p:pic>
      <p:sp>
        <p:nvSpPr>
          <p:cNvPr id="4" name="1 Título"/>
          <p:cNvSpPr txBox="1">
            <a:spLocks/>
          </p:cNvSpPr>
          <p:nvPr/>
        </p:nvSpPr>
        <p:spPr>
          <a:xfrm>
            <a:off x="1619672" y="1988840"/>
            <a:ext cx="7200800" cy="2520280"/>
          </a:xfrm>
          <a:prstGeom prst="rect">
            <a:avLst/>
          </a:prstGeom>
          <a:solidFill>
            <a:srgbClr val="B89348"/>
          </a:solidFill>
          <a:ln w="19050" cap="flat" cmpd="sng" algn="ctr">
            <a:solidFill>
              <a:schemeClr val="accent3">
                <a:lumMod val="75000"/>
              </a:schemeClr>
            </a:solidFill>
            <a:prstDash val="solid"/>
            <a:miter lim="800000"/>
          </a:ln>
          <a:scene3d>
            <a:camera prst="obliqueBottomLef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5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CAPÍTULO</a:t>
            </a:r>
            <a:r>
              <a:rPr kumimoji="0" lang="es-EC" sz="5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V</a:t>
            </a:r>
            <a:br>
              <a:rPr kumimoji="0" lang="es-EC" sz="5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br>
            <a:r>
              <a:rPr kumimoji="0" lang="es-EC" sz="5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CONCLUSIONES</a:t>
            </a:r>
            <a:r>
              <a:rPr kumimoji="0" lang="es-EC" sz="50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Y RECOMENDACIONES</a:t>
            </a:r>
            <a:endParaRPr kumimoji="0" lang="es-EC" sz="50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404664"/>
            <a:ext cx="4248472" cy="615280"/>
          </a:xfrm>
        </p:spPr>
        <p:txBody>
          <a:bodyPr/>
          <a:lstStyle/>
          <a:p>
            <a:pPr algn="ctr"/>
            <a:r>
              <a:rPr lang="es-EC" b="1" smtClean="0">
                <a:solidFill>
                  <a:schemeClr val="tx2"/>
                </a:solidFill>
                <a:latin typeface="Times New Roman" pitchFamily="18" charset="0"/>
                <a:cs typeface="Times New Roman" pitchFamily="18" charset="0"/>
              </a:rPr>
              <a:t>CONCLUSIONES</a:t>
            </a:r>
            <a:endParaRPr lang="es-EC" b="1">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052736"/>
          <a:ext cx="8496944"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332656"/>
            <a:ext cx="5213251" cy="615280"/>
          </a:xfrm>
        </p:spPr>
        <p:txBody>
          <a:bodyPr/>
          <a:lstStyle/>
          <a:p>
            <a:pPr algn="ctr"/>
            <a:r>
              <a:rPr lang="es-EC" b="1" smtClean="0">
                <a:solidFill>
                  <a:schemeClr val="tx2"/>
                </a:solidFill>
                <a:latin typeface="Times New Roman" pitchFamily="18" charset="0"/>
                <a:cs typeface="Times New Roman" pitchFamily="18" charset="0"/>
              </a:rPr>
              <a:t>RECOMENDACIONES</a:t>
            </a:r>
            <a:endParaRPr lang="es-EC" b="1">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95536" y="980728"/>
          <a:ext cx="819187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251520" y="2996952"/>
            <a:ext cx="2230088" cy="3140968"/>
          </a:xfrm>
          <a:prstGeom prst="rect">
            <a:avLst/>
          </a:prstGeom>
          <a:noFill/>
        </p:spPr>
      </p:pic>
      <p:sp>
        <p:nvSpPr>
          <p:cNvPr id="4" name="1 Título"/>
          <p:cNvSpPr txBox="1">
            <a:spLocks/>
          </p:cNvSpPr>
          <p:nvPr/>
        </p:nvSpPr>
        <p:spPr>
          <a:xfrm>
            <a:off x="2195736" y="1556792"/>
            <a:ext cx="6192688" cy="2736304"/>
          </a:xfrm>
          <a:prstGeom prst="rect">
            <a:avLst/>
          </a:prstGeom>
          <a:solidFill>
            <a:srgbClr val="4D5EB3"/>
          </a:solidFill>
          <a:ln w="19050" cap="flat" cmpd="sng" algn="ctr">
            <a:solidFill>
              <a:schemeClr val="accent3">
                <a:lumMod val="75000"/>
              </a:schemeClr>
            </a:solidFill>
            <a:prstDash val="solid"/>
            <a:miter lim="800000"/>
          </a:ln>
          <a:scene3d>
            <a:camera prst="obliqueBottomLef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59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CAPÍTULO</a:t>
            </a:r>
            <a:r>
              <a:rPr kumimoji="0" lang="es-EC" sz="59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VI</a:t>
            </a:r>
            <a:br>
              <a:rPr kumimoji="0" lang="es-EC" sz="59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br>
            <a:r>
              <a:rPr kumimoji="0" lang="es-EC" sz="59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PROPUESTA ALTERNATIVA</a:t>
            </a:r>
            <a:endParaRPr kumimoji="0" lang="es-EC" sz="59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Fernando\Pictures\NINOS JUGANDO\FONDO DEFINITIVO.png"/>
          <p:cNvPicPr/>
          <p:nvPr/>
        </p:nvPicPr>
        <p:blipFill>
          <a:blip r:embed="rId2" cstate="print"/>
          <a:srcRect t="10549"/>
          <a:stretch>
            <a:fillRect/>
          </a:stretch>
        </p:blipFill>
        <p:spPr bwMode="auto">
          <a:xfrm>
            <a:off x="323528" y="260648"/>
            <a:ext cx="8568952" cy="6336704"/>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620688"/>
            <a:ext cx="4421163" cy="615280"/>
          </a:xfrm>
          <a:solidFill>
            <a:schemeClr val="accent3">
              <a:lumMod val="60000"/>
              <a:lumOff val="40000"/>
            </a:schemeClr>
          </a:solidFill>
        </p:spPr>
        <p:txBody>
          <a:bodyPr/>
          <a:lstStyle/>
          <a:p>
            <a:pPr algn="ctr"/>
            <a:r>
              <a:rPr lang="es-EC" b="1" smtClean="0">
                <a:latin typeface="Times New Roman" pitchFamily="18" charset="0"/>
                <a:cs typeface="Times New Roman" pitchFamily="18" charset="0"/>
              </a:rPr>
              <a:t>ANTECEDENTES</a:t>
            </a:r>
            <a:endParaRPr lang="es-EC" b="1">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95536" y="1628800"/>
          <a:ext cx="7946777" cy="43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536" y="404664"/>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404664"/>
            <a:ext cx="3312368" cy="615280"/>
          </a:xfr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txBody>
          <a:bodyPr/>
          <a:lstStyle/>
          <a:p>
            <a:pPr algn="ctr"/>
            <a:r>
              <a:rPr lang="es-EC" b="1" smtClean="0">
                <a:latin typeface="Times New Roman" pitchFamily="18" charset="0"/>
                <a:cs typeface="Times New Roman" pitchFamily="18" charset="0"/>
              </a:rPr>
              <a:t>OBJETIVOS</a:t>
            </a:r>
            <a:endParaRPr lang="es-EC" b="1">
              <a:latin typeface="Times New Roman" pitchFamily="18" charset="0"/>
              <a:cs typeface="Times New Roman" pitchFamily="18" charset="0"/>
            </a:endParaRPr>
          </a:p>
        </p:txBody>
      </p:sp>
      <p:sp>
        <p:nvSpPr>
          <p:cNvPr id="5" name="4 Marcador de contenido"/>
          <p:cNvSpPr>
            <a:spLocks noGrp="1"/>
          </p:cNvSpPr>
          <p:nvPr>
            <p:ph idx="1"/>
          </p:nvPr>
        </p:nvSpPr>
        <p:spPr>
          <a:xfrm>
            <a:off x="683568" y="2924944"/>
            <a:ext cx="7543800" cy="2088232"/>
          </a:xfrm>
        </p:spPr>
        <p:style>
          <a:lnRef idx="1">
            <a:schemeClr val="accent5"/>
          </a:lnRef>
          <a:fillRef idx="3">
            <a:schemeClr val="accent5"/>
          </a:fillRef>
          <a:effectRef idx="2">
            <a:schemeClr val="accent5"/>
          </a:effectRef>
          <a:fontRef idx="minor">
            <a:schemeClr val="lt1"/>
          </a:fontRef>
        </p:style>
        <p:txBody>
          <a:bodyPr>
            <a:normAutofit/>
          </a:bodyPr>
          <a:lstStyle/>
          <a:p>
            <a:pPr>
              <a:buFont typeface="Wingdings" pitchFamily="2" charset="2"/>
              <a:buChar char="v"/>
            </a:pPr>
            <a:r>
              <a:rPr lang="es-ES_tradnl" dirty="0" smtClean="0">
                <a:solidFill>
                  <a:schemeClr val="tx2"/>
                </a:solidFill>
                <a:latin typeface="Times New Roman" pitchFamily="18" charset="0"/>
                <a:cs typeface="Times New Roman" pitchFamily="18" charset="0"/>
              </a:rPr>
              <a:t>Establecer los procesos metodológicos lúdicos para desarrollar la motricidad gruesa de los niños y niñas del primero de básica del Centro Educativo “Amable Arauz</a:t>
            </a:r>
            <a:r>
              <a:rPr lang="es-ES_tradnl" dirty="0" smtClean="0">
                <a:solidFill>
                  <a:schemeClr val="tx2"/>
                </a:solidFill>
                <a:latin typeface="Times New Roman" pitchFamily="18" charset="0"/>
                <a:cs typeface="Times New Roman" pitchFamily="18" charset="0"/>
              </a:rPr>
              <a:t>”.</a:t>
            </a:r>
            <a:endParaRPr lang="es-ES" dirty="0" smtClean="0">
              <a:solidFill>
                <a:schemeClr val="tx2"/>
              </a:solidFill>
              <a:latin typeface="Times New Roman" pitchFamily="18" charset="0"/>
              <a:cs typeface="Times New Roman" pitchFamily="18" charset="0"/>
            </a:endParaRPr>
          </a:p>
          <a:p>
            <a:endParaRPr lang="es-EC" dirty="0">
              <a:solidFill>
                <a:schemeClr val="tx2"/>
              </a:solidFill>
              <a:latin typeface="Times New Roman" pitchFamily="18" charset="0"/>
              <a:cs typeface="Times New Roman" pitchFamily="18" charset="0"/>
            </a:endParaRPr>
          </a:p>
        </p:txBody>
      </p:sp>
      <p:sp>
        <p:nvSpPr>
          <p:cNvPr id="7" name="6 CuadroTexto"/>
          <p:cNvSpPr txBox="1"/>
          <p:nvPr/>
        </p:nvSpPr>
        <p:spPr>
          <a:xfrm>
            <a:off x="827584" y="1772816"/>
            <a:ext cx="345638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2400" b="1" smtClean="0">
                <a:solidFill>
                  <a:schemeClr val="tx2"/>
                </a:solidFill>
                <a:latin typeface="Times New Roman" pitchFamily="18" charset="0"/>
                <a:cs typeface="Times New Roman" pitchFamily="18" charset="0"/>
              </a:rPr>
              <a:t>OBJETIVO GENERAL</a:t>
            </a:r>
            <a:endParaRPr lang="es-EC" sz="2400" b="1">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4349155" cy="471264"/>
          </a:xfrm>
          <a:solidFill>
            <a:schemeClr val="accent1">
              <a:lumMod val="75000"/>
            </a:schemeClr>
          </a:solidFill>
        </p:spPr>
        <p:txBody>
          <a:bodyPr>
            <a:normAutofit/>
          </a:bodyPr>
          <a:lstStyle/>
          <a:p>
            <a:pPr algn="ctr"/>
            <a:r>
              <a:rPr lang="es-EC" sz="2500" b="1" smtClean="0">
                <a:solidFill>
                  <a:schemeClr val="tx2"/>
                </a:solidFill>
                <a:latin typeface="Times New Roman" pitchFamily="18" charset="0"/>
                <a:cs typeface="Times New Roman" pitchFamily="18" charset="0"/>
              </a:rPr>
              <a:t>OBJETIVOS ESPECÍFICOS </a:t>
            </a:r>
            <a:endParaRPr lang="es-EC" sz="2500" b="1">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51520" y="1340768"/>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543802" cy="759296"/>
          </a:xfrm>
        </p:spPr>
        <p:txBody>
          <a:bodyPr>
            <a:normAutofit/>
          </a:bodyPr>
          <a:lstStyle/>
          <a:p>
            <a:r>
              <a:rPr lang="es-EC" sz="3400" b="1" smtClean="0">
                <a:solidFill>
                  <a:schemeClr val="tx2"/>
                </a:solidFill>
                <a:latin typeface="Times New Roman" pitchFamily="18" charset="0"/>
                <a:cs typeface="Times New Roman" pitchFamily="18" charset="0"/>
              </a:rPr>
              <a:t>DESARROLLO DE LA PROPUESTA</a:t>
            </a:r>
            <a:endParaRPr lang="es-EC" sz="3400" b="1">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340768"/>
          <a:ext cx="835292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Proceso alternativo"/>
          <p:cNvSpPr/>
          <p:nvPr/>
        </p:nvSpPr>
        <p:spPr>
          <a:xfrm>
            <a:off x="2339752" y="4653136"/>
            <a:ext cx="5400600" cy="1800200"/>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smtClean="0">
                <a:solidFill>
                  <a:schemeClr val="tx2"/>
                </a:solidFill>
                <a:latin typeface="Times New Roman" pitchFamily="18" charset="0"/>
                <a:cs typeface="Times New Roman" pitchFamily="18" charset="0"/>
              </a:rPr>
              <a:t>ACTIVIDADES INVITAN AL NIÑO/A PARTICIPAR, PERMITIENDOLE DESARROLLAR LA MOTRICIDAD GRUESA, RELACIONARSE, FOMENTAR CONFIANZA</a:t>
            </a:r>
            <a:endParaRPr lang="es-EC" sz="2200" b="1">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szlatacek.cz/wp-content/files/2014/01/1696886-girl-friends.jpg"/>
          <p:cNvPicPr>
            <a:picLocks noChangeAspect="1" noChangeArrowheads="1"/>
          </p:cNvPicPr>
          <p:nvPr/>
        </p:nvPicPr>
        <p:blipFill>
          <a:blip r:embed="rId2" cstate="print"/>
          <a:srcRect l="47372" r="2928"/>
          <a:stretch>
            <a:fillRect/>
          </a:stretch>
        </p:blipFill>
        <p:spPr bwMode="auto">
          <a:xfrm>
            <a:off x="7596336" y="1556792"/>
            <a:ext cx="1296144" cy="3600400"/>
          </a:xfrm>
          <a:prstGeom prst="rect">
            <a:avLst/>
          </a:prstGeom>
          <a:noFill/>
        </p:spPr>
      </p:pic>
      <p:pic>
        <p:nvPicPr>
          <p:cNvPr id="29698" name="Picture 2" descr="http://www.mszlatacek.cz/wp-content/files/2014/01/1696886-girl-friends.jpg"/>
          <p:cNvPicPr>
            <a:picLocks noChangeAspect="1" noChangeArrowheads="1"/>
          </p:cNvPicPr>
          <p:nvPr/>
        </p:nvPicPr>
        <p:blipFill>
          <a:blip r:embed="rId3" cstate="print"/>
          <a:srcRect r="54196"/>
          <a:stretch>
            <a:fillRect/>
          </a:stretch>
        </p:blipFill>
        <p:spPr bwMode="auto">
          <a:xfrm>
            <a:off x="0" y="1772816"/>
            <a:ext cx="1619672" cy="3600400"/>
          </a:xfrm>
          <a:prstGeom prst="rect">
            <a:avLst/>
          </a:prstGeom>
          <a:noFill/>
        </p:spPr>
      </p:pic>
      <p:graphicFrame>
        <p:nvGraphicFramePr>
          <p:cNvPr id="4" name="3 Marcador de contenido"/>
          <p:cNvGraphicFramePr>
            <a:graphicFrameLocks noGrp="1"/>
          </p:cNvGraphicFramePr>
          <p:nvPr>
            <p:ph idx="1"/>
          </p:nvPr>
        </p:nvGraphicFramePr>
        <p:xfrm>
          <a:off x="251520" y="260648"/>
          <a:ext cx="8640960" cy="63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8909" y="404664"/>
            <a:ext cx="7543802" cy="864096"/>
          </a:xfrm>
        </p:spPr>
        <p:txBody>
          <a:bodyPr>
            <a:normAutofit fontScale="90000"/>
          </a:bodyPr>
          <a:lstStyle/>
          <a:p>
            <a:pPr algn="ctr"/>
            <a:r>
              <a:rPr lang="es-ES" b="1" smtClean="0">
                <a:solidFill>
                  <a:schemeClr val="tx2"/>
                </a:solidFill>
                <a:latin typeface="Times New Roman" pitchFamily="18" charset="0"/>
                <a:cs typeface="Times New Roman" pitchFamily="18" charset="0"/>
              </a:rPr>
              <a:t>METODOLOGÍA PARA LA ENSEÑANZA DE LOS JUEGOS</a:t>
            </a:r>
            <a:endParaRPr lang="es-EC" b="1">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95536" y="1628800"/>
          <a:ext cx="82809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7 Imagen" descr="images.jpg"/>
          <p:cNvPicPr/>
          <p:nvPr/>
        </p:nvPicPr>
        <p:blipFill>
          <a:blip r:embed="rId2" cstate="print"/>
          <a:srcRect l="1568" r="2403"/>
          <a:stretch>
            <a:fillRect/>
          </a:stretch>
        </p:blipFill>
        <p:spPr>
          <a:xfrm>
            <a:off x="899592" y="404664"/>
            <a:ext cx="7560840" cy="6144301"/>
          </a:xfrm>
          <a:prstGeom prst="rect">
            <a:avLst/>
          </a:prstGeom>
        </p:spPr>
      </p:pic>
      <p:sp>
        <p:nvSpPr>
          <p:cNvPr id="3" name="2 Marcador de contenido"/>
          <p:cNvSpPr>
            <a:spLocks noGrp="1"/>
          </p:cNvSpPr>
          <p:nvPr>
            <p:ph idx="1"/>
          </p:nvPr>
        </p:nvSpPr>
        <p:spPr>
          <a:xfrm>
            <a:off x="798910" y="980728"/>
            <a:ext cx="7543800" cy="5544616"/>
          </a:xfrm>
        </p:spPr>
        <p:txBody>
          <a:bodyPr>
            <a:normAutofit/>
          </a:bodyPr>
          <a:lstStyle/>
          <a:p>
            <a:pPr algn="ctr">
              <a:buNone/>
            </a:pPr>
            <a:r>
              <a:rPr lang="es-ES" sz="3600" b="1" smtClean="0">
                <a:solidFill>
                  <a:srgbClr val="203166"/>
                </a:solidFill>
                <a:effectLst>
                  <a:innerShdw blurRad="63500" dist="50800">
                    <a:prstClr val="black">
                      <a:alpha val="50000"/>
                    </a:prstClr>
                  </a:innerShdw>
                </a:effectLst>
                <a:latin typeface="Times New Roman" pitchFamily="18" charset="0"/>
                <a:cs typeface="Times New Roman" pitchFamily="18" charset="0"/>
              </a:rPr>
              <a:t>ACTIVIDADES                                       Y                                                   JUEGOS                                           </a:t>
            </a:r>
          </a:p>
          <a:p>
            <a:pPr algn="ctr">
              <a:buNone/>
            </a:pPr>
            <a:r>
              <a:rPr lang="es-ES" sz="3600" b="1" smtClean="0">
                <a:solidFill>
                  <a:srgbClr val="203166"/>
                </a:solidFill>
                <a:effectLst>
                  <a:innerShdw blurRad="63500" dist="50800">
                    <a:prstClr val="black">
                      <a:alpha val="50000"/>
                    </a:prstClr>
                  </a:innerShdw>
                </a:effectLst>
                <a:latin typeface="Times New Roman" pitchFamily="18" charset="0"/>
                <a:cs typeface="Times New Roman" pitchFamily="18" charset="0"/>
              </a:rPr>
              <a:t>PARA                      </a:t>
            </a:r>
          </a:p>
          <a:p>
            <a:pPr algn="ctr">
              <a:buNone/>
            </a:pPr>
            <a:r>
              <a:rPr lang="es-ES" sz="3600" b="1" smtClean="0">
                <a:solidFill>
                  <a:srgbClr val="203166"/>
                </a:solidFill>
                <a:effectLst>
                  <a:innerShdw blurRad="63500" dist="50800">
                    <a:prstClr val="black">
                      <a:alpha val="50000"/>
                    </a:prstClr>
                  </a:innerShdw>
                </a:effectLst>
                <a:latin typeface="Times New Roman" pitchFamily="18" charset="0"/>
                <a:cs typeface="Times New Roman" pitchFamily="18" charset="0"/>
              </a:rPr>
              <a:t>DESARROLLAR                                                        LA                                              MOTRICIDAD GRUESA</a:t>
            </a:r>
            <a:endParaRPr lang="es-ES" sz="3600" smtClean="0">
              <a:solidFill>
                <a:srgbClr val="203166"/>
              </a:solidFill>
              <a:latin typeface="Times New Roman" pitchFamily="18" charset="0"/>
              <a:cs typeface="Times New Roman" pitchFamily="18" charset="0"/>
            </a:endParaRPr>
          </a:p>
          <a:p>
            <a:endParaRPr lang="es-EC" sz="3600">
              <a:solidFill>
                <a:srgbClr val="203166"/>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352928" cy="4032448"/>
          </a:xfrm>
          <a:solidFill>
            <a:srgbClr val="CBB2EC"/>
          </a:solidFill>
        </p:spPr>
        <p:txBody>
          <a:bodyPr>
            <a:noAutofit/>
          </a:bodyPr>
          <a:lstStyle/>
          <a:p>
            <a:pPr algn="ctr">
              <a:buNone/>
            </a:pPr>
            <a:r>
              <a:rPr lang="es-ES" b="1" smtClean="0">
                <a:solidFill>
                  <a:schemeClr val="tx2"/>
                </a:solidFill>
                <a:latin typeface="Times New Roman" pitchFamily="18" charset="0"/>
                <a:cs typeface="Times New Roman" pitchFamily="18" charset="0"/>
              </a:rPr>
              <a:t>ACTIVIDAD PARA DESARROLLAR LA LATERALIDAD</a:t>
            </a:r>
          </a:p>
          <a:p>
            <a:pPr>
              <a:buNone/>
            </a:pPr>
            <a:r>
              <a:rPr lang="es-ES" sz="2200" b="1" smtClean="0">
                <a:solidFill>
                  <a:schemeClr val="tx2"/>
                </a:solidFill>
                <a:latin typeface="Times New Roman" pitchFamily="18" charset="0"/>
                <a:cs typeface="Times New Roman" pitchFamily="18" charset="0"/>
              </a:rPr>
              <a:t>Objetivo: </a:t>
            </a:r>
            <a:r>
              <a:rPr lang="es-ES" sz="2200" smtClean="0">
                <a:solidFill>
                  <a:schemeClr val="tx2"/>
                </a:solidFill>
                <a:latin typeface="Times New Roman" pitchFamily="18" charset="0"/>
                <a:cs typeface="Times New Roman" pitchFamily="18" charset="0"/>
              </a:rPr>
              <a:t>Contribuir en el desarrollo de la lateralidad a través de actividades y juegos con ritmo.</a:t>
            </a:r>
          </a:p>
          <a:p>
            <a:pPr>
              <a:buNone/>
            </a:pPr>
            <a:r>
              <a:rPr lang="es-ES" sz="2200" b="1" smtClean="0">
                <a:solidFill>
                  <a:schemeClr val="tx2"/>
                </a:solidFill>
                <a:latin typeface="Times New Roman" pitchFamily="18" charset="0"/>
                <a:cs typeface="Times New Roman" pitchFamily="18" charset="0"/>
              </a:rPr>
              <a:t>Material: </a:t>
            </a:r>
            <a:r>
              <a:rPr lang="es-ES" sz="2200" smtClean="0">
                <a:solidFill>
                  <a:schemeClr val="tx2"/>
                </a:solidFill>
                <a:latin typeface="Times New Roman" pitchFamily="18" charset="0"/>
                <a:cs typeface="Times New Roman" pitchFamily="18" charset="0"/>
              </a:rPr>
              <a:t>Radio, CD con canción, folleto, lana o cinta</a:t>
            </a:r>
          </a:p>
          <a:p>
            <a:pPr>
              <a:buNone/>
            </a:pPr>
            <a:r>
              <a:rPr lang="es-ES" sz="2200" b="1" smtClean="0">
                <a:solidFill>
                  <a:schemeClr val="tx2"/>
                </a:solidFill>
                <a:latin typeface="Times New Roman" pitchFamily="18" charset="0"/>
                <a:cs typeface="Times New Roman" pitchFamily="18" charset="0"/>
              </a:rPr>
              <a:t>Organización: </a:t>
            </a:r>
            <a:r>
              <a:rPr lang="es-ES" sz="2200" smtClean="0">
                <a:solidFill>
                  <a:schemeClr val="tx2"/>
                </a:solidFill>
                <a:latin typeface="Times New Roman" pitchFamily="18" charset="0"/>
                <a:cs typeface="Times New Roman" pitchFamily="18" charset="0"/>
              </a:rPr>
              <a:t>Círculo con el grupo de niños y niñas</a:t>
            </a:r>
          </a:p>
          <a:p>
            <a:pPr>
              <a:buNone/>
            </a:pPr>
            <a:r>
              <a:rPr lang="es-ES" sz="2200" b="1" smtClean="0">
                <a:solidFill>
                  <a:schemeClr val="tx2"/>
                </a:solidFill>
                <a:latin typeface="Times New Roman" pitchFamily="18" charset="0"/>
                <a:cs typeface="Times New Roman" pitchFamily="18" charset="0"/>
              </a:rPr>
              <a:t>ACTIVIDAD MOTIVADORA</a:t>
            </a:r>
          </a:p>
          <a:p>
            <a:pPr>
              <a:buNone/>
            </a:pPr>
            <a:r>
              <a:rPr lang="es-ES" sz="2200" b="1" smtClean="0">
                <a:solidFill>
                  <a:schemeClr val="tx2"/>
                </a:solidFill>
                <a:latin typeface="Times New Roman" pitchFamily="18" charset="0"/>
                <a:cs typeface="Times New Roman" pitchFamily="18" charset="0"/>
              </a:rPr>
              <a:t>CANCIÓN LA YENKA:</a:t>
            </a:r>
            <a:endParaRPr lang="es-ES" sz="2200" smtClean="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1 Imagen" descr="ficha2G-a1.gif"/>
          <p:cNvPicPr/>
          <p:nvPr/>
        </p:nvPicPr>
        <p:blipFill>
          <a:blip r:embed="rId2" cstate="print">
            <a:lum bright="40000"/>
          </a:blip>
          <a:stretch>
            <a:fillRect/>
          </a:stretch>
        </p:blipFill>
        <p:spPr>
          <a:xfrm>
            <a:off x="4716016" y="404664"/>
            <a:ext cx="4176464" cy="6192688"/>
          </a:xfrm>
          <a:prstGeom prst="rect">
            <a:avLst/>
          </a:prstGeom>
        </p:spPr>
      </p:pic>
      <p:pic>
        <p:nvPicPr>
          <p:cNvPr id="4" name="33 Imagen" descr="mans-lateralitat.png"/>
          <p:cNvPicPr/>
          <p:nvPr/>
        </p:nvPicPr>
        <p:blipFill>
          <a:blip r:embed="rId3" cstate="print">
            <a:lum bright="40000"/>
          </a:blip>
          <a:srcRect l="3430" t="6000" r="3960" b="4500"/>
          <a:stretch>
            <a:fillRect/>
          </a:stretch>
        </p:blipFill>
        <p:spPr>
          <a:xfrm>
            <a:off x="611560" y="692696"/>
            <a:ext cx="3353542" cy="5760640"/>
          </a:xfrm>
          <a:prstGeom prst="rect">
            <a:avLst/>
          </a:prstGeom>
        </p:spPr>
      </p:pic>
      <p:sp>
        <p:nvSpPr>
          <p:cNvPr id="2" name="1 Título"/>
          <p:cNvSpPr>
            <a:spLocks noGrp="1"/>
          </p:cNvSpPr>
          <p:nvPr>
            <p:ph type="title"/>
          </p:nvPr>
        </p:nvSpPr>
        <p:spPr>
          <a:xfrm>
            <a:off x="4644008" y="548680"/>
            <a:ext cx="4248472" cy="6048672"/>
          </a:xfrm>
        </p:spPr>
        <p:txBody>
          <a:bodyPr>
            <a:noAutofit/>
          </a:bodyPr>
          <a:lstStyle/>
          <a:p>
            <a:pPr algn="ctr"/>
            <a:r>
              <a:rPr lang="es-ES" sz="1600" b="1" smtClean="0">
                <a:solidFill>
                  <a:schemeClr val="tx2"/>
                </a:solidFill>
                <a:latin typeface="Times New Roman" pitchFamily="18" charset="0"/>
                <a:cs typeface="Times New Roman" pitchFamily="18" charset="0"/>
              </a:rPr>
              <a:t>MOVIMIENTOS</a:t>
            </a: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Estirar los brazos abiertas las manos encoger cerrándolas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Mover el cuerpo de un lado al otro e indicar con los dedos aquí</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Manos en la cintura, saltar en un pie subiendo y bajando el otro, cambiar, brincar con los pies juntos y girar dando saltos con los pies juntos</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Movimiento de las piernas libre saltar con los pies juntos y girar</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Brazos flexionados mover hacia los lados, saltar con los pies juntos  adelante, detrás y girar</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Manos en la cintura, saltar en un pie subiendo y bajando el otro, cambiar, brincar con los pies juntos y girar dando saltos con los pies juntos</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Indicar con los dedos aquí, e indicar los que miras compartir con sus compañeros y reírse</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
            </a:r>
            <a:br>
              <a:rPr lang="es-ES" sz="1600" smtClean="0">
                <a:solidFill>
                  <a:schemeClr val="tx2"/>
                </a:solidFill>
                <a:latin typeface="Times New Roman" pitchFamily="18" charset="0"/>
                <a:cs typeface="Times New Roman" pitchFamily="18" charset="0"/>
              </a:rPr>
            </a:br>
            <a:r>
              <a:rPr lang="es-ES" sz="1600" smtClean="0">
                <a:solidFill>
                  <a:schemeClr val="tx2"/>
                </a:solidFill>
                <a:latin typeface="Times New Roman" pitchFamily="18" charset="0"/>
                <a:cs typeface="Times New Roman" pitchFamily="18" charset="0"/>
              </a:rPr>
              <a:t>Manos en la cintura, saltar en un pie subiendo y bajando el otro, cambiar, brincar con los pies juntos y girar dando saltos con los pies juntos</a:t>
            </a:r>
            <a:endParaRPr lang="es-ES" sz="1600">
              <a:solidFill>
                <a:schemeClr val="tx2"/>
              </a:solidFill>
              <a:latin typeface="Times New Roman" pitchFamily="18" charset="0"/>
              <a:cs typeface="Times New Roman" pitchFamily="18" charset="0"/>
            </a:endParaRPr>
          </a:p>
        </p:txBody>
      </p:sp>
      <p:sp>
        <p:nvSpPr>
          <p:cNvPr id="3" name="2 Marcador de contenido"/>
          <p:cNvSpPr>
            <a:spLocks noGrp="1"/>
          </p:cNvSpPr>
          <p:nvPr>
            <p:ph idx="1"/>
          </p:nvPr>
        </p:nvSpPr>
        <p:spPr>
          <a:xfrm>
            <a:off x="395536" y="260648"/>
            <a:ext cx="4104456" cy="6336704"/>
          </a:xfrm>
        </p:spPr>
        <p:txBody>
          <a:bodyPr>
            <a:noAutofit/>
          </a:bodyPr>
          <a:lstStyle/>
          <a:p>
            <a:pPr algn="ctr">
              <a:buNone/>
            </a:pPr>
            <a:r>
              <a:rPr lang="es-ES" sz="1600" b="1" smtClean="0">
                <a:solidFill>
                  <a:schemeClr val="tx2"/>
                </a:solidFill>
                <a:latin typeface="Times New Roman" pitchFamily="18" charset="0"/>
                <a:cs typeface="Times New Roman" pitchFamily="18" charset="0"/>
              </a:rPr>
              <a:t>CANCIÓN</a:t>
            </a:r>
            <a:endParaRPr lang="es-ES" sz="1600" smtClean="0">
              <a:solidFill>
                <a:schemeClr val="tx2"/>
              </a:solidFill>
              <a:latin typeface="Times New Roman" pitchFamily="18" charset="0"/>
              <a:cs typeface="Times New Roman" pitchFamily="18" charset="0"/>
            </a:endParaRPr>
          </a:p>
          <a:p>
            <a:pPr>
              <a:buNone/>
            </a:pPr>
            <a:r>
              <a:rPr lang="es-ES" sz="1600" smtClean="0">
                <a:solidFill>
                  <a:schemeClr val="tx2"/>
                </a:solidFill>
                <a:latin typeface="Times New Roman" pitchFamily="18" charset="0"/>
                <a:cs typeface="Times New Roman" pitchFamily="18" charset="0"/>
              </a:rPr>
              <a:t>Vengan chicos vengan chicas a bailar todo el mundo viene ahora sin pensar</a:t>
            </a:r>
          </a:p>
          <a:p>
            <a:pPr>
              <a:buNone/>
            </a:pPr>
            <a:r>
              <a:rPr lang="es-ES" sz="1600" smtClean="0">
                <a:solidFill>
                  <a:schemeClr val="tx2"/>
                </a:solidFill>
                <a:latin typeface="Times New Roman" pitchFamily="18" charset="0"/>
                <a:cs typeface="Times New Roman" pitchFamily="18" charset="0"/>
              </a:rPr>
              <a:t>Esto es muy fácil lo que hacemos aquí esta es la yenka que se baila así</a:t>
            </a:r>
          </a:p>
          <a:p>
            <a:pPr>
              <a:buNone/>
            </a:pPr>
            <a:r>
              <a:rPr lang="es-ES" sz="1600" smtClean="0">
                <a:solidFill>
                  <a:schemeClr val="tx2"/>
                </a:solidFill>
                <a:latin typeface="Times New Roman" pitchFamily="18" charset="0"/>
                <a:cs typeface="Times New Roman" pitchFamily="18" charset="0"/>
              </a:rPr>
              <a:t>Izquierda </a:t>
            </a:r>
            <a:r>
              <a:rPr lang="es-ES" sz="1600" err="1" smtClean="0">
                <a:solidFill>
                  <a:schemeClr val="tx2"/>
                </a:solidFill>
                <a:latin typeface="Times New Roman" pitchFamily="18" charset="0"/>
                <a:cs typeface="Times New Roman" pitchFamily="18" charset="0"/>
              </a:rPr>
              <a:t>izquierda</a:t>
            </a:r>
            <a:r>
              <a:rPr lang="es-ES" sz="1600" smtClean="0">
                <a:solidFill>
                  <a:schemeClr val="tx2"/>
                </a:solidFill>
                <a:latin typeface="Times New Roman" pitchFamily="18" charset="0"/>
                <a:cs typeface="Times New Roman" pitchFamily="18" charset="0"/>
              </a:rPr>
              <a:t> derecha </a:t>
            </a:r>
            <a:r>
              <a:rPr lang="es-ES" sz="1600" err="1" smtClean="0">
                <a:solidFill>
                  <a:schemeClr val="tx2"/>
                </a:solidFill>
                <a:latin typeface="Times New Roman" pitchFamily="18" charset="0"/>
                <a:cs typeface="Times New Roman" pitchFamily="18" charset="0"/>
              </a:rPr>
              <a:t>derecha</a:t>
            </a:r>
            <a:r>
              <a:rPr lang="es-ES" sz="1600" smtClean="0">
                <a:solidFill>
                  <a:schemeClr val="tx2"/>
                </a:solidFill>
                <a:latin typeface="Times New Roman" pitchFamily="18" charset="0"/>
                <a:cs typeface="Times New Roman" pitchFamily="18" charset="0"/>
              </a:rPr>
              <a:t> delante detrás un dos tres </a:t>
            </a:r>
            <a:r>
              <a:rPr lang="es-ES" sz="1600" b="1" smtClean="0">
                <a:solidFill>
                  <a:schemeClr val="tx2"/>
                </a:solidFill>
                <a:latin typeface="Times New Roman" pitchFamily="18" charset="0"/>
                <a:cs typeface="Times New Roman" pitchFamily="18" charset="0"/>
              </a:rPr>
              <a:t>(BIS)</a:t>
            </a:r>
            <a:endParaRPr lang="es-ES" sz="1600" smtClean="0">
              <a:solidFill>
                <a:schemeClr val="tx2"/>
              </a:solidFill>
              <a:latin typeface="Times New Roman" pitchFamily="18" charset="0"/>
              <a:cs typeface="Times New Roman" pitchFamily="18" charset="0"/>
            </a:endParaRPr>
          </a:p>
          <a:p>
            <a:pPr>
              <a:buNone/>
            </a:pPr>
            <a:r>
              <a:rPr lang="es-ES" sz="1600" smtClean="0">
                <a:solidFill>
                  <a:schemeClr val="tx2"/>
                </a:solidFill>
                <a:latin typeface="Times New Roman" pitchFamily="18" charset="0"/>
                <a:cs typeface="Times New Roman" pitchFamily="18" charset="0"/>
              </a:rPr>
              <a:t>Con las piernas marcaremos el compás bailaremos sin descanso siempre mas </a:t>
            </a:r>
          </a:p>
          <a:p>
            <a:pPr>
              <a:buNone/>
            </a:pPr>
            <a:r>
              <a:rPr lang="es-ES" sz="1600" smtClean="0">
                <a:solidFill>
                  <a:schemeClr val="tx2"/>
                </a:solidFill>
                <a:latin typeface="Times New Roman" pitchFamily="18" charset="0"/>
                <a:cs typeface="Times New Roman" pitchFamily="18" charset="0"/>
              </a:rPr>
              <a:t>Y no hace falta comprender la música adelante y detrás y venga ya </a:t>
            </a:r>
          </a:p>
          <a:p>
            <a:pPr>
              <a:buNone/>
            </a:pPr>
            <a:r>
              <a:rPr lang="es-ES" sz="1600" smtClean="0">
                <a:solidFill>
                  <a:schemeClr val="tx2"/>
                </a:solidFill>
                <a:latin typeface="Times New Roman" pitchFamily="18" charset="0"/>
                <a:cs typeface="Times New Roman" pitchFamily="18" charset="0"/>
              </a:rPr>
              <a:t>Izquierda </a:t>
            </a:r>
            <a:r>
              <a:rPr lang="es-ES" sz="1600" err="1" smtClean="0">
                <a:solidFill>
                  <a:schemeClr val="tx2"/>
                </a:solidFill>
                <a:latin typeface="Times New Roman" pitchFamily="18" charset="0"/>
                <a:cs typeface="Times New Roman" pitchFamily="18" charset="0"/>
              </a:rPr>
              <a:t>izquierda</a:t>
            </a:r>
            <a:r>
              <a:rPr lang="es-ES" sz="1600" smtClean="0">
                <a:solidFill>
                  <a:schemeClr val="tx2"/>
                </a:solidFill>
                <a:latin typeface="Times New Roman" pitchFamily="18" charset="0"/>
                <a:cs typeface="Times New Roman" pitchFamily="18" charset="0"/>
              </a:rPr>
              <a:t> derecha </a:t>
            </a:r>
            <a:r>
              <a:rPr lang="es-ES" sz="1600" err="1" smtClean="0">
                <a:solidFill>
                  <a:schemeClr val="tx2"/>
                </a:solidFill>
                <a:latin typeface="Times New Roman" pitchFamily="18" charset="0"/>
                <a:cs typeface="Times New Roman" pitchFamily="18" charset="0"/>
              </a:rPr>
              <a:t>derecha</a:t>
            </a:r>
            <a:r>
              <a:rPr lang="es-ES" sz="1600" smtClean="0">
                <a:solidFill>
                  <a:schemeClr val="tx2"/>
                </a:solidFill>
                <a:latin typeface="Times New Roman" pitchFamily="18" charset="0"/>
                <a:cs typeface="Times New Roman" pitchFamily="18" charset="0"/>
              </a:rPr>
              <a:t> delante detrás un dos tres </a:t>
            </a:r>
            <a:r>
              <a:rPr lang="es-ES" sz="1600" b="1" smtClean="0">
                <a:solidFill>
                  <a:schemeClr val="tx2"/>
                </a:solidFill>
                <a:latin typeface="Times New Roman" pitchFamily="18" charset="0"/>
                <a:cs typeface="Times New Roman" pitchFamily="18" charset="0"/>
              </a:rPr>
              <a:t>(BIS)</a:t>
            </a:r>
            <a:endParaRPr lang="es-ES" sz="1600" smtClean="0">
              <a:solidFill>
                <a:schemeClr val="tx2"/>
              </a:solidFill>
              <a:latin typeface="Times New Roman" pitchFamily="18" charset="0"/>
              <a:cs typeface="Times New Roman" pitchFamily="18" charset="0"/>
            </a:endParaRPr>
          </a:p>
          <a:p>
            <a:pPr>
              <a:buNone/>
            </a:pPr>
            <a:r>
              <a:rPr lang="es-ES" sz="1600" smtClean="0">
                <a:solidFill>
                  <a:schemeClr val="tx2"/>
                </a:solidFill>
                <a:latin typeface="Times New Roman" pitchFamily="18" charset="0"/>
                <a:cs typeface="Times New Roman" pitchFamily="18" charset="0"/>
              </a:rPr>
              <a:t>Aquí se baila la yenka hay que fácil es la yenka, mira que bien va la yenka y que graciosa es la yenka</a:t>
            </a:r>
          </a:p>
          <a:p>
            <a:pPr>
              <a:buNone/>
            </a:pPr>
            <a:r>
              <a:rPr lang="es-ES" sz="1600" smtClean="0">
                <a:solidFill>
                  <a:schemeClr val="tx2"/>
                </a:solidFill>
                <a:latin typeface="Times New Roman" pitchFamily="18" charset="0"/>
                <a:cs typeface="Times New Roman" pitchFamily="18" charset="0"/>
              </a:rPr>
              <a:t>Izquierda </a:t>
            </a:r>
            <a:r>
              <a:rPr lang="es-ES" sz="1600" err="1" smtClean="0">
                <a:solidFill>
                  <a:schemeClr val="tx2"/>
                </a:solidFill>
                <a:latin typeface="Times New Roman" pitchFamily="18" charset="0"/>
                <a:cs typeface="Times New Roman" pitchFamily="18" charset="0"/>
              </a:rPr>
              <a:t>izquierda</a:t>
            </a:r>
            <a:r>
              <a:rPr lang="es-ES" sz="1600" smtClean="0">
                <a:solidFill>
                  <a:schemeClr val="tx2"/>
                </a:solidFill>
                <a:latin typeface="Times New Roman" pitchFamily="18" charset="0"/>
                <a:cs typeface="Times New Roman" pitchFamily="18" charset="0"/>
              </a:rPr>
              <a:t> derecha </a:t>
            </a:r>
            <a:r>
              <a:rPr lang="es-ES" sz="1600" err="1" smtClean="0">
                <a:solidFill>
                  <a:schemeClr val="tx2"/>
                </a:solidFill>
                <a:latin typeface="Times New Roman" pitchFamily="18" charset="0"/>
                <a:cs typeface="Times New Roman" pitchFamily="18" charset="0"/>
              </a:rPr>
              <a:t>derecha</a:t>
            </a:r>
            <a:r>
              <a:rPr lang="es-ES" sz="1600" smtClean="0">
                <a:solidFill>
                  <a:schemeClr val="tx2"/>
                </a:solidFill>
                <a:latin typeface="Times New Roman" pitchFamily="18" charset="0"/>
                <a:cs typeface="Times New Roman" pitchFamily="18" charset="0"/>
              </a:rPr>
              <a:t> delante detrás un dos tres </a:t>
            </a:r>
            <a:r>
              <a:rPr lang="es-ES" sz="1600" b="1" smtClean="0">
                <a:solidFill>
                  <a:schemeClr val="tx2"/>
                </a:solidFill>
                <a:latin typeface="Times New Roman" pitchFamily="18" charset="0"/>
                <a:cs typeface="Times New Roman" pitchFamily="18" charset="0"/>
              </a:rPr>
              <a:t>(2BIS) </a:t>
            </a:r>
            <a:r>
              <a:rPr lang="en-US" sz="1600" smtClean="0">
                <a:solidFill>
                  <a:schemeClr val="tx2"/>
                </a:solidFill>
                <a:latin typeface="Times New Roman" pitchFamily="18" charset="0"/>
                <a:cs typeface="Times New Roman" pitchFamily="18" charset="0"/>
              </a:rPr>
              <a:t>(VEVO, 2011)</a:t>
            </a:r>
            <a:endParaRPr lang="es-ES" sz="1600" smtClean="0">
              <a:solidFill>
                <a:schemeClr val="tx2"/>
              </a:solidFill>
              <a:latin typeface="Times New Roman" pitchFamily="18" charset="0"/>
              <a:cs typeface="Times New Roman" pitchFamily="18" charset="0"/>
            </a:endParaRPr>
          </a:p>
          <a:p>
            <a:endParaRPr lang="es-EC" sz="160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4248472" cy="6048672"/>
          </a:xfrm>
          <a:solidFill>
            <a:schemeClr val="accent2">
              <a:lumMod val="40000"/>
              <a:lumOff val="60000"/>
            </a:schemeClr>
          </a:solidFill>
        </p:spPr>
        <p:txBody>
          <a:bodyPr>
            <a:normAutofit fontScale="92500" lnSpcReduction="10000"/>
          </a:bodyPr>
          <a:lstStyle/>
          <a:p>
            <a:pPr algn="ctr">
              <a:buNone/>
            </a:pPr>
            <a:r>
              <a:rPr lang="es-ES" b="1" smtClean="0">
                <a:solidFill>
                  <a:schemeClr val="tx2"/>
                </a:solidFill>
                <a:latin typeface="Times New Roman" pitchFamily="18" charset="0"/>
                <a:cs typeface="Times New Roman" pitchFamily="18" charset="0"/>
              </a:rPr>
              <a:t>ACTIVIDAD DE DESARROLLO</a:t>
            </a:r>
          </a:p>
          <a:p>
            <a:pPr>
              <a:buNone/>
            </a:pPr>
            <a:r>
              <a:rPr lang="es-ES" smtClean="0">
                <a:solidFill>
                  <a:schemeClr val="tx2"/>
                </a:solidFill>
                <a:latin typeface="Times New Roman" pitchFamily="18" charset="0"/>
                <a:cs typeface="Times New Roman" pitchFamily="18" charset="0"/>
              </a:rPr>
              <a:t>Para empezar se iniciará caminando por todo el espacio</a:t>
            </a:r>
          </a:p>
          <a:p>
            <a:pPr lvl="0">
              <a:buNone/>
            </a:pPr>
            <a:r>
              <a:rPr lang="es-ES" smtClean="0">
                <a:solidFill>
                  <a:schemeClr val="tx2"/>
                </a:solidFill>
                <a:latin typeface="Times New Roman" pitchFamily="18" charset="0"/>
                <a:cs typeface="Times New Roman" pitchFamily="18" charset="0"/>
              </a:rPr>
              <a:t>La docente dará un aplauso y los niños y niñas se quedarán estatuas tomando una posición diferente al de los demás;</a:t>
            </a:r>
          </a:p>
          <a:p>
            <a:pPr lvl="0">
              <a:buNone/>
            </a:pPr>
            <a:r>
              <a:rPr lang="es-ES" smtClean="0">
                <a:solidFill>
                  <a:schemeClr val="tx2"/>
                </a:solidFill>
                <a:latin typeface="Times New Roman" pitchFamily="18" charset="0"/>
                <a:cs typeface="Times New Roman" pitchFamily="18" charset="0"/>
              </a:rPr>
              <a:t>Para continuar desplazándose la docente aplaudirá dos veces;</a:t>
            </a:r>
          </a:p>
          <a:p>
            <a:pPr lvl="0">
              <a:buNone/>
            </a:pPr>
            <a:r>
              <a:rPr lang="es-ES" smtClean="0">
                <a:solidFill>
                  <a:schemeClr val="tx2"/>
                </a:solidFill>
                <a:latin typeface="Times New Roman" pitchFamily="18" charset="0"/>
                <a:cs typeface="Times New Roman" pitchFamily="18" charset="0"/>
              </a:rPr>
              <a:t>Seguidamente la docente explicará el extracto del canta-juego;</a:t>
            </a:r>
          </a:p>
          <a:p>
            <a:pPr>
              <a:buNone/>
            </a:pPr>
            <a:r>
              <a:rPr lang="es-ES" smtClean="0">
                <a:solidFill>
                  <a:schemeClr val="tx2"/>
                </a:solidFill>
                <a:latin typeface="Times New Roman" pitchFamily="18" charset="0"/>
                <a:cs typeface="Times New Roman" pitchFamily="18" charset="0"/>
              </a:rPr>
              <a:t>Hay que escuchar la canción e imitar los movimientos para poder realizarla.</a:t>
            </a:r>
            <a:endParaRPr lang="es-EC">
              <a:solidFill>
                <a:schemeClr val="tx2"/>
              </a:solidFill>
              <a:latin typeface="Times New Roman" pitchFamily="18" charset="0"/>
              <a:cs typeface="Times New Roman" pitchFamily="18" charset="0"/>
            </a:endParaRPr>
          </a:p>
        </p:txBody>
      </p:sp>
      <p:sp>
        <p:nvSpPr>
          <p:cNvPr id="4" name="3 CuadroTexto"/>
          <p:cNvSpPr txBox="1"/>
          <p:nvPr/>
        </p:nvSpPr>
        <p:spPr>
          <a:xfrm>
            <a:off x="4788024" y="332656"/>
            <a:ext cx="4032448" cy="6524863"/>
          </a:xfrm>
          <a:prstGeom prst="rect">
            <a:avLst/>
          </a:prstGeom>
          <a:solidFill>
            <a:schemeClr val="accent3">
              <a:lumMod val="40000"/>
              <a:lumOff val="60000"/>
            </a:schemeClr>
          </a:solidFill>
        </p:spPr>
        <p:txBody>
          <a:bodyPr wrap="square" rtlCol="0">
            <a:spAutoFit/>
          </a:bodyPr>
          <a:lstStyle/>
          <a:p>
            <a:pPr algn="ctr"/>
            <a:r>
              <a:rPr lang="es-ES" sz="2200" b="1" smtClean="0">
                <a:solidFill>
                  <a:schemeClr val="tx2"/>
                </a:solidFill>
                <a:latin typeface="Times New Roman" pitchFamily="18" charset="0"/>
                <a:cs typeface="Times New Roman" pitchFamily="18" charset="0"/>
              </a:rPr>
              <a:t>ACTIVIDAD DE CIERRE </a:t>
            </a:r>
          </a:p>
          <a:p>
            <a:pPr algn="ctr"/>
            <a:endParaRPr lang="es-ES" sz="2200" b="1" smtClean="0">
              <a:solidFill>
                <a:schemeClr val="tx2"/>
              </a:solidFill>
              <a:latin typeface="Times New Roman" pitchFamily="18" charset="0"/>
              <a:cs typeface="Times New Roman" pitchFamily="18" charset="0"/>
            </a:endParaRPr>
          </a:p>
          <a:p>
            <a:pPr algn="ctr"/>
            <a:r>
              <a:rPr lang="es-ES" sz="2200" smtClean="0">
                <a:solidFill>
                  <a:schemeClr val="tx2"/>
                </a:solidFill>
                <a:latin typeface="Times New Roman" pitchFamily="18" charset="0"/>
                <a:cs typeface="Times New Roman" pitchFamily="18" charset="0"/>
              </a:rPr>
              <a:t>Cuando ya se domine la canción y los movimientos trabajaremos igualmente al ritmo de la música, al parar y tomar la posición de estatuas lo haremos:</a:t>
            </a:r>
          </a:p>
          <a:p>
            <a:pPr lvl="0" algn="ctr"/>
            <a:r>
              <a:rPr lang="es-ES" sz="2200" smtClean="0">
                <a:solidFill>
                  <a:schemeClr val="tx2"/>
                </a:solidFill>
                <a:latin typeface="Times New Roman" pitchFamily="18" charset="0"/>
                <a:cs typeface="Times New Roman" pitchFamily="18" charset="0"/>
              </a:rPr>
              <a:t>Dentro de un aro, </a:t>
            </a:r>
          </a:p>
          <a:p>
            <a:pPr lvl="0" algn="ctr"/>
            <a:r>
              <a:rPr lang="es-ES" sz="2200" smtClean="0">
                <a:solidFill>
                  <a:schemeClr val="tx2"/>
                </a:solidFill>
                <a:latin typeface="Times New Roman" pitchFamily="18" charset="0"/>
                <a:cs typeface="Times New Roman" pitchFamily="18" charset="0"/>
              </a:rPr>
              <a:t>Encima de una silla, </a:t>
            </a:r>
          </a:p>
          <a:p>
            <a:pPr lvl="0" algn="ctr"/>
            <a:r>
              <a:rPr lang="es-ES" sz="2200" smtClean="0">
                <a:solidFill>
                  <a:schemeClr val="tx2"/>
                </a:solidFill>
                <a:latin typeface="Times New Roman" pitchFamily="18" charset="0"/>
                <a:cs typeface="Times New Roman" pitchFamily="18" charset="0"/>
              </a:rPr>
              <a:t>Topando al compañero; y </a:t>
            </a:r>
          </a:p>
          <a:p>
            <a:pPr lvl="0" algn="ctr"/>
            <a:r>
              <a:rPr lang="es-ES" sz="2200" smtClean="0">
                <a:solidFill>
                  <a:schemeClr val="tx2"/>
                </a:solidFill>
                <a:latin typeface="Times New Roman" pitchFamily="18" charset="0"/>
                <a:cs typeface="Times New Roman" pitchFamily="18" charset="0"/>
              </a:rPr>
              <a:t>Muchas posiciones más.   </a:t>
            </a:r>
          </a:p>
          <a:p>
            <a:pPr algn="ctr"/>
            <a:r>
              <a:rPr lang="es-ES" sz="2200" smtClean="0">
                <a:solidFill>
                  <a:schemeClr val="tx2"/>
                </a:solidFill>
                <a:latin typeface="Times New Roman" pitchFamily="18" charset="0"/>
                <a:cs typeface="Times New Roman" pitchFamily="18" charset="0"/>
              </a:rPr>
              <a:t>Finalizada la actividad todos los niños y niñas van a sacudir todo el cuerpo imitando al perrito como cuando esta recién bañado, acostarse en el suelo, descansar unos minutos al levantarse revisar si no se les ha caído algún huesito.</a:t>
            </a:r>
            <a:endParaRPr lang="es-EC" sz="220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836712"/>
            <a:ext cx="7543800" cy="5184576"/>
          </a:xfrm>
          <a:solidFill>
            <a:srgbClr val="619C9F"/>
          </a:solidFill>
        </p:spPr>
        <p:txBody>
          <a:bodyPr>
            <a:noAutofit/>
          </a:bodyPr>
          <a:lstStyle/>
          <a:p>
            <a:pPr algn="ctr">
              <a:buNone/>
            </a:pPr>
            <a:r>
              <a:rPr lang="es-ES" sz="2200" b="1" smtClean="0">
                <a:solidFill>
                  <a:schemeClr val="tx2"/>
                </a:solidFill>
                <a:latin typeface="Times New Roman" pitchFamily="18" charset="0"/>
                <a:cs typeface="Times New Roman" pitchFamily="18" charset="0"/>
              </a:rPr>
              <a:t>ACTIVIDAD PARA DESARROLLAR LA COORDINACIÓN Y EL EQUILIBRIO </a:t>
            </a:r>
          </a:p>
          <a:p>
            <a:pPr>
              <a:buNone/>
            </a:pPr>
            <a:r>
              <a:rPr lang="es-ES" sz="2200" b="1" smtClean="0">
                <a:solidFill>
                  <a:schemeClr val="tx2"/>
                </a:solidFill>
                <a:latin typeface="Times New Roman" pitchFamily="18" charset="0"/>
                <a:cs typeface="Times New Roman" pitchFamily="18" charset="0"/>
              </a:rPr>
              <a:t>RELEVOS DEL CANGREJO</a:t>
            </a:r>
          </a:p>
          <a:p>
            <a:pPr>
              <a:buNone/>
            </a:pPr>
            <a:r>
              <a:rPr lang="es-ES" sz="2200" b="1" smtClean="0">
                <a:solidFill>
                  <a:schemeClr val="tx2"/>
                </a:solidFill>
                <a:latin typeface="Times New Roman" pitchFamily="18" charset="0"/>
                <a:cs typeface="Times New Roman" pitchFamily="18" charset="0"/>
              </a:rPr>
              <a:t>Objetivo: </a:t>
            </a:r>
            <a:r>
              <a:rPr lang="es-ES" sz="2200" smtClean="0">
                <a:solidFill>
                  <a:schemeClr val="tx2"/>
                </a:solidFill>
                <a:latin typeface="Times New Roman" pitchFamily="18" charset="0"/>
                <a:cs typeface="Times New Roman" pitchFamily="18" charset="0"/>
              </a:rPr>
              <a:t>Contribuir en el desarrollo del equilibrio, coordinación 	       y desplazamiento al llegar a la meta. </a:t>
            </a:r>
          </a:p>
          <a:p>
            <a:pPr>
              <a:buNone/>
            </a:pPr>
            <a:r>
              <a:rPr lang="es-ES" sz="2200" b="1" smtClean="0">
                <a:solidFill>
                  <a:schemeClr val="tx2"/>
                </a:solidFill>
                <a:latin typeface="Times New Roman" pitchFamily="18" charset="0"/>
                <a:cs typeface="Times New Roman" pitchFamily="18" charset="0"/>
              </a:rPr>
              <a:t>Materiales: </a:t>
            </a:r>
            <a:r>
              <a:rPr lang="es-ES" sz="2200" smtClean="0">
                <a:solidFill>
                  <a:schemeClr val="tx2"/>
                </a:solidFill>
                <a:latin typeface="Times New Roman" pitchFamily="18" charset="0"/>
                <a:cs typeface="Times New Roman" pitchFamily="18" charset="0"/>
              </a:rPr>
              <a:t>una cuerda por pareja</a:t>
            </a:r>
          </a:p>
          <a:p>
            <a:pPr>
              <a:buNone/>
            </a:pPr>
            <a:r>
              <a:rPr lang="es-ES" sz="2200" b="1" smtClean="0">
                <a:solidFill>
                  <a:schemeClr val="tx2"/>
                </a:solidFill>
                <a:latin typeface="Times New Roman" pitchFamily="18" charset="0"/>
                <a:cs typeface="Times New Roman" pitchFamily="18" charset="0"/>
              </a:rPr>
              <a:t>Organización: </a:t>
            </a:r>
            <a:r>
              <a:rPr lang="es-ES" sz="2200" smtClean="0">
                <a:solidFill>
                  <a:schemeClr val="tx2"/>
                </a:solidFill>
                <a:latin typeface="Times New Roman" pitchFamily="18" charset="0"/>
                <a:cs typeface="Times New Roman" pitchFamily="18" charset="0"/>
              </a:rPr>
              <a:t>Grupo mínimo de 8 personas, a partir de los 			 cinco años. </a:t>
            </a:r>
          </a:p>
          <a:p>
            <a:pPr>
              <a:buNone/>
            </a:pPr>
            <a:r>
              <a:rPr lang="es-ES" sz="2200" b="1" smtClean="0">
                <a:solidFill>
                  <a:schemeClr val="tx2"/>
                </a:solidFill>
                <a:latin typeface="Times New Roman" pitchFamily="18" charset="0"/>
                <a:cs typeface="Times New Roman" pitchFamily="18" charset="0"/>
              </a:rPr>
              <a:t>ACTIVIDAD MOTIVADORA</a:t>
            </a:r>
          </a:p>
          <a:p>
            <a:pPr>
              <a:buNone/>
            </a:pPr>
            <a:r>
              <a:rPr lang="es-ES" sz="2200" b="1" smtClean="0">
                <a:solidFill>
                  <a:schemeClr val="tx2"/>
                </a:solidFill>
                <a:latin typeface="Times New Roman" pitchFamily="18" charset="0"/>
                <a:cs typeface="Times New Roman" pitchFamily="18" charset="0"/>
              </a:rPr>
              <a:t>CANCIÓN ALEJO EL CANGREJO</a:t>
            </a:r>
          </a:p>
          <a:p>
            <a:endParaRPr lang="es-EC" sz="2200" b="1">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3845098" cy="6120680"/>
          </a:xfrm>
          <a:solidFill>
            <a:srgbClr val="619C9F"/>
          </a:solidFill>
        </p:spPr>
        <p:txBody>
          <a:bodyPr>
            <a:noAutofit/>
          </a:bodyPr>
          <a:lstStyle/>
          <a:p>
            <a:pPr algn="ctr">
              <a:buNone/>
            </a:pPr>
            <a:r>
              <a:rPr lang="es-ES" sz="1800" b="1" dirty="0" smtClean="0">
                <a:solidFill>
                  <a:schemeClr val="tx2"/>
                </a:solidFill>
                <a:latin typeface="Times New Roman" pitchFamily="18" charset="0"/>
                <a:cs typeface="Times New Roman" pitchFamily="18" charset="0"/>
              </a:rPr>
              <a:t>CANCIÓN</a:t>
            </a:r>
            <a:endParaRPr lang="es-ES" sz="1800" dirty="0" smtClean="0">
              <a:solidFill>
                <a:schemeClr val="tx2"/>
              </a:solidFill>
              <a:latin typeface="Times New Roman" pitchFamily="18" charset="0"/>
              <a:cs typeface="Times New Roman" pitchFamily="18" charset="0"/>
            </a:endParaRPr>
          </a:p>
          <a:p>
            <a:pPr algn="ctr">
              <a:buNone/>
            </a:pPr>
            <a:r>
              <a:rPr lang="es-ES" sz="1800" dirty="0" smtClean="0">
                <a:solidFill>
                  <a:schemeClr val="tx2"/>
                </a:solidFill>
                <a:latin typeface="Times New Roman" pitchFamily="18" charset="0"/>
                <a:cs typeface="Times New Roman" pitchFamily="18" charset="0"/>
              </a:rPr>
              <a:t>Alejo el cangrejo salió a caminar, </a:t>
            </a:r>
          </a:p>
          <a:p>
            <a:pPr algn="ctr">
              <a:buNone/>
            </a:pPr>
            <a:r>
              <a:rPr lang="es-ES" sz="1800" dirty="0" smtClean="0">
                <a:solidFill>
                  <a:schemeClr val="tx2"/>
                </a:solidFill>
                <a:latin typeface="Times New Roman" pitchFamily="18" charset="0"/>
                <a:cs typeface="Times New Roman" pitchFamily="18" charset="0"/>
              </a:rPr>
              <a:t>un paso adelante y dos hacia atrás</a:t>
            </a:r>
          </a:p>
          <a:p>
            <a:pPr algn="ctr">
              <a:buNone/>
            </a:pPr>
            <a:r>
              <a:rPr lang="es-ES" sz="1800" dirty="0" smtClean="0">
                <a:solidFill>
                  <a:schemeClr val="tx2"/>
                </a:solidFill>
                <a:latin typeface="Times New Roman" pitchFamily="18" charset="0"/>
                <a:cs typeface="Times New Roman" pitchFamily="18" charset="0"/>
              </a:rPr>
              <a:t>Con roja coraza protege su casa</a:t>
            </a:r>
          </a:p>
          <a:p>
            <a:pPr algn="ctr">
              <a:buNone/>
            </a:pPr>
            <a:r>
              <a:rPr lang="es-ES" sz="1800" dirty="0" smtClean="0">
                <a:solidFill>
                  <a:schemeClr val="tx2"/>
                </a:solidFill>
                <a:latin typeface="Times New Roman" pitchFamily="18" charset="0"/>
                <a:cs typeface="Times New Roman" pitchFamily="18" charset="0"/>
              </a:rPr>
              <a:t>un paso adelante y dos hacia atrás</a:t>
            </a:r>
          </a:p>
          <a:p>
            <a:pPr algn="ctr">
              <a:buNone/>
            </a:pPr>
            <a:r>
              <a:rPr lang="es-ES" sz="1800" dirty="0" smtClean="0">
                <a:solidFill>
                  <a:schemeClr val="tx2"/>
                </a:solidFill>
                <a:latin typeface="Times New Roman" pitchFamily="18" charset="0"/>
                <a:cs typeface="Times New Roman" pitchFamily="18" charset="0"/>
              </a:rPr>
              <a:t>Dos pinzas tenazas se mueven audaces</a:t>
            </a:r>
          </a:p>
          <a:p>
            <a:pPr algn="ctr">
              <a:buNone/>
            </a:pPr>
            <a:r>
              <a:rPr lang="es-ES" sz="1800" dirty="0" smtClean="0">
                <a:solidFill>
                  <a:schemeClr val="tx2"/>
                </a:solidFill>
                <a:latin typeface="Times New Roman" pitchFamily="18" charset="0"/>
                <a:cs typeface="Times New Roman" pitchFamily="18" charset="0"/>
              </a:rPr>
              <a:t>un paso adelante y dos hacia atrás</a:t>
            </a:r>
          </a:p>
          <a:p>
            <a:pPr algn="ctr">
              <a:buNone/>
            </a:pPr>
            <a:r>
              <a:rPr lang="es-ES" sz="1800" dirty="0" smtClean="0">
                <a:solidFill>
                  <a:schemeClr val="tx2"/>
                </a:solidFill>
                <a:latin typeface="Times New Roman" pitchFamily="18" charset="0"/>
                <a:cs typeface="Times New Roman" pitchFamily="18" charset="0"/>
              </a:rPr>
              <a:t>Sus ojos de acero miran el terreno</a:t>
            </a:r>
          </a:p>
          <a:p>
            <a:pPr algn="ctr">
              <a:buNone/>
            </a:pPr>
            <a:r>
              <a:rPr lang="es-ES" sz="1800" dirty="0" smtClean="0">
                <a:solidFill>
                  <a:schemeClr val="tx2"/>
                </a:solidFill>
                <a:latin typeface="Times New Roman" pitchFamily="18" charset="0"/>
                <a:cs typeface="Times New Roman" pitchFamily="18" charset="0"/>
              </a:rPr>
              <a:t>un paso adelante y dos hacia atrás</a:t>
            </a:r>
          </a:p>
          <a:p>
            <a:pPr algn="ctr">
              <a:buNone/>
            </a:pPr>
            <a:r>
              <a:rPr lang="es-ES" sz="1800" dirty="0" smtClean="0">
                <a:solidFill>
                  <a:schemeClr val="tx2"/>
                </a:solidFill>
                <a:latin typeface="Times New Roman" pitchFamily="18" charset="0"/>
                <a:cs typeface="Times New Roman" pitchFamily="18" charset="0"/>
              </a:rPr>
              <a:t>Alejo el cangrejo vuelve a su lugar</a:t>
            </a:r>
          </a:p>
          <a:p>
            <a:pPr algn="ctr">
              <a:buNone/>
            </a:pPr>
            <a:r>
              <a:rPr lang="es-ES" sz="1800" dirty="0" smtClean="0">
                <a:solidFill>
                  <a:schemeClr val="tx2"/>
                </a:solidFill>
                <a:latin typeface="Times New Roman" pitchFamily="18" charset="0"/>
                <a:cs typeface="Times New Roman" pitchFamily="18" charset="0"/>
              </a:rPr>
              <a:t>un paso adelante y dos hacia atrás</a:t>
            </a:r>
          </a:p>
          <a:p>
            <a:pPr algn="ctr">
              <a:buNone/>
            </a:pPr>
            <a:r>
              <a:rPr lang="es-ES" sz="1800" b="1" dirty="0" smtClean="0">
                <a:solidFill>
                  <a:schemeClr val="tx2"/>
                </a:solidFill>
                <a:latin typeface="Times New Roman" pitchFamily="18" charset="0"/>
                <a:cs typeface="Times New Roman" pitchFamily="18" charset="0"/>
              </a:rPr>
              <a:t>(</a:t>
            </a:r>
            <a:r>
              <a:rPr lang="es-ES" sz="1800" b="1" dirty="0" err="1" smtClean="0">
                <a:solidFill>
                  <a:schemeClr val="tx2"/>
                </a:solidFill>
                <a:latin typeface="Times New Roman" pitchFamily="18" charset="0"/>
                <a:cs typeface="Times New Roman" pitchFamily="18" charset="0"/>
              </a:rPr>
              <a:t>kao</a:t>
            </a:r>
            <a:r>
              <a:rPr lang="es-ES" sz="1800" b="1" dirty="0" smtClean="0">
                <a:solidFill>
                  <a:schemeClr val="tx2"/>
                </a:solidFill>
                <a:latin typeface="Times New Roman" pitchFamily="18" charset="0"/>
                <a:cs typeface="Times New Roman" pitchFamily="18" charset="0"/>
              </a:rPr>
              <a:t>, 2013)</a:t>
            </a:r>
            <a:endParaRPr lang="es-ES" sz="1800" dirty="0" smtClean="0">
              <a:solidFill>
                <a:schemeClr val="tx2"/>
              </a:solidFill>
              <a:latin typeface="Times New Roman" pitchFamily="18" charset="0"/>
              <a:cs typeface="Times New Roman" pitchFamily="18" charset="0"/>
            </a:endParaRPr>
          </a:p>
          <a:p>
            <a:pPr algn="ctr"/>
            <a:endParaRPr lang="es-EC" sz="1800" dirty="0">
              <a:solidFill>
                <a:schemeClr val="tx2"/>
              </a:solidFill>
              <a:latin typeface="Times New Roman" pitchFamily="18" charset="0"/>
              <a:cs typeface="Times New Roman" pitchFamily="18" charset="0"/>
            </a:endParaRPr>
          </a:p>
        </p:txBody>
      </p:sp>
      <p:sp>
        <p:nvSpPr>
          <p:cNvPr id="5" name="4 CuadroTexto"/>
          <p:cNvSpPr txBox="1"/>
          <p:nvPr/>
        </p:nvSpPr>
        <p:spPr>
          <a:xfrm>
            <a:off x="4572000" y="332656"/>
            <a:ext cx="4176464" cy="6047809"/>
          </a:xfrm>
          <a:prstGeom prst="rect">
            <a:avLst/>
          </a:prstGeom>
          <a:solidFill>
            <a:srgbClr val="CBB2EC"/>
          </a:solidFill>
        </p:spPr>
        <p:txBody>
          <a:bodyPr wrap="square" rtlCol="0">
            <a:spAutoFit/>
          </a:bodyPr>
          <a:lstStyle/>
          <a:p>
            <a:pPr algn="ctr"/>
            <a:r>
              <a:rPr lang="es-ES" b="1" smtClean="0">
                <a:solidFill>
                  <a:schemeClr val="tx2"/>
                </a:solidFill>
                <a:latin typeface="Times New Roman" pitchFamily="18" charset="0"/>
                <a:cs typeface="Times New Roman" pitchFamily="18" charset="0"/>
              </a:rPr>
              <a:t>MOVIMIENTOS</a:t>
            </a:r>
          </a:p>
          <a:p>
            <a:endParaRPr lang="es-ES" b="1" smtClean="0">
              <a:solidFill>
                <a:schemeClr val="tx2"/>
              </a:solidFill>
              <a:latin typeface="Times New Roman" pitchFamily="18" charset="0"/>
              <a:cs typeface="Times New Roman" pitchFamily="18" charset="0"/>
            </a:endParaRPr>
          </a:p>
          <a:p>
            <a:pPr algn="ctr">
              <a:lnSpc>
                <a:spcPct val="150000"/>
              </a:lnSpc>
            </a:pPr>
            <a:r>
              <a:rPr lang="es-ES" smtClean="0">
                <a:solidFill>
                  <a:schemeClr val="tx2"/>
                </a:solidFill>
                <a:latin typeface="Times New Roman" pitchFamily="18" charset="0"/>
                <a:cs typeface="Times New Roman" pitchFamily="18" charset="0"/>
              </a:rPr>
              <a:t>Caminar en el espacio</a:t>
            </a:r>
          </a:p>
          <a:p>
            <a:pPr algn="ctr">
              <a:lnSpc>
                <a:spcPct val="150000"/>
              </a:lnSpc>
            </a:pPr>
            <a:r>
              <a:rPr lang="es-ES" smtClean="0">
                <a:solidFill>
                  <a:schemeClr val="tx2"/>
                </a:solidFill>
                <a:latin typeface="Times New Roman" pitchFamily="18" charset="0"/>
                <a:cs typeface="Times New Roman" pitchFamily="18" charset="0"/>
              </a:rPr>
              <a:t>Dar un paso adelante y dos hacia atrás</a:t>
            </a:r>
          </a:p>
          <a:p>
            <a:pPr algn="ctr">
              <a:lnSpc>
                <a:spcPct val="150000"/>
              </a:lnSpc>
            </a:pPr>
            <a:r>
              <a:rPr lang="es-ES" smtClean="0">
                <a:solidFill>
                  <a:schemeClr val="tx2"/>
                </a:solidFill>
                <a:latin typeface="Times New Roman" pitchFamily="18" charset="0"/>
                <a:cs typeface="Times New Roman" pitchFamily="18" charset="0"/>
              </a:rPr>
              <a:t>Con las manos taparse la cabeza</a:t>
            </a:r>
          </a:p>
          <a:p>
            <a:pPr algn="ctr">
              <a:lnSpc>
                <a:spcPct val="150000"/>
              </a:lnSpc>
            </a:pPr>
            <a:r>
              <a:rPr lang="es-ES" smtClean="0">
                <a:solidFill>
                  <a:schemeClr val="tx2"/>
                </a:solidFill>
                <a:latin typeface="Times New Roman" pitchFamily="18" charset="0"/>
                <a:cs typeface="Times New Roman" pitchFamily="18" charset="0"/>
              </a:rPr>
              <a:t>Dar un paso adelante y dos hacia atrás</a:t>
            </a:r>
          </a:p>
          <a:p>
            <a:pPr algn="ctr">
              <a:lnSpc>
                <a:spcPct val="150000"/>
              </a:lnSpc>
            </a:pPr>
            <a:r>
              <a:rPr lang="es-ES" smtClean="0">
                <a:solidFill>
                  <a:schemeClr val="tx2"/>
                </a:solidFill>
                <a:latin typeface="Times New Roman" pitchFamily="18" charset="0"/>
                <a:cs typeface="Times New Roman" pitchFamily="18" charset="0"/>
              </a:rPr>
              <a:t>Alzar las dos manos esconder el pulgar, meñique y anular, unir el índice con el medio y mover imitando las tenazas</a:t>
            </a:r>
          </a:p>
          <a:p>
            <a:pPr algn="ctr">
              <a:lnSpc>
                <a:spcPct val="150000"/>
              </a:lnSpc>
            </a:pPr>
            <a:r>
              <a:rPr lang="es-ES" smtClean="0">
                <a:solidFill>
                  <a:schemeClr val="tx2"/>
                </a:solidFill>
                <a:latin typeface="Times New Roman" pitchFamily="18" charset="0"/>
                <a:cs typeface="Times New Roman" pitchFamily="18" charset="0"/>
              </a:rPr>
              <a:t>Dar un paso adelante y dos hacia atrás</a:t>
            </a:r>
          </a:p>
          <a:p>
            <a:pPr algn="ctr">
              <a:lnSpc>
                <a:spcPct val="150000"/>
              </a:lnSpc>
            </a:pPr>
            <a:r>
              <a:rPr lang="es-ES" smtClean="0">
                <a:solidFill>
                  <a:schemeClr val="tx2"/>
                </a:solidFill>
                <a:latin typeface="Times New Roman" pitchFamily="18" charset="0"/>
                <a:cs typeface="Times New Roman" pitchFamily="18" charset="0"/>
              </a:rPr>
              <a:t>Colocar las manos en los ojos como larga vistas y mirar alrededor</a:t>
            </a:r>
          </a:p>
          <a:p>
            <a:pPr algn="ctr">
              <a:lnSpc>
                <a:spcPct val="150000"/>
              </a:lnSpc>
            </a:pPr>
            <a:r>
              <a:rPr lang="es-ES" smtClean="0">
                <a:solidFill>
                  <a:schemeClr val="tx2"/>
                </a:solidFill>
                <a:latin typeface="Times New Roman" pitchFamily="18" charset="0"/>
                <a:cs typeface="Times New Roman" pitchFamily="18" charset="0"/>
              </a:rPr>
              <a:t>Dar un paso adelante y dos hacia atrás</a:t>
            </a:r>
          </a:p>
          <a:p>
            <a:pPr algn="ctr">
              <a:lnSpc>
                <a:spcPct val="150000"/>
              </a:lnSpc>
            </a:pPr>
            <a:r>
              <a:rPr lang="es-ES" smtClean="0">
                <a:solidFill>
                  <a:schemeClr val="tx2"/>
                </a:solidFill>
                <a:latin typeface="Times New Roman" pitchFamily="18" charset="0"/>
                <a:cs typeface="Times New Roman" pitchFamily="18" charset="0"/>
              </a:rPr>
              <a:t>Colocarse en fila de dos </a:t>
            </a:r>
          </a:p>
          <a:p>
            <a:pPr algn="ctr">
              <a:lnSpc>
                <a:spcPct val="150000"/>
              </a:lnSpc>
            </a:pPr>
            <a:r>
              <a:rPr lang="es-ES" smtClean="0">
                <a:solidFill>
                  <a:schemeClr val="tx2"/>
                </a:solidFill>
                <a:latin typeface="Times New Roman" pitchFamily="18" charset="0"/>
                <a:cs typeface="Times New Roman" pitchFamily="18" charset="0"/>
              </a:rPr>
              <a:t>Dar un paso adelante y dos hacia atrás</a:t>
            </a:r>
          </a:p>
        </p:txBody>
      </p:sp>
    </p:spTree>
  </p:cSld>
  <p:clrMapOvr>
    <a:masterClrMapping/>
  </p:clrMapOvr>
  <p:transition spd="slow">
    <p:wheel spokes="3"/>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4752528" cy="6264696"/>
          </a:xfrm>
          <a:solidFill>
            <a:schemeClr val="accent4">
              <a:lumMod val="20000"/>
              <a:lumOff val="80000"/>
            </a:schemeClr>
          </a:solidFill>
        </p:spPr>
        <p:txBody>
          <a:bodyPr>
            <a:noAutofit/>
          </a:bodyPr>
          <a:lstStyle/>
          <a:p>
            <a:pPr algn="ctr">
              <a:buNone/>
            </a:pPr>
            <a:r>
              <a:rPr lang="es-ES" sz="1800" b="1" smtClean="0">
                <a:solidFill>
                  <a:schemeClr val="tx2"/>
                </a:solidFill>
                <a:latin typeface="Times New Roman" pitchFamily="18" charset="0"/>
                <a:cs typeface="Times New Roman" pitchFamily="18" charset="0"/>
              </a:rPr>
              <a:t>ACTIVIDAD DE DESARROLLO</a:t>
            </a:r>
          </a:p>
          <a:p>
            <a:pPr algn="ctr">
              <a:lnSpc>
                <a:spcPct val="120000"/>
              </a:lnSpc>
              <a:buNone/>
            </a:pPr>
            <a:r>
              <a:rPr lang="es-ES" sz="1800" smtClean="0">
                <a:solidFill>
                  <a:schemeClr val="tx2"/>
                </a:solidFill>
                <a:latin typeface="Times New Roman" pitchFamily="18" charset="0"/>
                <a:cs typeface="Times New Roman" pitchFamily="18" charset="0"/>
              </a:rPr>
              <a:t>Formar los equipos de 8 niños y niñas, en cada equipo los jugadores se colocan de dos en dos, en fila india, detrás de la línea de salida, a la señal de la maestra, los primeros de cada fila se atan los tobillos: el derecho del uno con el izquierdo del otro. Corren de este modo hasta la línea de meta (que se encuentra a 10 o 15 metros de la línea de salida). Cuando alcanzan la meta, se desatan los tobillos y rápidamente regresan corriendo para dar el pañuelo a los siguientes compañeros del equipo de su fila, y así sucesivamente hasta terminar. Gana el primer equipo que acaba. Los que ya participaron se van colocando en la misma fila para así evitar el desorden. (Marianitas, Juegos de Carreras)</a:t>
            </a:r>
          </a:p>
          <a:p>
            <a:pPr algn="ctr"/>
            <a:endParaRPr lang="es-EC" sz="1800" b="1">
              <a:solidFill>
                <a:schemeClr val="tx2"/>
              </a:solidFill>
              <a:latin typeface="Times New Roman" pitchFamily="18" charset="0"/>
              <a:cs typeface="Times New Roman" pitchFamily="18" charset="0"/>
            </a:endParaRPr>
          </a:p>
        </p:txBody>
      </p:sp>
      <p:sp>
        <p:nvSpPr>
          <p:cNvPr id="5" name="4 CuadroTexto"/>
          <p:cNvSpPr txBox="1"/>
          <p:nvPr/>
        </p:nvSpPr>
        <p:spPr>
          <a:xfrm>
            <a:off x="5220072" y="404664"/>
            <a:ext cx="3528392" cy="6247864"/>
          </a:xfrm>
          <a:prstGeom prst="rect">
            <a:avLst/>
          </a:prstGeom>
          <a:solidFill>
            <a:schemeClr val="bg2">
              <a:lumMod val="90000"/>
            </a:schemeClr>
          </a:solidFill>
        </p:spPr>
        <p:txBody>
          <a:bodyPr wrap="square" rtlCol="0">
            <a:spAutoFit/>
          </a:bodyPr>
          <a:lstStyle/>
          <a:p>
            <a:pPr algn="ctr"/>
            <a:r>
              <a:rPr lang="es-ES" sz="2000" b="1" smtClean="0">
                <a:solidFill>
                  <a:schemeClr val="tx2"/>
                </a:solidFill>
                <a:latin typeface="Times New Roman" pitchFamily="18" charset="0"/>
                <a:cs typeface="Times New Roman" pitchFamily="18" charset="0"/>
              </a:rPr>
              <a:t>ACTIVIDAD DE CIERRE</a:t>
            </a:r>
          </a:p>
          <a:p>
            <a:pPr algn="ctr"/>
            <a:endParaRPr lang="es-ES" sz="2000" b="1" smtClean="0">
              <a:solidFill>
                <a:schemeClr val="tx2"/>
              </a:solidFill>
              <a:latin typeface="Times New Roman" pitchFamily="18" charset="0"/>
              <a:cs typeface="Times New Roman" pitchFamily="18" charset="0"/>
            </a:endParaRPr>
          </a:p>
          <a:p>
            <a:pPr algn="ctr">
              <a:lnSpc>
                <a:spcPct val="150000"/>
              </a:lnSpc>
            </a:pPr>
            <a:r>
              <a:rPr lang="es-ES" sz="2000" smtClean="0">
                <a:solidFill>
                  <a:schemeClr val="tx2"/>
                </a:solidFill>
                <a:latin typeface="Times New Roman" pitchFamily="18" charset="0"/>
                <a:cs typeface="Times New Roman" pitchFamily="18" charset="0"/>
              </a:rPr>
              <a:t>El equipo ganador se colocará al frente liderando la actividad de cierre se irán desplazando al ritmo de la canción alejo el cangrejo e irá recogiendo a los demás equipos hasta formar un tren con muchos vagones, esta actividad ayuda a desarrollar la coordinación, equilibrio y cooperación de todos los niños y niñas.</a:t>
            </a:r>
          </a:p>
          <a:p>
            <a:pPr algn="ctr">
              <a:lnSpc>
                <a:spcPct val="150000"/>
              </a:lnSpc>
            </a:pPr>
            <a:endParaRPr lang="es-EC" sz="200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10494643_765028630284997_772666763344538150_n.jpg"/>
          <p:cNvPicPr>
            <a:picLocks noGrp="1" noChangeAspect="1"/>
          </p:cNvPicPr>
          <p:nvPr>
            <p:ph idx="1"/>
          </p:nvPr>
        </p:nvPicPr>
        <p:blipFill>
          <a:blip r:embed="rId2" cstate="print"/>
          <a:stretch>
            <a:fillRect/>
          </a:stretch>
        </p:blipFill>
        <p:spPr>
          <a:xfrm>
            <a:off x="251520" y="4509120"/>
            <a:ext cx="2827536" cy="21206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8 Imagen" descr="11391518_765028830284977_7598963056543450676_n.jpg"/>
          <p:cNvPicPr>
            <a:picLocks noChangeAspect="1"/>
          </p:cNvPicPr>
          <p:nvPr/>
        </p:nvPicPr>
        <p:blipFill>
          <a:blip r:embed="rId3" cstate="print"/>
          <a:stretch>
            <a:fillRect/>
          </a:stretch>
        </p:blipFill>
        <p:spPr>
          <a:xfrm>
            <a:off x="6300192" y="4545124"/>
            <a:ext cx="2603781" cy="19528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9 Imagen" descr="1511416_765028883618305_6336251529416441067_n.jpg"/>
          <p:cNvPicPr>
            <a:picLocks noChangeAspect="1"/>
          </p:cNvPicPr>
          <p:nvPr/>
        </p:nvPicPr>
        <p:blipFill>
          <a:blip r:embed="rId4" cstate="print"/>
          <a:stretch>
            <a:fillRect/>
          </a:stretch>
        </p:blipFill>
        <p:spPr>
          <a:xfrm>
            <a:off x="3275856" y="4509120"/>
            <a:ext cx="2747797" cy="20608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10 Imagen" descr="D:\PERFIL TESIS\TESIS MOTRICIDAD GRUESA\FOTOS ANEXOS TESIS\DSC_1711.jpg"/>
          <p:cNvPicPr/>
          <p:nvPr/>
        </p:nvPicPr>
        <p:blipFill>
          <a:blip r:embed="rId5" cstate="print"/>
          <a:srcRect l="4653" b="14159"/>
          <a:stretch>
            <a:fillRect/>
          </a:stretch>
        </p:blipFill>
        <p:spPr bwMode="auto">
          <a:xfrm>
            <a:off x="2555776" y="332656"/>
            <a:ext cx="3879907" cy="36724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11 Imagen" descr="D:\PERFIL TESIS\TESIS MOTRICIDAD GRUESA\FOTOS ANEXOS TESIS\DSC_1688.jpg"/>
          <p:cNvPicPr/>
          <p:nvPr/>
        </p:nvPicPr>
        <p:blipFill>
          <a:blip r:embed="rId6" cstate="print"/>
          <a:srcRect/>
          <a:stretch>
            <a:fillRect/>
          </a:stretch>
        </p:blipFill>
        <p:spPr bwMode="auto">
          <a:xfrm>
            <a:off x="251520" y="332656"/>
            <a:ext cx="1981546" cy="2144076"/>
          </a:xfrm>
          <a:prstGeom prst="rect">
            <a:avLst/>
          </a:prstGeom>
          <a:ln w="88900" cap="sq" cmpd="thickThin">
            <a:solidFill>
              <a:srgbClr val="000000"/>
            </a:solidFill>
            <a:prstDash val="solid"/>
            <a:miter lim="800000"/>
          </a:ln>
          <a:effectLst>
            <a:innerShdw blurRad="76200">
              <a:srgbClr val="000000"/>
            </a:innerShdw>
          </a:effectLst>
        </p:spPr>
      </p:pic>
      <p:pic>
        <p:nvPicPr>
          <p:cNvPr id="13" name="12 Imagen" descr="D:\PERFIL TESIS\TESIS MOTRICIDAD GRUESA\FOTOS ANEXOS TESIS\DSC_1686.jpg"/>
          <p:cNvPicPr/>
          <p:nvPr/>
        </p:nvPicPr>
        <p:blipFill>
          <a:blip r:embed="rId7" cstate="print"/>
          <a:srcRect/>
          <a:stretch>
            <a:fillRect/>
          </a:stretch>
        </p:blipFill>
        <p:spPr bwMode="auto">
          <a:xfrm>
            <a:off x="395536" y="2852936"/>
            <a:ext cx="1762587" cy="13446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4" name="13 Imagen" descr="D:\PERFIL TESIS\TESIS MOTRICIDAD GRUESA\FOTOS ANEXOS TESIS\DSC_1684.jpg"/>
          <p:cNvPicPr/>
          <p:nvPr/>
        </p:nvPicPr>
        <p:blipFill>
          <a:blip r:embed="rId8" cstate="print"/>
          <a:srcRect/>
          <a:stretch>
            <a:fillRect/>
          </a:stretch>
        </p:blipFill>
        <p:spPr bwMode="auto">
          <a:xfrm>
            <a:off x="6804248" y="332656"/>
            <a:ext cx="2016224" cy="14166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14 Imagen" descr="D:\PERFIL TESIS\TESIS MOTRICIDAD GRUESA\FOTOS ANEXOS TESIS\DSC_1729.jpg"/>
          <p:cNvPicPr/>
          <p:nvPr/>
        </p:nvPicPr>
        <p:blipFill>
          <a:blip r:embed="rId9" cstate="print"/>
          <a:srcRect/>
          <a:stretch>
            <a:fillRect/>
          </a:stretch>
        </p:blipFill>
        <p:spPr bwMode="auto">
          <a:xfrm>
            <a:off x="6804248" y="2204864"/>
            <a:ext cx="2088232" cy="19926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wheel spokes="3"/>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404664"/>
            <a:ext cx="7992888" cy="3785652"/>
          </a:xfrm>
          <a:prstGeom prst="rect">
            <a:avLst/>
          </a:prstGeom>
          <a:solidFill>
            <a:schemeClr val="bg2">
              <a:lumMod val="50000"/>
            </a:schemeClr>
          </a:solidFill>
        </p:spPr>
        <p:txBody>
          <a:bodyPr wrap="square" lIns="91440" tIns="45720" rIns="91440" bIns="45720">
            <a:spAutoFit/>
            <a:scene3d>
              <a:camera prst="orthographicFront"/>
              <a:lightRig rig="threePt" dir="t"/>
            </a:scene3d>
            <a:sp3d extrusionH="57150">
              <a:bevelT w="50800" h="38100" prst="riblet"/>
            </a:sp3d>
          </a:bodyPr>
          <a:lstStyle/>
          <a:p>
            <a:pPr algn="ctr"/>
            <a:r>
              <a:rPr lang="es-ES" sz="8000" b="1" dirty="0" smtClean="0">
                <a:ln w="19050">
                  <a:solidFill>
                    <a:schemeClr val="tx2">
                      <a:tint val="1000"/>
                    </a:schemeClr>
                  </a:solidFill>
                  <a:prstDash val="solid"/>
                </a:ln>
                <a:solidFill>
                  <a:schemeClr val="accent3"/>
                </a:solidFill>
                <a:effectLst>
                  <a:glow rad="139700">
                    <a:schemeClr val="accent2">
                      <a:satMod val="175000"/>
                      <a:alpha val="40000"/>
                    </a:schemeClr>
                  </a:glow>
                  <a:outerShdw blurRad="50000" dist="50800" dir="7500000" algn="tl">
                    <a:srgbClr val="000000">
                      <a:shade val="5000"/>
                      <a:alpha val="35000"/>
                    </a:srgbClr>
                  </a:outerShdw>
                </a:effectLst>
                <a:latin typeface="Times New Roman" pitchFamily="18" charset="0"/>
                <a:cs typeface="Times New Roman" pitchFamily="18" charset="0"/>
              </a:rPr>
              <a:t>GRACIAS </a:t>
            </a:r>
          </a:p>
          <a:p>
            <a:pPr algn="ctr"/>
            <a:r>
              <a:rPr lang="es-ES" sz="8000" b="1" dirty="0" smtClean="0">
                <a:ln w="19050">
                  <a:solidFill>
                    <a:schemeClr val="tx2">
                      <a:tint val="1000"/>
                    </a:schemeClr>
                  </a:solidFill>
                  <a:prstDash val="solid"/>
                </a:ln>
                <a:solidFill>
                  <a:schemeClr val="accent3"/>
                </a:solidFill>
                <a:effectLst>
                  <a:glow rad="139700">
                    <a:schemeClr val="accent2">
                      <a:satMod val="175000"/>
                      <a:alpha val="40000"/>
                    </a:schemeClr>
                  </a:glow>
                  <a:outerShdw blurRad="50000" dist="50800" dir="7500000" algn="tl">
                    <a:srgbClr val="000000">
                      <a:shade val="5000"/>
                      <a:alpha val="35000"/>
                    </a:srgbClr>
                  </a:outerShdw>
                </a:effectLst>
                <a:latin typeface="Times New Roman" pitchFamily="18" charset="0"/>
                <a:cs typeface="Times New Roman" pitchFamily="18" charset="0"/>
              </a:rPr>
              <a:t>POR </a:t>
            </a:r>
          </a:p>
          <a:p>
            <a:pPr algn="ctr"/>
            <a:r>
              <a:rPr lang="es-ES" sz="8000" b="1" dirty="0" smtClean="0">
                <a:ln w="19050">
                  <a:solidFill>
                    <a:schemeClr val="tx2">
                      <a:tint val="1000"/>
                    </a:schemeClr>
                  </a:solidFill>
                  <a:prstDash val="solid"/>
                </a:ln>
                <a:solidFill>
                  <a:schemeClr val="accent3"/>
                </a:solidFill>
                <a:effectLst>
                  <a:glow rad="139700">
                    <a:schemeClr val="accent2">
                      <a:satMod val="175000"/>
                      <a:alpha val="40000"/>
                    </a:schemeClr>
                  </a:glow>
                  <a:outerShdw blurRad="50000" dist="50800" dir="7500000" algn="tl">
                    <a:srgbClr val="000000">
                      <a:shade val="5000"/>
                      <a:alpha val="35000"/>
                    </a:srgbClr>
                  </a:outerShdw>
                </a:effectLst>
                <a:latin typeface="Times New Roman" pitchFamily="18" charset="0"/>
                <a:cs typeface="Times New Roman" pitchFamily="18" charset="0"/>
              </a:rPr>
              <a:t>SU ATENCIÓN </a:t>
            </a:r>
            <a:endParaRPr lang="es-ES" sz="8000" b="1" dirty="0">
              <a:ln w="19050">
                <a:solidFill>
                  <a:schemeClr val="tx2">
                    <a:tint val="1000"/>
                  </a:schemeClr>
                </a:solidFill>
                <a:prstDash val="solid"/>
              </a:ln>
              <a:solidFill>
                <a:schemeClr val="accent3"/>
              </a:solidFill>
              <a:effectLst>
                <a:glow rad="139700">
                  <a:schemeClr val="accent2">
                    <a:satMod val="175000"/>
                    <a:alpha val="40000"/>
                  </a:schemeClr>
                </a:glow>
                <a:outerShdw blurRad="50000" dist="50800" dir="7500000" algn="tl">
                  <a:srgbClr val="000000">
                    <a:shade val="5000"/>
                    <a:alpha val="35000"/>
                  </a:srgbClr>
                </a:outerShdw>
              </a:effectLst>
              <a:latin typeface="Times New Roman" pitchFamily="18" charset="0"/>
              <a:cs typeface="Times New Roman" pitchFamily="18" charset="0"/>
            </a:endParaRPr>
          </a:p>
        </p:txBody>
      </p:sp>
      <p:pic>
        <p:nvPicPr>
          <p:cNvPr id="5" name="4 Imagen" descr="1aplaudir.gif"/>
          <p:cNvPicPr>
            <a:picLocks noChangeAspect="1"/>
          </p:cNvPicPr>
          <p:nvPr/>
        </p:nvPicPr>
        <p:blipFill>
          <a:blip r:embed="rId2" cstate="print"/>
          <a:stretch>
            <a:fillRect/>
          </a:stretch>
        </p:blipFill>
        <p:spPr>
          <a:xfrm>
            <a:off x="3059832" y="4149080"/>
            <a:ext cx="3168352" cy="2487910"/>
          </a:xfrm>
          <a:prstGeom prst="ellipse">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107504" y="3645024"/>
            <a:ext cx="1872208" cy="2880320"/>
          </a:xfrm>
          <a:prstGeom prst="rect">
            <a:avLst/>
          </a:prstGeom>
          <a:noFill/>
        </p:spPr>
      </p:pic>
      <p:sp>
        <p:nvSpPr>
          <p:cNvPr id="2" name="1 Título"/>
          <p:cNvSpPr>
            <a:spLocks noGrp="1"/>
          </p:cNvSpPr>
          <p:nvPr>
            <p:ph type="title"/>
          </p:nvPr>
        </p:nvSpPr>
        <p:spPr>
          <a:xfrm>
            <a:off x="827584" y="692696"/>
            <a:ext cx="7543802" cy="759296"/>
          </a:xfrm>
          <a:gradFill>
            <a:gsLst>
              <a:gs pos="0">
                <a:srgbClr val="03D4A8"/>
              </a:gs>
              <a:gs pos="25000">
                <a:srgbClr val="21D6E0"/>
              </a:gs>
              <a:gs pos="75000">
                <a:srgbClr val="0087E6"/>
              </a:gs>
              <a:gs pos="100000">
                <a:srgbClr val="005CBF"/>
              </a:gs>
            </a:gsLst>
            <a:lin ang="5400000" scaled="0"/>
          </a:gradFill>
        </p:spPr>
        <p:txBody>
          <a:bodyPr/>
          <a:lstStyle/>
          <a:p>
            <a:r>
              <a:rPr lang="es-EC" b="1" smtClean="0">
                <a:solidFill>
                  <a:schemeClr val="tx2"/>
                </a:solidFill>
                <a:latin typeface="Times New Roman" pitchFamily="18" charset="0"/>
                <a:cs typeface="Times New Roman" pitchFamily="18" charset="0"/>
              </a:rPr>
              <a:t>FORMULACIÓN</a:t>
            </a:r>
            <a:r>
              <a:rPr lang="es-EC" b="1" smtClean="0">
                <a:latin typeface="Times New Roman" pitchFamily="18" charset="0"/>
                <a:cs typeface="Times New Roman" pitchFamily="18" charset="0"/>
              </a:rPr>
              <a:t> DEL PROBLEMA</a:t>
            </a:r>
            <a:endParaRPr lang="es-EC" b="1">
              <a:latin typeface="Times New Roman" pitchFamily="18" charset="0"/>
              <a:cs typeface="Times New Roman" pitchFamily="18" charset="0"/>
            </a:endParaRPr>
          </a:p>
        </p:txBody>
      </p:sp>
      <p:sp>
        <p:nvSpPr>
          <p:cNvPr id="3" name="2 Marcador de contenido"/>
          <p:cNvSpPr>
            <a:spLocks noGrp="1"/>
          </p:cNvSpPr>
          <p:nvPr>
            <p:ph idx="1"/>
          </p:nvPr>
        </p:nvSpPr>
        <p:spPr>
          <a:xfrm>
            <a:off x="1691680" y="2060848"/>
            <a:ext cx="6624736" cy="2736304"/>
          </a:xfrm>
        </p:spPr>
        <p:style>
          <a:lnRef idx="0">
            <a:schemeClr val="accent2"/>
          </a:lnRef>
          <a:fillRef idx="3">
            <a:schemeClr val="accent2"/>
          </a:fillRef>
          <a:effectRef idx="3">
            <a:schemeClr val="accent2"/>
          </a:effectRef>
          <a:fontRef idx="minor">
            <a:schemeClr val="lt1"/>
          </a:fontRef>
        </p:style>
        <p:txBody>
          <a:bodyPr>
            <a:noAutofit/>
          </a:bodyPr>
          <a:lstStyle/>
          <a:p>
            <a:pPr algn="just">
              <a:buNone/>
            </a:pPr>
            <a:r>
              <a:rPr lang="es-EC" sz="2800" dirty="0" smtClean="0">
                <a:solidFill>
                  <a:schemeClr val="tx2"/>
                </a:solidFill>
                <a:latin typeface="Times New Roman" pitchFamily="18" charset="0"/>
                <a:cs typeface="Times New Roman" pitchFamily="18" charset="0"/>
              </a:rPr>
              <a:t>    </a:t>
            </a:r>
            <a:r>
              <a:rPr lang="es-ES" sz="2800" dirty="0" smtClean="0">
                <a:solidFill>
                  <a:schemeClr val="tx2"/>
                </a:solidFill>
                <a:latin typeface="Times New Roman" pitchFamily="18" charset="0"/>
                <a:cs typeface="Times New Roman" pitchFamily="18" charset="0"/>
              </a:rPr>
              <a:t>¿Cómo las actividades lúdicas contribuyen en el desarrollo de la motricidad gruesa de los niños y niñas del Primero de Básica del Centro Educativo “Amable Arauz”, de la parroquia de Conocoto durante el año lectivo 2014 – 2015? </a:t>
            </a:r>
          </a:p>
          <a:p>
            <a:pPr algn="just">
              <a:buNone/>
            </a:pPr>
            <a:endParaRPr lang="es-EC" sz="2800" dirty="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smtClean="0">
                <a:latin typeface="Times New Roman" pitchFamily="18" charset="0"/>
                <a:cs typeface="Times New Roman" pitchFamily="18" charset="0"/>
              </a:rPr>
              <a:t>INTERROGANTES DE LA INVESTIGACIÓN </a:t>
            </a:r>
            <a:endParaRPr lang="es-EC" b="1">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51520" y="1752600"/>
          <a:ext cx="8640960" cy="484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uispisa.blogia.com/upload/20110905104449-cuento-nino.jpg"/>
          <p:cNvPicPr>
            <a:picLocks noChangeAspect="1" noChangeArrowheads="1"/>
          </p:cNvPicPr>
          <p:nvPr/>
        </p:nvPicPr>
        <p:blipFill>
          <a:blip r:embed="rId2" cstate="print"/>
          <a:srcRect l="12866" r="12681"/>
          <a:stretch>
            <a:fillRect/>
          </a:stretch>
        </p:blipFill>
        <p:spPr bwMode="auto">
          <a:xfrm>
            <a:off x="107504" y="3672408"/>
            <a:ext cx="1872208" cy="2636912"/>
          </a:xfrm>
          <a:prstGeom prst="rect">
            <a:avLst/>
          </a:prstGeom>
          <a:noFill/>
        </p:spPr>
      </p:pic>
      <p:sp>
        <p:nvSpPr>
          <p:cNvPr id="2" name="1 Título"/>
          <p:cNvSpPr>
            <a:spLocks noGrp="1"/>
          </p:cNvSpPr>
          <p:nvPr>
            <p:ph type="title"/>
          </p:nvPr>
        </p:nvSpPr>
        <p:spPr>
          <a:xfrm>
            <a:off x="3059832" y="404664"/>
            <a:ext cx="3312368" cy="615280"/>
          </a:xfr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txBody>
          <a:bodyPr/>
          <a:lstStyle/>
          <a:p>
            <a:pPr algn="ctr"/>
            <a:r>
              <a:rPr lang="es-EC" b="1" smtClean="0">
                <a:latin typeface="Times New Roman" pitchFamily="18" charset="0"/>
                <a:cs typeface="Times New Roman" pitchFamily="18" charset="0"/>
              </a:rPr>
              <a:t>OBJETIVOS</a:t>
            </a:r>
            <a:endParaRPr lang="es-EC" b="1">
              <a:latin typeface="Times New Roman" pitchFamily="18" charset="0"/>
              <a:cs typeface="Times New Roman" pitchFamily="18" charset="0"/>
            </a:endParaRPr>
          </a:p>
        </p:txBody>
      </p:sp>
      <p:sp>
        <p:nvSpPr>
          <p:cNvPr id="5" name="4 Marcador de contenido"/>
          <p:cNvSpPr>
            <a:spLocks noGrp="1"/>
          </p:cNvSpPr>
          <p:nvPr>
            <p:ph idx="1"/>
          </p:nvPr>
        </p:nvSpPr>
        <p:spPr>
          <a:xfrm>
            <a:off x="1691680" y="2636912"/>
            <a:ext cx="6552728" cy="2088232"/>
          </a:xfrm>
        </p:spPr>
        <p:style>
          <a:lnRef idx="1">
            <a:schemeClr val="accent5"/>
          </a:lnRef>
          <a:fillRef idx="3">
            <a:schemeClr val="accent5"/>
          </a:fillRef>
          <a:effectRef idx="2">
            <a:schemeClr val="accent5"/>
          </a:effectRef>
          <a:fontRef idx="minor">
            <a:schemeClr val="lt1"/>
          </a:fontRef>
        </p:style>
        <p:txBody>
          <a:bodyPr>
            <a:normAutofit lnSpcReduction="10000"/>
          </a:bodyPr>
          <a:lstStyle/>
          <a:p>
            <a:pPr>
              <a:buFont typeface="Wingdings" pitchFamily="2" charset="2"/>
              <a:buChar char="v"/>
            </a:pPr>
            <a:r>
              <a:rPr lang="es-ES_tradnl" dirty="0" smtClean="0">
                <a:solidFill>
                  <a:schemeClr val="tx2"/>
                </a:solidFill>
                <a:latin typeface="Times New Roman" pitchFamily="18" charset="0"/>
                <a:cs typeface="Times New Roman" pitchFamily="18" charset="0"/>
              </a:rPr>
              <a:t>Analizar de qué manera se utilizan las actividades lúdicas, para contribuir en el desarrollo de la motricidad gruesa de los niños y niñas del primero de básica del Centro Educativo “Amable Arauz”, de la parroquia de Conocoto, durante el </a:t>
            </a:r>
            <a:r>
              <a:rPr lang="es-EC" dirty="0" smtClean="0">
                <a:solidFill>
                  <a:schemeClr val="tx2"/>
                </a:solidFill>
                <a:latin typeface="Times New Roman" pitchFamily="18" charset="0"/>
                <a:cs typeface="Times New Roman" pitchFamily="18" charset="0"/>
              </a:rPr>
              <a:t>año</a:t>
            </a:r>
            <a:r>
              <a:rPr lang="es-ES_tradnl" dirty="0" smtClean="0">
                <a:solidFill>
                  <a:schemeClr val="tx2"/>
                </a:solidFill>
                <a:latin typeface="Times New Roman" pitchFamily="18" charset="0"/>
                <a:cs typeface="Times New Roman" pitchFamily="18" charset="0"/>
              </a:rPr>
              <a:t>  lectivo 2014 - 2015.</a:t>
            </a:r>
            <a:endParaRPr lang="es-ES" dirty="0" smtClean="0">
              <a:solidFill>
                <a:schemeClr val="tx2"/>
              </a:solidFill>
              <a:latin typeface="Times New Roman" pitchFamily="18" charset="0"/>
              <a:cs typeface="Times New Roman" pitchFamily="18" charset="0"/>
            </a:endParaRPr>
          </a:p>
          <a:p>
            <a:endParaRPr lang="es-EC" dirty="0">
              <a:solidFill>
                <a:schemeClr val="tx2"/>
              </a:solidFill>
              <a:latin typeface="Times New Roman" pitchFamily="18" charset="0"/>
              <a:cs typeface="Times New Roman" pitchFamily="18" charset="0"/>
            </a:endParaRPr>
          </a:p>
        </p:txBody>
      </p:sp>
      <p:sp>
        <p:nvSpPr>
          <p:cNvPr id="7" name="6 CuadroTexto"/>
          <p:cNvSpPr txBox="1"/>
          <p:nvPr/>
        </p:nvSpPr>
        <p:spPr>
          <a:xfrm>
            <a:off x="827584" y="1772816"/>
            <a:ext cx="345638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2400" b="1" smtClean="0">
                <a:solidFill>
                  <a:schemeClr val="tx2"/>
                </a:solidFill>
                <a:latin typeface="Times New Roman" pitchFamily="18" charset="0"/>
                <a:cs typeface="Times New Roman" pitchFamily="18" charset="0"/>
              </a:rPr>
              <a:t>OBJETIVO GENERAL</a:t>
            </a:r>
            <a:endParaRPr lang="es-EC" sz="2400" b="1">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4349155" cy="471264"/>
          </a:xfrm>
          <a:solidFill>
            <a:schemeClr val="accent1">
              <a:lumMod val="75000"/>
            </a:schemeClr>
          </a:solidFill>
        </p:spPr>
        <p:txBody>
          <a:bodyPr>
            <a:normAutofit/>
          </a:bodyPr>
          <a:lstStyle/>
          <a:p>
            <a:pPr algn="ctr"/>
            <a:r>
              <a:rPr lang="es-EC" sz="2400" b="1" smtClean="0">
                <a:solidFill>
                  <a:schemeClr val="tx2"/>
                </a:solidFill>
                <a:latin typeface="Times New Roman" pitchFamily="18" charset="0"/>
                <a:cs typeface="Times New Roman" pitchFamily="18" charset="0"/>
              </a:rPr>
              <a:t>OBJETIVOS ESPECÍFICOS </a:t>
            </a:r>
            <a:endParaRPr lang="es-EC" sz="2400" b="1">
              <a:solidFill>
                <a:schemeClr val="tx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51520" y="1340768"/>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27_PD1_pres.jpg"/>
          <p:cNvPicPr>
            <a:picLocks noChangeAspect="1"/>
          </p:cNvPicPr>
          <p:nvPr/>
        </p:nvPicPr>
        <p:blipFill>
          <a:blip r:embed="rId2" cstate="print"/>
          <a:stretch>
            <a:fillRect/>
          </a:stretch>
        </p:blipFill>
        <p:spPr>
          <a:xfrm>
            <a:off x="251520" y="3212976"/>
            <a:ext cx="2134297" cy="1565151"/>
          </a:xfrm>
          <a:prstGeom prst="ellipse">
            <a:avLst/>
          </a:prstGeom>
          <a:ln>
            <a:noFill/>
          </a:ln>
          <a:effectLst>
            <a:softEdge rad="112500"/>
          </a:effectLst>
        </p:spPr>
      </p:pic>
      <p:sp>
        <p:nvSpPr>
          <p:cNvPr id="2" name="1 Título"/>
          <p:cNvSpPr>
            <a:spLocks noGrp="1"/>
          </p:cNvSpPr>
          <p:nvPr>
            <p:ph type="title"/>
          </p:nvPr>
        </p:nvSpPr>
        <p:spPr>
          <a:xfrm>
            <a:off x="2411760" y="332656"/>
            <a:ext cx="3917107" cy="615280"/>
          </a:xfrm>
          <a:solidFill>
            <a:schemeClr val="accent3">
              <a:lumMod val="60000"/>
              <a:lumOff val="40000"/>
            </a:schemeClr>
          </a:solidFill>
        </p:spPr>
        <p:txBody>
          <a:bodyPr>
            <a:normAutofit/>
          </a:bodyPr>
          <a:lstStyle/>
          <a:p>
            <a:pPr algn="ctr"/>
            <a:r>
              <a:rPr lang="es-EC"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JUSTIFICACIÓN </a:t>
            </a:r>
            <a:endParaRPr lang="es-EC"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323528" y="1412776"/>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descr="7334717-Children-playing-Ball-in-the-Park--Stock-Photo-clipart-children-play.jpg"/>
          <p:cNvPicPr>
            <a:picLocks noChangeAspect="1"/>
          </p:cNvPicPr>
          <p:nvPr/>
        </p:nvPicPr>
        <p:blipFill>
          <a:blip r:embed="rId8" cstate="print"/>
          <a:stretch>
            <a:fillRect/>
          </a:stretch>
        </p:blipFill>
        <p:spPr>
          <a:xfrm>
            <a:off x="6732240" y="3105944"/>
            <a:ext cx="1872208" cy="1872208"/>
          </a:xfrm>
          <a:prstGeom prst="ellipse">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Tema para power point">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tureIllustration_16x9_TP103431353" id="{355DDEB0-9DD9-4290-960B-BFD0DCFAAD2D}" vid="{F6D1697D-1420-4766-B75A-EC7C2996422F}"/>
    </a:ext>
  </a:extLst>
</a:theme>
</file>

<file path=docProps/app.xml><?xml version="1.0" encoding="utf-8"?>
<Properties xmlns="http://schemas.openxmlformats.org/officeDocument/2006/extended-properties" xmlns:vt="http://schemas.openxmlformats.org/officeDocument/2006/docPropsVTypes">
  <Template>Tema para power point</Template>
  <TotalTime>6859</TotalTime>
  <Words>2909</Words>
  <Application>Microsoft Office PowerPoint</Application>
  <PresentationFormat>Presentación en pantalla (4:3)</PresentationFormat>
  <Paragraphs>556</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para power point</vt:lpstr>
      <vt:lpstr>Diapositiva 1</vt:lpstr>
      <vt:lpstr>CAPÍTULO I EL PROBLEMA</vt:lpstr>
      <vt:lpstr>Diapositiva 3</vt:lpstr>
      <vt:lpstr>Diapositiva 4</vt:lpstr>
      <vt:lpstr>FORMULACIÓN DEL PROBLEMA</vt:lpstr>
      <vt:lpstr>INTERROGANTES DE LA INVESTIGACIÓN </vt:lpstr>
      <vt:lpstr>OBJETIVOS</vt:lpstr>
      <vt:lpstr>OBJETIVOS ESPECÍFICOS </vt:lpstr>
      <vt:lpstr>JUSTIFICACIÓN </vt:lpstr>
      <vt:lpstr>Diapositiva 10</vt:lpstr>
      <vt:lpstr>  UNIDAD I LÚDICO</vt:lpstr>
      <vt:lpstr>Diapositiva 12</vt:lpstr>
      <vt:lpstr>JUEGO</vt:lpstr>
      <vt:lpstr>Diapositiva 14</vt:lpstr>
      <vt:lpstr>DIFERENCIA ENTRE LÚDICA Y JUEGO</vt:lpstr>
      <vt:lpstr>TEORÍAS DE LOS JUEGOS</vt:lpstr>
      <vt:lpstr>UNIDAD II MOTRICIDAD GRUESA</vt:lpstr>
      <vt:lpstr>ELEMENTOS DEL DESARROLLO PSICONEUROLÓGICO Y SU RELACIÓN CON EL DESARROLLO MOTRIZ</vt:lpstr>
      <vt:lpstr>CARACTERÍSTICAS MOTRICES</vt:lpstr>
      <vt:lpstr>FASES</vt:lpstr>
      <vt:lpstr>VARIABLES</vt:lpstr>
      <vt:lpstr>CAPÍTULO III METODOLOGÍA DE LA INVESTIGACIÓN </vt:lpstr>
      <vt:lpstr>Diapositiva 23</vt:lpstr>
      <vt:lpstr>CAPÍTULO IV ANÁLISIS E INTERPRETACIÓN DE RESULTADOS </vt:lpstr>
      <vt:lpstr>ENCUESTA APLICADA LAS DOCENTES</vt:lpstr>
      <vt:lpstr>Diapositiva 26</vt:lpstr>
      <vt:lpstr>Diapositiva 27</vt:lpstr>
      <vt:lpstr>GUÍA DE OBSERVACIÓN APLICADA A LOS NIÑOS/AS</vt:lpstr>
      <vt:lpstr>  DISCUSIÓN DE LAS INTERROGANTES</vt:lpstr>
      <vt:lpstr>Diapositiva 30</vt:lpstr>
      <vt:lpstr>CONCLUSIONES</vt:lpstr>
      <vt:lpstr>RECOMENDACIONES</vt:lpstr>
      <vt:lpstr>Diapositiva 33</vt:lpstr>
      <vt:lpstr>Diapositiva 34</vt:lpstr>
      <vt:lpstr>ANTECEDENTES</vt:lpstr>
      <vt:lpstr>Diapositiva 36</vt:lpstr>
      <vt:lpstr>OBJETIVOS</vt:lpstr>
      <vt:lpstr>OBJETIVOS ESPECÍFICOS </vt:lpstr>
      <vt:lpstr>DESARROLLO DE LA PROPUESTA</vt:lpstr>
      <vt:lpstr>METODOLOGÍA PARA LA ENSEÑANZA DE LOS JUEGOS</vt:lpstr>
      <vt:lpstr>Diapositiva 41</vt:lpstr>
      <vt:lpstr>Diapositiva 42</vt:lpstr>
      <vt:lpstr>MOVIMIENTOS   Estirar los brazos abiertas las manos encoger cerrándolas   Mover el cuerpo de un lado al otro e indicar con los dedos aquí  Manos en la cintura, saltar en un pie subiendo y bajando el otro, cambiar, brincar con los pies juntos y girar dando saltos con los pies juntos  Movimiento de las piernas libre saltar con los pies juntos y girar  Brazos flexionados mover hacia los lados, saltar con los pies juntos  adelante, detrás y girar  Manos en la cintura, saltar en un pie subiendo y bajando el otro, cambiar, brincar con los pies juntos y girar dando saltos con los pies juntos  Indicar con los dedos aquí, e indicar los que miras compartir con sus compañeros y reírse  Manos en la cintura, saltar en un pie subiendo y bajando el otro, cambiar, brincar con los pies juntos y girar dando saltos con los pies juntos</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Fernando</dc:creator>
  <cp:lastModifiedBy>Fernando</cp:lastModifiedBy>
  <cp:revision>28</cp:revision>
  <dcterms:created xsi:type="dcterms:W3CDTF">2015-06-07T22:49:04Z</dcterms:created>
  <dcterms:modified xsi:type="dcterms:W3CDTF">2015-06-17T03:45:21Z</dcterms:modified>
</cp:coreProperties>
</file>