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84" r:id="rId11"/>
    <p:sldId id="285" r:id="rId12"/>
    <p:sldId id="268" r:id="rId13"/>
    <p:sldId id="287" r:id="rId14"/>
    <p:sldId id="286" r:id="rId15"/>
    <p:sldId id="288" r:id="rId16"/>
    <p:sldId id="290" r:id="rId17"/>
    <p:sldId id="291" r:id="rId18"/>
    <p:sldId id="292" r:id="rId19"/>
    <p:sldId id="293" r:id="rId20"/>
    <p:sldId id="294" r:id="rId21"/>
    <p:sldId id="281" r:id="rId22"/>
    <p:sldId id="282" r:id="rId23"/>
    <p:sldId id="289" r:id="rId24"/>
    <p:sldId id="283" r:id="rId25"/>
  </p:sldIdLst>
  <p:sldSz cx="9144000" cy="6858000" type="screen4x3"/>
  <p:notesSz cx="6858000" cy="93138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BE65C-AE0E-4A80-BD42-1A224A5D4E72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3B46A133-4F8D-4D64-B911-51E183F07C76}">
      <dgm:prSet phldrT="[Texto]" custT="1"/>
      <dgm:spPr/>
      <dgm:t>
        <a:bodyPr/>
        <a:lstStyle/>
        <a:p>
          <a:r>
            <a:rPr lang="es-ES" sz="1800" dirty="0" smtClean="0"/>
            <a:t>Material liviano y sismo-resistente</a:t>
          </a:r>
          <a:endParaRPr lang="es-ES" sz="1800" dirty="0"/>
        </a:p>
      </dgm:t>
    </dgm:pt>
    <dgm:pt modelId="{5C1C96BF-8533-4EDF-95F7-81799154A250}" type="parTrans" cxnId="{6BD0E2C8-E70B-49F8-B027-05C98BB339C6}">
      <dgm:prSet/>
      <dgm:spPr/>
      <dgm:t>
        <a:bodyPr/>
        <a:lstStyle/>
        <a:p>
          <a:endParaRPr lang="es-ES"/>
        </a:p>
      </dgm:t>
    </dgm:pt>
    <dgm:pt modelId="{9E6EC812-6A76-42C9-9E89-7AB10A304567}" type="sibTrans" cxnId="{6BD0E2C8-E70B-49F8-B027-05C98BB339C6}">
      <dgm:prSet/>
      <dgm:spPr/>
      <dgm:t>
        <a:bodyPr/>
        <a:lstStyle/>
        <a:p>
          <a:endParaRPr lang="es-ES"/>
        </a:p>
      </dgm:t>
    </dgm:pt>
    <dgm:pt modelId="{1DD41038-F240-4E2B-B779-79D6936A780E}">
      <dgm:prSet phldrT="[Texto]" custT="1"/>
      <dgm:spPr/>
      <dgm:t>
        <a:bodyPr/>
        <a:lstStyle/>
        <a:p>
          <a:r>
            <a:rPr lang="es-ES" sz="1800" dirty="0" smtClean="0"/>
            <a:t>Material</a:t>
          </a:r>
          <a:r>
            <a:rPr lang="es-ES" sz="1800" baseline="0" dirty="0" smtClean="0"/>
            <a:t> para cerchas</a:t>
          </a:r>
          <a:endParaRPr lang="es-ES" sz="1800" dirty="0"/>
        </a:p>
      </dgm:t>
    </dgm:pt>
    <dgm:pt modelId="{CAF2C0B3-9465-444F-9762-D8B0B1C77080}" type="parTrans" cxnId="{17942DCA-C53B-4D73-A086-5AAA9A9AD8E9}">
      <dgm:prSet/>
      <dgm:spPr/>
      <dgm:t>
        <a:bodyPr/>
        <a:lstStyle/>
        <a:p>
          <a:endParaRPr lang="es-ES"/>
        </a:p>
      </dgm:t>
    </dgm:pt>
    <dgm:pt modelId="{87591BA4-2638-4E5C-991A-994EBC3F787D}" type="sibTrans" cxnId="{17942DCA-C53B-4D73-A086-5AAA9A9AD8E9}">
      <dgm:prSet/>
      <dgm:spPr/>
      <dgm:t>
        <a:bodyPr/>
        <a:lstStyle/>
        <a:p>
          <a:endParaRPr lang="es-ES"/>
        </a:p>
      </dgm:t>
    </dgm:pt>
    <dgm:pt modelId="{E09743EF-10D3-4CA3-818E-B3DB6D01BADE}">
      <dgm:prSet phldrT="[Texto]" custT="1"/>
      <dgm:spPr/>
      <dgm:t>
        <a:bodyPr/>
        <a:lstStyle/>
        <a:p>
          <a:r>
            <a:rPr lang="es-ES" sz="1800" dirty="0" smtClean="0"/>
            <a:t>Gran elasticidad de la estructura</a:t>
          </a:r>
          <a:endParaRPr lang="es-ES" sz="1800" dirty="0"/>
        </a:p>
      </dgm:t>
    </dgm:pt>
    <dgm:pt modelId="{7970294E-7882-4F04-B3D0-3E7118CA62F4}" type="parTrans" cxnId="{DBC278DE-42FD-4527-B71A-CF945F7F0CB6}">
      <dgm:prSet/>
      <dgm:spPr/>
      <dgm:t>
        <a:bodyPr/>
        <a:lstStyle/>
        <a:p>
          <a:endParaRPr lang="es-ES"/>
        </a:p>
      </dgm:t>
    </dgm:pt>
    <dgm:pt modelId="{D025F88D-E0BD-4A90-9458-57122C3D2097}" type="sibTrans" cxnId="{DBC278DE-42FD-4527-B71A-CF945F7F0CB6}">
      <dgm:prSet/>
      <dgm:spPr/>
      <dgm:t>
        <a:bodyPr/>
        <a:lstStyle/>
        <a:p>
          <a:endParaRPr lang="es-ES"/>
        </a:p>
      </dgm:t>
    </dgm:pt>
    <dgm:pt modelId="{FA6FA5CA-1BCD-4691-B816-2430659D5EB4}">
      <dgm:prSet phldrT="[Texto]" custT="1"/>
      <dgm:spPr/>
      <dgm:t>
        <a:bodyPr/>
        <a:lstStyle/>
        <a:p>
          <a:r>
            <a:rPr lang="es-ES" sz="1800" dirty="0" smtClean="0"/>
            <a:t>Reacomodamiento de juntas</a:t>
          </a:r>
          <a:endParaRPr lang="es-ES" sz="1800" dirty="0"/>
        </a:p>
      </dgm:t>
    </dgm:pt>
    <dgm:pt modelId="{F3B19544-BBB9-49AD-9C2F-5AFCB0CFEF61}" type="parTrans" cxnId="{7178412F-8DA5-48F8-8339-0F3CE0547F4A}">
      <dgm:prSet/>
      <dgm:spPr/>
      <dgm:t>
        <a:bodyPr/>
        <a:lstStyle/>
        <a:p>
          <a:endParaRPr lang="es-ES"/>
        </a:p>
      </dgm:t>
    </dgm:pt>
    <dgm:pt modelId="{A9F5E71A-0A7F-4571-AF72-F7EA22E23CA9}" type="sibTrans" cxnId="{7178412F-8DA5-48F8-8339-0F3CE0547F4A}">
      <dgm:prSet/>
      <dgm:spPr/>
      <dgm:t>
        <a:bodyPr/>
        <a:lstStyle/>
        <a:p>
          <a:endParaRPr lang="es-ES"/>
        </a:p>
      </dgm:t>
    </dgm:pt>
    <dgm:pt modelId="{72EFD751-57AB-47FA-9C36-506FB7C98D20}">
      <dgm:prSet phldrT="[Texto]" custT="1"/>
      <dgm:spPr/>
      <dgm:t>
        <a:bodyPr/>
        <a:lstStyle/>
        <a:p>
          <a:r>
            <a:rPr lang="es-ES" sz="1800" dirty="0" smtClean="0"/>
            <a:t>Sustentabilidad, renovación y bajo costo</a:t>
          </a:r>
          <a:endParaRPr lang="es-ES" sz="1800" dirty="0"/>
        </a:p>
      </dgm:t>
    </dgm:pt>
    <dgm:pt modelId="{58EFCF7E-3D4D-4C57-9E77-743B07EF5BF8}" type="parTrans" cxnId="{6C88D86C-16F9-4B4E-A892-B4B0B5612830}">
      <dgm:prSet/>
      <dgm:spPr/>
      <dgm:t>
        <a:bodyPr/>
        <a:lstStyle/>
        <a:p>
          <a:endParaRPr lang="es-EC"/>
        </a:p>
      </dgm:t>
    </dgm:pt>
    <dgm:pt modelId="{D3363577-E411-45EE-BC1E-0E3EEC1A90B7}" type="sibTrans" cxnId="{6C88D86C-16F9-4B4E-A892-B4B0B5612830}">
      <dgm:prSet/>
      <dgm:spPr/>
      <dgm:t>
        <a:bodyPr/>
        <a:lstStyle/>
        <a:p>
          <a:endParaRPr lang="es-EC"/>
        </a:p>
      </dgm:t>
    </dgm:pt>
    <dgm:pt modelId="{42DCE103-B4C4-4E3A-9A74-7800BEAF1AAC}">
      <dgm:prSet phldrT="[Texto]" custT="1"/>
      <dgm:spPr/>
      <dgm:t>
        <a:bodyPr/>
        <a:lstStyle/>
        <a:p>
          <a:r>
            <a:rPr lang="es-ES" sz="1800" dirty="0" smtClean="0"/>
            <a:t>Sin demanda, sin proveedores</a:t>
          </a:r>
          <a:endParaRPr lang="es-ES" sz="1800" dirty="0"/>
        </a:p>
      </dgm:t>
    </dgm:pt>
    <dgm:pt modelId="{76FA3C28-331A-4824-8823-AD52CA71B558}" type="parTrans" cxnId="{46E42978-15DC-44A4-8510-6A60D1E81545}">
      <dgm:prSet/>
      <dgm:spPr/>
      <dgm:t>
        <a:bodyPr/>
        <a:lstStyle/>
        <a:p>
          <a:endParaRPr lang="es-EC"/>
        </a:p>
      </dgm:t>
    </dgm:pt>
    <dgm:pt modelId="{F96EA391-E222-4FF7-82EA-457FF11BE526}" type="sibTrans" cxnId="{46E42978-15DC-44A4-8510-6A60D1E81545}">
      <dgm:prSet/>
      <dgm:spPr/>
      <dgm:t>
        <a:bodyPr/>
        <a:lstStyle/>
        <a:p>
          <a:endParaRPr lang="es-EC"/>
        </a:p>
      </dgm:t>
    </dgm:pt>
    <dgm:pt modelId="{500190CE-A669-4417-988F-6497B0348C28}">
      <dgm:prSet phldrT="[Texto]" custT="1"/>
      <dgm:spPr/>
      <dgm:t>
        <a:bodyPr/>
        <a:lstStyle/>
        <a:p>
          <a:r>
            <a:rPr lang="es-ES" sz="2000" dirty="0" smtClean="0"/>
            <a:t>Inmunización y secado</a:t>
          </a:r>
          <a:r>
            <a:rPr lang="es-ES" sz="2000" baseline="0" dirty="0" smtClean="0"/>
            <a:t> </a:t>
          </a:r>
          <a:endParaRPr lang="es-ES" sz="2000" dirty="0"/>
        </a:p>
      </dgm:t>
    </dgm:pt>
    <dgm:pt modelId="{AEE46B7A-02F1-4F52-AC4A-8BCD6517EBAB}" type="parTrans" cxnId="{DD82C7D7-B207-4393-BB0E-565FD6D25EF3}">
      <dgm:prSet/>
      <dgm:spPr/>
      <dgm:t>
        <a:bodyPr/>
        <a:lstStyle/>
        <a:p>
          <a:endParaRPr lang="es-EC"/>
        </a:p>
      </dgm:t>
    </dgm:pt>
    <dgm:pt modelId="{190B1FBD-BA3F-4DC3-A1ED-6235E583ADC4}" type="sibTrans" cxnId="{DD82C7D7-B207-4393-BB0E-565FD6D25EF3}">
      <dgm:prSet/>
      <dgm:spPr/>
      <dgm:t>
        <a:bodyPr/>
        <a:lstStyle/>
        <a:p>
          <a:endParaRPr lang="es-EC"/>
        </a:p>
      </dgm:t>
    </dgm:pt>
    <dgm:pt modelId="{8F69B491-AD72-495E-8E2E-2106A6F1B61F}">
      <dgm:prSet phldrT="[Texto]" custT="1"/>
      <dgm:spPr/>
      <dgm:t>
        <a:bodyPr/>
        <a:lstStyle/>
        <a:p>
          <a:r>
            <a:rPr lang="es-ES" sz="1800" dirty="0" smtClean="0"/>
            <a:t>No</a:t>
          </a:r>
          <a:r>
            <a:rPr lang="es-ES" sz="1800" baseline="0" dirty="0" smtClean="0"/>
            <a:t> se excedió el limito L/500</a:t>
          </a:r>
          <a:endParaRPr lang="es-ES" sz="1800" dirty="0"/>
        </a:p>
      </dgm:t>
    </dgm:pt>
    <dgm:pt modelId="{7ACC4083-11DE-4897-848E-BB9AC6BB5E03}" type="parTrans" cxnId="{E1ECCE20-1E45-4E44-85AD-CA78C59ED3A3}">
      <dgm:prSet/>
      <dgm:spPr/>
      <dgm:t>
        <a:bodyPr/>
        <a:lstStyle/>
        <a:p>
          <a:endParaRPr lang="es-EC"/>
        </a:p>
      </dgm:t>
    </dgm:pt>
    <dgm:pt modelId="{8E90C705-3458-4516-9857-0ED7B70F952E}" type="sibTrans" cxnId="{E1ECCE20-1E45-4E44-85AD-CA78C59ED3A3}">
      <dgm:prSet/>
      <dgm:spPr/>
      <dgm:t>
        <a:bodyPr/>
        <a:lstStyle/>
        <a:p>
          <a:endParaRPr lang="es-EC"/>
        </a:p>
      </dgm:t>
    </dgm:pt>
    <dgm:pt modelId="{B7DA0BCD-EB87-4273-A774-4B909C657CDC}">
      <dgm:prSet phldrT="[Texto]" custT="1"/>
      <dgm:spPr/>
      <dgm:t>
        <a:bodyPr/>
        <a:lstStyle/>
        <a:p>
          <a:r>
            <a:rPr lang="es-ES" sz="1800" dirty="0" smtClean="0"/>
            <a:t>Período</a:t>
          </a:r>
          <a:r>
            <a:rPr lang="es-ES" sz="1800" baseline="0" dirty="0" smtClean="0"/>
            <a:t> crítico</a:t>
          </a:r>
          <a:endParaRPr lang="es-ES" sz="1800" dirty="0"/>
        </a:p>
      </dgm:t>
    </dgm:pt>
    <dgm:pt modelId="{7F8E78F8-90AB-4249-9C5B-AEBFEDE4F72D}" type="parTrans" cxnId="{DD5D9945-17D1-416B-9397-77027D4027C1}">
      <dgm:prSet/>
      <dgm:spPr/>
      <dgm:t>
        <a:bodyPr/>
        <a:lstStyle/>
        <a:p>
          <a:endParaRPr lang="es-EC"/>
        </a:p>
      </dgm:t>
    </dgm:pt>
    <dgm:pt modelId="{67D7951A-93FB-4A1C-8623-4C8784FFABD7}" type="sibTrans" cxnId="{DD5D9945-17D1-416B-9397-77027D4027C1}">
      <dgm:prSet/>
      <dgm:spPr/>
      <dgm:t>
        <a:bodyPr/>
        <a:lstStyle/>
        <a:p>
          <a:endParaRPr lang="es-EC"/>
        </a:p>
      </dgm:t>
    </dgm:pt>
    <dgm:pt modelId="{8B1A4524-7121-46DC-BBCC-02B059464684}">
      <dgm:prSet phldrT="[Texto]" custT="1"/>
      <dgm:spPr/>
      <dgm:t>
        <a:bodyPr/>
        <a:lstStyle/>
        <a:p>
          <a:r>
            <a:rPr lang="es-ES" sz="1800" dirty="0" smtClean="0"/>
            <a:t>Material sin tratamiento</a:t>
          </a:r>
          <a:endParaRPr lang="es-ES" sz="1800" dirty="0"/>
        </a:p>
      </dgm:t>
    </dgm:pt>
    <dgm:pt modelId="{52FD2C38-BA24-482B-A8E1-7C3573A76628}" type="parTrans" cxnId="{A07867D9-E1AC-4095-8612-1E7B3E582D64}">
      <dgm:prSet/>
      <dgm:spPr/>
      <dgm:t>
        <a:bodyPr/>
        <a:lstStyle/>
        <a:p>
          <a:endParaRPr lang="es-EC"/>
        </a:p>
      </dgm:t>
    </dgm:pt>
    <dgm:pt modelId="{F1A4F02B-4921-450F-B9FD-7D099074C7C1}" type="sibTrans" cxnId="{A07867D9-E1AC-4095-8612-1E7B3E582D64}">
      <dgm:prSet/>
      <dgm:spPr/>
      <dgm:t>
        <a:bodyPr/>
        <a:lstStyle/>
        <a:p>
          <a:endParaRPr lang="es-EC"/>
        </a:p>
      </dgm:t>
    </dgm:pt>
    <dgm:pt modelId="{2CBA3295-88D9-412C-83FE-1AF0017C9AFD}">
      <dgm:prSet phldrT="[Texto]" custT="1"/>
      <dgm:spPr/>
      <dgm:t>
        <a:bodyPr/>
        <a:lstStyle/>
        <a:p>
          <a:r>
            <a:rPr lang="es-ES" sz="1800" dirty="0" smtClean="0"/>
            <a:t>Mantenimiento</a:t>
          </a:r>
          <a:endParaRPr lang="es-ES" sz="1800" dirty="0"/>
        </a:p>
      </dgm:t>
    </dgm:pt>
    <dgm:pt modelId="{183448FF-5ACB-4E4E-8AF4-CAA17FF75FC6}" type="parTrans" cxnId="{793C9F25-6A59-4F04-B990-9D546B9B85F5}">
      <dgm:prSet/>
      <dgm:spPr/>
      <dgm:t>
        <a:bodyPr/>
        <a:lstStyle/>
        <a:p>
          <a:endParaRPr lang="es-EC"/>
        </a:p>
      </dgm:t>
    </dgm:pt>
    <dgm:pt modelId="{283BFA49-E529-4D91-A7DF-2A008B2223F3}" type="sibTrans" cxnId="{793C9F25-6A59-4F04-B990-9D546B9B85F5}">
      <dgm:prSet/>
      <dgm:spPr/>
      <dgm:t>
        <a:bodyPr/>
        <a:lstStyle/>
        <a:p>
          <a:endParaRPr lang="es-EC"/>
        </a:p>
      </dgm:t>
    </dgm:pt>
    <dgm:pt modelId="{D92FC574-4CAA-44EB-B4D2-74E958CD8B27}">
      <dgm:prSet phldrT="[Texto]" custT="1"/>
      <dgm:spPr/>
      <dgm:t>
        <a:bodyPr/>
        <a:lstStyle/>
        <a:p>
          <a:r>
            <a:rPr lang="es-ES" sz="1800" dirty="0" smtClean="0"/>
            <a:t>Se valida la estructura </a:t>
          </a:r>
          <a:endParaRPr lang="es-ES" sz="1800" dirty="0"/>
        </a:p>
      </dgm:t>
    </dgm:pt>
    <dgm:pt modelId="{7B85DEB1-50CE-4AEB-8FA3-A6919EDB1DA1}" type="parTrans" cxnId="{E596DC52-24CA-416F-838E-9C9FEC18F5AF}">
      <dgm:prSet/>
      <dgm:spPr/>
      <dgm:t>
        <a:bodyPr/>
        <a:lstStyle/>
        <a:p>
          <a:endParaRPr lang="es-EC"/>
        </a:p>
      </dgm:t>
    </dgm:pt>
    <dgm:pt modelId="{7B80BABB-CC3B-459A-82C6-6C0D7B4015EC}" type="sibTrans" cxnId="{E596DC52-24CA-416F-838E-9C9FEC18F5AF}">
      <dgm:prSet/>
      <dgm:spPr/>
      <dgm:t>
        <a:bodyPr/>
        <a:lstStyle/>
        <a:p>
          <a:endParaRPr lang="es-EC"/>
        </a:p>
      </dgm:t>
    </dgm:pt>
    <dgm:pt modelId="{3A732A40-69D8-483C-B92E-C502A2D5ABE8}" type="pres">
      <dgm:prSet presAssocID="{062BE65C-AE0E-4A80-BD42-1A224A5D4E7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4957E42-FC22-40ED-8C5D-8EE95B8EB251}" type="pres">
      <dgm:prSet presAssocID="{3B46A133-4F8D-4D64-B911-51E183F07C76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A43038-3658-416A-8AA3-CCD595966A8F}" type="pres">
      <dgm:prSet presAssocID="{9E6EC812-6A76-42C9-9E89-7AB10A304567}" presName="sibTrans" presStyleCnt="0"/>
      <dgm:spPr/>
      <dgm:t>
        <a:bodyPr/>
        <a:lstStyle/>
        <a:p>
          <a:endParaRPr lang="es-ES"/>
        </a:p>
      </dgm:t>
    </dgm:pt>
    <dgm:pt modelId="{67F708C9-7EC6-451F-A322-78BA7DF40FAE}" type="pres">
      <dgm:prSet presAssocID="{1DD41038-F240-4E2B-B779-79D6936A780E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CC7EDF-D874-4B4C-B54B-4C5452931BEA}" type="pres">
      <dgm:prSet presAssocID="{87591BA4-2638-4E5C-991A-994EBC3F787D}" presName="sibTrans" presStyleCnt="0"/>
      <dgm:spPr/>
      <dgm:t>
        <a:bodyPr/>
        <a:lstStyle/>
        <a:p>
          <a:endParaRPr lang="es-ES"/>
        </a:p>
      </dgm:t>
    </dgm:pt>
    <dgm:pt modelId="{4063B042-F9A3-4920-BE4B-F9ADAE04E51D}" type="pres">
      <dgm:prSet presAssocID="{72EFD751-57AB-47FA-9C36-506FB7C98D20}" presName="node" presStyleLbl="node1" presStyleIdx="2" presStyleCnt="12" custLinFactNeighborX="29" custLinFactNeighborY="21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697E73-3CEC-4775-8600-37C6CA58B960}" type="pres">
      <dgm:prSet presAssocID="{D3363577-E411-45EE-BC1E-0E3EEC1A90B7}" presName="sibTrans" presStyleCnt="0"/>
      <dgm:spPr/>
    </dgm:pt>
    <dgm:pt modelId="{9512A99E-4636-44B4-A003-3A147F006BEC}" type="pres">
      <dgm:prSet presAssocID="{42DCE103-B4C4-4E3A-9A74-7800BEAF1AAC}" presName="node" presStyleLbl="node1" presStyleIdx="3" presStyleCnt="12" custLinFactNeighborX="29" custLinFactNeighborY="21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A840FC-7D43-4647-BFC2-E116B89FD5E2}" type="pres">
      <dgm:prSet presAssocID="{F96EA391-E222-4FF7-82EA-457FF11BE526}" presName="sibTrans" presStyleCnt="0"/>
      <dgm:spPr/>
    </dgm:pt>
    <dgm:pt modelId="{65A80E82-DD5C-414E-A590-5DAA31C76C4A}" type="pres">
      <dgm:prSet presAssocID="{500190CE-A669-4417-988F-6497B0348C28}" presName="node" presStyleLbl="node1" presStyleIdx="4" presStyleCnt="12" custLinFactNeighborX="29" custLinFactNeighborY="21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48E98C-6BEC-4470-A1B0-75EB2F1BE255}" type="pres">
      <dgm:prSet presAssocID="{190B1FBD-BA3F-4DC3-A1ED-6235E583ADC4}" presName="sibTrans" presStyleCnt="0"/>
      <dgm:spPr/>
    </dgm:pt>
    <dgm:pt modelId="{11ABDB40-D8AC-4FF3-9522-5B31168E678A}" type="pres">
      <dgm:prSet presAssocID="{8F69B491-AD72-495E-8E2E-2106A6F1B61F}" presName="node" presStyleLbl="node1" presStyleIdx="5" presStyleCnt="12" custLinFactNeighborX="29" custLinFactNeighborY="21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4C479F-B303-4337-A2A9-A9A5BD3F9DE3}" type="pres">
      <dgm:prSet presAssocID="{8E90C705-3458-4516-9857-0ED7B70F952E}" presName="sibTrans" presStyleCnt="0"/>
      <dgm:spPr/>
    </dgm:pt>
    <dgm:pt modelId="{22FCB845-FAB2-4D4E-8BB1-355018E8530B}" type="pres">
      <dgm:prSet presAssocID="{B7DA0BCD-EB87-4273-A774-4B909C657CDC}" presName="node" presStyleLbl="node1" presStyleIdx="6" presStyleCnt="12" custLinFactNeighborX="29" custLinFactNeighborY="21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30B62D-F866-4F41-8634-F6DBEA49E489}" type="pres">
      <dgm:prSet presAssocID="{67D7951A-93FB-4A1C-8623-4C8784FFABD7}" presName="sibTrans" presStyleCnt="0"/>
      <dgm:spPr/>
    </dgm:pt>
    <dgm:pt modelId="{078C0BBF-F665-48A6-B521-2714970B573A}" type="pres">
      <dgm:prSet presAssocID="{E09743EF-10D3-4CA3-818E-B3DB6D01BADE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3572A0-A5AE-499A-B6F5-8CF2C222925C}" type="pres">
      <dgm:prSet presAssocID="{D025F88D-E0BD-4A90-9458-57122C3D2097}" presName="sibTrans" presStyleCnt="0"/>
      <dgm:spPr/>
      <dgm:t>
        <a:bodyPr/>
        <a:lstStyle/>
        <a:p>
          <a:endParaRPr lang="es-ES"/>
        </a:p>
      </dgm:t>
    </dgm:pt>
    <dgm:pt modelId="{F6911D2F-2236-443B-AD4D-DAC745A3B993}" type="pres">
      <dgm:prSet presAssocID="{FA6FA5CA-1BCD-4691-B816-2430659D5EB4}" presName="node" presStyleLbl="node1" presStyleIdx="8" presStyleCnt="12" custLinFactX="-10126" custLinFactNeighborX="-100000" custLinFactNeighborY="3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090C2C-3F92-42D9-A5ED-D4FAF1FCB8CD}" type="pres">
      <dgm:prSet presAssocID="{A9F5E71A-0A7F-4571-AF72-F7EA22E23CA9}" presName="sibTrans" presStyleCnt="0"/>
      <dgm:spPr/>
      <dgm:t>
        <a:bodyPr/>
        <a:lstStyle/>
        <a:p>
          <a:endParaRPr lang="es-ES"/>
        </a:p>
      </dgm:t>
    </dgm:pt>
    <dgm:pt modelId="{5158F9C5-31FB-4319-90A8-C548B52ABE0B}" type="pres">
      <dgm:prSet presAssocID="{8B1A4524-7121-46DC-BBCC-02B059464684}" presName="node" presStyleLbl="node1" presStyleIdx="9" presStyleCnt="12" custLinFactNeighborX="-1689" custLinFactNeighborY="3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CFF889-A18D-490D-B069-614B7064D5F2}" type="pres">
      <dgm:prSet presAssocID="{F1A4F02B-4921-450F-B9FD-7D099074C7C1}" presName="sibTrans" presStyleCnt="0"/>
      <dgm:spPr/>
    </dgm:pt>
    <dgm:pt modelId="{C6C23EE3-210C-4807-A28B-F70C225CADF2}" type="pres">
      <dgm:prSet presAssocID="{2CBA3295-88D9-412C-83FE-1AF0017C9AFD}" presName="node" presStyleLbl="node1" presStyleIdx="10" presStyleCnt="12" custLinFactNeighborX="247" custLinFactNeighborY="3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C8E498-318F-4715-8874-7C08746C4D6F}" type="pres">
      <dgm:prSet presAssocID="{283BFA49-E529-4D91-A7DF-2A008B2223F3}" presName="sibTrans" presStyleCnt="0"/>
      <dgm:spPr/>
    </dgm:pt>
    <dgm:pt modelId="{3B9E608E-3168-4A95-93C5-FA88D00E30FD}" type="pres">
      <dgm:prSet presAssocID="{D92FC574-4CAA-44EB-B4D2-74E958CD8B27}" presName="node" presStyleLbl="node1" presStyleIdx="11" presStyleCnt="12" custLinFactNeighborX="701" custLinFactNeighborY="3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D5D9945-17D1-416B-9397-77027D4027C1}" srcId="{062BE65C-AE0E-4A80-BD42-1A224A5D4E72}" destId="{B7DA0BCD-EB87-4273-A774-4B909C657CDC}" srcOrd="6" destOrd="0" parTransId="{7F8E78F8-90AB-4249-9C5B-AEBFEDE4F72D}" sibTransId="{67D7951A-93FB-4A1C-8623-4C8784FFABD7}"/>
    <dgm:cxn modelId="{17942DCA-C53B-4D73-A086-5AAA9A9AD8E9}" srcId="{062BE65C-AE0E-4A80-BD42-1A224A5D4E72}" destId="{1DD41038-F240-4E2B-B779-79D6936A780E}" srcOrd="1" destOrd="0" parTransId="{CAF2C0B3-9465-444F-9762-D8B0B1C77080}" sibTransId="{87591BA4-2638-4E5C-991A-994EBC3F787D}"/>
    <dgm:cxn modelId="{2F8ACB46-085C-4FBC-B386-F612DCBB808D}" type="presOf" srcId="{E09743EF-10D3-4CA3-818E-B3DB6D01BADE}" destId="{078C0BBF-F665-48A6-B521-2714970B573A}" srcOrd="0" destOrd="0" presId="urn:microsoft.com/office/officeart/2005/8/layout/default"/>
    <dgm:cxn modelId="{6B3D3DE7-DA9A-47BF-B2CC-B8F88B27AB9F}" type="presOf" srcId="{3B46A133-4F8D-4D64-B911-51E183F07C76}" destId="{94957E42-FC22-40ED-8C5D-8EE95B8EB251}" srcOrd="0" destOrd="0" presId="urn:microsoft.com/office/officeart/2005/8/layout/default"/>
    <dgm:cxn modelId="{793C9F25-6A59-4F04-B990-9D546B9B85F5}" srcId="{062BE65C-AE0E-4A80-BD42-1A224A5D4E72}" destId="{2CBA3295-88D9-412C-83FE-1AF0017C9AFD}" srcOrd="10" destOrd="0" parTransId="{183448FF-5ACB-4E4E-8AF4-CAA17FF75FC6}" sibTransId="{283BFA49-E529-4D91-A7DF-2A008B2223F3}"/>
    <dgm:cxn modelId="{A07867D9-E1AC-4095-8612-1E7B3E582D64}" srcId="{062BE65C-AE0E-4A80-BD42-1A224A5D4E72}" destId="{8B1A4524-7121-46DC-BBCC-02B059464684}" srcOrd="9" destOrd="0" parTransId="{52FD2C38-BA24-482B-A8E1-7C3573A76628}" sibTransId="{F1A4F02B-4921-450F-B9FD-7D099074C7C1}"/>
    <dgm:cxn modelId="{6C88D86C-16F9-4B4E-A892-B4B0B5612830}" srcId="{062BE65C-AE0E-4A80-BD42-1A224A5D4E72}" destId="{72EFD751-57AB-47FA-9C36-506FB7C98D20}" srcOrd="2" destOrd="0" parTransId="{58EFCF7E-3D4D-4C57-9E77-743B07EF5BF8}" sibTransId="{D3363577-E411-45EE-BC1E-0E3EEC1A90B7}"/>
    <dgm:cxn modelId="{46E42978-15DC-44A4-8510-6A60D1E81545}" srcId="{062BE65C-AE0E-4A80-BD42-1A224A5D4E72}" destId="{42DCE103-B4C4-4E3A-9A74-7800BEAF1AAC}" srcOrd="3" destOrd="0" parTransId="{76FA3C28-331A-4824-8823-AD52CA71B558}" sibTransId="{F96EA391-E222-4FF7-82EA-457FF11BE526}"/>
    <dgm:cxn modelId="{D985A7EF-85FD-4C8A-939D-FDFC6C3A9BF2}" type="presOf" srcId="{D92FC574-4CAA-44EB-B4D2-74E958CD8B27}" destId="{3B9E608E-3168-4A95-93C5-FA88D00E30FD}" srcOrd="0" destOrd="0" presId="urn:microsoft.com/office/officeart/2005/8/layout/default"/>
    <dgm:cxn modelId="{7178412F-8DA5-48F8-8339-0F3CE0547F4A}" srcId="{062BE65C-AE0E-4A80-BD42-1A224A5D4E72}" destId="{FA6FA5CA-1BCD-4691-B816-2430659D5EB4}" srcOrd="8" destOrd="0" parTransId="{F3B19544-BBB9-49AD-9C2F-5AFCB0CFEF61}" sibTransId="{A9F5E71A-0A7F-4571-AF72-F7EA22E23CA9}"/>
    <dgm:cxn modelId="{F9C80B48-7866-421E-9416-C9D5D253EEB3}" type="presOf" srcId="{72EFD751-57AB-47FA-9C36-506FB7C98D20}" destId="{4063B042-F9A3-4920-BE4B-F9ADAE04E51D}" srcOrd="0" destOrd="0" presId="urn:microsoft.com/office/officeart/2005/8/layout/default"/>
    <dgm:cxn modelId="{58168055-78A6-49A0-86B7-5B2AD9672FA5}" type="presOf" srcId="{2CBA3295-88D9-412C-83FE-1AF0017C9AFD}" destId="{C6C23EE3-210C-4807-A28B-F70C225CADF2}" srcOrd="0" destOrd="0" presId="urn:microsoft.com/office/officeart/2005/8/layout/default"/>
    <dgm:cxn modelId="{105F4B03-7372-47DE-9E6D-AB16CE5F8ADA}" type="presOf" srcId="{B7DA0BCD-EB87-4273-A774-4B909C657CDC}" destId="{22FCB845-FAB2-4D4E-8BB1-355018E8530B}" srcOrd="0" destOrd="0" presId="urn:microsoft.com/office/officeart/2005/8/layout/default"/>
    <dgm:cxn modelId="{A4257F96-07C2-4325-90E1-A2FF55F1BADA}" type="presOf" srcId="{8F69B491-AD72-495E-8E2E-2106A6F1B61F}" destId="{11ABDB40-D8AC-4FF3-9522-5B31168E678A}" srcOrd="0" destOrd="0" presId="urn:microsoft.com/office/officeart/2005/8/layout/default"/>
    <dgm:cxn modelId="{DD82C7D7-B207-4393-BB0E-565FD6D25EF3}" srcId="{062BE65C-AE0E-4A80-BD42-1A224A5D4E72}" destId="{500190CE-A669-4417-988F-6497B0348C28}" srcOrd="4" destOrd="0" parTransId="{AEE46B7A-02F1-4F52-AC4A-8BCD6517EBAB}" sibTransId="{190B1FBD-BA3F-4DC3-A1ED-6235E583ADC4}"/>
    <dgm:cxn modelId="{799EF5C0-DC35-4E80-A07C-37EDFCA0B3BE}" type="presOf" srcId="{42DCE103-B4C4-4E3A-9A74-7800BEAF1AAC}" destId="{9512A99E-4636-44B4-A003-3A147F006BEC}" srcOrd="0" destOrd="0" presId="urn:microsoft.com/office/officeart/2005/8/layout/default"/>
    <dgm:cxn modelId="{EB97F233-C348-4EAB-94D2-595DE20B0851}" type="presOf" srcId="{1DD41038-F240-4E2B-B779-79D6936A780E}" destId="{67F708C9-7EC6-451F-A322-78BA7DF40FAE}" srcOrd="0" destOrd="0" presId="urn:microsoft.com/office/officeart/2005/8/layout/default"/>
    <dgm:cxn modelId="{E596DC52-24CA-416F-838E-9C9FEC18F5AF}" srcId="{062BE65C-AE0E-4A80-BD42-1A224A5D4E72}" destId="{D92FC574-4CAA-44EB-B4D2-74E958CD8B27}" srcOrd="11" destOrd="0" parTransId="{7B85DEB1-50CE-4AEB-8FA3-A6919EDB1DA1}" sibTransId="{7B80BABB-CC3B-459A-82C6-6C0D7B4015EC}"/>
    <dgm:cxn modelId="{AAFC4141-9083-4202-B270-1B90AD88054B}" type="presOf" srcId="{FA6FA5CA-1BCD-4691-B816-2430659D5EB4}" destId="{F6911D2F-2236-443B-AD4D-DAC745A3B993}" srcOrd="0" destOrd="0" presId="urn:microsoft.com/office/officeart/2005/8/layout/default"/>
    <dgm:cxn modelId="{FC0BD378-40A6-47E3-8CBD-D19AF6243173}" type="presOf" srcId="{062BE65C-AE0E-4A80-BD42-1A224A5D4E72}" destId="{3A732A40-69D8-483C-B92E-C502A2D5ABE8}" srcOrd="0" destOrd="0" presId="urn:microsoft.com/office/officeart/2005/8/layout/default"/>
    <dgm:cxn modelId="{6BD0E2C8-E70B-49F8-B027-05C98BB339C6}" srcId="{062BE65C-AE0E-4A80-BD42-1A224A5D4E72}" destId="{3B46A133-4F8D-4D64-B911-51E183F07C76}" srcOrd="0" destOrd="0" parTransId="{5C1C96BF-8533-4EDF-95F7-81799154A250}" sibTransId="{9E6EC812-6A76-42C9-9E89-7AB10A304567}"/>
    <dgm:cxn modelId="{DBC278DE-42FD-4527-B71A-CF945F7F0CB6}" srcId="{062BE65C-AE0E-4A80-BD42-1A224A5D4E72}" destId="{E09743EF-10D3-4CA3-818E-B3DB6D01BADE}" srcOrd="7" destOrd="0" parTransId="{7970294E-7882-4F04-B3D0-3E7118CA62F4}" sibTransId="{D025F88D-E0BD-4A90-9458-57122C3D2097}"/>
    <dgm:cxn modelId="{A3AE3B30-DB9A-4ABE-99E7-11AE4BB2CEE8}" type="presOf" srcId="{500190CE-A669-4417-988F-6497B0348C28}" destId="{65A80E82-DD5C-414E-A590-5DAA31C76C4A}" srcOrd="0" destOrd="0" presId="urn:microsoft.com/office/officeart/2005/8/layout/default"/>
    <dgm:cxn modelId="{E1ECCE20-1E45-4E44-85AD-CA78C59ED3A3}" srcId="{062BE65C-AE0E-4A80-BD42-1A224A5D4E72}" destId="{8F69B491-AD72-495E-8E2E-2106A6F1B61F}" srcOrd="5" destOrd="0" parTransId="{7ACC4083-11DE-4897-848E-BB9AC6BB5E03}" sibTransId="{8E90C705-3458-4516-9857-0ED7B70F952E}"/>
    <dgm:cxn modelId="{810AED2E-AACC-4302-B631-72F588B92BF4}" type="presOf" srcId="{8B1A4524-7121-46DC-BBCC-02B059464684}" destId="{5158F9C5-31FB-4319-90A8-C548B52ABE0B}" srcOrd="0" destOrd="0" presId="urn:microsoft.com/office/officeart/2005/8/layout/default"/>
    <dgm:cxn modelId="{B0A4C36F-1A50-41FD-8292-6F35CB7183D6}" type="presParOf" srcId="{3A732A40-69D8-483C-B92E-C502A2D5ABE8}" destId="{94957E42-FC22-40ED-8C5D-8EE95B8EB251}" srcOrd="0" destOrd="0" presId="urn:microsoft.com/office/officeart/2005/8/layout/default"/>
    <dgm:cxn modelId="{A3661741-AE11-48B3-91FE-B987930C67CF}" type="presParOf" srcId="{3A732A40-69D8-483C-B92E-C502A2D5ABE8}" destId="{6CA43038-3658-416A-8AA3-CCD595966A8F}" srcOrd="1" destOrd="0" presId="urn:microsoft.com/office/officeart/2005/8/layout/default"/>
    <dgm:cxn modelId="{331D879A-572E-44CE-BB0A-0670F4CBF3A2}" type="presParOf" srcId="{3A732A40-69D8-483C-B92E-C502A2D5ABE8}" destId="{67F708C9-7EC6-451F-A322-78BA7DF40FAE}" srcOrd="2" destOrd="0" presId="urn:microsoft.com/office/officeart/2005/8/layout/default"/>
    <dgm:cxn modelId="{B2CACBD7-91A8-49A9-ADA2-CD92FAE4382B}" type="presParOf" srcId="{3A732A40-69D8-483C-B92E-C502A2D5ABE8}" destId="{A9CC7EDF-D874-4B4C-B54B-4C5452931BEA}" srcOrd="3" destOrd="0" presId="urn:microsoft.com/office/officeart/2005/8/layout/default"/>
    <dgm:cxn modelId="{B0D1D49B-354B-40C3-8F36-13C998E85D32}" type="presParOf" srcId="{3A732A40-69D8-483C-B92E-C502A2D5ABE8}" destId="{4063B042-F9A3-4920-BE4B-F9ADAE04E51D}" srcOrd="4" destOrd="0" presId="urn:microsoft.com/office/officeart/2005/8/layout/default"/>
    <dgm:cxn modelId="{DAD61892-984B-4035-8FA8-38346618AB94}" type="presParOf" srcId="{3A732A40-69D8-483C-B92E-C502A2D5ABE8}" destId="{83697E73-3CEC-4775-8600-37C6CA58B960}" srcOrd="5" destOrd="0" presId="urn:microsoft.com/office/officeart/2005/8/layout/default"/>
    <dgm:cxn modelId="{A7167852-88FA-4BDE-9D08-8CE398258B6F}" type="presParOf" srcId="{3A732A40-69D8-483C-B92E-C502A2D5ABE8}" destId="{9512A99E-4636-44B4-A003-3A147F006BEC}" srcOrd="6" destOrd="0" presId="urn:microsoft.com/office/officeart/2005/8/layout/default"/>
    <dgm:cxn modelId="{4DA1D431-BB15-419B-9C13-DDA4B44957DF}" type="presParOf" srcId="{3A732A40-69D8-483C-B92E-C502A2D5ABE8}" destId="{11A840FC-7D43-4647-BFC2-E116B89FD5E2}" srcOrd="7" destOrd="0" presId="urn:microsoft.com/office/officeart/2005/8/layout/default"/>
    <dgm:cxn modelId="{2D2FDFBD-A1B5-4C98-9DBF-497CB1059201}" type="presParOf" srcId="{3A732A40-69D8-483C-B92E-C502A2D5ABE8}" destId="{65A80E82-DD5C-414E-A590-5DAA31C76C4A}" srcOrd="8" destOrd="0" presId="urn:microsoft.com/office/officeart/2005/8/layout/default"/>
    <dgm:cxn modelId="{4DAF20B2-C7AF-4848-A8A6-DB77676830D1}" type="presParOf" srcId="{3A732A40-69D8-483C-B92E-C502A2D5ABE8}" destId="{4C48E98C-6BEC-4470-A1B0-75EB2F1BE255}" srcOrd="9" destOrd="0" presId="urn:microsoft.com/office/officeart/2005/8/layout/default"/>
    <dgm:cxn modelId="{CC29342F-1C5E-42E7-AB9F-E454874CF8DD}" type="presParOf" srcId="{3A732A40-69D8-483C-B92E-C502A2D5ABE8}" destId="{11ABDB40-D8AC-4FF3-9522-5B31168E678A}" srcOrd="10" destOrd="0" presId="urn:microsoft.com/office/officeart/2005/8/layout/default"/>
    <dgm:cxn modelId="{3CD43981-2B21-4672-8E02-D1F05A7B59B5}" type="presParOf" srcId="{3A732A40-69D8-483C-B92E-C502A2D5ABE8}" destId="{784C479F-B303-4337-A2A9-A9A5BD3F9DE3}" srcOrd="11" destOrd="0" presId="urn:microsoft.com/office/officeart/2005/8/layout/default"/>
    <dgm:cxn modelId="{1F00E8FE-FF7E-4658-B53E-D99647C98216}" type="presParOf" srcId="{3A732A40-69D8-483C-B92E-C502A2D5ABE8}" destId="{22FCB845-FAB2-4D4E-8BB1-355018E8530B}" srcOrd="12" destOrd="0" presId="urn:microsoft.com/office/officeart/2005/8/layout/default"/>
    <dgm:cxn modelId="{E23F3B02-F015-465E-A1CC-B5940E71D8F1}" type="presParOf" srcId="{3A732A40-69D8-483C-B92E-C502A2D5ABE8}" destId="{9E30B62D-F866-4F41-8634-F6DBEA49E489}" srcOrd="13" destOrd="0" presId="urn:microsoft.com/office/officeart/2005/8/layout/default"/>
    <dgm:cxn modelId="{FC20E68E-2386-433C-A38C-678D6BED4E05}" type="presParOf" srcId="{3A732A40-69D8-483C-B92E-C502A2D5ABE8}" destId="{078C0BBF-F665-48A6-B521-2714970B573A}" srcOrd="14" destOrd="0" presId="urn:microsoft.com/office/officeart/2005/8/layout/default"/>
    <dgm:cxn modelId="{97CCBD20-4B5D-4298-8E86-D5AD2FF40889}" type="presParOf" srcId="{3A732A40-69D8-483C-B92E-C502A2D5ABE8}" destId="{4D3572A0-A5AE-499A-B6F5-8CF2C222925C}" srcOrd="15" destOrd="0" presId="urn:microsoft.com/office/officeart/2005/8/layout/default"/>
    <dgm:cxn modelId="{AEB7349C-42CE-42A8-A435-9C7AB92E128C}" type="presParOf" srcId="{3A732A40-69D8-483C-B92E-C502A2D5ABE8}" destId="{F6911D2F-2236-443B-AD4D-DAC745A3B993}" srcOrd="16" destOrd="0" presId="urn:microsoft.com/office/officeart/2005/8/layout/default"/>
    <dgm:cxn modelId="{23D498A0-D756-491F-B63B-A7394BAD4765}" type="presParOf" srcId="{3A732A40-69D8-483C-B92E-C502A2D5ABE8}" destId="{C1090C2C-3F92-42D9-A5ED-D4FAF1FCB8CD}" srcOrd="17" destOrd="0" presId="urn:microsoft.com/office/officeart/2005/8/layout/default"/>
    <dgm:cxn modelId="{BED00758-E1EE-423C-91B1-A4A69F6DD45E}" type="presParOf" srcId="{3A732A40-69D8-483C-B92E-C502A2D5ABE8}" destId="{5158F9C5-31FB-4319-90A8-C548B52ABE0B}" srcOrd="18" destOrd="0" presId="urn:microsoft.com/office/officeart/2005/8/layout/default"/>
    <dgm:cxn modelId="{A6B141BF-9033-4CD9-877D-CDCF496BB778}" type="presParOf" srcId="{3A732A40-69D8-483C-B92E-C502A2D5ABE8}" destId="{DDCFF889-A18D-490D-B069-614B7064D5F2}" srcOrd="19" destOrd="0" presId="urn:microsoft.com/office/officeart/2005/8/layout/default"/>
    <dgm:cxn modelId="{E56B7A36-7BDC-4B8C-99A3-162359EDB974}" type="presParOf" srcId="{3A732A40-69D8-483C-B92E-C502A2D5ABE8}" destId="{C6C23EE3-210C-4807-A28B-F70C225CADF2}" srcOrd="20" destOrd="0" presId="urn:microsoft.com/office/officeart/2005/8/layout/default"/>
    <dgm:cxn modelId="{4EAE1351-B03E-4266-BC29-38FBBE6530F8}" type="presParOf" srcId="{3A732A40-69D8-483C-B92E-C502A2D5ABE8}" destId="{B2C8E498-318F-4715-8874-7C08746C4D6F}" srcOrd="21" destOrd="0" presId="urn:microsoft.com/office/officeart/2005/8/layout/default"/>
    <dgm:cxn modelId="{F23C5793-A83D-4733-A100-567ADD37C742}" type="presParOf" srcId="{3A732A40-69D8-483C-B92E-C502A2D5ABE8}" destId="{3B9E608E-3168-4A95-93C5-FA88D00E30FD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2BE65C-AE0E-4A80-BD42-1A224A5D4E72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1DD41038-F240-4E2B-B779-79D6936A780E}">
      <dgm:prSet phldrT="[Texto]"/>
      <dgm:spPr/>
      <dgm:t>
        <a:bodyPr/>
        <a:lstStyle/>
        <a:p>
          <a:r>
            <a:rPr lang="es-ES" dirty="0" smtClean="0"/>
            <a:t>Mantenimiento sobre puente de GAK</a:t>
          </a:r>
          <a:endParaRPr lang="es-ES" dirty="0"/>
        </a:p>
      </dgm:t>
    </dgm:pt>
    <dgm:pt modelId="{CAF2C0B3-9465-444F-9762-D8B0B1C77080}" type="parTrans" cxnId="{17942DCA-C53B-4D73-A086-5AAA9A9AD8E9}">
      <dgm:prSet/>
      <dgm:spPr/>
      <dgm:t>
        <a:bodyPr/>
        <a:lstStyle/>
        <a:p>
          <a:endParaRPr lang="es-ES"/>
        </a:p>
      </dgm:t>
    </dgm:pt>
    <dgm:pt modelId="{87591BA4-2638-4E5C-991A-994EBC3F787D}" type="sibTrans" cxnId="{17942DCA-C53B-4D73-A086-5AAA9A9AD8E9}">
      <dgm:prSet/>
      <dgm:spPr/>
      <dgm:t>
        <a:bodyPr/>
        <a:lstStyle/>
        <a:p>
          <a:endParaRPr lang="es-ES"/>
        </a:p>
      </dgm:t>
    </dgm:pt>
    <dgm:pt modelId="{3B46A133-4F8D-4D64-B911-51E183F07C76}">
      <dgm:prSet phldrT="[Texto]"/>
      <dgm:spPr/>
      <dgm:t>
        <a:bodyPr/>
        <a:lstStyle/>
        <a:p>
          <a:r>
            <a:rPr lang="es-ES" dirty="0" smtClean="0"/>
            <a:t>Uso de NSR-10</a:t>
          </a:r>
          <a:endParaRPr lang="es-ES" dirty="0"/>
        </a:p>
      </dgm:t>
    </dgm:pt>
    <dgm:pt modelId="{9E6EC812-6A76-42C9-9E89-7AB10A304567}" type="sibTrans" cxnId="{6BD0E2C8-E70B-49F8-B027-05C98BB339C6}">
      <dgm:prSet/>
      <dgm:spPr/>
      <dgm:t>
        <a:bodyPr/>
        <a:lstStyle/>
        <a:p>
          <a:endParaRPr lang="es-ES"/>
        </a:p>
      </dgm:t>
    </dgm:pt>
    <dgm:pt modelId="{5C1C96BF-8533-4EDF-95F7-81799154A250}" type="parTrans" cxnId="{6BD0E2C8-E70B-49F8-B027-05C98BB339C6}">
      <dgm:prSet/>
      <dgm:spPr/>
      <dgm:t>
        <a:bodyPr/>
        <a:lstStyle/>
        <a:p>
          <a:endParaRPr lang="es-ES"/>
        </a:p>
      </dgm:t>
    </dgm:pt>
    <dgm:pt modelId="{3A732A40-69D8-483C-B92E-C502A2D5ABE8}" type="pres">
      <dgm:prSet presAssocID="{062BE65C-AE0E-4A80-BD42-1A224A5D4E7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4957E42-FC22-40ED-8C5D-8EE95B8EB251}" type="pres">
      <dgm:prSet presAssocID="{3B46A133-4F8D-4D64-B911-51E183F07C76}" presName="node" presStyleLbl="node1" presStyleIdx="0" presStyleCnt="2" custScaleX="49591" custScaleY="313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A43038-3658-416A-8AA3-CCD595966A8F}" type="pres">
      <dgm:prSet presAssocID="{9E6EC812-6A76-42C9-9E89-7AB10A304567}" presName="sibTrans" presStyleCnt="0"/>
      <dgm:spPr/>
      <dgm:t>
        <a:bodyPr/>
        <a:lstStyle/>
        <a:p>
          <a:endParaRPr lang="es-ES"/>
        </a:p>
      </dgm:t>
    </dgm:pt>
    <dgm:pt modelId="{67F708C9-7EC6-451F-A322-78BA7DF40FAE}" type="pres">
      <dgm:prSet presAssocID="{1DD41038-F240-4E2B-B779-79D6936A780E}" presName="node" presStyleLbl="node1" presStyleIdx="1" presStyleCnt="2" custScaleX="30680" custScaleY="346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E8802D-3D9D-4A65-BE7E-BAFAB513E12D}" type="presOf" srcId="{1DD41038-F240-4E2B-B779-79D6936A780E}" destId="{67F708C9-7EC6-451F-A322-78BA7DF40FAE}" srcOrd="0" destOrd="0" presId="urn:microsoft.com/office/officeart/2005/8/layout/default"/>
    <dgm:cxn modelId="{17942DCA-C53B-4D73-A086-5AAA9A9AD8E9}" srcId="{062BE65C-AE0E-4A80-BD42-1A224A5D4E72}" destId="{1DD41038-F240-4E2B-B779-79D6936A780E}" srcOrd="1" destOrd="0" parTransId="{CAF2C0B3-9465-444F-9762-D8B0B1C77080}" sibTransId="{87591BA4-2638-4E5C-991A-994EBC3F787D}"/>
    <dgm:cxn modelId="{6BD0E2C8-E70B-49F8-B027-05C98BB339C6}" srcId="{062BE65C-AE0E-4A80-BD42-1A224A5D4E72}" destId="{3B46A133-4F8D-4D64-B911-51E183F07C76}" srcOrd="0" destOrd="0" parTransId="{5C1C96BF-8533-4EDF-95F7-81799154A250}" sibTransId="{9E6EC812-6A76-42C9-9E89-7AB10A304567}"/>
    <dgm:cxn modelId="{D0BCA1CC-E530-49BA-8C19-F695A9B0110D}" type="presOf" srcId="{3B46A133-4F8D-4D64-B911-51E183F07C76}" destId="{94957E42-FC22-40ED-8C5D-8EE95B8EB251}" srcOrd="0" destOrd="0" presId="urn:microsoft.com/office/officeart/2005/8/layout/default"/>
    <dgm:cxn modelId="{DE5A189F-6284-4DF3-99B8-7057BC376AAD}" type="presOf" srcId="{062BE65C-AE0E-4A80-BD42-1A224A5D4E72}" destId="{3A732A40-69D8-483C-B92E-C502A2D5ABE8}" srcOrd="0" destOrd="0" presId="urn:microsoft.com/office/officeart/2005/8/layout/default"/>
    <dgm:cxn modelId="{4BFFCC4C-3447-4865-B6ED-5AAE04118F26}" type="presParOf" srcId="{3A732A40-69D8-483C-B92E-C502A2D5ABE8}" destId="{94957E42-FC22-40ED-8C5D-8EE95B8EB251}" srcOrd="0" destOrd="0" presId="urn:microsoft.com/office/officeart/2005/8/layout/default"/>
    <dgm:cxn modelId="{AA62EC5B-20E6-4420-8AAC-DA6D07FC7EEC}" type="presParOf" srcId="{3A732A40-69D8-483C-B92E-C502A2D5ABE8}" destId="{6CA43038-3658-416A-8AA3-CCD595966A8F}" srcOrd="1" destOrd="0" presId="urn:microsoft.com/office/officeart/2005/8/layout/default"/>
    <dgm:cxn modelId="{60D4914D-3939-4E7C-B090-20DE3C411F7D}" type="presParOf" srcId="{3A732A40-69D8-483C-B92E-C502A2D5ABE8}" destId="{67F708C9-7EC6-451F-A322-78BA7DF40FA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2BE65C-AE0E-4A80-BD42-1A224A5D4E72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3B46A133-4F8D-4D64-B911-51E183F07C76}">
      <dgm:prSet phldrT="[Texto]" custT="1"/>
      <dgm:spPr/>
      <dgm:t>
        <a:bodyPr/>
        <a:lstStyle/>
        <a:p>
          <a:r>
            <a:rPr lang="es-ES" sz="1800" dirty="0" smtClean="0"/>
            <a:t>Elementos Shell </a:t>
          </a:r>
          <a:r>
            <a:rPr lang="es-ES" sz="1800" dirty="0" err="1" smtClean="0"/>
            <a:t>thin</a:t>
          </a:r>
          <a:endParaRPr lang="es-ES" sz="1800" dirty="0"/>
        </a:p>
      </dgm:t>
    </dgm:pt>
    <dgm:pt modelId="{5C1C96BF-8533-4EDF-95F7-81799154A250}" type="parTrans" cxnId="{6BD0E2C8-E70B-49F8-B027-05C98BB339C6}">
      <dgm:prSet/>
      <dgm:spPr/>
      <dgm:t>
        <a:bodyPr/>
        <a:lstStyle/>
        <a:p>
          <a:endParaRPr lang="es-ES"/>
        </a:p>
      </dgm:t>
    </dgm:pt>
    <dgm:pt modelId="{9E6EC812-6A76-42C9-9E89-7AB10A304567}" type="sibTrans" cxnId="{6BD0E2C8-E70B-49F8-B027-05C98BB339C6}">
      <dgm:prSet/>
      <dgm:spPr/>
      <dgm:t>
        <a:bodyPr/>
        <a:lstStyle/>
        <a:p>
          <a:endParaRPr lang="es-ES"/>
        </a:p>
      </dgm:t>
    </dgm:pt>
    <dgm:pt modelId="{1DD41038-F240-4E2B-B779-79D6936A780E}">
      <dgm:prSet phldrT="[Texto]" custT="1"/>
      <dgm:spPr/>
      <dgm:t>
        <a:bodyPr/>
        <a:lstStyle/>
        <a:p>
          <a:r>
            <a:rPr lang="es-ES" sz="1800" dirty="0" smtClean="0"/>
            <a:t>Apoyos fijos</a:t>
          </a:r>
          <a:endParaRPr lang="es-ES" sz="1800" dirty="0"/>
        </a:p>
      </dgm:t>
    </dgm:pt>
    <dgm:pt modelId="{CAF2C0B3-9465-444F-9762-D8B0B1C77080}" type="parTrans" cxnId="{17942DCA-C53B-4D73-A086-5AAA9A9AD8E9}">
      <dgm:prSet/>
      <dgm:spPr/>
      <dgm:t>
        <a:bodyPr/>
        <a:lstStyle/>
        <a:p>
          <a:endParaRPr lang="es-ES"/>
        </a:p>
      </dgm:t>
    </dgm:pt>
    <dgm:pt modelId="{87591BA4-2638-4E5C-991A-994EBC3F787D}" type="sibTrans" cxnId="{17942DCA-C53B-4D73-A086-5AAA9A9AD8E9}">
      <dgm:prSet/>
      <dgm:spPr/>
      <dgm:t>
        <a:bodyPr/>
        <a:lstStyle/>
        <a:p>
          <a:endParaRPr lang="es-ES"/>
        </a:p>
      </dgm:t>
    </dgm:pt>
    <dgm:pt modelId="{3CA658C3-864D-4B99-B67C-99C71749363A}">
      <dgm:prSet phldrT="[Texto]" custT="1"/>
      <dgm:spPr/>
      <dgm:t>
        <a:bodyPr/>
        <a:lstStyle/>
        <a:p>
          <a:r>
            <a:rPr lang="es-ES" sz="1800" dirty="0" smtClean="0"/>
            <a:t>Sin</a:t>
          </a:r>
          <a:r>
            <a:rPr lang="es-ES" sz="1800" baseline="0" dirty="0" smtClean="0"/>
            <a:t> nudos rígidos</a:t>
          </a:r>
          <a:endParaRPr lang="es-ES" sz="1800" dirty="0"/>
        </a:p>
      </dgm:t>
    </dgm:pt>
    <dgm:pt modelId="{72B99CD0-F852-4179-9BFF-977DA33BA8C5}" type="parTrans" cxnId="{21F7492A-A3C6-4AD0-A02E-36C1E0FD4153}">
      <dgm:prSet/>
      <dgm:spPr/>
      <dgm:t>
        <a:bodyPr/>
        <a:lstStyle/>
        <a:p>
          <a:endParaRPr lang="es-ES"/>
        </a:p>
      </dgm:t>
    </dgm:pt>
    <dgm:pt modelId="{13502336-CAF3-478F-A44E-92BCA60CE6B2}" type="sibTrans" cxnId="{21F7492A-A3C6-4AD0-A02E-36C1E0FD4153}">
      <dgm:prSet/>
      <dgm:spPr/>
      <dgm:t>
        <a:bodyPr/>
        <a:lstStyle/>
        <a:p>
          <a:endParaRPr lang="es-ES"/>
        </a:p>
      </dgm:t>
    </dgm:pt>
    <dgm:pt modelId="{E09743EF-10D3-4CA3-818E-B3DB6D01BADE}">
      <dgm:prSet phldrT="[Texto]" custT="1"/>
      <dgm:spPr/>
      <dgm:t>
        <a:bodyPr/>
        <a:lstStyle/>
        <a:p>
          <a:r>
            <a:rPr lang="es-ES" sz="1800" dirty="0" smtClean="0"/>
            <a:t>Casos de análisis</a:t>
          </a:r>
          <a:endParaRPr lang="es-ES" sz="1800" dirty="0"/>
        </a:p>
      </dgm:t>
    </dgm:pt>
    <dgm:pt modelId="{7970294E-7882-4F04-B3D0-3E7118CA62F4}" type="parTrans" cxnId="{DBC278DE-42FD-4527-B71A-CF945F7F0CB6}">
      <dgm:prSet/>
      <dgm:spPr/>
      <dgm:t>
        <a:bodyPr/>
        <a:lstStyle/>
        <a:p>
          <a:endParaRPr lang="es-ES"/>
        </a:p>
      </dgm:t>
    </dgm:pt>
    <dgm:pt modelId="{D025F88D-E0BD-4A90-9458-57122C3D2097}" type="sibTrans" cxnId="{DBC278DE-42FD-4527-B71A-CF945F7F0CB6}">
      <dgm:prSet/>
      <dgm:spPr/>
      <dgm:t>
        <a:bodyPr/>
        <a:lstStyle/>
        <a:p>
          <a:endParaRPr lang="es-ES"/>
        </a:p>
      </dgm:t>
    </dgm:pt>
    <dgm:pt modelId="{8D871295-FB86-4232-AB32-13DC76B53087}">
      <dgm:prSet phldrT="[Texto]" custT="1"/>
      <dgm:spPr/>
      <dgm:t>
        <a:bodyPr/>
        <a:lstStyle/>
        <a:p>
          <a:r>
            <a:rPr lang="es-ES" sz="1800" dirty="0" smtClean="0"/>
            <a:t>Fuentes de masas</a:t>
          </a:r>
          <a:endParaRPr lang="es-ES" sz="1800" dirty="0"/>
        </a:p>
      </dgm:t>
    </dgm:pt>
    <dgm:pt modelId="{709A4140-F91B-4EB8-AF7C-B5D1329A4404}" type="parTrans" cxnId="{134A1FCF-D5BB-4A05-9F06-5242748A75F3}">
      <dgm:prSet/>
      <dgm:spPr/>
      <dgm:t>
        <a:bodyPr/>
        <a:lstStyle/>
        <a:p>
          <a:endParaRPr lang="es-EC"/>
        </a:p>
      </dgm:t>
    </dgm:pt>
    <dgm:pt modelId="{984E6AC6-8B63-4465-B7CE-8FF115597DE7}" type="sibTrans" cxnId="{134A1FCF-D5BB-4A05-9F06-5242748A75F3}">
      <dgm:prSet/>
      <dgm:spPr/>
      <dgm:t>
        <a:bodyPr/>
        <a:lstStyle/>
        <a:p>
          <a:endParaRPr lang="es-EC"/>
        </a:p>
      </dgm:t>
    </dgm:pt>
    <dgm:pt modelId="{FC79D218-523F-4CA1-8D76-0D31BA265CD4}">
      <dgm:prSet phldrT="[Texto]" custT="1"/>
      <dgm:spPr/>
      <dgm:t>
        <a:bodyPr/>
        <a:lstStyle/>
        <a:p>
          <a:r>
            <a:rPr lang="es-ES" sz="1800" dirty="0" smtClean="0"/>
            <a:t>Resultados </a:t>
          </a:r>
          <a:endParaRPr lang="es-ES" sz="1800" dirty="0"/>
        </a:p>
      </dgm:t>
    </dgm:pt>
    <dgm:pt modelId="{DA6883A0-051A-4CB9-AD39-9C77F21AC8F6}" type="parTrans" cxnId="{2829025D-3F35-457D-8B67-C3269A102700}">
      <dgm:prSet/>
      <dgm:spPr/>
      <dgm:t>
        <a:bodyPr/>
        <a:lstStyle/>
        <a:p>
          <a:endParaRPr lang="es-EC"/>
        </a:p>
      </dgm:t>
    </dgm:pt>
    <dgm:pt modelId="{7EC74964-462F-45B4-8CE8-99AABB3AC1C7}" type="sibTrans" cxnId="{2829025D-3F35-457D-8B67-C3269A102700}">
      <dgm:prSet/>
      <dgm:spPr/>
      <dgm:t>
        <a:bodyPr/>
        <a:lstStyle/>
        <a:p>
          <a:endParaRPr lang="es-EC"/>
        </a:p>
      </dgm:t>
    </dgm:pt>
    <dgm:pt modelId="{3A732A40-69D8-483C-B92E-C502A2D5ABE8}" type="pres">
      <dgm:prSet presAssocID="{062BE65C-AE0E-4A80-BD42-1A224A5D4E7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4957E42-FC22-40ED-8C5D-8EE95B8EB251}" type="pres">
      <dgm:prSet presAssocID="{3B46A133-4F8D-4D64-B911-51E183F07C7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A43038-3658-416A-8AA3-CCD595966A8F}" type="pres">
      <dgm:prSet presAssocID="{9E6EC812-6A76-42C9-9E89-7AB10A304567}" presName="sibTrans" presStyleCnt="0"/>
      <dgm:spPr/>
      <dgm:t>
        <a:bodyPr/>
        <a:lstStyle/>
        <a:p>
          <a:endParaRPr lang="es-ES"/>
        </a:p>
      </dgm:t>
    </dgm:pt>
    <dgm:pt modelId="{67F708C9-7EC6-451F-A322-78BA7DF40FAE}" type="pres">
      <dgm:prSet presAssocID="{1DD41038-F240-4E2B-B779-79D6936A780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CC7EDF-D874-4B4C-B54B-4C5452931BEA}" type="pres">
      <dgm:prSet presAssocID="{87591BA4-2638-4E5C-991A-994EBC3F787D}" presName="sibTrans" presStyleCnt="0"/>
      <dgm:spPr/>
      <dgm:t>
        <a:bodyPr/>
        <a:lstStyle/>
        <a:p>
          <a:endParaRPr lang="es-ES"/>
        </a:p>
      </dgm:t>
    </dgm:pt>
    <dgm:pt modelId="{22430E16-6F1D-4AB7-B573-B97FF051078B}" type="pres">
      <dgm:prSet presAssocID="{3CA658C3-864D-4B99-B67C-99C71749363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4A2EC2-59D7-46E9-B313-A4AA69729CC9}" type="pres">
      <dgm:prSet presAssocID="{13502336-CAF3-478F-A44E-92BCA60CE6B2}" presName="sibTrans" presStyleCnt="0"/>
      <dgm:spPr/>
      <dgm:t>
        <a:bodyPr/>
        <a:lstStyle/>
        <a:p>
          <a:endParaRPr lang="es-ES"/>
        </a:p>
      </dgm:t>
    </dgm:pt>
    <dgm:pt modelId="{078C0BBF-F665-48A6-B521-2714970B573A}" type="pres">
      <dgm:prSet presAssocID="{E09743EF-10D3-4CA3-818E-B3DB6D01BAD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AC5522-3249-4D9E-A157-9ED189CB2E57}" type="pres">
      <dgm:prSet presAssocID="{D025F88D-E0BD-4A90-9458-57122C3D2097}" presName="sibTrans" presStyleCnt="0"/>
      <dgm:spPr/>
    </dgm:pt>
    <dgm:pt modelId="{7DA8B08A-B8DB-4B95-8A9E-01593A56705A}" type="pres">
      <dgm:prSet presAssocID="{8D871295-FB86-4232-AB32-13DC76B5308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DC41F4-0252-417F-86B2-E6823A04413A}" type="pres">
      <dgm:prSet presAssocID="{984E6AC6-8B63-4465-B7CE-8FF115597DE7}" presName="sibTrans" presStyleCnt="0"/>
      <dgm:spPr/>
    </dgm:pt>
    <dgm:pt modelId="{0018F82B-0A57-4E70-8D03-5DF6227B7702}" type="pres">
      <dgm:prSet presAssocID="{FC79D218-523F-4CA1-8D76-0D31BA265CD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EDA9530-DDD0-4089-9192-3F8D52093CD6}" type="presOf" srcId="{8D871295-FB86-4232-AB32-13DC76B53087}" destId="{7DA8B08A-B8DB-4B95-8A9E-01593A56705A}" srcOrd="0" destOrd="0" presId="urn:microsoft.com/office/officeart/2005/8/layout/default"/>
    <dgm:cxn modelId="{5A4F29BB-37A5-4D69-9DA4-A1155B665015}" type="presOf" srcId="{3B46A133-4F8D-4D64-B911-51E183F07C76}" destId="{94957E42-FC22-40ED-8C5D-8EE95B8EB251}" srcOrd="0" destOrd="0" presId="urn:microsoft.com/office/officeart/2005/8/layout/default"/>
    <dgm:cxn modelId="{17942DCA-C53B-4D73-A086-5AAA9A9AD8E9}" srcId="{062BE65C-AE0E-4A80-BD42-1A224A5D4E72}" destId="{1DD41038-F240-4E2B-B779-79D6936A780E}" srcOrd="1" destOrd="0" parTransId="{CAF2C0B3-9465-444F-9762-D8B0B1C77080}" sibTransId="{87591BA4-2638-4E5C-991A-994EBC3F787D}"/>
    <dgm:cxn modelId="{85C8E8DF-B270-4808-9E98-3BCDFE322244}" type="presOf" srcId="{062BE65C-AE0E-4A80-BD42-1A224A5D4E72}" destId="{3A732A40-69D8-483C-B92E-C502A2D5ABE8}" srcOrd="0" destOrd="0" presId="urn:microsoft.com/office/officeart/2005/8/layout/default"/>
    <dgm:cxn modelId="{AF60FD9E-0F23-49AA-9B3A-5075D25E4C0E}" type="presOf" srcId="{FC79D218-523F-4CA1-8D76-0D31BA265CD4}" destId="{0018F82B-0A57-4E70-8D03-5DF6227B7702}" srcOrd="0" destOrd="0" presId="urn:microsoft.com/office/officeart/2005/8/layout/default"/>
    <dgm:cxn modelId="{21F7492A-A3C6-4AD0-A02E-36C1E0FD4153}" srcId="{062BE65C-AE0E-4A80-BD42-1A224A5D4E72}" destId="{3CA658C3-864D-4B99-B67C-99C71749363A}" srcOrd="2" destOrd="0" parTransId="{72B99CD0-F852-4179-9BFF-977DA33BA8C5}" sibTransId="{13502336-CAF3-478F-A44E-92BCA60CE6B2}"/>
    <dgm:cxn modelId="{2829025D-3F35-457D-8B67-C3269A102700}" srcId="{062BE65C-AE0E-4A80-BD42-1A224A5D4E72}" destId="{FC79D218-523F-4CA1-8D76-0D31BA265CD4}" srcOrd="5" destOrd="0" parTransId="{DA6883A0-051A-4CB9-AD39-9C77F21AC8F6}" sibTransId="{7EC74964-462F-45B4-8CE8-99AABB3AC1C7}"/>
    <dgm:cxn modelId="{6BD0E2C8-E70B-49F8-B027-05C98BB339C6}" srcId="{062BE65C-AE0E-4A80-BD42-1A224A5D4E72}" destId="{3B46A133-4F8D-4D64-B911-51E183F07C76}" srcOrd="0" destOrd="0" parTransId="{5C1C96BF-8533-4EDF-95F7-81799154A250}" sibTransId="{9E6EC812-6A76-42C9-9E89-7AB10A304567}"/>
    <dgm:cxn modelId="{EB929850-E789-4244-850B-413F0873C1B1}" type="presOf" srcId="{1DD41038-F240-4E2B-B779-79D6936A780E}" destId="{67F708C9-7EC6-451F-A322-78BA7DF40FAE}" srcOrd="0" destOrd="0" presId="urn:microsoft.com/office/officeart/2005/8/layout/default"/>
    <dgm:cxn modelId="{134A1FCF-D5BB-4A05-9F06-5242748A75F3}" srcId="{062BE65C-AE0E-4A80-BD42-1A224A5D4E72}" destId="{8D871295-FB86-4232-AB32-13DC76B53087}" srcOrd="4" destOrd="0" parTransId="{709A4140-F91B-4EB8-AF7C-B5D1329A4404}" sibTransId="{984E6AC6-8B63-4465-B7CE-8FF115597DE7}"/>
    <dgm:cxn modelId="{3D92F72B-3F95-4A91-96FA-6C0F634E5053}" type="presOf" srcId="{E09743EF-10D3-4CA3-818E-B3DB6D01BADE}" destId="{078C0BBF-F665-48A6-B521-2714970B573A}" srcOrd="0" destOrd="0" presId="urn:microsoft.com/office/officeart/2005/8/layout/default"/>
    <dgm:cxn modelId="{2F0C11E2-C6FD-4193-87AB-DDE80141D834}" type="presOf" srcId="{3CA658C3-864D-4B99-B67C-99C71749363A}" destId="{22430E16-6F1D-4AB7-B573-B97FF051078B}" srcOrd="0" destOrd="0" presId="urn:microsoft.com/office/officeart/2005/8/layout/default"/>
    <dgm:cxn modelId="{DBC278DE-42FD-4527-B71A-CF945F7F0CB6}" srcId="{062BE65C-AE0E-4A80-BD42-1A224A5D4E72}" destId="{E09743EF-10D3-4CA3-818E-B3DB6D01BADE}" srcOrd="3" destOrd="0" parTransId="{7970294E-7882-4F04-B3D0-3E7118CA62F4}" sibTransId="{D025F88D-E0BD-4A90-9458-57122C3D2097}"/>
    <dgm:cxn modelId="{8607A8F5-B6BB-4D2A-BD1D-522E0B133305}" type="presParOf" srcId="{3A732A40-69D8-483C-B92E-C502A2D5ABE8}" destId="{94957E42-FC22-40ED-8C5D-8EE95B8EB251}" srcOrd="0" destOrd="0" presId="urn:microsoft.com/office/officeart/2005/8/layout/default"/>
    <dgm:cxn modelId="{1EC0C50C-6F8D-495A-AF94-2E0E144B8EB2}" type="presParOf" srcId="{3A732A40-69D8-483C-B92E-C502A2D5ABE8}" destId="{6CA43038-3658-416A-8AA3-CCD595966A8F}" srcOrd="1" destOrd="0" presId="urn:microsoft.com/office/officeart/2005/8/layout/default"/>
    <dgm:cxn modelId="{44F93557-9410-4B6F-BE80-E4C26F183E44}" type="presParOf" srcId="{3A732A40-69D8-483C-B92E-C502A2D5ABE8}" destId="{67F708C9-7EC6-451F-A322-78BA7DF40FAE}" srcOrd="2" destOrd="0" presId="urn:microsoft.com/office/officeart/2005/8/layout/default"/>
    <dgm:cxn modelId="{214DAFDB-B741-468C-8313-84EAFA9EE784}" type="presParOf" srcId="{3A732A40-69D8-483C-B92E-C502A2D5ABE8}" destId="{A9CC7EDF-D874-4B4C-B54B-4C5452931BEA}" srcOrd="3" destOrd="0" presId="urn:microsoft.com/office/officeart/2005/8/layout/default"/>
    <dgm:cxn modelId="{AA20D7E8-A178-421C-A252-51437CACE740}" type="presParOf" srcId="{3A732A40-69D8-483C-B92E-C502A2D5ABE8}" destId="{22430E16-6F1D-4AB7-B573-B97FF051078B}" srcOrd="4" destOrd="0" presId="urn:microsoft.com/office/officeart/2005/8/layout/default"/>
    <dgm:cxn modelId="{675CE986-145C-415A-93A2-38B61B58447A}" type="presParOf" srcId="{3A732A40-69D8-483C-B92E-C502A2D5ABE8}" destId="{7F4A2EC2-59D7-46E9-B313-A4AA69729CC9}" srcOrd="5" destOrd="0" presId="urn:microsoft.com/office/officeart/2005/8/layout/default"/>
    <dgm:cxn modelId="{E518ECD0-7C7F-4F8E-85EB-9B374B14D22E}" type="presParOf" srcId="{3A732A40-69D8-483C-B92E-C502A2D5ABE8}" destId="{078C0BBF-F665-48A6-B521-2714970B573A}" srcOrd="6" destOrd="0" presId="urn:microsoft.com/office/officeart/2005/8/layout/default"/>
    <dgm:cxn modelId="{D825EA0D-89F4-4A39-B04F-4F066BD59D70}" type="presParOf" srcId="{3A732A40-69D8-483C-B92E-C502A2D5ABE8}" destId="{EAAC5522-3249-4D9E-A157-9ED189CB2E57}" srcOrd="7" destOrd="0" presId="urn:microsoft.com/office/officeart/2005/8/layout/default"/>
    <dgm:cxn modelId="{3ECEF880-A75A-4B58-98A2-E2DF82390C16}" type="presParOf" srcId="{3A732A40-69D8-483C-B92E-C502A2D5ABE8}" destId="{7DA8B08A-B8DB-4B95-8A9E-01593A56705A}" srcOrd="8" destOrd="0" presId="urn:microsoft.com/office/officeart/2005/8/layout/default"/>
    <dgm:cxn modelId="{2D273618-6C27-41CD-8613-AD4268B632AF}" type="presParOf" srcId="{3A732A40-69D8-483C-B92E-C502A2D5ABE8}" destId="{85DC41F4-0252-417F-86B2-E6823A04413A}" srcOrd="9" destOrd="0" presId="urn:microsoft.com/office/officeart/2005/8/layout/default"/>
    <dgm:cxn modelId="{034C4AF4-127C-412F-B151-D694CFE092E8}" type="presParOf" srcId="{3A732A40-69D8-483C-B92E-C502A2D5ABE8}" destId="{0018F82B-0A57-4E70-8D03-5DF6227B770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57E42-FC22-40ED-8C5D-8EE95B8EB251}">
      <dsp:nvSpPr>
        <dsp:cNvPr id="0" name=""/>
        <dsp:cNvSpPr/>
      </dsp:nvSpPr>
      <dsp:spPr>
        <a:xfrm>
          <a:off x="2594" y="497727"/>
          <a:ext cx="2058556" cy="12351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Material liviano y sismo-resistente</a:t>
          </a:r>
          <a:endParaRPr lang="es-ES" sz="1800" kern="1200" dirty="0"/>
        </a:p>
      </dsp:txBody>
      <dsp:txXfrm>
        <a:off x="2594" y="497727"/>
        <a:ext cx="2058556" cy="1235134"/>
      </dsp:txXfrm>
    </dsp:sp>
    <dsp:sp modelId="{67F708C9-7EC6-451F-A322-78BA7DF40FAE}">
      <dsp:nvSpPr>
        <dsp:cNvPr id="0" name=""/>
        <dsp:cNvSpPr/>
      </dsp:nvSpPr>
      <dsp:spPr>
        <a:xfrm>
          <a:off x="2267007" y="497727"/>
          <a:ext cx="2058556" cy="12351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Material</a:t>
          </a:r>
          <a:r>
            <a:rPr lang="es-ES" sz="1800" kern="1200" baseline="0" dirty="0" smtClean="0"/>
            <a:t> para cerchas</a:t>
          </a:r>
          <a:endParaRPr lang="es-ES" sz="1800" kern="1200" dirty="0"/>
        </a:p>
      </dsp:txBody>
      <dsp:txXfrm>
        <a:off x="2267007" y="497727"/>
        <a:ext cx="2058556" cy="1235134"/>
      </dsp:txXfrm>
    </dsp:sp>
    <dsp:sp modelId="{4063B042-F9A3-4920-BE4B-F9ADAE04E51D}">
      <dsp:nvSpPr>
        <dsp:cNvPr id="0" name=""/>
        <dsp:cNvSpPr/>
      </dsp:nvSpPr>
      <dsp:spPr>
        <a:xfrm>
          <a:off x="4532016" y="523664"/>
          <a:ext cx="2058556" cy="12351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Sustentabilidad, renovación y bajo costo</a:t>
          </a:r>
          <a:endParaRPr lang="es-ES" sz="1800" kern="1200" dirty="0"/>
        </a:p>
      </dsp:txBody>
      <dsp:txXfrm>
        <a:off x="4532016" y="523664"/>
        <a:ext cx="2058556" cy="1235134"/>
      </dsp:txXfrm>
    </dsp:sp>
    <dsp:sp modelId="{9512A99E-4636-44B4-A003-3A147F006BEC}">
      <dsp:nvSpPr>
        <dsp:cNvPr id="0" name=""/>
        <dsp:cNvSpPr/>
      </dsp:nvSpPr>
      <dsp:spPr>
        <a:xfrm>
          <a:off x="6796429" y="523664"/>
          <a:ext cx="2058556" cy="12351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Sin demanda, sin proveedores</a:t>
          </a:r>
          <a:endParaRPr lang="es-ES" sz="1800" kern="1200" dirty="0"/>
        </a:p>
      </dsp:txBody>
      <dsp:txXfrm>
        <a:off x="6796429" y="523664"/>
        <a:ext cx="2058556" cy="1235134"/>
      </dsp:txXfrm>
    </dsp:sp>
    <dsp:sp modelId="{65A80E82-DD5C-414E-A590-5DAA31C76C4A}">
      <dsp:nvSpPr>
        <dsp:cNvPr id="0" name=""/>
        <dsp:cNvSpPr/>
      </dsp:nvSpPr>
      <dsp:spPr>
        <a:xfrm>
          <a:off x="3191" y="1964654"/>
          <a:ext cx="2058556" cy="12351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Inmunización y secado</a:t>
          </a:r>
          <a:r>
            <a:rPr lang="es-ES" sz="2000" kern="1200" baseline="0" dirty="0" smtClean="0"/>
            <a:t> </a:t>
          </a:r>
          <a:endParaRPr lang="es-ES" sz="2000" kern="1200" dirty="0"/>
        </a:p>
      </dsp:txBody>
      <dsp:txXfrm>
        <a:off x="3191" y="1964654"/>
        <a:ext cx="2058556" cy="1235134"/>
      </dsp:txXfrm>
    </dsp:sp>
    <dsp:sp modelId="{11ABDB40-D8AC-4FF3-9522-5B31168E678A}">
      <dsp:nvSpPr>
        <dsp:cNvPr id="0" name=""/>
        <dsp:cNvSpPr/>
      </dsp:nvSpPr>
      <dsp:spPr>
        <a:xfrm>
          <a:off x="2267604" y="1964654"/>
          <a:ext cx="2058556" cy="12351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No</a:t>
          </a:r>
          <a:r>
            <a:rPr lang="es-ES" sz="1800" kern="1200" baseline="0" dirty="0" smtClean="0"/>
            <a:t> se excedió el limito L/500</a:t>
          </a:r>
          <a:endParaRPr lang="es-ES" sz="1800" kern="1200" dirty="0"/>
        </a:p>
      </dsp:txBody>
      <dsp:txXfrm>
        <a:off x="2267604" y="1964654"/>
        <a:ext cx="2058556" cy="1235134"/>
      </dsp:txXfrm>
    </dsp:sp>
    <dsp:sp modelId="{22FCB845-FAB2-4D4E-8BB1-355018E8530B}">
      <dsp:nvSpPr>
        <dsp:cNvPr id="0" name=""/>
        <dsp:cNvSpPr/>
      </dsp:nvSpPr>
      <dsp:spPr>
        <a:xfrm>
          <a:off x="4532016" y="1964654"/>
          <a:ext cx="2058556" cy="12351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Período</a:t>
          </a:r>
          <a:r>
            <a:rPr lang="es-ES" sz="1800" kern="1200" baseline="0" dirty="0" smtClean="0"/>
            <a:t> crítico</a:t>
          </a:r>
          <a:endParaRPr lang="es-ES" sz="1800" kern="1200" dirty="0"/>
        </a:p>
      </dsp:txBody>
      <dsp:txXfrm>
        <a:off x="4532016" y="1964654"/>
        <a:ext cx="2058556" cy="1235134"/>
      </dsp:txXfrm>
    </dsp:sp>
    <dsp:sp modelId="{078C0BBF-F665-48A6-B521-2714970B573A}">
      <dsp:nvSpPr>
        <dsp:cNvPr id="0" name=""/>
        <dsp:cNvSpPr/>
      </dsp:nvSpPr>
      <dsp:spPr>
        <a:xfrm>
          <a:off x="6795832" y="1938716"/>
          <a:ext cx="2058556" cy="12351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Gran elasticidad de la estructura</a:t>
          </a:r>
          <a:endParaRPr lang="es-ES" sz="1800" kern="1200" dirty="0"/>
        </a:p>
      </dsp:txBody>
      <dsp:txXfrm>
        <a:off x="6795832" y="1938716"/>
        <a:ext cx="2058556" cy="1235134"/>
      </dsp:txXfrm>
    </dsp:sp>
    <dsp:sp modelId="{F6911D2F-2236-443B-AD4D-DAC745A3B993}">
      <dsp:nvSpPr>
        <dsp:cNvPr id="0" name=""/>
        <dsp:cNvSpPr/>
      </dsp:nvSpPr>
      <dsp:spPr>
        <a:xfrm>
          <a:off x="0" y="3384375"/>
          <a:ext cx="2058556" cy="12351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Reacomodamiento de juntas</a:t>
          </a:r>
          <a:endParaRPr lang="es-ES" sz="1800" kern="1200" dirty="0"/>
        </a:p>
      </dsp:txBody>
      <dsp:txXfrm>
        <a:off x="0" y="3384375"/>
        <a:ext cx="2058556" cy="1235134"/>
      </dsp:txXfrm>
    </dsp:sp>
    <dsp:sp modelId="{5158F9C5-31FB-4319-90A8-C548B52ABE0B}">
      <dsp:nvSpPr>
        <dsp:cNvPr id="0" name=""/>
        <dsp:cNvSpPr/>
      </dsp:nvSpPr>
      <dsp:spPr>
        <a:xfrm>
          <a:off x="2232238" y="3384375"/>
          <a:ext cx="2058556" cy="12351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Material sin tratamiento</a:t>
          </a:r>
          <a:endParaRPr lang="es-ES" sz="1800" kern="1200" dirty="0"/>
        </a:p>
      </dsp:txBody>
      <dsp:txXfrm>
        <a:off x="2232238" y="3384375"/>
        <a:ext cx="2058556" cy="1235134"/>
      </dsp:txXfrm>
    </dsp:sp>
    <dsp:sp modelId="{C6C23EE3-210C-4807-A28B-F70C225CADF2}">
      <dsp:nvSpPr>
        <dsp:cNvPr id="0" name=""/>
        <dsp:cNvSpPr/>
      </dsp:nvSpPr>
      <dsp:spPr>
        <a:xfrm>
          <a:off x="4536504" y="3384375"/>
          <a:ext cx="2058556" cy="12351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Mantenimiento</a:t>
          </a:r>
          <a:endParaRPr lang="es-ES" sz="1800" kern="1200" dirty="0"/>
        </a:p>
      </dsp:txBody>
      <dsp:txXfrm>
        <a:off x="4536504" y="3384375"/>
        <a:ext cx="2058556" cy="1235134"/>
      </dsp:txXfrm>
    </dsp:sp>
    <dsp:sp modelId="{3B9E608E-3168-4A95-93C5-FA88D00E30FD}">
      <dsp:nvSpPr>
        <dsp:cNvPr id="0" name=""/>
        <dsp:cNvSpPr/>
      </dsp:nvSpPr>
      <dsp:spPr>
        <a:xfrm>
          <a:off x="6798427" y="3384375"/>
          <a:ext cx="2058556" cy="12351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 valida la estructura </a:t>
          </a:r>
          <a:endParaRPr lang="es-ES" sz="1800" kern="1200" dirty="0"/>
        </a:p>
      </dsp:txBody>
      <dsp:txXfrm>
        <a:off x="6798427" y="3384375"/>
        <a:ext cx="2058556" cy="1235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57E42-FC22-40ED-8C5D-8EE95B8EB251}">
      <dsp:nvSpPr>
        <dsp:cNvPr id="0" name=""/>
        <dsp:cNvSpPr/>
      </dsp:nvSpPr>
      <dsp:spPr>
        <a:xfrm>
          <a:off x="353785" y="1224138"/>
          <a:ext cx="3606658" cy="13681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Uso de NSR-10</a:t>
          </a:r>
          <a:endParaRPr lang="es-ES" sz="2500" kern="1200" dirty="0"/>
        </a:p>
      </dsp:txBody>
      <dsp:txXfrm>
        <a:off x="353785" y="1224138"/>
        <a:ext cx="3606658" cy="1368146"/>
      </dsp:txXfrm>
    </dsp:sp>
    <dsp:sp modelId="{67F708C9-7EC6-451F-A322-78BA7DF40FAE}">
      <dsp:nvSpPr>
        <dsp:cNvPr id="0" name=""/>
        <dsp:cNvSpPr/>
      </dsp:nvSpPr>
      <dsp:spPr>
        <a:xfrm>
          <a:off x="4687724" y="1152116"/>
          <a:ext cx="2231297" cy="1512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Mantenimiento sobre puente de GAK</a:t>
          </a:r>
          <a:endParaRPr lang="es-ES" sz="2500" kern="1200" dirty="0"/>
        </a:p>
      </dsp:txBody>
      <dsp:txXfrm>
        <a:off x="4687724" y="1152116"/>
        <a:ext cx="2231297" cy="15121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57E42-FC22-40ED-8C5D-8EE95B8EB251}">
      <dsp:nvSpPr>
        <dsp:cNvPr id="0" name=""/>
        <dsp:cNvSpPr/>
      </dsp:nvSpPr>
      <dsp:spPr>
        <a:xfrm>
          <a:off x="0" y="430922"/>
          <a:ext cx="2272752" cy="13636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Elementos Shell </a:t>
          </a:r>
          <a:r>
            <a:rPr lang="es-ES" sz="1800" kern="1200" dirty="0" err="1" smtClean="0"/>
            <a:t>thin</a:t>
          </a:r>
          <a:endParaRPr lang="es-ES" sz="1800" kern="1200" dirty="0"/>
        </a:p>
      </dsp:txBody>
      <dsp:txXfrm>
        <a:off x="0" y="430922"/>
        <a:ext cx="2272752" cy="1363651"/>
      </dsp:txXfrm>
    </dsp:sp>
    <dsp:sp modelId="{67F708C9-7EC6-451F-A322-78BA7DF40FAE}">
      <dsp:nvSpPr>
        <dsp:cNvPr id="0" name=""/>
        <dsp:cNvSpPr/>
      </dsp:nvSpPr>
      <dsp:spPr>
        <a:xfrm>
          <a:off x="2500027" y="430922"/>
          <a:ext cx="2272752" cy="13636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Apoyos fijos</a:t>
          </a:r>
          <a:endParaRPr lang="es-ES" sz="1800" kern="1200" dirty="0"/>
        </a:p>
      </dsp:txBody>
      <dsp:txXfrm>
        <a:off x="2500027" y="430922"/>
        <a:ext cx="2272752" cy="1363651"/>
      </dsp:txXfrm>
    </dsp:sp>
    <dsp:sp modelId="{22430E16-6F1D-4AB7-B573-B97FF051078B}">
      <dsp:nvSpPr>
        <dsp:cNvPr id="0" name=""/>
        <dsp:cNvSpPr/>
      </dsp:nvSpPr>
      <dsp:spPr>
        <a:xfrm>
          <a:off x="5000055" y="430922"/>
          <a:ext cx="2272752" cy="13636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Sin</a:t>
          </a:r>
          <a:r>
            <a:rPr lang="es-ES" sz="1800" kern="1200" baseline="0" dirty="0" smtClean="0"/>
            <a:t> nudos rígidos</a:t>
          </a:r>
          <a:endParaRPr lang="es-ES" sz="1800" kern="1200" dirty="0"/>
        </a:p>
      </dsp:txBody>
      <dsp:txXfrm>
        <a:off x="5000055" y="430922"/>
        <a:ext cx="2272752" cy="1363651"/>
      </dsp:txXfrm>
    </dsp:sp>
    <dsp:sp modelId="{078C0BBF-F665-48A6-B521-2714970B573A}">
      <dsp:nvSpPr>
        <dsp:cNvPr id="0" name=""/>
        <dsp:cNvSpPr/>
      </dsp:nvSpPr>
      <dsp:spPr>
        <a:xfrm>
          <a:off x="0" y="2021849"/>
          <a:ext cx="2272752" cy="13636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Casos de análisis</a:t>
          </a:r>
          <a:endParaRPr lang="es-ES" sz="1800" kern="1200" dirty="0"/>
        </a:p>
      </dsp:txBody>
      <dsp:txXfrm>
        <a:off x="0" y="2021849"/>
        <a:ext cx="2272752" cy="1363651"/>
      </dsp:txXfrm>
    </dsp:sp>
    <dsp:sp modelId="{7DA8B08A-B8DB-4B95-8A9E-01593A56705A}">
      <dsp:nvSpPr>
        <dsp:cNvPr id="0" name=""/>
        <dsp:cNvSpPr/>
      </dsp:nvSpPr>
      <dsp:spPr>
        <a:xfrm>
          <a:off x="2500027" y="2021849"/>
          <a:ext cx="2272752" cy="13636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Fuentes de masas</a:t>
          </a:r>
          <a:endParaRPr lang="es-ES" sz="1800" kern="1200" dirty="0"/>
        </a:p>
      </dsp:txBody>
      <dsp:txXfrm>
        <a:off x="2500027" y="2021849"/>
        <a:ext cx="2272752" cy="1363651"/>
      </dsp:txXfrm>
    </dsp:sp>
    <dsp:sp modelId="{0018F82B-0A57-4E70-8D03-5DF6227B7702}">
      <dsp:nvSpPr>
        <dsp:cNvPr id="0" name=""/>
        <dsp:cNvSpPr/>
      </dsp:nvSpPr>
      <dsp:spPr>
        <a:xfrm>
          <a:off x="5000055" y="2021849"/>
          <a:ext cx="2272752" cy="13636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Resultados </a:t>
          </a:r>
          <a:endParaRPr lang="es-ES" sz="1800" kern="1200" dirty="0"/>
        </a:p>
      </dsp:txBody>
      <dsp:txXfrm>
        <a:off x="5000055" y="2021849"/>
        <a:ext cx="2272752" cy="1363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C948B-7F31-427C-9A97-427A635356D3}" type="datetimeFigureOut">
              <a:rPr lang="es-EC" smtClean="0"/>
              <a:t>16/06/2015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7E207-CF77-4819-BA60-848389BE9C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3159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7E207-CF77-4819-BA60-848389BE9C19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40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E89E-0A96-4F03-BC02-7E2A971CF5BC}" type="datetimeFigureOut">
              <a:rPr lang="es-ES" smtClean="0"/>
              <a:t>16/06/2015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BC08-B11C-4C2E-BC96-9C33E74393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10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E89E-0A96-4F03-BC02-7E2A971CF5BC}" type="datetimeFigureOut">
              <a:rPr lang="es-ES" smtClean="0"/>
              <a:t>16/06/2015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BC08-B11C-4C2E-BC96-9C33E74393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861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E89E-0A96-4F03-BC02-7E2A971CF5BC}" type="datetimeFigureOut">
              <a:rPr lang="es-ES" smtClean="0"/>
              <a:t>16/06/2015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BC08-B11C-4C2E-BC96-9C33E74393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99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17488" y="260352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115888"/>
            <a:ext cx="33131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407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E89E-0A96-4F03-BC02-7E2A971CF5BC}" type="datetimeFigureOut">
              <a:rPr lang="es-ES" smtClean="0"/>
              <a:t>16/06/2015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BC08-B11C-4C2E-BC96-9C33E74393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57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E89E-0A96-4F03-BC02-7E2A971CF5BC}" type="datetimeFigureOut">
              <a:rPr lang="es-ES" smtClean="0"/>
              <a:t>16/06/2015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BC08-B11C-4C2E-BC96-9C33E74393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178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E89E-0A96-4F03-BC02-7E2A971CF5BC}" type="datetimeFigureOut">
              <a:rPr lang="es-ES" smtClean="0"/>
              <a:t>16/06/2015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BC08-B11C-4C2E-BC96-9C33E74393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06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E89E-0A96-4F03-BC02-7E2A971CF5BC}" type="datetimeFigureOut">
              <a:rPr lang="es-ES" smtClean="0"/>
              <a:t>16/06/2015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BC08-B11C-4C2E-BC96-9C33E74393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258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E89E-0A96-4F03-BC02-7E2A971CF5BC}" type="datetimeFigureOut">
              <a:rPr lang="es-ES" smtClean="0"/>
              <a:t>16/06/2015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BC08-B11C-4C2E-BC96-9C33E74393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78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E89E-0A96-4F03-BC02-7E2A971CF5BC}" type="datetimeFigureOut">
              <a:rPr lang="es-ES" smtClean="0"/>
              <a:t>16/06/2015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BC08-B11C-4C2E-BC96-9C33E74393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526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E89E-0A96-4F03-BC02-7E2A971CF5BC}" type="datetimeFigureOut">
              <a:rPr lang="es-ES" smtClean="0"/>
              <a:t>16/06/2015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BC08-B11C-4C2E-BC96-9C33E74393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94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E89E-0A96-4F03-BC02-7E2A971CF5BC}" type="datetimeFigureOut">
              <a:rPr lang="es-ES" smtClean="0"/>
              <a:t>16/06/2015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BC08-B11C-4C2E-BC96-9C33E74393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23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7E89E-0A96-4F03-BC02-7E2A971CF5BC}" type="datetimeFigureOut">
              <a:rPr lang="es-ES" smtClean="0"/>
              <a:t>16/06/2015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8BC08-B11C-4C2E-BC96-9C33E74393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09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28567" y="2564904"/>
            <a:ext cx="7776864" cy="126188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2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s-ES" b="1" dirty="0"/>
              <a:t>ELABORACIÓN DE UNA METODOLOGÍA PARA LA CONSTRUCCIÓN DE UN PUENTE PEATONAL EN CAÑA GUADÚA, COMO RESULTADO DEL ANÁLISIS DE UNA APLICACIÓN </a:t>
            </a:r>
            <a:r>
              <a:rPr lang="es-ES" b="1" dirty="0" smtClean="0"/>
              <a:t>PRÁCTICA”</a:t>
            </a:r>
            <a:endParaRPr lang="es-EC" dirty="0"/>
          </a:p>
          <a:p>
            <a:pPr algn="ctr">
              <a:defRPr/>
            </a:pP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43608" y="1420033"/>
            <a:ext cx="792088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s-EC" dirty="0" smtClean="0">
                <a:cs typeface="Raavi" pitchFamily="34" charset="0"/>
              </a:rPr>
              <a:t>DEPARTAMENTO </a:t>
            </a:r>
            <a:r>
              <a:rPr lang="es-EC" dirty="0">
                <a:cs typeface="Raavi" pitchFamily="34" charset="0"/>
              </a:rPr>
              <a:t>DE CIENCIAS DE LA </a:t>
            </a:r>
            <a:r>
              <a:rPr lang="es-EC" dirty="0" smtClean="0">
                <a:cs typeface="Raavi" pitchFamily="34" charset="0"/>
              </a:rPr>
              <a:t>TIERRA Y LA CONSTRUCCIÓN</a:t>
            </a:r>
            <a:endParaRPr lang="es-EC" dirty="0">
              <a:cs typeface="Raavi" pitchFamily="34" charset="0"/>
            </a:endParaRPr>
          </a:p>
          <a:p>
            <a:pPr algn="ctr"/>
            <a:r>
              <a:rPr lang="es-EC" dirty="0">
                <a:cs typeface="Raavi" pitchFamily="34" charset="0"/>
              </a:rPr>
              <a:t>CARRERA DE INGENIERÍA </a:t>
            </a:r>
            <a:r>
              <a:rPr lang="es-EC" dirty="0" smtClean="0">
                <a:cs typeface="Raavi" pitchFamily="34" charset="0"/>
              </a:rPr>
              <a:t>CIVIL</a:t>
            </a:r>
            <a:endParaRPr lang="es-EC" dirty="0">
              <a:cs typeface="Raavi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82251" y="3826788"/>
            <a:ext cx="5832871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C" dirty="0" smtClean="0">
                <a:solidFill>
                  <a:schemeClr val="tx1"/>
                </a:solidFill>
                <a:cs typeface="Raavi" pitchFamily="34" charset="0"/>
              </a:rPr>
              <a:t>Francisco Andrés Tenorio Tacuri</a:t>
            </a:r>
            <a:endParaRPr lang="es-EC" dirty="0">
              <a:solidFill>
                <a:schemeClr val="tx1"/>
              </a:solidFill>
              <a:cs typeface="Raav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716513" y="4544963"/>
            <a:ext cx="3031951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C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Codirector:</a:t>
            </a:r>
          </a:p>
          <a:p>
            <a:pPr algn="ctr">
              <a:defRPr/>
            </a:pPr>
            <a:r>
              <a:rPr lang="es-EC" dirty="0" smtClean="0">
                <a:solidFill>
                  <a:schemeClr val="tx1"/>
                </a:solidFill>
                <a:cs typeface="Arial" pitchFamily="34" charset="0"/>
              </a:rPr>
              <a:t>Ing. Estuardo Peñaherrera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123728" y="4510861"/>
            <a:ext cx="2067764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C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Director:</a:t>
            </a:r>
            <a:endParaRPr lang="es-EC" b="1" dirty="0">
              <a:solidFill>
                <a:schemeClr val="tx1"/>
              </a:solidFill>
              <a:ea typeface="Calibri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C" dirty="0" smtClean="0">
                <a:solidFill>
                  <a:schemeClr val="tx1"/>
                </a:solidFill>
              </a:rPr>
              <a:t>Dr. Pablo Caiza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9" name="8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65311"/>
            <a:ext cx="4392488" cy="91541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6 CuadroTexto"/>
          <p:cNvSpPr txBox="1"/>
          <p:nvPr/>
        </p:nvSpPr>
        <p:spPr>
          <a:xfrm>
            <a:off x="3923928" y="5259374"/>
            <a:ext cx="215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cs typeface="Raavi" pitchFamily="34" charset="0"/>
              </a:rPr>
              <a:t>Junio, 2015.</a:t>
            </a:r>
            <a:endParaRPr lang="es-EC" dirty="0">
              <a:cs typeface="Raav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87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75856" y="0"/>
            <a:ext cx="5904657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ENSAYOS EXPERIMÉNTALES</a:t>
            </a:r>
            <a:endParaRPr lang="es-E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4 CuadroTexto"/>
          <p:cNvSpPr txBox="1"/>
          <p:nvPr/>
        </p:nvSpPr>
        <p:spPr>
          <a:xfrm>
            <a:off x="2987824" y="1031493"/>
            <a:ext cx="3240360" cy="338554"/>
          </a:xfrm>
          <a:prstGeom prst="rect">
            <a:avLst/>
          </a:prstGeom>
          <a:noFill/>
          <a:ln w="28575"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Ensayo Carga Dinámica</a:t>
            </a:r>
            <a:endParaRPr lang="es-ES" dirty="0"/>
          </a:p>
        </p:txBody>
      </p:sp>
      <p:pic>
        <p:nvPicPr>
          <p:cNvPr id="5" name="Imagen 4" descr="C:\Users\AxaPc\Desktop\TESIS FRANKO\ESQUEMA 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892480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65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75856" y="0"/>
            <a:ext cx="5904657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 CARGA DINÁMICA</a:t>
            </a:r>
            <a:endParaRPr lang="es-E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6696744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4 CuadroTexto"/>
          <p:cNvSpPr txBox="1"/>
          <p:nvPr/>
        </p:nvSpPr>
        <p:spPr>
          <a:xfrm>
            <a:off x="611560" y="1559322"/>
            <a:ext cx="1964060" cy="584775"/>
          </a:xfrm>
          <a:prstGeom prst="rect">
            <a:avLst/>
          </a:prstGeom>
          <a:noFill/>
          <a:ln w="28575"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Ensayos experimentales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821655"/>
            <a:ext cx="5224264" cy="2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2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987824" y="0"/>
            <a:ext cx="6192688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MODELO </a:t>
            </a:r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ANALÍTICO ENSAYO CARGA ESTÁTICA</a:t>
            </a:r>
            <a:endParaRPr lang="es-E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71800" y="655717"/>
            <a:ext cx="2952328" cy="584775"/>
          </a:xfrm>
          <a:prstGeom prst="rect">
            <a:avLst/>
          </a:prstGeom>
          <a:ln>
            <a:solidFill>
              <a:srgbClr val="99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Importación dibujo desde AutoCAD</a:t>
            </a:r>
            <a:endParaRPr lang="es-ES" sz="1600" dirty="0"/>
          </a:p>
        </p:txBody>
      </p:sp>
      <p:sp>
        <p:nvSpPr>
          <p:cNvPr id="7" name="8 CuadroTexto"/>
          <p:cNvSpPr txBox="1"/>
          <p:nvPr/>
        </p:nvSpPr>
        <p:spPr>
          <a:xfrm>
            <a:off x="2771800" y="1382593"/>
            <a:ext cx="2952328" cy="461665"/>
          </a:xfrm>
          <a:prstGeom prst="rect">
            <a:avLst/>
          </a:prstGeom>
          <a:ln>
            <a:solidFill>
              <a:srgbClr val="99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dirty="0" smtClean="0"/>
              <a:t>Definición de materiales</a:t>
            </a:r>
            <a:endParaRPr lang="es-ES" sz="1600" dirty="0"/>
          </a:p>
        </p:txBody>
      </p:sp>
      <p:sp>
        <p:nvSpPr>
          <p:cNvPr id="8" name="8 CuadroTexto"/>
          <p:cNvSpPr txBox="1"/>
          <p:nvPr/>
        </p:nvSpPr>
        <p:spPr>
          <a:xfrm>
            <a:off x="2771800" y="2098937"/>
            <a:ext cx="2952328" cy="584775"/>
          </a:xfrm>
          <a:prstGeom prst="rect">
            <a:avLst/>
          </a:prstGeom>
          <a:ln>
            <a:solidFill>
              <a:srgbClr val="99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Definición de secciones simples y compuestas</a:t>
            </a:r>
            <a:endParaRPr lang="es-ES" sz="1600" dirty="0"/>
          </a:p>
        </p:txBody>
      </p:sp>
      <p:sp>
        <p:nvSpPr>
          <p:cNvPr id="10" name="8 CuadroTexto"/>
          <p:cNvSpPr txBox="1"/>
          <p:nvPr/>
        </p:nvSpPr>
        <p:spPr>
          <a:xfrm>
            <a:off x="2771800" y="2909221"/>
            <a:ext cx="2952328" cy="461665"/>
          </a:xfrm>
          <a:prstGeom prst="rect">
            <a:avLst/>
          </a:prstGeom>
          <a:ln>
            <a:solidFill>
              <a:srgbClr val="99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dirty="0" smtClean="0"/>
              <a:t>Definición de Áreas</a:t>
            </a:r>
            <a:endParaRPr lang="es-ES" sz="1600" dirty="0"/>
          </a:p>
        </p:txBody>
      </p:sp>
      <p:sp>
        <p:nvSpPr>
          <p:cNvPr id="12" name="8 CuadroTexto"/>
          <p:cNvSpPr txBox="1"/>
          <p:nvPr/>
        </p:nvSpPr>
        <p:spPr>
          <a:xfrm>
            <a:off x="2771800" y="3603650"/>
            <a:ext cx="2952328" cy="461665"/>
          </a:xfrm>
          <a:prstGeom prst="rect">
            <a:avLst/>
          </a:prstGeom>
          <a:ln>
            <a:solidFill>
              <a:srgbClr val="99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dirty="0" smtClean="0"/>
              <a:t>Asignación de apoyos</a:t>
            </a:r>
            <a:endParaRPr lang="es-ES" sz="1600" dirty="0"/>
          </a:p>
        </p:txBody>
      </p:sp>
      <p:sp>
        <p:nvSpPr>
          <p:cNvPr id="14" name="8 CuadroTexto"/>
          <p:cNvSpPr txBox="1"/>
          <p:nvPr/>
        </p:nvSpPr>
        <p:spPr>
          <a:xfrm>
            <a:off x="2771800" y="4298079"/>
            <a:ext cx="2952328" cy="461665"/>
          </a:xfrm>
          <a:prstGeom prst="rect">
            <a:avLst/>
          </a:prstGeom>
          <a:ln>
            <a:solidFill>
              <a:srgbClr val="99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dirty="0" smtClean="0"/>
              <a:t>Definición tipos de carga</a:t>
            </a:r>
            <a:endParaRPr lang="es-ES" sz="1600" dirty="0"/>
          </a:p>
        </p:txBody>
      </p:sp>
      <p:sp>
        <p:nvSpPr>
          <p:cNvPr id="15" name="8 CuadroTexto"/>
          <p:cNvSpPr txBox="1"/>
          <p:nvPr/>
        </p:nvSpPr>
        <p:spPr>
          <a:xfrm>
            <a:off x="2771800" y="4992508"/>
            <a:ext cx="2952328" cy="423449"/>
          </a:xfrm>
          <a:prstGeom prst="rect">
            <a:avLst/>
          </a:prstGeom>
          <a:ln>
            <a:solidFill>
              <a:srgbClr val="99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dirty="0" smtClean="0"/>
              <a:t>Asignación de cargas</a:t>
            </a:r>
            <a:endParaRPr lang="es-ES" sz="1600" dirty="0"/>
          </a:p>
        </p:txBody>
      </p:sp>
      <p:sp>
        <p:nvSpPr>
          <p:cNvPr id="2" name="Flecha derecha 1"/>
          <p:cNvSpPr/>
          <p:nvPr/>
        </p:nvSpPr>
        <p:spPr>
          <a:xfrm>
            <a:off x="6089848" y="3042394"/>
            <a:ext cx="115212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8 CuadroTexto"/>
          <p:cNvSpPr txBox="1"/>
          <p:nvPr/>
        </p:nvSpPr>
        <p:spPr>
          <a:xfrm>
            <a:off x="2771800" y="5648721"/>
            <a:ext cx="2952328" cy="461665"/>
          </a:xfrm>
          <a:prstGeom prst="rect">
            <a:avLst/>
          </a:prstGeom>
          <a:ln>
            <a:solidFill>
              <a:srgbClr val="99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dirty="0" smtClean="0"/>
              <a:t>Correr análisis</a:t>
            </a:r>
            <a:endParaRPr lang="es-ES" sz="1600" dirty="0"/>
          </a:p>
        </p:txBody>
      </p:sp>
      <p:sp>
        <p:nvSpPr>
          <p:cNvPr id="17" name="8 CuadroTexto"/>
          <p:cNvSpPr txBox="1"/>
          <p:nvPr/>
        </p:nvSpPr>
        <p:spPr>
          <a:xfrm>
            <a:off x="7452320" y="3207605"/>
            <a:ext cx="1440160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dirty="0"/>
              <a:t>D</a:t>
            </a:r>
            <a:r>
              <a:rPr lang="es-ES" sz="1600" dirty="0" smtClean="0"/>
              <a:t>eflexiones</a:t>
            </a:r>
            <a:endParaRPr lang="es-ES" sz="1600" dirty="0"/>
          </a:p>
        </p:txBody>
      </p:sp>
      <p:sp>
        <p:nvSpPr>
          <p:cNvPr id="3" name="Abrir llave 2"/>
          <p:cNvSpPr/>
          <p:nvPr/>
        </p:nvSpPr>
        <p:spPr>
          <a:xfrm>
            <a:off x="1763688" y="655717"/>
            <a:ext cx="792088" cy="5454669"/>
          </a:xfrm>
          <a:prstGeom prst="leftBrace">
            <a:avLst>
              <a:gd name="adj1" fmla="val 8333"/>
              <a:gd name="adj2" fmla="val 523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8 CuadroTexto"/>
          <p:cNvSpPr txBox="1"/>
          <p:nvPr/>
        </p:nvSpPr>
        <p:spPr>
          <a:xfrm>
            <a:off x="179512" y="3306470"/>
            <a:ext cx="1584176" cy="338554"/>
          </a:xfrm>
          <a:prstGeom prst="rect">
            <a:avLst/>
          </a:prstGeom>
          <a:ln>
            <a:solidFill>
              <a:srgbClr val="99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Carga Estática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01152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75856" y="0"/>
            <a:ext cx="5904657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 MODELO CARGA ESTÁTICA</a:t>
            </a:r>
            <a:endParaRPr lang="es-E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4248472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"/>
          <a:stretch/>
        </p:blipFill>
        <p:spPr bwMode="auto">
          <a:xfrm>
            <a:off x="2267744" y="2204864"/>
            <a:ext cx="4248472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97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987824" y="0"/>
            <a:ext cx="6192688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MODELO </a:t>
            </a:r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ANALÍTICO ENSAYO CARGA DINÁMICA</a:t>
            </a:r>
            <a:endParaRPr lang="es-E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662438" y="1218969"/>
            <a:ext cx="2952328" cy="338554"/>
          </a:xfrm>
          <a:prstGeom prst="rect">
            <a:avLst/>
          </a:prstGeom>
          <a:ln>
            <a:solidFill>
              <a:srgbClr val="99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Asignación </a:t>
            </a:r>
            <a:r>
              <a:rPr lang="es-ES" sz="1600" dirty="0"/>
              <a:t>c</a:t>
            </a:r>
            <a:r>
              <a:rPr lang="es-ES" sz="1600" dirty="0" smtClean="0"/>
              <a:t>argas dinámicas</a:t>
            </a:r>
            <a:endParaRPr lang="es-ES" sz="1600" dirty="0"/>
          </a:p>
        </p:txBody>
      </p:sp>
      <p:sp>
        <p:nvSpPr>
          <p:cNvPr id="7" name="8 CuadroTexto"/>
          <p:cNvSpPr txBox="1"/>
          <p:nvPr/>
        </p:nvSpPr>
        <p:spPr>
          <a:xfrm>
            <a:off x="2662438" y="1802884"/>
            <a:ext cx="2952328" cy="461665"/>
          </a:xfrm>
          <a:prstGeom prst="rect">
            <a:avLst/>
          </a:prstGeom>
          <a:ln>
            <a:solidFill>
              <a:srgbClr val="99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dirty="0" smtClean="0"/>
              <a:t>Asignación funciones periódicas</a:t>
            </a:r>
            <a:endParaRPr lang="es-ES" sz="1600" dirty="0"/>
          </a:p>
        </p:txBody>
      </p:sp>
      <p:sp>
        <p:nvSpPr>
          <p:cNvPr id="8" name="8 CuadroTexto"/>
          <p:cNvSpPr txBox="1"/>
          <p:nvPr/>
        </p:nvSpPr>
        <p:spPr>
          <a:xfrm>
            <a:off x="2662438" y="2519228"/>
            <a:ext cx="2952328" cy="338554"/>
          </a:xfrm>
          <a:prstGeom prst="rect">
            <a:avLst/>
          </a:prstGeom>
          <a:ln>
            <a:solidFill>
              <a:srgbClr val="99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Asignación fuente de masas</a:t>
            </a:r>
            <a:endParaRPr lang="es-ES" sz="1600" dirty="0"/>
          </a:p>
        </p:txBody>
      </p:sp>
      <p:sp>
        <p:nvSpPr>
          <p:cNvPr id="10" name="8 CuadroTexto"/>
          <p:cNvSpPr txBox="1"/>
          <p:nvPr/>
        </p:nvSpPr>
        <p:spPr>
          <a:xfrm>
            <a:off x="2662438" y="3108343"/>
            <a:ext cx="2952328" cy="461665"/>
          </a:xfrm>
          <a:prstGeom prst="rect">
            <a:avLst/>
          </a:prstGeom>
          <a:ln>
            <a:solidFill>
              <a:srgbClr val="99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dirty="0" smtClean="0"/>
              <a:t>Definición casos de carga</a:t>
            </a:r>
            <a:endParaRPr lang="es-ES" sz="1600" dirty="0"/>
          </a:p>
        </p:txBody>
      </p:sp>
      <p:sp>
        <p:nvSpPr>
          <p:cNvPr id="12" name="8 CuadroTexto"/>
          <p:cNvSpPr txBox="1"/>
          <p:nvPr/>
        </p:nvSpPr>
        <p:spPr>
          <a:xfrm>
            <a:off x="2680123" y="3834482"/>
            <a:ext cx="2952328" cy="461665"/>
          </a:xfrm>
          <a:prstGeom prst="rect">
            <a:avLst/>
          </a:prstGeom>
          <a:ln>
            <a:solidFill>
              <a:srgbClr val="99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dirty="0" smtClean="0"/>
              <a:t>Asignación árbol casos de carga</a:t>
            </a:r>
            <a:endParaRPr lang="es-ES" sz="1600" dirty="0"/>
          </a:p>
        </p:txBody>
      </p:sp>
      <p:sp>
        <p:nvSpPr>
          <p:cNvPr id="2" name="Flecha derecha 1"/>
          <p:cNvSpPr/>
          <p:nvPr/>
        </p:nvSpPr>
        <p:spPr>
          <a:xfrm>
            <a:off x="6300192" y="3042394"/>
            <a:ext cx="115212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8 CuadroTexto"/>
          <p:cNvSpPr txBox="1"/>
          <p:nvPr/>
        </p:nvSpPr>
        <p:spPr>
          <a:xfrm>
            <a:off x="2680123" y="4540484"/>
            <a:ext cx="2952328" cy="461665"/>
          </a:xfrm>
          <a:prstGeom prst="rect">
            <a:avLst/>
          </a:prstGeom>
          <a:ln>
            <a:solidFill>
              <a:srgbClr val="99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dirty="0" smtClean="0"/>
              <a:t>Correr análisis</a:t>
            </a:r>
            <a:endParaRPr lang="es-ES" sz="1600" dirty="0"/>
          </a:p>
        </p:txBody>
      </p:sp>
      <p:sp>
        <p:nvSpPr>
          <p:cNvPr id="17" name="8 CuadroTexto"/>
          <p:cNvSpPr txBox="1"/>
          <p:nvPr/>
        </p:nvSpPr>
        <p:spPr>
          <a:xfrm>
            <a:off x="7607696" y="3054970"/>
            <a:ext cx="1440160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dirty="0" smtClean="0"/>
              <a:t>Periodo de Vibración</a:t>
            </a:r>
            <a:endParaRPr lang="es-ES" sz="1600" dirty="0"/>
          </a:p>
        </p:txBody>
      </p:sp>
      <p:sp>
        <p:nvSpPr>
          <p:cNvPr id="3" name="Abrir llave 2"/>
          <p:cNvSpPr/>
          <p:nvPr/>
        </p:nvSpPr>
        <p:spPr>
          <a:xfrm>
            <a:off x="1833825" y="1052736"/>
            <a:ext cx="792088" cy="4104456"/>
          </a:xfrm>
          <a:prstGeom prst="leftBrace">
            <a:avLst>
              <a:gd name="adj1" fmla="val 8333"/>
              <a:gd name="adj2" fmla="val 523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8 CuadroTexto"/>
          <p:cNvSpPr txBox="1"/>
          <p:nvPr/>
        </p:nvSpPr>
        <p:spPr>
          <a:xfrm>
            <a:off x="208486" y="3104964"/>
            <a:ext cx="1584176" cy="338554"/>
          </a:xfrm>
          <a:prstGeom prst="rect">
            <a:avLst/>
          </a:prstGeom>
          <a:ln>
            <a:solidFill>
              <a:srgbClr val="99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Carga Dinámica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3932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75856" y="0"/>
            <a:ext cx="5904657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 MODELO CARGA DINÁMICA</a:t>
            </a:r>
            <a:endParaRPr lang="es-E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4 CuadroTexto"/>
          <p:cNvSpPr txBox="1"/>
          <p:nvPr/>
        </p:nvSpPr>
        <p:spPr>
          <a:xfrm>
            <a:off x="611560" y="1559322"/>
            <a:ext cx="1964060" cy="584775"/>
          </a:xfrm>
          <a:prstGeom prst="rect">
            <a:avLst/>
          </a:prstGeom>
          <a:noFill/>
          <a:ln w="28575"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DEFORMACIÓN DE ESTRUCTURA</a:t>
            </a:r>
            <a:endParaRPr lang="es-ES" dirty="0"/>
          </a:p>
        </p:txBody>
      </p:sp>
      <p:pic>
        <p:nvPicPr>
          <p:cNvPr id="9" name="Imagen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/>
          <a:stretch/>
        </p:blipFill>
        <p:spPr>
          <a:xfrm rot="5400000">
            <a:off x="4847650" y="-1095122"/>
            <a:ext cx="2040987" cy="6336704"/>
          </a:xfrm>
          <a:prstGeom prst="rect">
            <a:avLst/>
          </a:prstGeom>
        </p:spPr>
      </p:pic>
      <p:sp>
        <p:nvSpPr>
          <p:cNvPr id="10" name="4 CuadroTexto"/>
          <p:cNvSpPr txBox="1"/>
          <p:nvPr/>
        </p:nvSpPr>
        <p:spPr>
          <a:xfrm>
            <a:off x="303634" y="3869173"/>
            <a:ext cx="1964060" cy="1661993"/>
          </a:xfrm>
          <a:prstGeom prst="rect">
            <a:avLst/>
          </a:prstGeom>
          <a:noFill/>
          <a:ln w="28575"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CARGA DINÁMICA CADA 0.5 S</a:t>
            </a:r>
          </a:p>
          <a:p>
            <a:pPr algn="ctr"/>
            <a:endParaRPr lang="es-ES" sz="1600" dirty="0" smtClean="0"/>
          </a:p>
          <a:p>
            <a:pPr algn="ctr"/>
            <a:r>
              <a:rPr lang="es-ES" dirty="0"/>
              <a:t>f = 2.80771 Hz</a:t>
            </a:r>
            <a:endParaRPr lang="es-EC" dirty="0"/>
          </a:p>
          <a:p>
            <a:pPr algn="ctr"/>
            <a:r>
              <a:rPr lang="es-ES" dirty="0"/>
              <a:t>T = 0.35616 s</a:t>
            </a:r>
            <a:endParaRPr lang="es-EC" dirty="0"/>
          </a:p>
          <a:p>
            <a:pPr algn="ctr"/>
            <a:endParaRPr lang="es-ES" dirty="0"/>
          </a:p>
        </p:txBody>
      </p:sp>
      <p:sp>
        <p:nvSpPr>
          <p:cNvPr id="11" name="4 CuadroTexto"/>
          <p:cNvSpPr txBox="1"/>
          <p:nvPr/>
        </p:nvSpPr>
        <p:spPr>
          <a:xfrm>
            <a:off x="2494536" y="3873996"/>
            <a:ext cx="2120787" cy="1661993"/>
          </a:xfrm>
          <a:prstGeom prst="rect">
            <a:avLst/>
          </a:prstGeom>
          <a:noFill/>
          <a:ln w="28575"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CARGA ESTÁTICA + DINÁMICA CADA 0.5 S</a:t>
            </a:r>
          </a:p>
          <a:p>
            <a:pPr algn="ctr"/>
            <a:endParaRPr lang="es-ES" sz="1600" dirty="0" smtClean="0"/>
          </a:p>
          <a:p>
            <a:pPr algn="ctr"/>
            <a:r>
              <a:rPr lang="es-ES" dirty="0"/>
              <a:t>f = 16.35297 Hz</a:t>
            </a:r>
            <a:endParaRPr lang="es-EC" dirty="0"/>
          </a:p>
          <a:p>
            <a:pPr algn="ctr"/>
            <a:r>
              <a:rPr lang="es-ES" dirty="0"/>
              <a:t>T = 0.06115 </a:t>
            </a:r>
            <a:r>
              <a:rPr lang="es-ES" dirty="0" smtClean="0"/>
              <a:t>s</a:t>
            </a:r>
            <a:endParaRPr lang="es-EC" dirty="0"/>
          </a:p>
          <a:p>
            <a:pPr algn="ctr"/>
            <a:endParaRPr lang="es-ES" dirty="0"/>
          </a:p>
        </p:txBody>
      </p:sp>
      <p:sp>
        <p:nvSpPr>
          <p:cNvPr id="12" name="4 CuadroTexto"/>
          <p:cNvSpPr txBox="1"/>
          <p:nvPr/>
        </p:nvSpPr>
        <p:spPr>
          <a:xfrm>
            <a:off x="6898519" y="3861048"/>
            <a:ext cx="2120787" cy="1661993"/>
          </a:xfrm>
          <a:prstGeom prst="rect">
            <a:avLst/>
          </a:prstGeom>
          <a:noFill/>
          <a:ln w="28575"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CARGA ESTÁTICA + DINÁMICA CADA 1.0 S</a:t>
            </a:r>
          </a:p>
          <a:p>
            <a:pPr algn="ctr"/>
            <a:endParaRPr lang="es-ES" sz="1600" dirty="0" smtClean="0"/>
          </a:p>
          <a:p>
            <a:pPr algn="ctr"/>
            <a:r>
              <a:rPr lang="es-ES" dirty="0"/>
              <a:t>f = 0.88038 Hz</a:t>
            </a:r>
            <a:endParaRPr lang="es-EC" dirty="0"/>
          </a:p>
          <a:p>
            <a:pPr algn="ctr"/>
            <a:r>
              <a:rPr lang="es-ES" dirty="0"/>
              <a:t>T = 1.13587 s</a:t>
            </a:r>
            <a:endParaRPr lang="es-EC" dirty="0"/>
          </a:p>
          <a:p>
            <a:pPr algn="ctr"/>
            <a:endParaRPr lang="es-ES" dirty="0"/>
          </a:p>
        </p:txBody>
      </p:sp>
      <p:sp>
        <p:nvSpPr>
          <p:cNvPr id="13" name="4 CuadroTexto"/>
          <p:cNvSpPr txBox="1"/>
          <p:nvPr/>
        </p:nvSpPr>
        <p:spPr>
          <a:xfrm>
            <a:off x="4774891" y="3869173"/>
            <a:ext cx="1964060" cy="1661993"/>
          </a:xfrm>
          <a:prstGeom prst="rect">
            <a:avLst/>
          </a:prstGeom>
          <a:noFill/>
          <a:ln w="28575"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CARGA DINÁMICA CADA 1.0 S</a:t>
            </a:r>
          </a:p>
          <a:p>
            <a:pPr algn="ctr"/>
            <a:endParaRPr lang="es-ES" sz="1600" dirty="0" smtClean="0"/>
          </a:p>
          <a:p>
            <a:pPr algn="ctr"/>
            <a:r>
              <a:rPr lang="es-ES" dirty="0"/>
              <a:t>f = 0.85301 Hz</a:t>
            </a:r>
            <a:endParaRPr lang="es-EC" dirty="0"/>
          </a:p>
          <a:p>
            <a:pPr algn="ctr"/>
            <a:r>
              <a:rPr lang="es-ES" dirty="0"/>
              <a:t>T = 1.17231 s</a:t>
            </a:r>
            <a:endParaRPr lang="es-EC" dirty="0"/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218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75856" y="0"/>
            <a:ext cx="5904657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 DE CONSTRUCCIÓN</a:t>
            </a:r>
            <a:endParaRPr lang="es-E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4 CuadroTexto"/>
          <p:cNvSpPr txBox="1"/>
          <p:nvPr/>
        </p:nvSpPr>
        <p:spPr>
          <a:xfrm>
            <a:off x="683568" y="1052736"/>
            <a:ext cx="1964060" cy="584775"/>
          </a:xfrm>
          <a:prstGeom prst="rect">
            <a:avLst/>
          </a:prstGeom>
          <a:noFill/>
          <a:ln w="28575"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PREPARATIVOS INICIALES</a:t>
            </a:r>
            <a:endParaRPr lang="es-ES" dirty="0"/>
          </a:p>
        </p:txBody>
      </p:sp>
      <p:sp>
        <p:nvSpPr>
          <p:cNvPr id="14" name="4 CuadroTexto"/>
          <p:cNvSpPr txBox="1"/>
          <p:nvPr/>
        </p:nvSpPr>
        <p:spPr>
          <a:xfrm>
            <a:off x="683568" y="1873768"/>
            <a:ext cx="1964060" cy="338554"/>
          </a:xfrm>
          <a:prstGeom prst="rect">
            <a:avLst/>
          </a:prstGeom>
          <a:noFill/>
          <a:ln w="28575"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CIMIENTOS</a:t>
            </a:r>
            <a:endParaRPr lang="es-ES" dirty="0"/>
          </a:p>
        </p:txBody>
      </p:sp>
      <p:sp>
        <p:nvSpPr>
          <p:cNvPr id="15" name="4 CuadroTexto"/>
          <p:cNvSpPr txBox="1"/>
          <p:nvPr/>
        </p:nvSpPr>
        <p:spPr>
          <a:xfrm>
            <a:off x="683568" y="2484014"/>
            <a:ext cx="1964060" cy="584775"/>
          </a:xfrm>
          <a:prstGeom prst="rect">
            <a:avLst/>
          </a:prstGeom>
          <a:noFill/>
          <a:ln w="28575"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ANCLAJE DE GAK EN LOS CIMIENTOS</a:t>
            </a:r>
            <a:endParaRPr lang="es-ES" dirty="0"/>
          </a:p>
        </p:txBody>
      </p:sp>
      <p:sp>
        <p:nvSpPr>
          <p:cNvPr id="16" name="4 CuadroTexto"/>
          <p:cNvSpPr txBox="1"/>
          <p:nvPr/>
        </p:nvSpPr>
        <p:spPr>
          <a:xfrm>
            <a:off x="683568" y="3340481"/>
            <a:ext cx="1964060" cy="338554"/>
          </a:xfrm>
          <a:prstGeom prst="rect">
            <a:avLst/>
          </a:prstGeom>
          <a:noFill/>
          <a:ln w="28575"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UNIONES</a:t>
            </a:r>
            <a:endParaRPr lang="es-ES" dirty="0"/>
          </a:p>
        </p:txBody>
      </p:sp>
      <p:sp>
        <p:nvSpPr>
          <p:cNvPr id="17" name="4 CuadroTexto"/>
          <p:cNvSpPr txBox="1"/>
          <p:nvPr/>
        </p:nvSpPr>
        <p:spPr>
          <a:xfrm>
            <a:off x="683568" y="3950727"/>
            <a:ext cx="1964060" cy="338554"/>
          </a:xfrm>
          <a:prstGeom prst="rect">
            <a:avLst/>
          </a:prstGeom>
          <a:noFill/>
          <a:ln w="28575"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VIGAS COMPUESTAS</a:t>
            </a:r>
            <a:endParaRPr lang="es-ES" dirty="0"/>
          </a:p>
        </p:txBody>
      </p:sp>
      <p:sp>
        <p:nvSpPr>
          <p:cNvPr id="18" name="4 CuadroTexto"/>
          <p:cNvSpPr txBox="1"/>
          <p:nvPr/>
        </p:nvSpPr>
        <p:spPr>
          <a:xfrm>
            <a:off x="683568" y="4560973"/>
            <a:ext cx="1964060" cy="584775"/>
          </a:xfrm>
          <a:prstGeom prst="rect">
            <a:avLst/>
          </a:prstGeom>
          <a:noFill/>
          <a:ln w="28575"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CONSTRUCCIÓN DE COLUMNAS</a:t>
            </a:r>
            <a:endParaRPr lang="es-ES" dirty="0"/>
          </a:p>
        </p:txBody>
      </p:sp>
      <p:sp>
        <p:nvSpPr>
          <p:cNvPr id="19" name="4 CuadroTexto"/>
          <p:cNvSpPr txBox="1"/>
          <p:nvPr/>
        </p:nvSpPr>
        <p:spPr>
          <a:xfrm>
            <a:off x="703412" y="5417440"/>
            <a:ext cx="1964060" cy="338554"/>
          </a:xfrm>
          <a:prstGeom prst="rect">
            <a:avLst/>
          </a:prstGeom>
          <a:noFill/>
          <a:ln w="28575"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CERCHA</a:t>
            </a:r>
            <a:endParaRPr lang="es-ES" dirty="0"/>
          </a:p>
        </p:txBody>
      </p:sp>
      <p:sp>
        <p:nvSpPr>
          <p:cNvPr id="21" name="4 CuadroTexto"/>
          <p:cNvSpPr txBox="1"/>
          <p:nvPr/>
        </p:nvSpPr>
        <p:spPr>
          <a:xfrm>
            <a:off x="3059832" y="1052736"/>
            <a:ext cx="1964060" cy="584775"/>
          </a:xfrm>
          <a:prstGeom prst="rect">
            <a:avLst/>
          </a:prstGeom>
          <a:noFill/>
          <a:ln w="28575"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ESTRUCTURA DE PISO</a:t>
            </a:r>
            <a:endParaRPr lang="es-ES" dirty="0"/>
          </a:p>
        </p:txBody>
      </p:sp>
      <p:sp>
        <p:nvSpPr>
          <p:cNvPr id="22" name="4 CuadroTexto"/>
          <p:cNvSpPr txBox="1"/>
          <p:nvPr/>
        </p:nvSpPr>
        <p:spPr>
          <a:xfrm>
            <a:off x="3025924" y="1899239"/>
            <a:ext cx="1964060" cy="338554"/>
          </a:xfrm>
          <a:prstGeom prst="rect">
            <a:avLst/>
          </a:prstGeom>
          <a:noFill/>
          <a:ln w="28575"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CUBIERTA</a:t>
            </a:r>
            <a:endParaRPr lang="es-ES" dirty="0"/>
          </a:p>
        </p:txBody>
      </p:sp>
      <p:sp>
        <p:nvSpPr>
          <p:cNvPr id="23" name="4 CuadroTexto"/>
          <p:cNvSpPr txBox="1"/>
          <p:nvPr/>
        </p:nvSpPr>
        <p:spPr>
          <a:xfrm>
            <a:off x="3015258" y="2437847"/>
            <a:ext cx="1964060" cy="338554"/>
          </a:xfrm>
          <a:prstGeom prst="rect">
            <a:avLst/>
          </a:prstGeom>
          <a:noFill/>
          <a:ln w="28575"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MANTENIMIENTO</a:t>
            </a:r>
            <a:endParaRPr lang="es-ES" dirty="0"/>
          </a:p>
        </p:txBody>
      </p:sp>
      <p:pic>
        <p:nvPicPr>
          <p:cNvPr id="24" name="Imagen 23"/>
          <p:cNvPicPr/>
          <p:nvPr/>
        </p:nvPicPr>
        <p:blipFill>
          <a:blip r:embed="rId2"/>
          <a:stretch>
            <a:fillRect/>
          </a:stretch>
        </p:blipFill>
        <p:spPr>
          <a:xfrm>
            <a:off x="5526360" y="3679035"/>
            <a:ext cx="3312368" cy="1907682"/>
          </a:xfrm>
          <a:prstGeom prst="rect">
            <a:avLst/>
          </a:prstGeom>
        </p:spPr>
      </p:pic>
      <p:pic>
        <p:nvPicPr>
          <p:cNvPr id="26" name="Imagen 25"/>
          <p:cNvPicPr/>
          <p:nvPr/>
        </p:nvPicPr>
        <p:blipFill>
          <a:blip r:embed="rId3"/>
          <a:stretch>
            <a:fillRect/>
          </a:stretch>
        </p:blipFill>
        <p:spPr>
          <a:xfrm>
            <a:off x="3067100" y="3679035"/>
            <a:ext cx="2277938" cy="1907682"/>
          </a:xfrm>
          <a:prstGeom prst="rect">
            <a:avLst/>
          </a:prstGeom>
        </p:spPr>
      </p:pic>
      <p:pic>
        <p:nvPicPr>
          <p:cNvPr id="27" name="Imagen 26"/>
          <p:cNvPicPr/>
          <p:nvPr/>
        </p:nvPicPr>
        <p:blipFill rotWithShape="1">
          <a:blip r:embed="rId4"/>
          <a:srcRect l="31434" t="26624" r="48943" b="47760"/>
          <a:stretch/>
        </p:blipFill>
        <p:spPr bwMode="auto">
          <a:xfrm>
            <a:off x="5526360" y="1052736"/>
            <a:ext cx="3220725" cy="22012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868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s-EC" sz="2800" dirty="0"/>
              <a:t>Tipos de corte</a:t>
            </a:r>
            <a:r>
              <a:rPr lang="es-EC" sz="2800" dirty="0" smtClean="0"/>
              <a:t>:</a:t>
            </a: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000" dirty="0" smtClean="0"/>
              <a:t> </a:t>
            </a:r>
            <a:r>
              <a:rPr lang="es-EC" sz="2000" dirty="0"/>
              <a:t>C</a:t>
            </a:r>
            <a:r>
              <a:rPr lang="es-EC" sz="2000" dirty="0" smtClean="0"/>
              <a:t>orte Recto                            Corte Pico de Flauta                Corte Boca de Pez</a:t>
            </a:r>
            <a:endParaRPr lang="es-EC" sz="2000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t="4605" b="8572"/>
          <a:stretch/>
        </p:blipFill>
        <p:spPr bwMode="auto">
          <a:xfrm>
            <a:off x="1115616" y="2348880"/>
            <a:ext cx="2159000" cy="1402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3635896" y="2251883"/>
            <a:ext cx="2159635" cy="1691005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4"/>
          <a:stretch>
            <a:fillRect/>
          </a:stretch>
        </p:blipFill>
        <p:spPr>
          <a:xfrm>
            <a:off x="6411385" y="2243663"/>
            <a:ext cx="2159635" cy="1506220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92" b="45188"/>
          <a:stretch/>
        </p:blipFill>
        <p:spPr bwMode="auto">
          <a:xfrm>
            <a:off x="1056919" y="4117972"/>
            <a:ext cx="2116757" cy="157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3" r="14611" b="18894"/>
          <a:stretch/>
        </p:blipFill>
        <p:spPr bwMode="auto">
          <a:xfrm>
            <a:off x="6489166" y="4060249"/>
            <a:ext cx="1800201" cy="1689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0" r="65724" b="10811"/>
          <a:stretch/>
        </p:blipFill>
        <p:spPr bwMode="auto">
          <a:xfrm>
            <a:off x="3835306" y="4125450"/>
            <a:ext cx="1760813" cy="1631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30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sz="3200" dirty="0" smtClean="0"/>
              <a:t>Vigas compuestas</a:t>
            </a:r>
            <a:endParaRPr lang="es-EC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891" y="2038889"/>
            <a:ext cx="5506218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sz="3200" dirty="0" smtClean="0"/>
              <a:t>Cercha Prefabricada</a:t>
            </a:r>
            <a:endParaRPr lang="es-EC" dirty="0"/>
          </a:p>
        </p:txBody>
      </p:sp>
      <p:pic>
        <p:nvPicPr>
          <p:cNvPr id="4" name="Imagen 3" descr="C:\Users\USUARIO\Documents\TESIS FRANCISCO\MANUAL\secuencia puente\La cercha\CERCHAS 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456384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Marcador de contenido 4" descr="C:\Users\USUARIO\Documents\TESIS FRANCISCO\MANUAL\secuencia puente\Armada in situ\Armada in situ 3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" r="3146" b="22247"/>
          <a:stretch/>
        </p:blipFill>
        <p:spPr bwMode="auto">
          <a:xfrm>
            <a:off x="4644008" y="1556792"/>
            <a:ext cx="4042792" cy="2971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633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860033" y="-27384"/>
            <a:ext cx="4320479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PLANTEAMIENTO Y JUSTIFICACIÓN DEL </a:t>
            </a:r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PROBLEMA</a:t>
            </a:r>
            <a:endParaRPr lang="es-E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038600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PROBLEMA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4716016" y="1052736"/>
            <a:ext cx="4038600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JUSTIFICACIÓN DEL </a:t>
            </a:r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s-EC" b="1" dirty="0"/>
          </a:p>
          <a:p>
            <a:endParaRPr lang="es-EC" dirty="0"/>
          </a:p>
        </p:txBody>
      </p:sp>
      <p:pic>
        <p:nvPicPr>
          <p:cNvPr id="6" name="Imagen 5" descr="guadua curv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198" y="2132856"/>
            <a:ext cx="2388235" cy="3181350"/>
          </a:xfrm>
          <a:prstGeom prst="rect">
            <a:avLst/>
          </a:prstGeom>
          <a:noFill/>
          <a:ln w="28575" cmpd="sng">
            <a:solidFill>
              <a:srgbClr val="44546A"/>
            </a:solidFill>
            <a:miter lim="800000"/>
            <a:headEnd/>
            <a:tailEnd/>
          </a:ln>
          <a:effectLst/>
        </p:spPr>
      </p:pic>
      <p:pic>
        <p:nvPicPr>
          <p:cNvPr id="7" name="Imagen 6" descr="E:\cubierta vegetal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2" r="4849" b="6374"/>
          <a:stretch/>
        </p:blipFill>
        <p:spPr bwMode="auto">
          <a:xfrm>
            <a:off x="683568" y="1988840"/>
            <a:ext cx="4032447" cy="2732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83568" y="4941168"/>
            <a:ext cx="403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Hacienda “Las Delicias”, San Placido, Portoviejo, Manabí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4081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sz="3200" dirty="0" smtClean="0"/>
              <a:t>Cubierta</a:t>
            </a:r>
            <a:endParaRPr lang="es-EC" dirty="0"/>
          </a:p>
        </p:txBody>
      </p:sp>
      <p:pic>
        <p:nvPicPr>
          <p:cNvPr id="4" name="Marcador de contenido 3" descr="E:\cubierta vegetal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2" r="4849" b="31330"/>
          <a:stretch/>
        </p:blipFill>
        <p:spPr bwMode="auto">
          <a:xfrm>
            <a:off x="2051720" y="3212976"/>
            <a:ext cx="5722313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38"/>
          <a:stretch/>
        </p:blipFill>
        <p:spPr bwMode="auto">
          <a:xfrm>
            <a:off x="1331640" y="1196752"/>
            <a:ext cx="6768752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7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004048" y="0"/>
            <a:ext cx="4176464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CONCLUSIONES</a:t>
            </a:r>
            <a:endParaRPr lang="es-E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669023587"/>
              </p:ext>
            </p:extLst>
          </p:nvPr>
        </p:nvGraphicFramePr>
        <p:xfrm>
          <a:off x="251520" y="692696"/>
          <a:ext cx="88569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372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355976" y="0"/>
            <a:ext cx="4824536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RECOMENDACIONES</a:t>
            </a:r>
            <a:endParaRPr lang="es-E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084695450"/>
              </p:ext>
            </p:extLst>
          </p:nvPr>
        </p:nvGraphicFramePr>
        <p:xfrm>
          <a:off x="971600" y="1412776"/>
          <a:ext cx="727280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967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355976" y="0"/>
            <a:ext cx="4824536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OBSERVACIONES</a:t>
            </a:r>
            <a:endParaRPr lang="es-E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540611201"/>
              </p:ext>
            </p:extLst>
          </p:nvPr>
        </p:nvGraphicFramePr>
        <p:xfrm>
          <a:off x="971600" y="1412776"/>
          <a:ext cx="727280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167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355976" y="0"/>
            <a:ext cx="4824536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AGRADECIMIENTOS</a:t>
            </a:r>
            <a:endParaRPr lang="es-E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4803"/>
            <a:ext cx="2880320" cy="67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55323" y="302066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buSzPct val="85000"/>
              <a:defRPr/>
            </a:pPr>
            <a:r>
              <a:rPr lang="es-EC" dirty="0" smtClean="0">
                <a:solidFill>
                  <a:prstClr val="black"/>
                </a:solidFill>
                <a:cs typeface="Times New Roman" pitchFamily="18" charset="0"/>
              </a:rPr>
              <a:t>Dr. Pablo Caiza </a:t>
            </a:r>
            <a:endParaRPr lang="es-EC" dirty="0">
              <a:solidFill>
                <a:prstClr val="black"/>
              </a:solidFill>
              <a:cs typeface="Times New Roman" pitchFamily="18" charset="0"/>
            </a:endParaRPr>
          </a:p>
          <a:p>
            <a:pPr algn="ctr">
              <a:spcBef>
                <a:spcPts val="600"/>
              </a:spcBef>
              <a:buSzPct val="85000"/>
              <a:defRPr/>
            </a:pPr>
            <a:r>
              <a:rPr lang="es-EC" dirty="0" smtClean="0">
                <a:solidFill>
                  <a:prstClr val="black"/>
                </a:solidFill>
                <a:cs typeface="Times New Roman" pitchFamily="18" charset="0"/>
              </a:rPr>
              <a:t>Ing. Estuardo Peñaherrera</a:t>
            </a:r>
          </a:p>
          <a:p>
            <a:pPr algn="ctr">
              <a:spcBef>
                <a:spcPts val="600"/>
              </a:spcBef>
              <a:buSzPct val="85000"/>
              <a:defRPr/>
            </a:pPr>
            <a:r>
              <a:rPr lang="es-EC" dirty="0" smtClean="0">
                <a:solidFill>
                  <a:prstClr val="black"/>
                </a:solidFill>
                <a:cs typeface="Times New Roman" pitchFamily="18" charset="0"/>
              </a:rPr>
              <a:t>Abg. Marcelo Farfán 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930500" y="1918322"/>
            <a:ext cx="5760640" cy="2382794"/>
          </a:xfrm>
          <a:prstGeom prst="rect">
            <a:avLst/>
          </a:prstGeom>
          <a:noFill/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http://4.bp.blogspot.com/_28-xu-h8hWY/SZhTg-2q0aI/AAAAAAAAABQ/PUMCqkMUfWU/S269/SELLO_CIV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43" y="2302818"/>
            <a:ext cx="1608113" cy="160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39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860033" y="0"/>
            <a:ext cx="4320479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OBJETIVOS</a:t>
            </a:r>
            <a:endParaRPr lang="es-E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22547" y="1052736"/>
            <a:ext cx="7674971" cy="1015663"/>
          </a:xfrm>
          <a:prstGeom prst="rect">
            <a:avLst/>
          </a:prstGeom>
          <a:ln>
            <a:solidFill>
              <a:srgbClr val="99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dirty="0" smtClean="0"/>
              <a:t>ELABORAR </a:t>
            </a:r>
            <a:r>
              <a:rPr lang="es-ES" sz="2000" b="1" dirty="0"/>
              <a:t>DE UNA METODOLOGÍA PARA LA CONSTRUCCIÓN DE UN PUENTE PEATONAL EN CAÑA GUADÚA, COMO RESULTADO DEL ANÁLISIS DE UNA APLICACIÓN </a:t>
            </a:r>
            <a:r>
              <a:rPr lang="es-ES" sz="2000" b="1" dirty="0" smtClean="0"/>
              <a:t>PRÁCTICA</a:t>
            </a:r>
            <a:endParaRPr lang="es-ES" sz="20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22547" y="2291681"/>
            <a:ext cx="7674971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C" dirty="0" smtClean="0">
                <a:solidFill>
                  <a:schemeClr val="tx1"/>
                </a:solidFill>
                <a:cs typeface="Raavi" pitchFamily="34" charset="0"/>
              </a:rPr>
              <a:t>Detallar generalidades</a:t>
            </a:r>
            <a:endParaRPr lang="es-EC" dirty="0">
              <a:solidFill>
                <a:schemeClr val="tx1"/>
              </a:solidFill>
              <a:cs typeface="Raav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30534" y="2884295"/>
            <a:ext cx="7674971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C" dirty="0" smtClean="0">
                <a:solidFill>
                  <a:schemeClr val="tx1"/>
                </a:solidFill>
                <a:cs typeface="Raavi" pitchFamily="34" charset="0"/>
              </a:rPr>
              <a:t>Ensayos experimentales</a:t>
            </a:r>
            <a:endParaRPr lang="es-EC" dirty="0">
              <a:solidFill>
                <a:schemeClr val="tx1"/>
              </a:solidFill>
              <a:cs typeface="Raavi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22546" y="3476909"/>
            <a:ext cx="7674971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C" dirty="0" smtClean="0">
                <a:solidFill>
                  <a:schemeClr val="tx1"/>
                </a:solidFill>
                <a:cs typeface="Raavi" pitchFamily="34" charset="0"/>
              </a:rPr>
              <a:t>Modelo analítico</a:t>
            </a:r>
            <a:endParaRPr lang="es-EC" dirty="0">
              <a:solidFill>
                <a:schemeClr val="tx1"/>
              </a:solidFill>
              <a:cs typeface="Raav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31675" y="4081396"/>
            <a:ext cx="7674971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C" dirty="0" smtClean="0">
                <a:solidFill>
                  <a:schemeClr val="tx1"/>
                </a:solidFill>
                <a:cs typeface="Raavi" pitchFamily="34" charset="0"/>
              </a:rPr>
              <a:t>Análisis de resultados</a:t>
            </a:r>
            <a:endParaRPr lang="es-EC" dirty="0">
              <a:solidFill>
                <a:schemeClr val="tx1"/>
              </a:solidFill>
              <a:cs typeface="Raavi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30534" y="4662137"/>
            <a:ext cx="7674971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C" dirty="0" smtClean="0">
                <a:solidFill>
                  <a:schemeClr val="tx1"/>
                </a:solidFill>
                <a:cs typeface="Raavi" pitchFamily="34" charset="0"/>
              </a:rPr>
              <a:t>Metodología de construcción </a:t>
            </a:r>
            <a:endParaRPr lang="es-EC" dirty="0">
              <a:solidFill>
                <a:schemeClr val="tx1"/>
              </a:solidFill>
              <a:cs typeface="Raav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8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355977" y="0"/>
            <a:ext cx="4824536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MARCO TEÓRICO</a:t>
            </a:r>
            <a:endParaRPr lang="es-E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9" t="20146" r="28415" b="17104"/>
          <a:stretch>
            <a:fillRect/>
          </a:stretch>
        </p:blipFill>
        <p:spPr bwMode="auto">
          <a:xfrm>
            <a:off x="2123728" y="2045990"/>
            <a:ext cx="5412313" cy="38803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084" y="620688"/>
            <a:ext cx="8229600" cy="1143000"/>
          </a:xfrm>
        </p:spPr>
        <p:txBody>
          <a:bodyPr>
            <a:norm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FASES DE CRECIMIENTO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15084" y="1535507"/>
            <a:ext cx="436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Guadua angustifolia kunth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7707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580112" y="34900"/>
            <a:ext cx="3312369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PROPIEDADES FÍSICAS Y MECÁNICAS</a:t>
            </a:r>
            <a:endParaRPr lang="es-E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514" y="1063764"/>
            <a:ext cx="5629910" cy="150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505" y="2897619"/>
            <a:ext cx="5220335" cy="1467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81" y="4692496"/>
            <a:ext cx="4274185" cy="6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27584" y="3131676"/>
            <a:ext cx="900557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C" dirty="0" smtClean="0">
                <a:solidFill>
                  <a:schemeClr val="tx1"/>
                </a:solidFill>
              </a:rPr>
              <a:t>Tabla 1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27583" y="4859868"/>
            <a:ext cx="900557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C" dirty="0" smtClean="0">
                <a:solidFill>
                  <a:schemeClr val="tx1"/>
                </a:solidFill>
              </a:rPr>
              <a:t>Tabla 2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9108" y="796450"/>
            <a:ext cx="1929356" cy="169644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41860" y="968498"/>
            <a:ext cx="2146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Contenido de humedad:</a:t>
            </a:r>
          </a:p>
          <a:p>
            <a:pPr algn="ctr"/>
            <a:r>
              <a:rPr lang="es-EC" dirty="0" smtClean="0"/>
              <a:t>10% &lt; CH  &lt; 19%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479233" y="192933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Densidad: 800 Kg/m3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1217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75856" y="0"/>
            <a:ext cx="5904657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CONSIDERACIONES DEL DISEÑO</a:t>
            </a:r>
            <a:endParaRPr lang="es-E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1196752"/>
            <a:ext cx="1800200" cy="338554"/>
          </a:xfrm>
          <a:prstGeom prst="rect">
            <a:avLst/>
          </a:prstGeom>
          <a:noFill/>
          <a:ln w="28575"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Deflexiones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9599" y="4365104"/>
            <a:ext cx="3096344" cy="1600438"/>
          </a:xfrm>
          <a:prstGeom prst="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Solicitudes Simples</a:t>
            </a:r>
          </a:p>
          <a:p>
            <a:r>
              <a:rPr lang="es-EC" sz="1400" dirty="0" smtClean="0"/>
              <a:t>Momento resistente &lt; </a:t>
            </a:r>
            <a:r>
              <a:rPr lang="es-EC" sz="1400" dirty="0" err="1" smtClean="0"/>
              <a:t>F´b</a:t>
            </a:r>
            <a:endParaRPr lang="es-ES" sz="1400" dirty="0" smtClean="0"/>
          </a:p>
          <a:p>
            <a:r>
              <a:rPr lang="es-EC" sz="1400" dirty="0" smtClean="0"/>
              <a:t>Esfuerzo de corte &lt; </a:t>
            </a:r>
            <a:r>
              <a:rPr lang="es-EC" sz="1400" dirty="0" err="1" smtClean="0"/>
              <a:t>F´v</a:t>
            </a:r>
            <a:endParaRPr lang="es-EC" sz="1400" dirty="0" smtClean="0"/>
          </a:p>
          <a:p>
            <a:r>
              <a:rPr lang="es-EC" sz="1400" dirty="0" smtClean="0"/>
              <a:t>Esfuerzo de aplastamiento &lt; </a:t>
            </a:r>
            <a:r>
              <a:rPr lang="es-EC" sz="1400" dirty="0" err="1" smtClean="0"/>
              <a:t>F´p</a:t>
            </a:r>
            <a:endParaRPr lang="es-EC" sz="1400" dirty="0" smtClean="0"/>
          </a:p>
          <a:p>
            <a:r>
              <a:rPr lang="es-EC" sz="1400" dirty="0" smtClean="0"/>
              <a:t>Tracción Axial &lt; </a:t>
            </a:r>
            <a:r>
              <a:rPr lang="es-EC" sz="1400" dirty="0" err="1" smtClean="0"/>
              <a:t>F´t</a:t>
            </a:r>
            <a:endParaRPr lang="es-EC" sz="1400" dirty="0" smtClean="0"/>
          </a:p>
          <a:p>
            <a:r>
              <a:rPr lang="es-EC" sz="1400" dirty="0" smtClean="0"/>
              <a:t>Compresión Axial &lt; </a:t>
            </a:r>
            <a:r>
              <a:rPr lang="es-EC" sz="1400" dirty="0" err="1" smtClean="0"/>
              <a:t>F´c</a:t>
            </a:r>
            <a:endParaRPr lang="es-EC" sz="1400" dirty="0" smtClean="0"/>
          </a:p>
          <a:p>
            <a:endParaRPr lang="es-ES" sz="1400" dirty="0"/>
          </a:p>
        </p:txBody>
      </p:sp>
      <p:pic>
        <p:nvPicPr>
          <p:cNvPr id="15" name="Imagen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02" y="745257"/>
            <a:ext cx="4076700" cy="1171575"/>
          </a:xfrm>
          <a:prstGeom prst="rect">
            <a:avLst/>
          </a:prstGeom>
        </p:spPr>
      </p:pic>
      <p:sp>
        <p:nvSpPr>
          <p:cNvPr id="17" name="4 CuadroTexto"/>
          <p:cNvSpPr txBox="1"/>
          <p:nvPr/>
        </p:nvSpPr>
        <p:spPr>
          <a:xfrm>
            <a:off x="693316" y="2370366"/>
            <a:ext cx="1800200" cy="338554"/>
          </a:xfrm>
          <a:prstGeom prst="rect">
            <a:avLst/>
          </a:prstGeom>
          <a:noFill/>
          <a:ln w="28575"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Estabilidad lateral</a:t>
            </a:r>
            <a:endParaRPr lang="es-ES" dirty="0"/>
          </a:p>
        </p:txBody>
      </p:sp>
      <p:pic>
        <p:nvPicPr>
          <p:cNvPr id="19" name="Imagen 18"/>
          <p:cNvPicPr/>
          <p:nvPr/>
        </p:nvPicPr>
        <p:blipFill>
          <a:blip r:embed="rId3"/>
          <a:stretch>
            <a:fillRect/>
          </a:stretch>
        </p:blipFill>
        <p:spPr>
          <a:xfrm>
            <a:off x="3471736" y="2060848"/>
            <a:ext cx="763270" cy="1127760"/>
          </a:xfrm>
          <a:prstGeom prst="rect">
            <a:avLst/>
          </a:prstGeom>
        </p:spPr>
      </p:pic>
      <p:sp>
        <p:nvSpPr>
          <p:cNvPr id="20" name="4 CuadroTexto"/>
          <p:cNvSpPr txBox="1"/>
          <p:nvPr/>
        </p:nvSpPr>
        <p:spPr>
          <a:xfrm>
            <a:off x="679599" y="3573016"/>
            <a:ext cx="1800200" cy="338554"/>
          </a:xfrm>
          <a:prstGeom prst="rect">
            <a:avLst/>
          </a:prstGeom>
          <a:noFill/>
          <a:ln w="28575"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Esbeltez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2699792" y="3429000"/>
                <a:ext cx="892552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429000"/>
                <a:ext cx="892552" cy="6164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recto de flecha 8"/>
          <p:cNvCxnSpPr/>
          <p:nvPr/>
        </p:nvCxnSpPr>
        <p:spPr>
          <a:xfrm>
            <a:off x="3851920" y="3789040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/>
          <p:cNvPicPr/>
          <p:nvPr/>
        </p:nvPicPr>
        <p:blipFill>
          <a:blip r:embed="rId5"/>
          <a:stretch>
            <a:fillRect/>
          </a:stretch>
        </p:blipFill>
        <p:spPr>
          <a:xfrm>
            <a:off x="5204881" y="3356992"/>
            <a:ext cx="2046605" cy="7531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11 CuadroTexto"/>
              <p:cNvSpPr txBox="1"/>
              <p:nvPr/>
            </p:nvSpPr>
            <p:spPr>
              <a:xfrm>
                <a:off x="4680011" y="4365104"/>
                <a:ext cx="3096344" cy="15515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99CC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C" sz="1400" b="1" dirty="0" smtClean="0"/>
                  <a:t>Solicitudes Compuestas</a:t>
                </a:r>
              </a:p>
              <a:p>
                <a:r>
                  <a:rPr lang="es-EC" sz="1400" dirty="0" smtClean="0"/>
                  <a:t>Flexo tracción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C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s-ES" sz="14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s-EC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C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s-ES" sz="1400" i="1">
                          <a:latin typeface="Cambria Math" panose="02040503050406030204" pitchFamily="18" charset="0"/>
                        </a:rPr>
                        <m:t> ≤1.0</m:t>
                      </m:r>
                    </m:oMath>
                  </m:oMathPara>
                </a14:m>
                <a:endParaRPr lang="es-EC" sz="1400" dirty="0"/>
              </a:p>
              <a:p>
                <a:r>
                  <a:rPr lang="es-EC" sz="1400" dirty="0" smtClean="0"/>
                  <a:t>Flexo compresión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s-EC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s-ES" sz="1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C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s-ES" sz="1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s-ES" sz="1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s-ES" sz="14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s-EC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s-EC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1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ES" sz="1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s-E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s-ES" sz="1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C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s-ES" sz="1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s-ES" sz="1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es-ES" sz="1400" i="1">
                        <a:latin typeface="Cambria Math" panose="02040503050406030204" pitchFamily="18" charset="0"/>
                      </a:rPr>
                      <m:t> ≤1.0</m:t>
                    </m:r>
                  </m:oMath>
                </a14:m>
                <a:r>
                  <a:rPr lang="es-ES" sz="1400" dirty="0"/>
                  <a:t> </a:t>
                </a:r>
              </a:p>
            </p:txBody>
          </p:sp>
        </mc:Choice>
        <mc:Fallback xmlns="">
          <p:sp>
            <p:nvSpPr>
              <p:cNvPr id="2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11" y="4365104"/>
                <a:ext cx="3096344" cy="1551515"/>
              </a:xfrm>
              <a:prstGeom prst="rect">
                <a:avLst/>
              </a:prstGeom>
              <a:blipFill rotWithShape="0">
                <a:blip r:embed="rId6"/>
                <a:stretch>
                  <a:fillRect l="-392" t="-389"/>
                </a:stretch>
              </a:blipFill>
              <a:ln>
                <a:solidFill>
                  <a:srgbClr val="99CC00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14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75856" y="0"/>
            <a:ext cx="5904657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ESPECTROSCOPIA </a:t>
            </a:r>
            <a:endParaRPr lang="es-E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2" descr="data:image/jpeg;base64,/9j/4AAQSkZJRgABAQAAAQABAAD/2wCEAAkGBxQSEhQUEBQUFBQVFBQUFBQUFBQUFRQUFBQWFhQVFBUYHCggGBolHBUUITEhJSkrLi4uFx8zODMsNygtLisBCgoKDg0OFxAQGiwfHB8sLCwsLCwsLCwsLCwsLCwsLCwsLCwsLCwsLCwsLCwsLCwsLCwsLCwsLCwsLCwsLCwsLP/AABEIAOAA4QMBIgACEQEDEQH/xAAcAAEAAQUBAQAAAAAAAAAAAAAAAQIDBAUGBwj/xABAEAACAQICBgcGAwYFBQAAAAAAAQIDEQQFEiExQVFhBjJxgZGhwRMiQlJysQeS0RRTYoKT8CNDsuHxFRYzc8L/xAAZAQEBAQEBAQAAAAAAAAAAAAAAAQIDBAX/xAAkEQEBAQEAAQQBBQEBAAAAAAAAAQIRAxIhMUFRBDJCYXEiE//aAAwDAQACEQMRAD8A9xAAAAAAAAAAAAAAAAAAAAAAAAAAAAAAAAAAAAAAAAAAAAAAAAAAAGFjc0p0tUneT2QitKT7kazFZzUtf3KMeNR6UvyrUB0Bi18wpQ69SC5aSv4HJV8ep7XVrdr0I9yVij9plFXjGnTXG1/F6idTrp3ntL4dOX005v0Ec6i/8ur3wt6nFYnP6cevioL+enHyuzF/7nw2/GQ/qx9EOnXoizONr6M+y2vwuU/9Yp79OPbCX6HC0c8oy6uJg77LVoepsKWKk+rUk1x9yS8Yjp119HMqUurUh2XSfgzKTOI/apPreznylG3he5XTxGjZxVSlzpybjfsV15Dp12oOawudVFscKy/JNej8ja4TN6c3Ztwl8s1ovuex9xeq2AAAAAAAAAAAAAAAAAAAAGtzbN4UbR61SXVgtr5vggMzF4uFKOlUkorn6cTnMfnE6mqLdKm9Sf8Amz+lbjW4vEubdSrKLcb3lJ2pUkt0eLOA6TfiIo3hgfelsliJK9//AFp7vLkZt41J9T3rvcXmFLDR0qtSNCL3yadWf31+JxOd/iZSjdYOl7SX72t6Lb9jzjF16taTnWnKUntlJtssOcVs1s5Xy/h3z+n776b3HdMMbXbvWkk90LQS/Lr8zUVqk5u9ScpPm3J+ZizxL/4LTqM53Vrtnx4jKdl/uyIvmjGuwrk93SXM+mZF84s3mU9K8Thqbp0KihCTbcVotXaSbV07akjnJUZpXadnsdnbxKLskt+q1qZ+NR02H6V4mGyrPsb014SujfYD8Qpqyq04y4tN034bPI88U2XFVLNajnfD4tfT2TA9KsNXt7+hLhP3XfVsmnbzRvY4l2tK0463oytflotbdq8dp4FCrwdjdZP0krYe2jK8fkeuD7t3arG55fy4b/SX+Ne7Zbm8o6oS0kttKo/eX0SezvuuZ0mAzCFVe67SXWhLVKPavU8eyfpXSxFoytTnfUm9V/4Z7n2nUUMdZrSb1bKi1Th28V5dh3mpfh5bLm8r0QGnyzONK0KtlJ9Wa6tTs4S5G3NCQAAAAAAAAAAAMbMMZGjTlUnsS2b29yQGJnma+wjaK0qktUI//T5I4TM8zhQjOtiJ7etL4qkv3dPlz/5Kc4zdQjUxGJlbilt19WlDnsv/AHbyDpBndXGVdOpqS1U4LqwjwX6nPW+OuMXV5Gb0l6U1cY9H/wAdFP3KUdiW5z4s0Tmo82Wp1bal4lhu5wtt+XsznOJyLlSs2UFUYFaiRflbUCpQMilRbMqGHS5hGDGk3sRcjhmZ6QAwlhXyDwr5GbYiQPdrnSe5Ftma3aBjwgRpZKozaLrgW3EEti9Tq8NX2Op6PdLJUWoVlpw3PbOHZfrLkzjkXYVOP99glufhdZz5JyvccszKLinC0qc9yd0/4oPdJPdqOyybNr6MJy0k9VOp838MuEvufO+QZ3PDzuneDfvR3Pmr7JHqWS5tGcdKL0qcknK21bPeS3ST3cj0Y314PL4r47/T1NMqNLkmZaf+HOV5paUZfvIbpLnxNyjq5JAAAAAAABBwnSnM3UrOEZL2dLVy9otcpN8Io6vPMd7GjOe+1o/U9h4X0zzpxpezi/eq30nwp31/ml5Izq8jWZ2uf6V528VVtG/sad1TXzPfN82c/VnuXf8A3wE52LJ5be3r6GZ6ZyCRWokxRWkS1ZEJF6hC71lFiUyLxsIokwfasRqviXqehnAwvaviPaPiOr6KzCJbGYjqPiRpviOnpV1eoiiOwtyZWiNcU1WWWXarLYOIuSRYIrPF2nO2033RzOnh6iTd4StpLb/Mlx+5zxXTfEkvL1bJrPpr3HJ8b1VB+8np0ZXutLfC/wAskejZbjFWpxnHftW+MlqlF9jPnvodm7t7Kb1rXB6t2tpX4bV3nr3RLMPfs9Sq7VuVWK1/mVj1Y1183eLi8rsQQiTowAAAQySlgcV+IePso007b337+5azwDOMX7arOfw3tFcIR1RXhY9K/FHNPfq2fGC7/d/03PKKr1W4nn8uvfj1/p8fyqxJ3ZVGJCRcijla9PEpEkoky1IgkWFg1xICRNiLwAsTYHEEFViAcUMrRS0VlLFuoWy5UKAcRYEgqWIiVlFitBnjLwVZxkpR2pry2HqvRjMdKKcXrdpR5SjrXqu48jpPX26jsOh2OaejwekvX7eZrx65eOf6jHqx6p9PonCV1UhGa+KKfjtReNJ0TxGlRt8raXY9a9Tdnsj5oAABbrSsm+CbK2Y2OlaEvpf2A+dfxCrt19Hm34al6nG1Xr8jqumKvjJrg3/qZy0lrPHr9z6PinMRTFFxERKzFdYEiwI3wJAQUSJFgidXiQCSdXiBYkgdOKWiogqLEsWZlGkV1C3Y1Gb0uLkMRKx1WShYkjfEo3WRVdGrF8f7+9jS2NplK1rkQk7LHvf4f4i6kuSfhq9Tsjzz8Namv+T1/wBj0M92fh8jU5QAGmUMxMw6kuxmWzExvVYHz10zp2x1Xsb+9vuchiI2kzufxFoaGNUt04LxV4v0OPx0Nj7jyanvXvxf+csKLKrlKJMO0qpMkpTKjNdIqBFybkbSCLk3IsCQCKAAKgqZSioqVZmWmXpFqxqOeooJiS4hGnPnuuIkgGXRWjcZNDU3xaNOkdDllOyS7Cs993rH4Xw1X5NHoyOG/Deho0ovir+J3CPZj9r5fl/dUgA25oZi4pamZTLFdagPG/xXwOqnVXwTs+yWtea8zz2tC6aPbumWWe3ozhvcWl9UdcfQ8USex6mtTXBrUzz7nNf69fivcf41FiS9iqdpdpZsca9mSxNgDLYiQiSKhImxIDULAkWIqAySGFTFEsiJMgnFplovFDialZ1FsFegNAvWfTVSCQSKooi1kYOneXZrOgy+Dbstr1LtNXg6Vl2nU9EsLp1o8I+8+7Z52NyOF1y9/D17ojh9CmlwSXgjo0azJ6ejBGzR7J7R8y3t6kAFRDLdVF0okgOfzWje64612rd3o8a6aZV7Gu5xXuVdfZPf47fE9zzCjdatq1rtRxfSTK414OD1aWuL3xkv0fkznvPY6ePfpv8AVeL4unePZrMA3mKw8oSlCatKLs16rkaitT0Xy3Hm1H0PHVtAWJRh2gSCSNxBIBFASQFAARSJMxEiYRSQBYoEFQAhIycLRu+SLdKnd2RtKFKysjUnXHeuLlKJ6N0Cy5qKnJa5tNLhHZBfdnHZBlbxFVR+CNnUf2j3/Y9gyLDW3al9+HcvU7+PPb14/NrmefddFhY2SRlIs0UXkel4kgAAQyQBjVoHO5nhrPlJ6n8s93c9ngdRNGux2HUk01qZFeXdLMg9svaU1arDVbZpLfB+jPOcXh73TVmnv1NNbme246i4tp65Jf1ILf8AUt/jxOV6Q9H4106lKynv3KfKXCXM47x9x38Xl57V5U0RY2OYYKUZO6aktTT2mEo32eB57H0M67FBKQsDLqmwAIoACKAAAQyUAqgFVholFKRcp07vUXKVFy2GwoUFHYWTrnrXFGHoaPabDBYSdWap01eT2vdFb5PkVYDAzqyUKau97+GK4yZ3+T5XDDRtHXJ2cpPa+77I7Zz14/J5Oe7LyLK40IRpwV3vb2ylvk/74I7bLqGjFJGqyjBte9Ja3sXyrh28ToaED05nHi1q29q/BFwpRUaYAAAAAEMs1YF8paA0eZ4FTXBrXFranuaOTxdKUJPV722UN0180PVbuw9ArUzT5ll6mrPataa1NPinuJWo88zbK6eIjpLat660eT4o4LOMjqUXe2riuq/0fI9RzLASpyvfRlumtUJfVui/J8jBddO8asdGWxpr3X2pnLeJXfx+W4eTqSeqWp+YlRe7X2HdZx0Qp1LypP2cvGD9Ucnjcpr4fXUg9H54+9H8y9Tz6xZ8vbjy518NbYkyY1FLar8yf2dPYzHHaaYtgZLwjKXhmTla9UWAXv2aXAqWFZOVexjhGZHB8WX4YVLmX01LuNfCDewyqOD+YzYUtyXcjbYPIak7OS0Fxlt7o7Tcy478rUQp2NzlWQzq2crwjx+J9i3drN7g8opUbSlrfzStf+WO4zo1nP3aaavw60v0R2zj8vLvy/hcwlGFCOhTSVtr26+LfxSN/k+WttTqLnGL4/NLn9iMmyTRtKpre5bo/q+Z02HoHaR5da6rw9IzYRKacC8kbYCQAgAAAAAEEgCiSMerSMopaA0+Kwikmmro5fM8g1e4tKPyPVb6JbuzYd3OmYlXDksaleWVMPUpu0G3/BJWfct/cUQzBbJXg9/DvPRMblsZq04p9qNBj+jd+q0+U1fwlt8zNjXY4/FZdh6uuVKDfz03oS79HU+9GuqdGKT106s4P+OKn5q32OhxfR+UfhnHmvfXlZ+RgSwtRbJRlybs/CVmYuI7Z8mp8VqX0Zn8NSk++UfJoon0drJXtB/TUg/K5uP8aO2m/BlMsVL5H5+qM+iNzy7aR5JW+Vfmh+pdp5DUfyLtnH0No60nsg/P9CqNSe6Dv3k9EX/12wYdHn8VWC+lSl6Iy6OTUVt059rUV5XfmVtVd6Ue2y+5eo5bUqfNLkk7eLsizEZvk0u0506XVUY/Sry8dvmT+2yl1I2/ikbTA9FZPrWj2+8/0XmdHl+Q04a7aT4y1+HA6TLldOYy7JalV3le3zS9Iv18DrssyiNNe6te9vazZ0cMZlOiakc7pao0DLhAqjAuJGmUJFQAQAAAAAAAAAAAgkAUtFEoF0gDGnSLE8OZ9ilwC9aqphTEr5bGXWin2o3zplDpE4dcrPo9S3Qt2XX2LT6PR3SqL+eX6nWOgR7AnF9Tlf8AoK+er/Un+pUuj1P4tKX1Sk/uzp/2clUBxfU0GHyWnHqwiu4z6eDS2I2aolapl4nWDDDGRCgZCgVqJU6tRplxRKrEhEEgAAAAAAAAAf/Z"/>
          <p:cNvSpPr>
            <a:spLocks noChangeAspect="1" noChangeArrowheads="1"/>
          </p:cNvSpPr>
          <p:nvPr/>
        </p:nvSpPr>
        <p:spPr bwMode="auto">
          <a:xfrm>
            <a:off x="155575" y="-2155825"/>
            <a:ext cx="4492625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80728"/>
            <a:ext cx="5549727" cy="2160240"/>
          </a:xfrm>
          <a:prstGeom prst="rect">
            <a:avLst/>
          </a:prstGeom>
          <a:noFill/>
        </p:spPr>
      </p:pic>
      <p:sp>
        <p:nvSpPr>
          <p:cNvPr id="12" name="4 CuadroTexto"/>
          <p:cNvSpPr txBox="1"/>
          <p:nvPr/>
        </p:nvSpPr>
        <p:spPr>
          <a:xfrm>
            <a:off x="683568" y="2132856"/>
            <a:ext cx="1800200" cy="338554"/>
          </a:xfrm>
          <a:prstGeom prst="rect">
            <a:avLst/>
          </a:prstGeom>
          <a:noFill/>
          <a:ln w="28575"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Acelerograma</a:t>
            </a:r>
            <a:endParaRPr lang="es-ES" dirty="0"/>
          </a:p>
        </p:txBody>
      </p:sp>
      <p:pic>
        <p:nvPicPr>
          <p:cNvPr id="13" name="Imagen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01007"/>
            <a:ext cx="5641698" cy="2304257"/>
          </a:xfrm>
          <a:prstGeom prst="rect">
            <a:avLst/>
          </a:prstGeom>
          <a:noFill/>
        </p:spPr>
      </p:pic>
      <p:sp>
        <p:nvSpPr>
          <p:cNvPr id="14" name="4 CuadroTexto"/>
          <p:cNvSpPr txBox="1"/>
          <p:nvPr/>
        </p:nvSpPr>
        <p:spPr>
          <a:xfrm>
            <a:off x="601687" y="4314581"/>
            <a:ext cx="1800200" cy="584775"/>
          </a:xfrm>
          <a:prstGeom prst="rect">
            <a:avLst/>
          </a:prstGeom>
          <a:noFill/>
          <a:ln w="28575"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Espectro de Frecuencias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59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75856" y="0"/>
            <a:ext cx="5904657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ENSAYOS EXPERIMÉNTALES</a:t>
            </a:r>
            <a:endParaRPr lang="es-E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n 7" descr="C:\Users\AxaPc\Pictures\esquema definitiv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97465" y="-1073128"/>
            <a:ext cx="3093085" cy="87849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4 CuadroTexto"/>
          <p:cNvSpPr txBox="1"/>
          <p:nvPr/>
        </p:nvSpPr>
        <p:spPr>
          <a:xfrm>
            <a:off x="2987824" y="1031493"/>
            <a:ext cx="3240360" cy="338554"/>
          </a:xfrm>
          <a:prstGeom prst="rect">
            <a:avLst/>
          </a:prstGeom>
          <a:noFill/>
          <a:ln w="28575"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Ensayo Carga Estática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455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75856" y="0"/>
            <a:ext cx="5904657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 CARGA ESTÁTICA</a:t>
            </a:r>
            <a:endParaRPr lang="es-E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agen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83" y="710152"/>
            <a:ext cx="7596599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2"/>
          <a:stretch/>
        </p:blipFill>
        <p:spPr bwMode="auto">
          <a:xfrm>
            <a:off x="1072183" y="2510353"/>
            <a:ext cx="7596599" cy="3390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488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3880</TotalTime>
  <Words>470</Words>
  <Application>Microsoft Office PowerPoint</Application>
  <PresentationFormat>Presentación en pantalla (4:3)</PresentationFormat>
  <Paragraphs>138</Paragraphs>
  <Slides>24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 Math</vt:lpstr>
      <vt:lpstr>Raavi</vt:lpstr>
      <vt:lpstr>Times New Roman</vt:lpstr>
      <vt:lpstr>Tema de Office</vt:lpstr>
      <vt:lpstr>CorelDRAW</vt:lpstr>
      <vt:lpstr>Presentación de PowerPoint</vt:lpstr>
      <vt:lpstr>Presentación de PowerPoint</vt:lpstr>
      <vt:lpstr>Presentación de PowerPoint</vt:lpstr>
      <vt:lpstr>FASES DE CRECIMIENTO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Tipos de corte:</vt:lpstr>
      <vt:lpstr>Vigas compuestas</vt:lpstr>
      <vt:lpstr>Cercha Prefabricada</vt:lpstr>
      <vt:lpstr>Cubierta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AxaPc</cp:lastModifiedBy>
  <cp:revision>41</cp:revision>
  <dcterms:created xsi:type="dcterms:W3CDTF">2015-05-19T02:57:32Z</dcterms:created>
  <dcterms:modified xsi:type="dcterms:W3CDTF">2015-06-18T21:43:30Z</dcterms:modified>
</cp:coreProperties>
</file>