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19" r:id="rId3"/>
  </p:sldMasterIdLst>
  <p:notesMasterIdLst>
    <p:notesMasterId r:id="rId38"/>
  </p:notesMasterIdLst>
  <p:sldIdLst>
    <p:sldId id="382" r:id="rId4"/>
    <p:sldId id="415" r:id="rId5"/>
    <p:sldId id="347" r:id="rId6"/>
    <p:sldId id="417" r:id="rId7"/>
    <p:sldId id="418" r:id="rId8"/>
    <p:sldId id="419" r:id="rId9"/>
    <p:sldId id="384" r:id="rId10"/>
    <p:sldId id="346" r:id="rId11"/>
    <p:sldId id="421" r:id="rId12"/>
    <p:sldId id="424" r:id="rId13"/>
    <p:sldId id="428" r:id="rId14"/>
    <p:sldId id="434" r:id="rId15"/>
    <p:sldId id="435" r:id="rId16"/>
    <p:sldId id="437" r:id="rId17"/>
    <p:sldId id="407" r:id="rId18"/>
    <p:sldId id="439" r:id="rId19"/>
    <p:sldId id="440" r:id="rId20"/>
    <p:sldId id="441" r:id="rId21"/>
    <p:sldId id="470" r:id="rId22"/>
    <p:sldId id="471" r:id="rId23"/>
    <p:sldId id="472" r:id="rId24"/>
    <p:sldId id="473" r:id="rId25"/>
    <p:sldId id="475" r:id="rId26"/>
    <p:sldId id="477" r:id="rId27"/>
    <p:sldId id="452" r:id="rId28"/>
    <p:sldId id="451" r:id="rId29"/>
    <p:sldId id="453" r:id="rId30"/>
    <p:sldId id="454" r:id="rId31"/>
    <p:sldId id="456" r:id="rId32"/>
    <p:sldId id="461" r:id="rId33"/>
    <p:sldId id="410" r:id="rId34"/>
    <p:sldId id="476" r:id="rId35"/>
    <p:sldId id="468" r:id="rId36"/>
    <p:sldId id="478"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94660"/>
  </p:normalViewPr>
  <p:slideViewPr>
    <p:cSldViewPr>
      <p:cViewPr>
        <p:scale>
          <a:sx n="70" d="100"/>
          <a:sy n="70"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18.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920.png"/><Relationship Id="rId1" Type="http://schemas.openxmlformats.org/officeDocument/2006/relationships/image" Target="../media/image9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8B1B3-424E-48F8-9242-C9B4BE67D531}"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EC"/>
        </a:p>
      </dgm:t>
    </dgm:pt>
    <dgm:pt modelId="{3B902E63-0F94-4D0F-A41A-5D775994EE90}">
      <dgm:prSet phldrT="[Texto]" custT="1"/>
      <dgm:spPr/>
      <dgm:t>
        <a:bodyPr/>
        <a:lstStyle/>
        <a:p>
          <a:r>
            <a:rPr lang="es-EC" sz="1400" dirty="0" smtClean="0"/>
            <a:t>Se constituyó en Guayaquil el 24 de agosto de 1995</a:t>
          </a:r>
          <a:endParaRPr lang="es-EC" sz="1400" dirty="0"/>
        </a:p>
      </dgm:t>
    </dgm:pt>
    <dgm:pt modelId="{5BFE9E18-23A3-4917-AF38-738D48264D76}" type="parTrans" cxnId="{870DF77F-0627-4D7D-A25B-D86299F49F5B}">
      <dgm:prSet/>
      <dgm:spPr/>
      <dgm:t>
        <a:bodyPr/>
        <a:lstStyle/>
        <a:p>
          <a:endParaRPr lang="es-EC"/>
        </a:p>
      </dgm:t>
    </dgm:pt>
    <dgm:pt modelId="{66779EE4-446A-4DE8-8491-BB6C8F727A8B}" type="sibTrans" cxnId="{870DF77F-0627-4D7D-A25B-D86299F49F5B}">
      <dgm:prSet/>
      <dgm:spPr/>
      <dgm:t>
        <a:bodyPr/>
        <a:lstStyle/>
        <a:p>
          <a:endParaRPr lang="es-EC"/>
        </a:p>
      </dgm:t>
    </dgm:pt>
    <dgm:pt modelId="{D9011411-3E2A-4EDD-B02A-60378265F361}">
      <dgm:prSet phldrT="[Texto]"/>
      <dgm:spPr/>
      <dgm:t>
        <a:bodyPr/>
        <a:lstStyle/>
        <a:p>
          <a:r>
            <a:rPr lang="es-EC" dirty="0" smtClean="0"/>
            <a:t>Mario </a:t>
          </a:r>
          <a:r>
            <a:rPr lang="es-EC" dirty="0" err="1" smtClean="0"/>
            <a:t>Tomislav</a:t>
          </a:r>
          <a:r>
            <a:rPr lang="es-EC" dirty="0" smtClean="0"/>
            <a:t> </a:t>
          </a:r>
          <a:r>
            <a:rPr lang="es-EC" dirty="0" err="1" smtClean="0"/>
            <a:t>Topic</a:t>
          </a:r>
          <a:r>
            <a:rPr lang="es-EC" dirty="0" smtClean="0"/>
            <a:t> Granados </a:t>
          </a:r>
        </a:p>
        <a:p>
          <a:r>
            <a:rPr lang="es-EC" dirty="0" smtClean="0"/>
            <a:t> Mario Vinicio Ortega Alarcón</a:t>
          </a:r>
          <a:endParaRPr lang="es-EC" dirty="0"/>
        </a:p>
      </dgm:t>
    </dgm:pt>
    <dgm:pt modelId="{7279794B-FF30-4F46-BC5F-BB6A285F85D0}" type="parTrans" cxnId="{0A15D830-26FA-4730-8438-A950F7587865}">
      <dgm:prSet/>
      <dgm:spPr/>
      <dgm:t>
        <a:bodyPr/>
        <a:lstStyle/>
        <a:p>
          <a:endParaRPr lang="es-EC"/>
        </a:p>
      </dgm:t>
    </dgm:pt>
    <dgm:pt modelId="{7ABC0176-4D26-4D87-BBC3-59F3C62C0BC9}" type="sibTrans" cxnId="{0A15D830-26FA-4730-8438-A950F7587865}">
      <dgm:prSet/>
      <dgm:spPr/>
      <dgm:t>
        <a:bodyPr/>
        <a:lstStyle/>
        <a:p>
          <a:endParaRPr lang="es-EC"/>
        </a:p>
      </dgm:t>
    </dgm:pt>
    <dgm:pt modelId="{DFD80233-3FFE-4A78-8B37-FA5194D2E0AC}">
      <dgm:prSet phldrT="[Texto]"/>
      <dgm:spPr/>
      <dgm:t>
        <a:bodyPr/>
        <a:lstStyle/>
        <a:p>
          <a:r>
            <a:rPr lang="es-EC" dirty="0" smtClean="0"/>
            <a:t>2010 construyo dos Centros de Datos de categoría internacional</a:t>
          </a:r>
          <a:endParaRPr lang="es-EC" dirty="0"/>
        </a:p>
      </dgm:t>
    </dgm:pt>
    <dgm:pt modelId="{3FB991E4-6070-4397-AC8B-C39E3B7F796F}" type="parTrans" cxnId="{97BB8927-A18F-4A7B-A394-67ABB0DB46BA}">
      <dgm:prSet/>
      <dgm:spPr/>
      <dgm:t>
        <a:bodyPr/>
        <a:lstStyle/>
        <a:p>
          <a:endParaRPr lang="es-EC"/>
        </a:p>
      </dgm:t>
    </dgm:pt>
    <dgm:pt modelId="{21843C1E-2E8E-4895-BAA0-84A82490EF4D}" type="sibTrans" cxnId="{97BB8927-A18F-4A7B-A394-67ABB0DB46BA}">
      <dgm:prSet/>
      <dgm:spPr/>
      <dgm:t>
        <a:bodyPr/>
        <a:lstStyle/>
        <a:p>
          <a:endParaRPr lang="es-EC"/>
        </a:p>
      </dgm:t>
    </dgm:pt>
    <dgm:pt modelId="{1A1F0D44-EEBD-4825-9299-DD3DCEF91A73}">
      <dgm:prSet phldrT="[Texto]"/>
      <dgm:spPr/>
      <dgm:t>
        <a:bodyPr/>
        <a:lstStyle/>
        <a:p>
          <a:r>
            <a:rPr lang="es-EC" dirty="0" smtClean="0"/>
            <a:t>Es proveedor líder en Servicios de Telecomunicaciones</a:t>
          </a:r>
          <a:endParaRPr lang="es-EC" dirty="0"/>
        </a:p>
      </dgm:t>
    </dgm:pt>
    <dgm:pt modelId="{A58AF014-8A38-4DE1-9969-8A21854E3FE2}" type="parTrans" cxnId="{D5E7F3B8-B575-444A-8B67-AC8306903EF2}">
      <dgm:prSet/>
      <dgm:spPr/>
      <dgm:t>
        <a:bodyPr/>
        <a:lstStyle/>
        <a:p>
          <a:endParaRPr lang="es-EC"/>
        </a:p>
      </dgm:t>
    </dgm:pt>
    <dgm:pt modelId="{0DD296A3-C638-4C41-9B4C-7E1868DA841E}" type="sibTrans" cxnId="{D5E7F3B8-B575-444A-8B67-AC8306903EF2}">
      <dgm:prSet/>
      <dgm:spPr/>
      <dgm:t>
        <a:bodyPr/>
        <a:lstStyle/>
        <a:p>
          <a:endParaRPr lang="es-EC"/>
        </a:p>
      </dgm:t>
    </dgm:pt>
    <dgm:pt modelId="{F3EA0729-A45A-4E9F-9FC3-C2DD2B362AA1}" type="pres">
      <dgm:prSet presAssocID="{EAB8B1B3-424E-48F8-9242-C9B4BE67D531}" presName="Name0" presStyleCnt="0">
        <dgm:presLayoutVars>
          <dgm:dir/>
          <dgm:resizeHandles val="exact"/>
        </dgm:presLayoutVars>
      </dgm:prSet>
      <dgm:spPr/>
      <dgm:t>
        <a:bodyPr/>
        <a:lstStyle/>
        <a:p>
          <a:endParaRPr lang="es-EC"/>
        </a:p>
      </dgm:t>
    </dgm:pt>
    <dgm:pt modelId="{210420DC-A1A8-4E9D-B595-CB6E6226AFEC}" type="pres">
      <dgm:prSet presAssocID="{EAB8B1B3-424E-48F8-9242-C9B4BE67D531}" presName="arrow" presStyleLbl="bgShp" presStyleIdx="0" presStyleCnt="1"/>
      <dgm:spPr/>
    </dgm:pt>
    <dgm:pt modelId="{925B5A32-D260-4625-8922-5D0A2BE041A2}" type="pres">
      <dgm:prSet presAssocID="{EAB8B1B3-424E-48F8-9242-C9B4BE67D531}" presName="points" presStyleCnt="0"/>
      <dgm:spPr/>
    </dgm:pt>
    <dgm:pt modelId="{03145766-AC20-43C5-BB58-8B26772229CC}" type="pres">
      <dgm:prSet presAssocID="{3B902E63-0F94-4D0F-A41A-5D775994EE90}" presName="compositeA" presStyleCnt="0"/>
      <dgm:spPr/>
    </dgm:pt>
    <dgm:pt modelId="{2AD03DC6-2AFD-4B49-BFC2-35DED874A495}" type="pres">
      <dgm:prSet presAssocID="{3B902E63-0F94-4D0F-A41A-5D775994EE90}" presName="textA" presStyleLbl="revTx" presStyleIdx="0" presStyleCnt="4">
        <dgm:presLayoutVars>
          <dgm:bulletEnabled val="1"/>
        </dgm:presLayoutVars>
      </dgm:prSet>
      <dgm:spPr/>
      <dgm:t>
        <a:bodyPr/>
        <a:lstStyle/>
        <a:p>
          <a:endParaRPr lang="es-EC"/>
        </a:p>
      </dgm:t>
    </dgm:pt>
    <dgm:pt modelId="{EB636B55-D51D-4556-9B24-1729AA0A1EB8}" type="pres">
      <dgm:prSet presAssocID="{3B902E63-0F94-4D0F-A41A-5D775994EE90}" presName="circleA" presStyleLbl="node1" presStyleIdx="0" presStyleCnt="4"/>
      <dgm:spPr/>
    </dgm:pt>
    <dgm:pt modelId="{4387F842-0D09-4566-8242-23FC606FC4C1}" type="pres">
      <dgm:prSet presAssocID="{3B902E63-0F94-4D0F-A41A-5D775994EE90}" presName="spaceA" presStyleCnt="0"/>
      <dgm:spPr/>
    </dgm:pt>
    <dgm:pt modelId="{6DC7AF42-CA21-4FE1-A880-11E9DB405550}" type="pres">
      <dgm:prSet presAssocID="{66779EE4-446A-4DE8-8491-BB6C8F727A8B}" presName="space" presStyleCnt="0"/>
      <dgm:spPr/>
    </dgm:pt>
    <dgm:pt modelId="{1901FC37-B6F9-496A-A1FB-560900EEFD17}" type="pres">
      <dgm:prSet presAssocID="{D9011411-3E2A-4EDD-B02A-60378265F361}" presName="compositeB" presStyleCnt="0"/>
      <dgm:spPr/>
    </dgm:pt>
    <dgm:pt modelId="{7B5F5D54-3B96-424D-9A30-A9D8AFC682D6}" type="pres">
      <dgm:prSet presAssocID="{D9011411-3E2A-4EDD-B02A-60378265F361}" presName="textB" presStyleLbl="revTx" presStyleIdx="1" presStyleCnt="4">
        <dgm:presLayoutVars>
          <dgm:bulletEnabled val="1"/>
        </dgm:presLayoutVars>
      </dgm:prSet>
      <dgm:spPr/>
      <dgm:t>
        <a:bodyPr/>
        <a:lstStyle/>
        <a:p>
          <a:endParaRPr lang="es-EC"/>
        </a:p>
      </dgm:t>
    </dgm:pt>
    <dgm:pt modelId="{ABED4047-72B8-4781-A880-A934453E8BCC}" type="pres">
      <dgm:prSet presAssocID="{D9011411-3E2A-4EDD-B02A-60378265F361}" presName="circleB" presStyleLbl="node1" presStyleIdx="1" presStyleCnt="4"/>
      <dgm:spPr/>
    </dgm:pt>
    <dgm:pt modelId="{A653ECD3-816C-4BEB-B011-2179554F576B}" type="pres">
      <dgm:prSet presAssocID="{D9011411-3E2A-4EDD-B02A-60378265F361}" presName="spaceB" presStyleCnt="0"/>
      <dgm:spPr/>
    </dgm:pt>
    <dgm:pt modelId="{2714DF95-5CFE-4261-BF24-755DD82302DC}" type="pres">
      <dgm:prSet presAssocID="{7ABC0176-4D26-4D87-BBC3-59F3C62C0BC9}" presName="space" presStyleCnt="0"/>
      <dgm:spPr/>
    </dgm:pt>
    <dgm:pt modelId="{22E54004-D849-418F-97A0-C1CD8BD0CDA0}" type="pres">
      <dgm:prSet presAssocID="{DFD80233-3FFE-4A78-8B37-FA5194D2E0AC}" presName="compositeA" presStyleCnt="0"/>
      <dgm:spPr/>
    </dgm:pt>
    <dgm:pt modelId="{E49C3B6A-E333-415C-89C1-EF01B01C4E71}" type="pres">
      <dgm:prSet presAssocID="{DFD80233-3FFE-4A78-8B37-FA5194D2E0AC}" presName="textA" presStyleLbl="revTx" presStyleIdx="2" presStyleCnt="4">
        <dgm:presLayoutVars>
          <dgm:bulletEnabled val="1"/>
        </dgm:presLayoutVars>
      </dgm:prSet>
      <dgm:spPr/>
      <dgm:t>
        <a:bodyPr/>
        <a:lstStyle/>
        <a:p>
          <a:endParaRPr lang="es-EC"/>
        </a:p>
      </dgm:t>
    </dgm:pt>
    <dgm:pt modelId="{D861CA72-5A60-495E-9940-E4237DA254EE}" type="pres">
      <dgm:prSet presAssocID="{DFD80233-3FFE-4A78-8B37-FA5194D2E0AC}" presName="circleA" presStyleLbl="node1" presStyleIdx="2" presStyleCnt="4"/>
      <dgm:spPr/>
    </dgm:pt>
    <dgm:pt modelId="{0C4CB0D0-A86E-41FC-8258-39D82197D5B6}" type="pres">
      <dgm:prSet presAssocID="{DFD80233-3FFE-4A78-8B37-FA5194D2E0AC}" presName="spaceA" presStyleCnt="0"/>
      <dgm:spPr/>
    </dgm:pt>
    <dgm:pt modelId="{8B679DF7-8B96-42E7-9BCE-6B710A205D6B}" type="pres">
      <dgm:prSet presAssocID="{21843C1E-2E8E-4895-BAA0-84A82490EF4D}" presName="space" presStyleCnt="0"/>
      <dgm:spPr/>
    </dgm:pt>
    <dgm:pt modelId="{623BA9DF-1A7B-4018-A048-D483FD116829}" type="pres">
      <dgm:prSet presAssocID="{1A1F0D44-EEBD-4825-9299-DD3DCEF91A73}" presName="compositeB" presStyleCnt="0"/>
      <dgm:spPr/>
    </dgm:pt>
    <dgm:pt modelId="{9EBE370F-1AD8-44E0-8D2E-712CE25345EF}" type="pres">
      <dgm:prSet presAssocID="{1A1F0D44-EEBD-4825-9299-DD3DCEF91A73}" presName="textB" presStyleLbl="revTx" presStyleIdx="3" presStyleCnt="4">
        <dgm:presLayoutVars>
          <dgm:bulletEnabled val="1"/>
        </dgm:presLayoutVars>
      </dgm:prSet>
      <dgm:spPr/>
      <dgm:t>
        <a:bodyPr/>
        <a:lstStyle/>
        <a:p>
          <a:endParaRPr lang="es-EC"/>
        </a:p>
      </dgm:t>
    </dgm:pt>
    <dgm:pt modelId="{60E2A9F4-58EF-4ACC-83DF-9917D52CF34A}" type="pres">
      <dgm:prSet presAssocID="{1A1F0D44-EEBD-4825-9299-DD3DCEF91A73}" presName="circleB" presStyleLbl="node1" presStyleIdx="3" presStyleCnt="4"/>
      <dgm:spPr/>
    </dgm:pt>
    <dgm:pt modelId="{C390D917-EB7C-4C16-AB6C-D3CBF00CAEB2}" type="pres">
      <dgm:prSet presAssocID="{1A1F0D44-EEBD-4825-9299-DD3DCEF91A73}" presName="spaceB" presStyleCnt="0"/>
      <dgm:spPr/>
    </dgm:pt>
  </dgm:ptLst>
  <dgm:cxnLst>
    <dgm:cxn modelId="{5A2799E2-F991-4D0D-A258-93C94EAC3EE3}" type="presOf" srcId="{3B902E63-0F94-4D0F-A41A-5D775994EE90}" destId="{2AD03DC6-2AFD-4B49-BFC2-35DED874A495}" srcOrd="0" destOrd="0" presId="urn:microsoft.com/office/officeart/2005/8/layout/hProcess11"/>
    <dgm:cxn modelId="{0A15D830-26FA-4730-8438-A950F7587865}" srcId="{EAB8B1B3-424E-48F8-9242-C9B4BE67D531}" destId="{D9011411-3E2A-4EDD-B02A-60378265F361}" srcOrd="1" destOrd="0" parTransId="{7279794B-FF30-4F46-BC5F-BB6A285F85D0}" sibTransId="{7ABC0176-4D26-4D87-BBC3-59F3C62C0BC9}"/>
    <dgm:cxn modelId="{C78B6DEC-D075-4F92-8EF5-B91DF96A2CA0}" type="presOf" srcId="{EAB8B1B3-424E-48F8-9242-C9B4BE67D531}" destId="{F3EA0729-A45A-4E9F-9FC3-C2DD2B362AA1}" srcOrd="0" destOrd="0" presId="urn:microsoft.com/office/officeart/2005/8/layout/hProcess11"/>
    <dgm:cxn modelId="{D8C4764E-1EA9-4517-BFD6-E61C27658E47}" type="presOf" srcId="{1A1F0D44-EEBD-4825-9299-DD3DCEF91A73}" destId="{9EBE370F-1AD8-44E0-8D2E-712CE25345EF}" srcOrd="0" destOrd="0" presId="urn:microsoft.com/office/officeart/2005/8/layout/hProcess11"/>
    <dgm:cxn modelId="{870DF77F-0627-4D7D-A25B-D86299F49F5B}" srcId="{EAB8B1B3-424E-48F8-9242-C9B4BE67D531}" destId="{3B902E63-0F94-4D0F-A41A-5D775994EE90}" srcOrd="0" destOrd="0" parTransId="{5BFE9E18-23A3-4917-AF38-738D48264D76}" sibTransId="{66779EE4-446A-4DE8-8491-BB6C8F727A8B}"/>
    <dgm:cxn modelId="{38A6E187-25EA-4412-94D2-13879A265612}" type="presOf" srcId="{D9011411-3E2A-4EDD-B02A-60378265F361}" destId="{7B5F5D54-3B96-424D-9A30-A9D8AFC682D6}" srcOrd="0" destOrd="0" presId="urn:microsoft.com/office/officeart/2005/8/layout/hProcess11"/>
    <dgm:cxn modelId="{97BB8927-A18F-4A7B-A394-67ABB0DB46BA}" srcId="{EAB8B1B3-424E-48F8-9242-C9B4BE67D531}" destId="{DFD80233-3FFE-4A78-8B37-FA5194D2E0AC}" srcOrd="2" destOrd="0" parTransId="{3FB991E4-6070-4397-AC8B-C39E3B7F796F}" sibTransId="{21843C1E-2E8E-4895-BAA0-84A82490EF4D}"/>
    <dgm:cxn modelId="{D5E7F3B8-B575-444A-8B67-AC8306903EF2}" srcId="{EAB8B1B3-424E-48F8-9242-C9B4BE67D531}" destId="{1A1F0D44-EEBD-4825-9299-DD3DCEF91A73}" srcOrd="3" destOrd="0" parTransId="{A58AF014-8A38-4DE1-9969-8A21854E3FE2}" sibTransId="{0DD296A3-C638-4C41-9B4C-7E1868DA841E}"/>
    <dgm:cxn modelId="{C05D206B-61EA-48AE-B6E6-FFB59327FE4A}" type="presOf" srcId="{DFD80233-3FFE-4A78-8B37-FA5194D2E0AC}" destId="{E49C3B6A-E333-415C-89C1-EF01B01C4E71}" srcOrd="0" destOrd="0" presId="urn:microsoft.com/office/officeart/2005/8/layout/hProcess11"/>
    <dgm:cxn modelId="{7D8F13B5-A528-41BC-A26B-977783978D12}" type="presParOf" srcId="{F3EA0729-A45A-4E9F-9FC3-C2DD2B362AA1}" destId="{210420DC-A1A8-4E9D-B595-CB6E6226AFEC}" srcOrd="0" destOrd="0" presId="urn:microsoft.com/office/officeart/2005/8/layout/hProcess11"/>
    <dgm:cxn modelId="{8CBFC6CA-74F1-40B7-BE5E-8F0AA3967281}" type="presParOf" srcId="{F3EA0729-A45A-4E9F-9FC3-C2DD2B362AA1}" destId="{925B5A32-D260-4625-8922-5D0A2BE041A2}" srcOrd="1" destOrd="0" presId="urn:microsoft.com/office/officeart/2005/8/layout/hProcess11"/>
    <dgm:cxn modelId="{028714AA-6E66-4D15-9BDF-C1D4F197BEE7}" type="presParOf" srcId="{925B5A32-D260-4625-8922-5D0A2BE041A2}" destId="{03145766-AC20-43C5-BB58-8B26772229CC}" srcOrd="0" destOrd="0" presId="urn:microsoft.com/office/officeart/2005/8/layout/hProcess11"/>
    <dgm:cxn modelId="{6FB6802B-DD13-466D-B4B3-CD43864D2F03}" type="presParOf" srcId="{03145766-AC20-43C5-BB58-8B26772229CC}" destId="{2AD03DC6-2AFD-4B49-BFC2-35DED874A495}" srcOrd="0" destOrd="0" presId="urn:microsoft.com/office/officeart/2005/8/layout/hProcess11"/>
    <dgm:cxn modelId="{6D5A01D4-1457-4C2D-A753-27D2F91DB0C3}" type="presParOf" srcId="{03145766-AC20-43C5-BB58-8B26772229CC}" destId="{EB636B55-D51D-4556-9B24-1729AA0A1EB8}" srcOrd="1" destOrd="0" presId="urn:microsoft.com/office/officeart/2005/8/layout/hProcess11"/>
    <dgm:cxn modelId="{16713082-4115-4935-B163-07B3EC87277E}" type="presParOf" srcId="{03145766-AC20-43C5-BB58-8B26772229CC}" destId="{4387F842-0D09-4566-8242-23FC606FC4C1}" srcOrd="2" destOrd="0" presId="urn:microsoft.com/office/officeart/2005/8/layout/hProcess11"/>
    <dgm:cxn modelId="{0191400D-F5AA-4853-A627-1DF13A496494}" type="presParOf" srcId="{925B5A32-D260-4625-8922-5D0A2BE041A2}" destId="{6DC7AF42-CA21-4FE1-A880-11E9DB405550}" srcOrd="1" destOrd="0" presId="urn:microsoft.com/office/officeart/2005/8/layout/hProcess11"/>
    <dgm:cxn modelId="{B2F1CF25-5BC7-49AD-8BF1-78F0ADA2FBD9}" type="presParOf" srcId="{925B5A32-D260-4625-8922-5D0A2BE041A2}" destId="{1901FC37-B6F9-496A-A1FB-560900EEFD17}" srcOrd="2" destOrd="0" presId="urn:microsoft.com/office/officeart/2005/8/layout/hProcess11"/>
    <dgm:cxn modelId="{E8AAC426-0508-4F2D-97C7-2F18CF6878A3}" type="presParOf" srcId="{1901FC37-B6F9-496A-A1FB-560900EEFD17}" destId="{7B5F5D54-3B96-424D-9A30-A9D8AFC682D6}" srcOrd="0" destOrd="0" presId="urn:microsoft.com/office/officeart/2005/8/layout/hProcess11"/>
    <dgm:cxn modelId="{974DE40A-BFBC-4296-8062-E5EB9C4AAC81}" type="presParOf" srcId="{1901FC37-B6F9-496A-A1FB-560900EEFD17}" destId="{ABED4047-72B8-4781-A880-A934453E8BCC}" srcOrd="1" destOrd="0" presId="urn:microsoft.com/office/officeart/2005/8/layout/hProcess11"/>
    <dgm:cxn modelId="{2E012B63-B101-48F2-BE9D-7A760C6861BB}" type="presParOf" srcId="{1901FC37-B6F9-496A-A1FB-560900EEFD17}" destId="{A653ECD3-816C-4BEB-B011-2179554F576B}" srcOrd="2" destOrd="0" presId="urn:microsoft.com/office/officeart/2005/8/layout/hProcess11"/>
    <dgm:cxn modelId="{E64ABB8C-06B4-4798-B84D-0CC0D064CEB7}" type="presParOf" srcId="{925B5A32-D260-4625-8922-5D0A2BE041A2}" destId="{2714DF95-5CFE-4261-BF24-755DD82302DC}" srcOrd="3" destOrd="0" presId="urn:microsoft.com/office/officeart/2005/8/layout/hProcess11"/>
    <dgm:cxn modelId="{3CBE58B0-9306-424E-A361-EBDE8AD8820E}" type="presParOf" srcId="{925B5A32-D260-4625-8922-5D0A2BE041A2}" destId="{22E54004-D849-418F-97A0-C1CD8BD0CDA0}" srcOrd="4" destOrd="0" presId="urn:microsoft.com/office/officeart/2005/8/layout/hProcess11"/>
    <dgm:cxn modelId="{2A911C5F-ED49-4625-86CA-7B2DA9098134}" type="presParOf" srcId="{22E54004-D849-418F-97A0-C1CD8BD0CDA0}" destId="{E49C3B6A-E333-415C-89C1-EF01B01C4E71}" srcOrd="0" destOrd="0" presId="urn:microsoft.com/office/officeart/2005/8/layout/hProcess11"/>
    <dgm:cxn modelId="{95C56FF4-4758-4BD1-BA1B-832D7BE1A871}" type="presParOf" srcId="{22E54004-D849-418F-97A0-C1CD8BD0CDA0}" destId="{D861CA72-5A60-495E-9940-E4237DA254EE}" srcOrd="1" destOrd="0" presId="urn:microsoft.com/office/officeart/2005/8/layout/hProcess11"/>
    <dgm:cxn modelId="{6D0A3503-BFE6-406D-AAC5-16E847AEAD42}" type="presParOf" srcId="{22E54004-D849-418F-97A0-C1CD8BD0CDA0}" destId="{0C4CB0D0-A86E-41FC-8258-39D82197D5B6}" srcOrd="2" destOrd="0" presId="urn:microsoft.com/office/officeart/2005/8/layout/hProcess11"/>
    <dgm:cxn modelId="{BE299296-5221-4D64-A99F-E0DC7C1FAF02}" type="presParOf" srcId="{925B5A32-D260-4625-8922-5D0A2BE041A2}" destId="{8B679DF7-8B96-42E7-9BCE-6B710A205D6B}" srcOrd="5" destOrd="0" presId="urn:microsoft.com/office/officeart/2005/8/layout/hProcess11"/>
    <dgm:cxn modelId="{1E1C9CBE-9B77-4C7A-BEA5-453AB8450CEE}" type="presParOf" srcId="{925B5A32-D260-4625-8922-5D0A2BE041A2}" destId="{623BA9DF-1A7B-4018-A048-D483FD116829}" srcOrd="6" destOrd="0" presId="urn:microsoft.com/office/officeart/2005/8/layout/hProcess11"/>
    <dgm:cxn modelId="{E0FC71F2-7CB6-4411-862B-758E086FAC60}" type="presParOf" srcId="{623BA9DF-1A7B-4018-A048-D483FD116829}" destId="{9EBE370F-1AD8-44E0-8D2E-712CE25345EF}" srcOrd="0" destOrd="0" presId="urn:microsoft.com/office/officeart/2005/8/layout/hProcess11"/>
    <dgm:cxn modelId="{C74D7CB7-72A6-4A14-851E-27F5F639E143}" type="presParOf" srcId="{623BA9DF-1A7B-4018-A048-D483FD116829}" destId="{60E2A9F4-58EF-4ACC-83DF-9917D52CF34A}" srcOrd="1" destOrd="0" presId="urn:microsoft.com/office/officeart/2005/8/layout/hProcess11"/>
    <dgm:cxn modelId="{87F8FC46-9CC4-4ABA-AFE2-51437D8F96DD}" type="presParOf" srcId="{623BA9DF-1A7B-4018-A048-D483FD116829}" destId="{C390D917-EB7C-4C16-AB6C-D3CBF00CAEB2}"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92DDF-9FAC-4A77-A356-FF75F9F55994}" type="doc">
      <dgm:prSet loTypeId="urn:microsoft.com/office/officeart/2005/8/layout/chevron1" loCatId="process" qsTypeId="urn:microsoft.com/office/officeart/2005/8/quickstyle/simple1" qsCatId="simple" csTypeId="urn:microsoft.com/office/officeart/2005/8/colors/accent2_1" csCatId="accent2" phldr="1"/>
      <dgm:spPr/>
    </dgm:pt>
    <dgm:pt modelId="{04010089-10CB-492B-9BCC-DCC3E167A105}">
      <dgm:prSet phldrT="[Texto]"/>
      <dgm:spPr/>
      <dgm:t>
        <a:bodyPr/>
        <a:lstStyle/>
        <a:p>
          <a:r>
            <a:rPr lang="es-EC" dirty="0" smtClean="0"/>
            <a:t>Efectivo y Equivalente de Efectivo con un promedio de 2,31% en los tres años</a:t>
          </a:r>
          <a:endParaRPr lang="es-EC" dirty="0"/>
        </a:p>
      </dgm:t>
    </dgm:pt>
    <dgm:pt modelId="{C5801308-2D8F-4FBF-B779-89CEA3DF6B29}" type="parTrans" cxnId="{5FE114BF-9A23-436D-940E-4BC157C8414D}">
      <dgm:prSet/>
      <dgm:spPr/>
      <dgm:t>
        <a:bodyPr/>
        <a:lstStyle/>
        <a:p>
          <a:endParaRPr lang="es-EC"/>
        </a:p>
      </dgm:t>
    </dgm:pt>
    <dgm:pt modelId="{B2D89B50-A23B-48CA-B8DB-E3CB5D42C335}" type="sibTrans" cxnId="{5FE114BF-9A23-436D-940E-4BC157C8414D}">
      <dgm:prSet/>
      <dgm:spPr/>
      <dgm:t>
        <a:bodyPr/>
        <a:lstStyle/>
        <a:p>
          <a:endParaRPr lang="es-EC"/>
        </a:p>
      </dgm:t>
    </dgm:pt>
    <dgm:pt modelId="{059EF33F-227B-413B-AB05-FCFF6B7E2987}">
      <dgm:prSet phldrT="[Texto]"/>
      <dgm:spPr/>
      <dgm:t>
        <a:bodyPr/>
        <a:lstStyle/>
        <a:p>
          <a:r>
            <a:rPr lang="es-EC" dirty="0" smtClean="0"/>
            <a:t>Más representativas son las Cuentas por Cobrar al 2014  está constituido en un 13,9%.</a:t>
          </a:r>
          <a:endParaRPr lang="es-EC" dirty="0"/>
        </a:p>
      </dgm:t>
    </dgm:pt>
    <dgm:pt modelId="{1E4D716F-D443-4575-8A49-C634DC5B093A}" type="parTrans" cxnId="{0E8C484F-7F2A-4762-9750-EBDB68EDCB25}">
      <dgm:prSet/>
      <dgm:spPr/>
      <dgm:t>
        <a:bodyPr/>
        <a:lstStyle/>
        <a:p>
          <a:endParaRPr lang="es-EC"/>
        </a:p>
      </dgm:t>
    </dgm:pt>
    <dgm:pt modelId="{705C31B2-6045-44A5-B567-80D416A56AFE}" type="sibTrans" cxnId="{0E8C484F-7F2A-4762-9750-EBDB68EDCB25}">
      <dgm:prSet/>
      <dgm:spPr/>
      <dgm:t>
        <a:bodyPr/>
        <a:lstStyle/>
        <a:p>
          <a:endParaRPr lang="es-EC"/>
        </a:p>
      </dgm:t>
    </dgm:pt>
    <dgm:pt modelId="{3F900272-438A-4BA9-97CA-08D9EEE887BE}">
      <dgm:prSet phldrT="[Texto]"/>
      <dgm:spPr/>
      <dgm:t>
        <a:bodyPr/>
        <a:lstStyle/>
        <a:p>
          <a:r>
            <a:rPr lang="es-EC" dirty="0" smtClean="0"/>
            <a:t>Propiedades, Planta y equipo como la más representativa con un 32,93% al 2012</a:t>
          </a:r>
          <a:endParaRPr lang="es-EC" dirty="0"/>
        </a:p>
      </dgm:t>
    </dgm:pt>
    <dgm:pt modelId="{81CCC580-397C-442F-8964-42B36D08078C}" type="parTrans" cxnId="{5D6E8B8D-4C0F-4B23-9F0A-9F7D5CBB4BE3}">
      <dgm:prSet/>
      <dgm:spPr/>
      <dgm:t>
        <a:bodyPr/>
        <a:lstStyle/>
        <a:p>
          <a:endParaRPr lang="es-EC"/>
        </a:p>
      </dgm:t>
    </dgm:pt>
    <dgm:pt modelId="{B5ECB1F4-AA39-4003-904B-5AEC81C51B61}" type="sibTrans" cxnId="{5D6E8B8D-4C0F-4B23-9F0A-9F7D5CBB4BE3}">
      <dgm:prSet/>
      <dgm:spPr/>
      <dgm:t>
        <a:bodyPr/>
        <a:lstStyle/>
        <a:p>
          <a:endParaRPr lang="es-EC"/>
        </a:p>
      </dgm:t>
    </dgm:pt>
    <dgm:pt modelId="{3D0E0239-03D5-48C6-9E5B-D0CCD5392AA5}" type="pres">
      <dgm:prSet presAssocID="{84092DDF-9FAC-4A77-A356-FF75F9F55994}" presName="Name0" presStyleCnt="0">
        <dgm:presLayoutVars>
          <dgm:dir/>
          <dgm:animLvl val="lvl"/>
          <dgm:resizeHandles val="exact"/>
        </dgm:presLayoutVars>
      </dgm:prSet>
      <dgm:spPr/>
    </dgm:pt>
    <dgm:pt modelId="{9483D0FE-7E85-41A1-8D5F-242DC83BF249}" type="pres">
      <dgm:prSet presAssocID="{04010089-10CB-492B-9BCC-DCC3E167A105}" presName="parTxOnly" presStyleLbl="node1" presStyleIdx="0" presStyleCnt="3">
        <dgm:presLayoutVars>
          <dgm:chMax val="0"/>
          <dgm:chPref val="0"/>
          <dgm:bulletEnabled val="1"/>
        </dgm:presLayoutVars>
      </dgm:prSet>
      <dgm:spPr/>
      <dgm:t>
        <a:bodyPr/>
        <a:lstStyle/>
        <a:p>
          <a:endParaRPr lang="es-EC"/>
        </a:p>
      </dgm:t>
    </dgm:pt>
    <dgm:pt modelId="{D9DA19DE-D063-4913-9E3F-7D0D8CE83E1A}" type="pres">
      <dgm:prSet presAssocID="{B2D89B50-A23B-48CA-B8DB-E3CB5D42C335}" presName="parTxOnlySpace" presStyleCnt="0"/>
      <dgm:spPr/>
    </dgm:pt>
    <dgm:pt modelId="{5B6232DF-9118-425A-97FF-BCE619792EE0}" type="pres">
      <dgm:prSet presAssocID="{059EF33F-227B-413B-AB05-FCFF6B7E2987}" presName="parTxOnly" presStyleLbl="node1" presStyleIdx="1" presStyleCnt="3">
        <dgm:presLayoutVars>
          <dgm:chMax val="0"/>
          <dgm:chPref val="0"/>
          <dgm:bulletEnabled val="1"/>
        </dgm:presLayoutVars>
      </dgm:prSet>
      <dgm:spPr/>
      <dgm:t>
        <a:bodyPr/>
        <a:lstStyle/>
        <a:p>
          <a:endParaRPr lang="es-EC"/>
        </a:p>
      </dgm:t>
    </dgm:pt>
    <dgm:pt modelId="{0F97ECAF-B998-46C5-8E0D-282E0833C0E3}" type="pres">
      <dgm:prSet presAssocID="{705C31B2-6045-44A5-B567-80D416A56AFE}" presName="parTxOnlySpace" presStyleCnt="0"/>
      <dgm:spPr/>
    </dgm:pt>
    <dgm:pt modelId="{C2C9799C-07A6-49D4-BF06-BA9DDCE4EDBF}" type="pres">
      <dgm:prSet presAssocID="{3F900272-438A-4BA9-97CA-08D9EEE887BE}" presName="parTxOnly" presStyleLbl="node1" presStyleIdx="2" presStyleCnt="3">
        <dgm:presLayoutVars>
          <dgm:chMax val="0"/>
          <dgm:chPref val="0"/>
          <dgm:bulletEnabled val="1"/>
        </dgm:presLayoutVars>
      </dgm:prSet>
      <dgm:spPr/>
      <dgm:t>
        <a:bodyPr/>
        <a:lstStyle/>
        <a:p>
          <a:endParaRPr lang="es-EC"/>
        </a:p>
      </dgm:t>
    </dgm:pt>
  </dgm:ptLst>
  <dgm:cxnLst>
    <dgm:cxn modelId="{FC8F9949-487D-4EA3-B2E5-AA9C49AFDE09}" type="presOf" srcId="{059EF33F-227B-413B-AB05-FCFF6B7E2987}" destId="{5B6232DF-9118-425A-97FF-BCE619792EE0}" srcOrd="0" destOrd="0" presId="urn:microsoft.com/office/officeart/2005/8/layout/chevron1"/>
    <dgm:cxn modelId="{ADAB45A3-B4B1-4DC8-B3DD-D39A66701B17}" type="presOf" srcId="{04010089-10CB-492B-9BCC-DCC3E167A105}" destId="{9483D0FE-7E85-41A1-8D5F-242DC83BF249}" srcOrd="0" destOrd="0" presId="urn:microsoft.com/office/officeart/2005/8/layout/chevron1"/>
    <dgm:cxn modelId="{5FE114BF-9A23-436D-940E-4BC157C8414D}" srcId="{84092DDF-9FAC-4A77-A356-FF75F9F55994}" destId="{04010089-10CB-492B-9BCC-DCC3E167A105}" srcOrd="0" destOrd="0" parTransId="{C5801308-2D8F-4FBF-B779-89CEA3DF6B29}" sibTransId="{B2D89B50-A23B-48CA-B8DB-E3CB5D42C335}"/>
    <dgm:cxn modelId="{0E8C484F-7F2A-4762-9750-EBDB68EDCB25}" srcId="{84092DDF-9FAC-4A77-A356-FF75F9F55994}" destId="{059EF33F-227B-413B-AB05-FCFF6B7E2987}" srcOrd="1" destOrd="0" parTransId="{1E4D716F-D443-4575-8A49-C634DC5B093A}" sibTransId="{705C31B2-6045-44A5-B567-80D416A56AFE}"/>
    <dgm:cxn modelId="{8DD7B4B5-9FD5-4234-AD92-022F2A5CB917}" type="presOf" srcId="{3F900272-438A-4BA9-97CA-08D9EEE887BE}" destId="{C2C9799C-07A6-49D4-BF06-BA9DDCE4EDBF}" srcOrd="0" destOrd="0" presId="urn:microsoft.com/office/officeart/2005/8/layout/chevron1"/>
    <dgm:cxn modelId="{CA210EF6-0AD5-4D80-84F0-219BCF0092CE}" type="presOf" srcId="{84092DDF-9FAC-4A77-A356-FF75F9F55994}" destId="{3D0E0239-03D5-48C6-9E5B-D0CCD5392AA5}" srcOrd="0" destOrd="0" presId="urn:microsoft.com/office/officeart/2005/8/layout/chevron1"/>
    <dgm:cxn modelId="{5D6E8B8D-4C0F-4B23-9F0A-9F7D5CBB4BE3}" srcId="{84092DDF-9FAC-4A77-A356-FF75F9F55994}" destId="{3F900272-438A-4BA9-97CA-08D9EEE887BE}" srcOrd="2" destOrd="0" parTransId="{81CCC580-397C-442F-8964-42B36D08078C}" sibTransId="{B5ECB1F4-AA39-4003-904B-5AEC81C51B61}"/>
    <dgm:cxn modelId="{6B976308-0CDD-4A37-8A2A-94B048942D8D}" type="presParOf" srcId="{3D0E0239-03D5-48C6-9E5B-D0CCD5392AA5}" destId="{9483D0FE-7E85-41A1-8D5F-242DC83BF249}" srcOrd="0" destOrd="0" presId="urn:microsoft.com/office/officeart/2005/8/layout/chevron1"/>
    <dgm:cxn modelId="{71F4493F-53A7-40A4-A7B1-A8C9F13515C1}" type="presParOf" srcId="{3D0E0239-03D5-48C6-9E5B-D0CCD5392AA5}" destId="{D9DA19DE-D063-4913-9E3F-7D0D8CE83E1A}" srcOrd="1" destOrd="0" presId="urn:microsoft.com/office/officeart/2005/8/layout/chevron1"/>
    <dgm:cxn modelId="{6DDC7599-11B5-451F-99C0-4282A4126C98}" type="presParOf" srcId="{3D0E0239-03D5-48C6-9E5B-D0CCD5392AA5}" destId="{5B6232DF-9118-425A-97FF-BCE619792EE0}" srcOrd="2" destOrd="0" presId="urn:microsoft.com/office/officeart/2005/8/layout/chevron1"/>
    <dgm:cxn modelId="{E7C05AFE-CED5-41F0-84A6-2AA807042411}" type="presParOf" srcId="{3D0E0239-03D5-48C6-9E5B-D0CCD5392AA5}" destId="{0F97ECAF-B998-46C5-8E0D-282E0833C0E3}" srcOrd="3" destOrd="0" presId="urn:microsoft.com/office/officeart/2005/8/layout/chevron1"/>
    <dgm:cxn modelId="{0015F821-4A85-47EA-BECD-C8CE61561131}" type="presParOf" srcId="{3D0E0239-03D5-48C6-9E5B-D0CCD5392AA5}" destId="{C2C9799C-07A6-49D4-BF06-BA9DDCE4ED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092DDF-9FAC-4A77-A356-FF75F9F55994}" type="doc">
      <dgm:prSet loTypeId="urn:microsoft.com/office/officeart/2005/8/layout/chevron1" loCatId="process" qsTypeId="urn:microsoft.com/office/officeart/2005/8/quickstyle/simple1" qsCatId="simple" csTypeId="urn:microsoft.com/office/officeart/2005/8/colors/accent1_1" csCatId="accent1" phldr="1"/>
      <dgm:spPr/>
    </dgm:pt>
    <dgm:pt modelId="{04010089-10CB-492B-9BCC-DCC3E167A105}">
      <dgm:prSet phldrT="[Texto]"/>
      <dgm:spPr/>
      <dgm:t>
        <a:bodyPr/>
        <a:lstStyle/>
        <a:p>
          <a:r>
            <a:rPr lang="es-EC" dirty="0" smtClean="0"/>
            <a:t>Cuentas por Pagar a los proveedores es la más representativa al 2012 representado el  19,69%</a:t>
          </a:r>
          <a:endParaRPr lang="es-EC" dirty="0"/>
        </a:p>
      </dgm:t>
    </dgm:pt>
    <dgm:pt modelId="{C5801308-2D8F-4FBF-B779-89CEA3DF6B29}" type="parTrans" cxnId="{5FE114BF-9A23-436D-940E-4BC157C8414D}">
      <dgm:prSet/>
      <dgm:spPr/>
      <dgm:t>
        <a:bodyPr/>
        <a:lstStyle/>
        <a:p>
          <a:endParaRPr lang="es-EC"/>
        </a:p>
      </dgm:t>
    </dgm:pt>
    <dgm:pt modelId="{B2D89B50-A23B-48CA-B8DB-E3CB5D42C335}" type="sibTrans" cxnId="{5FE114BF-9A23-436D-940E-4BC157C8414D}">
      <dgm:prSet/>
      <dgm:spPr/>
      <dgm:t>
        <a:bodyPr/>
        <a:lstStyle/>
        <a:p>
          <a:endParaRPr lang="es-EC"/>
        </a:p>
      </dgm:t>
    </dgm:pt>
    <dgm:pt modelId="{908A5BDE-8AA3-4F5B-912A-4A9AF0602035}">
      <dgm:prSet phldrT="[Texto]"/>
      <dgm:spPr/>
      <dgm:t>
        <a:bodyPr/>
        <a:lstStyle/>
        <a:p>
          <a:r>
            <a:rPr lang="es-EC" dirty="0" smtClean="0"/>
            <a:t>Los Pasivos Corrientes son parcialmente más bajos que los Activos Corrientes por lo tanto el Capital del Trabajo no se encuentra comprometido.</a:t>
          </a:r>
          <a:endParaRPr lang="es-EC" dirty="0"/>
        </a:p>
      </dgm:t>
    </dgm:pt>
    <dgm:pt modelId="{89D26F27-DF13-40DF-90A1-8BB6BC4301FA}" type="parTrans" cxnId="{A449C9C8-D71B-4289-86E3-DD4E13AE4772}">
      <dgm:prSet/>
      <dgm:spPr/>
      <dgm:t>
        <a:bodyPr/>
        <a:lstStyle/>
        <a:p>
          <a:endParaRPr lang="es-EC"/>
        </a:p>
      </dgm:t>
    </dgm:pt>
    <dgm:pt modelId="{98F665CF-F316-4CDC-A737-89853FB71412}" type="sibTrans" cxnId="{A449C9C8-D71B-4289-86E3-DD4E13AE4772}">
      <dgm:prSet/>
      <dgm:spPr/>
      <dgm:t>
        <a:bodyPr/>
        <a:lstStyle/>
        <a:p>
          <a:endParaRPr lang="es-EC"/>
        </a:p>
      </dgm:t>
    </dgm:pt>
    <dgm:pt modelId="{DEA89D4F-F8AD-4371-BBAF-A556CAE08609}">
      <dgm:prSet phldrT="[Texto]"/>
      <dgm:spPr/>
      <dgm:t>
        <a:bodyPr/>
        <a:lstStyle/>
        <a:p>
          <a:r>
            <a:rPr lang="es-EC" dirty="0" smtClean="0"/>
            <a:t>Pasivo corriente al 2014 de  30,09% mientras que el Activo corriente al 2014 es de 30,75%. </a:t>
          </a:r>
          <a:endParaRPr lang="es-EC" dirty="0"/>
        </a:p>
      </dgm:t>
    </dgm:pt>
    <dgm:pt modelId="{3EE3B9F8-8537-47A8-9F9B-FE2CF15A7B45}" type="parTrans" cxnId="{52A7D648-5E29-4D5C-865D-D36E6B7FE118}">
      <dgm:prSet/>
      <dgm:spPr/>
      <dgm:t>
        <a:bodyPr/>
        <a:lstStyle/>
        <a:p>
          <a:endParaRPr lang="es-EC"/>
        </a:p>
      </dgm:t>
    </dgm:pt>
    <dgm:pt modelId="{5C8900E5-4A8C-4B8A-8067-A58E2DB1BF9C}" type="sibTrans" cxnId="{52A7D648-5E29-4D5C-865D-D36E6B7FE118}">
      <dgm:prSet/>
      <dgm:spPr/>
      <dgm:t>
        <a:bodyPr/>
        <a:lstStyle/>
        <a:p>
          <a:endParaRPr lang="es-EC"/>
        </a:p>
      </dgm:t>
    </dgm:pt>
    <dgm:pt modelId="{3D0E0239-03D5-48C6-9E5B-D0CCD5392AA5}" type="pres">
      <dgm:prSet presAssocID="{84092DDF-9FAC-4A77-A356-FF75F9F55994}" presName="Name0" presStyleCnt="0">
        <dgm:presLayoutVars>
          <dgm:dir/>
          <dgm:animLvl val="lvl"/>
          <dgm:resizeHandles val="exact"/>
        </dgm:presLayoutVars>
      </dgm:prSet>
      <dgm:spPr/>
    </dgm:pt>
    <dgm:pt modelId="{9483D0FE-7E85-41A1-8D5F-242DC83BF249}" type="pres">
      <dgm:prSet presAssocID="{04010089-10CB-492B-9BCC-DCC3E167A105}" presName="parTxOnly" presStyleLbl="node1" presStyleIdx="0" presStyleCnt="3">
        <dgm:presLayoutVars>
          <dgm:chMax val="0"/>
          <dgm:chPref val="0"/>
          <dgm:bulletEnabled val="1"/>
        </dgm:presLayoutVars>
      </dgm:prSet>
      <dgm:spPr/>
      <dgm:t>
        <a:bodyPr/>
        <a:lstStyle/>
        <a:p>
          <a:endParaRPr lang="es-EC"/>
        </a:p>
      </dgm:t>
    </dgm:pt>
    <dgm:pt modelId="{D9DA19DE-D063-4913-9E3F-7D0D8CE83E1A}" type="pres">
      <dgm:prSet presAssocID="{B2D89B50-A23B-48CA-B8DB-E3CB5D42C335}" presName="parTxOnlySpace" presStyleCnt="0"/>
      <dgm:spPr/>
    </dgm:pt>
    <dgm:pt modelId="{1D4A7921-27E3-4A30-934C-A3A23EA8C6C8}" type="pres">
      <dgm:prSet presAssocID="{908A5BDE-8AA3-4F5B-912A-4A9AF0602035}" presName="parTxOnly" presStyleLbl="node1" presStyleIdx="1" presStyleCnt="3">
        <dgm:presLayoutVars>
          <dgm:chMax val="0"/>
          <dgm:chPref val="0"/>
          <dgm:bulletEnabled val="1"/>
        </dgm:presLayoutVars>
      </dgm:prSet>
      <dgm:spPr/>
      <dgm:t>
        <a:bodyPr/>
        <a:lstStyle/>
        <a:p>
          <a:endParaRPr lang="es-EC"/>
        </a:p>
      </dgm:t>
    </dgm:pt>
    <dgm:pt modelId="{045A02C6-5045-427F-9652-194D8AAF7AB4}" type="pres">
      <dgm:prSet presAssocID="{98F665CF-F316-4CDC-A737-89853FB71412}" presName="parTxOnlySpace" presStyleCnt="0"/>
      <dgm:spPr/>
    </dgm:pt>
    <dgm:pt modelId="{C874F18C-50EE-4F6D-8FF4-63AD502A8E8B}" type="pres">
      <dgm:prSet presAssocID="{DEA89D4F-F8AD-4371-BBAF-A556CAE08609}" presName="parTxOnly" presStyleLbl="node1" presStyleIdx="2" presStyleCnt="3">
        <dgm:presLayoutVars>
          <dgm:chMax val="0"/>
          <dgm:chPref val="0"/>
          <dgm:bulletEnabled val="1"/>
        </dgm:presLayoutVars>
      </dgm:prSet>
      <dgm:spPr/>
      <dgm:t>
        <a:bodyPr/>
        <a:lstStyle/>
        <a:p>
          <a:endParaRPr lang="es-EC"/>
        </a:p>
      </dgm:t>
    </dgm:pt>
  </dgm:ptLst>
  <dgm:cxnLst>
    <dgm:cxn modelId="{52A7D648-5E29-4D5C-865D-D36E6B7FE118}" srcId="{84092DDF-9FAC-4A77-A356-FF75F9F55994}" destId="{DEA89D4F-F8AD-4371-BBAF-A556CAE08609}" srcOrd="2" destOrd="0" parTransId="{3EE3B9F8-8537-47A8-9F9B-FE2CF15A7B45}" sibTransId="{5C8900E5-4A8C-4B8A-8067-A58E2DB1BF9C}"/>
    <dgm:cxn modelId="{67C16AD0-8C66-48BF-A859-21A4EE4E6AE0}" type="presOf" srcId="{908A5BDE-8AA3-4F5B-912A-4A9AF0602035}" destId="{1D4A7921-27E3-4A30-934C-A3A23EA8C6C8}" srcOrd="0" destOrd="0" presId="urn:microsoft.com/office/officeart/2005/8/layout/chevron1"/>
    <dgm:cxn modelId="{30BA2C55-07BD-479B-8DE1-ADD18CD9232E}" type="presOf" srcId="{84092DDF-9FAC-4A77-A356-FF75F9F55994}" destId="{3D0E0239-03D5-48C6-9E5B-D0CCD5392AA5}" srcOrd="0" destOrd="0" presId="urn:microsoft.com/office/officeart/2005/8/layout/chevron1"/>
    <dgm:cxn modelId="{D79F07C7-7F86-4DC3-B00B-F5DB5796EDA0}" type="presOf" srcId="{DEA89D4F-F8AD-4371-BBAF-A556CAE08609}" destId="{C874F18C-50EE-4F6D-8FF4-63AD502A8E8B}" srcOrd="0" destOrd="0" presId="urn:microsoft.com/office/officeart/2005/8/layout/chevron1"/>
    <dgm:cxn modelId="{5FE114BF-9A23-436D-940E-4BC157C8414D}" srcId="{84092DDF-9FAC-4A77-A356-FF75F9F55994}" destId="{04010089-10CB-492B-9BCC-DCC3E167A105}" srcOrd="0" destOrd="0" parTransId="{C5801308-2D8F-4FBF-B779-89CEA3DF6B29}" sibTransId="{B2D89B50-A23B-48CA-B8DB-E3CB5D42C335}"/>
    <dgm:cxn modelId="{A449C9C8-D71B-4289-86E3-DD4E13AE4772}" srcId="{84092DDF-9FAC-4A77-A356-FF75F9F55994}" destId="{908A5BDE-8AA3-4F5B-912A-4A9AF0602035}" srcOrd="1" destOrd="0" parTransId="{89D26F27-DF13-40DF-90A1-8BB6BC4301FA}" sibTransId="{98F665CF-F316-4CDC-A737-89853FB71412}"/>
    <dgm:cxn modelId="{70509A23-9CD3-41E2-A4E9-E8C580805208}" type="presOf" srcId="{04010089-10CB-492B-9BCC-DCC3E167A105}" destId="{9483D0FE-7E85-41A1-8D5F-242DC83BF249}" srcOrd="0" destOrd="0" presId="urn:microsoft.com/office/officeart/2005/8/layout/chevron1"/>
    <dgm:cxn modelId="{AD8302DD-C0AA-4538-B037-70A93AFC8E12}" type="presParOf" srcId="{3D0E0239-03D5-48C6-9E5B-D0CCD5392AA5}" destId="{9483D0FE-7E85-41A1-8D5F-242DC83BF249}" srcOrd="0" destOrd="0" presId="urn:microsoft.com/office/officeart/2005/8/layout/chevron1"/>
    <dgm:cxn modelId="{1AD43844-3846-4230-9099-18B7DB93CF75}" type="presParOf" srcId="{3D0E0239-03D5-48C6-9E5B-D0CCD5392AA5}" destId="{D9DA19DE-D063-4913-9E3F-7D0D8CE83E1A}" srcOrd="1" destOrd="0" presId="urn:microsoft.com/office/officeart/2005/8/layout/chevron1"/>
    <dgm:cxn modelId="{9531A808-C7CF-4A41-9A41-865F738324F3}" type="presParOf" srcId="{3D0E0239-03D5-48C6-9E5B-D0CCD5392AA5}" destId="{1D4A7921-27E3-4A30-934C-A3A23EA8C6C8}" srcOrd="2" destOrd="0" presId="urn:microsoft.com/office/officeart/2005/8/layout/chevron1"/>
    <dgm:cxn modelId="{5B797873-25AB-4795-85B2-D85988C58C69}" type="presParOf" srcId="{3D0E0239-03D5-48C6-9E5B-D0CCD5392AA5}" destId="{045A02C6-5045-427F-9652-194D8AAF7AB4}" srcOrd="3" destOrd="0" presId="urn:microsoft.com/office/officeart/2005/8/layout/chevron1"/>
    <dgm:cxn modelId="{C50B8BCD-7BB5-4B9E-A484-862A9593BDE6}" type="presParOf" srcId="{3D0E0239-03D5-48C6-9E5B-D0CCD5392AA5}" destId="{C874F18C-50EE-4F6D-8FF4-63AD502A8E8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092DDF-9FAC-4A77-A356-FF75F9F55994}" type="doc">
      <dgm:prSet loTypeId="urn:microsoft.com/office/officeart/2005/8/layout/chevron1" loCatId="process" qsTypeId="urn:microsoft.com/office/officeart/2005/8/quickstyle/simple1" qsCatId="simple" csTypeId="urn:microsoft.com/office/officeart/2005/8/colors/accent3_1" csCatId="accent3" phldr="1"/>
      <dgm:spPr/>
    </dgm:pt>
    <dgm:pt modelId="{04010089-10CB-492B-9BCC-DCC3E167A105}">
      <dgm:prSet phldrT="[Texto]"/>
      <dgm:spPr/>
      <dgm:t>
        <a:bodyPr/>
        <a:lstStyle/>
        <a:p>
          <a:r>
            <a:rPr lang="es-EC" dirty="0" smtClean="0"/>
            <a:t>El Patrimonio en el 2014 está constituido principalmente por el Capital Social en un 9,71% pero en el 2012 tenemos un valor de 4,57%</a:t>
          </a:r>
          <a:endParaRPr lang="es-EC" dirty="0"/>
        </a:p>
      </dgm:t>
    </dgm:pt>
    <dgm:pt modelId="{C5801308-2D8F-4FBF-B779-89CEA3DF6B29}" type="parTrans" cxnId="{5FE114BF-9A23-436D-940E-4BC157C8414D}">
      <dgm:prSet/>
      <dgm:spPr/>
      <dgm:t>
        <a:bodyPr/>
        <a:lstStyle/>
        <a:p>
          <a:endParaRPr lang="es-EC"/>
        </a:p>
      </dgm:t>
    </dgm:pt>
    <dgm:pt modelId="{B2D89B50-A23B-48CA-B8DB-E3CB5D42C335}" type="sibTrans" cxnId="{5FE114BF-9A23-436D-940E-4BC157C8414D}">
      <dgm:prSet/>
      <dgm:spPr/>
      <dgm:t>
        <a:bodyPr/>
        <a:lstStyle/>
        <a:p>
          <a:endParaRPr lang="es-EC"/>
        </a:p>
      </dgm:t>
    </dgm:pt>
    <dgm:pt modelId="{908A5BDE-8AA3-4F5B-912A-4A9AF0602035}">
      <dgm:prSet phldrT="[Texto]"/>
      <dgm:spPr/>
      <dgm:t>
        <a:bodyPr/>
        <a:lstStyle/>
        <a:p>
          <a:r>
            <a:rPr lang="es-EC" dirty="0" smtClean="0"/>
            <a:t>Tendencia creciente hasta dicho año es decir que el número de acciones suscritas en el capital se encontraban  en aumento.</a:t>
          </a:r>
          <a:endParaRPr lang="es-EC" dirty="0"/>
        </a:p>
      </dgm:t>
    </dgm:pt>
    <dgm:pt modelId="{89D26F27-DF13-40DF-90A1-8BB6BC4301FA}" type="parTrans" cxnId="{A449C9C8-D71B-4289-86E3-DD4E13AE4772}">
      <dgm:prSet/>
      <dgm:spPr/>
      <dgm:t>
        <a:bodyPr/>
        <a:lstStyle/>
        <a:p>
          <a:endParaRPr lang="es-EC"/>
        </a:p>
      </dgm:t>
    </dgm:pt>
    <dgm:pt modelId="{98F665CF-F316-4CDC-A737-89853FB71412}" type="sibTrans" cxnId="{A449C9C8-D71B-4289-86E3-DD4E13AE4772}">
      <dgm:prSet/>
      <dgm:spPr/>
      <dgm:t>
        <a:bodyPr/>
        <a:lstStyle/>
        <a:p>
          <a:endParaRPr lang="es-EC"/>
        </a:p>
      </dgm:t>
    </dgm:pt>
    <dgm:pt modelId="{3D0E0239-03D5-48C6-9E5B-D0CCD5392AA5}" type="pres">
      <dgm:prSet presAssocID="{84092DDF-9FAC-4A77-A356-FF75F9F55994}" presName="Name0" presStyleCnt="0">
        <dgm:presLayoutVars>
          <dgm:dir/>
          <dgm:animLvl val="lvl"/>
          <dgm:resizeHandles val="exact"/>
        </dgm:presLayoutVars>
      </dgm:prSet>
      <dgm:spPr/>
    </dgm:pt>
    <dgm:pt modelId="{9483D0FE-7E85-41A1-8D5F-242DC83BF249}" type="pres">
      <dgm:prSet presAssocID="{04010089-10CB-492B-9BCC-DCC3E167A105}" presName="parTxOnly" presStyleLbl="node1" presStyleIdx="0" presStyleCnt="2">
        <dgm:presLayoutVars>
          <dgm:chMax val="0"/>
          <dgm:chPref val="0"/>
          <dgm:bulletEnabled val="1"/>
        </dgm:presLayoutVars>
      </dgm:prSet>
      <dgm:spPr/>
      <dgm:t>
        <a:bodyPr/>
        <a:lstStyle/>
        <a:p>
          <a:endParaRPr lang="es-EC"/>
        </a:p>
      </dgm:t>
    </dgm:pt>
    <dgm:pt modelId="{D9DA19DE-D063-4913-9E3F-7D0D8CE83E1A}" type="pres">
      <dgm:prSet presAssocID="{B2D89B50-A23B-48CA-B8DB-E3CB5D42C335}" presName="parTxOnlySpace" presStyleCnt="0"/>
      <dgm:spPr/>
    </dgm:pt>
    <dgm:pt modelId="{1D4A7921-27E3-4A30-934C-A3A23EA8C6C8}" type="pres">
      <dgm:prSet presAssocID="{908A5BDE-8AA3-4F5B-912A-4A9AF0602035}" presName="parTxOnly" presStyleLbl="node1" presStyleIdx="1" presStyleCnt="2">
        <dgm:presLayoutVars>
          <dgm:chMax val="0"/>
          <dgm:chPref val="0"/>
          <dgm:bulletEnabled val="1"/>
        </dgm:presLayoutVars>
      </dgm:prSet>
      <dgm:spPr/>
      <dgm:t>
        <a:bodyPr/>
        <a:lstStyle/>
        <a:p>
          <a:endParaRPr lang="es-EC"/>
        </a:p>
      </dgm:t>
    </dgm:pt>
  </dgm:ptLst>
  <dgm:cxnLst>
    <dgm:cxn modelId="{2DCFCF17-9B48-44B4-9A90-9575F30864F6}" type="presOf" srcId="{04010089-10CB-492B-9BCC-DCC3E167A105}" destId="{9483D0FE-7E85-41A1-8D5F-242DC83BF249}" srcOrd="0" destOrd="0" presId="urn:microsoft.com/office/officeart/2005/8/layout/chevron1"/>
    <dgm:cxn modelId="{4E9A1165-99E1-4C24-96D2-D095888F7DDE}" type="presOf" srcId="{84092DDF-9FAC-4A77-A356-FF75F9F55994}" destId="{3D0E0239-03D5-48C6-9E5B-D0CCD5392AA5}" srcOrd="0" destOrd="0" presId="urn:microsoft.com/office/officeart/2005/8/layout/chevron1"/>
    <dgm:cxn modelId="{F3B5463F-ED80-4C67-AEA9-0EC46BE2FA00}" type="presOf" srcId="{908A5BDE-8AA3-4F5B-912A-4A9AF0602035}" destId="{1D4A7921-27E3-4A30-934C-A3A23EA8C6C8}" srcOrd="0" destOrd="0" presId="urn:microsoft.com/office/officeart/2005/8/layout/chevron1"/>
    <dgm:cxn modelId="{5FE114BF-9A23-436D-940E-4BC157C8414D}" srcId="{84092DDF-9FAC-4A77-A356-FF75F9F55994}" destId="{04010089-10CB-492B-9BCC-DCC3E167A105}" srcOrd="0" destOrd="0" parTransId="{C5801308-2D8F-4FBF-B779-89CEA3DF6B29}" sibTransId="{B2D89B50-A23B-48CA-B8DB-E3CB5D42C335}"/>
    <dgm:cxn modelId="{A449C9C8-D71B-4289-86E3-DD4E13AE4772}" srcId="{84092DDF-9FAC-4A77-A356-FF75F9F55994}" destId="{908A5BDE-8AA3-4F5B-912A-4A9AF0602035}" srcOrd="1" destOrd="0" parTransId="{89D26F27-DF13-40DF-90A1-8BB6BC4301FA}" sibTransId="{98F665CF-F316-4CDC-A737-89853FB71412}"/>
    <dgm:cxn modelId="{E0B45148-AB6A-431D-8747-83226DA45FB5}" type="presParOf" srcId="{3D0E0239-03D5-48C6-9E5B-D0CCD5392AA5}" destId="{9483D0FE-7E85-41A1-8D5F-242DC83BF249}" srcOrd="0" destOrd="0" presId="urn:microsoft.com/office/officeart/2005/8/layout/chevron1"/>
    <dgm:cxn modelId="{E784900B-C620-4D9C-9DDA-1E37316CF96A}" type="presParOf" srcId="{3D0E0239-03D5-48C6-9E5B-D0CCD5392AA5}" destId="{D9DA19DE-D063-4913-9E3F-7D0D8CE83E1A}" srcOrd="1" destOrd="0" presId="urn:microsoft.com/office/officeart/2005/8/layout/chevron1"/>
    <dgm:cxn modelId="{2A1BD134-77E0-4AE2-9E2A-72F3EC2A0DCB}" type="presParOf" srcId="{3D0E0239-03D5-48C6-9E5B-D0CCD5392AA5}" destId="{1D4A7921-27E3-4A30-934C-A3A23EA8C6C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684135-BFDD-460E-A8A9-1E7D7119DD7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BA9C0244-39E6-4037-8039-7BF4191D2532}">
      <dgm:prSet phldrT="[Texto]"/>
      <dgm:spPr/>
      <dgm:t>
        <a:bodyPr/>
        <a:lstStyle/>
        <a:p>
          <a:r>
            <a:rPr lang="es-EC" dirty="0" smtClean="0"/>
            <a:t>Costos de Operación son del 57,94% para el 2012 pero tanto pero el Costo de Operación para el 2014 es de 57,51% .</a:t>
          </a:r>
          <a:endParaRPr lang="es-EC" dirty="0"/>
        </a:p>
      </dgm:t>
    </dgm:pt>
    <dgm:pt modelId="{3B3D8E48-4CC3-4A90-8697-CAA708A262DF}" type="parTrans" cxnId="{2C5472A2-CDB1-4D09-B9A3-B99B4EF6ADA4}">
      <dgm:prSet/>
      <dgm:spPr/>
      <dgm:t>
        <a:bodyPr/>
        <a:lstStyle/>
        <a:p>
          <a:endParaRPr lang="es-EC"/>
        </a:p>
      </dgm:t>
    </dgm:pt>
    <dgm:pt modelId="{97A64318-D473-45CC-ABA5-8B01D6D4385C}" type="sibTrans" cxnId="{2C5472A2-CDB1-4D09-B9A3-B99B4EF6ADA4}">
      <dgm:prSet/>
      <dgm:spPr/>
      <dgm:t>
        <a:bodyPr/>
        <a:lstStyle/>
        <a:p>
          <a:endParaRPr lang="es-EC"/>
        </a:p>
      </dgm:t>
    </dgm:pt>
    <dgm:pt modelId="{6CFFD3B1-CFDA-4C01-B7FF-1D54F98BB9C4}">
      <dgm:prSet phldrT="[Texto]"/>
      <dgm:spPr/>
      <dgm:t>
        <a:bodyPr/>
        <a:lstStyle/>
        <a:p>
          <a:r>
            <a:rPr lang="es-EC" dirty="0" smtClean="0"/>
            <a:t>Sobre la utilidad del ejercicio se puede ver que en el 2014 es del 17,01%.</a:t>
          </a:r>
          <a:endParaRPr lang="es-EC" dirty="0"/>
        </a:p>
      </dgm:t>
    </dgm:pt>
    <dgm:pt modelId="{8D7D8665-41B8-4D84-8A7F-71F0271AE0F3}" type="parTrans" cxnId="{DF434CEB-3A2D-474B-8DFA-84E56E1CF126}">
      <dgm:prSet/>
      <dgm:spPr/>
      <dgm:t>
        <a:bodyPr/>
        <a:lstStyle/>
        <a:p>
          <a:endParaRPr lang="es-EC"/>
        </a:p>
      </dgm:t>
    </dgm:pt>
    <dgm:pt modelId="{436270E5-30B5-41E5-8378-62CFCB50AB5C}" type="sibTrans" cxnId="{DF434CEB-3A2D-474B-8DFA-84E56E1CF126}">
      <dgm:prSet/>
      <dgm:spPr/>
      <dgm:t>
        <a:bodyPr/>
        <a:lstStyle/>
        <a:p>
          <a:endParaRPr lang="es-EC"/>
        </a:p>
      </dgm:t>
    </dgm:pt>
    <dgm:pt modelId="{02C192C8-15CC-4B29-9074-C4F489ADC1CA}">
      <dgm:prSet phldrT="[Texto]"/>
      <dgm:spPr/>
      <dgm:t>
        <a:bodyPr/>
        <a:lstStyle/>
        <a:p>
          <a:r>
            <a:rPr lang="es-EC" dirty="0" smtClean="0"/>
            <a:t>Data Center creado para prestar un nuevo servicio a sus clientes representa un 22,26% de las ventas</a:t>
          </a:r>
          <a:endParaRPr lang="es-EC" dirty="0"/>
        </a:p>
      </dgm:t>
    </dgm:pt>
    <dgm:pt modelId="{1C68163D-123E-43B6-940A-D58FF2F033B0}" type="parTrans" cxnId="{2F5F27E0-A3AB-4D0E-8DD2-D40DA9C781AF}">
      <dgm:prSet/>
      <dgm:spPr/>
      <dgm:t>
        <a:bodyPr/>
        <a:lstStyle/>
        <a:p>
          <a:endParaRPr lang="es-EC"/>
        </a:p>
      </dgm:t>
    </dgm:pt>
    <dgm:pt modelId="{BC7DAE72-B887-45BB-879E-620D80C5EDB9}" type="sibTrans" cxnId="{2F5F27E0-A3AB-4D0E-8DD2-D40DA9C781AF}">
      <dgm:prSet/>
      <dgm:spPr/>
      <dgm:t>
        <a:bodyPr/>
        <a:lstStyle/>
        <a:p>
          <a:endParaRPr lang="es-EC"/>
        </a:p>
      </dgm:t>
    </dgm:pt>
    <dgm:pt modelId="{02D8153A-FE49-4C11-949E-6F0EC111F13E}">
      <dgm:prSet phldrT="[Texto]"/>
      <dgm:spPr/>
      <dgm:t>
        <a:bodyPr/>
        <a:lstStyle/>
        <a:p>
          <a:r>
            <a:rPr lang="es-EC" smtClean="0"/>
            <a:t>Gastos disminuye al 21,38% al 2014, </a:t>
          </a:r>
          <a:endParaRPr lang="es-EC" dirty="0"/>
        </a:p>
      </dgm:t>
    </dgm:pt>
    <dgm:pt modelId="{8ECA281E-CFE8-4339-AE33-0660E27D1C21}" type="parTrans" cxnId="{CE40260C-F203-4018-9B5C-9F31401137FC}">
      <dgm:prSet/>
      <dgm:spPr/>
      <dgm:t>
        <a:bodyPr/>
        <a:lstStyle/>
        <a:p>
          <a:endParaRPr lang="es-EC"/>
        </a:p>
      </dgm:t>
    </dgm:pt>
    <dgm:pt modelId="{EF37F581-1709-4E01-80CC-226A1AA18741}" type="sibTrans" cxnId="{CE40260C-F203-4018-9B5C-9F31401137FC}">
      <dgm:prSet/>
      <dgm:spPr/>
      <dgm:t>
        <a:bodyPr/>
        <a:lstStyle/>
        <a:p>
          <a:endParaRPr lang="es-EC"/>
        </a:p>
      </dgm:t>
    </dgm:pt>
    <dgm:pt modelId="{D9B4B306-5FFE-498F-84DC-338371A7976C}" type="pres">
      <dgm:prSet presAssocID="{AB684135-BFDD-460E-A8A9-1E7D7119DD79}" presName="Name0" presStyleCnt="0">
        <dgm:presLayoutVars>
          <dgm:dir/>
          <dgm:resizeHandles val="exact"/>
        </dgm:presLayoutVars>
      </dgm:prSet>
      <dgm:spPr/>
      <dgm:t>
        <a:bodyPr/>
        <a:lstStyle/>
        <a:p>
          <a:endParaRPr lang="es-EC"/>
        </a:p>
      </dgm:t>
    </dgm:pt>
    <dgm:pt modelId="{4BC95C64-9E98-4152-B9F7-1E8E11F5C71D}" type="pres">
      <dgm:prSet presAssocID="{BA9C0244-39E6-4037-8039-7BF4191D2532}" presName="Name5" presStyleLbl="vennNode1" presStyleIdx="0" presStyleCnt="4">
        <dgm:presLayoutVars>
          <dgm:bulletEnabled val="1"/>
        </dgm:presLayoutVars>
      </dgm:prSet>
      <dgm:spPr/>
      <dgm:t>
        <a:bodyPr/>
        <a:lstStyle/>
        <a:p>
          <a:endParaRPr lang="es-EC"/>
        </a:p>
      </dgm:t>
    </dgm:pt>
    <dgm:pt modelId="{6F82E85D-524F-42F2-B8A5-65CA29128069}" type="pres">
      <dgm:prSet presAssocID="{97A64318-D473-45CC-ABA5-8B01D6D4385C}" presName="space" presStyleCnt="0"/>
      <dgm:spPr/>
    </dgm:pt>
    <dgm:pt modelId="{8F2A04D6-A5A0-4902-AE28-7524D20049B5}" type="pres">
      <dgm:prSet presAssocID="{02C192C8-15CC-4B29-9074-C4F489ADC1CA}" presName="Name5" presStyleLbl="vennNode1" presStyleIdx="1" presStyleCnt="4">
        <dgm:presLayoutVars>
          <dgm:bulletEnabled val="1"/>
        </dgm:presLayoutVars>
      </dgm:prSet>
      <dgm:spPr/>
      <dgm:t>
        <a:bodyPr/>
        <a:lstStyle/>
        <a:p>
          <a:endParaRPr lang="es-EC"/>
        </a:p>
      </dgm:t>
    </dgm:pt>
    <dgm:pt modelId="{79CF2C2B-B6F4-4FE8-B75F-7E3DB2BAE7E4}" type="pres">
      <dgm:prSet presAssocID="{BC7DAE72-B887-45BB-879E-620D80C5EDB9}" presName="space" presStyleCnt="0"/>
      <dgm:spPr/>
    </dgm:pt>
    <dgm:pt modelId="{FFFDFE26-C066-41F7-9DAA-3A62536C9C50}" type="pres">
      <dgm:prSet presAssocID="{02D8153A-FE49-4C11-949E-6F0EC111F13E}" presName="Name5" presStyleLbl="vennNode1" presStyleIdx="2" presStyleCnt="4">
        <dgm:presLayoutVars>
          <dgm:bulletEnabled val="1"/>
        </dgm:presLayoutVars>
      </dgm:prSet>
      <dgm:spPr/>
      <dgm:t>
        <a:bodyPr/>
        <a:lstStyle/>
        <a:p>
          <a:endParaRPr lang="es-EC"/>
        </a:p>
      </dgm:t>
    </dgm:pt>
    <dgm:pt modelId="{CBB6E1CE-4209-4E57-AB79-D1B338355FD1}" type="pres">
      <dgm:prSet presAssocID="{EF37F581-1709-4E01-80CC-226A1AA18741}" presName="space" presStyleCnt="0"/>
      <dgm:spPr/>
    </dgm:pt>
    <dgm:pt modelId="{2B89684C-DA54-44C2-A19D-532FA11906C2}" type="pres">
      <dgm:prSet presAssocID="{6CFFD3B1-CFDA-4C01-B7FF-1D54F98BB9C4}" presName="Name5" presStyleLbl="vennNode1" presStyleIdx="3" presStyleCnt="4">
        <dgm:presLayoutVars>
          <dgm:bulletEnabled val="1"/>
        </dgm:presLayoutVars>
      </dgm:prSet>
      <dgm:spPr/>
      <dgm:t>
        <a:bodyPr/>
        <a:lstStyle/>
        <a:p>
          <a:endParaRPr lang="es-EC"/>
        </a:p>
      </dgm:t>
    </dgm:pt>
  </dgm:ptLst>
  <dgm:cxnLst>
    <dgm:cxn modelId="{CE40260C-F203-4018-9B5C-9F31401137FC}" srcId="{AB684135-BFDD-460E-A8A9-1E7D7119DD79}" destId="{02D8153A-FE49-4C11-949E-6F0EC111F13E}" srcOrd="2" destOrd="0" parTransId="{8ECA281E-CFE8-4339-AE33-0660E27D1C21}" sibTransId="{EF37F581-1709-4E01-80CC-226A1AA18741}"/>
    <dgm:cxn modelId="{404499A8-C260-431C-94AB-8D80FB6CE0B5}" type="presOf" srcId="{AB684135-BFDD-460E-A8A9-1E7D7119DD79}" destId="{D9B4B306-5FFE-498F-84DC-338371A7976C}" srcOrd="0" destOrd="0" presId="urn:microsoft.com/office/officeart/2005/8/layout/venn3"/>
    <dgm:cxn modelId="{2F5F27E0-A3AB-4D0E-8DD2-D40DA9C781AF}" srcId="{AB684135-BFDD-460E-A8A9-1E7D7119DD79}" destId="{02C192C8-15CC-4B29-9074-C4F489ADC1CA}" srcOrd="1" destOrd="0" parTransId="{1C68163D-123E-43B6-940A-D58FF2F033B0}" sibTransId="{BC7DAE72-B887-45BB-879E-620D80C5EDB9}"/>
    <dgm:cxn modelId="{155FD92C-5AE4-49F0-8624-5B8DD0CC8B8D}" type="presOf" srcId="{02D8153A-FE49-4C11-949E-6F0EC111F13E}" destId="{FFFDFE26-C066-41F7-9DAA-3A62536C9C50}" srcOrd="0" destOrd="0" presId="urn:microsoft.com/office/officeart/2005/8/layout/venn3"/>
    <dgm:cxn modelId="{C3701333-FF49-4B8B-882D-D9BB0C18D8F8}" type="presOf" srcId="{6CFFD3B1-CFDA-4C01-B7FF-1D54F98BB9C4}" destId="{2B89684C-DA54-44C2-A19D-532FA11906C2}" srcOrd="0" destOrd="0" presId="urn:microsoft.com/office/officeart/2005/8/layout/venn3"/>
    <dgm:cxn modelId="{DF434CEB-3A2D-474B-8DFA-84E56E1CF126}" srcId="{AB684135-BFDD-460E-A8A9-1E7D7119DD79}" destId="{6CFFD3B1-CFDA-4C01-B7FF-1D54F98BB9C4}" srcOrd="3" destOrd="0" parTransId="{8D7D8665-41B8-4D84-8A7F-71F0271AE0F3}" sibTransId="{436270E5-30B5-41E5-8378-62CFCB50AB5C}"/>
    <dgm:cxn modelId="{9E427AE1-A371-4982-AE55-B1015E16E1AA}" type="presOf" srcId="{BA9C0244-39E6-4037-8039-7BF4191D2532}" destId="{4BC95C64-9E98-4152-B9F7-1E8E11F5C71D}" srcOrd="0" destOrd="0" presId="urn:microsoft.com/office/officeart/2005/8/layout/venn3"/>
    <dgm:cxn modelId="{E510039E-6F6F-4278-AF0F-6A752C7C9061}" type="presOf" srcId="{02C192C8-15CC-4B29-9074-C4F489ADC1CA}" destId="{8F2A04D6-A5A0-4902-AE28-7524D20049B5}" srcOrd="0" destOrd="0" presId="urn:microsoft.com/office/officeart/2005/8/layout/venn3"/>
    <dgm:cxn modelId="{2C5472A2-CDB1-4D09-B9A3-B99B4EF6ADA4}" srcId="{AB684135-BFDD-460E-A8A9-1E7D7119DD79}" destId="{BA9C0244-39E6-4037-8039-7BF4191D2532}" srcOrd="0" destOrd="0" parTransId="{3B3D8E48-4CC3-4A90-8697-CAA708A262DF}" sibTransId="{97A64318-D473-45CC-ABA5-8B01D6D4385C}"/>
    <dgm:cxn modelId="{79424748-41FD-4FFB-882D-87C27B783388}" type="presParOf" srcId="{D9B4B306-5FFE-498F-84DC-338371A7976C}" destId="{4BC95C64-9E98-4152-B9F7-1E8E11F5C71D}" srcOrd="0" destOrd="0" presId="urn:microsoft.com/office/officeart/2005/8/layout/venn3"/>
    <dgm:cxn modelId="{585DEE90-8A5F-418F-A8A0-755D8061A192}" type="presParOf" srcId="{D9B4B306-5FFE-498F-84DC-338371A7976C}" destId="{6F82E85D-524F-42F2-B8A5-65CA29128069}" srcOrd="1" destOrd="0" presId="urn:microsoft.com/office/officeart/2005/8/layout/venn3"/>
    <dgm:cxn modelId="{85D45AF1-3F91-414B-BC6A-9A073C4A1777}" type="presParOf" srcId="{D9B4B306-5FFE-498F-84DC-338371A7976C}" destId="{8F2A04D6-A5A0-4902-AE28-7524D20049B5}" srcOrd="2" destOrd="0" presId="urn:microsoft.com/office/officeart/2005/8/layout/venn3"/>
    <dgm:cxn modelId="{BE55772E-7585-4972-AF3A-25BE8E9707C3}" type="presParOf" srcId="{D9B4B306-5FFE-498F-84DC-338371A7976C}" destId="{79CF2C2B-B6F4-4FE8-B75F-7E3DB2BAE7E4}" srcOrd="3" destOrd="0" presId="urn:microsoft.com/office/officeart/2005/8/layout/venn3"/>
    <dgm:cxn modelId="{BB0D6F03-8642-4EEA-904F-98E78069BE74}" type="presParOf" srcId="{D9B4B306-5FFE-498F-84DC-338371A7976C}" destId="{FFFDFE26-C066-41F7-9DAA-3A62536C9C50}" srcOrd="4" destOrd="0" presId="urn:microsoft.com/office/officeart/2005/8/layout/venn3"/>
    <dgm:cxn modelId="{19B595F6-0D4E-47F2-931B-E29E6B1537E8}" type="presParOf" srcId="{D9B4B306-5FFE-498F-84DC-338371A7976C}" destId="{CBB6E1CE-4209-4E57-AB79-D1B338355FD1}" srcOrd="5" destOrd="0" presId="urn:microsoft.com/office/officeart/2005/8/layout/venn3"/>
    <dgm:cxn modelId="{6992AC6A-2DF5-4276-B9CE-68A045493DFD}" type="presParOf" srcId="{D9B4B306-5FFE-498F-84DC-338371A7976C}" destId="{2B89684C-DA54-44C2-A19D-532FA11906C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09ACE8-5119-4CC7-B7F2-A915E30BF02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C"/>
        </a:p>
      </dgm:t>
    </dgm:pt>
    <dgm:pt modelId="{0DB9B881-77C0-4172-A35D-ECD27D193ACD}">
      <dgm:prSet phldrT="[Texto]"/>
      <dgm:spPr/>
      <dgm:t>
        <a:bodyPr/>
        <a:lstStyle/>
        <a:p>
          <a:r>
            <a:rPr lang="es-EC" dirty="0" smtClean="0"/>
            <a:t>CAPITAL DE TRABAJO</a:t>
          </a:r>
          <a:endParaRPr lang="es-EC" dirty="0"/>
        </a:p>
      </dgm:t>
    </dgm:pt>
    <dgm:pt modelId="{486DFAF2-2B50-49BB-BDBD-622765FC72C7}" type="parTrans" cxnId="{E7A5C9B9-20A7-477E-A756-C3C3C73316F3}">
      <dgm:prSet/>
      <dgm:spPr/>
      <dgm:t>
        <a:bodyPr/>
        <a:lstStyle/>
        <a:p>
          <a:endParaRPr lang="es-EC"/>
        </a:p>
      </dgm:t>
    </dgm:pt>
    <dgm:pt modelId="{BA1F816C-CB69-44AB-9465-3B2C1C8CDC74}" type="sibTrans" cxnId="{E7A5C9B9-20A7-477E-A756-C3C3C73316F3}">
      <dgm:prSet/>
      <dgm:spPr/>
      <dgm:t>
        <a:bodyPr/>
        <a:lstStyle/>
        <a:p>
          <a:endParaRPr lang="es-EC"/>
        </a:p>
      </dgm:t>
    </dgm:pt>
    <dgm:pt modelId="{51CE93B5-BF8A-4A4D-9765-48594A4C524A}">
      <dgm:prSet phldrT="[Texto]"/>
      <dgm:spPr/>
      <dgm:t>
        <a:bodyPr/>
        <a:lstStyle/>
        <a:p>
          <a:r>
            <a:rPr lang="es-EC" dirty="0" smtClean="0"/>
            <a:t>Capital de Trabajo de $1.592.962,00; una vez que la empresa cancele la totalidad de sus obligaciones corrientes le quedara para atender las obligaciones que surgen en el normal desarrollo de su actividad de servicios de telecomunicaciones. </a:t>
          </a:r>
          <a:endParaRPr lang="es-EC" dirty="0"/>
        </a:p>
      </dgm:t>
    </dgm:pt>
    <dgm:pt modelId="{15D2E769-F736-40EC-B0B8-D344993B5C48}" type="parTrans" cxnId="{0218C916-3B68-4473-A46F-72BE3FA447A7}">
      <dgm:prSet/>
      <dgm:spPr/>
      <dgm:t>
        <a:bodyPr/>
        <a:lstStyle/>
        <a:p>
          <a:endParaRPr lang="es-EC"/>
        </a:p>
      </dgm:t>
    </dgm:pt>
    <dgm:pt modelId="{C07C02FD-69DF-4AC9-817E-1BDA455ECDBD}" type="sibTrans" cxnId="{0218C916-3B68-4473-A46F-72BE3FA447A7}">
      <dgm:prSet/>
      <dgm:spPr/>
      <dgm:t>
        <a:bodyPr/>
        <a:lstStyle/>
        <a:p>
          <a:endParaRPr lang="es-EC"/>
        </a:p>
      </dgm:t>
    </dgm:pt>
    <dgm:pt modelId="{436F2A80-77B0-44C3-A93A-3AD30F674A6E}">
      <dgm:prSet phldrT="[Texto]"/>
      <dgm:spPr/>
      <dgm:t>
        <a:bodyPr/>
        <a:lstStyle/>
        <a:p>
          <a:r>
            <a:rPr lang="es-EC" dirty="0" smtClean="0"/>
            <a:t>PRUEBA ACIDA</a:t>
          </a:r>
          <a:endParaRPr lang="es-EC" dirty="0"/>
        </a:p>
      </dgm:t>
    </dgm:pt>
    <dgm:pt modelId="{19CE2B73-300E-4624-B6ED-D86632D27C30}" type="parTrans" cxnId="{36A34B36-D81D-4FF5-9134-9436F51A2946}">
      <dgm:prSet/>
      <dgm:spPr/>
      <dgm:t>
        <a:bodyPr/>
        <a:lstStyle/>
        <a:p>
          <a:endParaRPr lang="es-EC"/>
        </a:p>
      </dgm:t>
    </dgm:pt>
    <dgm:pt modelId="{F5734CE8-B9C8-4776-912A-5B3E21DDF427}" type="sibTrans" cxnId="{36A34B36-D81D-4FF5-9134-9436F51A2946}">
      <dgm:prSet/>
      <dgm:spPr/>
      <dgm:t>
        <a:bodyPr/>
        <a:lstStyle/>
        <a:p>
          <a:endParaRPr lang="es-EC"/>
        </a:p>
      </dgm:t>
    </dgm:pt>
    <dgm:pt modelId="{B87CD53C-090C-4AA5-AC9D-2186ADBE9258}">
      <dgm:prSet phldrT="[Texto]"/>
      <dgm:spPr/>
      <dgm:t>
        <a:bodyPr/>
        <a:lstStyle/>
        <a:p>
          <a:r>
            <a:rPr lang="es-EC" dirty="0" smtClean="0"/>
            <a:t>Para el 2014 cuenta con $ 0,66 para cubrir la necesidad de atender sus obligaciones corrientes sin necesidad de liquidar y vender su cartera.</a:t>
          </a:r>
          <a:endParaRPr lang="es-EC" dirty="0"/>
        </a:p>
      </dgm:t>
    </dgm:pt>
    <dgm:pt modelId="{D4392A90-12E6-4959-AB03-22BEE4FCF61F}" type="parTrans" cxnId="{420A6C15-283B-48C1-B361-8FA497D58291}">
      <dgm:prSet/>
      <dgm:spPr/>
      <dgm:t>
        <a:bodyPr/>
        <a:lstStyle/>
        <a:p>
          <a:endParaRPr lang="es-EC"/>
        </a:p>
      </dgm:t>
    </dgm:pt>
    <dgm:pt modelId="{1A0D6AFA-0F8A-4F38-8CBD-B542B0EADA45}" type="sibTrans" cxnId="{420A6C15-283B-48C1-B361-8FA497D58291}">
      <dgm:prSet/>
      <dgm:spPr/>
      <dgm:t>
        <a:bodyPr/>
        <a:lstStyle/>
        <a:p>
          <a:endParaRPr lang="es-EC"/>
        </a:p>
      </dgm:t>
    </dgm:pt>
    <dgm:pt modelId="{DBAA17A4-C9D0-41D1-A93F-8AD1ACBEAA37}">
      <dgm:prSet phldrT="[Texto]"/>
      <dgm:spPr/>
      <dgm:t>
        <a:bodyPr/>
        <a:lstStyle/>
        <a:p>
          <a:r>
            <a:rPr lang="es-EC" dirty="0" smtClean="0"/>
            <a:t>LIQUIDEZ</a:t>
          </a:r>
          <a:endParaRPr lang="es-EC" dirty="0"/>
        </a:p>
      </dgm:t>
    </dgm:pt>
    <dgm:pt modelId="{A85DFD2C-1ABE-4AD4-B2D7-247E2FA908E3}" type="parTrans" cxnId="{97352D60-696E-4F17-BFF3-75E13D1AAF02}">
      <dgm:prSet/>
      <dgm:spPr/>
      <dgm:t>
        <a:bodyPr/>
        <a:lstStyle/>
        <a:p>
          <a:endParaRPr lang="es-EC"/>
        </a:p>
      </dgm:t>
    </dgm:pt>
    <dgm:pt modelId="{CD284658-7586-4D87-A66F-EA6755D94513}" type="sibTrans" cxnId="{97352D60-696E-4F17-BFF3-75E13D1AAF02}">
      <dgm:prSet/>
      <dgm:spPr/>
      <dgm:t>
        <a:bodyPr/>
        <a:lstStyle/>
        <a:p>
          <a:endParaRPr lang="es-EC"/>
        </a:p>
      </dgm:t>
    </dgm:pt>
    <dgm:pt modelId="{B73B36FE-5AF9-461A-96F7-BE7D99309128}">
      <dgm:prSet phldrT="[Texto]"/>
      <dgm:spPr/>
      <dgm:t>
        <a:bodyPr/>
        <a:lstStyle/>
        <a:p>
          <a:r>
            <a:rPr lang="es-EC" dirty="0" smtClean="0"/>
            <a:t>Liquidez  de 1,02 para el 2014; </a:t>
          </a:r>
          <a:endParaRPr lang="es-EC" dirty="0"/>
        </a:p>
      </dgm:t>
    </dgm:pt>
    <dgm:pt modelId="{BC01EB39-AEFF-4C45-A85B-FFCA64B478F0}" type="parTrans" cxnId="{10421B57-2641-43FB-81D7-F9344E5450C6}">
      <dgm:prSet/>
      <dgm:spPr/>
      <dgm:t>
        <a:bodyPr/>
        <a:lstStyle/>
        <a:p>
          <a:endParaRPr lang="es-EC"/>
        </a:p>
      </dgm:t>
    </dgm:pt>
    <dgm:pt modelId="{5DB34D58-0CE9-47A1-A011-5A76AF84E5AD}" type="sibTrans" cxnId="{10421B57-2641-43FB-81D7-F9344E5450C6}">
      <dgm:prSet/>
      <dgm:spPr/>
      <dgm:t>
        <a:bodyPr/>
        <a:lstStyle/>
        <a:p>
          <a:endParaRPr lang="es-EC"/>
        </a:p>
      </dgm:t>
    </dgm:pt>
    <dgm:pt modelId="{4076A0A0-620A-44EE-B5E1-5EBA1FF19D0C}" type="pres">
      <dgm:prSet presAssocID="{F309ACE8-5119-4CC7-B7F2-A915E30BF029}" presName="Name0" presStyleCnt="0">
        <dgm:presLayoutVars>
          <dgm:chMax val="7"/>
          <dgm:chPref val="7"/>
          <dgm:dir/>
          <dgm:animOne val="branch"/>
          <dgm:animLvl val="lvl"/>
        </dgm:presLayoutVars>
      </dgm:prSet>
      <dgm:spPr/>
      <dgm:t>
        <a:bodyPr/>
        <a:lstStyle/>
        <a:p>
          <a:endParaRPr lang="es-EC"/>
        </a:p>
      </dgm:t>
    </dgm:pt>
    <dgm:pt modelId="{B22F82CF-8C8C-4CAE-BA2A-4E00F4E9E179}" type="pres">
      <dgm:prSet presAssocID="{0DB9B881-77C0-4172-A35D-ECD27D193ACD}" presName="composite" presStyleCnt="0"/>
      <dgm:spPr/>
    </dgm:pt>
    <dgm:pt modelId="{AA3A1F0D-3180-44C7-B17D-157B4D4F40A9}" type="pres">
      <dgm:prSet presAssocID="{0DB9B881-77C0-4172-A35D-ECD27D193ACD}" presName="BackAccent" presStyleLbl="bgShp" presStyleIdx="0" presStyleCnt="3"/>
      <dgm:spPr/>
    </dgm:pt>
    <dgm:pt modelId="{F9D63923-BAD5-4BE9-B8CF-E26059D339A5}" type="pres">
      <dgm:prSet presAssocID="{0DB9B881-77C0-4172-A35D-ECD27D193ACD}" presName="Accent" presStyleLbl="alignNode1" presStyleIdx="0" presStyleCnt="3"/>
      <dgm:spPr/>
    </dgm:pt>
    <dgm:pt modelId="{02712C7A-C7E7-4752-B304-00468E62D7E9}" type="pres">
      <dgm:prSet presAssocID="{0DB9B881-77C0-4172-A35D-ECD27D193ACD}" presName="Child" presStyleLbl="revTx" presStyleIdx="0" presStyleCnt="6">
        <dgm:presLayoutVars>
          <dgm:chMax val="0"/>
          <dgm:chPref val="0"/>
          <dgm:bulletEnabled val="1"/>
        </dgm:presLayoutVars>
      </dgm:prSet>
      <dgm:spPr/>
      <dgm:t>
        <a:bodyPr/>
        <a:lstStyle/>
        <a:p>
          <a:endParaRPr lang="es-EC"/>
        </a:p>
      </dgm:t>
    </dgm:pt>
    <dgm:pt modelId="{277B1B03-965A-40F8-A620-55FA0DF0B5A9}" type="pres">
      <dgm:prSet presAssocID="{0DB9B881-77C0-4172-A35D-ECD27D193ACD}" presName="Parent" presStyleLbl="revTx" presStyleIdx="1" presStyleCnt="6">
        <dgm:presLayoutVars>
          <dgm:chMax val="1"/>
          <dgm:chPref val="1"/>
          <dgm:bulletEnabled val="1"/>
        </dgm:presLayoutVars>
      </dgm:prSet>
      <dgm:spPr/>
      <dgm:t>
        <a:bodyPr/>
        <a:lstStyle/>
        <a:p>
          <a:endParaRPr lang="es-EC"/>
        </a:p>
      </dgm:t>
    </dgm:pt>
    <dgm:pt modelId="{AE04A7B3-9429-417B-A053-CEA4F900635D}" type="pres">
      <dgm:prSet presAssocID="{BA1F816C-CB69-44AB-9465-3B2C1C8CDC74}" presName="sibTrans" presStyleCnt="0"/>
      <dgm:spPr/>
    </dgm:pt>
    <dgm:pt modelId="{FFAE5D1A-B396-4605-9AF3-D2CB7179069C}" type="pres">
      <dgm:prSet presAssocID="{436F2A80-77B0-44C3-A93A-3AD30F674A6E}" presName="composite" presStyleCnt="0"/>
      <dgm:spPr/>
    </dgm:pt>
    <dgm:pt modelId="{D1B5DC5A-0DFF-4650-82A6-5E8D19BE21AA}" type="pres">
      <dgm:prSet presAssocID="{436F2A80-77B0-44C3-A93A-3AD30F674A6E}" presName="BackAccent" presStyleLbl="bgShp" presStyleIdx="1" presStyleCnt="3"/>
      <dgm:spPr/>
    </dgm:pt>
    <dgm:pt modelId="{608DD78C-1441-4133-A322-0652E41F427A}" type="pres">
      <dgm:prSet presAssocID="{436F2A80-77B0-44C3-A93A-3AD30F674A6E}" presName="Accent" presStyleLbl="alignNode1" presStyleIdx="1" presStyleCnt="3"/>
      <dgm:spPr/>
    </dgm:pt>
    <dgm:pt modelId="{EC11AC25-C7F9-4075-9A65-B5A6FE17D755}" type="pres">
      <dgm:prSet presAssocID="{436F2A80-77B0-44C3-A93A-3AD30F674A6E}" presName="Child" presStyleLbl="revTx" presStyleIdx="2" presStyleCnt="6">
        <dgm:presLayoutVars>
          <dgm:chMax val="0"/>
          <dgm:chPref val="0"/>
          <dgm:bulletEnabled val="1"/>
        </dgm:presLayoutVars>
      </dgm:prSet>
      <dgm:spPr/>
      <dgm:t>
        <a:bodyPr/>
        <a:lstStyle/>
        <a:p>
          <a:endParaRPr lang="es-EC"/>
        </a:p>
      </dgm:t>
    </dgm:pt>
    <dgm:pt modelId="{16F4EBE0-D785-4629-9C3A-26FF8779DEA6}" type="pres">
      <dgm:prSet presAssocID="{436F2A80-77B0-44C3-A93A-3AD30F674A6E}" presName="Parent" presStyleLbl="revTx" presStyleIdx="3" presStyleCnt="6">
        <dgm:presLayoutVars>
          <dgm:chMax val="1"/>
          <dgm:chPref val="1"/>
          <dgm:bulletEnabled val="1"/>
        </dgm:presLayoutVars>
      </dgm:prSet>
      <dgm:spPr/>
      <dgm:t>
        <a:bodyPr/>
        <a:lstStyle/>
        <a:p>
          <a:endParaRPr lang="es-EC"/>
        </a:p>
      </dgm:t>
    </dgm:pt>
    <dgm:pt modelId="{8988F51B-3E35-45E6-A48A-30072D7D85FE}" type="pres">
      <dgm:prSet presAssocID="{F5734CE8-B9C8-4776-912A-5B3E21DDF427}" presName="sibTrans" presStyleCnt="0"/>
      <dgm:spPr/>
    </dgm:pt>
    <dgm:pt modelId="{4C4DD169-3EBE-455F-B013-D242D65E5498}" type="pres">
      <dgm:prSet presAssocID="{DBAA17A4-C9D0-41D1-A93F-8AD1ACBEAA37}" presName="composite" presStyleCnt="0"/>
      <dgm:spPr/>
    </dgm:pt>
    <dgm:pt modelId="{E76BE4D3-AA9B-4370-89D1-8533954A52A7}" type="pres">
      <dgm:prSet presAssocID="{DBAA17A4-C9D0-41D1-A93F-8AD1ACBEAA37}" presName="BackAccent" presStyleLbl="bgShp" presStyleIdx="2" presStyleCnt="3"/>
      <dgm:spPr/>
    </dgm:pt>
    <dgm:pt modelId="{49DA7595-5538-4730-A508-7442D94CC5AE}" type="pres">
      <dgm:prSet presAssocID="{DBAA17A4-C9D0-41D1-A93F-8AD1ACBEAA37}" presName="Accent" presStyleLbl="alignNode1" presStyleIdx="2" presStyleCnt="3"/>
      <dgm:spPr/>
    </dgm:pt>
    <dgm:pt modelId="{8DC7E6F0-03D0-464B-A18E-7FDB624478E2}" type="pres">
      <dgm:prSet presAssocID="{DBAA17A4-C9D0-41D1-A93F-8AD1ACBEAA37}" presName="Child" presStyleLbl="revTx" presStyleIdx="4" presStyleCnt="6">
        <dgm:presLayoutVars>
          <dgm:chMax val="0"/>
          <dgm:chPref val="0"/>
          <dgm:bulletEnabled val="1"/>
        </dgm:presLayoutVars>
      </dgm:prSet>
      <dgm:spPr/>
      <dgm:t>
        <a:bodyPr/>
        <a:lstStyle/>
        <a:p>
          <a:endParaRPr lang="es-EC"/>
        </a:p>
      </dgm:t>
    </dgm:pt>
    <dgm:pt modelId="{B6B0F068-BBE2-44B8-8432-AC00FA1EDC6C}" type="pres">
      <dgm:prSet presAssocID="{DBAA17A4-C9D0-41D1-A93F-8AD1ACBEAA37}" presName="Parent" presStyleLbl="revTx" presStyleIdx="5" presStyleCnt="6">
        <dgm:presLayoutVars>
          <dgm:chMax val="1"/>
          <dgm:chPref val="1"/>
          <dgm:bulletEnabled val="1"/>
        </dgm:presLayoutVars>
      </dgm:prSet>
      <dgm:spPr/>
      <dgm:t>
        <a:bodyPr/>
        <a:lstStyle/>
        <a:p>
          <a:endParaRPr lang="es-EC"/>
        </a:p>
      </dgm:t>
    </dgm:pt>
  </dgm:ptLst>
  <dgm:cxnLst>
    <dgm:cxn modelId="{8D6AE1C0-0ECC-464A-A559-B780AA006FAA}" type="presOf" srcId="{0DB9B881-77C0-4172-A35D-ECD27D193ACD}" destId="{277B1B03-965A-40F8-A620-55FA0DF0B5A9}" srcOrd="0" destOrd="0" presId="urn:microsoft.com/office/officeart/2008/layout/IncreasingCircleProcess"/>
    <dgm:cxn modelId="{E7A5C9B9-20A7-477E-A756-C3C3C73316F3}" srcId="{F309ACE8-5119-4CC7-B7F2-A915E30BF029}" destId="{0DB9B881-77C0-4172-A35D-ECD27D193ACD}" srcOrd="0" destOrd="0" parTransId="{486DFAF2-2B50-49BB-BDBD-622765FC72C7}" sibTransId="{BA1F816C-CB69-44AB-9465-3B2C1C8CDC74}"/>
    <dgm:cxn modelId="{97352D60-696E-4F17-BFF3-75E13D1AAF02}" srcId="{F309ACE8-5119-4CC7-B7F2-A915E30BF029}" destId="{DBAA17A4-C9D0-41D1-A93F-8AD1ACBEAA37}" srcOrd="2" destOrd="0" parTransId="{A85DFD2C-1ABE-4AD4-B2D7-247E2FA908E3}" sibTransId="{CD284658-7586-4D87-A66F-EA6755D94513}"/>
    <dgm:cxn modelId="{E2492199-1924-4BEC-9EE7-F12AFE5EAE32}" type="presOf" srcId="{DBAA17A4-C9D0-41D1-A93F-8AD1ACBEAA37}" destId="{B6B0F068-BBE2-44B8-8432-AC00FA1EDC6C}" srcOrd="0" destOrd="0" presId="urn:microsoft.com/office/officeart/2008/layout/IncreasingCircleProcess"/>
    <dgm:cxn modelId="{0218C916-3B68-4473-A46F-72BE3FA447A7}" srcId="{0DB9B881-77C0-4172-A35D-ECD27D193ACD}" destId="{51CE93B5-BF8A-4A4D-9765-48594A4C524A}" srcOrd="0" destOrd="0" parTransId="{15D2E769-F736-40EC-B0B8-D344993B5C48}" sibTransId="{C07C02FD-69DF-4AC9-817E-1BDA455ECDBD}"/>
    <dgm:cxn modelId="{FE653C34-492B-429E-9C89-520C83455EEA}" type="presOf" srcId="{B73B36FE-5AF9-461A-96F7-BE7D99309128}" destId="{8DC7E6F0-03D0-464B-A18E-7FDB624478E2}" srcOrd="0" destOrd="0" presId="urn:microsoft.com/office/officeart/2008/layout/IncreasingCircleProcess"/>
    <dgm:cxn modelId="{1CEE7066-6D24-4A5C-B72B-EC5D52F8A3CA}" type="presOf" srcId="{51CE93B5-BF8A-4A4D-9765-48594A4C524A}" destId="{02712C7A-C7E7-4752-B304-00468E62D7E9}" srcOrd="0" destOrd="0" presId="urn:microsoft.com/office/officeart/2008/layout/IncreasingCircleProcess"/>
    <dgm:cxn modelId="{420A6C15-283B-48C1-B361-8FA497D58291}" srcId="{436F2A80-77B0-44C3-A93A-3AD30F674A6E}" destId="{B87CD53C-090C-4AA5-AC9D-2186ADBE9258}" srcOrd="0" destOrd="0" parTransId="{D4392A90-12E6-4959-AB03-22BEE4FCF61F}" sibTransId="{1A0D6AFA-0F8A-4F38-8CBD-B542B0EADA45}"/>
    <dgm:cxn modelId="{89E348AD-255D-4B73-B427-9DB5DA5AAA33}" type="presOf" srcId="{436F2A80-77B0-44C3-A93A-3AD30F674A6E}" destId="{16F4EBE0-D785-4629-9C3A-26FF8779DEA6}" srcOrd="0" destOrd="0" presId="urn:microsoft.com/office/officeart/2008/layout/IncreasingCircleProcess"/>
    <dgm:cxn modelId="{36A34B36-D81D-4FF5-9134-9436F51A2946}" srcId="{F309ACE8-5119-4CC7-B7F2-A915E30BF029}" destId="{436F2A80-77B0-44C3-A93A-3AD30F674A6E}" srcOrd="1" destOrd="0" parTransId="{19CE2B73-300E-4624-B6ED-D86632D27C30}" sibTransId="{F5734CE8-B9C8-4776-912A-5B3E21DDF427}"/>
    <dgm:cxn modelId="{137F53A9-2F6D-4AFA-8602-D3DDFA1A9FE6}" type="presOf" srcId="{B87CD53C-090C-4AA5-AC9D-2186ADBE9258}" destId="{EC11AC25-C7F9-4075-9A65-B5A6FE17D755}" srcOrd="0" destOrd="0" presId="urn:microsoft.com/office/officeart/2008/layout/IncreasingCircleProcess"/>
    <dgm:cxn modelId="{10421B57-2641-43FB-81D7-F9344E5450C6}" srcId="{DBAA17A4-C9D0-41D1-A93F-8AD1ACBEAA37}" destId="{B73B36FE-5AF9-461A-96F7-BE7D99309128}" srcOrd="0" destOrd="0" parTransId="{BC01EB39-AEFF-4C45-A85B-FFCA64B478F0}" sibTransId="{5DB34D58-0CE9-47A1-A011-5A76AF84E5AD}"/>
    <dgm:cxn modelId="{7C2892DB-2644-4ABD-89F2-6CB1EA213525}" type="presOf" srcId="{F309ACE8-5119-4CC7-B7F2-A915E30BF029}" destId="{4076A0A0-620A-44EE-B5E1-5EBA1FF19D0C}" srcOrd="0" destOrd="0" presId="urn:microsoft.com/office/officeart/2008/layout/IncreasingCircleProcess"/>
    <dgm:cxn modelId="{A56766C0-492C-4EAC-9A38-F49A49482773}" type="presParOf" srcId="{4076A0A0-620A-44EE-B5E1-5EBA1FF19D0C}" destId="{B22F82CF-8C8C-4CAE-BA2A-4E00F4E9E179}" srcOrd="0" destOrd="0" presId="urn:microsoft.com/office/officeart/2008/layout/IncreasingCircleProcess"/>
    <dgm:cxn modelId="{83660BCF-3E18-457E-9791-C4DF5CE2515C}" type="presParOf" srcId="{B22F82CF-8C8C-4CAE-BA2A-4E00F4E9E179}" destId="{AA3A1F0D-3180-44C7-B17D-157B4D4F40A9}" srcOrd="0" destOrd="0" presId="urn:microsoft.com/office/officeart/2008/layout/IncreasingCircleProcess"/>
    <dgm:cxn modelId="{90ABE6FF-DFB5-4A6D-BBD0-209C7BDB97E6}" type="presParOf" srcId="{B22F82CF-8C8C-4CAE-BA2A-4E00F4E9E179}" destId="{F9D63923-BAD5-4BE9-B8CF-E26059D339A5}" srcOrd="1" destOrd="0" presId="urn:microsoft.com/office/officeart/2008/layout/IncreasingCircleProcess"/>
    <dgm:cxn modelId="{F9E86914-C24C-4709-8F1E-7FC5C4E47D37}" type="presParOf" srcId="{B22F82CF-8C8C-4CAE-BA2A-4E00F4E9E179}" destId="{02712C7A-C7E7-4752-B304-00468E62D7E9}" srcOrd="2" destOrd="0" presId="urn:microsoft.com/office/officeart/2008/layout/IncreasingCircleProcess"/>
    <dgm:cxn modelId="{A4C9D02C-7E61-4A5B-BA4E-A2BA2D64B6A6}" type="presParOf" srcId="{B22F82CF-8C8C-4CAE-BA2A-4E00F4E9E179}" destId="{277B1B03-965A-40F8-A620-55FA0DF0B5A9}" srcOrd="3" destOrd="0" presId="urn:microsoft.com/office/officeart/2008/layout/IncreasingCircleProcess"/>
    <dgm:cxn modelId="{644C94AC-7380-4F50-A96E-4FC57645069A}" type="presParOf" srcId="{4076A0A0-620A-44EE-B5E1-5EBA1FF19D0C}" destId="{AE04A7B3-9429-417B-A053-CEA4F900635D}" srcOrd="1" destOrd="0" presId="urn:microsoft.com/office/officeart/2008/layout/IncreasingCircleProcess"/>
    <dgm:cxn modelId="{0FAD4D20-0C7A-404F-8FD7-4863860D578B}" type="presParOf" srcId="{4076A0A0-620A-44EE-B5E1-5EBA1FF19D0C}" destId="{FFAE5D1A-B396-4605-9AF3-D2CB7179069C}" srcOrd="2" destOrd="0" presId="urn:microsoft.com/office/officeart/2008/layout/IncreasingCircleProcess"/>
    <dgm:cxn modelId="{CCC414F5-E9E2-4951-A057-C5885E85160A}" type="presParOf" srcId="{FFAE5D1A-B396-4605-9AF3-D2CB7179069C}" destId="{D1B5DC5A-0DFF-4650-82A6-5E8D19BE21AA}" srcOrd="0" destOrd="0" presId="urn:microsoft.com/office/officeart/2008/layout/IncreasingCircleProcess"/>
    <dgm:cxn modelId="{D26A4123-B795-410F-8E83-C8A4E0E39785}" type="presParOf" srcId="{FFAE5D1A-B396-4605-9AF3-D2CB7179069C}" destId="{608DD78C-1441-4133-A322-0652E41F427A}" srcOrd="1" destOrd="0" presId="urn:microsoft.com/office/officeart/2008/layout/IncreasingCircleProcess"/>
    <dgm:cxn modelId="{D680F15D-656E-49EC-82CF-5E92E8BF2846}" type="presParOf" srcId="{FFAE5D1A-B396-4605-9AF3-D2CB7179069C}" destId="{EC11AC25-C7F9-4075-9A65-B5A6FE17D755}" srcOrd="2" destOrd="0" presId="urn:microsoft.com/office/officeart/2008/layout/IncreasingCircleProcess"/>
    <dgm:cxn modelId="{340E0215-9B31-4E8F-93F2-DAFCCE2386FF}" type="presParOf" srcId="{FFAE5D1A-B396-4605-9AF3-D2CB7179069C}" destId="{16F4EBE0-D785-4629-9C3A-26FF8779DEA6}" srcOrd="3" destOrd="0" presId="urn:microsoft.com/office/officeart/2008/layout/IncreasingCircleProcess"/>
    <dgm:cxn modelId="{EBAFB701-03EA-4910-8EBE-0D788BE6483A}" type="presParOf" srcId="{4076A0A0-620A-44EE-B5E1-5EBA1FF19D0C}" destId="{8988F51B-3E35-45E6-A48A-30072D7D85FE}" srcOrd="3" destOrd="0" presId="urn:microsoft.com/office/officeart/2008/layout/IncreasingCircleProcess"/>
    <dgm:cxn modelId="{95A32F69-7B1E-4337-BD34-0C41C950A1C2}" type="presParOf" srcId="{4076A0A0-620A-44EE-B5E1-5EBA1FF19D0C}" destId="{4C4DD169-3EBE-455F-B013-D242D65E5498}" srcOrd="4" destOrd="0" presId="urn:microsoft.com/office/officeart/2008/layout/IncreasingCircleProcess"/>
    <dgm:cxn modelId="{8B9B34A0-EDA9-46FE-92C3-72C43DA288A2}" type="presParOf" srcId="{4C4DD169-3EBE-455F-B013-D242D65E5498}" destId="{E76BE4D3-AA9B-4370-89D1-8533954A52A7}" srcOrd="0" destOrd="0" presId="urn:microsoft.com/office/officeart/2008/layout/IncreasingCircleProcess"/>
    <dgm:cxn modelId="{FDBA3BC9-8A98-4A02-AA98-F13D96470177}" type="presParOf" srcId="{4C4DD169-3EBE-455F-B013-D242D65E5498}" destId="{49DA7595-5538-4730-A508-7442D94CC5AE}" srcOrd="1" destOrd="0" presId="urn:microsoft.com/office/officeart/2008/layout/IncreasingCircleProcess"/>
    <dgm:cxn modelId="{543103BC-AF82-4634-AB42-75CDC7C3BF8D}" type="presParOf" srcId="{4C4DD169-3EBE-455F-B013-D242D65E5498}" destId="{8DC7E6F0-03D0-464B-A18E-7FDB624478E2}" srcOrd="2" destOrd="0" presId="urn:microsoft.com/office/officeart/2008/layout/IncreasingCircleProcess"/>
    <dgm:cxn modelId="{65AF90B8-5BF4-40BA-A873-20DB84F6AECF}" type="presParOf" srcId="{4C4DD169-3EBE-455F-B013-D242D65E5498}" destId="{B6B0F068-BBE2-44B8-8432-AC00FA1EDC6C}"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30F3A6-4B9A-4331-9BDA-32267A4115C5}"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68CFB537-F577-471B-9DCC-66D8A4BEDC69}">
      <dgm:prSet phldrT="[Texto]" custT="1"/>
      <dgm:spPr/>
      <dgm:t>
        <a:bodyPr/>
        <a:lstStyle/>
        <a:p>
          <a:r>
            <a:rPr lang="es-EC" sz="1200" dirty="0" smtClean="0"/>
            <a:t>Método que considera los activos de la empresa en la actualidad y sus oportunidades ya amenazas en un horizonte temporal.</a:t>
          </a:r>
          <a:endParaRPr lang="es-EC" sz="1200" dirty="0"/>
        </a:p>
      </dgm:t>
    </dgm:pt>
    <dgm:pt modelId="{336D5FCB-39BC-48E2-B1DF-18320B6AD583}" type="parTrans" cxnId="{23C164B7-93AC-4231-95D7-3EA6F4C882BD}">
      <dgm:prSet/>
      <dgm:spPr/>
      <dgm:t>
        <a:bodyPr/>
        <a:lstStyle/>
        <a:p>
          <a:endParaRPr lang="es-EC"/>
        </a:p>
      </dgm:t>
    </dgm:pt>
    <dgm:pt modelId="{44ABA990-4B90-4C09-8254-7BFA8C466CC8}" type="sibTrans" cxnId="{23C164B7-93AC-4231-95D7-3EA6F4C882BD}">
      <dgm:prSet/>
      <dgm:spPr/>
      <dgm:t>
        <a:bodyPr/>
        <a:lstStyle/>
        <a:p>
          <a:endParaRPr lang="es-EC"/>
        </a:p>
      </dgm:t>
    </dgm:pt>
    <dgm:pt modelId="{AC837618-D6D4-4499-8B8B-1BCE85F933FC}">
      <dgm:prSet phldrT="[Texto]" custT="1"/>
      <dgm:spPr/>
      <dgm:t>
        <a:bodyPr/>
        <a:lstStyle/>
        <a:p>
          <a:r>
            <a:rPr lang="es-EC" sz="1200" dirty="0" smtClean="0"/>
            <a:t>Permite valorar íntegramente a la empresa considerando factores clave en el futuro de cualquier organización, el riesgo de negocio, el nivel de endeudamiento y la capacidad de generación de flujos de caja.</a:t>
          </a:r>
          <a:endParaRPr lang="es-EC" sz="1200" dirty="0"/>
        </a:p>
      </dgm:t>
    </dgm:pt>
    <dgm:pt modelId="{55FDD9F0-72F9-4FBB-8402-39B9EC737A6F}" type="parTrans" cxnId="{8AF1571A-7855-4340-A550-9CDFC67DAEA1}">
      <dgm:prSet/>
      <dgm:spPr/>
      <dgm:t>
        <a:bodyPr/>
        <a:lstStyle/>
        <a:p>
          <a:endParaRPr lang="es-EC"/>
        </a:p>
      </dgm:t>
    </dgm:pt>
    <dgm:pt modelId="{E91E9C63-FC68-42ED-BC27-3DF1F709B841}" type="sibTrans" cxnId="{8AF1571A-7855-4340-A550-9CDFC67DAEA1}">
      <dgm:prSet/>
      <dgm:spPr/>
      <dgm:t>
        <a:bodyPr/>
        <a:lstStyle/>
        <a:p>
          <a:endParaRPr lang="es-EC"/>
        </a:p>
      </dgm:t>
    </dgm:pt>
    <dgm:pt modelId="{268E6042-A7F5-4C48-8897-7E75D7D488FE}">
      <dgm:prSet phldrT="[Texto]"/>
      <dgm:spPr/>
      <dgm:t>
        <a:bodyPr/>
        <a:lstStyle/>
        <a:p>
          <a:r>
            <a:rPr lang="es-EC" dirty="0" smtClean="0"/>
            <a:t>FLUJOS DE CAJA DESCONTADOS</a:t>
          </a:r>
          <a:endParaRPr lang="es-EC" dirty="0"/>
        </a:p>
      </dgm:t>
    </dgm:pt>
    <dgm:pt modelId="{95B2FAE8-896F-4914-B585-EBC8EC4F7F26}" type="parTrans" cxnId="{10064D08-824A-475D-8221-CB03E4FA436B}">
      <dgm:prSet/>
      <dgm:spPr/>
      <dgm:t>
        <a:bodyPr/>
        <a:lstStyle/>
        <a:p>
          <a:endParaRPr lang="es-EC"/>
        </a:p>
      </dgm:t>
    </dgm:pt>
    <dgm:pt modelId="{BF8B755A-3073-409C-831F-53BF19914016}" type="sibTrans" cxnId="{10064D08-824A-475D-8221-CB03E4FA436B}">
      <dgm:prSet/>
      <dgm:spPr/>
      <dgm:t>
        <a:bodyPr/>
        <a:lstStyle/>
        <a:p>
          <a:endParaRPr lang="es-EC"/>
        </a:p>
      </dgm:t>
    </dgm:pt>
    <dgm:pt modelId="{1AFCBF6B-D989-4FCB-BBA8-42FA2820CB57}" type="pres">
      <dgm:prSet presAssocID="{9A30F3A6-4B9A-4331-9BDA-32267A4115C5}" presName="Name0" presStyleCnt="0">
        <dgm:presLayoutVars>
          <dgm:dir/>
          <dgm:resizeHandles val="exact"/>
        </dgm:presLayoutVars>
      </dgm:prSet>
      <dgm:spPr/>
    </dgm:pt>
    <dgm:pt modelId="{F1B40A9A-A16A-4A94-890C-6BA79DCB18C6}" type="pres">
      <dgm:prSet presAssocID="{9A30F3A6-4B9A-4331-9BDA-32267A4115C5}" presName="vNodes" presStyleCnt="0"/>
      <dgm:spPr/>
    </dgm:pt>
    <dgm:pt modelId="{D62AE813-04D0-4B77-AA69-61A6FFBF2390}" type="pres">
      <dgm:prSet presAssocID="{68CFB537-F577-471B-9DCC-66D8A4BEDC69}" presName="node" presStyleLbl="node1" presStyleIdx="0" presStyleCnt="3" custScaleX="193428" custScaleY="134337">
        <dgm:presLayoutVars>
          <dgm:bulletEnabled val="1"/>
        </dgm:presLayoutVars>
      </dgm:prSet>
      <dgm:spPr/>
      <dgm:t>
        <a:bodyPr/>
        <a:lstStyle/>
        <a:p>
          <a:endParaRPr lang="es-EC"/>
        </a:p>
      </dgm:t>
    </dgm:pt>
    <dgm:pt modelId="{7326E691-A8AB-4C86-826F-5F930B073195}" type="pres">
      <dgm:prSet presAssocID="{44ABA990-4B90-4C09-8254-7BFA8C466CC8}" presName="spacerT" presStyleCnt="0"/>
      <dgm:spPr/>
    </dgm:pt>
    <dgm:pt modelId="{F80BFFD5-B198-4326-BF49-73187C28A0A8}" type="pres">
      <dgm:prSet presAssocID="{44ABA990-4B90-4C09-8254-7BFA8C466CC8}" presName="sibTrans" presStyleLbl="sibTrans2D1" presStyleIdx="0" presStyleCnt="2"/>
      <dgm:spPr/>
      <dgm:t>
        <a:bodyPr/>
        <a:lstStyle/>
        <a:p>
          <a:endParaRPr lang="es-EC"/>
        </a:p>
      </dgm:t>
    </dgm:pt>
    <dgm:pt modelId="{4A8A618C-457C-486A-BA33-297F1808E136}" type="pres">
      <dgm:prSet presAssocID="{44ABA990-4B90-4C09-8254-7BFA8C466CC8}" presName="spacerB" presStyleCnt="0"/>
      <dgm:spPr/>
    </dgm:pt>
    <dgm:pt modelId="{9861BCAF-001A-4140-9A80-32B84B8F5A69}" type="pres">
      <dgm:prSet presAssocID="{AC837618-D6D4-4499-8B8B-1BCE85F933FC}" presName="node" presStyleLbl="node1" presStyleIdx="1" presStyleCnt="3" custScaleX="174733" custScaleY="145148">
        <dgm:presLayoutVars>
          <dgm:bulletEnabled val="1"/>
        </dgm:presLayoutVars>
      </dgm:prSet>
      <dgm:spPr/>
      <dgm:t>
        <a:bodyPr/>
        <a:lstStyle/>
        <a:p>
          <a:endParaRPr lang="es-EC"/>
        </a:p>
      </dgm:t>
    </dgm:pt>
    <dgm:pt modelId="{058F6C75-BF50-4854-B97D-8C32A905B748}" type="pres">
      <dgm:prSet presAssocID="{9A30F3A6-4B9A-4331-9BDA-32267A4115C5}" presName="sibTransLast" presStyleLbl="sibTrans2D1" presStyleIdx="1" presStyleCnt="2"/>
      <dgm:spPr/>
      <dgm:t>
        <a:bodyPr/>
        <a:lstStyle/>
        <a:p>
          <a:endParaRPr lang="es-EC"/>
        </a:p>
      </dgm:t>
    </dgm:pt>
    <dgm:pt modelId="{77C5C434-A6F5-4427-A91C-EED1A4E022E2}" type="pres">
      <dgm:prSet presAssocID="{9A30F3A6-4B9A-4331-9BDA-32267A4115C5}" presName="connectorText" presStyleLbl="sibTrans2D1" presStyleIdx="1" presStyleCnt="2"/>
      <dgm:spPr/>
      <dgm:t>
        <a:bodyPr/>
        <a:lstStyle/>
        <a:p>
          <a:endParaRPr lang="es-EC"/>
        </a:p>
      </dgm:t>
    </dgm:pt>
    <dgm:pt modelId="{311D721F-806D-4EC8-9B75-00F5C5AEE7CF}" type="pres">
      <dgm:prSet presAssocID="{9A30F3A6-4B9A-4331-9BDA-32267A4115C5}" presName="lastNode" presStyleLbl="node1" presStyleIdx="2" presStyleCnt="3" custScaleX="90728" custScaleY="74459">
        <dgm:presLayoutVars>
          <dgm:bulletEnabled val="1"/>
        </dgm:presLayoutVars>
      </dgm:prSet>
      <dgm:spPr/>
      <dgm:t>
        <a:bodyPr/>
        <a:lstStyle/>
        <a:p>
          <a:endParaRPr lang="es-EC"/>
        </a:p>
      </dgm:t>
    </dgm:pt>
  </dgm:ptLst>
  <dgm:cxnLst>
    <dgm:cxn modelId="{9BBE9AE8-FBF5-4A2F-BE5F-A666C71FB7AD}" type="presOf" srcId="{AC837618-D6D4-4499-8B8B-1BCE85F933FC}" destId="{9861BCAF-001A-4140-9A80-32B84B8F5A69}" srcOrd="0" destOrd="0" presId="urn:microsoft.com/office/officeart/2005/8/layout/equation2"/>
    <dgm:cxn modelId="{10064D08-824A-475D-8221-CB03E4FA436B}" srcId="{9A30F3A6-4B9A-4331-9BDA-32267A4115C5}" destId="{268E6042-A7F5-4C48-8897-7E75D7D488FE}" srcOrd="2" destOrd="0" parTransId="{95B2FAE8-896F-4914-B585-EBC8EC4F7F26}" sibTransId="{BF8B755A-3073-409C-831F-53BF19914016}"/>
    <dgm:cxn modelId="{EC0ED645-A2F2-4C37-949E-7DE909260702}" type="presOf" srcId="{68CFB537-F577-471B-9DCC-66D8A4BEDC69}" destId="{D62AE813-04D0-4B77-AA69-61A6FFBF2390}" srcOrd="0" destOrd="0" presId="urn:microsoft.com/office/officeart/2005/8/layout/equation2"/>
    <dgm:cxn modelId="{D36389EE-61D7-4029-A885-4008CF595A2F}" type="presOf" srcId="{E91E9C63-FC68-42ED-BC27-3DF1F709B841}" destId="{058F6C75-BF50-4854-B97D-8C32A905B748}" srcOrd="0" destOrd="0" presId="urn:microsoft.com/office/officeart/2005/8/layout/equation2"/>
    <dgm:cxn modelId="{71207B96-537C-450E-BF92-A2DDE3178741}" type="presOf" srcId="{E91E9C63-FC68-42ED-BC27-3DF1F709B841}" destId="{77C5C434-A6F5-4427-A91C-EED1A4E022E2}" srcOrd="1" destOrd="0" presId="urn:microsoft.com/office/officeart/2005/8/layout/equation2"/>
    <dgm:cxn modelId="{23C164B7-93AC-4231-95D7-3EA6F4C882BD}" srcId="{9A30F3A6-4B9A-4331-9BDA-32267A4115C5}" destId="{68CFB537-F577-471B-9DCC-66D8A4BEDC69}" srcOrd="0" destOrd="0" parTransId="{336D5FCB-39BC-48E2-B1DF-18320B6AD583}" sibTransId="{44ABA990-4B90-4C09-8254-7BFA8C466CC8}"/>
    <dgm:cxn modelId="{91693110-DA73-4BFE-ADBE-35F3DDC43999}" type="presOf" srcId="{9A30F3A6-4B9A-4331-9BDA-32267A4115C5}" destId="{1AFCBF6B-D989-4FCB-BBA8-42FA2820CB57}" srcOrd="0" destOrd="0" presId="urn:microsoft.com/office/officeart/2005/8/layout/equation2"/>
    <dgm:cxn modelId="{A8A7C949-A46F-44A4-AD51-40FC9A3D2261}" type="presOf" srcId="{268E6042-A7F5-4C48-8897-7E75D7D488FE}" destId="{311D721F-806D-4EC8-9B75-00F5C5AEE7CF}" srcOrd="0" destOrd="0" presId="urn:microsoft.com/office/officeart/2005/8/layout/equation2"/>
    <dgm:cxn modelId="{3A24327E-A93E-443E-8872-7835EDD1116D}" type="presOf" srcId="{44ABA990-4B90-4C09-8254-7BFA8C466CC8}" destId="{F80BFFD5-B198-4326-BF49-73187C28A0A8}" srcOrd="0" destOrd="0" presId="urn:microsoft.com/office/officeart/2005/8/layout/equation2"/>
    <dgm:cxn modelId="{8AF1571A-7855-4340-A550-9CDFC67DAEA1}" srcId="{9A30F3A6-4B9A-4331-9BDA-32267A4115C5}" destId="{AC837618-D6D4-4499-8B8B-1BCE85F933FC}" srcOrd="1" destOrd="0" parTransId="{55FDD9F0-72F9-4FBB-8402-39B9EC737A6F}" sibTransId="{E91E9C63-FC68-42ED-BC27-3DF1F709B841}"/>
    <dgm:cxn modelId="{D4660506-87F9-4F70-ABDC-8FCFBB23810D}" type="presParOf" srcId="{1AFCBF6B-D989-4FCB-BBA8-42FA2820CB57}" destId="{F1B40A9A-A16A-4A94-890C-6BA79DCB18C6}" srcOrd="0" destOrd="0" presId="urn:microsoft.com/office/officeart/2005/8/layout/equation2"/>
    <dgm:cxn modelId="{B24CEC1B-737A-4605-B29A-3D44C5C744F7}" type="presParOf" srcId="{F1B40A9A-A16A-4A94-890C-6BA79DCB18C6}" destId="{D62AE813-04D0-4B77-AA69-61A6FFBF2390}" srcOrd="0" destOrd="0" presId="urn:microsoft.com/office/officeart/2005/8/layout/equation2"/>
    <dgm:cxn modelId="{F382FAB5-CABF-410C-BB2F-5D1DC4829DD7}" type="presParOf" srcId="{F1B40A9A-A16A-4A94-890C-6BA79DCB18C6}" destId="{7326E691-A8AB-4C86-826F-5F930B073195}" srcOrd="1" destOrd="0" presId="urn:microsoft.com/office/officeart/2005/8/layout/equation2"/>
    <dgm:cxn modelId="{E454DF3B-5A77-4FA4-8C7F-DA717203064C}" type="presParOf" srcId="{F1B40A9A-A16A-4A94-890C-6BA79DCB18C6}" destId="{F80BFFD5-B198-4326-BF49-73187C28A0A8}" srcOrd="2" destOrd="0" presId="urn:microsoft.com/office/officeart/2005/8/layout/equation2"/>
    <dgm:cxn modelId="{C123D69C-A186-4164-891F-63D13BEA3891}" type="presParOf" srcId="{F1B40A9A-A16A-4A94-890C-6BA79DCB18C6}" destId="{4A8A618C-457C-486A-BA33-297F1808E136}" srcOrd="3" destOrd="0" presId="urn:microsoft.com/office/officeart/2005/8/layout/equation2"/>
    <dgm:cxn modelId="{D7954779-25DB-4F38-A7A1-3795533CBAC2}" type="presParOf" srcId="{F1B40A9A-A16A-4A94-890C-6BA79DCB18C6}" destId="{9861BCAF-001A-4140-9A80-32B84B8F5A69}" srcOrd="4" destOrd="0" presId="urn:microsoft.com/office/officeart/2005/8/layout/equation2"/>
    <dgm:cxn modelId="{71C95EE4-41CD-411B-992E-8877F4D9D8D5}" type="presParOf" srcId="{1AFCBF6B-D989-4FCB-BBA8-42FA2820CB57}" destId="{058F6C75-BF50-4854-B97D-8C32A905B748}" srcOrd="1" destOrd="0" presId="urn:microsoft.com/office/officeart/2005/8/layout/equation2"/>
    <dgm:cxn modelId="{6198AE76-A0CC-4708-AC2B-FA8DCB4C06A2}" type="presParOf" srcId="{058F6C75-BF50-4854-B97D-8C32A905B748}" destId="{77C5C434-A6F5-4427-A91C-EED1A4E022E2}" srcOrd="0" destOrd="0" presId="urn:microsoft.com/office/officeart/2005/8/layout/equation2"/>
    <dgm:cxn modelId="{776C959A-2672-45CC-A897-D95F67950105}" type="presParOf" srcId="{1AFCBF6B-D989-4FCB-BBA8-42FA2820CB57}" destId="{311D721F-806D-4EC8-9B75-00F5C5AEE7C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2D0E3F-5CCC-4F91-989C-1EF66D097471}"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s-EC"/>
        </a:p>
      </dgm:t>
    </dgm:pt>
    <dgm:pt modelId="{CFFEF251-A633-4B86-A6D7-320742E91AAB}">
      <dgm:prSet phldrT="[Texto]"/>
      <dgm:spPr/>
      <dgm:t>
        <a:bodyPr/>
        <a:lstStyle/>
        <a:p>
          <a:r>
            <a:rPr lang="es-EC" dirty="0" smtClean="0"/>
            <a:t>BASE</a:t>
          </a:r>
          <a:endParaRPr lang="es-EC" dirty="0"/>
        </a:p>
      </dgm:t>
    </dgm:pt>
    <dgm:pt modelId="{A06F28DA-D0BD-48D7-8A31-B75A95A98AD3}" type="parTrans" cxnId="{4B613968-5D9D-4B96-A0DE-5BF041C92309}">
      <dgm:prSet/>
      <dgm:spPr/>
      <dgm:t>
        <a:bodyPr/>
        <a:lstStyle/>
        <a:p>
          <a:endParaRPr lang="es-EC"/>
        </a:p>
      </dgm:t>
    </dgm:pt>
    <dgm:pt modelId="{1D93478C-3982-47F7-A7EA-4B12F03EDA57}" type="sibTrans" cxnId="{4B613968-5D9D-4B96-A0DE-5BF041C92309}">
      <dgm:prSet/>
      <dgm:spPr/>
      <dgm:t>
        <a:bodyPr/>
        <a:lstStyle/>
        <a:p>
          <a:endParaRPr lang="es-EC"/>
        </a:p>
      </dgm:t>
    </dgm:pt>
    <dgm:pt modelId="{FAF4D302-34FA-4F4F-9C05-8FF2C24FDF00}">
      <dgm:prSet phldrT="[Texto]"/>
      <dgm:spPr/>
      <dgm:t>
        <a:bodyPr/>
        <a:lstStyle/>
        <a:p>
          <a:r>
            <a:rPr lang="es-EC" dirty="0" smtClean="0"/>
            <a:t>Bonos EEUU 1,91%</a:t>
          </a:r>
        </a:p>
        <a:p>
          <a:r>
            <a:rPr lang="es-EC" dirty="0" smtClean="0"/>
            <a:t>Riesgo país 6,25%</a:t>
          </a:r>
        </a:p>
        <a:p>
          <a:r>
            <a:rPr lang="es-EC" dirty="0" smtClean="0"/>
            <a:t>Riesgo del sector 6,00%</a:t>
          </a:r>
        </a:p>
        <a:p>
          <a:r>
            <a:rPr lang="es-EC" dirty="0" smtClean="0"/>
            <a:t>Inflación 3,76%</a:t>
          </a:r>
        </a:p>
        <a:p>
          <a:r>
            <a:rPr lang="es-EC" b="1" u="sng" dirty="0" smtClean="0"/>
            <a:t>Tasa de oportunidad 17,92%</a:t>
          </a:r>
          <a:endParaRPr lang="es-EC" u="sng" dirty="0"/>
        </a:p>
      </dgm:t>
    </dgm:pt>
    <dgm:pt modelId="{A744B68B-7115-4E3C-815E-FCC0666B5DB4}" type="parTrans" cxnId="{E21D1D20-E9AD-4F37-883F-823DB7922B19}">
      <dgm:prSet/>
      <dgm:spPr/>
      <dgm:t>
        <a:bodyPr/>
        <a:lstStyle/>
        <a:p>
          <a:endParaRPr lang="es-EC"/>
        </a:p>
      </dgm:t>
    </dgm:pt>
    <dgm:pt modelId="{9F936CFB-1B47-4757-824C-F8B2FBFEA27D}" type="sibTrans" cxnId="{E21D1D20-E9AD-4F37-883F-823DB7922B19}">
      <dgm:prSet/>
      <dgm:spPr/>
      <dgm:t>
        <a:bodyPr/>
        <a:lstStyle/>
        <a:p>
          <a:endParaRPr lang="es-EC"/>
        </a:p>
      </dgm:t>
    </dgm:pt>
    <mc:AlternateContent xmlns:mc="http://schemas.openxmlformats.org/markup-compatibility/2006" xmlns:a14="http://schemas.microsoft.com/office/drawing/2010/main">
      <mc:Choice Requires="a14">
        <dgm:pt modelId="{FCAD3146-F603-4892-A924-9AE677EAAD15}">
          <dgm:prSet phldrT="[Texto]"/>
          <dgm:spPr/>
          <dgm:t>
            <a:bodyPr/>
            <a:lstStyle/>
            <a:p>
              <a:pPr/>
              <a14:m>
                <m:oMathPara xmlns:m="http://schemas.openxmlformats.org/officeDocument/2006/math">
                  <m:oMathParaPr>
                    <m:jc m:val="centerGroup"/>
                  </m:oMathParaPr>
                  <m:oMath xmlns:m="http://schemas.openxmlformats.org/officeDocument/2006/math">
                    <m:r>
                      <a:rPr lang="es-EC" i="1" smtClean="0">
                        <a:latin typeface="Cambria Math"/>
                      </a:rPr>
                      <m:t>𝑊𝐴𝐶𝐶</m:t>
                    </m:r>
                    <m:r>
                      <a:rPr lang="es-EC" i="1" smtClean="0">
                        <a:latin typeface="Cambria Math"/>
                      </a:rPr>
                      <m:t>=15,43%</m:t>
                    </m:r>
                  </m:oMath>
                </m:oMathPara>
              </a14:m>
              <a:endParaRPr lang="es-EC" dirty="0" smtClean="0"/>
            </a:p>
            <a:p>
              <a:pPr/>
              <a14:m>
                <m:oMathPara xmlns:m="http://schemas.openxmlformats.org/officeDocument/2006/math">
                  <m:oMathParaPr>
                    <m:jc m:val="centerGroup"/>
                  </m:oMathParaPr>
                  <m:oMath xmlns:m="http://schemas.openxmlformats.org/officeDocument/2006/math">
                    <m:r>
                      <a:rPr lang="es-EC" b="1" i="1" smtClean="0">
                        <a:latin typeface="Cambria Math"/>
                      </a:rPr>
                      <m:t>𝑽</m:t>
                    </m:r>
                    <m:r>
                      <a:rPr lang="es-EC" b="1" i="1" smtClean="0">
                        <a:latin typeface="Cambria Math"/>
                      </a:rPr>
                      <m:t>=</m:t>
                    </m:r>
                    <m:r>
                      <a:rPr lang="es-EC" b="1" i="1" smtClean="0">
                        <a:latin typeface="Cambria Math"/>
                      </a:rPr>
                      <m:t>𝟐𝟓𝟖</m:t>
                    </m:r>
                    <m:r>
                      <a:rPr lang="es-EC" b="1" i="1" smtClean="0">
                        <a:latin typeface="Cambria Math"/>
                      </a:rPr>
                      <m:t>.</m:t>
                    </m:r>
                    <m:r>
                      <a:rPr lang="es-EC" b="1" i="1" smtClean="0">
                        <a:latin typeface="Cambria Math"/>
                      </a:rPr>
                      <m:t>𝟖𝟐𝟑</m:t>
                    </m:r>
                    <m:r>
                      <a:rPr lang="es-EC" b="1" i="1" smtClean="0">
                        <a:latin typeface="Cambria Math"/>
                      </a:rPr>
                      <m:t>.</m:t>
                    </m:r>
                    <m:r>
                      <a:rPr lang="es-EC" b="1" i="1" smtClean="0">
                        <a:latin typeface="Cambria Math"/>
                      </a:rPr>
                      <m:t>𝟑𝟗𝟓</m:t>
                    </m:r>
                    <m:r>
                      <a:rPr lang="es-EC" b="1" i="1" smtClean="0">
                        <a:latin typeface="Cambria Math"/>
                      </a:rPr>
                      <m:t>,</m:t>
                    </m:r>
                    <m:r>
                      <a:rPr lang="es-EC" b="1" i="1" smtClean="0">
                        <a:latin typeface="Cambria Math"/>
                      </a:rPr>
                      <m:t>𝟎𝟓</m:t>
                    </m:r>
                  </m:oMath>
                </m:oMathPara>
              </a14:m>
              <a:endParaRPr lang="es-EC" dirty="0"/>
            </a:p>
          </dgm:t>
        </dgm:pt>
      </mc:Choice>
      <mc:Fallback xmlns="">
        <dgm:pt modelId="{FCAD3146-F603-4892-A924-9AE677EAAD15}">
          <dgm:prSet phldrT="[Texto]"/>
          <dgm:spPr/>
          <dgm:t>
            <a:bodyPr/>
            <a:lstStyle/>
            <a:p>
              <a:r>
                <a:rPr lang="es-EC" i="0" smtClean="0"/>
                <a:t>𝑊𝐴𝐶𝐶=15,43%</a:t>
              </a:r>
              <a:endParaRPr lang="es-EC" dirty="0" smtClean="0"/>
            </a:p>
            <a:p>
              <a:r>
                <a:rPr lang="es-EC" b="1" i="0" smtClean="0"/>
                <a:t>𝑽=𝟐𝟓𝟖.𝟖𝟐𝟑.𝟑𝟗𝟓,𝟎𝟓</a:t>
              </a:r>
              <a:endParaRPr lang="es-EC" dirty="0"/>
            </a:p>
          </dgm:t>
        </dgm:pt>
      </mc:Fallback>
    </mc:AlternateContent>
    <dgm:pt modelId="{BA60C0E1-E63A-4EE1-AC2C-5D1E0FFD1977}" type="parTrans" cxnId="{1AF0C5F5-0EE5-4E1F-B3BC-89917DEAD089}">
      <dgm:prSet/>
      <dgm:spPr/>
      <dgm:t>
        <a:bodyPr/>
        <a:lstStyle/>
        <a:p>
          <a:endParaRPr lang="es-EC"/>
        </a:p>
      </dgm:t>
    </dgm:pt>
    <dgm:pt modelId="{3EE7B166-5F28-4643-95F7-CECAEAD02984}" type="sibTrans" cxnId="{1AF0C5F5-0EE5-4E1F-B3BC-89917DEAD089}">
      <dgm:prSet/>
      <dgm:spPr/>
      <dgm:t>
        <a:bodyPr/>
        <a:lstStyle/>
        <a:p>
          <a:endParaRPr lang="es-EC"/>
        </a:p>
      </dgm:t>
    </dgm:pt>
    <dgm:pt modelId="{A98AEE4B-667C-4368-B4B2-F140578BB160}">
      <dgm:prSet phldrT="[Texto]"/>
      <dgm:spPr/>
      <dgm:t>
        <a:bodyPr/>
        <a:lstStyle/>
        <a:p>
          <a:r>
            <a:rPr lang="es-EC" dirty="0" smtClean="0"/>
            <a:t>OPTIMISTA</a:t>
          </a:r>
          <a:endParaRPr lang="es-EC" dirty="0"/>
        </a:p>
      </dgm:t>
    </dgm:pt>
    <dgm:pt modelId="{05339D50-72CC-4A9D-AA0B-666D4D4260E5}" type="parTrans" cxnId="{B1EBD81A-5681-436C-A288-FFB483C91C9A}">
      <dgm:prSet/>
      <dgm:spPr/>
      <dgm:t>
        <a:bodyPr/>
        <a:lstStyle/>
        <a:p>
          <a:endParaRPr lang="es-EC"/>
        </a:p>
      </dgm:t>
    </dgm:pt>
    <dgm:pt modelId="{36F4BB2B-9A7C-4848-BAC9-3A01702CD6A8}" type="sibTrans" cxnId="{B1EBD81A-5681-436C-A288-FFB483C91C9A}">
      <dgm:prSet/>
      <dgm:spPr/>
      <dgm:t>
        <a:bodyPr/>
        <a:lstStyle/>
        <a:p>
          <a:endParaRPr lang="es-EC"/>
        </a:p>
      </dgm:t>
    </dgm:pt>
    <dgm:pt modelId="{5970A345-25A1-49E8-AA4B-B588C767DA6C}">
      <dgm:prSet phldrT="[Texto]"/>
      <dgm:spPr/>
      <dgm:t>
        <a:bodyPr/>
        <a:lstStyle/>
        <a:p>
          <a:r>
            <a:rPr lang="es-EC" dirty="0" smtClean="0"/>
            <a:t>Bonos EEUU 1,91%</a:t>
          </a:r>
        </a:p>
        <a:p>
          <a:r>
            <a:rPr lang="es-EC" dirty="0" smtClean="0"/>
            <a:t>Riesgo país 3,25%</a:t>
          </a:r>
        </a:p>
        <a:p>
          <a:r>
            <a:rPr lang="es-EC" dirty="0" smtClean="0"/>
            <a:t>Riesgo del sector 4,00%</a:t>
          </a:r>
        </a:p>
        <a:p>
          <a:r>
            <a:rPr lang="es-EC" dirty="0" smtClean="0"/>
            <a:t>Inflación 2,76%</a:t>
          </a:r>
        </a:p>
        <a:p>
          <a:r>
            <a:rPr lang="es-EC" b="1" u="sng" dirty="0" smtClean="0"/>
            <a:t>Tasa de </a:t>
          </a:r>
          <a:r>
            <a:rPr lang="es-EC" b="1" u="sng" smtClean="0"/>
            <a:t>oportunidad 11,92</a:t>
          </a:r>
          <a:r>
            <a:rPr lang="es-EC" b="1" u="sng" dirty="0" smtClean="0"/>
            <a:t>%</a:t>
          </a:r>
          <a:endParaRPr lang="es-EC" u="sng" dirty="0"/>
        </a:p>
      </dgm:t>
    </dgm:pt>
    <dgm:pt modelId="{E2A1BFB9-FC08-4004-8A37-B414251DAC1C}" type="parTrans" cxnId="{B90A3B1B-9BD7-4226-8FA5-E82000FF266F}">
      <dgm:prSet/>
      <dgm:spPr/>
      <dgm:t>
        <a:bodyPr/>
        <a:lstStyle/>
        <a:p>
          <a:endParaRPr lang="es-EC"/>
        </a:p>
      </dgm:t>
    </dgm:pt>
    <dgm:pt modelId="{FCDD2108-3993-447B-A537-D6770913EE38}" type="sibTrans" cxnId="{B90A3B1B-9BD7-4226-8FA5-E82000FF266F}">
      <dgm:prSet/>
      <dgm:spPr/>
      <dgm:t>
        <a:bodyPr/>
        <a:lstStyle/>
        <a:p>
          <a:endParaRPr lang="es-EC"/>
        </a:p>
      </dgm:t>
    </dgm:pt>
    <mc:AlternateContent xmlns:mc="http://schemas.openxmlformats.org/markup-compatibility/2006" xmlns:a14="http://schemas.microsoft.com/office/drawing/2010/main">
      <mc:Choice Requires="a14">
        <dgm:pt modelId="{E0ED0227-D515-4848-81CD-333D276791AD}">
          <dgm:prSet phldrT="[Texto]" custT="1"/>
          <dgm:spPr/>
          <dgm:t>
            <a:bodyPr/>
            <a:lstStyle/>
            <a:p>
              <a:pPr/>
              <a14:m>
                <m:oMathPara xmlns:m="http://schemas.openxmlformats.org/officeDocument/2006/math">
                  <m:oMathParaPr>
                    <m:jc m:val="centerGroup"/>
                  </m:oMathParaPr>
                  <m:oMath xmlns:m="http://schemas.openxmlformats.org/officeDocument/2006/math">
                    <m:r>
                      <a:rPr lang="es-EC" sz="1400" i="1" smtClean="0">
                        <a:latin typeface="Cambria Math"/>
                      </a:rPr>
                      <m:t>𝑊𝐴𝐶𝐶</m:t>
                    </m:r>
                    <m:r>
                      <a:rPr lang="es-EC" sz="1400" i="1" smtClean="0">
                        <a:latin typeface="Cambria Math"/>
                      </a:rPr>
                      <m:t>=10,71%</m:t>
                    </m:r>
                  </m:oMath>
                </m:oMathPara>
              </a14:m>
              <a:endParaRPr lang="es-EC" sz="1400" dirty="0" smtClean="0"/>
            </a:p>
            <a:p>
              <a14:m>
                <m:oMath xmlns:m="http://schemas.openxmlformats.org/officeDocument/2006/math">
                  <m:r>
                    <a:rPr lang="es-EC" sz="1400" b="1" i="1" smtClean="0">
                      <a:latin typeface="Cambria Math"/>
                    </a:rPr>
                    <m:t>𝑽</m:t>
                  </m:r>
                  <m:r>
                    <a:rPr lang="es-EC" sz="1400" b="1" i="1" smtClean="0">
                      <a:latin typeface="Cambria Math"/>
                    </a:rPr>
                    <m:t>=</m:t>
                  </m:r>
                </m:oMath>
              </a14:m>
              <a:r>
                <a:rPr lang="es-EC" sz="1600" b="1" i="1" dirty="0" smtClean="0"/>
                <a:t>296.548.038,74 </a:t>
              </a:r>
              <a:endParaRPr lang="es-EC" sz="1600" b="1" i="1" dirty="0"/>
            </a:p>
          </dgm:t>
        </dgm:pt>
      </mc:Choice>
      <mc:Fallback xmlns="">
        <dgm:pt modelId="{E0ED0227-D515-4848-81CD-333D276791AD}">
          <dgm:prSet phldrT="[Texto]" custT="1"/>
          <dgm:spPr/>
          <dgm:t>
            <a:bodyPr/>
            <a:lstStyle/>
            <a:p>
              <a:r>
                <a:rPr lang="es-EC" sz="1400" i="0" smtClean="0">
                  <a:latin typeface="Cambria Math"/>
                </a:rPr>
                <a:t>𝑊𝐴𝐶𝐶=1</a:t>
              </a:r>
              <a:r>
                <a:rPr lang="es-EC" sz="1400" b="0" i="0" smtClean="0">
                  <a:latin typeface="Cambria Math"/>
                </a:rPr>
                <a:t>0</a:t>
              </a:r>
              <a:r>
                <a:rPr lang="es-EC" sz="1400" i="0" smtClean="0">
                  <a:latin typeface="Cambria Math"/>
                </a:rPr>
                <a:t>,</a:t>
              </a:r>
              <a:r>
                <a:rPr lang="es-EC" sz="1400" b="0" i="0" smtClean="0">
                  <a:latin typeface="Cambria Math"/>
                </a:rPr>
                <a:t>71</a:t>
              </a:r>
              <a:r>
                <a:rPr lang="es-EC" sz="1400" i="0" smtClean="0">
                  <a:latin typeface="Cambria Math"/>
                </a:rPr>
                <a:t>%</a:t>
              </a:r>
              <a:endParaRPr lang="es-EC" sz="1400" dirty="0" smtClean="0"/>
            </a:p>
            <a:p>
              <a:r>
                <a:rPr lang="es-EC" sz="1400" b="1" i="0" smtClean="0">
                  <a:latin typeface="Cambria Math"/>
                </a:rPr>
                <a:t>𝑽=</a:t>
              </a:r>
              <a:r>
                <a:rPr lang="es-EC" sz="1600" b="1" i="1" dirty="0" smtClean="0"/>
                <a:t>296.548.038,74 </a:t>
              </a:r>
              <a:endParaRPr lang="es-EC" sz="1600" b="1" i="1" dirty="0"/>
            </a:p>
          </dgm:t>
        </dgm:pt>
      </mc:Fallback>
    </mc:AlternateContent>
    <dgm:pt modelId="{7F7D09C8-97EF-447F-BA6D-73BE3BDA14E0}" type="parTrans" cxnId="{36628299-B801-4002-9849-F75302E98E50}">
      <dgm:prSet/>
      <dgm:spPr/>
      <dgm:t>
        <a:bodyPr/>
        <a:lstStyle/>
        <a:p>
          <a:endParaRPr lang="es-EC"/>
        </a:p>
      </dgm:t>
    </dgm:pt>
    <dgm:pt modelId="{6BBAB485-8520-4C4B-B7BA-368FED63E27D}" type="sibTrans" cxnId="{36628299-B801-4002-9849-F75302E98E50}">
      <dgm:prSet/>
      <dgm:spPr/>
      <dgm:t>
        <a:bodyPr/>
        <a:lstStyle/>
        <a:p>
          <a:endParaRPr lang="es-EC"/>
        </a:p>
      </dgm:t>
    </dgm:pt>
    <dgm:pt modelId="{E75F3A1C-39D6-420A-8307-DCBE9C94783C}">
      <dgm:prSet phldrT="[Texto]"/>
      <dgm:spPr/>
      <dgm:t>
        <a:bodyPr/>
        <a:lstStyle/>
        <a:p>
          <a:r>
            <a:rPr lang="es-EC" dirty="0" smtClean="0"/>
            <a:t>PESIMISTA</a:t>
          </a:r>
          <a:endParaRPr lang="es-EC" dirty="0"/>
        </a:p>
      </dgm:t>
    </dgm:pt>
    <dgm:pt modelId="{69906FF5-40A9-440C-9756-E6D0943A1EF7}" type="parTrans" cxnId="{BDFF1434-5969-435F-A7BB-29E9FC3BADE0}">
      <dgm:prSet/>
      <dgm:spPr/>
      <dgm:t>
        <a:bodyPr/>
        <a:lstStyle/>
        <a:p>
          <a:endParaRPr lang="es-EC"/>
        </a:p>
      </dgm:t>
    </dgm:pt>
    <dgm:pt modelId="{606C0D15-380C-4899-9F2D-F2B1B965BF1A}" type="sibTrans" cxnId="{BDFF1434-5969-435F-A7BB-29E9FC3BADE0}">
      <dgm:prSet/>
      <dgm:spPr/>
      <dgm:t>
        <a:bodyPr/>
        <a:lstStyle/>
        <a:p>
          <a:endParaRPr lang="es-EC"/>
        </a:p>
      </dgm:t>
    </dgm:pt>
    <dgm:pt modelId="{B6B72E46-69F8-415F-A135-3200E5C0FCD2}">
      <dgm:prSet phldrT="[Texto]"/>
      <dgm:spPr/>
      <dgm:t>
        <a:bodyPr/>
        <a:lstStyle/>
        <a:p>
          <a:r>
            <a:rPr lang="es-EC" dirty="0" smtClean="0"/>
            <a:t>Bonos EEUU 1,91%</a:t>
          </a:r>
        </a:p>
        <a:p>
          <a:r>
            <a:rPr lang="es-EC" dirty="0" smtClean="0"/>
            <a:t>Riesgo país 6,25%</a:t>
          </a:r>
        </a:p>
        <a:p>
          <a:r>
            <a:rPr lang="es-EC" dirty="0" smtClean="0"/>
            <a:t>Riesgo del sector 8,00%</a:t>
          </a:r>
        </a:p>
        <a:p>
          <a:r>
            <a:rPr lang="es-EC" dirty="0" smtClean="0"/>
            <a:t>Inflación 3,76%</a:t>
          </a:r>
        </a:p>
        <a:p>
          <a:r>
            <a:rPr lang="es-EC" b="1" u="sng" dirty="0" smtClean="0"/>
            <a:t>Tasa de oportunidad 19,92%</a:t>
          </a:r>
          <a:endParaRPr lang="es-EC" dirty="0"/>
        </a:p>
      </dgm:t>
    </dgm:pt>
    <dgm:pt modelId="{1DD76773-893C-4E2F-BFA0-DF2F621655A0}" type="parTrans" cxnId="{2A8DAA39-213F-4F48-BAED-C0AB9CDBEDD0}">
      <dgm:prSet/>
      <dgm:spPr/>
      <dgm:t>
        <a:bodyPr/>
        <a:lstStyle/>
        <a:p>
          <a:endParaRPr lang="es-EC"/>
        </a:p>
      </dgm:t>
    </dgm:pt>
    <dgm:pt modelId="{4A69B73D-6F2F-47EC-9225-983DB1BD2E9A}" type="sibTrans" cxnId="{2A8DAA39-213F-4F48-BAED-C0AB9CDBEDD0}">
      <dgm:prSet/>
      <dgm:spPr/>
      <dgm:t>
        <a:bodyPr/>
        <a:lstStyle/>
        <a:p>
          <a:endParaRPr lang="es-EC"/>
        </a:p>
      </dgm:t>
    </dgm:pt>
    <mc:AlternateContent xmlns:mc="http://schemas.openxmlformats.org/markup-compatibility/2006" xmlns:a14="http://schemas.microsoft.com/office/drawing/2010/main">
      <mc:Choice Requires="a14">
        <dgm:pt modelId="{37CAD669-AAE4-4C80-8A8C-66182F6C2DA9}">
          <dgm:prSet phldrT="[Texto]" custT="1"/>
          <dgm:spPr/>
          <dgm:t>
            <a:bodyPr/>
            <a:lstStyle/>
            <a:p>
              <a:pPr/>
              <a14:m>
                <m:oMathPara xmlns:m="http://schemas.openxmlformats.org/officeDocument/2006/math">
                  <m:oMathParaPr>
                    <m:jc m:val="centerGroup"/>
                  </m:oMathParaPr>
                  <m:oMath xmlns:m="http://schemas.openxmlformats.org/officeDocument/2006/math">
                    <m:r>
                      <a:rPr lang="es-EC" sz="1400" i="1" smtClean="0">
                        <a:latin typeface="Cambria Math"/>
                      </a:rPr>
                      <m:t>𝑊𝐴𝐶𝐶</m:t>
                    </m:r>
                    <m:r>
                      <a:rPr lang="es-EC" sz="1400" i="1" smtClean="0">
                        <a:latin typeface="Cambria Math"/>
                      </a:rPr>
                      <m:t>=17%</m:t>
                    </m:r>
                  </m:oMath>
                </m:oMathPara>
              </a14:m>
              <a:endParaRPr lang="es-EC" sz="1400" i="1" dirty="0" smtClean="0"/>
            </a:p>
            <a:p>
              <a14:m>
                <m:oMath xmlns:m="http://schemas.openxmlformats.org/officeDocument/2006/math">
                  <m:r>
                    <a:rPr lang="es-EC" sz="1400" i="1" smtClean="0">
                      <a:latin typeface="Cambria Math"/>
                    </a:rPr>
                    <m:t>𝑽</m:t>
                  </m:r>
                  <m:r>
                    <a:rPr lang="es-EC" sz="1400" i="1" smtClean="0">
                      <a:latin typeface="Cambria Math"/>
                    </a:rPr>
                    <m:t>=</m:t>
                  </m:r>
                </m:oMath>
              </a14:m>
              <a:r>
                <a:rPr lang="es-EC" sz="1600" b="1" i="1" dirty="0" smtClean="0"/>
                <a:t>247.774.224,06</a:t>
              </a:r>
              <a:endParaRPr lang="es-EC" sz="1600" b="1" i="1" dirty="0"/>
            </a:p>
          </dgm:t>
        </dgm:pt>
      </mc:Choice>
      <mc:Fallback xmlns="">
        <dgm:pt modelId="{37CAD669-AAE4-4C80-8A8C-66182F6C2DA9}">
          <dgm:prSet phldrT="[Texto]" custT="1"/>
          <dgm:spPr/>
          <dgm:t>
            <a:bodyPr/>
            <a:lstStyle/>
            <a:p>
              <a:r>
                <a:rPr lang="es-EC" sz="1400" i="0" smtClean="0"/>
                <a:t>𝑊𝐴𝐶𝐶=17%</a:t>
              </a:r>
              <a:endParaRPr lang="es-EC" sz="1400" i="1" dirty="0" smtClean="0"/>
            </a:p>
            <a:p>
              <a:r>
                <a:rPr lang="es-EC" sz="1400" i="0" smtClean="0"/>
                <a:t>𝑽=</a:t>
              </a:r>
              <a:r>
                <a:rPr lang="es-EC" sz="1600" b="1" i="1" dirty="0" smtClean="0"/>
                <a:t>247.774.224,06</a:t>
              </a:r>
              <a:endParaRPr lang="es-EC" sz="1600" b="1" i="1" dirty="0"/>
            </a:p>
          </dgm:t>
        </dgm:pt>
      </mc:Fallback>
    </mc:AlternateContent>
    <dgm:pt modelId="{4A666A0D-4271-40C3-A742-9F7AFF8C0ACA}" type="parTrans" cxnId="{F688675F-C751-492C-9270-DC25696CB366}">
      <dgm:prSet/>
      <dgm:spPr/>
      <dgm:t>
        <a:bodyPr/>
        <a:lstStyle/>
        <a:p>
          <a:endParaRPr lang="es-EC"/>
        </a:p>
      </dgm:t>
    </dgm:pt>
    <dgm:pt modelId="{DF656120-6491-4D14-B651-D1BA2D41664B}" type="sibTrans" cxnId="{F688675F-C751-492C-9270-DC25696CB366}">
      <dgm:prSet/>
      <dgm:spPr/>
      <dgm:t>
        <a:bodyPr/>
        <a:lstStyle/>
        <a:p>
          <a:endParaRPr lang="es-EC"/>
        </a:p>
      </dgm:t>
    </dgm:pt>
    <dgm:pt modelId="{38B03E44-C8BA-409E-95FF-B4762934C486}" type="pres">
      <dgm:prSet presAssocID="{0A2D0E3F-5CCC-4F91-989C-1EF66D097471}" presName="theList" presStyleCnt="0">
        <dgm:presLayoutVars>
          <dgm:dir/>
          <dgm:animLvl val="lvl"/>
          <dgm:resizeHandles val="exact"/>
        </dgm:presLayoutVars>
      </dgm:prSet>
      <dgm:spPr/>
      <dgm:t>
        <a:bodyPr/>
        <a:lstStyle/>
        <a:p>
          <a:endParaRPr lang="es-EC"/>
        </a:p>
      </dgm:t>
    </dgm:pt>
    <dgm:pt modelId="{3F0D489D-CDC1-4925-8688-A25303FED9BA}" type="pres">
      <dgm:prSet presAssocID="{CFFEF251-A633-4B86-A6D7-320742E91AAB}" presName="compNode" presStyleCnt="0"/>
      <dgm:spPr/>
    </dgm:pt>
    <dgm:pt modelId="{E4AE9363-50BF-4A1A-9517-35E405A1DB29}" type="pres">
      <dgm:prSet presAssocID="{CFFEF251-A633-4B86-A6D7-320742E91AAB}" presName="aNode" presStyleLbl="bgShp" presStyleIdx="0" presStyleCnt="3"/>
      <dgm:spPr/>
      <dgm:t>
        <a:bodyPr/>
        <a:lstStyle/>
        <a:p>
          <a:endParaRPr lang="es-EC"/>
        </a:p>
      </dgm:t>
    </dgm:pt>
    <dgm:pt modelId="{A82B13E6-DA53-43A0-B460-FA83D3A04C41}" type="pres">
      <dgm:prSet presAssocID="{CFFEF251-A633-4B86-A6D7-320742E91AAB}" presName="textNode" presStyleLbl="bgShp" presStyleIdx="0" presStyleCnt="3"/>
      <dgm:spPr/>
      <dgm:t>
        <a:bodyPr/>
        <a:lstStyle/>
        <a:p>
          <a:endParaRPr lang="es-EC"/>
        </a:p>
      </dgm:t>
    </dgm:pt>
    <dgm:pt modelId="{30DD0DE9-77D4-4BA8-BDF3-4EE1DC0F370A}" type="pres">
      <dgm:prSet presAssocID="{CFFEF251-A633-4B86-A6D7-320742E91AAB}" presName="compChildNode" presStyleCnt="0"/>
      <dgm:spPr/>
    </dgm:pt>
    <dgm:pt modelId="{C65EA2E2-8102-48AE-8B2B-9819DF83301B}" type="pres">
      <dgm:prSet presAssocID="{CFFEF251-A633-4B86-A6D7-320742E91AAB}" presName="theInnerList" presStyleCnt="0"/>
      <dgm:spPr/>
    </dgm:pt>
    <dgm:pt modelId="{565F16AA-4D68-4858-943B-3D1414515AF8}" type="pres">
      <dgm:prSet presAssocID="{FAF4D302-34FA-4F4F-9C05-8FF2C24FDF00}" presName="childNode" presStyleLbl="node1" presStyleIdx="0" presStyleCnt="6">
        <dgm:presLayoutVars>
          <dgm:bulletEnabled val="1"/>
        </dgm:presLayoutVars>
      </dgm:prSet>
      <dgm:spPr/>
      <dgm:t>
        <a:bodyPr/>
        <a:lstStyle/>
        <a:p>
          <a:endParaRPr lang="es-EC"/>
        </a:p>
      </dgm:t>
    </dgm:pt>
    <dgm:pt modelId="{424D2492-7877-4DA0-A112-DC6B3DC04843}" type="pres">
      <dgm:prSet presAssocID="{FAF4D302-34FA-4F4F-9C05-8FF2C24FDF00}" presName="aSpace2" presStyleCnt="0"/>
      <dgm:spPr/>
    </dgm:pt>
    <dgm:pt modelId="{7A464DBA-3999-43FB-B49D-3EB794450F23}" type="pres">
      <dgm:prSet presAssocID="{FCAD3146-F603-4892-A924-9AE677EAAD15}" presName="childNode" presStyleLbl="node1" presStyleIdx="1" presStyleCnt="6">
        <dgm:presLayoutVars>
          <dgm:bulletEnabled val="1"/>
        </dgm:presLayoutVars>
      </dgm:prSet>
      <dgm:spPr/>
      <dgm:t>
        <a:bodyPr/>
        <a:lstStyle/>
        <a:p>
          <a:endParaRPr lang="es-EC"/>
        </a:p>
      </dgm:t>
    </dgm:pt>
    <dgm:pt modelId="{BE74FF81-8AB9-4016-84D6-AD9256D43942}" type="pres">
      <dgm:prSet presAssocID="{CFFEF251-A633-4B86-A6D7-320742E91AAB}" presName="aSpace" presStyleCnt="0"/>
      <dgm:spPr/>
    </dgm:pt>
    <dgm:pt modelId="{542D8C5F-98DC-4FFC-A1FD-471B4DF18843}" type="pres">
      <dgm:prSet presAssocID="{A98AEE4B-667C-4368-B4B2-F140578BB160}" presName="compNode" presStyleCnt="0"/>
      <dgm:spPr/>
    </dgm:pt>
    <dgm:pt modelId="{B06FE9C4-D9E1-4D90-9F7F-88EC1B6D2AEC}" type="pres">
      <dgm:prSet presAssocID="{A98AEE4B-667C-4368-B4B2-F140578BB160}" presName="aNode" presStyleLbl="bgShp" presStyleIdx="1" presStyleCnt="3"/>
      <dgm:spPr/>
      <dgm:t>
        <a:bodyPr/>
        <a:lstStyle/>
        <a:p>
          <a:endParaRPr lang="es-EC"/>
        </a:p>
      </dgm:t>
    </dgm:pt>
    <dgm:pt modelId="{B987C514-D262-443E-A919-3002A2F448BA}" type="pres">
      <dgm:prSet presAssocID="{A98AEE4B-667C-4368-B4B2-F140578BB160}" presName="textNode" presStyleLbl="bgShp" presStyleIdx="1" presStyleCnt="3"/>
      <dgm:spPr/>
      <dgm:t>
        <a:bodyPr/>
        <a:lstStyle/>
        <a:p>
          <a:endParaRPr lang="es-EC"/>
        </a:p>
      </dgm:t>
    </dgm:pt>
    <dgm:pt modelId="{A99BE322-4304-41A1-89D8-3FE0CA204A34}" type="pres">
      <dgm:prSet presAssocID="{A98AEE4B-667C-4368-B4B2-F140578BB160}" presName="compChildNode" presStyleCnt="0"/>
      <dgm:spPr/>
    </dgm:pt>
    <dgm:pt modelId="{81662325-B4A7-4986-AF31-2A6287700636}" type="pres">
      <dgm:prSet presAssocID="{A98AEE4B-667C-4368-B4B2-F140578BB160}" presName="theInnerList" presStyleCnt="0"/>
      <dgm:spPr/>
    </dgm:pt>
    <dgm:pt modelId="{F2D0AB2B-343B-48D2-91B8-BFB81D673F0E}" type="pres">
      <dgm:prSet presAssocID="{5970A345-25A1-49E8-AA4B-B588C767DA6C}" presName="childNode" presStyleLbl="node1" presStyleIdx="2" presStyleCnt="6">
        <dgm:presLayoutVars>
          <dgm:bulletEnabled val="1"/>
        </dgm:presLayoutVars>
      </dgm:prSet>
      <dgm:spPr/>
      <dgm:t>
        <a:bodyPr/>
        <a:lstStyle/>
        <a:p>
          <a:endParaRPr lang="es-EC"/>
        </a:p>
      </dgm:t>
    </dgm:pt>
    <dgm:pt modelId="{90C76BE8-D5D5-48F8-9151-DCC430A5E2AA}" type="pres">
      <dgm:prSet presAssocID="{5970A345-25A1-49E8-AA4B-B588C767DA6C}" presName="aSpace2" presStyleCnt="0"/>
      <dgm:spPr/>
    </dgm:pt>
    <dgm:pt modelId="{2D0EC5CA-728B-4EA6-BFDB-FC7DABA15AE6}" type="pres">
      <dgm:prSet presAssocID="{E0ED0227-D515-4848-81CD-333D276791AD}" presName="childNode" presStyleLbl="node1" presStyleIdx="3" presStyleCnt="6">
        <dgm:presLayoutVars>
          <dgm:bulletEnabled val="1"/>
        </dgm:presLayoutVars>
      </dgm:prSet>
      <dgm:spPr/>
      <dgm:t>
        <a:bodyPr/>
        <a:lstStyle/>
        <a:p>
          <a:endParaRPr lang="es-EC"/>
        </a:p>
      </dgm:t>
    </dgm:pt>
    <dgm:pt modelId="{556EA627-8980-4F66-9CDC-016F329BA10E}" type="pres">
      <dgm:prSet presAssocID="{A98AEE4B-667C-4368-B4B2-F140578BB160}" presName="aSpace" presStyleCnt="0"/>
      <dgm:spPr/>
    </dgm:pt>
    <dgm:pt modelId="{0DCCF727-35E0-4A9F-9191-C7832499967F}" type="pres">
      <dgm:prSet presAssocID="{E75F3A1C-39D6-420A-8307-DCBE9C94783C}" presName="compNode" presStyleCnt="0"/>
      <dgm:spPr/>
    </dgm:pt>
    <dgm:pt modelId="{DFBB9810-AD8C-4C86-98B1-206D62C6FA43}" type="pres">
      <dgm:prSet presAssocID="{E75F3A1C-39D6-420A-8307-DCBE9C94783C}" presName="aNode" presStyleLbl="bgShp" presStyleIdx="2" presStyleCnt="3"/>
      <dgm:spPr/>
      <dgm:t>
        <a:bodyPr/>
        <a:lstStyle/>
        <a:p>
          <a:endParaRPr lang="es-EC"/>
        </a:p>
      </dgm:t>
    </dgm:pt>
    <dgm:pt modelId="{F197318B-1CB2-4628-8849-BB2EC5629F4B}" type="pres">
      <dgm:prSet presAssocID="{E75F3A1C-39D6-420A-8307-DCBE9C94783C}" presName="textNode" presStyleLbl="bgShp" presStyleIdx="2" presStyleCnt="3"/>
      <dgm:spPr/>
      <dgm:t>
        <a:bodyPr/>
        <a:lstStyle/>
        <a:p>
          <a:endParaRPr lang="es-EC"/>
        </a:p>
      </dgm:t>
    </dgm:pt>
    <dgm:pt modelId="{5609657D-2105-42CC-A64B-82093A1D43FA}" type="pres">
      <dgm:prSet presAssocID="{E75F3A1C-39D6-420A-8307-DCBE9C94783C}" presName="compChildNode" presStyleCnt="0"/>
      <dgm:spPr/>
    </dgm:pt>
    <dgm:pt modelId="{3CE593C8-506C-4F0C-A296-9FDD5B145BD9}" type="pres">
      <dgm:prSet presAssocID="{E75F3A1C-39D6-420A-8307-DCBE9C94783C}" presName="theInnerList" presStyleCnt="0"/>
      <dgm:spPr/>
    </dgm:pt>
    <dgm:pt modelId="{A3803419-A85B-4404-B822-1A8E4CE16C2C}" type="pres">
      <dgm:prSet presAssocID="{B6B72E46-69F8-415F-A135-3200E5C0FCD2}" presName="childNode" presStyleLbl="node1" presStyleIdx="4" presStyleCnt="6">
        <dgm:presLayoutVars>
          <dgm:bulletEnabled val="1"/>
        </dgm:presLayoutVars>
      </dgm:prSet>
      <dgm:spPr/>
      <dgm:t>
        <a:bodyPr/>
        <a:lstStyle/>
        <a:p>
          <a:endParaRPr lang="es-EC"/>
        </a:p>
      </dgm:t>
    </dgm:pt>
    <dgm:pt modelId="{0621E0BC-103C-4E66-8017-F0C52EA5E2BC}" type="pres">
      <dgm:prSet presAssocID="{B6B72E46-69F8-415F-A135-3200E5C0FCD2}" presName="aSpace2" presStyleCnt="0"/>
      <dgm:spPr/>
    </dgm:pt>
    <dgm:pt modelId="{A773A9B6-A4BD-400E-9644-6833D7C3DFB9}" type="pres">
      <dgm:prSet presAssocID="{37CAD669-AAE4-4C80-8A8C-66182F6C2DA9}" presName="childNode" presStyleLbl="node1" presStyleIdx="5" presStyleCnt="6">
        <dgm:presLayoutVars>
          <dgm:bulletEnabled val="1"/>
        </dgm:presLayoutVars>
      </dgm:prSet>
      <dgm:spPr/>
      <dgm:t>
        <a:bodyPr/>
        <a:lstStyle/>
        <a:p>
          <a:endParaRPr lang="es-EC"/>
        </a:p>
      </dgm:t>
    </dgm:pt>
  </dgm:ptLst>
  <dgm:cxnLst>
    <dgm:cxn modelId="{5BA23B07-089E-4ECA-AD71-0978D430ECC9}" type="presOf" srcId="{CFFEF251-A633-4B86-A6D7-320742E91AAB}" destId="{E4AE9363-50BF-4A1A-9517-35E405A1DB29}" srcOrd="0" destOrd="0" presId="urn:microsoft.com/office/officeart/2005/8/layout/lProcess2"/>
    <dgm:cxn modelId="{77AB3E02-339A-422F-AB0A-17C08A0689C8}" type="presOf" srcId="{A98AEE4B-667C-4368-B4B2-F140578BB160}" destId="{B987C514-D262-443E-A919-3002A2F448BA}" srcOrd="1" destOrd="0" presId="urn:microsoft.com/office/officeart/2005/8/layout/lProcess2"/>
    <dgm:cxn modelId="{BDFF1434-5969-435F-A7BB-29E9FC3BADE0}" srcId="{0A2D0E3F-5CCC-4F91-989C-1EF66D097471}" destId="{E75F3A1C-39D6-420A-8307-DCBE9C94783C}" srcOrd="2" destOrd="0" parTransId="{69906FF5-40A9-440C-9756-E6D0943A1EF7}" sibTransId="{606C0D15-380C-4899-9F2D-F2B1B965BF1A}"/>
    <dgm:cxn modelId="{2A8DAA39-213F-4F48-BAED-C0AB9CDBEDD0}" srcId="{E75F3A1C-39D6-420A-8307-DCBE9C94783C}" destId="{B6B72E46-69F8-415F-A135-3200E5C0FCD2}" srcOrd="0" destOrd="0" parTransId="{1DD76773-893C-4E2F-BFA0-DF2F621655A0}" sibTransId="{4A69B73D-6F2F-47EC-9225-983DB1BD2E9A}"/>
    <dgm:cxn modelId="{1AF0C5F5-0EE5-4E1F-B3BC-89917DEAD089}" srcId="{CFFEF251-A633-4B86-A6D7-320742E91AAB}" destId="{FCAD3146-F603-4892-A924-9AE677EAAD15}" srcOrd="1" destOrd="0" parTransId="{BA60C0E1-E63A-4EE1-AC2C-5D1E0FFD1977}" sibTransId="{3EE7B166-5F28-4643-95F7-CECAEAD02984}"/>
    <dgm:cxn modelId="{36628299-B801-4002-9849-F75302E98E50}" srcId="{A98AEE4B-667C-4368-B4B2-F140578BB160}" destId="{E0ED0227-D515-4848-81CD-333D276791AD}" srcOrd="1" destOrd="0" parTransId="{7F7D09C8-97EF-447F-BA6D-73BE3BDA14E0}" sibTransId="{6BBAB485-8520-4C4B-B7BA-368FED63E27D}"/>
    <dgm:cxn modelId="{4C2B199C-41AF-4D4C-9693-A914B2470DF3}" type="presOf" srcId="{0A2D0E3F-5CCC-4F91-989C-1EF66D097471}" destId="{38B03E44-C8BA-409E-95FF-B4762934C486}" srcOrd="0" destOrd="0" presId="urn:microsoft.com/office/officeart/2005/8/layout/lProcess2"/>
    <dgm:cxn modelId="{2E1C846E-56F9-4D22-8B9A-EAC2DEA38C31}" type="presOf" srcId="{CFFEF251-A633-4B86-A6D7-320742E91AAB}" destId="{A82B13E6-DA53-43A0-B460-FA83D3A04C41}" srcOrd="1" destOrd="0" presId="urn:microsoft.com/office/officeart/2005/8/layout/lProcess2"/>
    <dgm:cxn modelId="{D46E8ACB-246D-47D2-A278-4A0C68C230CD}" type="presOf" srcId="{A98AEE4B-667C-4368-B4B2-F140578BB160}" destId="{B06FE9C4-D9E1-4D90-9F7F-88EC1B6D2AEC}" srcOrd="0" destOrd="0" presId="urn:microsoft.com/office/officeart/2005/8/layout/lProcess2"/>
    <dgm:cxn modelId="{4B613968-5D9D-4B96-A0DE-5BF041C92309}" srcId="{0A2D0E3F-5CCC-4F91-989C-1EF66D097471}" destId="{CFFEF251-A633-4B86-A6D7-320742E91AAB}" srcOrd="0" destOrd="0" parTransId="{A06F28DA-D0BD-48D7-8A31-B75A95A98AD3}" sibTransId="{1D93478C-3982-47F7-A7EA-4B12F03EDA57}"/>
    <dgm:cxn modelId="{F688675F-C751-492C-9270-DC25696CB366}" srcId="{E75F3A1C-39D6-420A-8307-DCBE9C94783C}" destId="{37CAD669-AAE4-4C80-8A8C-66182F6C2DA9}" srcOrd="1" destOrd="0" parTransId="{4A666A0D-4271-40C3-A742-9F7AFF8C0ACA}" sibTransId="{DF656120-6491-4D14-B651-D1BA2D41664B}"/>
    <dgm:cxn modelId="{F4987893-C56D-48BD-9340-CBE0CD4EBC96}" type="presOf" srcId="{5970A345-25A1-49E8-AA4B-B588C767DA6C}" destId="{F2D0AB2B-343B-48D2-91B8-BFB81D673F0E}" srcOrd="0" destOrd="0" presId="urn:microsoft.com/office/officeart/2005/8/layout/lProcess2"/>
    <dgm:cxn modelId="{9D8B4CEF-6412-4837-9AA7-97865742126C}" type="presOf" srcId="{FAF4D302-34FA-4F4F-9C05-8FF2C24FDF00}" destId="{565F16AA-4D68-4858-943B-3D1414515AF8}" srcOrd="0" destOrd="0" presId="urn:microsoft.com/office/officeart/2005/8/layout/lProcess2"/>
    <dgm:cxn modelId="{BA9305F2-A6B9-4AB7-8E29-E29A8C4321D4}" type="presOf" srcId="{37CAD669-AAE4-4C80-8A8C-66182F6C2DA9}" destId="{A773A9B6-A4BD-400E-9644-6833D7C3DFB9}" srcOrd="0" destOrd="0" presId="urn:microsoft.com/office/officeart/2005/8/layout/lProcess2"/>
    <dgm:cxn modelId="{B90A3B1B-9BD7-4226-8FA5-E82000FF266F}" srcId="{A98AEE4B-667C-4368-B4B2-F140578BB160}" destId="{5970A345-25A1-49E8-AA4B-B588C767DA6C}" srcOrd="0" destOrd="0" parTransId="{E2A1BFB9-FC08-4004-8A37-B414251DAC1C}" sibTransId="{FCDD2108-3993-447B-A537-D6770913EE38}"/>
    <dgm:cxn modelId="{B1EBD81A-5681-436C-A288-FFB483C91C9A}" srcId="{0A2D0E3F-5CCC-4F91-989C-1EF66D097471}" destId="{A98AEE4B-667C-4368-B4B2-F140578BB160}" srcOrd="1" destOrd="0" parTransId="{05339D50-72CC-4A9D-AA0B-666D4D4260E5}" sibTransId="{36F4BB2B-9A7C-4848-BAC9-3A01702CD6A8}"/>
    <dgm:cxn modelId="{8B272318-D5B4-45EA-9549-69502E0D8035}" type="presOf" srcId="{E75F3A1C-39D6-420A-8307-DCBE9C94783C}" destId="{DFBB9810-AD8C-4C86-98B1-206D62C6FA43}" srcOrd="0" destOrd="0" presId="urn:microsoft.com/office/officeart/2005/8/layout/lProcess2"/>
    <dgm:cxn modelId="{542CC662-C7D8-47E4-A56F-5DCA900A2939}" type="presOf" srcId="{B6B72E46-69F8-415F-A135-3200E5C0FCD2}" destId="{A3803419-A85B-4404-B822-1A8E4CE16C2C}" srcOrd="0" destOrd="0" presId="urn:microsoft.com/office/officeart/2005/8/layout/lProcess2"/>
    <dgm:cxn modelId="{4DEEF713-0016-4CFD-A930-100FA6A52B58}" type="presOf" srcId="{FCAD3146-F603-4892-A924-9AE677EAAD15}" destId="{7A464DBA-3999-43FB-B49D-3EB794450F23}" srcOrd="0" destOrd="0" presId="urn:microsoft.com/office/officeart/2005/8/layout/lProcess2"/>
    <dgm:cxn modelId="{3DB657BA-4045-400F-A112-10246A357544}" type="presOf" srcId="{E75F3A1C-39D6-420A-8307-DCBE9C94783C}" destId="{F197318B-1CB2-4628-8849-BB2EC5629F4B}" srcOrd="1" destOrd="0" presId="urn:microsoft.com/office/officeart/2005/8/layout/lProcess2"/>
    <dgm:cxn modelId="{E21D1D20-E9AD-4F37-883F-823DB7922B19}" srcId="{CFFEF251-A633-4B86-A6D7-320742E91AAB}" destId="{FAF4D302-34FA-4F4F-9C05-8FF2C24FDF00}" srcOrd="0" destOrd="0" parTransId="{A744B68B-7115-4E3C-815E-FCC0666B5DB4}" sibTransId="{9F936CFB-1B47-4757-824C-F8B2FBFEA27D}"/>
    <dgm:cxn modelId="{89A853B9-4B33-4B28-AC80-5BA01F9FD8EB}" type="presOf" srcId="{E0ED0227-D515-4848-81CD-333D276791AD}" destId="{2D0EC5CA-728B-4EA6-BFDB-FC7DABA15AE6}" srcOrd="0" destOrd="0" presId="urn:microsoft.com/office/officeart/2005/8/layout/lProcess2"/>
    <dgm:cxn modelId="{16B70B45-EFEE-44E9-A63D-4BBA41CCEA27}" type="presParOf" srcId="{38B03E44-C8BA-409E-95FF-B4762934C486}" destId="{3F0D489D-CDC1-4925-8688-A25303FED9BA}" srcOrd="0" destOrd="0" presId="urn:microsoft.com/office/officeart/2005/8/layout/lProcess2"/>
    <dgm:cxn modelId="{D1372CC8-8633-4A6B-BCBD-FF2BBC0579C9}" type="presParOf" srcId="{3F0D489D-CDC1-4925-8688-A25303FED9BA}" destId="{E4AE9363-50BF-4A1A-9517-35E405A1DB29}" srcOrd="0" destOrd="0" presId="urn:microsoft.com/office/officeart/2005/8/layout/lProcess2"/>
    <dgm:cxn modelId="{1E9F6BD0-1406-4C9C-A0FD-22C5CDA86173}" type="presParOf" srcId="{3F0D489D-CDC1-4925-8688-A25303FED9BA}" destId="{A82B13E6-DA53-43A0-B460-FA83D3A04C41}" srcOrd="1" destOrd="0" presId="urn:microsoft.com/office/officeart/2005/8/layout/lProcess2"/>
    <dgm:cxn modelId="{98472A87-5B3E-476D-BAE3-F1CCC8CDF429}" type="presParOf" srcId="{3F0D489D-CDC1-4925-8688-A25303FED9BA}" destId="{30DD0DE9-77D4-4BA8-BDF3-4EE1DC0F370A}" srcOrd="2" destOrd="0" presId="urn:microsoft.com/office/officeart/2005/8/layout/lProcess2"/>
    <dgm:cxn modelId="{99ABCA54-592B-42BD-B304-40E290D6B8EB}" type="presParOf" srcId="{30DD0DE9-77D4-4BA8-BDF3-4EE1DC0F370A}" destId="{C65EA2E2-8102-48AE-8B2B-9819DF83301B}" srcOrd="0" destOrd="0" presId="urn:microsoft.com/office/officeart/2005/8/layout/lProcess2"/>
    <dgm:cxn modelId="{437D3C91-635C-46BF-8BA5-A0BE7B17BAB5}" type="presParOf" srcId="{C65EA2E2-8102-48AE-8B2B-9819DF83301B}" destId="{565F16AA-4D68-4858-943B-3D1414515AF8}" srcOrd="0" destOrd="0" presId="urn:microsoft.com/office/officeart/2005/8/layout/lProcess2"/>
    <dgm:cxn modelId="{2F3B22A8-A3F2-49AD-9D6A-5A6C7715E5A4}" type="presParOf" srcId="{C65EA2E2-8102-48AE-8B2B-9819DF83301B}" destId="{424D2492-7877-4DA0-A112-DC6B3DC04843}" srcOrd="1" destOrd="0" presId="urn:microsoft.com/office/officeart/2005/8/layout/lProcess2"/>
    <dgm:cxn modelId="{897B86A5-31A2-4B2C-A558-689A129DE9BD}" type="presParOf" srcId="{C65EA2E2-8102-48AE-8B2B-9819DF83301B}" destId="{7A464DBA-3999-43FB-B49D-3EB794450F23}" srcOrd="2" destOrd="0" presId="urn:microsoft.com/office/officeart/2005/8/layout/lProcess2"/>
    <dgm:cxn modelId="{658FC1F3-056A-45AE-BB3F-7F575D757EB2}" type="presParOf" srcId="{38B03E44-C8BA-409E-95FF-B4762934C486}" destId="{BE74FF81-8AB9-4016-84D6-AD9256D43942}" srcOrd="1" destOrd="0" presId="urn:microsoft.com/office/officeart/2005/8/layout/lProcess2"/>
    <dgm:cxn modelId="{3859E68B-3275-4392-9994-A18881131E82}" type="presParOf" srcId="{38B03E44-C8BA-409E-95FF-B4762934C486}" destId="{542D8C5F-98DC-4FFC-A1FD-471B4DF18843}" srcOrd="2" destOrd="0" presId="urn:microsoft.com/office/officeart/2005/8/layout/lProcess2"/>
    <dgm:cxn modelId="{E98B72CD-CA38-4CC6-9153-10D0EAC53238}" type="presParOf" srcId="{542D8C5F-98DC-4FFC-A1FD-471B4DF18843}" destId="{B06FE9C4-D9E1-4D90-9F7F-88EC1B6D2AEC}" srcOrd="0" destOrd="0" presId="urn:microsoft.com/office/officeart/2005/8/layout/lProcess2"/>
    <dgm:cxn modelId="{78575021-563A-488E-9E8F-79BAF8F510D5}" type="presParOf" srcId="{542D8C5F-98DC-4FFC-A1FD-471B4DF18843}" destId="{B987C514-D262-443E-A919-3002A2F448BA}" srcOrd="1" destOrd="0" presId="urn:microsoft.com/office/officeart/2005/8/layout/lProcess2"/>
    <dgm:cxn modelId="{315C9CBD-6C8F-4DD9-99C2-2EA00779DDB9}" type="presParOf" srcId="{542D8C5F-98DC-4FFC-A1FD-471B4DF18843}" destId="{A99BE322-4304-41A1-89D8-3FE0CA204A34}" srcOrd="2" destOrd="0" presId="urn:microsoft.com/office/officeart/2005/8/layout/lProcess2"/>
    <dgm:cxn modelId="{D07C9A93-3643-4EC6-9E17-A8EA2450AD63}" type="presParOf" srcId="{A99BE322-4304-41A1-89D8-3FE0CA204A34}" destId="{81662325-B4A7-4986-AF31-2A6287700636}" srcOrd="0" destOrd="0" presId="urn:microsoft.com/office/officeart/2005/8/layout/lProcess2"/>
    <dgm:cxn modelId="{E906EB43-0E32-4256-815F-7F5DFDCF077C}" type="presParOf" srcId="{81662325-B4A7-4986-AF31-2A6287700636}" destId="{F2D0AB2B-343B-48D2-91B8-BFB81D673F0E}" srcOrd="0" destOrd="0" presId="urn:microsoft.com/office/officeart/2005/8/layout/lProcess2"/>
    <dgm:cxn modelId="{CE590BA3-79CE-4F3B-B887-386453D2362B}" type="presParOf" srcId="{81662325-B4A7-4986-AF31-2A6287700636}" destId="{90C76BE8-D5D5-48F8-9151-DCC430A5E2AA}" srcOrd="1" destOrd="0" presId="urn:microsoft.com/office/officeart/2005/8/layout/lProcess2"/>
    <dgm:cxn modelId="{769B2890-A3E8-48B8-8DFE-1842EA01DBEE}" type="presParOf" srcId="{81662325-B4A7-4986-AF31-2A6287700636}" destId="{2D0EC5CA-728B-4EA6-BFDB-FC7DABA15AE6}" srcOrd="2" destOrd="0" presId="urn:microsoft.com/office/officeart/2005/8/layout/lProcess2"/>
    <dgm:cxn modelId="{FE4E91D4-A592-4241-AC0D-BBA4A1002A26}" type="presParOf" srcId="{38B03E44-C8BA-409E-95FF-B4762934C486}" destId="{556EA627-8980-4F66-9CDC-016F329BA10E}" srcOrd="3" destOrd="0" presId="urn:microsoft.com/office/officeart/2005/8/layout/lProcess2"/>
    <dgm:cxn modelId="{AE494D6B-4D09-4E19-8BC0-C58416C2C1C6}" type="presParOf" srcId="{38B03E44-C8BA-409E-95FF-B4762934C486}" destId="{0DCCF727-35E0-4A9F-9191-C7832499967F}" srcOrd="4" destOrd="0" presId="urn:microsoft.com/office/officeart/2005/8/layout/lProcess2"/>
    <dgm:cxn modelId="{93146743-32A6-4E41-9399-472EC45BAC44}" type="presParOf" srcId="{0DCCF727-35E0-4A9F-9191-C7832499967F}" destId="{DFBB9810-AD8C-4C86-98B1-206D62C6FA43}" srcOrd="0" destOrd="0" presId="urn:microsoft.com/office/officeart/2005/8/layout/lProcess2"/>
    <dgm:cxn modelId="{060EE4D9-70DA-47F9-8658-59FE852E03A6}" type="presParOf" srcId="{0DCCF727-35E0-4A9F-9191-C7832499967F}" destId="{F197318B-1CB2-4628-8849-BB2EC5629F4B}" srcOrd="1" destOrd="0" presId="urn:microsoft.com/office/officeart/2005/8/layout/lProcess2"/>
    <dgm:cxn modelId="{03949135-6A1C-4615-9C3F-DE23DB71E6F3}" type="presParOf" srcId="{0DCCF727-35E0-4A9F-9191-C7832499967F}" destId="{5609657D-2105-42CC-A64B-82093A1D43FA}" srcOrd="2" destOrd="0" presId="urn:microsoft.com/office/officeart/2005/8/layout/lProcess2"/>
    <dgm:cxn modelId="{F0413B6E-80E2-42AA-BECB-5D135BB11C76}" type="presParOf" srcId="{5609657D-2105-42CC-A64B-82093A1D43FA}" destId="{3CE593C8-506C-4F0C-A296-9FDD5B145BD9}" srcOrd="0" destOrd="0" presId="urn:microsoft.com/office/officeart/2005/8/layout/lProcess2"/>
    <dgm:cxn modelId="{1D5D1158-783B-4B55-A7E9-9B2B742021AE}" type="presParOf" srcId="{3CE593C8-506C-4F0C-A296-9FDD5B145BD9}" destId="{A3803419-A85B-4404-B822-1A8E4CE16C2C}" srcOrd="0" destOrd="0" presId="urn:microsoft.com/office/officeart/2005/8/layout/lProcess2"/>
    <dgm:cxn modelId="{3E398FFB-187D-42E9-95C9-D59CF6BA96A3}" type="presParOf" srcId="{3CE593C8-506C-4F0C-A296-9FDD5B145BD9}" destId="{0621E0BC-103C-4E66-8017-F0C52EA5E2BC}" srcOrd="1" destOrd="0" presId="urn:microsoft.com/office/officeart/2005/8/layout/lProcess2"/>
    <dgm:cxn modelId="{4AE2838E-41F9-4DD5-AACA-6825C94A550B}" type="presParOf" srcId="{3CE593C8-506C-4F0C-A296-9FDD5B145BD9}" destId="{A773A9B6-A4BD-400E-9644-6833D7C3DFB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283FBF-057B-45D1-A7CD-AAD556453145}" type="doc">
      <dgm:prSet loTypeId="urn:microsoft.com/office/officeart/2005/8/layout/venn1" loCatId="relationship" qsTypeId="urn:microsoft.com/office/officeart/2005/8/quickstyle/simple1" qsCatId="simple" csTypeId="urn:microsoft.com/office/officeart/2005/8/colors/colorful4" csCatId="colorful" phldr="1"/>
      <dgm:spPr/>
    </dgm:pt>
    <dgm:pt modelId="{CB28A345-77E2-426C-9C9C-37448C2A7DDB}">
      <dgm:prSet phldrT="[Texto]"/>
      <dgm:spPr/>
      <dgm:t>
        <a:bodyPr/>
        <a:lstStyle/>
        <a:p>
          <a:r>
            <a:rPr lang="es-EC" dirty="0" smtClean="0"/>
            <a:t>VALOR NOMINAL </a:t>
          </a:r>
        </a:p>
        <a:p>
          <a:r>
            <a:rPr lang="es-EC" dirty="0" smtClean="0"/>
            <a:t>$1,00</a:t>
          </a:r>
          <a:endParaRPr lang="es-EC" dirty="0"/>
        </a:p>
      </dgm:t>
    </dgm:pt>
    <dgm:pt modelId="{7A5A5221-FE04-42DE-8A92-BAD75D4D8B8B}" type="parTrans" cxnId="{9AB81664-C61E-44E6-94BF-C648FF7F626C}">
      <dgm:prSet/>
      <dgm:spPr/>
      <dgm:t>
        <a:bodyPr/>
        <a:lstStyle/>
        <a:p>
          <a:endParaRPr lang="es-EC"/>
        </a:p>
      </dgm:t>
    </dgm:pt>
    <dgm:pt modelId="{083957A6-C2C5-4ADE-9522-4DE22C5501A9}" type="sibTrans" cxnId="{9AB81664-C61E-44E6-94BF-C648FF7F626C}">
      <dgm:prSet/>
      <dgm:spPr/>
      <dgm:t>
        <a:bodyPr/>
        <a:lstStyle/>
        <a:p>
          <a:endParaRPr lang="es-EC"/>
        </a:p>
      </dgm:t>
    </dgm:pt>
    <dgm:pt modelId="{CCE425FC-D667-4582-BAA8-0602CE7E4936}">
      <dgm:prSet phldrT="[Texto]"/>
      <dgm:spPr/>
      <dgm:t>
        <a:bodyPr/>
        <a:lstStyle/>
        <a:p>
          <a:r>
            <a:rPr lang="es-EC" dirty="0" smtClean="0"/>
            <a:t>VALOR CONTABLE</a:t>
          </a:r>
        </a:p>
        <a:p>
          <a:r>
            <a:rPr lang="es-EC" dirty="0" smtClean="0"/>
            <a:t>$5,57</a:t>
          </a:r>
          <a:endParaRPr lang="es-EC" dirty="0"/>
        </a:p>
      </dgm:t>
    </dgm:pt>
    <dgm:pt modelId="{AB12E00B-9F9E-46FF-A5EE-5C2430D59BCB}" type="parTrans" cxnId="{E4D138BB-A237-4EB0-9582-76BD27B47663}">
      <dgm:prSet/>
      <dgm:spPr/>
      <dgm:t>
        <a:bodyPr/>
        <a:lstStyle/>
        <a:p>
          <a:endParaRPr lang="es-EC"/>
        </a:p>
      </dgm:t>
    </dgm:pt>
    <dgm:pt modelId="{C315A604-0735-4247-A259-4673C75775F3}" type="sibTrans" cxnId="{E4D138BB-A237-4EB0-9582-76BD27B47663}">
      <dgm:prSet/>
      <dgm:spPr/>
      <dgm:t>
        <a:bodyPr/>
        <a:lstStyle/>
        <a:p>
          <a:endParaRPr lang="es-EC"/>
        </a:p>
      </dgm:t>
    </dgm:pt>
    <dgm:pt modelId="{C4DB2CDD-C124-4992-A435-9F6A04F4EA16}">
      <dgm:prSet phldrT="[Texto]"/>
      <dgm:spPr/>
      <dgm:t>
        <a:bodyPr/>
        <a:lstStyle/>
        <a:p>
          <a:r>
            <a:rPr lang="es-EC" dirty="0" smtClean="0"/>
            <a:t>VALOR TECNICO</a:t>
          </a:r>
        </a:p>
        <a:p>
          <a:r>
            <a:rPr lang="es-EC" dirty="0" smtClean="0"/>
            <a:t>$7,08 </a:t>
          </a:r>
          <a:endParaRPr lang="es-EC" dirty="0"/>
        </a:p>
      </dgm:t>
    </dgm:pt>
    <dgm:pt modelId="{E299F8C8-9834-4AF3-A7E7-CB8C67502AFF}" type="parTrans" cxnId="{A7692881-C6E2-42E0-B70B-AD5969C3507A}">
      <dgm:prSet/>
      <dgm:spPr/>
      <dgm:t>
        <a:bodyPr/>
        <a:lstStyle/>
        <a:p>
          <a:endParaRPr lang="es-EC"/>
        </a:p>
      </dgm:t>
    </dgm:pt>
    <dgm:pt modelId="{9CAC9026-3117-4903-865F-6C5BA9324553}" type="sibTrans" cxnId="{A7692881-C6E2-42E0-B70B-AD5969C3507A}">
      <dgm:prSet/>
      <dgm:spPr/>
      <dgm:t>
        <a:bodyPr/>
        <a:lstStyle/>
        <a:p>
          <a:endParaRPr lang="es-EC"/>
        </a:p>
      </dgm:t>
    </dgm:pt>
    <dgm:pt modelId="{D85938E0-F283-4D12-8DDD-EF947D9B848A}" type="pres">
      <dgm:prSet presAssocID="{3E283FBF-057B-45D1-A7CD-AAD556453145}" presName="compositeShape" presStyleCnt="0">
        <dgm:presLayoutVars>
          <dgm:chMax val="7"/>
          <dgm:dir/>
          <dgm:resizeHandles val="exact"/>
        </dgm:presLayoutVars>
      </dgm:prSet>
      <dgm:spPr/>
    </dgm:pt>
    <dgm:pt modelId="{ADA4564C-2078-4D15-91F2-ACD31015C4DC}" type="pres">
      <dgm:prSet presAssocID="{CB28A345-77E2-426C-9C9C-37448C2A7DDB}" presName="circ1" presStyleLbl="vennNode1" presStyleIdx="0" presStyleCnt="3"/>
      <dgm:spPr/>
      <dgm:t>
        <a:bodyPr/>
        <a:lstStyle/>
        <a:p>
          <a:endParaRPr lang="es-EC"/>
        </a:p>
      </dgm:t>
    </dgm:pt>
    <dgm:pt modelId="{A24C09E6-414A-4638-B7A9-B05A59BFF13D}" type="pres">
      <dgm:prSet presAssocID="{CB28A345-77E2-426C-9C9C-37448C2A7DDB}" presName="circ1Tx" presStyleLbl="revTx" presStyleIdx="0" presStyleCnt="0">
        <dgm:presLayoutVars>
          <dgm:chMax val="0"/>
          <dgm:chPref val="0"/>
          <dgm:bulletEnabled val="1"/>
        </dgm:presLayoutVars>
      </dgm:prSet>
      <dgm:spPr/>
      <dgm:t>
        <a:bodyPr/>
        <a:lstStyle/>
        <a:p>
          <a:endParaRPr lang="es-EC"/>
        </a:p>
      </dgm:t>
    </dgm:pt>
    <dgm:pt modelId="{CB6D01ED-7BEB-464C-AB9F-C6F4932A45FC}" type="pres">
      <dgm:prSet presAssocID="{CCE425FC-D667-4582-BAA8-0602CE7E4936}" presName="circ2" presStyleLbl="vennNode1" presStyleIdx="1" presStyleCnt="3"/>
      <dgm:spPr/>
      <dgm:t>
        <a:bodyPr/>
        <a:lstStyle/>
        <a:p>
          <a:endParaRPr lang="es-EC"/>
        </a:p>
      </dgm:t>
    </dgm:pt>
    <dgm:pt modelId="{17CA7C62-F461-4970-95F8-7FC32FC946C5}" type="pres">
      <dgm:prSet presAssocID="{CCE425FC-D667-4582-BAA8-0602CE7E4936}" presName="circ2Tx" presStyleLbl="revTx" presStyleIdx="0" presStyleCnt="0">
        <dgm:presLayoutVars>
          <dgm:chMax val="0"/>
          <dgm:chPref val="0"/>
          <dgm:bulletEnabled val="1"/>
        </dgm:presLayoutVars>
      </dgm:prSet>
      <dgm:spPr/>
      <dgm:t>
        <a:bodyPr/>
        <a:lstStyle/>
        <a:p>
          <a:endParaRPr lang="es-EC"/>
        </a:p>
      </dgm:t>
    </dgm:pt>
    <dgm:pt modelId="{017FF42C-33D5-4449-842C-EE1703CEBF63}" type="pres">
      <dgm:prSet presAssocID="{C4DB2CDD-C124-4992-A435-9F6A04F4EA16}" presName="circ3" presStyleLbl="vennNode1" presStyleIdx="2" presStyleCnt="3"/>
      <dgm:spPr/>
      <dgm:t>
        <a:bodyPr/>
        <a:lstStyle/>
        <a:p>
          <a:endParaRPr lang="es-EC"/>
        </a:p>
      </dgm:t>
    </dgm:pt>
    <dgm:pt modelId="{1576F91E-C6E3-4755-AAB7-D8C01F8F4F6A}" type="pres">
      <dgm:prSet presAssocID="{C4DB2CDD-C124-4992-A435-9F6A04F4EA16}" presName="circ3Tx" presStyleLbl="revTx" presStyleIdx="0" presStyleCnt="0">
        <dgm:presLayoutVars>
          <dgm:chMax val="0"/>
          <dgm:chPref val="0"/>
          <dgm:bulletEnabled val="1"/>
        </dgm:presLayoutVars>
      </dgm:prSet>
      <dgm:spPr/>
      <dgm:t>
        <a:bodyPr/>
        <a:lstStyle/>
        <a:p>
          <a:endParaRPr lang="es-EC"/>
        </a:p>
      </dgm:t>
    </dgm:pt>
  </dgm:ptLst>
  <dgm:cxnLst>
    <dgm:cxn modelId="{A5AD17EA-C71F-4585-AC01-428F4A74BA57}" type="presOf" srcId="{C4DB2CDD-C124-4992-A435-9F6A04F4EA16}" destId="{017FF42C-33D5-4449-842C-EE1703CEBF63}" srcOrd="0" destOrd="0" presId="urn:microsoft.com/office/officeart/2005/8/layout/venn1"/>
    <dgm:cxn modelId="{E4D138BB-A237-4EB0-9582-76BD27B47663}" srcId="{3E283FBF-057B-45D1-A7CD-AAD556453145}" destId="{CCE425FC-D667-4582-BAA8-0602CE7E4936}" srcOrd="1" destOrd="0" parTransId="{AB12E00B-9F9E-46FF-A5EE-5C2430D59BCB}" sibTransId="{C315A604-0735-4247-A259-4673C75775F3}"/>
    <dgm:cxn modelId="{F30EF30D-8FE8-4F6F-A3FB-D2CDCB9664DB}" type="presOf" srcId="{CB28A345-77E2-426C-9C9C-37448C2A7DDB}" destId="{ADA4564C-2078-4D15-91F2-ACD31015C4DC}" srcOrd="0" destOrd="0" presId="urn:microsoft.com/office/officeart/2005/8/layout/venn1"/>
    <dgm:cxn modelId="{A7692881-C6E2-42E0-B70B-AD5969C3507A}" srcId="{3E283FBF-057B-45D1-A7CD-AAD556453145}" destId="{C4DB2CDD-C124-4992-A435-9F6A04F4EA16}" srcOrd="2" destOrd="0" parTransId="{E299F8C8-9834-4AF3-A7E7-CB8C67502AFF}" sibTransId="{9CAC9026-3117-4903-865F-6C5BA9324553}"/>
    <dgm:cxn modelId="{4738C020-8592-4453-B95C-7C20FF39DC96}" type="presOf" srcId="{CCE425FC-D667-4582-BAA8-0602CE7E4936}" destId="{CB6D01ED-7BEB-464C-AB9F-C6F4932A45FC}" srcOrd="0" destOrd="0" presId="urn:microsoft.com/office/officeart/2005/8/layout/venn1"/>
    <dgm:cxn modelId="{9AB81664-C61E-44E6-94BF-C648FF7F626C}" srcId="{3E283FBF-057B-45D1-A7CD-AAD556453145}" destId="{CB28A345-77E2-426C-9C9C-37448C2A7DDB}" srcOrd="0" destOrd="0" parTransId="{7A5A5221-FE04-42DE-8A92-BAD75D4D8B8B}" sibTransId="{083957A6-C2C5-4ADE-9522-4DE22C5501A9}"/>
    <dgm:cxn modelId="{DB794CD5-048C-4C60-858F-B17E32A2FCA7}" type="presOf" srcId="{C4DB2CDD-C124-4992-A435-9F6A04F4EA16}" destId="{1576F91E-C6E3-4755-AAB7-D8C01F8F4F6A}" srcOrd="1" destOrd="0" presId="urn:microsoft.com/office/officeart/2005/8/layout/venn1"/>
    <dgm:cxn modelId="{DD52DCBF-E428-46D9-B4BD-92D9B0D976EB}" type="presOf" srcId="{CCE425FC-D667-4582-BAA8-0602CE7E4936}" destId="{17CA7C62-F461-4970-95F8-7FC32FC946C5}" srcOrd="1" destOrd="0" presId="urn:microsoft.com/office/officeart/2005/8/layout/venn1"/>
    <dgm:cxn modelId="{63003ADA-15AD-477C-B0AD-0DF51D8E7FF9}" type="presOf" srcId="{3E283FBF-057B-45D1-A7CD-AAD556453145}" destId="{D85938E0-F283-4D12-8DDD-EF947D9B848A}" srcOrd="0" destOrd="0" presId="urn:microsoft.com/office/officeart/2005/8/layout/venn1"/>
    <dgm:cxn modelId="{2E4C4B2F-B6C8-4BFD-B4B0-7A0BCED6B8D0}" type="presOf" srcId="{CB28A345-77E2-426C-9C9C-37448C2A7DDB}" destId="{A24C09E6-414A-4638-B7A9-B05A59BFF13D}" srcOrd="1" destOrd="0" presId="urn:microsoft.com/office/officeart/2005/8/layout/venn1"/>
    <dgm:cxn modelId="{BE7272A8-D3DA-4CE1-AD57-5158D7258B0D}" type="presParOf" srcId="{D85938E0-F283-4D12-8DDD-EF947D9B848A}" destId="{ADA4564C-2078-4D15-91F2-ACD31015C4DC}" srcOrd="0" destOrd="0" presId="urn:microsoft.com/office/officeart/2005/8/layout/venn1"/>
    <dgm:cxn modelId="{981CC692-E88D-4354-A150-A54EEF7E3AC3}" type="presParOf" srcId="{D85938E0-F283-4D12-8DDD-EF947D9B848A}" destId="{A24C09E6-414A-4638-B7A9-B05A59BFF13D}" srcOrd="1" destOrd="0" presId="urn:microsoft.com/office/officeart/2005/8/layout/venn1"/>
    <dgm:cxn modelId="{3479D2CB-46FA-4EAA-BC67-941CCA7EBAE6}" type="presParOf" srcId="{D85938E0-F283-4D12-8DDD-EF947D9B848A}" destId="{CB6D01ED-7BEB-464C-AB9F-C6F4932A45FC}" srcOrd="2" destOrd="0" presId="urn:microsoft.com/office/officeart/2005/8/layout/venn1"/>
    <dgm:cxn modelId="{DF35B111-24C4-425D-8E9B-D4B316D77E7D}" type="presParOf" srcId="{D85938E0-F283-4D12-8DDD-EF947D9B848A}" destId="{17CA7C62-F461-4970-95F8-7FC32FC946C5}" srcOrd="3" destOrd="0" presId="urn:microsoft.com/office/officeart/2005/8/layout/venn1"/>
    <dgm:cxn modelId="{6614F51D-F8A8-434D-BF28-21B7EFDB441A}" type="presParOf" srcId="{D85938E0-F283-4D12-8DDD-EF947D9B848A}" destId="{017FF42C-33D5-4449-842C-EE1703CEBF63}" srcOrd="4" destOrd="0" presId="urn:microsoft.com/office/officeart/2005/8/layout/venn1"/>
    <dgm:cxn modelId="{F71503BC-9711-4575-8045-C768E980A237}" type="presParOf" srcId="{D85938E0-F283-4D12-8DDD-EF947D9B848A}" destId="{1576F91E-C6E3-4755-AAB7-D8C01F8F4F6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2D0E3F-5CCC-4F91-989C-1EF66D097471}"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s-EC"/>
        </a:p>
      </dgm:t>
    </dgm:pt>
    <dgm:pt modelId="{CFFEF251-A633-4B86-A6D7-320742E91AAB}">
      <dgm:prSet phldrT="[Texto]"/>
      <dgm:spPr/>
      <dgm:t>
        <a:bodyPr/>
        <a:lstStyle/>
        <a:p>
          <a:r>
            <a:rPr lang="es-EC" dirty="0" smtClean="0"/>
            <a:t>BASE</a:t>
          </a:r>
          <a:endParaRPr lang="es-EC" dirty="0"/>
        </a:p>
      </dgm:t>
    </dgm:pt>
    <dgm:pt modelId="{A06F28DA-D0BD-48D7-8A31-B75A95A98AD3}" type="parTrans" cxnId="{4B613968-5D9D-4B96-A0DE-5BF041C92309}">
      <dgm:prSet/>
      <dgm:spPr/>
      <dgm:t>
        <a:bodyPr/>
        <a:lstStyle/>
        <a:p>
          <a:endParaRPr lang="es-EC"/>
        </a:p>
      </dgm:t>
    </dgm:pt>
    <dgm:pt modelId="{1D93478C-3982-47F7-A7EA-4B12F03EDA57}" type="sibTrans" cxnId="{4B613968-5D9D-4B96-A0DE-5BF041C92309}">
      <dgm:prSet/>
      <dgm:spPr/>
      <dgm:t>
        <a:bodyPr/>
        <a:lstStyle/>
        <a:p>
          <a:endParaRPr lang="es-EC"/>
        </a:p>
      </dgm:t>
    </dgm:pt>
    <dgm:pt modelId="{FAF4D302-34FA-4F4F-9C05-8FF2C24FDF00}">
      <dgm:prSet phldrT="[Texto]"/>
      <dgm:spPr/>
      <dgm:t>
        <a:bodyPr/>
        <a:lstStyle/>
        <a:p>
          <a:r>
            <a:rPr lang="es-EC" dirty="0" smtClean="0"/>
            <a:t>Bonos EEUU 1,91%</a:t>
          </a:r>
        </a:p>
        <a:p>
          <a:r>
            <a:rPr lang="es-EC" dirty="0" smtClean="0"/>
            <a:t>Riesgo país 6,25%</a:t>
          </a:r>
        </a:p>
        <a:p>
          <a:r>
            <a:rPr lang="es-EC" dirty="0" smtClean="0"/>
            <a:t>Riesgo del sector 6,00%</a:t>
          </a:r>
        </a:p>
        <a:p>
          <a:r>
            <a:rPr lang="es-EC" dirty="0" smtClean="0"/>
            <a:t>Inflación 3,76%</a:t>
          </a:r>
        </a:p>
        <a:p>
          <a:r>
            <a:rPr lang="es-EC" b="1" u="sng" dirty="0" smtClean="0"/>
            <a:t>Tasa de oportunidad 17,92%</a:t>
          </a:r>
          <a:endParaRPr lang="es-EC" u="sng" dirty="0"/>
        </a:p>
      </dgm:t>
    </dgm:pt>
    <dgm:pt modelId="{A744B68B-7115-4E3C-815E-FCC0666B5DB4}" type="parTrans" cxnId="{E21D1D20-E9AD-4F37-883F-823DB7922B19}">
      <dgm:prSet/>
      <dgm:spPr/>
      <dgm:t>
        <a:bodyPr/>
        <a:lstStyle/>
        <a:p>
          <a:endParaRPr lang="es-EC"/>
        </a:p>
      </dgm:t>
    </dgm:pt>
    <dgm:pt modelId="{9F936CFB-1B47-4757-824C-F8B2FBFEA27D}" type="sibTrans" cxnId="{E21D1D20-E9AD-4F37-883F-823DB7922B19}">
      <dgm:prSet/>
      <dgm:spPr/>
      <dgm:t>
        <a:bodyPr/>
        <a:lstStyle/>
        <a:p>
          <a:endParaRPr lang="es-EC"/>
        </a:p>
      </dgm:t>
    </dgm:pt>
    <dgm:pt modelId="{FCAD3146-F603-4892-A924-9AE677EAAD15}">
      <dgm:prSet phldrT="[Texto]"/>
      <dgm:spPr>
        <a:blipFill rotWithShape="1">
          <a:blip xmlns:r="http://schemas.openxmlformats.org/officeDocument/2006/relationships" r:embed="rId1"/>
          <a:stretch>
            <a:fillRect/>
          </a:stretch>
        </a:blipFill>
      </dgm:spPr>
      <dgm:t>
        <a:bodyPr/>
        <a:lstStyle/>
        <a:p>
          <a:r>
            <a:rPr lang="es-EC">
              <a:noFill/>
            </a:rPr>
            <a:t> </a:t>
          </a:r>
        </a:p>
      </dgm:t>
    </dgm:pt>
    <dgm:pt modelId="{BA60C0E1-E63A-4EE1-AC2C-5D1E0FFD1977}" type="parTrans" cxnId="{1AF0C5F5-0EE5-4E1F-B3BC-89917DEAD089}">
      <dgm:prSet/>
      <dgm:spPr/>
      <dgm:t>
        <a:bodyPr/>
        <a:lstStyle/>
        <a:p>
          <a:endParaRPr lang="es-EC"/>
        </a:p>
      </dgm:t>
    </dgm:pt>
    <dgm:pt modelId="{3EE7B166-5F28-4643-95F7-CECAEAD02984}" type="sibTrans" cxnId="{1AF0C5F5-0EE5-4E1F-B3BC-89917DEAD089}">
      <dgm:prSet/>
      <dgm:spPr/>
      <dgm:t>
        <a:bodyPr/>
        <a:lstStyle/>
        <a:p>
          <a:endParaRPr lang="es-EC"/>
        </a:p>
      </dgm:t>
    </dgm:pt>
    <dgm:pt modelId="{A98AEE4B-667C-4368-B4B2-F140578BB160}">
      <dgm:prSet phldrT="[Texto]"/>
      <dgm:spPr/>
      <dgm:t>
        <a:bodyPr/>
        <a:lstStyle/>
        <a:p>
          <a:r>
            <a:rPr lang="es-EC" dirty="0" smtClean="0"/>
            <a:t>OPTIMISTA</a:t>
          </a:r>
          <a:endParaRPr lang="es-EC" dirty="0"/>
        </a:p>
      </dgm:t>
    </dgm:pt>
    <dgm:pt modelId="{05339D50-72CC-4A9D-AA0B-666D4D4260E5}" type="parTrans" cxnId="{B1EBD81A-5681-436C-A288-FFB483C91C9A}">
      <dgm:prSet/>
      <dgm:spPr/>
      <dgm:t>
        <a:bodyPr/>
        <a:lstStyle/>
        <a:p>
          <a:endParaRPr lang="es-EC"/>
        </a:p>
      </dgm:t>
    </dgm:pt>
    <dgm:pt modelId="{36F4BB2B-9A7C-4848-BAC9-3A01702CD6A8}" type="sibTrans" cxnId="{B1EBD81A-5681-436C-A288-FFB483C91C9A}">
      <dgm:prSet/>
      <dgm:spPr/>
      <dgm:t>
        <a:bodyPr/>
        <a:lstStyle/>
        <a:p>
          <a:endParaRPr lang="es-EC"/>
        </a:p>
      </dgm:t>
    </dgm:pt>
    <dgm:pt modelId="{5970A345-25A1-49E8-AA4B-B588C767DA6C}">
      <dgm:prSet phldrT="[Texto]"/>
      <dgm:spPr/>
      <dgm:t>
        <a:bodyPr/>
        <a:lstStyle/>
        <a:p>
          <a:r>
            <a:rPr lang="es-EC" dirty="0" smtClean="0"/>
            <a:t>Bonos EEUU 1,91%</a:t>
          </a:r>
        </a:p>
        <a:p>
          <a:r>
            <a:rPr lang="es-EC" dirty="0" smtClean="0"/>
            <a:t>Riesgo país 3,25%</a:t>
          </a:r>
        </a:p>
        <a:p>
          <a:r>
            <a:rPr lang="es-EC" dirty="0" smtClean="0"/>
            <a:t>Riesgo del sector 4,00%</a:t>
          </a:r>
        </a:p>
        <a:p>
          <a:r>
            <a:rPr lang="es-EC" dirty="0" smtClean="0"/>
            <a:t>Inflación 2,76%</a:t>
          </a:r>
        </a:p>
        <a:p>
          <a:r>
            <a:rPr lang="es-EC" b="1" u="sng" dirty="0" smtClean="0"/>
            <a:t>Tasa de </a:t>
          </a:r>
          <a:r>
            <a:rPr lang="es-EC" b="1" u="sng" smtClean="0"/>
            <a:t>oportunidad 11,92</a:t>
          </a:r>
          <a:r>
            <a:rPr lang="es-EC" b="1" u="sng" dirty="0" smtClean="0"/>
            <a:t>%</a:t>
          </a:r>
          <a:endParaRPr lang="es-EC" u="sng" dirty="0"/>
        </a:p>
      </dgm:t>
    </dgm:pt>
    <dgm:pt modelId="{E2A1BFB9-FC08-4004-8A37-B414251DAC1C}" type="parTrans" cxnId="{B90A3B1B-9BD7-4226-8FA5-E82000FF266F}">
      <dgm:prSet/>
      <dgm:spPr/>
      <dgm:t>
        <a:bodyPr/>
        <a:lstStyle/>
        <a:p>
          <a:endParaRPr lang="es-EC"/>
        </a:p>
      </dgm:t>
    </dgm:pt>
    <dgm:pt modelId="{FCDD2108-3993-447B-A537-D6770913EE38}" type="sibTrans" cxnId="{B90A3B1B-9BD7-4226-8FA5-E82000FF266F}">
      <dgm:prSet/>
      <dgm:spPr/>
      <dgm:t>
        <a:bodyPr/>
        <a:lstStyle/>
        <a:p>
          <a:endParaRPr lang="es-EC"/>
        </a:p>
      </dgm:t>
    </dgm:pt>
    <dgm:pt modelId="{E0ED0227-D515-4848-81CD-333D276791AD}">
      <dgm:prSet phldrT="[Texto]" custT="1"/>
      <dgm:spPr>
        <a:blipFill rotWithShape="1">
          <a:blip xmlns:r="http://schemas.openxmlformats.org/officeDocument/2006/relationships" r:embed="rId2"/>
          <a:stretch>
            <a:fillRect/>
          </a:stretch>
        </a:blipFill>
      </dgm:spPr>
      <dgm:t>
        <a:bodyPr/>
        <a:lstStyle/>
        <a:p>
          <a:r>
            <a:rPr lang="es-EC">
              <a:noFill/>
            </a:rPr>
            <a:t> </a:t>
          </a:r>
        </a:p>
      </dgm:t>
    </dgm:pt>
    <dgm:pt modelId="{7F7D09C8-97EF-447F-BA6D-73BE3BDA14E0}" type="parTrans" cxnId="{36628299-B801-4002-9849-F75302E98E50}">
      <dgm:prSet/>
      <dgm:spPr/>
      <dgm:t>
        <a:bodyPr/>
        <a:lstStyle/>
        <a:p>
          <a:endParaRPr lang="es-EC"/>
        </a:p>
      </dgm:t>
    </dgm:pt>
    <dgm:pt modelId="{6BBAB485-8520-4C4B-B7BA-368FED63E27D}" type="sibTrans" cxnId="{36628299-B801-4002-9849-F75302E98E50}">
      <dgm:prSet/>
      <dgm:spPr/>
      <dgm:t>
        <a:bodyPr/>
        <a:lstStyle/>
        <a:p>
          <a:endParaRPr lang="es-EC"/>
        </a:p>
      </dgm:t>
    </dgm:pt>
    <dgm:pt modelId="{E75F3A1C-39D6-420A-8307-DCBE9C94783C}">
      <dgm:prSet phldrT="[Texto]"/>
      <dgm:spPr/>
      <dgm:t>
        <a:bodyPr/>
        <a:lstStyle/>
        <a:p>
          <a:r>
            <a:rPr lang="es-EC" dirty="0" smtClean="0"/>
            <a:t>PESIMISTA</a:t>
          </a:r>
          <a:endParaRPr lang="es-EC" dirty="0"/>
        </a:p>
      </dgm:t>
    </dgm:pt>
    <dgm:pt modelId="{69906FF5-40A9-440C-9756-E6D0943A1EF7}" type="parTrans" cxnId="{BDFF1434-5969-435F-A7BB-29E9FC3BADE0}">
      <dgm:prSet/>
      <dgm:spPr/>
      <dgm:t>
        <a:bodyPr/>
        <a:lstStyle/>
        <a:p>
          <a:endParaRPr lang="es-EC"/>
        </a:p>
      </dgm:t>
    </dgm:pt>
    <dgm:pt modelId="{606C0D15-380C-4899-9F2D-F2B1B965BF1A}" type="sibTrans" cxnId="{BDFF1434-5969-435F-A7BB-29E9FC3BADE0}">
      <dgm:prSet/>
      <dgm:spPr/>
      <dgm:t>
        <a:bodyPr/>
        <a:lstStyle/>
        <a:p>
          <a:endParaRPr lang="es-EC"/>
        </a:p>
      </dgm:t>
    </dgm:pt>
    <dgm:pt modelId="{B6B72E46-69F8-415F-A135-3200E5C0FCD2}">
      <dgm:prSet phldrT="[Texto]"/>
      <dgm:spPr/>
      <dgm:t>
        <a:bodyPr/>
        <a:lstStyle/>
        <a:p>
          <a:r>
            <a:rPr lang="es-EC" dirty="0" smtClean="0"/>
            <a:t>Bonos EEUU 1,91%</a:t>
          </a:r>
        </a:p>
        <a:p>
          <a:r>
            <a:rPr lang="es-EC" dirty="0" smtClean="0"/>
            <a:t>Riesgo país 6,25%</a:t>
          </a:r>
        </a:p>
        <a:p>
          <a:r>
            <a:rPr lang="es-EC" dirty="0" smtClean="0"/>
            <a:t>Riesgo del sector 8,00%</a:t>
          </a:r>
        </a:p>
        <a:p>
          <a:r>
            <a:rPr lang="es-EC" dirty="0" smtClean="0"/>
            <a:t>Inflación 3,76%</a:t>
          </a:r>
        </a:p>
        <a:p>
          <a:r>
            <a:rPr lang="es-EC" b="1" u="sng" dirty="0" smtClean="0"/>
            <a:t>Tasa de oportunidad 19,92%</a:t>
          </a:r>
          <a:endParaRPr lang="es-EC" dirty="0"/>
        </a:p>
      </dgm:t>
    </dgm:pt>
    <dgm:pt modelId="{1DD76773-893C-4E2F-BFA0-DF2F621655A0}" type="parTrans" cxnId="{2A8DAA39-213F-4F48-BAED-C0AB9CDBEDD0}">
      <dgm:prSet/>
      <dgm:spPr/>
      <dgm:t>
        <a:bodyPr/>
        <a:lstStyle/>
        <a:p>
          <a:endParaRPr lang="es-EC"/>
        </a:p>
      </dgm:t>
    </dgm:pt>
    <dgm:pt modelId="{4A69B73D-6F2F-47EC-9225-983DB1BD2E9A}" type="sibTrans" cxnId="{2A8DAA39-213F-4F48-BAED-C0AB9CDBEDD0}">
      <dgm:prSet/>
      <dgm:spPr/>
      <dgm:t>
        <a:bodyPr/>
        <a:lstStyle/>
        <a:p>
          <a:endParaRPr lang="es-EC"/>
        </a:p>
      </dgm:t>
    </dgm:pt>
    <dgm:pt modelId="{37CAD669-AAE4-4C80-8A8C-66182F6C2DA9}">
      <dgm:prSet phldrT="[Texto]" custT="1"/>
      <dgm:spPr>
        <a:blipFill rotWithShape="1">
          <a:blip xmlns:r="http://schemas.openxmlformats.org/officeDocument/2006/relationships" r:embed="rId3"/>
          <a:stretch>
            <a:fillRect/>
          </a:stretch>
        </a:blipFill>
      </dgm:spPr>
      <dgm:t>
        <a:bodyPr/>
        <a:lstStyle/>
        <a:p>
          <a:r>
            <a:rPr lang="es-EC">
              <a:noFill/>
            </a:rPr>
            <a:t> </a:t>
          </a:r>
        </a:p>
      </dgm:t>
    </dgm:pt>
    <dgm:pt modelId="{4A666A0D-4271-40C3-A742-9F7AFF8C0ACA}" type="parTrans" cxnId="{F688675F-C751-492C-9270-DC25696CB366}">
      <dgm:prSet/>
      <dgm:spPr/>
      <dgm:t>
        <a:bodyPr/>
        <a:lstStyle/>
        <a:p>
          <a:endParaRPr lang="es-EC"/>
        </a:p>
      </dgm:t>
    </dgm:pt>
    <dgm:pt modelId="{DF656120-6491-4D14-B651-D1BA2D41664B}" type="sibTrans" cxnId="{F688675F-C751-492C-9270-DC25696CB366}">
      <dgm:prSet/>
      <dgm:spPr/>
      <dgm:t>
        <a:bodyPr/>
        <a:lstStyle/>
        <a:p>
          <a:endParaRPr lang="es-EC"/>
        </a:p>
      </dgm:t>
    </dgm:pt>
    <dgm:pt modelId="{38B03E44-C8BA-409E-95FF-B4762934C486}" type="pres">
      <dgm:prSet presAssocID="{0A2D0E3F-5CCC-4F91-989C-1EF66D097471}" presName="theList" presStyleCnt="0">
        <dgm:presLayoutVars>
          <dgm:dir/>
          <dgm:animLvl val="lvl"/>
          <dgm:resizeHandles val="exact"/>
        </dgm:presLayoutVars>
      </dgm:prSet>
      <dgm:spPr/>
    </dgm:pt>
    <dgm:pt modelId="{3F0D489D-CDC1-4925-8688-A25303FED9BA}" type="pres">
      <dgm:prSet presAssocID="{CFFEF251-A633-4B86-A6D7-320742E91AAB}" presName="compNode" presStyleCnt="0"/>
      <dgm:spPr/>
    </dgm:pt>
    <dgm:pt modelId="{E4AE9363-50BF-4A1A-9517-35E405A1DB29}" type="pres">
      <dgm:prSet presAssocID="{CFFEF251-A633-4B86-A6D7-320742E91AAB}" presName="aNode" presStyleLbl="bgShp" presStyleIdx="0" presStyleCnt="3"/>
      <dgm:spPr/>
    </dgm:pt>
    <dgm:pt modelId="{A82B13E6-DA53-43A0-B460-FA83D3A04C41}" type="pres">
      <dgm:prSet presAssocID="{CFFEF251-A633-4B86-A6D7-320742E91AAB}" presName="textNode" presStyleLbl="bgShp" presStyleIdx="0" presStyleCnt="3"/>
      <dgm:spPr/>
    </dgm:pt>
    <dgm:pt modelId="{30DD0DE9-77D4-4BA8-BDF3-4EE1DC0F370A}" type="pres">
      <dgm:prSet presAssocID="{CFFEF251-A633-4B86-A6D7-320742E91AAB}" presName="compChildNode" presStyleCnt="0"/>
      <dgm:spPr/>
    </dgm:pt>
    <dgm:pt modelId="{C65EA2E2-8102-48AE-8B2B-9819DF83301B}" type="pres">
      <dgm:prSet presAssocID="{CFFEF251-A633-4B86-A6D7-320742E91AAB}" presName="theInnerList" presStyleCnt="0"/>
      <dgm:spPr/>
    </dgm:pt>
    <dgm:pt modelId="{565F16AA-4D68-4858-943B-3D1414515AF8}" type="pres">
      <dgm:prSet presAssocID="{FAF4D302-34FA-4F4F-9C05-8FF2C24FDF00}" presName="childNode" presStyleLbl="node1" presStyleIdx="0" presStyleCnt="6">
        <dgm:presLayoutVars>
          <dgm:bulletEnabled val="1"/>
        </dgm:presLayoutVars>
      </dgm:prSet>
      <dgm:spPr/>
      <dgm:t>
        <a:bodyPr/>
        <a:lstStyle/>
        <a:p>
          <a:endParaRPr lang="es-EC"/>
        </a:p>
      </dgm:t>
    </dgm:pt>
    <dgm:pt modelId="{424D2492-7877-4DA0-A112-DC6B3DC04843}" type="pres">
      <dgm:prSet presAssocID="{FAF4D302-34FA-4F4F-9C05-8FF2C24FDF00}" presName="aSpace2" presStyleCnt="0"/>
      <dgm:spPr/>
    </dgm:pt>
    <dgm:pt modelId="{7A464DBA-3999-43FB-B49D-3EB794450F23}" type="pres">
      <dgm:prSet presAssocID="{FCAD3146-F603-4892-A924-9AE677EAAD15}" presName="childNode" presStyleLbl="node1" presStyleIdx="1" presStyleCnt="6">
        <dgm:presLayoutVars>
          <dgm:bulletEnabled val="1"/>
        </dgm:presLayoutVars>
      </dgm:prSet>
      <dgm:spPr/>
      <dgm:t>
        <a:bodyPr/>
        <a:lstStyle/>
        <a:p>
          <a:endParaRPr lang="es-EC"/>
        </a:p>
      </dgm:t>
    </dgm:pt>
    <dgm:pt modelId="{BE74FF81-8AB9-4016-84D6-AD9256D43942}" type="pres">
      <dgm:prSet presAssocID="{CFFEF251-A633-4B86-A6D7-320742E91AAB}" presName="aSpace" presStyleCnt="0"/>
      <dgm:spPr/>
    </dgm:pt>
    <dgm:pt modelId="{542D8C5F-98DC-4FFC-A1FD-471B4DF18843}" type="pres">
      <dgm:prSet presAssocID="{A98AEE4B-667C-4368-B4B2-F140578BB160}" presName="compNode" presStyleCnt="0"/>
      <dgm:spPr/>
    </dgm:pt>
    <dgm:pt modelId="{B06FE9C4-D9E1-4D90-9F7F-88EC1B6D2AEC}" type="pres">
      <dgm:prSet presAssocID="{A98AEE4B-667C-4368-B4B2-F140578BB160}" presName="aNode" presStyleLbl="bgShp" presStyleIdx="1" presStyleCnt="3"/>
      <dgm:spPr/>
    </dgm:pt>
    <dgm:pt modelId="{B987C514-D262-443E-A919-3002A2F448BA}" type="pres">
      <dgm:prSet presAssocID="{A98AEE4B-667C-4368-B4B2-F140578BB160}" presName="textNode" presStyleLbl="bgShp" presStyleIdx="1" presStyleCnt="3"/>
      <dgm:spPr/>
    </dgm:pt>
    <dgm:pt modelId="{A99BE322-4304-41A1-89D8-3FE0CA204A34}" type="pres">
      <dgm:prSet presAssocID="{A98AEE4B-667C-4368-B4B2-F140578BB160}" presName="compChildNode" presStyleCnt="0"/>
      <dgm:spPr/>
    </dgm:pt>
    <dgm:pt modelId="{81662325-B4A7-4986-AF31-2A6287700636}" type="pres">
      <dgm:prSet presAssocID="{A98AEE4B-667C-4368-B4B2-F140578BB160}" presName="theInnerList" presStyleCnt="0"/>
      <dgm:spPr/>
    </dgm:pt>
    <dgm:pt modelId="{F2D0AB2B-343B-48D2-91B8-BFB81D673F0E}" type="pres">
      <dgm:prSet presAssocID="{5970A345-25A1-49E8-AA4B-B588C767DA6C}" presName="childNode" presStyleLbl="node1" presStyleIdx="2" presStyleCnt="6">
        <dgm:presLayoutVars>
          <dgm:bulletEnabled val="1"/>
        </dgm:presLayoutVars>
      </dgm:prSet>
      <dgm:spPr/>
      <dgm:t>
        <a:bodyPr/>
        <a:lstStyle/>
        <a:p>
          <a:endParaRPr lang="es-EC"/>
        </a:p>
      </dgm:t>
    </dgm:pt>
    <dgm:pt modelId="{90C76BE8-D5D5-48F8-9151-DCC430A5E2AA}" type="pres">
      <dgm:prSet presAssocID="{5970A345-25A1-49E8-AA4B-B588C767DA6C}" presName="aSpace2" presStyleCnt="0"/>
      <dgm:spPr/>
    </dgm:pt>
    <dgm:pt modelId="{2D0EC5CA-728B-4EA6-BFDB-FC7DABA15AE6}" type="pres">
      <dgm:prSet presAssocID="{E0ED0227-D515-4848-81CD-333D276791AD}" presName="childNode" presStyleLbl="node1" presStyleIdx="3" presStyleCnt="6">
        <dgm:presLayoutVars>
          <dgm:bulletEnabled val="1"/>
        </dgm:presLayoutVars>
      </dgm:prSet>
      <dgm:spPr/>
      <dgm:t>
        <a:bodyPr/>
        <a:lstStyle/>
        <a:p>
          <a:endParaRPr lang="es-EC"/>
        </a:p>
      </dgm:t>
    </dgm:pt>
    <dgm:pt modelId="{556EA627-8980-4F66-9CDC-016F329BA10E}" type="pres">
      <dgm:prSet presAssocID="{A98AEE4B-667C-4368-B4B2-F140578BB160}" presName="aSpace" presStyleCnt="0"/>
      <dgm:spPr/>
    </dgm:pt>
    <dgm:pt modelId="{0DCCF727-35E0-4A9F-9191-C7832499967F}" type="pres">
      <dgm:prSet presAssocID="{E75F3A1C-39D6-420A-8307-DCBE9C94783C}" presName="compNode" presStyleCnt="0"/>
      <dgm:spPr/>
    </dgm:pt>
    <dgm:pt modelId="{DFBB9810-AD8C-4C86-98B1-206D62C6FA43}" type="pres">
      <dgm:prSet presAssocID="{E75F3A1C-39D6-420A-8307-DCBE9C94783C}" presName="aNode" presStyleLbl="bgShp" presStyleIdx="2" presStyleCnt="3"/>
      <dgm:spPr/>
    </dgm:pt>
    <dgm:pt modelId="{F197318B-1CB2-4628-8849-BB2EC5629F4B}" type="pres">
      <dgm:prSet presAssocID="{E75F3A1C-39D6-420A-8307-DCBE9C94783C}" presName="textNode" presStyleLbl="bgShp" presStyleIdx="2" presStyleCnt="3"/>
      <dgm:spPr/>
    </dgm:pt>
    <dgm:pt modelId="{5609657D-2105-42CC-A64B-82093A1D43FA}" type="pres">
      <dgm:prSet presAssocID="{E75F3A1C-39D6-420A-8307-DCBE9C94783C}" presName="compChildNode" presStyleCnt="0"/>
      <dgm:spPr/>
    </dgm:pt>
    <dgm:pt modelId="{3CE593C8-506C-4F0C-A296-9FDD5B145BD9}" type="pres">
      <dgm:prSet presAssocID="{E75F3A1C-39D6-420A-8307-DCBE9C94783C}" presName="theInnerList" presStyleCnt="0"/>
      <dgm:spPr/>
    </dgm:pt>
    <dgm:pt modelId="{A3803419-A85B-4404-B822-1A8E4CE16C2C}" type="pres">
      <dgm:prSet presAssocID="{B6B72E46-69F8-415F-A135-3200E5C0FCD2}" presName="childNode" presStyleLbl="node1" presStyleIdx="4" presStyleCnt="6">
        <dgm:presLayoutVars>
          <dgm:bulletEnabled val="1"/>
        </dgm:presLayoutVars>
      </dgm:prSet>
      <dgm:spPr/>
      <dgm:t>
        <a:bodyPr/>
        <a:lstStyle/>
        <a:p>
          <a:endParaRPr lang="es-EC"/>
        </a:p>
      </dgm:t>
    </dgm:pt>
    <dgm:pt modelId="{0621E0BC-103C-4E66-8017-F0C52EA5E2BC}" type="pres">
      <dgm:prSet presAssocID="{B6B72E46-69F8-415F-A135-3200E5C0FCD2}" presName="aSpace2" presStyleCnt="0"/>
      <dgm:spPr/>
    </dgm:pt>
    <dgm:pt modelId="{A773A9B6-A4BD-400E-9644-6833D7C3DFB9}" type="pres">
      <dgm:prSet presAssocID="{37CAD669-AAE4-4C80-8A8C-66182F6C2DA9}" presName="childNode" presStyleLbl="node1" presStyleIdx="5" presStyleCnt="6">
        <dgm:presLayoutVars>
          <dgm:bulletEnabled val="1"/>
        </dgm:presLayoutVars>
      </dgm:prSet>
      <dgm:spPr/>
      <dgm:t>
        <a:bodyPr/>
        <a:lstStyle/>
        <a:p>
          <a:endParaRPr lang="es-EC"/>
        </a:p>
      </dgm:t>
    </dgm:pt>
  </dgm:ptLst>
  <dgm:cxnLst>
    <dgm:cxn modelId="{B1EBD81A-5681-436C-A288-FFB483C91C9A}" srcId="{0A2D0E3F-5CCC-4F91-989C-1EF66D097471}" destId="{A98AEE4B-667C-4368-B4B2-F140578BB160}" srcOrd="1" destOrd="0" parTransId="{05339D50-72CC-4A9D-AA0B-666D4D4260E5}" sibTransId="{36F4BB2B-9A7C-4848-BAC9-3A01702CD6A8}"/>
    <dgm:cxn modelId="{2A8DAA39-213F-4F48-BAED-C0AB9CDBEDD0}" srcId="{E75F3A1C-39D6-420A-8307-DCBE9C94783C}" destId="{B6B72E46-69F8-415F-A135-3200E5C0FCD2}" srcOrd="0" destOrd="0" parTransId="{1DD76773-893C-4E2F-BFA0-DF2F621655A0}" sibTransId="{4A69B73D-6F2F-47EC-9225-983DB1BD2E9A}"/>
    <dgm:cxn modelId="{8B272318-D5B4-45EA-9549-69502E0D8035}" type="presOf" srcId="{E75F3A1C-39D6-420A-8307-DCBE9C94783C}" destId="{DFBB9810-AD8C-4C86-98B1-206D62C6FA43}" srcOrd="0" destOrd="0" presId="urn:microsoft.com/office/officeart/2005/8/layout/lProcess2"/>
    <dgm:cxn modelId="{BA9305F2-A6B9-4AB7-8E29-E29A8C4321D4}" type="presOf" srcId="{37CAD669-AAE4-4C80-8A8C-66182F6C2DA9}" destId="{A773A9B6-A4BD-400E-9644-6833D7C3DFB9}" srcOrd="0" destOrd="0" presId="urn:microsoft.com/office/officeart/2005/8/layout/lProcess2"/>
    <dgm:cxn modelId="{9D8B4CEF-6412-4837-9AA7-97865742126C}" type="presOf" srcId="{FAF4D302-34FA-4F4F-9C05-8FF2C24FDF00}" destId="{565F16AA-4D68-4858-943B-3D1414515AF8}" srcOrd="0" destOrd="0" presId="urn:microsoft.com/office/officeart/2005/8/layout/lProcess2"/>
    <dgm:cxn modelId="{36628299-B801-4002-9849-F75302E98E50}" srcId="{A98AEE4B-667C-4368-B4B2-F140578BB160}" destId="{E0ED0227-D515-4848-81CD-333D276791AD}" srcOrd="1" destOrd="0" parTransId="{7F7D09C8-97EF-447F-BA6D-73BE3BDA14E0}" sibTransId="{6BBAB485-8520-4C4B-B7BA-368FED63E27D}"/>
    <dgm:cxn modelId="{89A853B9-4B33-4B28-AC80-5BA01F9FD8EB}" type="presOf" srcId="{E0ED0227-D515-4848-81CD-333D276791AD}" destId="{2D0EC5CA-728B-4EA6-BFDB-FC7DABA15AE6}" srcOrd="0" destOrd="0" presId="urn:microsoft.com/office/officeart/2005/8/layout/lProcess2"/>
    <dgm:cxn modelId="{4B613968-5D9D-4B96-A0DE-5BF041C92309}" srcId="{0A2D0E3F-5CCC-4F91-989C-1EF66D097471}" destId="{CFFEF251-A633-4B86-A6D7-320742E91AAB}" srcOrd="0" destOrd="0" parTransId="{A06F28DA-D0BD-48D7-8A31-B75A95A98AD3}" sibTransId="{1D93478C-3982-47F7-A7EA-4B12F03EDA57}"/>
    <dgm:cxn modelId="{B90A3B1B-9BD7-4226-8FA5-E82000FF266F}" srcId="{A98AEE4B-667C-4368-B4B2-F140578BB160}" destId="{5970A345-25A1-49E8-AA4B-B588C767DA6C}" srcOrd="0" destOrd="0" parTransId="{E2A1BFB9-FC08-4004-8A37-B414251DAC1C}" sibTransId="{FCDD2108-3993-447B-A537-D6770913EE38}"/>
    <dgm:cxn modelId="{2E1C846E-56F9-4D22-8B9A-EAC2DEA38C31}" type="presOf" srcId="{CFFEF251-A633-4B86-A6D7-320742E91AAB}" destId="{A82B13E6-DA53-43A0-B460-FA83D3A04C41}" srcOrd="1" destOrd="0" presId="urn:microsoft.com/office/officeart/2005/8/layout/lProcess2"/>
    <dgm:cxn modelId="{5BA23B07-089E-4ECA-AD71-0978D430ECC9}" type="presOf" srcId="{CFFEF251-A633-4B86-A6D7-320742E91AAB}" destId="{E4AE9363-50BF-4A1A-9517-35E405A1DB29}" srcOrd="0" destOrd="0" presId="urn:microsoft.com/office/officeart/2005/8/layout/lProcess2"/>
    <dgm:cxn modelId="{77AB3E02-339A-422F-AB0A-17C08A0689C8}" type="presOf" srcId="{A98AEE4B-667C-4368-B4B2-F140578BB160}" destId="{B987C514-D262-443E-A919-3002A2F448BA}" srcOrd="1" destOrd="0" presId="urn:microsoft.com/office/officeart/2005/8/layout/lProcess2"/>
    <dgm:cxn modelId="{4C2B199C-41AF-4D4C-9693-A914B2470DF3}" type="presOf" srcId="{0A2D0E3F-5CCC-4F91-989C-1EF66D097471}" destId="{38B03E44-C8BA-409E-95FF-B4762934C486}" srcOrd="0" destOrd="0" presId="urn:microsoft.com/office/officeart/2005/8/layout/lProcess2"/>
    <dgm:cxn modelId="{3DB657BA-4045-400F-A112-10246A357544}" type="presOf" srcId="{E75F3A1C-39D6-420A-8307-DCBE9C94783C}" destId="{F197318B-1CB2-4628-8849-BB2EC5629F4B}" srcOrd="1" destOrd="0" presId="urn:microsoft.com/office/officeart/2005/8/layout/lProcess2"/>
    <dgm:cxn modelId="{4DEEF713-0016-4CFD-A930-100FA6A52B58}" type="presOf" srcId="{FCAD3146-F603-4892-A924-9AE677EAAD15}" destId="{7A464DBA-3999-43FB-B49D-3EB794450F23}" srcOrd="0" destOrd="0" presId="urn:microsoft.com/office/officeart/2005/8/layout/lProcess2"/>
    <dgm:cxn modelId="{542CC662-C7D8-47E4-A56F-5DCA900A2939}" type="presOf" srcId="{B6B72E46-69F8-415F-A135-3200E5C0FCD2}" destId="{A3803419-A85B-4404-B822-1A8E4CE16C2C}" srcOrd="0" destOrd="0" presId="urn:microsoft.com/office/officeart/2005/8/layout/lProcess2"/>
    <dgm:cxn modelId="{F688675F-C751-492C-9270-DC25696CB366}" srcId="{E75F3A1C-39D6-420A-8307-DCBE9C94783C}" destId="{37CAD669-AAE4-4C80-8A8C-66182F6C2DA9}" srcOrd="1" destOrd="0" parTransId="{4A666A0D-4271-40C3-A742-9F7AFF8C0ACA}" sibTransId="{DF656120-6491-4D14-B651-D1BA2D41664B}"/>
    <dgm:cxn modelId="{F4987893-C56D-48BD-9340-CBE0CD4EBC96}" type="presOf" srcId="{5970A345-25A1-49E8-AA4B-B588C767DA6C}" destId="{F2D0AB2B-343B-48D2-91B8-BFB81D673F0E}" srcOrd="0" destOrd="0" presId="urn:microsoft.com/office/officeart/2005/8/layout/lProcess2"/>
    <dgm:cxn modelId="{D46E8ACB-246D-47D2-A278-4A0C68C230CD}" type="presOf" srcId="{A98AEE4B-667C-4368-B4B2-F140578BB160}" destId="{B06FE9C4-D9E1-4D90-9F7F-88EC1B6D2AEC}" srcOrd="0" destOrd="0" presId="urn:microsoft.com/office/officeart/2005/8/layout/lProcess2"/>
    <dgm:cxn modelId="{E21D1D20-E9AD-4F37-883F-823DB7922B19}" srcId="{CFFEF251-A633-4B86-A6D7-320742E91AAB}" destId="{FAF4D302-34FA-4F4F-9C05-8FF2C24FDF00}" srcOrd="0" destOrd="0" parTransId="{A744B68B-7115-4E3C-815E-FCC0666B5DB4}" sibTransId="{9F936CFB-1B47-4757-824C-F8B2FBFEA27D}"/>
    <dgm:cxn modelId="{1AF0C5F5-0EE5-4E1F-B3BC-89917DEAD089}" srcId="{CFFEF251-A633-4B86-A6D7-320742E91AAB}" destId="{FCAD3146-F603-4892-A924-9AE677EAAD15}" srcOrd="1" destOrd="0" parTransId="{BA60C0E1-E63A-4EE1-AC2C-5D1E0FFD1977}" sibTransId="{3EE7B166-5F28-4643-95F7-CECAEAD02984}"/>
    <dgm:cxn modelId="{BDFF1434-5969-435F-A7BB-29E9FC3BADE0}" srcId="{0A2D0E3F-5CCC-4F91-989C-1EF66D097471}" destId="{E75F3A1C-39D6-420A-8307-DCBE9C94783C}" srcOrd="2" destOrd="0" parTransId="{69906FF5-40A9-440C-9756-E6D0943A1EF7}" sibTransId="{606C0D15-380C-4899-9F2D-F2B1B965BF1A}"/>
    <dgm:cxn modelId="{16B70B45-EFEE-44E9-A63D-4BBA41CCEA27}" type="presParOf" srcId="{38B03E44-C8BA-409E-95FF-B4762934C486}" destId="{3F0D489D-CDC1-4925-8688-A25303FED9BA}" srcOrd="0" destOrd="0" presId="urn:microsoft.com/office/officeart/2005/8/layout/lProcess2"/>
    <dgm:cxn modelId="{D1372CC8-8633-4A6B-BCBD-FF2BBC0579C9}" type="presParOf" srcId="{3F0D489D-CDC1-4925-8688-A25303FED9BA}" destId="{E4AE9363-50BF-4A1A-9517-35E405A1DB29}" srcOrd="0" destOrd="0" presId="urn:microsoft.com/office/officeart/2005/8/layout/lProcess2"/>
    <dgm:cxn modelId="{1E9F6BD0-1406-4C9C-A0FD-22C5CDA86173}" type="presParOf" srcId="{3F0D489D-CDC1-4925-8688-A25303FED9BA}" destId="{A82B13E6-DA53-43A0-B460-FA83D3A04C41}" srcOrd="1" destOrd="0" presId="urn:microsoft.com/office/officeart/2005/8/layout/lProcess2"/>
    <dgm:cxn modelId="{98472A87-5B3E-476D-BAE3-F1CCC8CDF429}" type="presParOf" srcId="{3F0D489D-CDC1-4925-8688-A25303FED9BA}" destId="{30DD0DE9-77D4-4BA8-BDF3-4EE1DC0F370A}" srcOrd="2" destOrd="0" presId="urn:microsoft.com/office/officeart/2005/8/layout/lProcess2"/>
    <dgm:cxn modelId="{99ABCA54-592B-42BD-B304-40E290D6B8EB}" type="presParOf" srcId="{30DD0DE9-77D4-4BA8-BDF3-4EE1DC0F370A}" destId="{C65EA2E2-8102-48AE-8B2B-9819DF83301B}" srcOrd="0" destOrd="0" presId="urn:microsoft.com/office/officeart/2005/8/layout/lProcess2"/>
    <dgm:cxn modelId="{437D3C91-635C-46BF-8BA5-A0BE7B17BAB5}" type="presParOf" srcId="{C65EA2E2-8102-48AE-8B2B-9819DF83301B}" destId="{565F16AA-4D68-4858-943B-3D1414515AF8}" srcOrd="0" destOrd="0" presId="urn:microsoft.com/office/officeart/2005/8/layout/lProcess2"/>
    <dgm:cxn modelId="{2F3B22A8-A3F2-49AD-9D6A-5A6C7715E5A4}" type="presParOf" srcId="{C65EA2E2-8102-48AE-8B2B-9819DF83301B}" destId="{424D2492-7877-4DA0-A112-DC6B3DC04843}" srcOrd="1" destOrd="0" presId="urn:microsoft.com/office/officeart/2005/8/layout/lProcess2"/>
    <dgm:cxn modelId="{897B86A5-31A2-4B2C-A558-689A129DE9BD}" type="presParOf" srcId="{C65EA2E2-8102-48AE-8B2B-9819DF83301B}" destId="{7A464DBA-3999-43FB-B49D-3EB794450F23}" srcOrd="2" destOrd="0" presId="urn:microsoft.com/office/officeart/2005/8/layout/lProcess2"/>
    <dgm:cxn modelId="{658FC1F3-056A-45AE-BB3F-7F575D757EB2}" type="presParOf" srcId="{38B03E44-C8BA-409E-95FF-B4762934C486}" destId="{BE74FF81-8AB9-4016-84D6-AD9256D43942}" srcOrd="1" destOrd="0" presId="urn:microsoft.com/office/officeart/2005/8/layout/lProcess2"/>
    <dgm:cxn modelId="{3859E68B-3275-4392-9994-A18881131E82}" type="presParOf" srcId="{38B03E44-C8BA-409E-95FF-B4762934C486}" destId="{542D8C5F-98DC-4FFC-A1FD-471B4DF18843}" srcOrd="2" destOrd="0" presId="urn:microsoft.com/office/officeart/2005/8/layout/lProcess2"/>
    <dgm:cxn modelId="{E98B72CD-CA38-4CC6-9153-10D0EAC53238}" type="presParOf" srcId="{542D8C5F-98DC-4FFC-A1FD-471B4DF18843}" destId="{B06FE9C4-D9E1-4D90-9F7F-88EC1B6D2AEC}" srcOrd="0" destOrd="0" presId="urn:microsoft.com/office/officeart/2005/8/layout/lProcess2"/>
    <dgm:cxn modelId="{78575021-563A-488E-9E8F-79BAF8F510D5}" type="presParOf" srcId="{542D8C5F-98DC-4FFC-A1FD-471B4DF18843}" destId="{B987C514-D262-443E-A919-3002A2F448BA}" srcOrd="1" destOrd="0" presId="urn:microsoft.com/office/officeart/2005/8/layout/lProcess2"/>
    <dgm:cxn modelId="{315C9CBD-6C8F-4DD9-99C2-2EA00779DDB9}" type="presParOf" srcId="{542D8C5F-98DC-4FFC-A1FD-471B4DF18843}" destId="{A99BE322-4304-41A1-89D8-3FE0CA204A34}" srcOrd="2" destOrd="0" presId="urn:microsoft.com/office/officeart/2005/8/layout/lProcess2"/>
    <dgm:cxn modelId="{D07C9A93-3643-4EC6-9E17-A8EA2450AD63}" type="presParOf" srcId="{A99BE322-4304-41A1-89D8-3FE0CA204A34}" destId="{81662325-B4A7-4986-AF31-2A6287700636}" srcOrd="0" destOrd="0" presId="urn:microsoft.com/office/officeart/2005/8/layout/lProcess2"/>
    <dgm:cxn modelId="{E906EB43-0E32-4256-815F-7F5DFDCF077C}" type="presParOf" srcId="{81662325-B4A7-4986-AF31-2A6287700636}" destId="{F2D0AB2B-343B-48D2-91B8-BFB81D673F0E}" srcOrd="0" destOrd="0" presId="urn:microsoft.com/office/officeart/2005/8/layout/lProcess2"/>
    <dgm:cxn modelId="{CE590BA3-79CE-4F3B-B887-386453D2362B}" type="presParOf" srcId="{81662325-B4A7-4986-AF31-2A6287700636}" destId="{90C76BE8-D5D5-48F8-9151-DCC430A5E2AA}" srcOrd="1" destOrd="0" presId="urn:microsoft.com/office/officeart/2005/8/layout/lProcess2"/>
    <dgm:cxn modelId="{769B2890-A3E8-48B8-8DFE-1842EA01DBEE}" type="presParOf" srcId="{81662325-B4A7-4986-AF31-2A6287700636}" destId="{2D0EC5CA-728B-4EA6-BFDB-FC7DABA15AE6}" srcOrd="2" destOrd="0" presId="urn:microsoft.com/office/officeart/2005/8/layout/lProcess2"/>
    <dgm:cxn modelId="{FE4E91D4-A592-4241-AC0D-BBA4A1002A26}" type="presParOf" srcId="{38B03E44-C8BA-409E-95FF-B4762934C486}" destId="{556EA627-8980-4F66-9CDC-016F329BA10E}" srcOrd="3" destOrd="0" presId="urn:microsoft.com/office/officeart/2005/8/layout/lProcess2"/>
    <dgm:cxn modelId="{AE494D6B-4D09-4E19-8BC0-C58416C2C1C6}" type="presParOf" srcId="{38B03E44-C8BA-409E-95FF-B4762934C486}" destId="{0DCCF727-35E0-4A9F-9191-C7832499967F}" srcOrd="4" destOrd="0" presId="urn:microsoft.com/office/officeart/2005/8/layout/lProcess2"/>
    <dgm:cxn modelId="{93146743-32A6-4E41-9399-472EC45BAC44}" type="presParOf" srcId="{0DCCF727-35E0-4A9F-9191-C7832499967F}" destId="{DFBB9810-AD8C-4C86-98B1-206D62C6FA43}" srcOrd="0" destOrd="0" presId="urn:microsoft.com/office/officeart/2005/8/layout/lProcess2"/>
    <dgm:cxn modelId="{060EE4D9-70DA-47F9-8658-59FE852E03A6}" type="presParOf" srcId="{0DCCF727-35E0-4A9F-9191-C7832499967F}" destId="{F197318B-1CB2-4628-8849-BB2EC5629F4B}" srcOrd="1" destOrd="0" presId="urn:microsoft.com/office/officeart/2005/8/layout/lProcess2"/>
    <dgm:cxn modelId="{03949135-6A1C-4615-9C3F-DE23DB71E6F3}" type="presParOf" srcId="{0DCCF727-35E0-4A9F-9191-C7832499967F}" destId="{5609657D-2105-42CC-A64B-82093A1D43FA}" srcOrd="2" destOrd="0" presId="urn:microsoft.com/office/officeart/2005/8/layout/lProcess2"/>
    <dgm:cxn modelId="{F0413B6E-80E2-42AA-BECB-5D135BB11C76}" type="presParOf" srcId="{5609657D-2105-42CC-A64B-82093A1D43FA}" destId="{3CE593C8-506C-4F0C-A296-9FDD5B145BD9}" srcOrd="0" destOrd="0" presId="urn:microsoft.com/office/officeart/2005/8/layout/lProcess2"/>
    <dgm:cxn modelId="{1D5D1158-783B-4B55-A7E9-9B2B742021AE}" type="presParOf" srcId="{3CE593C8-506C-4F0C-A296-9FDD5B145BD9}" destId="{A3803419-A85B-4404-B822-1A8E4CE16C2C}" srcOrd="0" destOrd="0" presId="urn:microsoft.com/office/officeart/2005/8/layout/lProcess2"/>
    <dgm:cxn modelId="{3E398FFB-187D-42E9-95C9-D59CF6BA96A3}" type="presParOf" srcId="{3CE593C8-506C-4F0C-A296-9FDD5B145BD9}" destId="{0621E0BC-103C-4E66-8017-F0C52EA5E2BC}" srcOrd="1" destOrd="0" presId="urn:microsoft.com/office/officeart/2005/8/layout/lProcess2"/>
    <dgm:cxn modelId="{4AE2838E-41F9-4DD5-AACA-6825C94A550B}" type="presParOf" srcId="{3CE593C8-506C-4F0C-A296-9FDD5B145BD9}" destId="{A773A9B6-A4BD-400E-9644-6833D7C3DFB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B96E3-EB5C-4377-A33F-FF57EBA7210B}"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C"/>
        </a:p>
      </dgm:t>
    </dgm:pt>
    <dgm:pt modelId="{5CCC2654-0B69-48AB-A249-F39D48E4EBC0}">
      <dgm:prSet phldrT="[Texto]"/>
      <dgm:spPr/>
      <dgm:t>
        <a:bodyPr/>
        <a:lstStyle/>
        <a:p>
          <a:r>
            <a:rPr lang="es-EC" dirty="0" smtClean="0"/>
            <a:t>Misión</a:t>
          </a:r>
          <a:endParaRPr lang="es-EC" dirty="0"/>
        </a:p>
      </dgm:t>
    </dgm:pt>
    <dgm:pt modelId="{9CD3ADB2-D929-413A-AB2E-E1FFC6FFB78D}" type="parTrans" cxnId="{10EFC5A6-C879-4517-B6C0-0D6A06F53E10}">
      <dgm:prSet/>
      <dgm:spPr/>
      <dgm:t>
        <a:bodyPr/>
        <a:lstStyle/>
        <a:p>
          <a:endParaRPr lang="es-EC"/>
        </a:p>
      </dgm:t>
    </dgm:pt>
    <dgm:pt modelId="{FC57CEB2-AD0E-437C-BDC0-23BF1D58756D}" type="sibTrans" cxnId="{10EFC5A6-C879-4517-B6C0-0D6A06F53E10}">
      <dgm:prSet/>
      <dgm:spPr/>
      <dgm:t>
        <a:bodyPr/>
        <a:lstStyle/>
        <a:p>
          <a:endParaRPr lang="es-EC"/>
        </a:p>
      </dgm:t>
    </dgm:pt>
    <dgm:pt modelId="{8F997E95-D7DF-4BCC-825C-BA61AA82DF67}">
      <dgm:prSet phldrT="[Texto]"/>
      <dgm:spPr/>
      <dgm:t>
        <a:bodyPr/>
        <a:lstStyle/>
        <a:p>
          <a:r>
            <a:rPr lang="es-EC" dirty="0" smtClean="0"/>
            <a:t>Buscar la excelencia en la provisión de la comunicación de datos, a través del uso de la mejor tecnología disponible y la preparación continua de nuestros recursos humanos, en beneficio de la comunidad, cliente y empresa.</a:t>
          </a:r>
          <a:endParaRPr lang="es-EC" dirty="0"/>
        </a:p>
      </dgm:t>
    </dgm:pt>
    <dgm:pt modelId="{77CD9017-A8FE-483C-8B9D-3490AAC9E909}" type="parTrans" cxnId="{8A0B51A2-3040-48B6-B669-3E5A9700B4ED}">
      <dgm:prSet/>
      <dgm:spPr/>
      <dgm:t>
        <a:bodyPr/>
        <a:lstStyle/>
        <a:p>
          <a:endParaRPr lang="es-EC"/>
        </a:p>
      </dgm:t>
    </dgm:pt>
    <dgm:pt modelId="{EDB80BE3-F721-41B4-B1A4-BB905A070DA7}" type="sibTrans" cxnId="{8A0B51A2-3040-48B6-B669-3E5A9700B4ED}">
      <dgm:prSet/>
      <dgm:spPr/>
      <dgm:t>
        <a:bodyPr/>
        <a:lstStyle/>
        <a:p>
          <a:endParaRPr lang="es-EC"/>
        </a:p>
      </dgm:t>
    </dgm:pt>
    <dgm:pt modelId="{37763D84-3D32-4073-BACE-7D5DA9B9F5F5}">
      <dgm:prSet phldrT="[Texto]"/>
      <dgm:spPr/>
      <dgm:t>
        <a:bodyPr/>
        <a:lstStyle/>
        <a:p>
          <a:r>
            <a:rPr lang="es-EC" dirty="0" smtClean="0"/>
            <a:t>Visión</a:t>
          </a:r>
          <a:endParaRPr lang="es-EC" dirty="0"/>
        </a:p>
      </dgm:t>
    </dgm:pt>
    <dgm:pt modelId="{9F6B0FF5-6152-4D09-8ADA-F79E856FEFC4}" type="parTrans" cxnId="{8DC2D80A-5B3F-4151-8E49-915C3F89B8DC}">
      <dgm:prSet/>
      <dgm:spPr/>
      <dgm:t>
        <a:bodyPr/>
        <a:lstStyle/>
        <a:p>
          <a:endParaRPr lang="es-EC"/>
        </a:p>
      </dgm:t>
    </dgm:pt>
    <dgm:pt modelId="{216BC4E6-DF29-4D41-8CB5-5664CF693CD7}" type="sibTrans" cxnId="{8DC2D80A-5B3F-4151-8E49-915C3F89B8DC}">
      <dgm:prSet/>
      <dgm:spPr/>
      <dgm:t>
        <a:bodyPr/>
        <a:lstStyle/>
        <a:p>
          <a:endParaRPr lang="es-EC"/>
        </a:p>
      </dgm:t>
    </dgm:pt>
    <dgm:pt modelId="{75F78AE7-1ACD-4524-AB69-FE4E2C73CF16}">
      <dgm:prSet phldrT="[Texto]"/>
      <dgm:spPr/>
      <dgm:t>
        <a:bodyPr/>
        <a:lstStyle/>
        <a:p>
          <a:r>
            <a:rPr lang="es-EC" dirty="0" smtClean="0"/>
            <a:t>Ser la mejor alternativa e integrar al Ecuador a través de la provisión de servicios de comunicación de video, voz y datos; siguiendo estándares internacionales de calidad y usando la mejor y más moderna tecnología en telecomunicaciones.</a:t>
          </a:r>
          <a:endParaRPr lang="es-EC" dirty="0"/>
        </a:p>
      </dgm:t>
    </dgm:pt>
    <dgm:pt modelId="{292A7AD6-F425-4D76-9FF0-163983327640}" type="parTrans" cxnId="{DAB1F60B-EFB0-488E-ABEA-1E53E924E155}">
      <dgm:prSet/>
      <dgm:spPr/>
      <dgm:t>
        <a:bodyPr/>
        <a:lstStyle/>
        <a:p>
          <a:endParaRPr lang="es-EC"/>
        </a:p>
      </dgm:t>
    </dgm:pt>
    <dgm:pt modelId="{B3A08616-AB04-463C-8F34-DC62F8832061}" type="sibTrans" cxnId="{DAB1F60B-EFB0-488E-ABEA-1E53E924E155}">
      <dgm:prSet/>
      <dgm:spPr/>
      <dgm:t>
        <a:bodyPr/>
        <a:lstStyle/>
        <a:p>
          <a:endParaRPr lang="es-EC"/>
        </a:p>
      </dgm:t>
    </dgm:pt>
    <dgm:pt modelId="{A5501A13-35C7-425B-AF50-16586F5F9655}" type="pres">
      <dgm:prSet presAssocID="{BDCB96E3-EB5C-4377-A33F-FF57EBA7210B}" presName="Name0" presStyleCnt="0">
        <dgm:presLayoutVars>
          <dgm:dir/>
          <dgm:animLvl val="lvl"/>
          <dgm:resizeHandles val="exact"/>
        </dgm:presLayoutVars>
      </dgm:prSet>
      <dgm:spPr/>
      <dgm:t>
        <a:bodyPr/>
        <a:lstStyle/>
        <a:p>
          <a:endParaRPr lang="es-EC"/>
        </a:p>
      </dgm:t>
    </dgm:pt>
    <dgm:pt modelId="{678E9A34-A080-4F3B-8B01-350BF42EA7B1}" type="pres">
      <dgm:prSet presAssocID="{5CCC2654-0B69-48AB-A249-F39D48E4EBC0}" presName="compositeNode" presStyleCnt="0">
        <dgm:presLayoutVars>
          <dgm:bulletEnabled val="1"/>
        </dgm:presLayoutVars>
      </dgm:prSet>
      <dgm:spPr/>
    </dgm:pt>
    <dgm:pt modelId="{952F453C-D003-4A9B-BFC8-5E13323C4A4A}" type="pres">
      <dgm:prSet presAssocID="{5CCC2654-0B69-48AB-A249-F39D48E4EBC0}" presName="bgRect" presStyleLbl="node1" presStyleIdx="0" presStyleCnt="2"/>
      <dgm:spPr/>
      <dgm:t>
        <a:bodyPr/>
        <a:lstStyle/>
        <a:p>
          <a:endParaRPr lang="es-EC"/>
        </a:p>
      </dgm:t>
    </dgm:pt>
    <dgm:pt modelId="{0A02248E-F874-4FE0-84BF-BF6304877AF2}" type="pres">
      <dgm:prSet presAssocID="{5CCC2654-0B69-48AB-A249-F39D48E4EBC0}" presName="parentNode" presStyleLbl="node1" presStyleIdx="0" presStyleCnt="2">
        <dgm:presLayoutVars>
          <dgm:chMax val="0"/>
          <dgm:bulletEnabled val="1"/>
        </dgm:presLayoutVars>
      </dgm:prSet>
      <dgm:spPr/>
      <dgm:t>
        <a:bodyPr/>
        <a:lstStyle/>
        <a:p>
          <a:endParaRPr lang="es-EC"/>
        </a:p>
      </dgm:t>
    </dgm:pt>
    <dgm:pt modelId="{A70CF527-FB52-4D40-9E71-A4B4FBE6D06B}" type="pres">
      <dgm:prSet presAssocID="{5CCC2654-0B69-48AB-A249-F39D48E4EBC0}" presName="childNode" presStyleLbl="node1" presStyleIdx="0" presStyleCnt="2">
        <dgm:presLayoutVars>
          <dgm:bulletEnabled val="1"/>
        </dgm:presLayoutVars>
      </dgm:prSet>
      <dgm:spPr/>
      <dgm:t>
        <a:bodyPr/>
        <a:lstStyle/>
        <a:p>
          <a:endParaRPr lang="es-EC"/>
        </a:p>
      </dgm:t>
    </dgm:pt>
    <dgm:pt modelId="{DDE9933D-A06D-4986-9545-4E4790B57CC6}" type="pres">
      <dgm:prSet presAssocID="{FC57CEB2-AD0E-437C-BDC0-23BF1D58756D}" presName="hSp" presStyleCnt="0"/>
      <dgm:spPr/>
    </dgm:pt>
    <dgm:pt modelId="{7DC0FE14-A873-4902-BF5D-8D6339B2B3D4}" type="pres">
      <dgm:prSet presAssocID="{FC57CEB2-AD0E-437C-BDC0-23BF1D58756D}" presName="vProcSp" presStyleCnt="0"/>
      <dgm:spPr/>
    </dgm:pt>
    <dgm:pt modelId="{BA6AE57A-0DB4-4819-9E2B-DD7028190093}" type="pres">
      <dgm:prSet presAssocID="{FC57CEB2-AD0E-437C-BDC0-23BF1D58756D}" presName="vSp1" presStyleCnt="0"/>
      <dgm:spPr/>
    </dgm:pt>
    <dgm:pt modelId="{B043DC06-2221-4417-80E4-B386A7DE4E53}" type="pres">
      <dgm:prSet presAssocID="{FC57CEB2-AD0E-437C-BDC0-23BF1D58756D}" presName="simulatedConn" presStyleLbl="solidFgAcc1" presStyleIdx="0" presStyleCnt="1"/>
      <dgm:spPr/>
    </dgm:pt>
    <dgm:pt modelId="{98453A76-311D-4F3C-B1FF-791ACAFDE0EE}" type="pres">
      <dgm:prSet presAssocID="{FC57CEB2-AD0E-437C-BDC0-23BF1D58756D}" presName="vSp2" presStyleCnt="0"/>
      <dgm:spPr/>
    </dgm:pt>
    <dgm:pt modelId="{9D531A41-6E9B-4AB9-A1D5-57F22E46DEAE}" type="pres">
      <dgm:prSet presAssocID="{FC57CEB2-AD0E-437C-BDC0-23BF1D58756D}" presName="sibTrans" presStyleCnt="0"/>
      <dgm:spPr/>
    </dgm:pt>
    <dgm:pt modelId="{621D77D1-0747-419C-A439-00FC78316E80}" type="pres">
      <dgm:prSet presAssocID="{37763D84-3D32-4073-BACE-7D5DA9B9F5F5}" presName="compositeNode" presStyleCnt="0">
        <dgm:presLayoutVars>
          <dgm:bulletEnabled val="1"/>
        </dgm:presLayoutVars>
      </dgm:prSet>
      <dgm:spPr/>
    </dgm:pt>
    <dgm:pt modelId="{22BB4D25-DDC6-4AE9-ABEF-CCC64A2FBDF2}" type="pres">
      <dgm:prSet presAssocID="{37763D84-3D32-4073-BACE-7D5DA9B9F5F5}" presName="bgRect" presStyleLbl="node1" presStyleIdx="1" presStyleCnt="2"/>
      <dgm:spPr/>
      <dgm:t>
        <a:bodyPr/>
        <a:lstStyle/>
        <a:p>
          <a:endParaRPr lang="es-EC"/>
        </a:p>
      </dgm:t>
    </dgm:pt>
    <dgm:pt modelId="{C917AA9A-2377-4CDF-98D0-A2A2F1A70CB1}" type="pres">
      <dgm:prSet presAssocID="{37763D84-3D32-4073-BACE-7D5DA9B9F5F5}" presName="parentNode" presStyleLbl="node1" presStyleIdx="1" presStyleCnt="2">
        <dgm:presLayoutVars>
          <dgm:chMax val="0"/>
          <dgm:bulletEnabled val="1"/>
        </dgm:presLayoutVars>
      </dgm:prSet>
      <dgm:spPr/>
      <dgm:t>
        <a:bodyPr/>
        <a:lstStyle/>
        <a:p>
          <a:endParaRPr lang="es-EC"/>
        </a:p>
      </dgm:t>
    </dgm:pt>
    <dgm:pt modelId="{F742B8F6-3E14-484A-A60C-27AC7FC6461D}" type="pres">
      <dgm:prSet presAssocID="{37763D84-3D32-4073-BACE-7D5DA9B9F5F5}" presName="childNode" presStyleLbl="node1" presStyleIdx="1" presStyleCnt="2">
        <dgm:presLayoutVars>
          <dgm:bulletEnabled val="1"/>
        </dgm:presLayoutVars>
      </dgm:prSet>
      <dgm:spPr/>
      <dgm:t>
        <a:bodyPr/>
        <a:lstStyle/>
        <a:p>
          <a:endParaRPr lang="es-EC"/>
        </a:p>
      </dgm:t>
    </dgm:pt>
  </dgm:ptLst>
  <dgm:cxnLst>
    <dgm:cxn modelId="{6877EBB5-6D6F-49DC-9AD0-023DDF8B4D3B}" type="presOf" srcId="{5CCC2654-0B69-48AB-A249-F39D48E4EBC0}" destId="{952F453C-D003-4A9B-BFC8-5E13323C4A4A}" srcOrd="0" destOrd="0" presId="urn:microsoft.com/office/officeart/2005/8/layout/hProcess7"/>
    <dgm:cxn modelId="{327BBE74-620D-4D0B-BBB8-F92CF09E052D}" type="presOf" srcId="{37763D84-3D32-4073-BACE-7D5DA9B9F5F5}" destId="{C917AA9A-2377-4CDF-98D0-A2A2F1A70CB1}" srcOrd="1" destOrd="0" presId="urn:microsoft.com/office/officeart/2005/8/layout/hProcess7"/>
    <dgm:cxn modelId="{8DC2D80A-5B3F-4151-8E49-915C3F89B8DC}" srcId="{BDCB96E3-EB5C-4377-A33F-FF57EBA7210B}" destId="{37763D84-3D32-4073-BACE-7D5DA9B9F5F5}" srcOrd="1" destOrd="0" parTransId="{9F6B0FF5-6152-4D09-8ADA-F79E856FEFC4}" sibTransId="{216BC4E6-DF29-4D41-8CB5-5664CF693CD7}"/>
    <dgm:cxn modelId="{F42D7F8B-363B-4130-A3F0-CC5A69018C31}" type="presOf" srcId="{37763D84-3D32-4073-BACE-7D5DA9B9F5F5}" destId="{22BB4D25-DDC6-4AE9-ABEF-CCC64A2FBDF2}" srcOrd="0" destOrd="0" presId="urn:microsoft.com/office/officeart/2005/8/layout/hProcess7"/>
    <dgm:cxn modelId="{8A0B51A2-3040-48B6-B669-3E5A9700B4ED}" srcId="{5CCC2654-0B69-48AB-A249-F39D48E4EBC0}" destId="{8F997E95-D7DF-4BCC-825C-BA61AA82DF67}" srcOrd="0" destOrd="0" parTransId="{77CD9017-A8FE-483C-8B9D-3490AAC9E909}" sibTransId="{EDB80BE3-F721-41B4-B1A4-BB905A070DA7}"/>
    <dgm:cxn modelId="{8467F7A8-0DCD-43F7-849E-52CE209133B7}" type="presOf" srcId="{75F78AE7-1ACD-4524-AB69-FE4E2C73CF16}" destId="{F742B8F6-3E14-484A-A60C-27AC7FC6461D}" srcOrd="0" destOrd="0" presId="urn:microsoft.com/office/officeart/2005/8/layout/hProcess7"/>
    <dgm:cxn modelId="{263398DA-B0FE-4093-AB40-634EA2F115CD}" type="presOf" srcId="{8F997E95-D7DF-4BCC-825C-BA61AA82DF67}" destId="{A70CF527-FB52-4D40-9E71-A4B4FBE6D06B}" srcOrd="0" destOrd="0" presId="urn:microsoft.com/office/officeart/2005/8/layout/hProcess7"/>
    <dgm:cxn modelId="{DAB1F60B-EFB0-488E-ABEA-1E53E924E155}" srcId="{37763D84-3D32-4073-BACE-7D5DA9B9F5F5}" destId="{75F78AE7-1ACD-4524-AB69-FE4E2C73CF16}" srcOrd="0" destOrd="0" parTransId="{292A7AD6-F425-4D76-9FF0-163983327640}" sibTransId="{B3A08616-AB04-463C-8F34-DC62F8832061}"/>
    <dgm:cxn modelId="{B9BC7FC9-C9BE-4A76-BB55-681CC5B068FC}" type="presOf" srcId="{BDCB96E3-EB5C-4377-A33F-FF57EBA7210B}" destId="{A5501A13-35C7-425B-AF50-16586F5F9655}" srcOrd="0" destOrd="0" presId="urn:microsoft.com/office/officeart/2005/8/layout/hProcess7"/>
    <dgm:cxn modelId="{A981C191-1706-4211-BC43-65E6B9A54945}" type="presOf" srcId="{5CCC2654-0B69-48AB-A249-F39D48E4EBC0}" destId="{0A02248E-F874-4FE0-84BF-BF6304877AF2}" srcOrd="1" destOrd="0" presId="urn:microsoft.com/office/officeart/2005/8/layout/hProcess7"/>
    <dgm:cxn modelId="{10EFC5A6-C879-4517-B6C0-0D6A06F53E10}" srcId="{BDCB96E3-EB5C-4377-A33F-FF57EBA7210B}" destId="{5CCC2654-0B69-48AB-A249-F39D48E4EBC0}" srcOrd="0" destOrd="0" parTransId="{9CD3ADB2-D929-413A-AB2E-E1FFC6FFB78D}" sibTransId="{FC57CEB2-AD0E-437C-BDC0-23BF1D58756D}"/>
    <dgm:cxn modelId="{A39B505C-9A45-4F03-8C15-CEE388C4BD60}" type="presParOf" srcId="{A5501A13-35C7-425B-AF50-16586F5F9655}" destId="{678E9A34-A080-4F3B-8B01-350BF42EA7B1}" srcOrd="0" destOrd="0" presId="urn:microsoft.com/office/officeart/2005/8/layout/hProcess7"/>
    <dgm:cxn modelId="{4EEE661B-7B88-4C27-8E7F-5A6FE299347E}" type="presParOf" srcId="{678E9A34-A080-4F3B-8B01-350BF42EA7B1}" destId="{952F453C-D003-4A9B-BFC8-5E13323C4A4A}" srcOrd="0" destOrd="0" presId="urn:microsoft.com/office/officeart/2005/8/layout/hProcess7"/>
    <dgm:cxn modelId="{3A9E30B5-954A-4A61-83C9-5A682CA5EEBC}" type="presParOf" srcId="{678E9A34-A080-4F3B-8B01-350BF42EA7B1}" destId="{0A02248E-F874-4FE0-84BF-BF6304877AF2}" srcOrd="1" destOrd="0" presId="urn:microsoft.com/office/officeart/2005/8/layout/hProcess7"/>
    <dgm:cxn modelId="{FFF211D5-D896-46B1-A6D5-DF1C5365C473}" type="presParOf" srcId="{678E9A34-A080-4F3B-8B01-350BF42EA7B1}" destId="{A70CF527-FB52-4D40-9E71-A4B4FBE6D06B}" srcOrd="2" destOrd="0" presId="urn:microsoft.com/office/officeart/2005/8/layout/hProcess7"/>
    <dgm:cxn modelId="{09492957-8817-4A8A-963E-F2C4F5AA6E47}" type="presParOf" srcId="{A5501A13-35C7-425B-AF50-16586F5F9655}" destId="{DDE9933D-A06D-4986-9545-4E4790B57CC6}" srcOrd="1" destOrd="0" presId="urn:microsoft.com/office/officeart/2005/8/layout/hProcess7"/>
    <dgm:cxn modelId="{5C8A7BC5-8880-46D5-9D45-DACBA8D85C1C}" type="presParOf" srcId="{A5501A13-35C7-425B-AF50-16586F5F9655}" destId="{7DC0FE14-A873-4902-BF5D-8D6339B2B3D4}" srcOrd="2" destOrd="0" presId="urn:microsoft.com/office/officeart/2005/8/layout/hProcess7"/>
    <dgm:cxn modelId="{DACDA398-79E3-41DA-9331-EEA8B8B65B88}" type="presParOf" srcId="{7DC0FE14-A873-4902-BF5D-8D6339B2B3D4}" destId="{BA6AE57A-0DB4-4819-9E2B-DD7028190093}" srcOrd="0" destOrd="0" presId="urn:microsoft.com/office/officeart/2005/8/layout/hProcess7"/>
    <dgm:cxn modelId="{8E6DD2DE-50E5-43F5-BE7F-C77A519142AB}" type="presParOf" srcId="{7DC0FE14-A873-4902-BF5D-8D6339B2B3D4}" destId="{B043DC06-2221-4417-80E4-B386A7DE4E53}" srcOrd="1" destOrd="0" presId="urn:microsoft.com/office/officeart/2005/8/layout/hProcess7"/>
    <dgm:cxn modelId="{6E4B902E-1195-4476-A4D8-EFB605FB4177}" type="presParOf" srcId="{7DC0FE14-A873-4902-BF5D-8D6339B2B3D4}" destId="{98453A76-311D-4F3C-B1FF-791ACAFDE0EE}" srcOrd="2" destOrd="0" presId="urn:microsoft.com/office/officeart/2005/8/layout/hProcess7"/>
    <dgm:cxn modelId="{0CB69727-34AB-45B3-AE7D-3BBEED08BDFE}" type="presParOf" srcId="{A5501A13-35C7-425B-AF50-16586F5F9655}" destId="{9D531A41-6E9B-4AB9-A1D5-57F22E46DEAE}" srcOrd="3" destOrd="0" presId="urn:microsoft.com/office/officeart/2005/8/layout/hProcess7"/>
    <dgm:cxn modelId="{D1AC1860-1F68-4C2D-B187-A655170B715F}" type="presParOf" srcId="{A5501A13-35C7-425B-AF50-16586F5F9655}" destId="{621D77D1-0747-419C-A439-00FC78316E80}" srcOrd="4" destOrd="0" presId="urn:microsoft.com/office/officeart/2005/8/layout/hProcess7"/>
    <dgm:cxn modelId="{3CE4676F-4A44-48E9-BBFC-4B7248336B51}" type="presParOf" srcId="{621D77D1-0747-419C-A439-00FC78316E80}" destId="{22BB4D25-DDC6-4AE9-ABEF-CCC64A2FBDF2}" srcOrd="0" destOrd="0" presId="urn:microsoft.com/office/officeart/2005/8/layout/hProcess7"/>
    <dgm:cxn modelId="{10715124-874A-4BDF-BBEC-FE2957F9B9A2}" type="presParOf" srcId="{621D77D1-0747-419C-A439-00FC78316E80}" destId="{C917AA9A-2377-4CDF-98D0-A2A2F1A70CB1}" srcOrd="1" destOrd="0" presId="urn:microsoft.com/office/officeart/2005/8/layout/hProcess7"/>
    <dgm:cxn modelId="{811E5167-E2F4-46A3-B7A0-0DBF35958FB9}" type="presParOf" srcId="{621D77D1-0747-419C-A439-00FC78316E80}" destId="{F742B8F6-3E14-484A-A60C-27AC7FC6461D}"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46C8A-B6FB-4B8F-B49B-3515346DD099}" type="doc">
      <dgm:prSet loTypeId="urn:microsoft.com/office/officeart/2005/8/layout/gear1" loCatId="relationship" qsTypeId="urn:microsoft.com/office/officeart/2005/8/quickstyle/simple1" qsCatId="simple" csTypeId="urn:microsoft.com/office/officeart/2005/8/colors/colorful2" csCatId="colorful" phldr="1"/>
      <dgm:spPr/>
      <dgm:t>
        <a:bodyPr/>
        <a:lstStyle/>
        <a:p>
          <a:endParaRPr lang="es-EC"/>
        </a:p>
      </dgm:t>
    </dgm:pt>
    <dgm:pt modelId="{B224328E-0A1C-4D34-9454-58240FB0F0A0}">
      <dgm:prSet phldrT="[Texto]" custT="1"/>
      <dgm:spPr/>
      <dgm:t>
        <a:bodyPr/>
        <a:lstStyle/>
        <a:p>
          <a:r>
            <a:rPr lang="es-EC" sz="1600" dirty="0" smtClean="0"/>
            <a:t>Proveer Servicios de Telecomunicaciones con un Sistema de Gestión de Calidad</a:t>
          </a:r>
          <a:endParaRPr lang="es-EC" sz="1600" dirty="0"/>
        </a:p>
      </dgm:t>
    </dgm:pt>
    <dgm:pt modelId="{51B5891F-5F10-4CCE-9EC4-C6F6C77EBFE0}" type="parTrans" cxnId="{7247C3D2-EE28-4289-829E-937AE53DE4FF}">
      <dgm:prSet/>
      <dgm:spPr/>
      <dgm:t>
        <a:bodyPr/>
        <a:lstStyle/>
        <a:p>
          <a:endParaRPr lang="es-EC"/>
        </a:p>
      </dgm:t>
    </dgm:pt>
    <dgm:pt modelId="{86FDAEDC-1BFB-41DB-AA80-0B1E1F5BC98D}" type="sibTrans" cxnId="{7247C3D2-EE28-4289-829E-937AE53DE4FF}">
      <dgm:prSet/>
      <dgm:spPr/>
      <dgm:t>
        <a:bodyPr/>
        <a:lstStyle/>
        <a:p>
          <a:endParaRPr lang="es-EC"/>
        </a:p>
      </dgm:t>
    </dgm:pt>
    <dgm:pt modelId="{679D6DED-8DC3-4541-B311-F2D26401C908}">
      <dgm:prSet phldrT="[Texto]" custT="1"/>
      <dgm:spPr/>
      <dgm:t>
        <a:bodyPr/>
        <a:lstStyle/>
        <a:p>
          <a:r>
            <a:rPr lang="es-EC" sz="1600" dirty="0" smtClean="0"/>
            <a:t>Sistema </a:t>
          </a:r>
        </a:p>
        <a:p>
          <a:r>
            <a:rPr lang="es-EC" sz="1600" dirty="0" smtClean="0"/>
            <a:t> basado en la prevención, mejoramiento continuo </a:t>
          </a:r>
          <a:endParaRPr lang="es-EC" sz="1600" dirty="0"/>
        </a:p>
      </dgm:t>
    </dgm:pt>
    <dgm:pt modelId="{CD29E3AD-EFAD-439F-BA63-A826239213E8}" type="parTrans" cxnId="{4DFD4612-A670-4F7F-8C3A-9000D7F29D19}">
      <dgm:prSet/>
      <dgm:spPr/>
      <dgm:t>
        <a:bodyPr/>
        <a:lstStyle/>
        <a:p>
          <a:endParaRPr lang="es-EC"/>
        </a:p>
      </dgm:t>
    </dgm:pt>
    <dgm:pt modelId="{FE84D1E5-BDE0-4178-949F-01D5EA9CDAA4}" type="sibTrans" cxnId="{4DFD4612-A670-4F7F-8C3A-9000D7F29D19}">
      <dgm:prSet/>
      <dgm:spPr/>
      <dgm:t>
        <a:bodyPr/>
        <a:lstStyle/>
        <a:p>
          <a:endParaRPr lang="es-EC"/>
        </a:p>
      </dgm:t>
    </dgm:pt>
    <dgm:pt modelId="{C1F52CFF-4112-456C-9A85-7A309983ED65}">
      <dgm:prSet phldrT="[Texto]" custT="1"/>
      <dgm:spPr/>
      <dgm:t>
        <a:bodyPr/>
        <a:lstStyle/>
        <a:p>
          <a:r>
            <a:rPr lang="es-EC" sz="1600" dirty="0" smtClean="0"/>
            <a:t>Maximizar la satisfacción del cliente.</a:t>
          </a:r>
          <a:endParaRPr lang="es-EC" sz="1600" dirty="0"/>
        </a:p>
      </dgm:t>
    </dgm:pt>
    <dgm:pt modelId="{7A6180C4-D4A9-4695-8A7B-6AFC815877CE}" type="parTrans" cxnId="{57AFAC86-ACA3-4D01-A7C8-BBBA4C644635}">
      <dgm:prSet/>
      <dgm:spPr/>
      <dgm:t>
        <a:bodyPr/>
        <a:lstStyle/>
        <a:p>
          <a:endParaRPr lang="es-EC"/>
        </a:p>
      </dgm:t>
    </dgm:pt>
    <dgm:pt modelId="{9650AF30-2787-4282-AC97-32A82BDCEAD3}" type="sibTrans" cxnId="{57AFAC86-ACA3-4D01-A7C8-BBBA4C644635}">
      <dgm:prSet/>
      <dgm:spPr/>
      <dgm:t>
        <a:bodyPr/>
        <a:lstStyle/>
        <a:p>
          <a:endParaRPr lang="es-EC"/>
        </a:p>
      </dgm:t>
    </dgm:pt>
    <dgm:pt modelId="{8ECDECB8-B998-44B9-8EC4-7858757C27B6}" type="pres">
      <dgm:prSet presAssocID="{F8F46C8A-B6FB-4B8F-B49B-3515346DD099}" presName="composite" presStyleCnt="0">
        <dgm:presLayoutVars>
          <dgm:chMax val="3"/>
          <dgm:animLvl val="lvl"/>
          <dgm:resizeHandles val="exact"/>
        </dgm:presLayoutVars>
      </dgm:prSet>
      <dgm:spPr/>
      <dgm:t>
        <a:bodyPr/>
        <a:lstStyle/>
        <a:p>
          <a:endParaRPr lang="es-EC"/>
        </a:p>
      </dgm:t>
    </dgm:pt>
    <dgm:pt modelId="{40464BE5-1B53-4D72-A9E7-FDBC5CDC3C99}" type="pres">
      <dgm:prSet presAssocID="{B224328E-0A1C-4D34-9454-58240FB0F0A0}" presName="gear1" presStyleLbl="node1" presStyleIdx="0" presStyleCnt="3">
        <dgm:presLayoutVars>
          <dgm:chMax val="1"/>
          <dgm:bulletEnabled val="1"/>
        </dgm:presLayoutVars>
      </dgm:prSet>
      <dgm:spPr/>
      <dgm:t>
        <a:bodyPr/>
        <a:lstStyle/>
        <a:p>
          <a:endParaRPr lang="es-EC"/>
        </a:p>
      </dgm:t>
    </dgm:pt>
    <dgm:pt modelId="{B40FC9FA-35E4-4E4B-9369-5AED2D068186}" type="pres">
      <dgm:prSet presAssocID="{B224328E-0A1C-4D34-9454-58240FB0F0A0}" presName="gear1srcNode" presStyleLbl="node1" presStyleIdx="0" presStyleCnt="3"/>
      <dgm:spPr/>
      <dgm:t>
        <a:bodyPr/>
        <a:lstStyle/>
        <a:p>
          <a:endParaRPr lang="es-EC"/>
        </a:p>
      </dgm:t>
    </dgm:pt>
    <dgm:pt modelId="{8CC9825B-30EF-464B-93D9-5081A8542564}" type="pres">
      <dgm:prSet presAssocID="{B224328E-0A1C-4D34-9454-58240FB0F0A0}" presName="gear1dstNode" presStyleLbl="node1" presStyleIdx="0" presStyleCnt="3"/>
      <dgm:spPr/>
      <dgm:t>
        <a:bodyPr/>
        <a:lstStyle/>
        <a:p>
          <a:endParaRPr lang="es-EC"/>
        </a:p>
      </dgm:t>
    </dgm:pt>
    <dgm:pt modelId="{42423AF2-88D2-47D4-A796-C5DFDB75CFE5}" type="pres">
      <dgm:prSet presAssocID="{679D6DED-8DC3-4541-B311-F2D26401C908}" presName="gear2" presStyleLbl="node1" presStyleIdx="1" presStyleCnt="3" custScaleX="129789" custScaleY="116060">
        <dgm:presLayoutVars>
          <dgm:chMax val="1"/>
          <dgm:bulletEnabled val="1"/>
        </dgm:presLayoutVars>
      </dgm:prSet>
      <dgm:spPr/>
      <dgm:t>
        <a:bodyPr/>
        <a:lstStyle/>
        <a:p>
          <a:endParaRPr lang="es-EC"/>
        </a:p>
      </dgm:t>
    </dgm:pt>
    <dgm:pt modelId="{4E41518A-B83A-46B7-BE87-EA3D60CAC9C2}" type="pres">
      <dgm:prSet presAssocID="{679D6DED-8DC3-4541-B311-F2D26401C908}" presName="gear2srcNode" presStyleLbl="node1" presStyleIdx="1" presStyleCnt="3"/>
      <dgm:spPr/>
      <dgm:t>
        <a:bodyPr/>
        <a:lstStyle/>
        <a:p>
          <a:endParaRPr lang="es-EC"/>
        </a:p>
      </dgm:t>
    </dgm:pt>
    <dgm:pt modelId="{36CE8014-171D-4E10-838C-3BD35C10E7A9}" type="pres">
      <dgm:prSet presAssocID="{679D6DED-8DC3-4541-B311-F2D26401C908}" presName="gear2dstNode" presStyleLbl="node1" presStyleIdx="1" presStyleCnt="3"/>
      <dgm:spPr/>
      <dgm:t>
        <a:bodyPr/>
        <a:lstStyle/>
        <a:p>
          <a:endParaRPr lang="es-EC"/>
        </a:p>
      </dgm:t>
    </dgm:pt>
    <dgm:pt modelId="{3F2D3F12-95FF-42DA-9E7E-DED809CA202F}" type="pres">
      <dgm:prSet presAssocID="{C1F52CFF-4112-456C-9A85-7A309983ED65}" presName="gear3" presStyleLbl="node1" presStyleIdx="2" presStyleCnt="3"/>
      <dgm:spPr/>
      <dgm:t>
        <a:bodyPr/>
        <a:lstStyle/>
        <a:p>
          <a:endParaRPr lang="es-EC"/>
        </a:p>
      </dgm:t>
    </dgm:pt>
    <dgm:pt modelId="{D731081F-1941-4443-A827-27B36B197C5B}" type="pres">
      <dgm:prSet presAssocID="{C1F52CFF-4112-456C-9A85-7A309983ED65}" presName="gear3tx" presStyleLbl="node1" presStyleIdx="2" presStyleCnt="3">
        <dgm:presLayoutVars>
          <dgm:chMax val="1"/>
          <dgm:bulletEnabled val="1"/>
        </dgm:presLayoutVars>
      </dgm:prSet>
      <dgm:spPr/>
      <dgm:t>
        <a:bodyPr/>
        <a:lstStyle/>
        <a:p>
          <a:endParaRPr lang="es-EC"/>
        </a:p>
      </dgm:t>
    </dgm:pt>
    <dgm:pt modelId="{BEB7CC96-3372-4368-9461-76B3BB3ADDFA}" type="pres">
      <dgm:prSet presAssocID="{C1F52CFF-4112-456C-9A85-7A309983ED65}" presName="gear3srcNode" presStyleLbl="node1" presStyleIdx="2" presStyleCnt="3"/>
      <dgm:spPr/>
      <dgm:t>
        <a:bodyPr/>
        <a:lstStyle/>
        <a:p>
          <a:endParaRPr lang="es-EC"/>
        </a:p>
      </dgm:t>
    </dgm:pt>
    <dgm:pt modelId="{CCA85CB7-E34E-4F8E-9E46-20FC06732609}" type="pres">
      <dgm:prSet presAssocID="{C1F52CFF-4112-456C-9A85-7A309983ED65}" presName="gear3dstNode" presStyleLbl="node1" presStyleIdx="2" presStyleCnt="3"/>
      <dgm:spPr/>
      <dgm:t>
        <a:bodyPr/>
        <a:lstStyle/>
        <a:p>
          <a:endParaRPr lang="es-EC"/>
        </a:p>
      </dgm:t>
    </dgm:pt>
    <dgm:pt modelId="{DAA243E5-90D5-4457-B82F-B177E976AD18}" type="pres">
      <dgm:prSet presAssocID="{86FDAEDC-1BFB-41DB-AA80-0B1E1F5BC98D}" presName="connector1" presStyleLbl="sibTrans2D1" presStyleIdx="0" presStyleCnt="3"/>
      <dgm:spPr/>
      <dgm:t>
        <a:bodyPr/>
        <a:lstStyle/>
        <a:p>
          <a:endParaRPr lang="es-EC"/>
        </a:p>
      </dgm:t>
    </dgm:pt>
    <dgm:pt modelId="{60653D85-5379-4135-A41D-8B60D0B02CBE}" type="pres">
      <dgm:prSet presAssocID="{FE84D1E5-BDE0-4178-949F-01D5EA9CDAA4}" presName="connector2" presStyleLbl="sibTrans2D1" presStyleIdx="1" presStyleCnt="3"/>
      <dgm:spPr/>
      <dgm:t>
        <a:bodyPr/>
        <a:lstStyle/>
        <a:p>
          <a:endParaRPr lang="es-EC"/>
        </a:p>
      </dgm:t>
    </dgm:pt>
    <dgm:pt modelId="{205697ED-B61E-4095-BDD9-10633D59D63C}" type="pres">
      <dgm:prSet presAssocID="{9650AF30-2787-4282-AC97-32A82BDCEAD3}" presName="connector3" presStyleLbl="sibTrans2D1" presStyleIdx="2" presStyleCnt="3"/>
      <dgm:spPr/>
      <dgm:t>
        <a:bodyPr/>
        <a:lstStyle/>
        <a:p>
          <a:endParaRPr lang="es-EC"/>
        </a:p>
      </dgm:t>
    </dgm:pt>
  </dgm:ptLst>
  <dgm:cxnLst>
    <dgm:cxn modelId="{69EEF1C6-A540-4889-9ED6-C3978B53DB7A}" type="presOf" srcId="{C1F52CFF-4112-456C-9A85-7A309983ED65}" destId="{D731081F-1941-4443-A827-27B36B197C5B}" srcOrd="1" destOrd="0" presId="urn:microsoft.com/office/officeart/2005/8/layout/gear1"/>
    <dgm:cxn modelId="{EB270D4B-08CF-44AE-AA7E-F3D5A9B4A5A4}" type="presOf" srcId="{679D6DED-8DC3-4541-B311-F2D26401C908}" destId="{42423AF2-88D2-47D4-A796-C5DFDB75CFE5}" srcOrd="0" destOrd="0" presId="urn:microsoft.com/office/officeart/2005/8/layout/gear1"/>
    <dgm:cxn modelId="{785C6E58-32FC-4E1B-AC74-C6A74235CAE8}" type="presOf" srcId="{B224328E-0A1C-4D34-9454-58240FB0F0A0}" destId="{B40FC9FA-35E4-4E4B-9369-5AED2D068186}" srcOrd="1" destOrd="0" presId="urn:microsoft.com/office/officeart/2005/8/layout/gear1"/>
    <dgm:cxn modelId="{7247C3D2-EE28-4289-829E-937AE53DE4FF}" srcId="{F8F46C8A-B6FB-4B8F-B49B-3515346DD099}" destId="{B224328E-0A1C-4D34-9454-58240FB0F0A0}" srcOrd="0" destOrd="0" parTransId="{51B5891F-5F10-4CCE-9EC4-C6F6C77EBFE0}" sibTransId="{86FDAEDC-1BFB-41DB-AA80-0B1E1F5BC98D}"/>
    <dgm:cxn modelId="{57AFAC86-ACA3-4D01-A7C8-BBBA4C644635}" srcId="{F8F46C8A-B6FB-4B8F-B49B-3515346DD099}" destId="{C1F52CFF-4112-456C-9A85-7A309983ED65}" srcOrd="2" destOrd="0" parTransId="{7A6180C4-D4A9-4695-8A7B-6AFC815877CE}" sibTransId="{9650AF30-2787-4282-AC97-32A82BDCEAD3}"/>
    <dgm:cxn modelId="{85371780-EAA4-416D-AA60-470158E419B4}" type="presOf" srcId="{FE84D1E5-BDE0-4178-949F-01D5EA9CDAA4}" destId="{60653D85-5379-4135-A41D-8B60D0B02CBE}" srcOrd="0" destOrd="0" presId="urn:microsoft.com/office/officeart/2005/8/layout/gear1"/>
    <dgm:cxn modelId="{1727B4E8-68C8-4D7C-8FC8-73440AA79201}" type="presOf" srcId="{86FDAEDC-1BFB-41DB-AA80-0B1E1F5BC98D}" destId="{DAA243E5-90D5-4457-B82F-B177E976AD18}" srcOrd="0" destOrd="0" presId="urn:microsoft.com/office/officeart/2005/8/layout/gear1"/>
    <dgm:cxn modelId="{4DFD4612-A670-4F7F-8C3A-9000D7F29D19}" srcId="{F8F46C8A-B6FB-4B8F-B49B-3515346DD099}" destId="{679D6DED-8DC3-4541-B311-F2D26401C908}" srcOrd="1" destOrd="0" parTransId="{CD29E3AD-EFAD-439F-BA63-A826239213E8}" sibTransId="{FE84D1E5-BDE0-4178-949F-01D5EA9CDAA4}"/>
    <dgm:cxn modelId="{1D438347-2BFC-4961-85D1-59A74CDFB331}" type="presOf" srcId="{9650AF30-2787-4282-AC97-32A82BDCEAD3}" destId="{205697ED-B61E-4095-BDD9-10633D59D63C}" srcOrd="0" destOrd="0" presId="urn:microsoft.com/office/officeart/2005/8/layout/gear1"/>
    <dgm:cxn modelId="{7CD6DED2-6EE0-44FA-888C-83238A30AEF4}" type="presOf" srcId="{C1F52CFF-4112-456C-9A85-7A309983ED65}" destId="{CCA85CB7-E34E-4F8E-9E46-20FC06732609}" srcOrd="3" destOrd="0" presId="urn:microsoft.com/office/officeart/2005/8/layout/gear1"/>
    <dgm:cxn modelId="{C6B498F0-6D6F-4512-99AA-CF5CB4916BEC}" type="presOf" srcId="{679D6DED-8DC3-4541-B311-F2D26401C908}" destId="{4E41518A-B83A-46B7-BE87-EA3D60CAC9C2}" srcOrd="1" destOrd="0" presId="urn:microsoft.com/office/officeart/2005/8/layout/gear1"/>
    <dgm:cxn modelId="{BE39F3F8-5545-47C4-98B9-C55CC4F6B5C7}" type="presOf" srcId="{F8F46C8A-B6FB-4B8F-B49B-3515346DD099}" destId="{8ECDECB8-B998-44B9-8EC4-7858757C27B6}" srcOrd="0" destOrd="0" presId="urn:microsoft.com/office/officeart/2005/8/layout/gear1"/>
    <dgm:cxn modelId="{A2AA8FE9-F5C4-4F8A-A91B-A586775E3B52}" type="presOf" srcId="{B224328E-0A1C-4D34-9454-58240FB0F0A0}" destId="{40464BE5-1B53-4D72-A9E7-FDBC5CDC3C99}" srcOrd="0" destOrd="0" presId="urn:microsoft.com/office/officeart/2005/8/layout/gear1"/>
    <dgm:cxn modelId="{FAB5FD84-0F27-4A23-99D5-3A02CCA2A34C}" type="presOf" srcId="{C1F52CFF-4112-456C-9A85-7A309983ED65}" destId="{BEB7CC96-3372-4368-9461-76B3BB3ADDFA}" srcOrd="2" destOrd="0" presId="urn:microsoft.com/office/officeart/2005/8/layout/gear1"/>
    <dgm:cxn modelId="{6FC4F99F-862D-42C0-A65C-FFB76F154748}" type="presOf" srcId="{679D6DED-8DC3-4541-B311-F2D26401C908}" destId="{36CE8014-171D-4E10-838C-3BD35C10E7A9}" srcOrd="2" destOrd="0" presId="urn:microsoft.com/office/officeart/2005/8/layout/gear1"/>
    <dgm:cxn modelId="{CEC3C1A9-C736-48A8-8043-2D0F72174F4E}" type="presOf" srcId="{C1F52CFF-4112-456C-9A85-7A309983ED65}" destId="{3F2D3F12-95FF-42DA-9E7E-DED809CA202F}" srcOrd="0" destOrd="0" presId="urn:microsoft.com/office/officeart/2005/8/layout/gear1"/>
    <dgm:cxn modelId="{3839F18B-5811-4198-95F3-21E297A02153}" type="presOf" srcId="{B224328E-0A1C-4D34-9454-58240FB0F0A0}" destId="{8CC9825B-30EF-464B-93D9-5081A8542564}" srcOrd="2" destOrd="0" presId="urn:microsoft.com/office/officeart/2005/8/layout/gear1"/>
    <dgm:cxn modelId="{67E167BC-C646-4C4D-810C-6C7DFCC681B7}" type="presParOf" srcId="{8ECDECB8-B998-44B9-8EC4-7858757C27B6}" destId="{40464BE5-1B53-4D72-A9E7-FDBC5CDC3C99}" srcOrd="0" destOrd="0" presId="urn:microsoft.com/office/officeart/2005/8/layout/gear1"/>
    <dgm:cxn modelId="{1893FA4C-2F1F-44F7-89A4-65700CF30786}" type="presParOf" srcId="{8ECDECB8-B998-44B9-8EC4-7858757C27B6}" destId="{B40FC9FA-35E4-4E4B-9369-5AED2D068186}" srcOrd="1" destOrd="0" presId="urn:microsoft.com/office/officeart/2005/8/layout/gear1"/>
    <dgm:cxn modelId="{EF1F7D8B-675F-46B6-87FD-A2767D3B9935}" type="presParOf" srcId="{8ECDECB8-B998-44B9-8EC4-7858757C27B6}" destId="{8CC9825B-30EF-464B-93D9-5081A8542564}" srcOrd="2" destOrd="0" presId="urn:microsoft.com/office/officeart/2005/8/layout/gear1"/>
    <dgm:cxn modelId="{F1FD4C01-941C-49FD-AA9A-4DBB6080789C}" type="presParOf" srcId="{8ECDECB8-B998-44B9-8EC4-7858757C27B6}" destId="{42423AF2-88D2-47D4-A796-C5DFDB75CFE5}" srcOrd="3" destOrd="0" presId="urn:microsoft.com/office/officeart/2005/8/layout/gear1"/>
    <dgm:cxn modelId="{83771089-7B2A-49AE-9B22-31ACD3EBAE5D}" type="presParOf" srcId="{8ECDECB8-B998-44B9-8EC4-7858757C27B6}" destId="{4E41518A-B83A-46B7-BE87-EA3D60CAC9C2}" srcOrd="4" destOrd="0" presId="urn:microsoft.com/office/officeart/2005/8/layout/gear1"/>
    <dgm:cxn modelId="{FF9AA403-D301-4499-A7AD-80AEAB2E9194}" type="presParOf" srcId="{8ECDECB8-B998-44B9-8EC4-7858757C27B6}" destId="{36CE8014-171D-4E10-838C-3BD35C10E7A9}" srcOrd="5" destOrd="0" presId="urn:microsoft.com/office/officeart/2005/8/layout/gear1"/>
    <dgm:cxn modelId="{59316834-E867-4D0F-BA9A-C333E6273439}" type="presParOf" srcId="{8ECDECB8-B998-44B9-8EC4-7858757C27B6}" destId="{3F2D3F12-95FF-42DA-9E7E-DED809CA202F}" srcOrd="6" destOrd="0" presId="urn:microsoft.com/office/officeart/2005/8/layout/gear1"/>
    <dgm:cxn modelId="{EACA3577-8A37-4FB1-899C-1665EDE36ABA}" type="presParOf" srcId="{8ECDECB8-B998-44B9-8EC4-7858757C27B6}" destId="{D731081F-1941-4443-A827-27B36B197C5B}" srcOrd="7" destOrd="0" presId="urn:microsoft.com/office/officeart/2005/8/layout/gear1"/>
    <dgm:cxn modelId="{36B5B7A9-4039-4CB7-9D03-648588C25968}" type="presParOf" srcId="{8ECDECB8-B998-44B9-8EC4-7858757C27B6}" destId="{BEB7CC96-3372-4368-9461-76B3BB3ADDFA}" srcOrd="8" destOrd="0" presId="urn:microsoft.com/office/officeart/2005/8/layout/gear1"/>
    <dgm:cxn modelId="{7A526F2F-FAFF-41EB-A04E-B7251E336998}" type="presParOf" srcId="{8ECDECB8-B998-44B9-8EC4-7858757C27B6}" destId="{CCA85CB7-E34E-4F8E-9E46-20FC06732609}" srcOrd="9" destOrd="0" presId="urn:microsoft.com/office/officeart/2005/8/layout/gear1"/>
    <dgm:cxn modelId="{D939C52B-ECD7-4320-B047-E7344045303E}" type="presParOf" srcId="{8ECDECB8-B998-44B9-8EC4-7858757C27B6}" destId="{DAA243E5-90D5-4457-B82F-B177E976AD18}" srcOrd="10" destOrd="0" presId="urn:microsoft.com/office/officeart/2005/8/layout/gear1"/>
    <dgm:cxn modelId="{8920F24B-F67C-4A3D-9ED1-97ACE629FD76}" type="presParOf" srcId="{8ECDECB8-B998-44B9-8EC4-7858757C27B6}" destId="{60653D85-5379-4135-A41D-8B60D0B02CBE}" srcOrd="11" destOrd="0" presId="urn:microsoft.com/office/officeart/2005/8/layout/gear1"/>
    <dgm:cxn modelId="{D3D905E4-254A-400B-81BA-47BE29173785}" type="presParOf" srcId="{8ECDECB8-B998-44B9-8EC4-7858757C27B6}" destId="{205697ED-B61E-4095-BDD9-10633D59D63C}"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78C74-C32A-4505-B89A-947B7B54971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06A95A80-9582-47CC-844D-56E3F0EF3CCA}">
      <dgm:prSet phldrT="[Texto]"/>
      <dgm:spPr/>
      <dgm:t>
        <a:bodyPr/>
        <a:lstStyle/>
        <a:p>
          <a:r>
            <a:rPr lang="es-EC" dirty="0" smtClean="0"/>
            <a:t>Proveer servicios de telecomunicaciones con un Sistema de Gestión de Seguridad de la Información</a:t>
          </a:r>
          <a:endParaRPr lang="es-EC" dirty="0"/>
        </a:p>
      </dgm:t>
    </dgm:pt>
    <dgm:pt modelId="{6D72CA10-87D1-4C84-A320-5B79E2105EEC}" type="parTrans" cxnId="{7B745C54-F591-4582-8C54-464796D6AACF}">
      <dgm:prSet/>
      <dgm:spPr/>
      <dgm:t>
        <a:bodyPr/>
        <a:lstStyle/>
        <a:p>
          <a:endParaRPr lang="es-EC"/>
        </a:p>
      </dgm:t>
    </dgm:pt>
    <dgm:pt modelId="{2F62D483-DB64-49EB-A94B-825DA4DEEE47}" type="sibTrans" cxnId="{7B745C54-F591-4582-8C54-464796D6AACF}">
      <dgm:prSet/>
      <dgm:spPr/>
      <dgm:t>
        <a:bodyPr/>
        <a:lstStyle/>
        <a:p>
          <a:endParaRPr lang="es-EC"/>
        </a:p>
      </dgm:t>
    </dgm:pt>
    <dgm:pt modelId="{E2881AE1-65A6-4E50-8C27-7CBD1CCA2BBC}">
      <dgm:prSet phldrT="[Texto]"/>
      <dgm:spPr/>
      <dgm:t>
        <a:bodyPr/>
        <a:lstStyle/>
        <a:p>
          <a:r>
            <a:rPr lang="es-EC" dirty="0" smtClean="0"/>
            <a:t>Que atenten contra la confidencialidad, integridad y disponibilidad de TELCONET S. A. </a:t>
          </a:r>
          <a:endParaRPr lang="es-EC" dirty="0"/>
        </a:p>
      </dgm:t>
    </dgm:pt>
    <dgm:pt modelId="{3527EC8D-4BC5-41A9-B972-7420C6B0DDF0}" type="parTrans" cxnId="{02293195-ED2E-49C0-9106-FC4B9399CA21}">
      <dgm:prSet/>
      <dgm:spPr/>
      <dgm:t>
        <a:bodyPr/>
        <a:lstStyle/>
        <a:p>
          <a:endParaRPr lang="es-EC"/>
        </a:p>
      </dgm:t>
    </dgm:pt>
    <dgm:pt modelId="{D875E27E-7ACD-4CC3-9312-D8C7DB4CA6B7}" type="sibTrans" cxnId="{02293195-ED2E-49C0-9106-FC4B9399CA21}">
      <dgm:prSet/>
      <dgm:spPr/>
      <dgm:t>
        <a:bodyPr/>
        <a:lstStyle/>
        <a:p>
          <a:endParaRPr lang="es-EC"/>
        </a:p>
      </dgm:t>
    </dgm:pt>
    <dgm:pt modelId="{434CCE5F-F853-4D1A-9740-8226BF41027C}">
      <dgm:prSet phldrT="[Texto]"/>
      <dgm:spPr/>
      <dgm:t>
        <a:bodyPr/>
        <a:lstStyle/>
        <a:p>
          <a:r>
            <a:rPr lang="es-EC" dirty="0" smtClean="0"/>
            <a:t>Basado en la prevención y enfocado en minimizar el riesgo de incidentes </a:t>
          </a:r>
          <a:endParaRPr lang="es-EC" dirty="0"/>
        </a:p>
      </dgm:t>
    </dgm:pt>
    <dgm:pt modelId="{5FB9AC26-DEC4-4212-9DB2-6E173C8CC7D6}" type="parTrans" cxnId="{D7506E02-DA8E-4CEE-95EC-FACB37E07F9A}">
      <dgm:prSet/>
      <dgm:spPr/>
      <dgm:t>
        <a:bodyPr/>
        <a:lstStyle/>
        <a:p>
          <a:endParaRPr lang="es-EC"/>
        </a:p>
      </dgm:t>
    </dgm:pt>
    <dgm:pt modelId="{3CAB974B-F316-46C8-94AB-16EE8CDFF543}" type="sibTrans" cxnId="{D7506E02-DA8E-4CEE-95EC-FACB37E07F9A}">
      <dgm:prSet/>
      <dgm:spPr/>
      <dgm:t>
        <a:bodyPr/>
        <a:lstStyle/>
        <a:p>
          <a:endParaRPr lang="es-EC"/>
        </a:p>
      </dgm:t>
    </dgm:pt>
    <dgm:pt modelId="{C0AD31EF-58A9-4E42-BD13-09DB106E5DE3}" type="pres">
      <dgm:prSet presAssocID="{87378C74-C32A-4505-B89A-947B7B54971E}" presName="rootnode" presStyleCnt="0">
        <dgm:presLayoutVars>
          <dgm:chMax/>
          <dgm:chPref/>
          <dgm:dir/>
          <dgm:animLvl val="lvl"/>
        </dgm:presLayoutVars>
      </dgm:prSet>
      <dgm:spPr/>
      <dgm:t>
        <a:bodyPr/>
        <a:lstStyle/>
        <a:p>
          <a:endParaRPr lang="es-EC"/>
        </a:p>
      </dgm:t>
    </dgm:pt>
    <dgm:pt modelId="{0D16BAAD-D3C9-40CA-870B-1AB668C4B894}" type="pres">
      <dgm:prSet presAssocID="{06A95A80-9582-47CC-844D-56E3F0EF3CCA}" presName="composite" presStyleCnt="0"/>
      <dgm:spPr/>
    </dgm:pt>
    <dgm:pt modelId="{40E67C94-CA6A-4413-8B3F-FE407F5340EF}" type="pres">
      <dgm:prSet presAssocID="{06A95A80-9582-47CC-844D-56E3F0EF3CCA}" presName="LShape" presStyleLbl="alignNode1" presStyleIdx="0" presStyleCnt="5"/>
      <dgm:spPr/>
    </dgm:pt>
    <dgm:pt modelId="{B92348B4-6215-406F-A678-4FDDD41F5326}" type="pres">
      <dgm:prSet presAssocID="{06A95A80-9582-47CC-844D-56E3F0EF3CCA}" presName="ParentText" presStyleLbl="revTx" presStyleIdx="0" presStyleCnt="3">
        <dgm:presLayoutVars>
          <dgm:chMax val="0"/>
          <dgm:chPref val="0"/>
          <dgm:bulletEnabled val="1"/>
        </dgm:presLayoutVars>
      </dgm:prSet>
      <dgm:spPr/>
      <dgm:t>
        <a:bodyPr/>
        <a:lstStyle/>
        <a:p>
          <a:endParaRPr lang="es-EC"/>
        </a:p>
      </dgm:t>
    </dgm:pt>
    <dgm:pt modelId="{4E8DC584-7C15-4167-99D5-EE6D3E6C58F6}" type="pres">
      <dgm:prSet presAssocID="{06A95A80-9582-47CC-844D-56E3F0EF3CCA}" presName="Triangle" presStyleLbl="alignNode1" presStyleIdx="1" presStyleCnt="5"/>
      <dgm:spPr/>
    </dgm:pt>
    <dgm:pt modelId="{1FA07FD5-0C8E-4848-8EE7-E9ED7A63127E}" type="pres">
      <dgm:prSet presAssocID="{2F62D483-DB64-49EB-A94B-825DA4DEEE47}" presName="sibTrans" presStyleCnt="0"/>
      <dgm:spPr/>
    </dgm:pt>
    <dgm:pt modelId="{74081CC4-ACAB-4051-BDD4-4E0AFD934987}" type="pres">
      <dgm:prSet presAssocID="{2F62D483-DB64-49EB-A94B-825DA4DEEE47}" presName="space" presStyleCnt="0"/>
      <dgm:spPr/>
    </dgm:pt>
    <dgm:pt modelId="{CAEB7CB9-E723-4357-880F-4758A6CE8759}" type="pres">
      <dgm:prSet presAssocID="{434CCE5F-F853-4D1A-9740-8226BF41027C}" presName="composite" presStyleCnt="0"/>
      <dgm:spPr/>
    </dgm:pt>
    <dgm:pt modelId="{800A9C5E-79CE-49C7-96D0-D7CBFD867192}" type="pres">
      <dgm:prSet presAssocID="{434CCE5F-F853-4D1A-9740-8226BF41027C}" presName="LShape" presStyleLbl="alignNode1" presStyleIdx="2" presStyleCnt="5"/>
      <dgm:spPr/>
    </dgm:pt>
    <dgm:pt modelId="{82364ABD-B3D8-46B9-8276-87B01C0A4AB8}" type="pres">
      <dgm:prSet presAssocID="{434CCE5F-F853-4D1A-9740-8226BF41027C}" presName="ParentText" presStyleLbl="revTx" presStyleIdx="1" presStyleCnt="3">
        <dgm:presLayoutVars>
          <dgm:chMax val="0"/>
          <dgm:chPref val="0"/>
          <dgm:bulletEnabled val="1"/>
        </dgm:presLayoutVars>
      </dgm:prSet>
      <dgm:spPr/>
      <dgm:t>
        <a:bodyPr/>
        <a:lstStyle/>
        <a:p>
          <a:endParaRPr lang="es-EC"/>
        </a:p>
      </dgm:t>
    </dgm:pt>
    <dgm:pt modelId="{300DF1D8-1F3A-4533-9110-04C77097337B}" type="pres">
      <dgm:prSet presAssocID="{434CCE5F-F853-4D1A-9740-8226BF41027C}" presName="Triangle" presStyleLbl="alignNode1" presStyleIdx="3" presStyleCnt="5"/>
      <dgm:spPr/>
    </dgm:pt>
    <dgm:pt modelId="{C0729F13-8722-4FC6-8387-9FC3795A0247}" type="pres">
      <dgm:prSet presAssocID="{3CAB974B-F316-46C8-94AB-16EE8CDFF543}" presName="sibTrans" presStyleCnt="0"/>
      <dgm:spPr/>
    </dgm:pt>
    <dgm:pt modelId="{3C511EA5-E39B-40B4-9DA1-FB6772FD4BBC}" type="pres">
      <dgm:prSet presAssocID="{3CAB974B-F316-46C8-94AB-16EE8CDFF543}" presName="space" presStyleCnt="0"/>
      <dgm:spPr/>
    </dgm:pt>
    <dgm:pt modelId="{7DC139E2-05B3-4AAA-81E9-578C209C56D2}" type="pres">
      <dgm:prSet presAssocID="{E2881AE1-65A6-4E50-8C27-7CBD1CCA2BBC}" presName="composite" presStyleCnt="0"/>
      <dgm:spPr/>
    </dgm:pt>
    <dgm:pt modelId="{75FBD9ED-8409-4D4E-A01C-8A79F9BD7273}" type="pres">
      <dgm:prSet presAssocID="{E2881AE1-65A6-4E50-8C27-7CBD1CCA2BBC}" presName="LShape" presStyleLbl="alignNode1" presStyleIdx="4" presStyleCnt="5"/>
      <dgm:spPr/>
    </dgm:pt>
    <dgm:pt modelId="{478CEE43-FB56-4FCF-8AFF-227291DA0179}" type="pres">
      <dgm:prSet presAssocID="{E2881AE1-65A6-4E50-8C27-7CBD1CCA2BBC}" presName="ParentText" presStyleLbl="revTx" presStyleIdx="2" presStyleCnt="3">
        <dgm:presLayoutVars>
          <dgm:chMax val="0"/>
          <dgm:chPref val="0"/>
          <dgm:bulletEnabled val="1"/>
        </dgm:presLayoutVars>
      </dgm:prSet>
      <dgm:spPr/>
      <dgm:t>
        <a:bodyPr/>
        <a:lstStyle/>
        <a:p>
          <a:endParaRPr lang="es-EC"/>
        </a:p>
      </dgm:t>
    </dgm:pt>
  </dgm:ptLst>
  <dgm:cxnLst>
    <dgm:cxn modelId="{E9FAA8EB-A50F-4222-B2E1-E7A342945AA3}" type="presOf" srcId="{434CCE5F-F853-4D1A-9740-8226BF41027C}" destId="{82364ABD-B3D8-46B9-8276-87B01C0A4AB8}" srcOrd="0" destOrd="0" presId="urn:microsoft.com/office/officeart/2009/3/layout/StepUpProcess"/>
    <dgm:cxn modelId="{310768A6-1F29-476A-9DCF-FEC75D1CE766}" type="presOf" srcId="{87378C74-C32A-4505-B89A-947B7B54971E}" destId="{C0AD31EF-58A9-4E42-BD13-09DB106E5DE3}" srcOrd="0" destOrd="0" presId="urn:microsoft.com/office/officeart/2009/3/layout/StepUpProcess"/>
    <dgm:cxn modelId="{90333EF0-01D7-4A55-AA04-9E19AACD343C}" type="presOf" srcId="{E2881AE1-65A6-4E50-8C27-7CBD1CCA2BBC}" destId="{478CEE43-FB56-4FCF-8AFF-227291DA0179}" srcOrd="0" destOrd="0" presId="urn:microsoft.com/office/officeart/2009/3/layout/StepUpProcess"/>
    <dgm:cxn modelId="{D7506E02-DA8E-4CEE-95EC-FACB37E07F9A}" srcId="{87378C74-C32A-4505-B89A-947B7B54971E}" destId="{434CCE5F-F853-4D1A-9740-8226BF41027C}" srcOrd="1" destOrd="0" parTransId="{5FB9AC26-DEC4-4212-9DB2-6E173C8CC7D6}" sibTransId="{3CAB974B-F316-46C8-94AB-16EE8CDFF543}"/>
    <dgm:cxn modelId="{7B745C54-F591-4582-8C54-464796D6AACF}" srcId="{87378C74-C32A-4505-B89A-947B7B54971E}" destId="{06A95A80-9582-47CC-844D-56E3F0EF3CCA}" srcOrd="0" destOrd="0" parTransId="{6D72CA10-87D1-4C84-A320-5B79E2105EEC}" sibTransId="{2F62D483-DB64-49EB-A94B-825DA4DEEE47}"/>
    <dgm:cxn modelId="{02293195-ED2E-49C0-9106-FC4B9399CA21}" srcId="{87378C74-C32A-4505-B89A-947B7B54971E}" destId="{E2881AE1-65A6-4E50-8C27-7CBD1CCA2BBC}" srcOrd="2" destOrd="0" parTransId="{3527EC8D-4BC5-41A9-B972-7420C6B0DDF0}" sibTransId="{D875E27E-7ACD-4CC3-9312-D8C7DB4CA6B7}"/>
    <dgm:cxn modelId="{E0EA2DCC-2774-4C87-A335-F63779401F10}" type="presOf" srcId="{06A95A80-9582-47CC-844D-56E3F0EF3CCA}" destId="{B92348B4-6215-406F-A678-4FDDD41F5326}" srcOrd="0" destOrd="0" presId="urn:microsoft.com/office/officeart/2009/3/layout/StepUpProcess"/>
    <dgm:cxn modelId="{093E1943-A8DF-4218-AFE8-2B5818B65F7A}" type="presParOf" srcId="{C0AD31EF-58A9-4E42-BD13-09DB106E5DE3}" destId="{0D16BAAD-D3C9-40CA-870B-1AB668C4B894}" srcOrd="0" destOrd="0" presId="urn:microsoft.com/office/officeart/2009/3/layout/StepUpProcess"/>
    <dgm:cxn modelId="{A0387B3A-0042-41CE-82A9-E6B9E917521C}" type="presParOf" srcId="{0D16BAAD-D3C9-40CA-870B-1AB668C4B894}" destId="{40E67C94-CA6A-4413-8B3F-FE407F5340EF}" srcOrd="0" destOrd="0" presId="urn:microsoft.com/office/officeart/2009/3/layout/StepUpProcess"/>
    <dgm:cxn modelId="{9CD8420E-DFF9-44EC-8F88-FF8E9E092EAD}" type="presParOf" srcId="{0D16BAAD-D3C9-40CA-870B-1AB668C4B894}" destId="{B92348B4-6215-406F-A678-4FDDD41F5326}" srcOrd="1" destOrd="0" presId="urn:microsoft.com/office/officeart/2009/3/layout/StepUpProcess"/>
    <dgm:cxn modelId="{55FE7E2F-20BC-45FB-B214-46A375A662E7}" type="presParOf" srcId="{0D16BAAD-D3C9-40CA-870B-1AB668C4B894}" destId="{4E8DC584-7C15-4167-99D5-EE6D3E6C58F6}" srcOrd="2" destOrd="0" presId="urn:microsoft.com/office/officeart/2009/3/layout/StepUpProcess"/>
    <dgm:cxn modelId="{ECC7A8FA-B3FA-42D1-9448-F581C2501C87}" type="presParOf" srcId="{C0AD31EF-58A9-4E42-BD13-09DB106E5DE3}" destId="{1FA07FD5-0C8E-4848-8EE7-E9ED7A63127E}" srcOrd="1" destOrd="0" presId="urn:microsoft.com/office/officeart/2009/3/layout/StepUpProcess"/>
    <dgm:cxn modelId="{A77EE661-FD30-4F11-8EDD-1072E0BABBDD}" type="presParOf" srcId="{1FA07FD5-0C8E-4848-8EE7-E9ED7A63127E}" destId="{74081CC4-ACAB-4051-BDD4-4E0AFD934987}" srcOrd="0" destOrd="0" presId="urn:microsoft.com/office/officeart/2009/3/layout/StepUpProcess"/>
    <dgm:cxn modelId="{D42131A9-39C5-466B-BD38-3F59313402A6}" type="presParOf" srcId="{C0AD31EF-58A9-4E42-BD13-09DB106E5DE3}" destId="{CAEB7CB9-E723-4357-880F-4758A6CE8759}" srcOrd="2" destOrd="0" presId="urn:microsoft.com/office/officeart/2009/3/layout/StepUpProcess"/>
    <dgm:cxn modelId="{4EB743A7-C6EA-48BB-8ED8-B775E0E61450}" type="presParOf" srcId="{CAEB7CB9-E723-4357-880F-4758A6CE8759}" destId="{800A9C5E-79CE-49C7-96D0-D7CBFD867192}" srcOrd="0" destOrd="0" presId="urn:microsoft.com/office/officeart/2009/3/layout/StepUpProcess"/>
    <dgm:cxn modelId="{5908A68A-AD48-4F26-B0B7-67EE29BA46C2}" type="presParOf" srcId="{CAEB7CB9-E723-4357-880F-4758A6CE8759}" destId="{82364ABD-B3D8-46B9-8276-87B01C0A4AB8}" srcOrd="1" destOrd="0" presId="urn:microsoft.com/office/officeart/2009/3/layout/StepUpProcess"/>
    <dgm:cxn modelId="{9270854C-2549-4898-91C4-15CBC1C8D337}" type="presParOf" srcId="{CAEB7CB9-E723-4357-880F-4758A6CE8759}" destId="{300DF1D8-1F3A-4533-9110-04C77097337B}" srcOrd="2" destOrd="0" presId="urn:microsoft.com/office/officeart/2009/3/layout/StepUpProcess"/>
    <dgm:cxn modelId="{3610BA5A-6E4B-404E-AB94-A6E9326223EC}" type="presParOf" srcId="{C0AD31EF-58A9-4E42-BD13-09DB106E5DE3}" destId="{C0729F13-8722-4FC6-8387-9FC3795A0247}" srcOrd="3" destOrd="0" presId="urn:microsoft.com/office/officeart/2009/3/layout/StepUpProcess"/>
    <dgm:cxn modelId="{ABC58EEB-4B64-4AE2-82CA-4D114E04FDE7}" type="presParOf" srcId="{C0729F13-8722-4FC6-8387-9FC3795A0247}" destId="{3C511EA5-E39B-40B4-9DA1-FB6772FD4BBC}" srcOrd="0" destOrd="0" presId="urn:microsoft.com/office/officeart/2009/3/layout/StepUpProcess"/>
    <dgm:cxn modelId="{7E587E28-7020-44C0-BB9F-7A829816CAF5}" type="presParOf" srcId="{C0AD31EF-58A9-4E42-BD13-09DB106E5DE3}" destId="{7DC139E2-05B3-4AAA-81E9-578C209C56D2}" srcOrd="4" destOrd="0" presId="urn:microsoft.com/office/officeart/2009/3/layout/StepUpProcess"/>
    <dgm:cxn modelId="{93738196-F541-45A9-8C10-54D38484BC0E}" type="presParOf" srcId="{7DC139E2-05B3-4AAA-81E9-578C209C56D2}" destId="{75FBD9ED-8409-4D4E-A01C-8A79F9BD7273}" srcOrd="0" destOrd="0" presId="urn:microsoft.com/office/officeart/2009/3/layout/StepUpProcess"/>
    <dgm:cxn modelId="{1003396F-4676-42BD-AA5C-B440E0ABC4D9}" type="presParOf" srcId="{7DC139E2-05B3-4AAA-81E9-578C209C56D2}" destId="{478CEE43-FB56-4FCF-8AFF-227291DA0179}"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3DF506-828A-4F32-ACDE-F738B6E8174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4CE8EDA1-5C6A-4165-B293-97E232CF83AA}">
      <dgm:prSet phldrT="[Texto]"/>
      <dgm:spPr/>
      <dgm:t>
        <a:bodyPr/>
        <a:lstStyle/>
        <a:p>
          <a:r>
            <a:rPr lang="es-EC" dirty="0" smtClean="0"/>
            <a:t>Es el aumento generalizado y sostenido de los precios de bienes y servicios en un país</a:t>
          </a:r>
          <a:endParaRPr lang="es-EC" dirty="0"/>
        </a:p>
      </dgm:t>
    </dgm:pt>
    <dgm:pt modelId="{60DBA85D-66F5-4E60-AED8-73B31731ECC7}" type="parTrans" cxnId="{7A361ACE-217B-40B7-96EE-67086B9C4772}">
      <dgm:prSet/>
      <dgm:spPr/>
      <dgm:t>
        <a:bodyPr/>
        <a:lstStyle/>
        <a:p>
          <a:endParaRPr lang="es-EC"/>
        </a:p>
      </dgm:t>
    </dgm:pt>
    <dgm:pt modelId="{1E63F05F-B4E1-4DC0-85CA-8BD06A7DC40F}" type="sibTrans" cxnId="{7A361ACE-217B-40B7-96EE-67086B9C4772}">
      <dgm:prSet/>
      <dgm:spPr/>
      <dgm:t>
        <a:bodyPr/>
        <a:lstStyle/>
        <a:p>
          <a:endParaRPr lang="es-EC"/>
        </a:p>
      </dgm:t>
    </dgm:pt>
    <dgm:pt modelId="{B13C3C6F-49E6-48E5-9139-7A18BAD312F7}">
      <dgm:prSet phldrT="[Texto]"/>
      <dgm:spPr/>
      <dgm:t>
        <a:bodyPr/>
        <a:lstStyle/>
        <a:p>
          <a:r>
            <a:rPr lang="es-EC" dirty="0" smtClean="0"/>
            <a:t>En Ecuador  ha sido cambiante tuvo su pico después de la crisis bancaria, pero en los últimos  tres años la tendencia ha sido al alza.</a:t>
          </a:r>
          <a:endParaRPr lang="es-EC" dirty="0"/>
        </a:p>
      </dgm:t>
    </dgm:pt>
    <dgm:pt modelId="{5021825F-92E2-4FB2-9FE5-E9602E97D41B}" type="parTrans" cxnId="{C6F8CD86-B3A8-484E-84DE-4F596F60C98D}">
      <dgm:prSet/>
      <dgm:spPr/>
      <dgm:t>
        <a:bodyPr/>
        <a:lstStyle/>
        <a:p>
          <a:endParaRPr lang="es-EC"/>
        </a:p>
      </dgm:t>
    </dgm:pt>
    <dgm:pt modelId="{5D216E5C-43AF-4F0B-8E9D-1E48A628E583}" type="sibTrans" cxnId="{C6F8CD86-B3A8-484E-84DE-4F596F60C98D}">
      <dgm:prSet/>
      <dgm:spPr/>
      <dgm:t>
        <a:bodyPr/>
        <a:lstStyle/>
        <a:p>
          <a:endParaRPr lang="es-EC"/>
        </a:p>
      </dgm:t>
    </dgm:pt>
    <dgm:pt modelId="{C000567B-85A5-4183-A680-C177FBA5ACDC}">
      <dgm:prSet phldrT="[Texto]"/>
      <dgm:spPr/>
      <dgm:t>
        <a:bodyPr/>
        <a:lstStyle/>
        <a:p>
          <a:r>
            <a:rPr lang="es-EC" dirty="0" smtClean="0"/>
            <a:t>Afecta directamente desde dos puntos </a:t>
          </a:r>
          <a:r>
            <a:rPr lang="es-EC" smtClean="0"/>
            <a:t>de vista</a:t>
          </a:r>
          <a:endParaRPr lang="es-EC" dirty="0"/>
        </a:p>
      </dgm:t>
    </dgm:pt>
    <dgm:pt modelId="{373B10DB-DCAB-4DD0-8214-27105067DE0A}" type="parTrans" cxnId="{A577766E-F8A9-49C5-8BCD-74A5D68A4F1E}">
      <dgm:prSet/>
      <dgm:spPr/>
      <dgm:t>
        <a:bodyPr/>
        <a:lstStyle/>
        <a:p>
          <a:endParaRPr lang="es-EC"/>
        </a:p>
      </dgm:t>
    </dgm:pt>
    <dgm:pt modelId="{76E9794B-09C8-4561-941E-01FE7E87633E}" type="sibTrans" cxnId="{A577766E-F8A9-49C5-8BCD-74A5D68A4F1E}">
      <dgm:prSet/>
      <dgm:spPr/>
      <dgm:t>
        <a:bodyPr/>
        <a:lstStyle/>
        <a:p>
          <a:endParaRPr lang="es-EC"/>
        </a:p>
      </dgm:t>
    </dgm:pt>
    <dgm:pt modelId="{8B610E69-F663-4A57-9941-9BDB72CFF107}">
      <dgm:prSet phldrT="[Texto]"/>
      <dgm:spPr/>
      <dgm:t>
        <a:bodyPr/>
        <a:lstStyle/>
        <a:p>
          <a:r>
            <a:rPr lang="es-EC" dirty="0" smtClean="0"/>
            <a:t>Primero es el aumento de precios de los insumos o materia prima que necesita para sus operaciones </a:t>
          </a:r>
          <a:r>
            <a:rPr lang="es-EC" dirty="0" smtClean="0"/>
            <a:t>cotidianas.</a:t>
          </a:r>
          <a:endParaRPr lang="es-EC" dirty="0"/>
        </a:p>
      </dgm:t>
    </dgm:pt>
    <dgm:pt modelId="{328756EF-0D6A-4D81-BEFC-C7DA410732F0}" type="parTrans" cxnId="{1C887694-C21F-4256-BB1C-67AE3FD2B975}">
      <dgm:prSet/>
      <dgm:spPr/>
      <dgm:t>
        <a:bodyPr/>
        <a:lstStyle/>
        <a:p>
          <a:endParaRPr lang="es-EC"/>
        </a:p>
      </dgm:t>
    </dgm:pt>
    <dgm:pt modelId="{6138CECA-261D-42AF-826C-D46A0529AAD1}" type="sibTrans" cxnId="{1C887694-C21F-4256-BB1C-67AE3FD2B975}">
      <dgm:prSet/>
      <dgm:spPr/>
      <dgm:t>
        <a:bodyPr/>
        <a:lstStyle/>
        <a:p>
          <a:endParaRPr lang="es-EC"/>
        </a:p>
      </dgm:t>
    </dgm:pt>
    <dgm:pt modelId="{27B17D50-2960-4C4F-9461-B350400EF334}">
      <dgm:prSet phldrT="[Texto]"/>
      <dgm:spPr/>
      <dgm:t>
        <a:bodyPr/>
        <a:lstStyle/>
        <a:p>
          <a:r>
            <a:rPr lang="es-EC" dirty="0" smtClean="0"/>
            <a:t>Segundo punto tenemos la afectación de la demanda  en el mercado por parte de los clientes</a:t>
          </a:r>
          <a:endParaRPr lang="es-EC" dirty="0"/>
        </a:p>
      </dgm:t>
    </dgm:pt>
    <dgm:pt modelId="{63611F05-EBE9-4821-8034-276F2D7645C2}" type="parTrans" cxnId="{CB3276AC-1218-48B3-A267-07EC6BBA6D3E}">
      <dgm:prSet/>
      <dgm:spPr/>
      <dgm:t>
        <a:bodyPr/>
        <a:lstStyle/>
        <a:p>
          <a:endParaRPr lang="es-EC"/>
        </a:p>
      </dgm:t>
    </dgm:pt>
    <dgm:pt modelId="{095D6F47-2979-48CB-A82E-C566E4C79F13}" type="sibTrans" cxnId="{CB3276AC-1218-48B3-A267-07EC6BBA6D3E}">
      <dgm:prSet/>
      <dgm:spPr/>
      <dgm:t>
        <a:bodyPr/>
        <a:lstStyle/>
        <a:p>
          <a:endParaRPr lang="es-EC"/>
        </a:p>
      </dgm:t>
    </dgm:pt>
    <dgm:pt modelId="{D11CD3CE-7680-4A5C-B4AE-EFA93E013534}" type="pres">
      <dgm:prSet presAssocID="{9B3DF506-828A-4F32-ACDE-F738B6E81744}" presName="diagram" presStyleCnt="0">
        <dgm:presLayoutVars>
          <dgm:dir/>
          <dgm:resizeHandles val="exact"/>
        </dgm:presLayoutVars>
      </dgm:prSet>
      <dgm:spPr/>
      <dgm:t>
        <a:bodyPr/>
        <a:lstStyle/>
        <a:p>
          <a:endParaRPr lang="es-EC"/>
        </a:p>
      </dgm:t>
    </dgm:pt>
    <dgm:pt modelId="{F57FBD21-ACE7-40BD-A8E7-CF1B0FCD5CC2}" type="pres">
      <dgm:prSet presAssocID="{4CE8EDA1-5C6A-4165-B293-97E232CF83AA}" presName="node" presStyleLbl="node1" presStyleIdx="0" presStyleCnt="5">
        <dgm:presLayoutVars>
          <dgm:bulletEnabled val="1"/>
        </dgm:presLayoutVars>
      </dgm:prSet>
      <dgm:spPr/>
      <dgm:t>
        <a:bodyPr/>
        <a:lstStyle/>
        <a:p>
          <a:endParaRPr lang="es-EC"/>
        </a:p>
      </dgm:t>
    </dgm:pt>
    <dgm:pt modelId="{1359373A-E43A-409E-B278-89997A0225F9}" type="pres">
      <dgm:prSet presAssocID="{1E63F05F-B4E1-4DC0-85CA-8BD06A7DC40F}" presName="sibTrans" presStyleCnt="0"/>
      <dgm:spPr/>
    </dgm:pt>
    <dgm:pt modelId="{B4678E7B-8E60-4236-B154-77576C5EAEFF}" type="pres">
      <dgm:prSet presAssocID="{B13C3C6F-49E6-48E5-9139-7A18BAD312F7}" presName="node" presStyleLbl="node1" presStyleIdx="1" presStyleCnt="5">
        <dgm:presLayoutVars>
          <dgm:bulletEnabled val="1"/>
        </dgm:presLayoutVars>
      </dgm:prSet>
      <dgm:spPr/>
      <dgm:t>
        <a:bodyPr/>
        <a:lstStyle/>
        <a:p>
          <a:endParaRPr lang="es-EC"/>
        </a:p>
      </dgm:t>
    </dgm:pt>
    <dgm:pt modelId="{32348F4C-8B53-4AED-B90B-0CE950B38E57}" type="pres">
      <dgm:prSet presAssocID="{5D216E5C-43AF-4F0B-8E9D-1E48A628E583}" presName="sibTrans" presStyleCnt="0"/>
      <dgm:spPr/>
    </dgm:pt>
    <dgm:pt modelId="{E432FB87-45D8-4D5A-A5EB-9F15C09A8E62}" type="pres">
      <dgm:prSet presAssocID="{C000567B-85A5-4183-A680-C177FBA5ACDC}" presName="node" presStyleLbl="node1" presStyleIdx="2" presStyleCnt="5">
        <dgm:presLayoutVars>
          <dgm:bulletEnabled val="1"/>
        </dgm:presLayoutVars>
      </dgm:prSet>
      <dgm:spPr/>
      <dgm:t>
        <a:bodyPr/>
        <a:lstStyle/>
        <a:p>
          <a:endParaRPr lang="es-EC"/>
        </a:p>
      </dgm:t>
    </dgm:pt>
    <dgm:pt modelId="{3CC8454A-978F-4FBA-AA0B-AF25429F17E8}" type="pres">
      <dgm:prSet presAssocID="{76E9794B-09C8-4561-941E-01FE7E87633E}" presName="sibTrans" presStyleCnt="0"/>
      <dgm:spPr/>
    </dgm:pt>
    <dgm:pt modelId="{1581B11B-8375-470B-88B7-1352736C6E3C}" type="pres">
      <dgm:prSet presAssocID="{8B610E69-F663-4A57-9941-9BDB72CFF107}" presName="node" presStyleLbl="node1" presStyleIdx="3" presStyleCnt="5">
        <dgm:presLayoutVars>
          <dgm:bulletEnabled val="1"/>
        </dgm:presLayoutVars>
      </dgm:prSet>
      <dgm:spPr/>
      <dgm:t>
        <a:bodyPr/>
        <a:lstStyle/>
        <a:p>
          <a:endParaRPr lang="es-EC"/>
        </a:p>
      </dgm:t>
    </dgm:pt>
    <dgm:pt modelId="{7DDA2749-ED03-45A3-964F-ED4D01ACC05B}" type="pres">
      <dgm:prSet presAssocID="{6138CECA-261D-42AF-826C-D46A0529AAD1}" presName="sibTrans" presStyleCnt="0"/>
      <dgm:spPr/>
    </dgm:pt>
    <dgm:pt modelId="{3CA06E60-2855-470E-A03D-D6C493DA5B8E}" type="pres">
      <dgm:prSet presAssocID="{27B17D50-2960-4C4F-9461-B350400EF334}" presName="node" presStyleLbl="node1" presStyleIdx="4" presStyleCnt="5">
        <dgm:presLayoutVars>
          <dgm:bulletEnabled val="1"/>
        </dgm:presLayoutVars>
      </dgm:prSet>
      <dgm:spPr/>
      <dgm:t>
        <a:bodyPr/>
        <a:lstStyle/>
        <a:p>
          <a:endParaRPr lang="es-EC"/>
        </a:p>
      </dgm:t>
    </dgm:pt>
  </dgm:ptLst>
  <dgm:cxnLst>
    <dgm:cxn modelId="{E8F6F3A1-AAB0-4AF8-9ED8-16903D3FA8FC}" type="presOf" srcId="{C000567B-85A5-4183-A680-C177FBA5ACDC}" destId="{E432FB87-45D8-4D5A-A5EB-9F15C09A8E62}" srcOrd="0" destOrd="0" presId="urn:microsoft.com/office/officeart/2005/8/layout/default"/>
    <dgm:cxn modelId="{36EB1E23-5E2E-488B-94C6-AD6F88601DA5}" type="presOf" srcId="{B13C3C6F-49E6-48E5-9139-7A18BAD312F7}" destId="{B4678E7B-8E60-4236-B154-77576C5EAEFF}" srcOrd="0" destOrd="0" presId="urn:microsoft.com/office/officeart/2005/8/layout/default"/>
    <dgm:cxn modelId="{CB3276AC-1218-48B3-A267-07EC6BBA6D3E}" srcId="{9B3DF506-828A-4F32-ACDE-F738B6E81744}" destId="{27B17D50-2960-4C4F-9461-B350400EF334}" srcOrd="4" destOrd="0" parTransId="{63611F05-EBE9-4821-8034-276F2D7645C2}" sibTransId="{095D6F47-2979-48CB-A82E-C566E4C79F13}"/>
    <dgm:cxn modelId="{1C887694-C21F-4256-BB1C-67AE3FD2B975}" srcId="{9B3DF506-828A-4F32-ACDE-F738B6E81744}" destId="{8B610E69-F663-4A57-9941-9BDB72CFF107}" srcOrd="3" destOrd="0" parTransId="{328756EF-0D6A-4D81-BEFC-C7DA410732F0}" sibTransId="{6138CECA-261D-42AF-826C-D46A0529AAD1}"/>
    <dgm:cxn modelId="{A577766E-F8A9-49C5-8BCD-74A5D68A4F1E}" srcId="{9B3DF506-828A-4F32-ACDE-F738B6E81744}" destId="{C000567B-85A5-4183-A680-C177FBA5ACDC}" srcOrd="2" destOrd="0" parTransId="{373B10DB-DCAB-4DD0-8214-27105067DE0A}" sibTransId="{76E9794B-09C8-4561-941E-01FE7E87633E}"/>
    <dgm:cxn modelId="{6CCA4151-BF3B-45F5-83E5-5622E6454E0C}" type="presOf" srcId="{4CE8EDA1-5C6A-4165-B293-97E232CF83AA}" destId="{F57FBD21-ACE7-40BD-A8E7-CF1B0FCD5CC2}" srcOrd="0" destOrd="0" presId="urn:microsoft.com/office/officeart/2005/8/layout/default"/>
    <dgm:cxn modelId="{97B59B36-3180-4DF2-BEBA-8ABB8C106698}" type="presOf" srcId="{9B3DF506-828A-4F32-ACDE-F738B6E81744}" destId="{D11CD3CE-7680-4A5C-B4AE-EFA93E013534}" srcOrd="0" destOrd="0" presId="urn:microsoft.com/office/officeart/2005/8/layout/default"/>
    <dgm:cxn modelId="{C6F8CD86-B3A8-484E-84DE-4F596F60C98D}" srcId="{9B3DF506-828A-4F32-ACDE-F738B6E81744}" destId="{B13C3C6F-49E6-48E5-9139-7A18BAD312F7}" srcOrd="1" destOrd="0" parTransId="{5021825F-92E2-4FB2-9FE5-E9602E97D41B}" sibTransId="{5D216E5C-43AF-4F0B-8E9D-1E48A628E583}"/>
    <dgm:cxn modelId="{7A361ACE-217B-40B7-96EE-67086B9C4772}" srcId="{9B3DF506-828A-4F32-ACDE-F738B6E81744}" destId="{4CE8EDA1-5C6A-4165-B293-97E232CF83AA}" srcOrd="0" destOrd="0" parTransId="{60DBA85D-66F5-4E60-AED8-73B31731ECC7}" sibTransId="{1E63F05F-B4E1-4DC0-85CA-8BD06A7DC40F}"/>
    <dgm:cxn modelId="{995194F8-5F02-44E7-B83A-564AD25DAC46}" type="presOf" srcId="{27B17D50-2960-4C4F-9461-B350400EF334}" destId="{3CA06E60-2855-470E-A03D-D6C493DA5B8E}" srcOrd="0" destOrd="0" presId="urn:microsoft.com/office/officeart/2005/8/layout/default"/>
    <dgm:cxn modelId="{984D0895-224D-47AE-979D-BB918D0EDB7D}" type="presOf" srcId="{8B610E69-F663-4A57-9941-9BDB72CFF107}" destId="{1581B11B-8375-470B-88B7-1352736C6E3C}" srcOrd="0" destOrd="0" presId="urn:microsoft.com/office/officeart/2005/8/layout/default"/>
    <dgm:cxn modelId="{FCD96C44-B832-411F-B7F6-9D3BA918F07F}" type="presParOf" srcId="{D11CD3CE-7680-4A5C-B4AE-EFA93E013534}" destId="{F57FBD21-ACE7-40BD-A8E7-CF1B0FCD5CC2}" srcOrd="0" destOrd="0" presId="urn:microsoft.com/office/officeart/2005/8/layout/default"/>
    <dgm:cxn modelId="{D908D654-3E1B-4365-B7D1-BD77626943CA}" type="presParOf" srcId="{D11CD3CE-7680-4A5C-B4AE-EFA93E013534}" destId="{1359373A-E43A-409E-B278-89997A0225F9}" srcOrd="1" destOrd="0" presId="urn:microsoft.com/office/officeart/2005/8/layout/default"/>
    <dgm:cxn modelId="{C28FE252-3D1D-4533-9B55-6387C1F20B39}" type="presParOf" srcId="{D11CD3CE-7680-4A5C-B4AE-EFA93E013534}" destId="{B4678E7B-8E60-4236-B154-77576C5EAEFF}" srcOrd="2" destOrd="0" presId="urn:microsoft.com/office/officeart/2005/8/layout/default"/>
    <dgm:cxn modelId="{2918BC97-1EB7-4F69-A38B-FB8441730FD0}" type="presParOf" srcId="{D11CD3CE-7680-4A5C-B4AE-EFA93E013534}" destId="{32348F4C-8B53-4AED-B90B-0CE950B38E57}" srcOrd="3" destOrd="0" presId="urn:microsoft.com/office/officeart/2005/8/layout/default"/>
    <dgm:cxn modelId="{1180DE03-7422-4A9A-9A03-579F08FABCDD}" type="presParOf" srcId="{D11CD3CE-7680-4A5C-B4AE-EFA93E013534}" destId="{E432FB87-45D8-4D5A-A5EB-9F15C09A8E62}" srcOrd="4" destOrd="0" presId="urn:microsoft.com/office/officeart/2005/8/layout/default"/>
    <dgm:cxn modelId="{348A9F11-B603-4F92-ABD5-70E60EE21935}" type="presParOf" srcId="{D11CD3CE-7680-4A5C-B4AE-EFA93E013534}" destId="{3CC8454A-978F-4FBA-AA0B-AF25429F17E8}" srcOrd="5" destOrd="0" presId="urn:microsoft.com/office/officeart/2005/8/layout/default"/>
    <dgm:cxn modelId="{59F72E86-1E89-427E-BBEF-7871E29A5CE5}" type="presParOf" srcId="{D11CD3CE-7680-4A5C-B4AE-EFA93E013534}" destId="{1581B11B-8375-470B-88B7-1352736C6E3C}" srcOrd="6" destOrd="0" presId="urn:microsoft.com/office/officeart/2005/8/layout/default"/>
    <dgm:cxn modelId="{E6FBC342-C8C7-4E6E-AEB8-22F4DF6B5F09}" type="presParOf" srcId="{D11CD3CE-7680-4A5C-B4AE-EFA93E013534}" destId="{7DDA2749-ED03-45A3-964F-ED4D01ACC05B}" srcOrd="7" destOrd="0" presId="urn:microsoft.com/office/officeart/2005/8/layout/default"/>
    <dgm:cxn modelId="{687AB7AF-2777-45FD-8847-620D54B041F3}" type="presParOf" srcId="{D11CD3CE-7680-4A5C-B4AE-EFA93E013534}" destId="{3CA06E60-2855-470E-A03D-D6C493DA5B8E}"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EB488D-87F2-443D-AF98-F4DF3082D8B6}" type="doc">
      <dgm:prSet loTypeId="urn:microsoft.com/office/officeart/2008/layout/AscendingPictureAccentProcess" loCatId="process" qsTypeId="urn:microsoft.com/office/officeart/2005/8/quickstyle/simple1" qsCatId="simple" csTypeId="urn:microsoft.com/office/officeart/2005/8/colors/accent2_1" csCatId="accent2" phldr="1"/>
      <dgm:spPr/>
      <dgm:t>
        <a:bodyPr/>
        <a:lstStyle/>
        <a:p>
          <a:endParaRPr lang="es-EC"/>
        </a:p>
      </dgm:t>
    </dgm:pt>
    <dgm:pt modelId="{20E3F144-FB03-4636-BDFB-CA153399C5A6}">
      <dgm:prSet phldrT="[Texto]"/>
      <dgm:spPr/>
      <dgm:t>
        <a:bodyPr/>
        <a:lstStyle/>
        <a:p>
          <a:r>
            <a:rPr lang="es-EC" dirty="0" smtClean="0"/>
            <a:t>Son varios los factores que influyeron en la reducción del desempleo: fomento de la ocupación, la inclusión social y la construcción de capacidades</a:t>
          </a:r>
          <a:endParaRPr lang="es-EC" dirty="0"/>
        </a:p>
      </dgm:t>
    </dgm:pt>
    <dgm:pt modelId="{68796516-DAAC-46DF-8335-4DADEF0F9DEC}" type="parTrans" cxnId="{E0C05A90-7F4E-4A04-9FD0-FA2953E0FDDD}">
      <dgm:prSet/>
      <dgm:spPr/>
      <dgm:t>
        <a:bodyPr/>
        <a:lstStyle/>
        <a:p>
          <a:endParaRPr lang="es-EC"/>
        </a:p>
      </dgm:t>
    </dgm:pt>
    <dgm:pt modelId="{3C104959-C260-4CC7-9EF2-D6695D90E29B}" type="sibTrans" cxnId="{E0C05A90-7F4E-4A04-9FD0-FA2953E0FDDD}">
      <dgm:prSet/>
      <dgm:spPr/>
      <dgm:t>
        <a:bodyPr/>
        <a:lstStyle/>
        <a:p>
          <a:endParaRPr lang="es-EC"/>
        </a:p>
      </dgm:t>
    </dgm:pt>
    <dgm:pt modelId="{484CA94F-1F6B-4AF6-94BA-4851FB82A390}">
      <dgm:prSet phldrT="[Texto]"/>
      <dgm:spPr/>
      <dgm:t>
        <a:bodyPr/>
        <a:lstStyle/>
        <a:p>
          <a:r>
            <a:rPr lang="es-EC" dirty="0" smtClean="0"/>
            <a:t>Situación del trabajador que carece de empleo y por tanto de salario</a:t>
          </a:r>
          <a:endParaRPr lang="es-EC" dirty="0"/>
        </a:p>
      </dgm:t>
    </dgm:pt>
    <dgm:pt modelId="{6F37E490-A5EC-4D67-BE78-E577B460D794}" type="parTrans" cxnId="{F0A3EED4-5740-4444-B1D8-3991401C6B9D}">
      <dgm:prSet/>
      <dgm:spPr/>
      <dgm:t>
        <a:bodyPr/>
        <a:lstStyle/>
        <a:p>
          <a:endParaRPr lang="es-EC"/>
        </a:p>
      </dgm:t>
    </dgm:pt>
    <dgm:pt modelId="{9B5D2087-1772-4F2C-A2FB-D52508475952}" type="sibTrans" cxnId="{F0A3EED4-5740-4444-B1D8-3991401C6B9D}">
      <dgm:prSet/>
      <dgm:spPr/>
      <dgm:t>
        <a:bodyPr/>
        <a:lstStyle/>
        <a:p>
          <a:endParaRPr lang="es-EC"/>
        </a:p>
      </dgm:t>
    </dgm:pt>
    <dgm:pt modelId="{5D0C0DF5-C378-4B26-91A2-5539B333D599}" type="pres">
      <dgm:prSet presAssocID="{F1EB488D-87F2-443D-AF98-F4DF3082D8B6}" presName="Name0" presStyleCnt="0">
        <dgm:presLayoutVars>
          <dgm:chMax val="7"/>
          <dgm:chPref val="7"/>
          <dgm:dir/>
        </dgm:presLayoutVars>
      </dgm:prSet>
      <dgm:spPr/>
      <dgm:t>
        <a:bodyPr/>
        <a:lstStyle/>
        <a:p>
          <a:endParaRPr lang="es-EC"/>
        </a:p>
      </dgm:t>
    </dgm:pt>
    <dgm:pt modelId="{81269936-CD60-4359-9DE5-B8AB7BB1177C}" type="pres">
      <dgm:prSet presAssocID="{F1EB488D-87F2-443D-AF98-F4DF3082D8B6}" presName="dot1" presStyleLbl="alignNode1" presStyleIdx="0" presStyleCnt="10"/>
      <dgm:spPr/>
    </dgm:pt>
    <dgm:pt modelId="{CDBE5D7F-8495-431D-9983-9690A3318867}" type="pres">
      <dgm:prSet presAssocID="{F1EB488D-87F2-443D-AF98-F4DF3082D8B6}" presName="dot2" presStyleLbl="alignNode1" presStyleIdx="1" presStyleCnt="10"/>
      <dgm:spPr/>
    </dgm:pt>
    <dgm:pt modelId="{D564CD1B-45F4-4402-B4F7-E6F8CC1CBCBE}" type="pres">
      <dgm:prSet presAssocID="{F1EB488D-87F2-443D-AF98-F4DF3082D8B6}" presName="dot3" presStyleLbl="alignNode1" presStyleIdx="2" presStyleCnt="10"/>
      <dgm:spPr/>
    </dgm:pt>
    <dgm:pt modelId="{8C2882A3-80BC-4AAF-9F97-BB35F2A4D5FE}" type="pres">
      <dgm:prSet presAssocID="{F1EB488D-87F2-443D-AF98-F4DF3082D8B6}" presName="dotArrow1" presStyleLbl="alignNode1" presStyleIdx="3" presStyleCnt="10"/>
      <dgm:spPr/>
    </dgm:pt>
    <dgm:pt modelId="{220DD729-B267-4FE1-906B-6B399C05A5C2}" type="pres">
      <dgm:prSet presAssocID="{F1EB488D-87F2-443D-AF98-F4DF3082D8B6}" presName="dotArrow2" presStyleLbl="alignNode1" presStyleIdx="4" presStyleCnt="10"/>
      <dgm:spPr/>
    </dgm:pt>
    <dgm:pt modelId="{F3810C0A-DBD5-401B-AAF1-A16C7DE51E5F}" type="pres">
      <dgm:prSet presAssocID="{F1EB488D-87F2-443D-AF98-F4DF3082D8B6}" presName="dotArrow3" presStyleLbl="alignNode1" presStyleIdx="5" presStyleCnt="10"/>
      <dgm:spPr/>
    </dgm:pt>
    <dgm:pt modelId="{3DA83DE4-C983-49CA-B946-2765D026F0E4}" type="pres">
      <dgm:prSet presAssocID="{F1EB488D-87F2-443D-AF98-F4DF3082D8B6}" presName="dotArrow4" presStyleLbl="alignNode1" presStyleIdx="6" presStyleCnt="10"/>
      <dgm:spPr/>
    </dgm:pt>
    <dgm:pt modelId="{2E82E330-ABC9-42C1-8AA8-0154D086EFFE}" type="pres">
      <dgm:prSet presAssocID="{F1EB488D-87F2-443D-AF98-F4DF3082D8B6}" presName="dotArrow5" presStyleLbl="alignNode1" presStyleIdx="7" presStyleCnt="10"/>
      <dgm:spPr/>
    </dgm:pt>
    <dgm:pt modelId="{FC4B904A-32BC-4DE3-AA39-D2A319E13869}" type="pres">
      <dgm:prSet presAssocID="{F1EB488D-87F2-443D-AF98-F4DF3082D8B6}" presName="dotArrow6" presStyleLbl="alignNode1" presStyleIdx="8" presStyleCnt="10"/>
      <dgm:spPr/>
    </dgm:pt>
    <dgm:pt modelId="{81A68C1D-07CE-4245-9335-32B4DFA17D07}" type="pres">
      <dgm:prSet presAssocID="{F1EB488D-87F2-443D-AF98-F4DF3082D8B6}" presName="dotArrow7" presStyleLbl="alignNode1" presStyleIdx="9" presStyleCnt="10"/>
      <dgm:spPr/>
    </dgm:pt>
    <dgm:pt modelId="{C816C109-0B07-48DE-AA63-A9854BF8317B}" type="pres">
      <dgm:prSet presAssocID="{20E3F144-FB03-4636-BDFB-CA153399C5A6}" presName="parTx1" presStyleLbl="node1" presStyleIdx="0" presStyleCnt="2"/>
      <dgm:spPr/>
      <dgm:t>
        <a:bodyPr/>
        <a:lstStyle/>
        <a:p>
          <a:endParaRPr lang="es-EC"/>
        </a:p>
      </dgm:t>
    </dgm:pt>
    <dgm:pt modelId="{C5F411DB-7EF7-44AA-9291-7DDC3F140F5C}" type="pres">
      <dgm:prSet presAssocID="{3C104959-C260-4CC7-9EF2-D6695D90E29B}" presName="picture1" presStyleCnt="0"/>
      <dgm:spPr/>
    </dgm:pt>
    <dgm:pt modelId="{D7AED020-479A-465C-B2A1-C14CAE6E349C}" type="pres">
      <dgm:prSet presAssocID="{3C104959-C260-4CC7-9EF2-D6695D90E29B}" presName="imageRepeatNode" presStyleLbl="fgImgPlace1" presStyleIdx="0" presStyleCnt="2"/>
      <dgm:spPr/>
      <dgm:t>
        <a:bodyPr/>
        <a:lstStyle/>
        <a:p>
          <a:endParaRPr lang="es-EC"/>
        </a:p>
      </dgm:t>
    </dgm:pt>
    <dgm:pt modelId="{1D902031-35A1-4500-A88E-A2E3E8B5E9F0}" type="pres">
      <dgm:prSet presAssocID="{484CA94F-1F6B-4AF6-94BA-4851FB82A390}" presName="parTx2" presStyleLbl="node1" presStyleIdx="1" presStyleCnt="2"/>
      <dgm:spPr/>
      <dgm:t>
        <a:bodyPr/>
        <a:lstStyle/>
        <a:p>
          <a:endParaRPr lang="es-EC"/>
        </a:p>
      </dgm:t>
    </dgm:pt>
    <dgm:pt modelId="{93EB59AD-8207-4E8B-852B-0C8ECB0FB4FE}" type="pres">
      <dgm:prSet presAssocID="{9B5D2087-1772-4F2C-A2FB-D52508475952}" presName="picture2" presStyleCnt="0"/>
      <dgm:spPr/>
    </dgm:pt>
    <dgm:pt modelId="{45E50CB7-B439-4565-BD56-508DFAAD0760}" type="pres">
      <dgm:prSet presAssocID="{9B5D2087-1772-4F2C-A2FB-D52508475952}" presName="imageRepeatNode" presStyleLbl="fgImgPlace1" presStyleIdx="1" presStyleCnt="2"/>
      <dgm:spPr/>
      <dgm:t>
        <a:bodyPr/>
        <a:lstStyle/>
        <a:p>
          <a:endParaRPr lang="es-EC"/>
        </a:p>
      </dgm:t>
    </dgm:pt>
  </dgm:ptLst>
  <dgm:cxnLst>
    <dgm:cxn modelId="{BC08A03C-8790-45FA-8F32-A1DA9E159BEA}" type="presOf" srcId="{484CA94F-1F6B-4AF6-94BA-4851FB82A390}" destId="{1D902031-35A1-4500-A88E-A2E3E8B5E9F0}" srcOrd="0" destOrd="0" presId="urn:microsoft.com/office/officeart/2008/layout/AscendingPictureAccentProcess"/>
    <dgm:cxn modelId="{60945C96-E3BD-4554-AF9D-FBC1B3C69892}" type="presOf" srcId="{9B5D2087-1772-4F2C-A2FB-D52508475952}" destId="{45E50CB7-B439-4565-BD56-508DFAAD0760}" srcOrd="0" destOrd="0" presId="urn:microsoft.com/office/officeart/2008/layout/AscendingPictureAccentProcess"/>
    <dgm:cxn modelId="{F0A3EED4-5740-4444-B1D8-3991401C6B9D}" srcId="{F1EB488D-87F2-443D-AF98-F4DF3082D8B6}" destId="{484CA94F-1F6B-4AF6-94BA-4851FB82A390}" srcOrd="1" destOrd="0" parTransId="{6F37E490-A5EC-4D67-BE78-E577B460D794}" sibTransId="{9B5D2087-1772-4F2C-A2FB-D52508475952}"/>
    <dgm:cxn modelId="{48FF3C5E-D850-4494-8BBC-3825104A97DA}" type="presOf" srcId="{F1EB488D-87F2-443D-AF98-F4DF3082D8B6}" destId="{5D0C0DF5-C378-4B26-91A2-5539B333D599}" srcOrd="0" destOrd="0" presId="urn:microsoft.com/office/officeart/2008/layout/AscendingPictureAccentProcess"/>
    <dgm:cxn modelId="{E0C05A90-7F4E-4A04-9FD0-FA2953E0FDDD}" srcId="{F1EB488D-87F2-443D-AF98-F4DF3082D8B6}" destId="{20E3F144-FB03-4636-BDFB-CA153399C5A6}" srcOrd="0" destOrd="0" parTransId="{68796516-DAAC-46DF-8335-4DADEF0F9DEC}" sibTransId="{3C104959-C260-4CC7-9EF2-D6695D90E29B}"/>
    <dgm:cxn modelId="{933443F0-0B99-462D-88E7-1DC0754FD5FE}" type="presOf" srcId="{20E3F144-FB03-4636-BDFB-CA153399C5A6}" destId="{C816C109-0B07-48DE-AA63-A9854BF8317B}" srcOrd="0" destOrd="0" presId="urn:microsoft.com/office/officeart/2008/layout/AscendingPictureAccentProcess"/>
    <dgm:cxn modelId="{7385AF78-6546-47C9-9AD0-52769E4E0431}" type="presOf" srcId="{3C104959-C260-4CC7-9EF2-D6695D90E29B}" destId="{D7AED020-479A-465C-B2A1-C14CAE6E349C}" srcOrd="0" destOrd="0" presId="urn:microsoft.com/office/officeart/2008/layout/AscendingPictureAccentProcess"/>
    <dgm:cxn modelId="{31B54997-681D-4B1D-8CD6-7FDA0A0654E3}" type="presParOf" srcId="{5D0C0DF5-C378-4B26-91A2-5539B333D599}" destId="{81269936-CD60-4359-9DE5-B8AB7BB1177C}" srcOrd="0" destOrd="0" presId="urn:microsoft.com/office/officeart/2008/layout/AscendingPictureAccentProcess"/>
    <dgm:cxn modelId="{57EA0CFA-1F04-4EFC-9654-7C72DDFCAB7D}" type="presParOf" srcId="{5D0C0DF5-C378-4B26-91A2-5539B333D599}" destId="{CDBE5D7F-8495-431D-9983-9690A3318867}" srcOrd="1" destOrd="0" presId="urn:microsoft.com/office/officeart/2008/layout/AscendingPictureAccentProcess"/>
    <dgm:cxn modelId="{3D1E0D71-FE9A-45C1-A764-618C95F00763}" type="presParOf" srcId="{5D0C0DF5-C378-4B26-91A2-5539B333D599}" destId="{D564CD1B-45F4-4402-B4F7-E6F8CC1CBCBE}" srcOrd="2" destOrd="0" presId="urn:microsoft.com/office/officeart/2008/layout/AscendingPictureAccentProcess"/>
    <dgm:cxn modelId="{B7F9B360-5970-4210-AF4B-B55048F19F1C}" type="presParOf" srcId="{5D0C0DF5-C378-4B26-91A2-5539B333D599}" destId="{8C2882A3-80BC-4AAF-9F97-BB35F2A4D5FE}" srcOrd="3" destOrd="0" presId="urn:microsoft.com/office/officeart/2008/layout/AscendingPictureAccentProcess"/>
    <dgm:cxn modelId="{AD560677-3E43-4BA3-BF95-2590EF358A2E}" type="presParOf" srcId="{5D0C0DF5-C378-4B26-91A2-5539B333D599}" destId="{220DD729-B267-4FE1-906B-6B399C05A5C2}" srcOrd="4" destOrd="0" presId="urn:microsoft.com/office/officeart/2008/layout/AscendingPictureAccentProcess"/>
    <dgm:cxn modelId="{0C8BF4A4-3512-45E4-B408-B54D3EA0B27B}" type="presParOf" srcId="{5D0C0DF5-C378-4B26-91A2-5539B333D599}" destId="{F3810C0A-DBD5-401B-AAF1-A16C7DE51E5F}" srcOrd="5" destOrd="0" presId="urn:microsoft.com/office/officeart/2008/layout/AscendingPictureAccentProcess"/>
    <dgm:cxn modelId="{17847711-D226-46E4-9C2A-71D0A8FAF920}" type="presParOf" srcId="{5D0C0DF5-C378-4B26-91A2-5539B333D599}" destId="{3DA83DE4-C983-49CA-B946-2765D026F0E4}" srcOrd="6" destOrd="0" presId="urn:microsoft.com/office/officeart/2008/layout/AscendingPictureAccentProcess"/>
    <dgm:cxn modelId="{AD399D95-3B6C-444D-8EF9-D1DB190DAB6A}" type="presParOf" srcId="{5D0C0DF5-C378-4B26-91A2-5539B333D599}" destId="{2E82E330-ABC9-42C1-8AA8-0154D086EFFE}" srcOrd="7" destOrd="0" presId="urn:microsoft.com/office/officeart/2008/layout/AscendingPictureAccentProcess"/>
    <dgm:cxn modelId="{AFAC000C-88F3-40F8-86C9-653C08CC4B12}" type="presParOf" srcId="{5D0C0DF5-C378-4B26-91A2-5539B333D599}" destId="{FC4B904A-32BC-4DE3-AA39-D2A319E13869}" srcOrd="8" destOrd="0" presId="urn:microsoft.com/office/officeart/2008/layout/AscendingPictureAccentProcess"/>
    <dgm:cxn modelId="{27D40872-4684-4969-B36C-C1281AD30EE1}" type="presParOf" srcId="{5D0C0DF5-C378-4B26-91A2-5539B333D599}" destId="{81A68C1D-07CE-4245-9335-32B4DFA17D07}" srcOrd="9" destOrd="0" presId="urn:microsoft.com/office/officeart/2008/layout/AscendingPictureAccentProcess"/>
    <dgm:cxn modelId="{35EC2031-04EF-4423-BDAF-35802A0F3E6D}" type="presParOf" srcId="{5D0C0DF5-C378-4B26-91A2-5539B333D599}" destId="{C816C109-0B07-48DE-AA63-A9854BF8317B}" srcOrd="10" destOrd="0" presId="urn:microsoft.com/office/officeart/2008/layout/AscendingPictureAccentProcess"/>
    <dgm:cxn modelId="{78D14974-2D6E-4B91-A349-E6B025937A8A}" type="presParOf" srcId="{5D0C0DF5-C378-4B26-91A2-5539B333D599}" destId="{C5F411DB-7EF7-44AA-9291-7DDC3F140F5C}" srcOrd="11" destOrd="0" presId="urn:microsoft.com/office/officeart/2008/layout/AscendingPictureAccentProcess"/>
    <dgm:cxn modelId="{53815417-951F-4029-8ED9-E5420B3A5E14}" type="presParOf" srcId="{C5F411DB-7EF7-44AA-9291-7DDC3F140F5C}" destId="{D7AED020-479A-465C-B2A1-C14CAE6E349C}" srcOrd="0" destOrd="0" presId="urn:microsoft.com/office/officeart/2008/layout/AscendingPictureAccentProcess"/>
    <dgm:cxn modelId="{08394175-D645-4550-B925-ED101250FCFE}" type="presParOf" srcId="{5D0C0DF5-C378-4B26-91A2-5539B333D599}" destId="{1D902031-35A1-4500-A88E-A2E3E8B5E9F0}" srcOrd="12" destOrd="0" presId="urn:microsoft.com/office/officeart/2008/layout/AscendingPictureAccentProcess"/>
    <dgm:cxn modelId="{4F318CAA-A2FE-44DD-A448-534DB88714C2}" type="presParOf" srcId="{5D0C0DF5-C378-4B26-91A2-5539B333D599}" destId="{93EB59AD-8207-4E8B-852B-0C8ECB0FB4FE}" srcOrd="13" destOrd="0" presId="urn:microsoft.com/office/officeart/2008/layout/AscendingPictureAccentProcess"/>
    <dgm:cxn modelId="{16D3EB97-EC19-46F7-BA5A-A5E879244780}" type="presParOf" srcId="{93EB59AD-8207-4E8B-852B-0C8ECB0FB4FE}" destId="{45E50CB7-B439-4565-BD56-508DFAAD076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14015E-F53D-48F8-9A3B-04FF529415E2}"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396DBFAF-AE3E-4E0F-9CDD-F22B0AFC9F50}">
      <dgm:prSet phldrT="[Texto]"/>
      <dgm:spPr/>
      <dgm:t>
        <a:bodyPr/>
        <a:lstStyle/>
        <a:p>
          <a:r>
            <a:rPr lang="es-EC" dirty="0" smtClean="0"/>
            <a:t>El precio por el cual se captan recursos </a:t>
          </a:r>
          <a:endParaRPr lang="es-EC" dirty="0"/>
        </a:p>
      </dgm:t>
    </dgm:pt>
    <dgm:pt modelId="{DD609506-8A94-46CF-AAB1-05E9E48855BE}" type="parTrans" cxnId="{FC769217-BD99-4C40-B182-15501B99124A}">
      <dgm:prSet/>
      <dgm:spPr/>
      <dgm:t>
        <a:bodyPr/>
        <a:lstStyle/>
        <a:p>
          <a:endParaRPr lang="es-EC"/>
        </a:p>
      </dgm:t>
    </dgm:pt>
    <dgm:pt modelId="{07D9FB84-4EA0-4BBB-B314-D08A6D8220A2}" type="sibTrans" cxnId="{FC769217-BD99-4C40-B182-15501B99124A}">
      <dgm:prSet/>
      <dgm:spPr/>
      <dgm:t>
        <a:bodyPr/>
        <a:lstStyle/>
        <a:p>
          <a:endParaRPr lang="es-EC"/>
        </a:p>
      </dgm:t>
    </dgm:pt>
    <dgm:pt modelId="{E100FD1C-0848-4F43-A597-3BE1C2EACFAE}">
      <dgm:prSet phldrT="[Texto]"/>
      <dgm:spPr/>
      <dgm:t>
        <a:bodyPr/>
        <a:lstStyle/>
        <a:p>
          <a:r>
            <a:rPr lang="es-EC" dirty="0" smtClean="0"/>
            <a:t>El precio en el cual se colocan recursos</a:t>
          </a:r>
          <a:endParaRPr lang="es-EC" dirty="0"/>
        </a:p>
      </dgm:t>
    </dgm:pt>
    <dgm:pt modelId="{E74896F1-E9C7-47A2-B0FA-9F600F710C54}" type="parTrans" cxnId="{56DD3D67-298F-4FB1-BE7A-80A9EC7BB826}">
      <dgm:prSet/>
      <dgm:spPr/>
      <dgm:t>
        <a:bodyPr/>
        <a:lstStyle/>
        <a:p>
          <a:endParaRPr lang="es-EC"/>
        </a:p>
      </dgm:t>
    </dgm:pt>
    <dgm:pt modelId="{B813220C-2526-4A15-899E-D6412120AEE8}" type="sibTrans" cxnId="{56DD3D67-298F-4FB1-BE7A-80A9EC7BB826}">
      <dgm:prSet/>
      <dgm:spPr/>
      <dgm:t>
        <a:bodyPr/>
        <a:lstStyle/>
        <a:p>
          <a:endParaRPr lang="es-EC"/>
        </a:p>
      </dgm:t>
    </dgm:pt>
    <dgm:pt modelId="{F0A54149-B9F2-4ACB-8868-043DF73B6CF3}">
      <dgm:prSet phldrT="[Texto]"/>
      <dgm:spPr/>
      <dgm:t>
        <a:bodyPr/>
        <a:lstStyle/>
        <a:p>
          <a:r>
            <a:rPr lang="es-EC" dirty="0" smtClean="0"/>
            <a:t>Tasas de interés bajas ayudan al crecimiento de la economía</a:t>
          </a:r>
          <a:endParaRPr lang="es-EC" dirty="0"/>
        </a:p>
      </dgm:t>
    </dgm:pt>
    <dgm:pt modelId="{C39417FD-997C-4E25-A991-7A4007244C66}" type="parTrans" cxnId="{693E62F0-DE26-46A7-AE61-65133F7CB671}">
      <dgm:prSet/>
      <dgm:spPr/>
      <dgm:t>
        <a:bodyPr/>
        <a:lstStyle/>
        <a:p>
          <a:endParaRPr lang="es-EC"/>
        </a:p>
      </dgm:t>
    </dgm:pt>
    <dgm:pt modelId="{18B750F0-7DFD-4804-9F77-D220A6A6BE95}" type="sibTrans" cxnId="{693E62F0-DE26-46A7-AE61-65133F7CB671}">
      <dgm:prSet/>
      <dgm:spPr/>
      <dgm:t>
        <a:bodyPr/>
        <a:lstStyle/>
        <a:p>
          <a:endParaRPr lang="es-EC"/>
        </a:p>
      </dgm:t>
    </dgm:pt>
    <dgm:pt modelId="{BAE164FB-FF80-4FFC-81B2-46DD48BB00DE}">
      <dgm:prSet phldrT="[Texto]"/>
      <dgm:spPr/>
      <dgm:t>
        <a:bodyPr/>
        <a:lstStyle/>
        <a:p>
          <a:r>
            <a:rPr lang="es-EC" dirty="0" smtClean="0"/>
            <a:t>Tasas de interés altas favorecen el ahorro y frenan la inflación</a:t>
          </a:r>
          <a:endParaRPr lang="es-EC" dirty="0"/>
        </a:p>
      </dgm:t>
    </dgm:pt>
    <dgm:pt modelId="{4294C82B-DC89-4452-B6F1-D35AFFBBF316}" type="parTrans" cxnId="{A4582984-E89F-45DF-8116-E5DA068DDECC}">
      <dgm:prSet/>
      <dgm:spPr/>
      <dgm:t>
        <a:bodyPr/>
        <a:lstStyle/>
        <a:p>
          <a:endParaRPr lang="es-EC"/>
        </a:p>
      </dgm:t>
    </dgm:pt>
    <dgm:pt modelId="{E765DC3E-4DF0-4F5E-8FC1-C56DD4FC5EE5}" type="sibTrans" cxnId="{A4582984-E89F-45DF-8116-E5DA068DDECC}">
      <dgm:prSet/>
      <dgm:spPr/>
      <dgm:t>
        <a:bodyPr/>
        <a:lstStyle/>
        <a:p>
          <a:endParaRPr lang="es-EC"/>
        </a:p>
      </dgm:t>
    </dgm:pt>
    <dgm:pt modelId="{416AA0E7-E965-4F35-AC8F-CA259DE97E7F}">
      <dgm:prSet phldrT="[Texto]"/>
      <dgm:spPr/>
      <dgm:t>
        <a:bodyPr/>
        <a:lstStyle/>
        <a:p>
          <a:r>
            <a:rPr lang="es-EC" dirty="0" smtClean="0"/>
            <a:t>Las tasas de interés es  una herramienta de política</a:t>
          </a:r>
          <a:endParaRPr lang="es-EC" dirty="0"/>
        </a:p>
      </dgm:t>
    </dgm:pt>
    <dgm:pt modelId="{4382BDB8-33BE-46A9-A5D2-46B9C13D93CA}" type="parTrans" cxnId="{A6A31043-0792-4415-B1DD-E7A6875FAF1B}">
      <dgm:prSet/>
      <dgm:spPr/>
      <dgm:t>
        <a:bodyPr/>
        <a:lstStyle/>
        <a:p>
          <a:endParaRPr lang="es-EC"/>
        </a:p>
      </dgm:t>
    </dgm:pt>
    <dgm:pt modelId="{2C63FC66-C4A4-4520-91C9-81EBF0B9743D}" type="sibTrans" cxnId="{A6A31043-0792-4415-B1DD-E7A6875FAF1B}">
      <dgm:prSet/>
      <dgm:spPr/>
      <dgm:t>
        <a:bodyPr/>
        <a:lstStyle/>
        <a:p>
          <a:endParaRPr lang="es-EC"/>
        </a:p>
      </dgm:t>
    </dgm:pt>
    <dgm:pt modelId="{B645E59D-F4A0-45D6-9D30-104017D50278}" type="pres">
      <dgm:prSet presAssocID="{C714015E-F53D-48F8-9A3B-04FF529415E2}" presName="diagram" presStyleCnt="0">
        <dgm:presLayoutVars>
          <dgm:dir/>
          <dgm:resizeHandles val="exact"/>
        </dgm:presLayoutVars>
      </dgm:prSet>
      <dgm:spPr/>
      <dgm:t>
        <a:bodyPr/>
        <a:lstStyle/>
        <a:p>
          <a:endParaRPr lang="es-EC"/>
        </a:p>
      </dgm:t>
    </dgm:pt>
    <dgm:pt modelId="{18F141FF-5DFB-4E05-8360-A2D6F7F7BF5F}" type="pres">
      <dgm:prSet presAssocID="{396DBFAF-AE3E-4E0F-9CDD-F22B0AFC9F50}" presName="node" presStyleLbl="node1" presStyleIdx="0" presStyleCnt="5">
        <dgm:presLayoutVars>
          <dgm:bulletEnabled val="1"/>
        </dgm:presLayoutVars>
      </dgm:prSet>
      <dgm:spPr/>
      <dgm:t>
        <a:bodyPr/>
        <a:lstStyle/>
        <a:p>
          <a:endParaRPr lang="es-EC"/>
        </a:p>
      </dgm:t>
    </dgm:pt>
    <dgm:pt modelId="{7827DC81-4AB8-4759-84ED-973982DE30CD}" type="pres">
      <dgm:prSet presAssocID="{07D9FB84-4EA0-4BBB-B314-D08A6D8220A2}" presName="sibTrans" presStyleLbl="sibTrans2D1" presStyleIdx="0" presStyleCnt="4"/>
      <dgm:spPr/>
      <dgm:t>
        <a:bodyPr/>
        <a:lstStyle/>
        <a:p>
          <a:endParaRPr lang="es-EC"/>
        </a:p>
      </dgm:t>
    </dgm:pt>
    <dgm:pt modelId="{77934F5D-D980-4136-95E0-773225ECDA4D}" type="pres">
      <dgm:prSet presAssocID="{07D9FB84-4EA0-4BBB-B314-D08A6D8220A2}" presName="connectorText" presStyleLbl="sibTrans2D1" presStyleIdx="0" presStyleCnt="4"/>
      <dgm:spPr/>
      <dgm:t>
        <a:bodyPr/>
        <a:lstStyle/>
        <a:p>
          <a:endParaRPr lang="es-EC"/>
        </a:p>
      </dgm:t>
    </dgm:pt>
    <dgm:pt modelId="{A40F10C4-11E3-4460-A1D6-7917BF821830}" type="pres">
      <dgm:prSet presAssocID="{E100FD1C-0848-4F43-A597-3BE1C2EACFAE}" presName="node" presStyleLbl="node1" presStyleIdx="1" presStyleCnt="5">
        <dgm:presLayoutVars>
          <dgm:bulletEnabled val="1"/>
        </dgm:presLayoutVars>
      </dgm:prSet>
      <dgm:spPr/>
      <dgm:t>
        <a:bodyPr/>
        <a:lstStyle/>
        <a:p>
          <a:endParaRPr lang="es-EC"/>
        </a:p>
      </dgm:t>
    </dgm:pt>
    <dgm:pt modelId="{DDC8BAA5-62DF-49DC-8A7C-7423229CAD97}" type="pres">
      <dgm:prSet presAssocID="{B813220C-2526-4A15-899E-D6412120AEE8}" presName="sibTrans" presStyleLbl="sibTrans2D1" presStyleIdx="1" presStyleCnt="4"/>
      <dgm:spPr/>
      <dgm:t>
        <a:bodyPr/>
        <a:lstStyle/>
        <a:p>
          <a:endParaRPr lang="es-EC"/>
        </a:p>
      </dgm:t>
    </dgm:pt>
    <dgm:pt modelId="{920B5E7B-9A6D-4AF3-896F-BEEBDB291FA3}" type="pres">
      <dgm:prSet presAssocID="{B813220C-2526-4A15-899E-D6412120AEE8}" presName="connectorText" presStyleLbl="sibTrans2D1" presStyleIdx="1" presStyleCnt="4"/>
      <dgm:spPr/>
      <dgm:t>
        <a:bodyPr/>
        <a:lstStyle/>
        <a:p>
          <a:endParaRPr lang="es-EC"/>
        </a:p>
      </dgm:t>
    </dgm:pt>
    <dgm:pt modelId="{F7331CC5-57AB-4CE5-B0E1-1237304EEB26}" type="pres">
      <dgm:prSet presAssocID="{F0A54149-B9F2-4ACB-8868-043DF73B6CF3}" presName="node" presStyleLbl="node1" presStyleIdx="2" presStyleCnt="5">
        <dgm:presLayoutVars>
          <dgm:bulletEnabled val="1"/>
        </dgm:presLayoutVars>
      </dgm:prSet>
      <dgm:spPr/>
      <dgm:t>
        <a:bodyPr/>
        <a:lstStyle/>
        <a:p>
          <a:endParaRPr lang="es-EC"/>
        </a:p>
      </dgm:t>
    </dgm:pt>
    <dgm:pt modelId="{E3F71120-18BB-46C2-AFB1-EF169CC44492}" type="pres">
      <dgm:prSet presAssocID="{18B750F0-7DFD-4804-9F77-D220A6A6BE95}" presName="sibTrans" presStyleLbl="sibTrans2D1" presStyleIdx="2" presStyleCnt="4"/>
      <dgm:spPr/>
      <dgm:t>
        <a:bodyPr/>
        <a:lstStyle/>
        <a:p>
          <a:endParaRPr lang="es-EC"/>
        </a:p>
      </dgm:t>
    </dgm:pt>
    <dgm:pt modelId="{74BD3B7C-8540-4C4D-AE51-EC8C73090A65}" type="pres">
      <dgm:prSet presAssocID="{18B750F0-7DFD-4804-9F77-D220A6A6BE95}" presName="connectorText" presStyleLbl="sibTrans2D1" presStyleIdx="2" presStyleCnt="4"/>
      <dgm:spPr/>
      <dgm:t>
        <a:bodyPr/>
        <a:lstStyle/>
        <a:p>
          <a:endParaRPr lang="es-EC"/>
        </a:p>
      </dgm:t>
    </dgm:pt>
    <dgm:pt modelId="{3186B436-A4D0-495C-AA94-5E9EF05BF8EE}" type="pres">
      <dgm:prSet presAssocID="{BAE164FB-FF80-4FFC-81B2-46DD48BB00DE}" presName="node" presStyleLbl="node1" presStyleIdx="3" presStyleCnt="5">
        <dgm:presLayoutVars>
          <dgm:bulletEnabled val="1"/>
        </dgm:presLayoutVars>
      </dgm:prSet>
      <dgm:spPr/>
      <dgm:t>
        <a:bodyPr/>
        <a:lstStyle/>
        <a:p>
          <a:endParaRPr lang="es-EC"/>
        </a:p>
      </dgm:t>
    </dgm:pt>
    <dgm:pt modelId="{08BB6DEF-C274-470E-950C-F5CDEA56CF9D}" type="pres">
      <dgm:prSet presAssocID="{E765DC3E-4DF0-4F5E-8FC1-C56DD4FC5EE5}" presName="sibTrans" presStyleLbl="sibTrans2D1" presStyleIdx="3" presStyleCnt="4"/>
      <dgm:spPr/>
      <dgm:t>
        <a:bodyPr/>
        <a:lstStyle/>
        <a:p>
          <a:endParaRPr lang="es-EC"/>
        </a:p>
      </dgm:t>
    </dgm:pt>
    <dgm:pt modelId="{F5A870E2-8A66-4AFB-A4E5-034FC3D4D87D}" type="pres">
      <dgm:prSet presAssocID="{E765DC3E-4DF0-4F5E-8FC1-C56DD4FC5EE5}" presName="connectorText" presStyleLbl="sibTrans2D1" presStyleIdx="3" presStyleCnt="4"/>
      <dgm:spPr/>
      <dgm:t>
        <a:bodyPr/>
        <a:lstStyle/>
        <a:p>
          <a:endParaRPr lang="es-EC"/>
        </a:p>
      </dgm:t>
    </dgm:pt>
    <dgm:pt modelId="{07485CEC-4F02-497A-A239-D216A8908C66}" type="pres">
      <dgm:prSet presAssocID="{416AA0E7-E965-4F35-AC8F-CA259DE97E7F}" presName="node" presStyleLbl="node1" presStyleIdx="4" presStyleCnt="5">
        <dgm:presLayoutVars>
          <dgm:bulletEnabled val="1"/>
        </dgm:presLayoutVars>
      </dgm:prSet>
      <dgm:spPr/>
      <dgm:t>
        <a:bodyPr/>
        <a:lstStyle/>
        <a:p>
          <a:endParaRPr lang="es-EC"/>
        </a:p>
      </dgm:t>
    </dgm:pt>
  </dgm:ptLst>
  <dgm:cxnLst>
    <dgm:cxn modelId="{8AAFEAE6-A588-49C3-8B80-0D5C623BF01C}" type="presOf" srcId="{F0A54149-B9F2-4ACB-8868-043DF73B6CF3}" destId="{F7331CC5-57AB-4CE5-B0E1-1237304EEB26}" srcOrd="0" destOrd="0" presId="urn:microsoft.com/office/officeart/2005/8/layout/process5"/>
    <dgm:cxn modelId="{A6A31043-0792-4415-B1DD-E7A6875FAF1B}" srcId="{C714015E-F53D-48F8-9A3B-04FF529415E2}" destId="{416AA0E7-E965-4F35-AC8F-CA259DE97E7F}" srcOrd="4" destOrd="0" parTransId="{4382BDB8-33BE-46A9-A5D2-46B9C13D93CA}" sibTransId="{2C63FC66-C4A4-4520-91C9-81EBF0B9743D}"/>
    <dgm:cxn modelId="{56DD3D67-298F-4FB1-BE7A-80A9EC7BB826}" srcId="{C714015E-F53D-48F8-9A3B-04FF529415E2}" destId="{E100FD1C-0848-4F43-A597-3BE1C2EACFAE}" srcOrd="1" destOrd="0" parTransId="{E74896F1-E9C7-47A2-B0FA-9F600F710C54}" sibTransId="{B813220C-2526-4A15-899E-D6412120AEE8}"/>
    <dgm:cxn modelId="{A1DFBC03-6DE4-4322-A8F3-E57DDF0DCA7B}" type="presOf" srcId="{E100FD1C-0848-4F43-A597-3BE1C2EACFAE}" destId="{A40F10C4-11E3-4460-A1D6-7917BF821830}" srcOrd="0" destOrd="0" presId="urn:microsoft.com/office/officeart/2005/8/layout/process5"/>
    <dgm:cxn modelId="{4CF8C1B5-207B-4834-850C-852219033CCF}" type="presOf" srcId="{E765DC3E-4DF0-4F5E-8FC1-C56DD4FC5EE5}" destId="{F5A870E2-8A66-4AFB-A4E5-034FC3D4D87D}" srcOrd="1" destOrd="0" presId="urn:microsoft.com/office/officeart/2005/8/layout/process5"/>
    <dgm:cxn modelId="{21BD3D99-A8F4-41A9-8A81-51C10D54EEDC}" type="presOf" srcId="{E765DC3E-4DF0-4F5E-8FC1-C56DD4FC5EE5}" destId="{08BB6DEF-C274-470E-950C-F5CDEA56CF9D}" srcOrd="0" destOrd="0" presId="urn:microsoft.com/office/officeart/2005/8/layout/process5"/>
    <dgm:cxn modelId="{A2F20659-73B5-45EC-A1FB-EDC7F6277A1D}" type="presOf" srcId="{07D9FB84-4EA0-4BBB-B314-D08A6D8220A2}" destId="{77934F5D-D980-4136-95E0-773225ECDA4D}" srcOrd="1" destOrd="0" presId="urn:microsoft.com/office/officeart/2005/8/layout/process5"/>
    <dgm:cxn modelId="{693E62F0-DE26-46A7-AE61-65133F7CB671}" srcId="{C714015E-F53D-48F8-9A3B-04FF529415E2}" destId="{F0A54149-B9F2-4ACB-8868-043DF73B6CF3}" srcOrd="2" destOrd="0" parTransId="{C39417FD-997C-4E25-A991-7A4007244C66}" sibTransId="{18B750F0-7DFD-4804-9F77-D220A6A6BE95}"/>
    <dgm:cxn modelId="{0DC6568D-621C-4E0C-BE22-F6321E13728B}" type="presOf" srcId="{416AA0E7-E965-4F35-AC8F-CA259DE97E7F}" destId="{07485CEC-4F02-497A-A239-D216A8908C66}" srcOrd="0" destOrd="0" presId="urn:microsoft.com/office/officeart/2005/8/layout/process5"/>
    <dgm:cxn modelId="{D220FE0D-C7FA-44F6-BCD3-E37E529E22AD}" type="presOf" srcId="{18B750F0-7DFD-4804-9F77-D220A6A6BE95}" destId="{74BD3B7C-8540-4C4D-AE51-EC8C73090A65}" srcOrd="1" destOrd="0" presId="urn:microsoft.com/office/officeart/2005/8/layout/process5"/>
    <dgm:cxn modelId="{AE44A105-4BC3-41B3-A4CD-6C6D42526595}" type="presOf" srcId="{18B750F0-7DFD-4804-9F77-D220A6A6BE95}" destId="{E3F71120-18BB-46C2-AFB1-EF169CC44492}" srcOrd="0" destOrd="0" presId="urn:microsoft.com/office/officeart/2005/8/layout/process5"/>
    <dgm:cxn modelId="{4311FC8C-6ABF-4DF0-86E9-54D31A4C2D5C}" type="presOf" srcId="{B813220C-2526-4A15-899E-D6412120AEE8}" destId="{DDC8BAA5-62DF-49DC-8A7C-7423229CAD97}" srcOrd="0" destOrd="0" presId="urn:microsoft.com/office/officeart/2005/8/layout/process5"/>
    <dgm:cxn modelId="{62A09C36-1BC9-4B17-BA77-AAA6C0443FA3}" type="presOf" srcId="{07D9FB84-4EA0-4BBB-B314-D08A6D8220A2}" destId="{7827DC81-4AB8-4759-84ED-973982DE30CD}" srcOrd="0" destOrd="0" presId="urn:microsoft.com/office/officeart/2005/8/layout/process5"/>
    <dgm:cxn modelId="{F768A979-B56A-4508-84C6-80C55E207D0A}" type="presOf" srcId="{B813220C-2526-4A15-899E-D6412120AEE8}" destId="{920B5E7B-9A6D-4AF3-896F-BEEBDB291FA3}" srcOrd="1" destOrd="0" presId="urn:microsoft.com/office/officeart/2005/8/layout/process5"/>
    <dgm:cxn modelId="{FC769217-BD99-4C40-B182-15501B99124A}" srcId="{C714015E-F53D-48F8-9A3B-04FF529415E2}" destId="{396DBFAF-AE3E-4E0F-9CDD-F22B0AFC9F50}" srcOrd="0" destOrd="0" parTransId="{DD609506-8A94-46CF-AAB1-05E9E48855BE}" sibTransId="{07D9FB84-4EA0-4BBB-B314-D08A6D8220A2}"/>
    <dgm:cxn modelId="{A4582984-E89F-45DF-8116-E5DA068DDECC}" srcId="{C714015E-F53D-48F8-9A3B-04FF529415E2}" destId="{BAE164FB-FF80-4FFC-81B2-46DD48BB00DE}" srcOrd="3" destOrd="0" parTransId="{4294C82B-DC89-4452-B6F1-D35AFFBBF316}" sibTransId="{E765DC3E-4DF0-4F5E-8FC1-C56DD4FC5EE5}"/>
    <dgm:cxn modelId="{6CD204F1-200B-445D-A2AC-B3A22E1DA4B4}" type="presOf" srcId="{BAE164FB-FF80-4FFC-81B2-46DD48BB00DE}" destId="{3186B436-A4D0-495C-AA94-5E9EF05BF8EE}" srcOrd="0" destOrd="0" presId="urn:microsoft.com/office/officeart/2005/8/layout/process5"/>
    <dgm:cxn modelId="{CDF9CA37-0EA7-48D9-BF6B-652058C8ABEE}" type="presOf" srcId="{396DBFAF-AE3E-4E0F-9CDD-F22B0AFC9F50}" destId="{18F141FF-5DFB-4E05-8360-A2D6F7F7BF5F}" srcOrd="0" destOrd="0" presId="urn:microsoft.com/office/officeart/2005/8/layout/process5"/>
    <dgm:cxn modelId="{1224C633-F0BA-4DE5-AB38-00604FD284F5}" type="presOf" srcId="{C714015E-F53D-48F8-9A3B-04FF529415E2}" destId="{B645E59D-F4A0-45D6-9D30-104017D50278}" srcOrd="0" destOrd="0" presId="urn:microsoft.com/office/officeart/2005/8/layout/process5"/>
    <dgm:cxn modelId="{73732FC3-235D-4B54-BE57-D9A8BD9D3B7A}" type="presParOf" srcId="{B645E59D-F4A0-45D6-9D30-104017D50278}" destId="{18F141FF-5DFB-4E05-8360-A2D6F7F7BF5F}" srcOrd="0" destOrd="0" presId="urn:microsoft.com/office/officeart/2005/8/layout/process5"/>
    <dgm:cxn modelId="{F725D428-B976-45E3-AD6B-767C051DC062}" type="presParOf" srcId="{B645E59D-F4A0-45D6-9D30-104017D50278}" destId="{7827DC81-4AB8-4759-84ED-973982DE30CD}" srcOrd="1" destOrd="0" presId="urn:microsoft.com/office/officeart/2005/8/layout/process5"/>
    <dgm:cxn modelId="{2818B092-FD40-43D4-92D0-7739275054E2}" type="presParOf" srcId="{7827DC81-4AB8-4759-84ED-973982DE30CD}" destId="{77934F5D-D980-4136-95E0-773225ECDA4D}" srcOrd="0" destOrd="0" presId="urn:microsoft.com/office/officeart/2005/8/layout/process5"/>
    <dgm:cxn modelId="{E8F37457-2C0C-42FB-A683-1F8EB903F049}" type="presParOf" srcId="{B645E59D-F4A0-45D6-9D30-104017D50278}" destId="{A40F10C4-11E3-4460-A1D6-7917BF821830}" srcOrd="2" destOrd="0" presId="urn:microsoft.com/office/officeart/2005/8/layout/process5"/>
    <dgm:cxn modelId="{465718BD-EFAB-4430-B814-FEA9C303327F}" type="presParOf" srcId="{B645E59D-F4A0-45D6-9D30-104017D50278}" destId="{DDC8BAA5-62DF-49DC-8A7C-7423229CAD97}" srcOrd="3" destOrd="0" presId="urn:microsoft.com/office/officeart/2005/8/layout/process5"/>
    <dgm:cxn modelId="{E4341003-F463-47CA-848F-78E615C305CD}" type="presParOf" srcId="{DDC8BAA5-62DF-49DC-8A7C-7423229CAD97}" destId="{920B5E7B-9A6D-4AF3-896F-BEEBDB291FA3}" srcOrd="0" destOrd="0" presId="urn:microsoft.com/office/officeart/2005/8/layout/process5"/>
    <dgm:cxn modelId="{19A4AADF-5C8E-4989-803E-90D065EA567E}" type="presParOf" srcId="{B645E59D-F4A0-45D6-9D30-104017D50278}" destId="{F7331CC5-57AB-4CE5-B0E1-1237304EEB26}" srcOrd="4" destOrd="0" presId="urn:microsoft.com/office/officeart/2005/8/layout/process5"/>
    <dgm:cxn modelId="{4397D726-EB23-4CF8-A485-DFFBF6936F6C}" type="presParOf" srcId="{B645E59D-F4A0-45D6-9D30-104017D50278}" destId="{E3F71120-18BB-46C2-AFB1-EF169CC44492}" srcOrd="5" destOrd="0" presId="urn:microsoft.com/office/officeart/2005/8/layout/process5"/>
    <dgm:cxn modelId="{A814A9E3-C906-4212-8034-98397FCF883C}" type="presParOf" srcId="{E3F71120-18BB-46C2-AFB1-EF169CC44492}" destId="{74BD3B7C-8540-4C4D-AE51-EC8C73090A65}" srcOrd="0" destOrd="0" presId="urn:microsoft.com/office/officeart/2005/8/layout/process5"/>
    <dgm:cxn modelId="{6844405A-AD57-4BEA-969E-9241076222FB}" type="presParOf" srcId="{B645E59D-F4A0-45D6-9D30-104017D50278}" destId="{3186B436-A4D0-495C-AA94-5E9EF05BF8EE}" srcOrd="6" destOrd="0" presId="urn:microsoft.com/office/officeart/2005/8/layout/process5"/>
    <dgm:cxn modelId="{8D3A461A-40FC-47E6-A755-20119A35377A}" type="presParOf" srcId="{B645E59D-F4A0-45D6-9D30-104017D50278}" destId="{08BB6DEF-C274-470E-950C-F5CDEA56CF9D}" srcOrd="7" destOrd="0" presId="urn:microsoft.com/office/officeart/2005/8/layout/process5"/>
    <dgm:cxn modelId="{24703D5F-E772-4977-A561-D80D56D3CD5D}" type="presParOf" srcId="{08BB6DEF-C274-470E-950C-F5CDEA56CF9D}" destId="{F5A870E2-8A66-4AFB-A4E5-034FC3D4D87D}" srcOrd="0" destOrd="0" presId="urn:microsoft.com/office/officeart/2005/8/layout/process5"/>
    <dgm:cxn modelId="{9F71F2DD-2525-458D-A0BC-72C49646A705}" type="presParOf" srcId="{B645E59D-F4A0-45D6-9D30-104017D50278}" destId="{07485CEC-4F02-497A-A239-D216A8908C66}"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A2347D-8D9A-40A0-BF01-5B53B892D59A}" type="doc">
      <dgm:prSet loTypeId="urn:microsoft.com/office/officeart/2005/8/layout/hProcess9" loCatId="process" qsTypeId="urn:microsoft.com/office/officeart/2005/8/quickstyle/simple1" qsCatId="simple" csTypeId="urn:microsoft.com/office/officeart/2005/8/colors/colorful1" csCatId="colorful" phldr="1"/>
      <dgm:spPr/>
    </dgm:pt>
    <dgm:pt modelId="{3C7F3E11-3372-43E4-98F2-0FCCE59A266F}">
      <dgm:prSet phldrT="[Texto]"/>
      <dgm:spPr/>
      <dgm:t>
        <a:bodyPr/>
        <a:lstStyle/>
        <a:p>
          <a:r>
            <a:rPr lang="es-EC" dirty="0" smtClean="0"/>
            <a:t>Los segmentos más representativos en el país es el de Comunicaciones</a:t>
          </a:r>
          <a:endParaRPr lang="es-EC" dirty="0"/>
        </a:p>
      </dgm:t>
    </dgm:pt>
    <dgm:pt modelId="{5913370A-8EB6-4162-AB2D-0D4132EC6761}" type="parTrans" cxnId="{74AC329F-8B35-4EFF-92AB-19C3F40B4200}">
      <dgm:prSet/>
      <dgm:spPr/>
      <dgm:t>
        <a:bodyPr/>
        <a:lstStyle/>
        <a:p>
          <a:endParaRPr lang="es-EC"/>
        </a:p>
      </dgm:t>
    </dgm:pt>
    <dgm:pt modelId="{5FBBC6E0-4760-4440-AB03-EC1800F75BCC}" type="sibTrans" cxnId="{74AC329F-8B35-4EFF-92AB-19C3F40B4200}">
      <dgm:prSet/>
      <dgm:spPr/>
      <dgm:t>
        <a:bodyPr/>
        <a:lstStyle/>
        <a:p>
          <a:endParaRPr lang="es-EC"/>
        </a:p>
      </dgm:t>
    </dgm:pt>
    <dgm:pt modelId="{8D969A80-C297-48DF-B22E-8FCEA79364C6}">
      <dgm:prSet phldrT="[Texto]"/>
      <dgm:spPr/>
      <dgm:t>
        <a:bodyPr/>
        <a:lstStyle/>
        <a:p>
          <a:r>
            <a:rPr lang="es-EC" dirty="0" smtClean="0"/>
            <a:t>2012 mostro crecimiento real del 7,0% y contribuyo en si con el producto interno bruto en un 3%</a:t>
          </a:r>
          <a:endParaRPr lang="es-EC" dirty="0"/>
        </a:p>
      </dgm:t>
    </dgm:pt>
    <dgm:pt modelId="{7FEFA267-A9EC-430E-B871-4F4B53855156}" type="parTrans" cxnId="{3C78B631-F1D8-40F9-934A-AD18815F8BCA}">
      <dgm:prSet/>
      <dgm:spPr/>
      <dgm:t>
        <a:bodyPr/>
        <a:lstStyle/>
        <a:p>
          <a:endParaRPr lang="es-EC"/>
        </a:p>
      </dgm:t>
    </dgm:pt>
    <dgm:pt modelId="{DD32EA73-F4BF-408F-94B7-0003A38B41FB}" type="sibTrans" cxnId="{3C78B631-F1D8-40F9-934A-AD18815F8BCA}">
      <dgm:prSet/>
      <dgm:spPr/>
      <dgm:t>
        <a:bodyPr/>
        <a:lstStyle/>
        <a:p>
          <a:endParaRPr lang="es-EC"/>
        </a:p>
      </dgm:t>
    </dgm:pt>
    <dgm:pt modelId="{DD9EB4DB-5CC1-4701-B96F-AC55215EC367}">
      <dgm:prSet phldrT="[Texto]"/>
      <dgm:spPr/>
      <dgm:t>
        <a:bodyPr/>
        <a:lstStyle/>
        <a:p>
          <a:r>
            <a:rPr lang="es-EC" dirty="0" smtClean="0"/>
            <a:t>El sector de las comunicaciones con el transcurso del tiempo ha presentado un crecimiento total del 9,5% </a:t>
          </a:r>
          <a:endParaRPr lang="es-EC" dirty="0"/>
        </a:p>
      </dgm:t>
    </dgm:pt>
    <dgm:pt modelId="{FE6114D8-5E03-4A5F-B34D-CFB55C19B3E0}" type="parTrans" cxnId="{A42AC3A4-8B0E-4BA6-B313-06C9D6AB1095}">
      <dgm:prSet/>
      <dgm:spPr/>
      <dgm:t>
        <a:bodyPr/>
        <a:lstStyle/>
        <a:p>
          <a:endParaRPr lang="es-EC"/>
        </a:p>
      </dgm:t>
    </dgm:pt>
    <dgm:pt modelId="{234EE2F2-A4B7-48A7-8DE4-C9B58163B8A3}" type="sibTrans" cxnId="{A42AC3A4-8B0E-4BA6-B313-06C9D6AB1095}">
      <dgm:prSet/>
      <dgm:spPr/>
      <dgm:t>
        <a:bodyPr/>
        <a:lstStyle/>
        <a:p>
          <a:endParaRPr lang="es-EC"/>
        </a:p>
      </dgm:t>
    </dgm:pt>
    <dgm:pt modelId="{E1579D8E-7D8F-41A8-A641-5A7E5BD9E40F}" type="pres">
      <dgm:prSet presAssocID="{07A2347D-8D9A-40A0-BF01-5B53B892D59A}" presName="CompostProcess" presStyleCnt="0">
        <dgm:presLayoutVars>
          <dgm:dir/>
          <dgm:resizeHandles val="exact"/>
        </dgm:presLayoutVars>
      </dgm:prSet>
      <dgm:spPr/>
    </dgm:pt>
    <dgm:pt modelId="{295B066D-9565-4F5E-8163-520B278429A1}" type="pres">
      <dgm:prSet presAssocID="{07A2347D-8D9A-40A0-BF01-5B53B892D59A}" presName="arrow" presStyleLbl="bgShp" presStyleIdx="0" presStyleCnt="1"/>
      <dgm:spPr/>
    </dgm:pt>
    <dgm:pt modelId="{B1B95DF8-59DD-4DC6-9CF0-F173F3A14C72}" type="pres">
      <dgm:prSet presAssocID="{07A2347D-8D9A-40A0-BF01-5B53B892D59A}" presName="linearProcess" presStyleCnt="0"/>
      <dgm:spPr/>
    </dgm:pt>
    <dgm:pt modelId="{6F0C763B-073B-448E-90B1-81F62AD8F578}" type="pres">
      <dgm:prSet presAssocID="{3C7F3E11-3372-43E4-98F2-0FCCE59A266F}" presName="textNode" presStyleLbl="node1" presStyleIdx="0" presStyleCnt="3">
        <dgm:presLayoutVars>
          <dgm:bulletEnabled val="1"/>
        </dgm:presLayoutVars>
      </dgm:prSet>
      <dgm:spPr/>
      <dgm:t>
        <a:bodyPr/>
        <a:lstStyle/>
        <a:p>
          <a:endParaRPr lang="es-EC"/>
        </a:p>
      </dgm:t>
    </dgm:pt>
    <dgm:pt modelId="{27B26A69-E8FE-4AD7-8487-4ACC7ACD549A}" type="pres">
      <dgm:prSet presAssocID="{5FBBC6E0-4760-4440-AB03-EC1800F75BCC}" presName="sibTrans" presStyleCnt="0"/>
      <dgm:spPr/>
    </dgm:pt>
    <dgm:pt modelId="{5690F28A-A997-455F-AA0E-C9A8D4959C29}" type="pres">
      <dgm:prSet presAssocID="{8D969A80-C297-48DF-B22E-8FCEA79364C6}" presName="textNode" presStyleLbl="node1" presStyleIdx="1" presStyleCnt="3">
        <dgm:presLayoutVars>
          <dgm:bulletEnabled val="1"/>
        </dgm:presLayoutVars>
      </dgm:prSet>
      <dgm:spPr/>
      <dgm:t>
        <a:bodyPr/>
        <a:lstStyle/>
        <a:p>
          <a:endParaRPr lang="es-EC"/>
        </a:p>
      </dgm:t>
    </dgm:pt>
    <dgm:pt modelId="{EE48B142-C64E-4166-B3A2-571E55BDC3CD}" type="pres">
      <dgm:prSet presAssocID="{DD32EA73-F4BF-408F-94B7-0003A38B41FB}" presName="sibTrans" presStyleCnt="0"/>
      <dgm:spPr/>
    </dgm:pt>
    <dgm:pt modelId="{C20ABDAD-1130-42E8-85C4-1B8C7EAFF951}" type="pres">
      <dgm:prSet presAssocID="{DD9EB4DB-5CC1-4701-B96F-AC55215EC367}" presName="textNode" presStyleLbl="node1" presStyleIdx="2" presStyleCnt="3">
        <dgm:presLayoutVars>
          <dgm:bulletEnabled val="1"/>
        </dgm:presLayoutVars>
      </dgm:prSet>
      <dgm:spPr/>
      <dgm:t>
        <a:bodyPr/>
        <a:lstStyle/>
        <a:p>
          <a:endParaRPr lang="es-EC"/>
        </a:p>
      </dgm:t>
    </dgm:pt>
  </dgm:ptLst>
  <dgm:cxnLst>
    <dgm:cxn modelId="{74AC329F-8B35-4EFF-92AB-19C3F40B4200}" srcId="{07A2347D-8D9A-40A0-BF01-5B53B892D59A}" destId="{3C7F3E11-3372-43E4-98F2-0FCCE59A266F}" srcOrd="0" destOrd="0" parTransId="{5913370A-8EB6-4162-AB2D-0D4132EC6761}" sibTransId="{5FBBC6E0-4760-4440-AB03-EC1800F75BCC}"/>
    <dgm:cxn modelId="{3C78B631-F1D8-40F9-934A-AD18815F8BCA}" srcId="{07A2347D-8D9A-40A0-BF01-5B53B892D59A}" destId="{8D969A80-C297-48DF-B22E-8FCEA79364C6}" srcOrd="1" destOrd="0" parTransId="{7FEFA267-A9EC-430E-B871-4F4B53855156}" sibTransId="{DD32EA73-F4BF-408F-94B7-0003A38B41FB}"/>
    <dgm:cxn modelId="{F1E3D63F-2515-4A6C-A59E-7C98E79666FB}" type="presOf" srcId="{07A2347D-8D9A-40A0-BF01-5B53B892D59A}" destId="{E1579D8E-7D8F-41A8-A641-5A7E5BD9E40F}" srcOrd="0" destOrd="0" presId="urn:microsoft.com/office/officeart/2005/8/layout/hProcess9"/>
    <dgm:cxn modelId="{A42AC3A4-8B0E-4BA6-B313-06C9D6AB1095}" srcId="{07A2347D-8D9A-40A0-BF01-5B53B892D59A}" destId="{DD9EB4DB-5CC1-4701-B96F-AC55215EC367}" srcOrd="2" destOrd="0" parTransId="{FE6114D8-5E03-4A5F-B34D-CFB55C19B3E0}" sibTransId="{234EE2F2-A4B7-48A7-8DE4-C9B58163B8A3}"/>
    <dgm:cxn modelId="{7039925B-8C14-4F0B-B34B-5179B687720D}" type="presOf" srcId="{DD9EB4DB-5CC1-4701-B96F-AC55215EC367}" destId="{C20ABDAD-1130-42E8-85C4-1B8C7EAFF951}" srcOrd="0" destOrd="0" presId="urn:microsoft.com/office/officeart/2005/8/layout/hProcess9"/>
    <dgm:cxn modelId="{D8AC2EF1-A92F-4D26-8BC6-80E5E255C5A2}" type="presOf" srcId="{8D969A80-C297-48DF-B22E-8FCEA79364C6}" destId="{5690F28A-A997-455F-AA0E-C9A8D4959C29}" srcOrd="0" destOrd="0" presId="urn:microsoft.com/office/officeart/2005/8/layout/hProcess9"/>
    <dgm:cxn modelId="{2DB004FD-7768-4200-AAAB-07CB167C1B53}" type="presOf" srcId="{3C7F3E11-3372-43E4-98F2-0FCCE59A266F}" destId="{6F0C763B-073B-448E-90B1-81F62AD8F578}" srcOrd="0" destOrd="0" presId="urn:microsoft.com/office/officeart/2005/8/layout/hProcess9"/>
    <dgm:cxn modelId="{E86D19AE-637D-4E11-B6A1-6E3A9A50308A}" type="presParOf" srcId="{E1579D8E-7D8F-41A8-A641-5A7E5BD9E40F}" destId="{295B066D-9565-4F5E-8163-520B278429A1}" srcOrd="0" destOrd="0" presId="urn:microsoft.com/office/officeart/2005/8/layout/hProcess9"/>
    <dgm:cxn modelId="{0216CB05-4217-4F9F-B5DD-86842FBDE124}" type="presParOf" srcId="{E1579D8E-7D8F-41A8-A641-5A7E5BD9E40F}" destId="{B1B95DF8-59DD-4DC6-9CF0-F173F3A14C72}" srcOrd="1" destOrd="0" presId="urn:microsoft.com/office/officeart/2005/8/layout/hProcess9"/>
    <dgm:cxn modelId="{CBD48681-5594-4989-8731-257946062DD2}" type="presParOf" srcId="{B1B95DF8-59DD-4DC6-9CF0-F173F3A14C72}" destId="{6F0C763B-073B-448E-90B1-81F62AD8F578}" srcOrd="0" destOrd="0" presId="urn:microsoft.com/office/officeart/2005/8/layout/hProcess9"/>
    <dgm:cxn modelId="{1739E883-4205-44D9-9513-AFFAD1B99FB4}" type="presParOf" srcId="{B1B95DF8-59DD-4DC6-9CF0-F173F3A14C72}" destId="{27B26A69-E8FE-4AD7-8487-4ACC7ACD549A}" srcOrd="1" destOrd="0" presId="urn:microsoft.com/office/officeart/2005/8/layout/hProcess9"/>
    <dgm:cxn modelId="{02E613C5-5989-47A7-82C9-0875DC56777B}" type="presParOf" srcId="{B1B95DF8-59DD-4DC6-9CF0-F173F3A14C72}" destId="{5690F28A-A997-455F-AA0E-C9A8D4959C29}" srcOrd="2" destOrd="0" presId="urn:microsoft.com/office/officeart/2005/8/layout/hProcess9"/>
    <dgm:cxn modelId="{31CB71B0-B283-4ECA-A57D-566A3194F10F}" type="presParOf" srcId="{B1B95DF8-59DD-4DC6-9CF0-F173F3A14C72}" destId="{EE48B142-C64E-4166-B3A2-571E55BDC3CD}" srcOrd="3" destOrd="0" presId="urn:microsoft.com/office/officeart/2005/8/layout/hProcess9"/>
    <dgm:cxn modelId="{7459B8D0-1CAB-4FB5-A756-3DA6262E758E}" type="presParOf" srcId="{B1B95DF8-59DD-4DC6-9CF0-F173F3A14C72}" destId="{C20ABDAD-1130-42E8-85C4-1B8C7EAFF951}"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8ED598-E65B-410E-B20C-C4A850728A0A}" type="doc">
      <dgm:prSet loTypeId="urn:microsoft.com/office/officeart/2005/8/layout/bProcess2" loCatId="process" qsTypeId="urn:microsoft.com/office/officeart/2005/8/quickstyle/simple1" qsCatId="simple" csTypeId="urn:microsoft.com/office/officeart/2005/8/colors/accent1_1" csCatId="accent1" phldr="1"/>
      <dgm:spPr/>
      <dgm:t>
        <a:bodyPr/>
        <a:lstStyle/>
        <a:p>
          <a:endParaRPr lang="es-EC"/>
        </a:p>
      </dgm:t>
    </dgm:pt>
    <dgm:pt modelId="{761DE38B-4E78-4108-855F-0EE40998A568}">
      <dgm:prSet phldrT="[Texto]"/>
      <dgm:spPr/>
      <dgm:t>
        <a:bodyPr/>
        <a:lstStyle/>
        <a:p>
          <a:r>
            <a:rPr lang="es-EC" dirty="0" smtClean="0"/>
            <a:t>1991</a:t>
          </a:r>
        </a:p>
        <a:p>
          <a:r>
            <a:rPr lang="es-EC" dirty="0" err="1" smtClean="0"/>
            <a:t>Ecuanex</a:t>
          </a:r>
          <a:endParaRPr lang="es-EC" dirty="0"/>
        </a:p>
      </dgm:t>
    </dgm:pt>
    <dgm:pt modelId="{CED5CA77-0D58-4137-B449-6978331363E0}" type="parTrans" cxnId="{3662E501-680A-45A8-B5B4-7D54E49A940A}">
      <dgm:prSet/>
      <dgm:spPr/>
      <dgm:t>
        <a:bodyPr/>
        <a:lstStyle/>
        <a:p>
          <a:endParaRPr lang="es-EC"/>
        </a:p>
      </dgm:t>
    </dgm:pt>
    <dgm:pt modelId="{18955D74-174E-4144-9A3D-2809F57C4739}" type="sibTrans" cxnId="{3662E501-680A-45A8-B5B4-7D54E49A940A}">
      <dgm:prSet/>
      <dgm:spPr/>
      <dgm:t>
        <a:bodyPr/>
        <a:lstStyle/>
        <a:p>
          <a:endParaRPr lang="es-EC"/>
        </a:p>
      </dgm:t>
    </dgm:pt>
    <dgm:pt modelId="{534F6D9D-69DD-41BB-89D3-4FEAC7D95DAA}">
      <dgm:prSet phldrT="[Texto]"/>
      <dgm:spPr/>
      <dgm:t>
        <a:bodyPr/>
        <a:lstStyle/>
        <a:p>
          <a:r>
            <a:rPr lang="es-EC" dirty="0" smtClean="0"/>
            <a:t>1992</a:t>
          </a:r>
          <a:endParaRPr lang="es-EC" dirty="0"/>
        </a:p>
      </dgm:t>
    </dgm:pt>
    <dgm:pt modelId="{A1B41F06-7CEE-40EA-9E4F-1C4AEEC7B3D4}" type="parTrans" cxnId="{992C9103-01B0-4DE7-8434-983A6AE2A01E}">
      <dgm:prSet/>
      <dgm:spPr/>
      <dgm:t>
        <a:bodyPr/>
        <a:lstStyle/>
        <a:p>
          <a:endParaRPr lang="es-EC"/>
        </a:p>
      </dgm:t>
    </dgm:pt>
    <dgm:pt modelId="{EB7ACE0A-42B5-4F26-BA10-04BCB331A1E4}" type="sibTrans" cxnId="{992C9103-01B0-4DE7-8434-983A6AE2A01E}">
      <dgm:prSet/>
      <dgm:spPr/>
      <dgm:t>
        <a:bodyPr/>
        <a:lstStyle/>
        <a:p>
          <a:endParaRPr lang="es-EC"/>
        </a:p>
      </dgm:t>
    </dgm:pt>
    <dgm:pt modelId="{A3B28794-9CE6-41B1-89AB-0CC29E2181B3}">
      <dgm:prSet phldrT="[Texto]"/>
      <dgm:spPr/>
      <dgm:t>
        <a:bodyPr/>
        <a:lstStyle/>
        <a:p>
          <a:r>
            <a:rPr lang="es-EC" dirty="0" smtClean="0"/>
            <a:t>Diario hoy</a:t>
          </a:r>
          <a:endParaRPr lang="es-EC" dirty="0"/>
        </a:p>
      </dgm:t>
    </dgm:pt>
    <dgm:pt modelId="{CFD3A768-B507-4204-8266-2C07A24856CD}" type="parTrans" cxnId="{8E256A51-F5AB-4D65-A595-093F4A5D67F7}">
      <dgm:prSet/>
      <dgm:spPr/>
      <dgm:t>
        <a:bodyPr/>
        <a:lstStyle/>
        <a:p>
          <a:endParaRPr lang="es-EC"/>
        </a:p>
      </dgm:t>
    </dgm:pt>
    <dgm:pt modelId="{A793397B-AD2E-4595-A636-34EF3BB3FC2B}" type="sibTrans" cxnId="{8E256A51-F5AB-4D65-A595-093F4A5D67F7}">
      <dgm:prSet/>
      <dgm:spPr/>
      <dgm:t>
        <a:bodyPr/>
        <a:lstStyle/>
        <a:p>
          <a:endParaRPr lang="es-EC"/>
        </a:p>
      </dgm:t>
    </dgm:pt>
    <dgm:pt modelId="{55982500-1C31-46C2-B459-CCD82A699519}">
      <dgm:prSet phldrT="[Texto]"/>
      <dgm:spPr/>
      <dgm:t>
        <a:bodyPr/>
        <a:lstStyle/>
        <a:p>
          <a:r>
            <a:rPr lang="es-EC" dirty="0" smtClean="0"/>
            <a:t>2000</a:t>
          </a:r>
          <a:endParaRPr lang="es-EC" dirty="0"/>
        </a:p>
      </dgm:t>
    </dgm:pt>
    <dgm:pt modelId="{A09B8E84-104A-48D1-8326-332D0678C35A}" type="parTrans" cxnId="{E9DE72AB-DA17-4087-90A0-F660D215AC53}">
      <dgm:prSet/>
      <dgm:spPr/>
      <dgm:t>
        <a:bodyPr/>
        <a:lstStyle/>
        <a:p>
          <a:endParaRPr lang="es-EC"/>
        </a:p>
      </dgm:t>
    </dgm:pt>
    <dgm:pt modelId="{3B2D399F-7028-443F-B977-F7765C7091AB}" type="sibTrans" cxnId="{E9DE72AB-DA17-4087-90A0-F660D215AC53}">
      <dgm:prSet/>
      <dgm:spPr/>
      <dgm:t>
        <a:bodyPr/>
        <a:lstStyle/>
        <a:p>
          <a:endParaRPr lang="es-EC"/>
        </a:p>
      </dgm:t>
    </dgm:pt>
    <dgm:pt modelId="{CF9AEFD7-1B80-4546-BFA7-6729042E6D06}">
      <dgm:prSet phldrT="[Texto]"/>
      <dgm:spPr/>
      <dgm:t>
        <a:bodyPr/>
        <a:lstStyle/>
        <a:p>
          <a:r>
            <a:rPr lang="es-EC" dirty="0" smtClean="0"/>
            <a:t>2010</a:t>
          </a:r>
          <a:endParaRPr lang="es-EC" dirty="0"/>
        </a:p>
      </dgm:t>
    </dgm:pt>
    <dgm:pt modelId="{D80261AD-2A68-4CA5-AAF4-EE3DEE10A4E9}" type="parTrans" cxnId="{7F0D8ACC-5E33-4499-B963-72D9D4DEBB15}">
      <dgm:prSet/>
      <dgm:spPr/>
      <dgm:t>
        <a:bodyPr/>
        <a:lstStyle/>
        <a:p>
          <a:endParaRPr lang="es-EC"/>
        </a:p>
      </dgm:t>
    </dgm:pt>
    <dgm:pt modelId="{C4C6168A-C778-4711-BDA1-5C25FFF4909B}" type="sibTrans" cxnId="{7F0D8ACC-5E33-4499-B963-72D9D4DEBB15}">
      <dgm:prSet/>
      <dgm:spPr/>
      <dgm:t>
        <a:bodyPr/>
        <a:lstStyle/>
        <a:p>
          <a:endParaRPr lang="es-EC"/>
        </a:p>
      </dgm:t>
    </dgm:pt>
    <dgm:pt modelId="{7246E442-20D6-40B3-8959-62C88EDC4D81}">
      <dgm:prSet phldrT="[Texto]"/>
      <dgm:spPr/>
      <dgm:t>
        <a:bodyPr/>
        <a:lstStyle/>
        <a:p>
          <a:r>
            <a:rPr lang="es-EC" dirty="0" smtClean="0"/>
            <a:t>INTERNET</a:t>
          </a:r>
          <a:endParaRPr lang="es-EC" dirty="0"/>
        </a:p>
      </dgm:t>
    </dgm:pt>
    <dgm:pt modelId="{B96B269E-0C83-49DD-9F6C-8ED4730C6F9D}" type="parTrans" cxnId="{138322E9-016B-42FC-A7E9-501844D68240}">
      <dgm:prSet/>
      <dgm:spPr/>
      <dgm:t>
        <a:bodyPr/>
        <a:lstStyle/>
        <a:p>
          <a:endParaRPr lang="es-EC"/>
        </a:p>
      </dgm:t>
    </dgm:pt>
    <dgm:pt modelId="{4A15CE21-DE94-4BEE-8542-A6518E5E8053}" type="sibTrans" cxnId="{138322E9-016B-42FC-A7E9-501844D68240}">
      <dgm:prSet/>
      <dgm:spPr/>
      <dgm:t>
        <a:bodyPr/>
        <a:lstStyle/>
        <a:p>
          <a:endParaRPr lang="es-EC"/>
        </a:p>
      </dgm:t>
    </dgm:pt>
    <dgm:pt modelId="{7659F198-A115-4AF2-AB84-7B22CB435B87}">
      <dgm:prSet phldrT="[Texto]"/>
      <dgm:spPr/>
      <dgm:t>
        <a:bodyPr/>
        <a:lstStyle/>
        <a:p>
          <a:r>
            <a:rPr lang="es-EC" dirty="0" err="1" smtClean="0"/>
            <a:t>TIC’s</a:t>
          </a:r>
          <a:endParaRPr lang="es-EC" dirty="0"/>
        </a:p>
      </dgm:t>
    </dgm:pt>
    <dgm:pt modelId="{FB64A9B4-C34A-4B00-9038-8C620BFFBFD8}" type="sibTrans" cxnId="{F8FF6D12-C48E-44D6-975C-AACF7C279664}">
      <dgm:prSet/>
      <dgm:spPr/>
      <dgm:t>
        <a:bodyPr/>
        <a:lstStyle/>
        <a:p>
          <a:endParaRPr lang="es-EC"/>
        </a:p>
      </dgm:t>
    </dgm:pt>
    <dgm:pt modelId="{44F05EED-289C-4D92-A132-C70E0F9BDBFC}" type="parTrans" cxnId="{F8FF6D12-C48E-44D6-975C-AACF7C279664}">
      <dgm:prSet/>
      <dgm:spPr/>
      <dgm:t>
        <a:bodyPr/>
        <a:lstStyle/>
        <a:p>
          <a:endParaRPr lang="es-EC"/>
        </a:p>
      </dgm:t>
    </dgm:pt>
    <dgm:pt modelId="{220BF340-33D9-4B92-B30A-6C88E3B4D174}" type="pres">
      <dgm:prSet presAssocID="{6D8ED598-E65B-410E-B20C-C4A850728A0A}" presName="diagram" presStyleCnt="0">
        <dgm:presLayoutVars>
          <dgm:dir/>
          <dgm:resizeHandles/>
        </dgm:presLayoutVars>
      </dgm:prSet>
      <dgm:spPr/>
      <dgm:t>
        <a:bodyPr/>
        <a:lstStyle/>
        <a:p>
          <a:endParaRPr lang="es-EC"/>
        </a:p>
      </dgm:t>
    </dgm:pt>
    <dgm:pt modelId="{B780D10A-58DF-4A82-8A95-325072A57A0F}" type="pres">
      <dgm:prSet presAssocID="{761DE38B-4E78-4108-855F-0EE40998A568}" presName="firstNode" presStyleLbl="node1" presStyleIdx="0" presStyleCnt="7">
        <dgm:presLayoutVars>
          <dgm:bulletEnabled val="1"/>
        </dgm:presLayoutVars>
      </dgm:prSet>
      <dgm:spPr/>
      <dgm:t>
        <a:bodyPr/>
        <a:lstStyle/>
        <a:p>
          <a:endParaRPr lang="es-EC"/>
        </a:p>
      </dgm:t>
    </dgm:pt>
    <dgm:pt modelId="{0D952343-1AD7-470F-9687-72A342674B50}" type="pres">
      <dgm:prSet presAssocID="{18955D74-174E-4144-9A3D-2809F57C4739}" presName="sibTrans" presStyleLbl="sibTrans2D1" presStyleIdx="0" presStyleCnt="6"/>
      <dgm:spPr/>
      <dgm:t>
        <a:bodyPr/>
        <a:lstStyle/>
        <a:p>
          <a:endParaRPr lang="es-EC"/>
        </a:p>
      </dgm:t>
    </dgm:pt>
    <dgm:pt modelId="{78976A7F-B4DF-49BA-A190-59B5338FD5BF}" type="pres">
      <dgm:prSet presAssocID="{534F6D9D-69DD-41BB-89D3-4FEAC7D95DAA}" presName="middleNode" presStyleCnt="0"/>
      <dgm:spPr/>
    </dgm:pt>
    <dgm:pt modelId="{9301DD73-911A-4236-B59D-1F54CBE95890}" type="pres">
      <dgm:prSet presAssocID="{534F6D9D-69DD-41BB-89D3-4FEAC7D95DAA}" presName="padding" presStyleLbl="node1" presStyleIdx="0" presStyleCnt="7"/>
      <dgm:spPr/>
    </dgm:pt>
    <dgm:pt modelId="{0C097817-4294-474A-9C98-EF64D1604D5F}" type="pres">
      <dgm:prSet presAssocID="{534F6D9D-69DD-41BB-89D3-4FEAC7D95DAA}" presName="shape" presStyleLbl="node1" presStyleIdx="1" presStyleCnt="7">
        <dgm:presLayoutVars>
          <dgm:bulletEnabled val="1"/>
        </dgm:presLayoutVars>
      </dgm:prSet>
      <dgm:spPr/>
      <dgm:t>
        <a:bodyPr/>
        <a:lstStyle/>
        <a:p>
          <a:endParaRPr lang="es-EC"/>
        </a:p>
      </dgm:t>
    </dgm:pt>
    <dgm:pt modelId="{7B854C1B-6EF3-4BD9-BE3A-88C711BE795A}" type="pres">
      <dgm:prSet presAssocID="{EB7ACE0A-42B5-4F26-BA10-04BCB331A1E4}" presName="sibTrans" presStyleLbl="sibTrans2D1" presStyleIdx="1" presStyleCnt="6"/>
      <dgm:spPr/>
      <dgm:t>
        <a:bodyPr/>
        <a:lstStyle/>
        <a:p>
          <a:endParaRPr lang="es-EC"/>
        </a:p>
      </dgm:t>
    </dgm:pt>
    <dgm:pt modelId="{89425DEE-73EA-49D8-8E10-0991625A0D65}" type="pres">
      <dgm:prSet presAssocID="{A3B28794-9CE6-41B1-89AB-0CC29E2181B3}" presName="middleNode" presStyleCnt="0"/>
      <dgm:spPr/>
    </dgm:pt>
    <dgm:pt modelId="{3F577909-E9AF-4911-A126-34E530E26269}" type="pres">
      <dgm:prSet presAssocID="{A3B28794-9CE6-41B1-89AB-0CC29E2181B3}" presName="padding" presStyleLbl="node1" presStyleIdx="1" presStyleCnt="7"/>
      <dgm:spPr/>
    </dgm:pt>
    <dgm:pt modelId="{2AE51784-A6CC-4603-A7A4-BE3C8E441E51}" type="pres">
      <dgm:prSet presAssocID="{A3B28794-9CE6-41B1-89AB-0CC29E2181B3}" presName="shape" presStyleLbl="node1" presStyleIdx="2" presStyleCnt="7">
        <dgm:presLayoutVars>
          <dgm:bulletEnabled val="1"/>
        </dgm:presLayoutVars>
      </dgm:prSet>
      <dgm:spPr/>
      <dgm:t>
        <a:bodyPr/>
        <a:lstStyle/>
        <a:p>
          <a:endParaRPr lang="es-EC"/>
        </a:p>
      </dgm:t>
    </dgm:pt>
    <dgm:pt modelId="{A2628A7D-7937-4539-8FF4-C555226034E7}" type="pres">
      <dgm:prSet presAssocID="{A793397B-AD2E-4595-A636-34EF3BB3FC2B}" presName="sibTrans" presStyleLbl="sibTrans2D1" presStyleIdx="2" presStyleCnt="6"/>
      <dgm:spPr/>
      <dgm:t>
        <a:bodyPr/>
        <a:lstStyle/>
        <a:p>
          <a:endParaRPr lang="es-EC"/>
        </a:p>
      </dgm:t>
    </dgm:pt>
    <dgm:pt modelId="{F0811EC1-DBBD-4C8F-9C5E-358A133CC04B}" type="pres">
      <dgm:prSet presAssocID="{55982500-1C31-46C2-B459-CCD82A699519}" presName="middleNode" presStyleCnt="0"/>
      <dgm:spPr/>
    </dgm:pt>
    <dgm:pt modelId="{1643D35E-12FD-41EE-A38C-365A7FC5F5E9}" type="pres">
      <dgm:prSet presAssocID="{55982500-1C31-46C2-B459-CCD82A699519}" presName="padding" presStyleLbl="node1" presStyleIdx="2" presStyleCnt="7"/>
      <dgm:spPr/>
    </dgm:pt>
    <dgm:pt modelId="{9F4D3641-C629-4142-B556-51DB93FD7E23}" type="pres">
      <dgm:prSet presAssocID="{55982500-1C31-46C2-B459-CCD82A699519}" presName="shape" presStyleLbl="node1" presStyleIdx="3" presStyleCnt="7">
        <dgm:presLayoutVars>
          <dgm:bulletEnabled val="1"/>
        </dgm:presLayoutVars>
      </dgm:prSet>
      <dgm:spPr/>
      <dgm:t>
        <a:bodyPr/>
        <a:lstStyle/>
        <a:p>
          <a:endParaRPr lang="es-EC"/>
        </a:p>
      </dgm:t>
    </dgm:pt>
    <dgm:pt modelId="{E3A55C45-DD04-4337-A826-E303C2CF2BBE}" type="pres">
      <dgm:prSet presAssocID="{3B2D399F-7028-443F-B977-F7765C7091AB}" presName="sibTrans" presStyleLbl="sibTrans2D1" presStyleIdx="3" presStyleCnt="6"/>
      <dgm:spPr/>
      <dgm:t>
        <a:bodyPr/>
        <a:lstStyle/>
        <a:p>
          <a:endParaRPr lang="es-EC"/>
        </a:p>
      </dgm:t>
    </dgm:pt>
    <dgm:pt modelId="{BD7BE630-5086-4961-AAFA-0A2D2D64EAA1}" type="pres">
      <dgm:prSet presAssocID="{CF9AEFD7-1B80-4546-BFA7-6729042E6D06}" presName="middleNode" presStyleCnt="0"/>
      <dgm:spPr/>
    </dgm:pt>
    <dgm:pt modelId="{69865D3F-7164-4A82-BFD2-577AFC65D5B2}" type="pres">
      <dgm:prSet presAssocID="{CF9AEFD7-1B80-4546-BFA7-6729042E6D06}" presName="padding" presStyleLbl="node1" presStyleIdx="3" presStyleCnt="7"/>
      <dgm:spPr/>
    </dgm:pt>
    <dgm:pt modelId="{E7960C2D-A18D-4A38-9881-7C61C28E6A40}" type="pres">
      <dgm:prSet presAssocID="{CF9AEFD7-1B80-4546-BFA7-6729042E6D06}" presName="shape" presStyleLbl="node1" presStyleIdx="4" presStyleCnt="7">
        <dgm:presLayoutVars>
          <dgm:bulletEnabled val="1"/>
        </dgm:presLayoutVars>
      </dgm:prSet>
      <dgm:spPr/>
      <dgm:t>
        <a:bodyPr/>
        <a:lstStyle/>
        <a:p>
          <a:endParaRPr lang="es-EC"/>
        </a:p>
      </dgm:t>
    </dgm:pt>
    <dgm:pt modelId="{85A85DFC-9F3F-4620-8DA1-458D313DBD3A}" type="pres">
      <dgm:prSet presAssocID="{C4C6168A-C778-4711-BDA1-5C25FFF4909B}" presName="sibTrans" presStyleLbl="sibTrans2D1" presStyleIdx="4" presStyleCnt="6"/>
      <dgm:spPr/>
      <dgm:t>
        <a:bodyPr/>
        <a:lstStyle/>
        <a:p>
          <a:endParaRPr lang="es-EC"/>
        </a:p>
      </dgm:t>
    </dgm:pt>
    <dgm:pt modelId="{F175E259-4038-4353-9944-4C069C7EF0BF}" type="pres">
      <dgm:prSet presAssocID="{7659F198-A115-4AF2-AB84-7B22CB435B87}" presName="middleNode" presStyleCnt="0"/>
      <dgm:spPr/>
    </dgm:pt>
    <dgm:pt modelId="{B6777A14-D15E-420C-B591-4DF489CAB5AA}" type="pres">
      <dgm:prSet presAssocID="{7659F198-A115-4AF2-AB84-7B22CB435B87}" presName="padding" presStyleLbl="node1" presStyleIdx="4" presStyleCnt="7"/>
      <dgm:spPr/>
    </dgm:pt>
    <dgm:pt modelId="{8B06D9A1-E172-4DE3-B6C8-5549E349B4F4}" type="pres">
      <dgm:prSet presAssocID="{7659F198-A115-4AF2-AB84-7B22CB435B87}" presName="shape" presStyleLbl="node1" presStyleIdx="5" presStyleCnt="7">
        <dgm:presLayoutVars>
          <dgm:bulletEnabled val="1"/>
        </dgm:presLayoutVars>
      </dgm:prSet>
      <dgm:spPr/>
      <dgm:t>
        <a:bodyPr/>
        <a:lstStyle/>
        <a:p>
          <a:endParaRPr lang="es-EC"/>
        </a:p>
      </dgm:t>
    </dgm:pt>
    <dgm:pt modelId="{5DD535E7-DCD2-4222-A778-2608AE98B4D8}" type="pres">
      <dgm:prSet presAssocID="{FB64A9B4-C34A-4B00-9038-8C620BFFBFD8}" presName="sibTrans" presStyleLbl="sibTrans2D1" presStyleIdx="5" presStyleCnt="6"/>
      <dgm:spPr/>
      <dgm:t>
        <a:bodyPr/>
        <a:lstStyle/>
        <a:p>
          <a:endParaRPr lang="es-EC"/>
        </a:p>
      </dgm:t>
    </dgm:pt>
    <dgm:pt modelId="{E274E3CA-1DB0-4C3A-9E06-E043C0AF9F50}" type="pres">
      <dgm:prSet presAssocID="{7246E442-20D6-40B3-8959-62C88EDC4D81}" presName="lastNode" presStyleLbl="node1" presStyleIdx="6" presStyleCnt="7">
        <dgm:presLayoutVars>
          <dgm:bulletEnabled val="1"/>
        </dgm:presLayoutVars>
      </dgm:prSet>
      <dgm:spPr/>
      <dgm:t>
        <a:bodyPr/>
        <a:lstStyle/>
        <a:p>
          <a:endParaRPr lang="es-EC"/>
        </a:p>
      </dgm:t>
    </dgm:pt>
  </dgm:ptLst>
  <dgm:cxnLst>
    <dgm:cxn modelId="{204EFC43-4435-4CC4-9F07-E3DD7742DDD6}" type="presOf" srcId="{55982500-1C31-46C2-B459-CCD82A699519}" destId="{9F4D3641-C629-4142-B556-51DB93FD7E23}" srcOrd="0" destOrd="0" presId="urn:microsoft.com/office/officeart/2005/8/layout/bProcess2"/>
    <dgm:cxn modelId="{9D507D32-080C-42AB-A809-5DAC782E5352}" type="presOf" srcId="{CF9AEFD7-1B80-4546-BFA7-6729042E6D06}" destId="{E7960C2D-A18D-4A38-9881-7C61C28E6A40}" srcOrd="0" destOrd="0" presId="urn:microsoft.com/office/officeart/2005/8/layout/bProcess2"/>
    <dgm:cxn modelId="{35D201A9-BEF5-49C0-A48D-284789D4680E}" type="presOf" srcId="{C4C6168A-C778-4711-BDA1-5C25FFF4909B}" destId="{85A85DFC-9F3F-4620-8DA1-458D313DBD3A}" srcOrd="0" destOrd="0" presId="urn:microsoft.com/office/officeart/2005/8/layout/bProcess2"/>
    <dgm:cxn modelId="{E9DE72AB-DA17-4087-90A0-F660D215AC53}" srcId="{6D8ED598-E65B-410E-B20C-C4A850728A0A}" destId="{55982500-1C31-46C2-B459-CCD82A699519}" srcOrd="3" destOrd="0" parTransId="{A09B8E84-104A-48D1-8326-332D0678C35A}" sibTransId="{3B2D399F-7028-443F-B977-F7765C7091AB}"/>
    <dgm:cxn modelId="{7F8D9C97-F83C-406B-942B-F93598CD46DA}" type="presOf" srcId="{FB64A9B4-C34A-4B00-9038-8C620BFFBFD8}" destId="{5DD535E7-DCD2-4222-A778-2608AE98B4D8}" srcOrd="0" destOrd="0" presId="urn:microsoft.com/office/officeart/2005/8/layout/bProcess2"/>
    <dgm:cxn modelId="{EB13D49D-3BE3-4AE5-89D6-95892C66F8DF}" type="presOf" srcId="{7659F198-A115-4AF2-AB84-7B22CB435B87}" destId="{8B06D9A1-E172-4DE3-B6C8-5549E349B4F4}" srcOrd="0" destOrd="0" presId="urn:microsoft.com/office/officeart/2005/8/layout/bProcess2"/>
    <dgm:cxn modelId="{D3D02CBA-C7E5-40C1-A2D8-9D644C6D1E7C}" type="presOf" srcId="{EB7ACE0A-42B5-4F26-BA10-04BCB331A1E4}" destId="{7B854C1B-6EF3-4BD9-BE3A-88C711BE795A}" srcOrd="0" destOrd="0" presId="urn:microsoft.com/office/officeart/2005/8/layout/bProcess2"/>
    <dgm:cxn modelId="{21285DF7-9C48-495D-8A32-51BD5545FE4E}" type="presOf" srcId="{18955D74-174E-4144-9A3D-2809F57C4739}" destId="{0D952343-1AD7-470F-9687-72A342674B50}" srcOrd="0" destOrd="0" presId="urn:microsoft.com/office/officeart/2005/8/layout/bProcess2"/>
    <dgm:cxn modelId="{D65729DE-BE13-40A2-8989-E368E8C7AAE8}" type="presOf" srcId="{3B2D399F-7028-443F-B977-F7765C7091AB}" destId="{E3A55C45-DD04-4337-A826-E303C2CF2BBE}" srcOrd="0" destOrd="0" presId="urn:microsoft.com/office/officeart/2005/8/layout/bProcess2"/>
    <dgm:cxn modelId="{F8FF6D12-C48E-44D6-975C-AACF7C279664}" srcId="{6D8ED598-E65B-410E-B20C-C4A850728A0A}" destId="{7659F198-A115-4AF2-AB84-7B22CB435B87}" srcOrd="5" destOrd="0" parTransId="{44F05EED-289C-4D92-A132-C70E0F9BDBFC}" sibTransId="{FB64A9B4-C34A-4B00-9038-8C620BFFBFD8}"/>
    <dgm:cxn modelId="{0228E220-F1AE-4EF1-A70F-FE13AF42382C}" type="presOf" srcId="{A793397B-AD2E-4595-A636-34EF3BB3FC2B}" destId="{A2628A7D-7937-4539-8FF4-C555226034E7}" srcOrd="0" destOrd="0" presId="urn:microsoft.com/office/officeart/2005/8/layout/bProcess2"/>
    <dgm:cxn modelId="{992C9103-01B0-4DE7-8434-983A6AE2A01E}" srcId="{6D8ED598-E65B-410E-B20C-C4A850728A0A}" destId="{534F6D9D-69DD-41BB-89D3-4FEAC7D95DAA}" srcOrd="1" destOrd="0" parTransId="{A1B41F06-7CEE-40EA-9E4F-1C4AEEC7B3D4}" sibTransId="{EB7ACE0A-42B5-4F26-BA10-04BCB331A1E4}"/>
    <dgm:cxn modelId="{7F0D8ACC-5E33-4499-B963-72D9D4DEBB15}" srcId="{6D8ED598-E65B-410E-B20C-C4A850728A0A}" destId="{CF9AEFD7-1B80-4546-BFA7-6729042E6D06}" srcOrd="4" destOrd="0" parTransId="{D80261AD-2A68-4CA5-AAF4-EE3DEE10A4E9}" sibTransId="{C4C6168A-C778-4711-BDA1-5C25FFF4909B}"/>
    <dgm:cxn modelId="{481063EC-053B-43C7-AA7E-96A65352A1EA}" type="presOf" srcId="{6D8ED598-E65B-410E-B20C-C4A850728A0A}" destId="{220BF340-33D9-4B92-B30A-6C88E3B4D174}" srcOrd="0" destOrd="0" presId="urn:microsoft.com/office/officeart/2005/8/layout/bProcess2"/>
    <dgm:cxn modelId="{ADEF50D2-FA60-4148-8719-FA00EE595A30}" type="presOf" srcId="{7246E442-20D6-40B3-8959-62C88EDC4D81}" destId="{E274E3CA-1DB0-4C3A-9E06-E043C0AF9F50}" srcOrd="0" destOrd="0" presId="urn:microsoft.com/office/officeart/2005/8/layout/bProcess2"/>
    <dgm:cxn modelId="{22CE8612-DD32-400C-A82D-18A435C74BF3}" type="presOf" srcId="{761DE38B-4E78-4108-855F-0EE40998A568}" destId="{B780D10A-58DF-4A82-8A95-325072A57A0F}" srcOrd="0" destOrd="0" presId="urn:microsoft.com/office/officeart/2005/8/layout/bProcess2"/>
    <dgm:cxn modelId="{E61026EC-BF11-4919-9021-D02A62E8228D}" type="presOf" srcId="{A3B28794-9CE6-41B1-89AB-0CC29E2181B3}" destId="{2AE51784-A6CC-4603-A7A4-BE3C8E441E51}" srcOrd="0" destOrd="0" presId="urn:microsoft.com/office/officeart/2005/8/layout/bProcess2"/>
    <dgm:cxn modelId="{8E256A51-F5AB-4D65-A595-093F4A5D67F7}" srcId="{6D8ED598-E65B-410E-B20C-C4A850728A0A}" destId="{A3B28794-9CE6-41B1-89AB-0CC29E2181B3}" srcOrd="2" destOrd="0" parTransId="{CFD3A768-B507-4204-8266-2C07A24856CD}" sibTransId="{A793397B-AD2E-4595-A636-34EF3BB3FC2B}"/>
    <dgm:cxn modelId="{45F7E1CA-BF42-48BF-8A4B-5F93A585998E}" type="presOf" srcId="{534F6D9D-69DD-41BB-89D3-4FEAC7D95DAA}" destId="{0C097817-4294-474A-9C98-EF64D1604D5F}" srcOrd="0" destOrd="0" presId="urn:microsoft.com/office/officeart/2005/8/layout/bProcess2"/>
    <dgm:cxn modelId="{138322E9-016B-42FC-A7E9-501844D68240}" srcId="{6D8ED598-E65B-410E-B20C-C4A850728A0A}" destId="{7246E442-20D6-40B3-8959-62C88EDC4D81}" srcOrd="6" destOrd="0" parTransId="{B96B269E-0C83-49DD-9F6C-8ED4730C6F9D}" sibTransId="{4A15CE21-DE94-4BEE-8542-A6518E5E8053}"/>
    <dgm:cxn modelId="{3662E501-680A-45A8-B5B4-7D54E49A940A}" srcId="{6D8ED598-E65B-410E-B20C-C4A850728A0A}" destId="{761DE38B-4E78-4108-855F-0EE40998A568}" srcOrd="0" destOrd="0" parTransId="{CED5CA77-0D58-4137-B449-6978331363E0}" sibTransId="{18955D74-174E-4144-9A3D-2809F57C4739}"/>
    <dgm:cxn modelId="{C672F4B2-691D-4AFE-9FAA-E371F65B0AB4}" type="presParOf" srcId="{220BF340-33D9-4B92-B30A-6C88E3B4D174}" destId="{B780D10A-58DF-4A82-8A95-325072A57A0F}" srcOrd="0" destOrd="0" presId="urn:microsoft.com/office/officeart/2005/8/layout/bProcess2"/>
    <dgm:cxn modelId="{6CB31CD4-96F4-4C5F-8B34-3A63DF6F4262}" type="presParOf" srcId="{220BF340-33D9-4B92-B30A-6C88E3B4D174}" destId="{0D952343-1AD7-470F-9687-72A342674B50}" srcOrd="1" destOrd="0" presId="urn:microsoft.com/office/officeart/2005/8/layout/bProcess2"/>
    <dgm:cxn modelId="{2AE588F8-F85A-439E-99EA-4E84CA19BDD6}" type="presParOf" srcId="{220BF340-33D9-4B92-B30A-6C88E3B4D174}" destId="{78976A7F-B4DF-49BA-A190-59B5338FD5BF}" srcOrd="2" destOrd="0" presId="urn:microsoft.com/office/officeart/2005/8/layout/bProcess2"/>
    <dgm:cxn modelId="{DB849C16-4077-40BE-8BBE-D87DFF1332C8}" type="presParOf" srcId="{78976A7F-B4DF-49BA-A190-59B5338FD5BF}" destId="{9301DD73-911A-4236-B59D-1F54CBE95890}" srcOrd="0" destOrd="0" presId="urn:microsoft.com/office/officeart/2005/8/layout/bProcess2"/>
    <dgm:cxn modelId="{DE55412A-2621-4B90-874F-C300D9EAAE36}" type="presParOf" srcId="{78976A7F-B4DF-49BA-A190-59B5338FD5BF}" destId="{0C097817-4294-474A-9C98-EF64D1604D5F}" srcOrd="1" destOrd="0" presId="urn:microsoft.com/office/officeart/2005/8/layout/bProcess2"/>
    <dgm:cxn modelId="{2BC8F54D-3EA3-429E-BDC8-6D2466D94B17}" type="presParOf" srcId="{220BF340-33D9-4B92-B30A-6C88E3B4D174}" destId="{7B854C1B-6EF3-4BD9-BE3A-88C711BE795A}" srcOrd="3" destOrd="0" presId="urn:microsoft.com/office/officeart/2005/8/layout/bProcess2"/>
    <dgm:cxn modelId="{DE7567F7-7C6A-45A0-A473-E49B9AEC5690}" type="presParOf" srcId="{220BF340-33D9-4B92-B30A-6C88E3B4D174}" destId="{89425DEE-73EA-49D8-8E10-0991625A0D65}" srcOrd="4" destOrd="0" presId="urn:microsoft.com/office/officeart/2005/8/layout/bProcess2"/>
    <dgm:cxn modelId="{6EC36CC7-99EA-4ACD-8B67-12BD8088D8E1}" type="presParOf" srcId="{89425DEE-73EA-49D8-8E10-0991625A0D65}" destId="{3F577909-E9AF-4911-A126-34E530E26269}" srcOrd="0" destOrd="0" presId="urn:microsoft.com/office/officeart/2005/8/layout/bProcess2"/>
    <dgm:cxn modelId="{74E9ED99-1CA8-4C6D-8F11-24FBC7D0E22F}" type="presParOf" srcId="{89425DEE-73EA-49D8-8E10-0991625A0D65}" destId="{2AE51784-A6CC-4603-A7A4-BE3C8E441E51}" srcOrd="1" destOrd="0" presId="urn:microsoft.com/office/officeart/2005/8/layout/bProcess2"/>
    <dgm:cxn modelId="{BC614BC4-CA48-4981-B87E-AA11ADB482BE}" type="presParOf" srcId="{220BF340-33D9-4B92-B30A-6C88E3B4D174}" destId="{A2628A7D-7937-4539-8FF4-C555226034E7}" srcOrd="5" destOrd="0" presId="urn:microsoft.com/office/officeart/2005/8/layout/bProcess2"/>
    <dgm:cxn modelId="{48734888-D93A-44AB-AE79-E3908B42DD7E}" type="presParOf" srcId="{220BF340-33D9-4B92-B30A-6C88E3B4D174}" destId="{F0811EC1-DBBD-4C8F-9C5E-358A133CC04B}" srcOrd="6" destOrd="0" presId="urn:microsoft.com/office/officeart/2005/8/layout/bProcess2"/>
    <dgm:cxn modelId="{9E7155D8-0A98-4D91-BBE3-87C488E326AD}" type="presParOf" srcId="{F0811EC1-DBBD-4C8F-9C5E-358A133CC04B}" destId="{1643D35E-12FD-41EE-A38C-365A7FC5F5E9}" srcOrd="0" destOrd="0" presId="urn:microsoft.com/office/officeart/2005/8/layout/bProcess2"/>
    <dgm:cxn modelId="{8D9894FF-B07C-4ECE-AD6B-3AC1E0B4DF8A}" type="presParOf" srcId="{F0811EC1-DBBD-4C8F-9C5E-358A133CC04B}" destId="{9F4D3641-C629-4142-B556-51DB93FD7E23}" srcOrd="1" destOrd="0" presId="urn:microsoft.com/office/officeart/2005/8/layout/bProcess2"/>
    <dgm:cxn modelId="{73A2B9F4-14FA-425F-BBF6-7317F8EB478B}" type="presParOf" srcId="{220BF340-33D9-4B92-B30A-6C88E3B4D174}" destId="{E3A55C45-DD04-4337-A826-E303C2CF2BBE}" srcOrd="7" destOrd="0" presId="urn:microsoft.com/office/officeart/2005/8/layout/bProcess2"/>
    <dgm:cxn modelId="{CE184E7E-6741-4230-81F0-9D8066631615}" type="presParOf" srcId="{220BF340-33D9-4B92-B30A-6C88E3B4D174}" destId="{BD7BE630-5086-4961-AAFA-0A2D2D64EAA1}" srcOrd="8" destOrd="0" presId="urn:microsoft.com/office/officeart/2005/8/layout/bProcess2"/>
    <dgm:cxn modelId="{1F520265-D1E0-49D9-8FB5-E3C86489FBD4}" type="presParOf" srcId="{BD7BE630-5086-4961-AAFA-0A2D2D64EAA1}" destId="{69865D3F-7164-4A82-BFD2-577AFC65D5B2}" srcOrd="0" destOrd="0" presId="urn:microsoft.com/office/officeart/2005/8/layout/bProcess2"/>
    <dgm:cxn modelId="{9A3C7018-D22A-4C70-9AEE-1913DF54D13F}" type="presParOf" srcId="{BD7BE630-5086-4961-AAFA-0A2D2D64EAA1}" destId="{E7960C2D-A18D-4A38-9881-7C61C28E6A40}" srcOrd="1" destOrd="0" presId="urn:microsoft.com/office/officeart/2005/8/layout/bProcess2"/>
    <dgm:cxn modelId="{50297580-9DB5-47B8-87A4-C43B57EDBE40}" type="presParOf" srcId="{220BF340-33D9-4B92-B30A-6C88E3B4D174}" destId="{85A85DFC-9F3F-4620-8DA1-458D313DBD3A}" srcOrd="9" destOrd="0" presId="urn:microsoft.com/office/officeart/2005/8/layout/bProcess2"/>
    <dgm:cxn modelId="{207EF6BC-EE31-4655-A527-0696514EEF2C}" type="presParOf" srcId="{220BF340-33D9-4B92-B30A-6C88E3B4D174}" destId="{F175E259-4038-4353-9944-4C069C7EF0BF}" srcOrd="10" destOrd="0" presId="urn:microsoft.com/office/officeart/2005/8/layout/bProcess2"/>
    <dgm:cxn modelId="{56261445-8A12-4BF1-A73B-FBB63DCD0AD5}" type="presParOf" srcId="{F175E259-4038-4353-9944-4C069C7EF0BF}" destId="{B6777A14-D15E-420C-B591-4DF489CAB5AA}" srcOrd="0" destOrd="0" presId="urn:microsoft.com/office/officeart/2005/8/layout/bProcess2"/>
    <dgm:cxn modelId="{B085D732-3E3A-478E-B2B7-DB397C23C0E6}" type="presParOf" srcId="{F175E259-4038-4353-9944-4C069C7EF0BF}" destId="{8B06D9A1-E172-4DE3-B6C8-5549E349B4F4}" srcOrd="1" destOrd="0" presId="urn:microsoft.com/office/officeart/2005/8/layout/bProcess2"/>
    <dgm:cxn modelId="{955C7FF5-C3B8-434D-953C-AC26936E7CE5}" type="presParOf" srcId="{220BF340-33D9-4B92-B30A-6C88E3B4D174}" destId="{5DD535E7-DCD2-4222-A778-2608AE98B4D8}" srcOrd="11" destOrd="0" presId="urn:microsoft.com/office/officeart/2005/8/layout/bProcess2"/>
    <dgm:cxn modelId="{198F9A1D-0E66-490A-8C73-8A758FACDFA5}" type="presParOf" srcId="{220BF340-33D9-4B92-B30A-6C88E3B4D174}" destId="{E274E3CA-1DB0-4C3A-9E06-E043C0AF9F50}" srcOrd="1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420DC-A1A8-4E9D-B595-CB6E6226AFEC}">
      <dsp:nvSpPr>
        <dsp:cNvPr id="0" name=""/>
        <dsp:cNvSpPr/>
      </dsp:nvSpPr>
      <dsp:spPr>
        <a:xfrm>
          <a:off x="0" y="1490565"/>
          <a:ext cx="9036496" cy="19874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03DC6-2AFD-4B49-BFC2-35DED874A495}">
      <dsp:nvSpPr>
        <dsp:cNvPr id="0" name=""/>
        <dsp:cNvSpPr/>
      </dsp:nvSpPr>
      <dsp:spPr>
        <a:xfrm>
          <a:off x="4070" y="0"/>
          <a:ext cx="1957760" cy="19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kern="1200" dirty="0" smtClean="0"/>
            <a:t>Se constituyó en Guayaquil el 24 de agosto de 1995</a:t>
          </a:r>
          <a:endParaRPr lang="es-EC" sz="1400" kern="1200" dirty="0"/>
        </a:p>
      </dsp:txBody>
      <dsp:txXfrm>
        <a:off x="4070" y="0"/>
        <a:ext cx="1957760" cy="1987420"/>
      </dsp:txXfrm>
    </dsp:sp>
    <dsp:sp modelId="{EB636B55-D51D-4556-9B24-1729AA0A1EB8}">
      <dsp:nvSpPr>
        <dsp:cNvPr id="0" name=""/>
        <dsp:cNvSpPr/>
      </dsp:nvSpPr>
      <dsp:spPr>
        <a:xfrm>
          <a:off x="734522" y="2235848"/>
          <a:ext cx="496855" cy="4968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F5D54-3B96-424D-9A30-A9D8AFC682D6}">
      <dsp:nvSpPr>
        <dsp:cNvPr id="0" name=""/>
        <dsp:cNvSpPr/>
      </dsp:nvSpPr>
      <dsp:spPr>
        <a:xfrm>
          <a:off x="2059718" y="2981131"/>
          <a:ext cx="1957760" cy="19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Mario </a:t>
          </a:r>
          <a:r>
            <a:rPr lang="es-EC" sz="1600" kern="1200" dirty="0" err="1" smtClean="0"/>
            <a:t>Tomislav</a:t>
          </a:r>
          <a:r>
            <a:rPr lang="es-EC" sz="1600" kern="1200" dirty="0" smtClean="0"/>
            <a:t> </a:t>
          </a:r>
          <a:r>
            <a:rPr lang="es-EC" sz="1600" kern="1200" dirty="0" err="1" smtClean="0"/>
            <a:t>Topic</a:t>
          </a:r>
          <a:r>
            <a:rPr lang="es-EC" sz="1600" kern="1200" dirty="0" smtClean="0"/>
            <a:t> Granados </a:t>
          </a:r>
        </a:p>
        <a:p>
          <a:pPr lvl="0" algn="ctr" defTabSz="711200">
            <a:lnSpc>
              <a:spcPct val="90000"/>
            </a:lnSpc>
            <a:spcBef>
              <a:spcPct val="0"/>
            </a:spcBef>
            <a:spcAft>
              <a:spcPct val="35000"/>
            </a:spcAft>
          </a:pPr>
          <a:r>
            <a:rPr lang="es-EC" sz="1600" kern="1200" dirty="0" smtClean="0"/>
            <a:t> Mario Vinicio Ortega Alarcón</a:t>
          </a:r>
          <a:endParaRPr lang="es-EC" sz="1600" kern="1200" dirty="0"/>
        </a:p>
      </dsp:txBody>
      <dsp:txXfrm>
        <a:off x="2059718" y="2981131"/>
        <a:ext cx="1957760" cy="1987420"/>
      </dsp:txXfrm>
    </dsp:sp>
    <dsp:sp modelId="{ABED4047-72B8-4781-A880-A934453E8BCC}">
      <dsp:nvSpPr>
        <dsp:cNvPr id="0" name=""/>
        <dsp:cNvSpPr/>
      </dsp:nvSpPr>
      <dsp:spPr>
        <a:xfrm>
          <a:off x="2790171" y="2235848"/>
          <a:ext cx="496855" cy="496855"/>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C3B6A-E333-415C-89C1-EF01B01C4E71}">
      <dsp:nvSpPr>
        <dsp:cNvPr id="0" name=""/>
        <dsp:cNvSpPr/>
      </dsp:nvSpPr>
      <dsp:spPr>
        <a:xfrm>
          <a:off x="4115367" y="0"/>
          <a:ext cx="1957760" cy="19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t>2010 construyo dos Centros de Datos de categoría internacional</a:t>
          </a:r>
          <a:endParaRPr lang="es-EC" sz="1600" kern="1200" dirty="0"/>
        </a:p>
      </dsp:txBody>
      <dsp:txXfrm>
        <a:off x="4115367" y="0"/>
        <a:ext cx="1957760" cy="1987420"/>
      </dsp:txXfrm>
    </dsp:sp>
    <dsp:sp modelId="{D861CA72-5A60-495E-9940-E4237DA254EE}">
      <dsp:nvSpPr>
        <dsp:cNvPr id="0" name=""/>
        <dsp:cNvSpPr/>
      </dsp:nvSpPr>
      <dsp:spPr>
        <a:xfrm>
          <a:off x="4845819" y="2235848"/>
          <a:ext cx="496855" cy="496855"/>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E370F-1AD8-44E0-8D2E-712CE25345EF}">
      <dsp:nvSpPr>
        <dsp:cNvPr id="0" name=""/>
        <dsp:cNvSpPr/>
      </dsp:nvSpPr>
      <dsp:spPr>
        <a:xfrm>
          <a:off x="6171015" y="2981131"/>
          <a:ext cx="1957760" cy="198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Es proveedor líder en Servicios de Telecomunicaciones</a:t>
          </a:r>
          <a:endParaRPr lang="es-EC" sz="1600" kern="1200" dirty="0"/>
        </a:p>
      </dsp:txBody>
      <dsp:txXfrm>
        <a:off x="6171015" y="2981131"/>
        <a:ext cx="1957760" cy="1987420"/>
      </dsp:txXfrm>
    </dsp:sp>
    <dsp:sp modelId="{60E2A9F4-58EF-4ACC-83DF-9917D52CF34A}">
      <dsp:nvSpPr>
        <dsp:cNvPr id="0" name=""/>
        <dsp:cNvSpPr/>
      </dsp:nvSpPr>
      <dsp:spPr>
        <a:xfrm>
          <a:off x="6901468" y="2235848"/>
          <a:ext cx="496855" cy="496855"/>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D0FE-7E85-41A1-8D5F-242DC83BF249}">
      <dsp:nvSpPr>
        <dsp:cNvPr id="0" name=""/>
        <dsp:cNvSpPr/>
      </dsp:nvSpPr>
      <dsp:spPr>
        <a:xfrm>
          <a:off x="2517" y="1418601"/>
          <a:ext cx="3066993" cy="12267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Efectivo y Equivalente de Efectivo con un promedio de 2,31% en los tres años</a:t>
          </a:r>
          <a:endParaRPr lang="es-EC" sz="1600" kern="1200" dirty="0"/>
        </a:p>
      </dsp:txBody>
      <dsp:txXfrm>
        <a:off x="615916" y="1418601"/>
        <a:ext cx="1840196" cy="1226797"/>
      </dsp:txXfrm>
    </dsp:sp>
    <dsp:sp modelId="{5B6232DF-9118-425A-97FF-BCE619792EE0}">
      <dsp:nvSpPr>
        <dsp:cNvPr id="0" name=""/>
        <dsp:cNvSpPr/>
      </dsp:nvSpPr>
      <dsp:spPr>
        <a:xfrm>
          <a:off x="2762811" y="1418601"/>
          <a:ext cx="3066993" cy="12267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Más representativas son las Cuentas por Cobrar al 2014  está constituido en un 13,9%.</a:t>
          </a:r>
          <a:endParaRPr lang="es-EC" sz="1600" kern="1200" dirty="0"/>
        </a:p>
      </dsp:txBody>
      <dsp:txXfrm>
        <a:off x="3376210" y="1418601"/>
        <a:ext cx="1840196" cy="1226797"/>
      </dsp:txXfrm>
    </dsp:sp>
    <dsp:sp modelId="{C2C9799C-07A6-49D4-BF06-BA9DDCE4EDBF}">
      <dsp:nvSpPr>
        <dsp:cNvPr id="0" name=""/>
        <dsp:cNvSpPr/>
      </dsp:nvSpPr>
      <dsp:spPr>
        <a:xfrm>
          <a:off x="5523105" y="1418601"/>
          <a:ext cx="3066993" cy="122679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Propiedades, Planta y equipo como la más representativa con un 32,93% al 2012</a:t>
          </a:r>
          <a:endParaRPr lang="es-EC" sz="1600" kern="1200" dirty="0"/>
        </a:p>
      </dsp:txBody>
      <dsp:txXfrm>
        <a:off x="6136504" y="1418601"/>
        <a:ext cx="1840196" cy="12267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D0FE-7E85-41A1-8D5F-242DC83BF249}">
      <dsp:nvSpPr>
        <dsp:cNvPr id="0" name=""/>
        <dsp:cNvSpPr/>
      </dsp:nvSpPr>
      <dsp:spPr>
        <a:xfrm>
          <a:off x="2517" y="1418601"/>
          <a:ext cx="3066993" cy="1226797"/>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C" sz="1300" kern="1200" dirty="0" smtClean="0"/>
            <a:t>Cuentas por Pagar a los proveedores es la más representativa al 2012 representado el  19,69%</a:t>
          </a:r>
          <a:endParaRPr lang="es-EC" sz="1300" kern="1200" dirty="0"/>
        </a:p>
      </dsp:txBody>
      <dsp:txXfrm>
        <a:off x="615916" y="1418601"/>
        <a:ext cx="1840196" cy="1226797"/>
      </dsp:txXfrm>
    </dsp:sp>
    <dsp:sp modelId="{1D4A7921-27E3-4A30-934C-A3A23EA8C6C8}">
      <dsp:nvSpPr>
        <dsp:cNvPr id="0" name=""/>
        <dsp:cNvSpPr/>
      </dsp:nvSpPr>
      <dsp:spPr>
        <a:xfrm>
          <a:off x="2762811" y="1418601"/>
          <a:ext cx="3066993" cy="1226797"/>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C" sz="1300" kern="1200" dirty="0" smtClean="0"/>
            <a:t>Los Pasivos Corrientes son parcialmente más bajos que los Activos Corrientes por lo tanto el Capital del Trabajo no se encuentra comprometido.</a:t>
          </a:r>
          <a:endParaRPr lang="es-EC" sz="1300" kern="1200" dirty="0"/>
        </a:p>
      </dsp:txBody>
      <dsp:txXfrm>
        <a:off x="3376210" y="1418601"/>
        <a:ext cx="1840196" cy="1226797"/>
      </dsp:txXfrm>
    </dsp:sp>
    <dsp:sp modelId="{C874F18C-50EE-4F6D-8FF4-63AD502A8E8B}">
      <dsp:nvSpPr>
        <dsp:cNvPr id="0" name=""/>
        <dsp:cNvSpPr/>
      </dsp:nvSpPr>
      <dsp:spPr>
        <a:xfrm>
          <a:off x="5523105" y="1418601"/>
          <a:ext cx="3066993" cy="1226797"/>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C" sz="1300" kern="1200" dirty="0" smtClean="0"/>
            <a:t>Pasivo corriente al 2014 de  30,09% mientras que el Activo corriente al 2014 es de 30,75%. </a:t>
          </a:r>
          <a:endParaRPr lang="es-EC" sz="1300" kern="1200" dirty="0"/>
        </a:p>
      </dsp:txBody>
      <dsp:txXfrm>
        <a:off x="6136504" y="1418601"/>
        <a:ext cx="1840196" cy="12267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D0FE-7E85-41A1-8D5F-242DC83BF249}">
      <dsp:nvSpPr>
        <dsp:cNvPr id="0" name=""/>
        <dsp:cNvSpPr/>
      </dsp:nvSpPr>
      <dsp:spPr>
        <a:xfrm>
          <a:off x="7552" y="1129104"/>
          <a:ext cx="4514479" cy="1805791"/>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El Patrimonio en el 2014 está constituido principalmente por el Capital Social en un 9,71% pero en el 2012 tenemos un valor de 4,57%</a:t>
          </a:r>
          <a:endParaRPr lang="es-EC" sz="1900" kern="1200" dirty="0"/>
        </a:p>
      </dsp:txBody>
      <dsp:txXfrm>
        <a:off x="910448" y="1129104"/>
        <a:ext cx="2708688" cy="1805791"/>
      </dsp:txXfrm>
    </dsp:sp>
    <dsp:sp modelId="{1D4A7921-27E3-4A30-934C-A3A23EA8C6C8}">
      <dsp:nvSpPr>
        <dsp:cNvPr id="0" name=""/>
        <dsp:cNvSpPr/>
      </dsp:nvSpPr>
      <dsp:spPr>
        <a:xfrm>
          <a:off x="4070584" y="1129104"/>
          <a:ext cx="4514479" cy="1805791"/>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Tendencia creciente hasta dicho año es decir que el número de acciones suscritas en el capital se encontraban  en aumento.</a:t>
          </a:r>
          <a:endParaRPr lang="es-EC" sz="1900" kern="1200" dirty="0"/>
        </a:p>
      </dsp:txBody>
      <dsp:txXfrm>
        <a:off x="4973480" y="1129104"/>
        <a:ext cx="2708688" cy="18057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5C64-9E98-4152-B9F7-1E8E11F5C71D}">
      <dsp:nvSpPr>
        <dsp:cNvPr id="0" name=""/>
        <dsp:cNvSpPr/>
      </dsp:nvSpPr>
      <dsp:spPr>
        <a:xfrm>
          <a:off x="2584" y="735631"/>
          <a:ext cx="2592736" cy="259273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0320" rIns="142687" bIns="20320" numCol="1" spcCol="1270" anchor="ctr" anchorCtr="0">
          <a:noAutofit/>
        </a:bodyPr>
        <a:lstStyle/>
        <a:p>
          <a:pPr lvl="0" algn="ctr" defTabSz="711200">
            <a:lnSpc>
              <a:spcPct val="90000"/>
            </a:lnSpc>
            <a:spcBef>
              <a:spcPct val="0"/>
            </a:spcBef>
            <a:spcAft>
              <a:spcPct val="35000"/>
            </a:spcAft>
          </a:pPr>
          <a:r>
            <a:rPr lang="es-EC" sz="1600" kern="1200" dirty="0" smtClean="0"/>
            <a:t>Costos de Operación son del 57,94% para el 2012 pero tanto pero el Costo de Operación para el 2014 es de 57,51% .</a:t>
          </a:r>
          <a:endParaRPr lang="es-EC" sz="1600" kern="1200" dirty="0"/>
        </a:p>
      </dsp:txBody>
      <dsp:txXfrm>
        <a:off x="382281" y="1115328"/>
        <a:ext cx="1833342" cy="1833342"/>
      </dsp:txXfrm>
    </dsp:sp>
    <dsp:sp modelId="{8F2A04D6-A5A0-4902-AE28-7524D20049B5}">
      <dsp:nvSpPr>
        <dsp:cNvPr id="0" name=""/>
        <dsp:cNvSpPr/>
      </dsp:nvSpPr>
      <dsp:spPr>
        <a:xfrm>
          <a:off x="2076773" y="735631"/>
          <a:ext cx="2592736" cy="259273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0320" rIns="142687" bIns="20320" numCol="1" spcCol="1270" anchor="ctr" anchorCtr="0">
          <a:noAutofit/>
        </a:bodyPr>
        <a:lstStyle/>
        <a:p>
          <a:pPr lvl="0" algn="ctr" defTabSz="711200">
            <a:lnSpc>
              <a:spcPct val="90000"/>
            </a:lnSpc>
            <a:spcBef>
              <a:spcPct val="0"/>
            </a:spcBef>
            <a:spcAft>
              <a:spcPct val="35000"/>
            </a:spcAft>
          </a:pPr>
          <a:r>
            <a:rPr lang="es-EC" sz="1600" kern="1200" dirty="0" smtClean="0"/>
            <a:t>Data Center creado para prestar un nuevo servicio a sus clientes representa un 22,26% de las ventas</a:t>
          </a:r>
          <a:endParaRPr lang="es-EC" sz="1600" kern="1200" dirty="0"/>
        </a:p>
      </dsp:txBody>
      <dsp:txXfrm>
        <a:off x="2456470" y="1115328"/>
        <a:ext cx="1833342" cy="1833342"/>
      </dsp:txXfrm>
    </dsp:sp>
    <dsp:sp modelId="{FFFDFE26-C066-41F7-9DAA-3A62536C9C50}">
      <dsp:nvSpPr>
        <dsp:cNvPr id="0" name=""/>
        <dsp:cNvSpPr/>
      </dsp:nvSpPr>
      <dsp:spPr>
        <a:xfrm>
          <a:off x="4150962" y="735631"/>
          <a:ext cx="2592736" cy="259273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0320" rIns="142687" bIns="20320" numCol="1" spcCol="1270" anchor="ctr" anchorCtr="0">
          <a:noAutofit/>
        </a:bodyPr>
        <a:lstStyle/>
        <a:p>
          <a:pPr lvl="0" algn="ctr" defTabSz="711200">
            <a:lnSpc>
              <a:spcPct val="90000"/>
            </a:lnSpc>
            <a:spcBef>
              <a:spcPct val="0"/>
            </a:spcBef>
            <a:spcAft>
              <a:spcPct val="35000"/>
            </a:spcAft>
          </a:pPr>
          <a:r>
            <a:rPr lang="es-EC" sz="1600" kern="1200" smtClean="0"/>
            <a:t>Gastos disminuye al 21,38% al 2014, </a:t>
          </a:r>
          <a:endParaRPr lang="es-EC" sz="1600" kern="1200" dirty="0"/>
        </a:p>
      </dsp:txBody>
      <dsp:txXfrm>
        <a:off x="4530659" y="1115328"/>
        <a:ext cx="1833342" cy="1833342"/>
      </dsp:txXfrm>
    </dsp:sp>
    <dsp:sp modelId="{2B89684C-DA54-44C2-A19D-532FA11906C2}">
      <dsp:nvSpPr>
        <dsp:cNvPr id="0" name=""/>
        <dsp:cNvSpPr/>
      </dsp:nvSpPr>
      <dsp:spPr>
        <a:xfrm>
          <a:off x="6225151" y="735631"/>
          <a:ext cx="2592736" cy="259273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0320" rIns="142687" bIns="20320" numCol="1" spcCol="1270" anchor="ctr" anchorCtr="0">
          <a:noAutofit/>
        </a:bodyPr>
        <a:lstStyle/>
        <a:p>
          <a:pPr lvl="0" algn="ctr" defTabSz="711200">
            <a:lnSpc>
              <a:spcPct val="90000"/>
            </a:lnSpc>
            <a:spcBef>
              <a:spcPct val="0"/>
            </a:spcBef>
            <a:spcAft>
              <a:spcPct val="35000"/>
            </a:spcAft>
          </a:pPr>
          <a:r>
            <a:rPr lang="es-EC" sz="1600" kern="1200" dirty="0" smtClean="0"/>
            <a:t>Sobre la utilidad del ejercicio se puede ver que en el 2014 es del 17,01%.</a:t>
          </a:r>
          <a:endParaRPr lang="es-EC" sz="1600" kern="1200" dirty="0"/>
        </a:p>
      </dsp:txBody>
      <dsp:txXfrm>
        <a:off x="6604848" y="1115328"/>
        <a:ext cx="1833342" cy="18333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A1F0D-3180-44C7-B17D-157B4D4F40A9}">
      <dsp:nvSpPr>
        <dsp:cNvPr id="0" name=""/>
        <dsp:cNvSpPr/>
      </dsp:nvSpPr>
      <dsp:spPr>
        <a:xfrm>
          <a:off x="3223" y="0"/>
          <a:ext cx="650340" cy="6503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63923-BAD5-4BE9-B8CF-E26059D339A5}">
      <dsp:nvSpPr>
        <dsp:cNvPr id="0" name=""/>
        <dsp:cNvSpPr/>
      </dsp:nvSpPr>
      <dsp:spPr>
        <a:xfrm>
          <a:off x="68257" y="65034"/>
          <a:ext cx="520272" cy="520272"/>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12C7A-C7E7-4752-B304-00468E62D7E9}">
      <dsp:nvSpPr>
        <dsp:cNvPr id="0" name=""/>
        <dsp:cNvSpPr/>
      </dsp:nvSpPr>
      <dsp:spPr>
        <a:xfrm>
          <a:off x="789051" y="650340"/>
          <a:ext cx="1923923" cy="273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90000"/>
            </a:lnSpc>
            <a:spcBef>
              <a:spcPct val="0"/>
            </a:spcBef>
            <a:spcAft>
              <a:spcPct val="35000"/>
            </a:spcAft>
          </a:pPr>
          <a:r>
            <a:rPr lang="es-EC" sz="1500" kern="1200" dirty="0" smtClean="0"/>
            <a:t>Capital de Trabajo de $1.592.962,00; una vez que la empresa cancele la totalidad de sus obligaciones corrientes le quedara para atender las obligaciones que surgen en el normal desarrollo de su actividad de servicios de telecomunicaciones. </a:t>
          </a:r>
          <a:endParaRPr lang="es-EC" sz="1500" kern="1200" dirty="0"/>
        </a:p>
      </dsp:txBody>
      <dsp:txXfrm>
        <a:off x="789051" y="650340"/>
        <a:ext cx="1923923" cy="2736848"/>
      </dsp:txXfrm>
    </dsp:sp>
    <dsp:sp modelId="{277B1B03-965A-40F8-A620-55FA0DF0B5A9}">
      <dsp:nvSpPr>
        <dsp:cNvPr id="0" name=""/>
        <dsp:cNvSpPr/>
      </dsp:nvSpPr>
      <dsp:spPr>
        <a:xfrm>
          <a:off x="789051" y="0"/>
          <a:ext cx="1923923" cy="65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EC" sz="1900" kern="1200" dirty="0" smtClean="0"/>
            <a:t>CAPITAL DE TRABAJO</a:t>
          </a:r>
          <a:endParaRPr lang="es-EC" sz="1900" kern="1200" dirty="0"/>
        </a:p>
      </dsp:txBody>
      <dsp:txXfrm>
        <a:off x="789051" y="0"/>
        <a:ext cx="1923923" cy="650340"/>
      </dsp:txXfrm>
    </dsp:sp>
    <dsp:sp modelId="{D1B5DC5A-0DFF-4650-82A6-5E8D19BE21AA}">
      <dsp:nvSpPr>
        <dsp:cNvPr id="0" name=""/>
        <dsp:cNvSpPr/>
      </dsp:nvSpPr>
      <dsp:spPr>
        <a:xfrm>
          <a:off x="2848462" y="0"/>
          <a:ext cx="650340" cy="6503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DD78C-1441-4133-A322-0652E41F427A}">
      <dsp:nvSpPr>
        <dsp:cNvPr id="0" name=""/>
        <dsp:cNvSpPr/>
      </dsp:nvSpPr>
      <dsp:spPr>
        <a:xfrm>
          <a:off x="2913496" y="65034"/>
          <a:ext cx="520272" cy="520272"/>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1AC25-C7F9-4075-9A65-B5A6FE17D755}">
      <dsp:nvSpPr>
        <dsp:cNvPr id="0" name=""/>
        <dsp:cNvSpPr/>
      </dsp:nvSpPr>
      <dsp:spPr>
        <a:xfrm>
          <a:off x="3634290" y="650340"/>
          <a:ext cx="1923923" cy="273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90000"/>
            </a:lnSpc>
            <a:spcBef>
              <a:spcPct val="0"/>
            </a:spcBef>
            <a:spcAft>
              <a:spcPct val="35000"/>
            </a:spcAft>
          </a:pPr>
          <a:r>
            <a:rPr lang="es-EC" sz="1500" kern="1200" dirty="0" smtClean="0"/>
            <a:t>Para el 2014 cuenta con $ 0,66 para cubrir la necesidad de atender sus obligaciones corrientes sin necesidad de liquidar y vender su cartera.</a:t>
          </a:r>
          <a:endParaRPr lang="es-EC" sz="1500" kern="1200" dirty="0"/>
        </a:p>
      </dsp:txBody>
      <dsp:txXfrm>
        <a:off x="3634290" y="650340"/>
        <a:ext cx="1923923" cy="2736848"/>
      </dsp:txXfrm>
    </dsp:sp>
    <dsp:sp modelId="{16F4EBE0-D785-4629-9C3A-26FF8779DEA6}">
      <dsp:nvSpPr>
        <dsp:cNvPr id="0" name=""/>
        <dsp:cNvSpPr/>
      </dsp:nvSpPr>
      <dsp:spPr>
        <a:xfrm>
          <a:off x="3634290" y="0"/>
          <a:ext cx="1923923" cy="65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EC" sz="1900" kern="1200" dirty="0" smtClean="0"/>
            <a:t>PRUEBA ACIDA</a:t>
          </a:r>
          <a:endParaRPr lang="es-EC" sz="1900" kern="1200" dirty="0"/>
        </a:p>
      </dsp:txBody>
      <dsp:txXfrm>
        <a:off x="3634290" y="0"/>
        <a:ext cx="1923923" cy="650340"/>
      </dsp:txXfrm>
    </dsp:sp>
    <dsp:sp modelId="{E76BE4D3-AA9B-4370-89D1-8533954A52A7}">
      <dsp:nvSpPr>
        <dsp:cNvPr id="0" name=""/>
        <dsp:cNvSpPr/>
      </dsp:nvSpPr>
      <dsp:spPr>
        <a:xfrm>
          <a:off x="5693701" y="0"/>
          <a:ext cx="650340" cy="6503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A7595-5538-4730-A508-7442D94CC5AE}">
      <dsp:nvSpPr>
        <dsp:cNvPr id="0" name=""/>
        <dsp:cNvSpPr/>
      </dsp:nvSpPr>
      <dsp:spPr>
        <a:xfrm>
          <a:off x="5758735" y="65034"/>
          <a:ext cx="520272" cy="520272"/>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7E6F0-03D0-464B-A18E-7FDB624478E2}">
      <dsp:nvSpPr>
        <dsp:cNvPr id="0" name=""/>
        <dsp:cNvSpPr/>
      </dsp:nvSpPr>
      <dsp:spPr>
        <a:xfrm>
          <a:off x="6479528" y="650340"/>
          <a:ext cx="1923923" cy="273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90000"/>
            </a:lnSpc>
            <a:spcBef>
              <a:spcPct val="0"/>
            </a:spcBef>
            <a:spcAft>
              <a:spcPct val="35000"/>
            </a:spcAft>
          </a:pPr>
          <a:r>
            <a:rPr lang="es-EC" sz="1500" kern="1200" dirty="0" smtClean="0"/>
            <a:t>Liquidez  de 1,02 para el 2014; </a:t>
          </a:r>
          <a:endParaRPr lang="es-EC" sz="1500" kern="1200" dirty="0"/>
        </a:p>
      </dsp:txBody>
      <dsp:txXfrm>
        <a:off x="6479528" y="650340"/>
        <a:ext cx="1923923" cy="2736848"/>
      </dsp:txXfrm>
    </dsp:sp>
    <dsp:sp modelId="{B6B0F068-BBE2-44B8-8432-AC00FA1EDC6C}">
      <dsp:nvSpPr>
        <dsp:cNvPr id="0" name=""/>
        <dsp:cNvSpPr/>
      </dsp:nvSpPr>
      <dsp:spPr>
        <a:xfrm>
          <a:off x="6479528" y="0"/>
          <a:ext cx="1923923" cy="65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EC" sz="1900" kern="1200" dirty="0" smtClean="0"/>
            <a:t>LIQUIDEZ</a:t>
          </a:r>
          <a:endParaRPr lang="es-EC" sz="1900" kern="1200" dirty="0"/>
        </a:p>
      </dsp:txBody>
      <dsp:txXfrm>
        <a:off x="6479528" y="0"/>
        <a:ext cx="1923923" cy="6503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E813-04D0-4B77-AA69-61A6FFBF2390}">
      <dsp:nvSpPr>
        <dsp:cNvPr id="0" name=""/>
        <dsp:cNvSpPr/>
      </dsp:nvSpPr>
      <dsp:spPr>
        <a:xfrm>
          <a:off x="1224135" y="1782"/>
          <a:ext cx="2754388" cy="19129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Método que considera los activos de la empresa en la actualidad y sus oportunidades ya amenazas en un horizonte temporal.</a:t>
          </a:r>
          <a:endParaRPr lang="es-EC" sz="1200" kern="1200" dirty="0"/>
        </a:p>
      </dsp:txBody>
      <dsp:txXfrm>
        <a:off x="1627506" y="281926"/>
        <a:ext cx="1947646" cy="1352652"/>
      </dsp:txXfrm>
    </dsp:sp>
    <dsp:sp modelId="{F80BFFD5-B198-4326-BF49-73187C28A0A8}">
      <dsp:nvSpPr>
        <dsp:cNvPr id="0" name=""/>
        <dsp:cNvSpPr/>
      </dsp:nvSpPr>
      <dsp:spPr>
        <a:xfrm>
          <a:off x="2188373" y="2030350"/>
          <a:ext cx="825912" cy="825912"/>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297848" y="2346179"/>
        <a:ext cx="606962" cy="194254"/>
      </dsp:txXfrm>
    </dsp:sp>
    <dsp:sp modelId="{9861BCAF-001A-4140-9A80-32B84B8F5A69}">
      <dsp:nvSpPr>
        <dsp:cNvPr id="0" name=""/>
        <dsp:cNvSpPr/>
      </dsp:nvSpPr>
      <dsp:spPr>
        <a:xfrm>
          <a:off x="1357242" y="2971890"/>
          <a:ext cx="2488174" cy="20668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Permite valorar íntegramente a la empresa considerando factores clave en el futuro de cualquier organización, el riesgo de negocio, el nivel de endeudamiento y la capacidad de generación de flujos de caja.</a:t>
          </a:r>
          <a:endParaRPr lang="es-EC" sz="1200" kern="1200" dirty="0"/>
        </a:p>
      </dsp:txBody>
      <dsp:txXfrm>
        <a:off x="1721627" y="3274579"/>
        <a:ext cx="1759404" cy="1461509"/>
      </dsp:txXfrm>
    </dsp:sp>
    <dsp:sp modelId="{058F6C75-BF50-4854-B97D-8C32A905B748}">
      <dsp:nvSpPr>
        <dsp:cNvPr id="0" name=""/>
        <dsp:cNvSpPr/>
      </dsp:nvSpPr>
      <dsp:spPr>
        <a:xfrm>
          <a:off x="4192121" y="2255418"/>
          <a:ext cx="452827" cy="529722"/>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4192121" y="2361362"/>
        <a:ext cx="316979" cy="317834"/>
      </dsp:txXfrm>
    </dsp:sp>
    <dsp:sp modelId="{311D721F-806D-4EC8-9B75-00F5C5AEE7CF}">
      <dsp:nvSpPr>
        <dsp:cNvPr id="0" name=""/>
        <dsp:cNvSpPr/>
      </dsp:nvSpPr>
      <dsp:spPr>
        <a:xfrm>
          <a:off x="4832915" y="1459994"/>
          <a:ext cx="2583908" cy="212057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FLUJOS DE CAJA DESCONTADOS</a:t>
          </a:r>
          <a:endParaRPr lang="es-EC" sz="2200" kern="1200" dirty="0"/>
        </a:p>
      </dsp:txBody>
      <dsp:txXfrm>
        <a:off x="5211320" y="1770544"/>
        <a:ext cx="1827098" cy="14994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E9363-50BF-4A1A-9517-35E405A1DB29}">
      <dsp:nvSpPr>
        <dsp:cNvPr id="0" name=""/>
        <dsp:cNvSpPr/>
      </dsp:nvSpPr>
      <dsp:spPr>
        <a:xfrm>
          <a:off x="1085" y="0"/>
          <a:ext cx="2822320" cy="5328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EC" sz="4300" kern="1200" dirty="0" smtClean="0"/>
            <a:t>BASE</a:t>
          </a:r>
          <a:endParaRPr lang="es-EC" sz="4300" kern="1200" dirty="0"/>
        </a:p>
      </dsp:txBody>
      <dsp:txXfrm>
        <a:off x="1085" y="0"/>
        <a:ext cx="2822320" cy="1598577"/>
      </dsp:txXfrm>
    </dsp:sp>
    <dsp:sp modelId="{565F16AA-4D68-4858-943B-3D1414515AF8}">
      <dsp:nvSpPr>
        <dsp:cNvPr id="0" name=""/>
        <dsp:cNvSpPr/>
      </dsp:nvSpPr>
      <dsp:spPr>
        <a:xfrm>
          <a:off x="283317" y="1600138"/>
          <a:ext cx="2257856" cy="16066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Bonos EEUU 1,91%</a:t>
          </a:r>
        </a:p>
        <a:p>
          <a:pPr lvl="0" algn="ctr" defTabSz="622300">
            <a:lnSpc>
              <a:spcPct val="90000"/>
            </a:lnSpc>
            <a:spcBef>
              <a:spcPct val="0"/>
            </a:spcBef>
            <a:spcAft>
              <a:spcPct val="35000"/>
            </a:spcAft>
          </a:pPr>
          <a:r>
            <a:rPr lang="es-EC" sz="1400" kern="1200" dirty="0" smtClean="0"/>
            <a:t>Riesgo país 6,25%</a:t>
          </a:r>
        </a:p>
        <a:p>
          <a:pPr lvl="0" algn="ctr" defTabSz="622300">
            <a:lnSpc>
              <a:spcPct val="90000"/>
            </a:lnSpc>
            <a:spcBef>
              <a:spcPct val="0"/>
            </a:spcBef>
            <a:spcAft>
              <a:spcPct val="35000"/>
            </a:spcAft>
          </a:pPr>
          <a:r>
            <a:rPr lang="es-EC" sz="1400" kern="1200" dirty="0" smtClean="0"/>
            <a:t>Riesgo del sector 6,00%</a:t>
          </a:r>
        </a:p>
        <a:p>
          <a:pPr lvl="0" algn="ctr" defTabSz="622300">
            <a:lnSpc>
              <a:spcPct val="90000"/>
            </a:lnSpc>
            <a:spcBef>
              <a:spcPct val="0"/>
            </a:spcBef>
            <a:spcAft>
              <a:spcPct val="35000"/>
            </a:spcAft>
          </a:pPr>
          <a:r>
            <a:rPr lang="es-EC" sz="1400" kern="1200" dirty="0" smtClean="0"/>
            <a:t>Inflación 3,76%</a:t>
          </a:r>
        </a:p>
        <a:p>
          <a:pPr lvl="0" algn="ctr" defTabSz="622300">
            <a:lnSpc>
              <a:spcPct val="90000"/>
            </a:lnSpc>
            <a:spcBef>
              <a:spcPct val="0"/>
            </a:spcBef>
            <a:spcAft>
              <a:spcPct val="35000"/>
            </a:spcAft>
          </a:pPr>
          <a:r>
            <a:rPr lang="es-EC" sz="1400" b="1" u="sng" kern="1200" dirty="0" smtClean="0"/>
            <a:t>Tasa de oportunidad 17,92%</a:t>
          </a:r>
          <a:endParaRPr lang="es-EC" sz="1400" u="sng" kern="1200" dirty="0"/>
        </a:p>
      </dsp:txBody>
      <dsp:txXfrm>
        <a:off x="330374" y="1647195"/>
        <a:ext cx="2163742" cy="1512529"/>
      </dsp:txXfrm>
    </dsp:sp>
    <dsp:sp modelId="{7A464DBA-3999-43FB-B49D-3EB794450F23}">
      <dsp:nvSpPr>
        <dsp:cNvPr id="0" name=""/>
        <dsp:cNvSpPr/>
      </dsp:nvSpPr>
      <dsp:spPr>
        <a:xfrm>
          <a:off x="283317" y="3453957"/>
          <a:ext cx="2257856" cy="16066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400" i="1" kern="1200" smtClean="0">
                    <a:latin typeface="Cambria Math"/>
                  </a:rPr>
                  <m:t>𝑊𝐴𝐶𝐶</m:t>
                </m:r>
                <m:r>
                  <a:rPr lang="es-EC" sz="1400" i="1" kern="1200" smtClean="0">
                    <a:latin typeface="Cambria Math"/>
                  </a:rPr>
                  <m:t>=15,43%</m:t>
                </m:r>
              </m:oMath>
            </m:oMathPara>
          </a14:m>
          <a:endParaRPr lang="es-EC" sz="1400" kern="1200" dirty="0" smtClean="0"/>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400" b="1" i="1" kern="1200" smtClean="0">
                    <a:latin typeface="Cambria Math"/>
                  </a:rPr>
                  <m:t>𝑽</m:t>
                </m:r>
                <m:r>
                  <a:rPr lang="es-EC" sz="1400" b="1" i="1" kern="1200" smtClean="0">
                    <a:latin typeface="Cambria Math"/>
                  </a:rPr>
                  <m:t>=</m:t>
                </m:r>
                <m:r>
                  <a:rPr lang="es-EC" sz="1400" b="1" i="1" kern="1200" smtClean="0">
                    <a:latin typeface="Cambria Math"/>
                  </a:rPr>
                  <m:t>𝟐𝟓𝟖</m:t>
                </m:r>
                <m:r>
                  <a:rPr lang="es-EC" sz="1400" b="1" i="1" kern="1200" smtClean="0">
                    <a:latin typeface="Cambria Math"/>
                  </a:rPr>
                  <m:t>.</m:t>
                </m:r>
                <m:r>
                  <a:rPr lang="es-EC" sz="1400" b="1" i="1" kern="1200" smtClean="0">
                    <a:latin typeface="Cambria Math"/>
                  </a:rPr>
                  <m:t>𝟖𝟐𝟑</m:t>
                </m:r>
                <m:r>
                  <a:rPr lang="es-EC" sz="1400" b="1" i="1" kern="1200" smtClean="0">
                    <a:latin typeface="Cambria Math"/>
                  </a:rPr>
                  <m:t>.</m:t>
                </m:r>
                <m:r>
                  <a:rPr lang="es-EC" sz="1400" b="1" i="1" kern="1200" smtClean="0">
                    <a:latin typeface="Cambria Math"/>
                  </a:rPr>
                  <m:t>𝟑𝟗𝟓</m:t>
                </m:r>
                <m:r>
                  <a:rPr lang="es-EC" sz="1400" b="1" i="1" kern="1200" smtClean="0">
                    <a:latin typeface="Cambria Math"/>
                  </a:rPr>
                  <m:t>,</m:t>
                </m:r>
                <m:r>
                  <a:rPr lang="es-EC" sz="1400" b="1" i="1" kern="1200" smtClean="0">
                    <a:latin typeface="Cambria Math"/>
                  </a:rPr>
                  <m:t>𝟎𝟓</m:t>
                </m:r>
              </m:oMath>
            </m:oMathPara>
          </a14:m>
          <a:endParaRPr lang="es-EC" sz="1400" kern="1200" dirty="0"/>
        </a:p>
      </dsp:txBody>
      <dsp:txXfrm>
        <a:off x="330374" y="3501014"/>
        <a:ext cx="2163742" cy="1512529"/>
      </dsp:txXfrm>
    </dsp:sp>
    <dsp:sp modelId="{B06FE9C4-D9E1-4D90-9F7F-88EC1B6D2AEC}">
      <dsp:nvSpPr>
        <dsp:cNvPr id="0" name=""/>
        <dsp:cNvSpPr/>
      </dsp:nvSpPr>
      <dsp:spPr>
        <a:xfrm>
          <a:off x="3035079" y="0"/>
          <a:ext cx="2822320" cy="5328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EC" sz="4300" kern="1200" dirty="0" smtClean="0"/>
            <a:t>OPTIMISTA</a:t>
          </a:r>
          <a:endParaRPr lang="es-EC" sz="4300" kern="1200" dirty="0"/>
        </a:p>
      </dsp:txBody>
      <dsp:txXfrm>
        <a:off x="3035079" y="0"/>
        <a:ext cx="2822320" cy="1598577"/>
      </dsp:txXfrm>
    </dsp:sp>
    <dsp:sp modelId="{F2D0AB2B-343B-48D2-91B8-BFB81D673F0E}">
      <dsp:nvSpPr>
        <dsp:cNvPr id="0" name=""/>
        <dsp:cNvSpPr/>
      </dsp:nvSpPr>
      <dsp:spPr>
        <a:xfrm>
          <a:off x="3317311" y="1600138"/>
          <a:ext cx="2257856" cy="1606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Bonos EEUU 1,91%</a:t>
          </a:r>
        </a:p>
        <a:p>
          <a:pPr lvl="0" algn="ctr" defTabSz="622300">
            <a:lnSpc>
              <a:spcPct val="90000"/>
            </a:lnSpc>
            <a:spcBef>
              <a:spcPct val="0"/>
            </a:spcBef>
            <a:spcAft>
              <a:spcPct val="35000"/>
            </a:spcAft>
          </a:pPr>
          <a:r>
            <a:rPr lang="es-EC" sz="1400" kern="1200" dirty="0" smtClean="0"/>
            <a:t>Riesgo país 3,25%</a:t>
          </a:r>
        </a:p>
        <a:p>
          <a:pPr lvl="0" algn="ctr" defTabSz="622300">
            <a:lnSpc>
              <a:spcPct val="90000"/>
            </a:lnSpc>
            <a:spcBef>
              <a:spcPct val="0"/>
            </a:spcBef>
            <a:spcAft>
              <a:spcPct val="35000"/>
            </a:spcAft>
          </a:pPr>
          <a:r>
            <a:rPr lang="es-EC" sz="1400" kern="1200" dirty="0" smtClean="0"/>
            <a:t>Riesgo del sector 4,00%</a:t>
          </a:r>
        </a:p>
        <a:p>
          <a:pPr lvl="0" algn="ctr" defTabSz="622300">
            <a:lnSpc>
              <a:spcPct val="90000"/>
            </a:lnSpc>
            <a:spcBef>
              <a:spcPct val="0"/>
            </a:spcBef>
            <a:spcAft>
              <a:spcPct val="35000"/>
            </a:spcAft>
          </a:pPr>
          <a:r>
            <a:rPr lang="es-EC" sz="1400" kern="1200" dirty="0" smtClean="0"/>
            <a:t>Inflación 2,76%</a:t>
          </a:r>
        </a:p>
        <a:p>
          <a:pPr lvl="0" algn="ctr" defTabSz="622300">
            <a:lnSpc>
              <a:spcPct val="90000"/>
            </a:lnSpc>
            <a:spcBef>
              <a:spcPct val="0"/>
            </a:spcBef>
            <a:spcAft>
              <a:spcPct val="35000"/>
            </a:spcAft>
          </a:pPr>
          <a:r>
            <a:rPr lang="es-EC" sz="1400" b="1" u="sng" kern="1200" dirty="0" smtClean="0"/>
            <a:t>Tasa de </a:t>
          </a:r>
          <a:r>
            <a:rPr lang="es-EC" sz="1400" b="1" u="sng" kern="1200" smtClean="0"/>
            <a:t>oportunidad 11,92</a:t>
          </a:r>
          <a:r>
            <a:rPr lang="es-EC" sz="1400" b="1" u="sng" kern="1200" dirty="0" smtClean="0"/>
            <a:t>%</a:t>
          </a:r>
          <a:endParaRPr lang="es-EC" sz="1400" u="sng" kern="1200" dirty="0"/>
        </a:p>
      </dsp:txBody>
      <dsp:txXfrm>
        <a:off x="3364368" y="1647195"/>
        <a:ext cx="2163742" cy="1512529"/>
      </dsp:txXfrm>
    </dsp:sp>
    <dsp:sp modelId="{2D0EC5CA-728B-4EA6-BFDB-FC7DABA15AE6}">
      <dsp:nvSpPr>
        <dsp:cNvPr id="0" name=""/>
        <dsp:cNvSpPr/>
      </dsp:nvSpPr>
      <dsp:spPr>
        <a:xfrm>
          <a:off x="3317311" y="3453957"/>
          <a:ext cx="2257856" cy="1606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400" i="1" kern="1200" smtClean="0">
                    <a:latin typeface="Cambria Math"/>
                  </a:rPr>
                  <m:t>𝑊𝐴𝐶𝐶</m:t>
                </m:r>
                <m:r>
                  <a:rPr lang="es-EC" sz="1400" i="1" kern="1200" smtClean="0">
                    <a:latin typeface="Cambria Math"/>
                  </a:rPr>
                  <m:t>=10,71%</m:t>
                </m:r>
              </m:oMath>
            </m:oMathPara>
          </a14:m>
          <a:endParaRPr lang="es-EC" sz="1400" kern="1200" dirty="0" smtClean="0"/>
        </a:p>
        <a:p>
          <a:pPr lvl="0" algn="ctr" defTabSz="622300">
            <a:lnSpc>
              <a:spcPct val="90000"/>
            </a:lnSpc>
            <a:spcBef>
              <a:spcPct val="0"/>
            </a:spcBef>
            <a:spcAft>
              <a:spcPct val="35000"/>
            </a:spcAft>
          </a:pPr>
          <a14:m xmlns:a14="http://schemas.microsoft.com/office/drawing/2010/main">
            <m:oMath xmlns:m="http://schemas.openxmlformats.org/officeDocument/2006/math">
              <m:r>
                <a:rPr lang="es-EC" sz="1400" b="1" i="1" kern="1200" smtClean="0">
                  <a:latin typeface="Cambria Math"/>
                </a:rPr>
                <m:t>𝑽</m:t>
              </m:r>
              <m:r>
                <a:rPr lang="es-EC" sz="1400" b="1" i="1" kern="1200" smtClean="0">
                  <a:latin typeface="Cambria Math"/>
                </a:rPr>
                <m:t>=</m:t>
              </m:r>
            </m:oMath>
          </a14:m>
          <a:r>
            <a:rPr lang="es-EC" sz="1600" b="1" i="1" kern="1200" dirty="0" smtClean="0"/>
            <a:t>296.548.038,74 </a:t>
          </a:r>
          <a:endParaRPr lang="es-EC" sz="1600" b="1" i="1" kern="1200" dirty="0"/>
        </a:p>
      </dsp:txBody>
      <dsp:txXfrm>
        <a:off x="3364368" y="3501014"/>
        <a:ext cx="2163742" cy="1512529"/>
      </dsp:txXfrm>
    </dsp:sp>
    <dsp:sp modelId="{DFBB9810-AD8C-4C86-98B1-206D62C6FA43}">
      <dsp:nvSpPr>
        <dsp:cNvPr id="0" name=""/>
        <dsp:cNvSpPr/>
      </dsp:nvSpPr>
      <dsp:spPr>
        <a:xfrm>
          <a:off x="6069074" y="0"/>
          <a:ext cx="2822320" cy="5328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EC" sz="4300" kern="1200" dirty="0" smtClean="0"/>
            <a:t>PESIMISTA</a:t>
          </a:r>
          <a:endParaRPr lang="es-EC" sz="4300" kern="1200" dirty="0"/>
        </a:p>
      </dsp:txBody>
      <dsp:txXfrm>
        <a:off x="6069074" y="0"/>
        <a:ext cx="2822320" cy="1598577"/>
      </dsp:txXfrm>
    </dsp:sp>
    <dsp:sp modelId="{A3803419-A85B-4404-B822-1A8E4CE16C2C}">
      <dsp:nvSpPr>
        <dsp:cNvPr id="0" name=""/>
        <dsp:cNvSpPr/>
      </dsp:nvSpPr>
      <dsp:spPr>
        <a:xfrm>
          <a:off x="6351306" y="1600138"/>
          <a:ext cx="2257856" cy="160664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Bonos EEUU 1,91%</a:t>
          </a:r>
        </a:p>
        <a:p>
          <a:pPr lvl="0" algn="ctr" defTabSz="622300">
            <a:lnSpc>
              <a:spcPct val="90000"/>
            </a:lnSpc>
            <a:spcBef>
              <a:spcPct val="0"/>
            </a:spcBef>
            <a:spcAft>
              <a:spcPct val="35000"/>
            </a:spcAft>
          </a:pPr>
          <a:r>
            <a:rPr lang="es-EC" sz="1400" kern="1200" dirty="0" smtClean="0"/>
            <a:t>Riesgo país 6,25%</a:t>
          </a:r>
        </a:p>
        <a:p>
          <a:pPr lvl="0" algn="ctr" defTabSz="622300">
            <a:lnSpc>
              <a:spcPct val="90000"/>
            </a:lnSpc>
            <a:spcBef>
              <a:spcPct val="0"/>
            </a:spcBef>
            <a:spcAft>
              <a:spcPct val="35000"/>
            </a:spcAft>
          </a:pPr>
          <a:r>
            <a:rPr lang="es-EC" sz="1400" kern="1200" dirty="0" smtClean="0"/>
            <a:t>Riesgo del sector 8,00%</a:t>
          </a:r>
        </a:p>
        <a:p>
          <a:pPr lvl="0" algn="ctr" defTabSz="622300">
            <a:lnSpc>
              <a:spcPct val="90000"/>
            </a:lnSpc>
            <a:spcBef>
              <a:spcPct val="0"/>
            </a:spcBef>
            <a:spcAft>
              <a:spcPct val="35000"/>
            </a:spcAft>
          </a:pPr>
          <a:r>
            <a:rPr lang="es-EC" sz="1400" kern="1200" dirty="0" smtClean="0"/>
            <a:t>Inflación 3,76%</a:t>
          </a:r>
        </a:p>
        <a:p>
          <a:pPr lvl="0" algn="ctr" defTabSz="622300">
            <a:lnSpc>
              <a:spcPct val="90000"/>
            </a:lnSpc>
            <a:spcBef>
              <a:spcPct val="0"/>
            </a:spcBef>
            <a:spcAft>
              <a:spcPct val="35000"/>
            </a:spcAft>
          </a:pPr>
          <a:r>
            <a:rPr lang="es-EC" sz="1400" b="1" u="sng" kern="1200" dirty="0" smtClean="0"/>
            <a:t>Tasa de oportunidad 19,92%</a:t>
          </a:r>
          <a:endParaRPr lang="es-EC" sz="1400" kern="1200" dirty="0"/>
        </a:p>
      </dsp:txBody>
      <dsp:txXfrm>
        <a:off x="6398363" y="1647195"/>
        <a:ext cx="2163742" cy="1512529"/>
      </dsp:txXfrm>
    </dsp:sp>
    <dsp:sp modelId="{A773A9B6-A4BD-400E-9644-6833D7C3DFB9}">
      <dsp:nvSpPr>
        <dsp:cNvPr id="0" name=""/>
        <dsp:cNvSpPr/>
      </dsp:nvSpPr>
      <dsp:spPr>
        <a:xfrm>
          <a:off x="6351306" y="3453957"/>
          <a:ext cx="2257856" cy="16066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400" i="1" kern="1200" smtClean="0">
                    <a:latin typeface="Cambria Math"/>
                  </a:rPr>
                  <m:t>𝑊𝐴𝐶𝐶</m:t>
                </m:r>
                <m:r>
                  <a:rPr lang="es-EC" sz="1400" i="1" kern="1200" smtClean="0">
                    <a:latin typeface="Cambria Math"/>
                  </a:rPr>
                  <m:t>=17%</m:t>
                </m:r>
              </m:oMath>
            </m:oMathPara>
          </a14:m>
          <a:endParaRPr lang="es-EC" sz="1400" i="1" kern="1200" dirty="0" smtClean="0"/>
        </a:p>
        <a:p>
          <a:pPr lvl="0" algn="ctr" defTabSz="622300">
            <a:lnSpc>
              <a:spcPct val="90000"/>
            </a:lnSpc>
            <a:spcBef>
              <a:spcPct val="0"/>
            </a:spcBef>
            <a:spcAft>
              <a:spcPct val="35000"/>
            </a:spcAft>
          </a:pPr>
          <a14:m xmlns:a14="http://schemas.microsoft.com/office/drawing/2010/main">
            <m:oMath xmlns:m="http://schemas.openxmlformats.org/officeDocument/2006/math">
              <m:r>
                <a:rPr lang="es-EC" sz="1400" i="1" kern="1200" smtClean="0">
                  <a:latin typeface="Cambria Math"/>
                </a:rPr>
                <m:t>𝑽</m:t>
              </m:r>
              <m:r>
                <a:rPr lang="es-EC" sz="1400" i="1" kern="1200" smtClean="0">
                  <a:latin typeface="Cambria Math"/>
                </a:rPr>
                <m:t>=</m:t>
              </m:r>
            </m:oMath>
          </a14:m>
          <a:r>
            <a:rPr lang="es-EC" sz="1600" b="1" i="1" kern="1200" dirty="0" smtClean="0"/>
            <a:t>247.774.224,06</a:t>
          </a:r>
          <a:endParaRPr lang="es-EC" sz="1600" b="1" i="1" kern="1200" dirty="0"/>
        </a:p>
      </dsp:txBody>
      <dsp:txXfrm>
        <a:off x="6398363" y="3501014"/>
        <a:ext cx="2163742" cy="15125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564C-2078-4D15-91F2-ACD31015C4DC}">
      <dsp:nvSpPr>
        <dsp:cNvPr id="0" name=""/>
        <dsp:cNvSpPr/>
      </dsp:nvSpPr>
      <dsp:spPr>
        <a:xfrm>
          <a:off x="2858717" y="63907"/>
          <a:ext cx="3067540" cy="306754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VALOR NOMINAL </a:t>
          </a:r>
        </a:p>
        <a:p>
          <a:pPr lvl="0" algn="ctr" defTabSz="1289050">
            <a:lnSpc>
              <a:spcPct val="90000"/>
            </a:lnSpc>
            <a:spcBef>
              <a:spcPct val="0"/>
            </a:spcBef>
            <a:spcAft>
              <a:spcPct val="35000"/>
            </a:spcAft>
          </a:pPr>
          <a:r>
            <a:rPr lang="es-EC" sz="2900" kern="1200" dirty="0" smtClean="0"/>
            <a:t>$1,00</a:t>
          </a:r>
          <a:endParaRPr lang="es-EC" sz="2900" kern="1200" dirty="0"/>
        </a:p>
      </dsp:txBody>
      <dsp:txXfrm>
        <a:off x="3267723" y="600726"/>
        <a:ext cx="2249529" cy="1380393"/>
      </dsp:txXfrm>
    </dsp:sp>
    <dsp:sp modelId="{CB6D01ED-7BEB-464C-AB9F-C6F4932A45FC}">
      <dsp:nvSpPr>
        <dsp:cNvPr id="0" name=""/>
        <dsp:cNvSpPr/>
      </dsp:nvSpPr>
      <dsp:spPr>
        <a:xfrm>
          <a:off x="3965588" y="1981120"/>
          <a:ext cx="3067540" cy="3067540"/>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VALOR CONTABLE</a:t>
          </a:r>
        </a:p>
        <a:p>
          <a:pPr lvl="0" algn="ctr" defTabSz="1289050">
            <a:lnSpc>
              <a:spcPct val="90000"/>
            </a:lnSpc>
            <a:spcBef>
              <a:spcPct val="0"/>
            </a:spcBef>
            <a:spcAft>
              <a:spcPct val="35000"/>
            </a:spcAft>
          </a:pPr>
          <a:r>
            <a:rPr lang="es-EC" sz="2900" kern="1200" dirty="0" smtClean="0"/>
            <a:t>$5,57</a:t>
          </a:r>
          <a:endParaRPr lang="es-EC" sz="2900" kern="1200" dirty="0"/>
        </a:p>
      </dsp:txBody>
      <dsp:txXfrm>
        <a:off x="4903744" y="2773568"/>
        <a:ext cx="1840524" cy="1687147"/>
      </dsp:txXfrm>
    </dsp:sp>
    <dsp:sp modelId="{017FF42C-33D5-4449-842C-EE1703CEBF63}">
      <dsp:nvSpPr>
        <dsp:cNvPr id="0" name=""/>
        <dsp:cNvSpPr/>
      </dsp:nvSpPr>
      <dsp:spPr>
        <a:xfrm>
          <a:off x="1751846" y="1981120"/>
          <a:ext cx="3067540" cy="306754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VALOR TECNICO</a:t>
          </a:r>
        </a:p>
        <a:p>
          <a:pPr lvl="0" algn="ctr" defTabSz="1289050">
            <a:lnSpc>
              <a:spcPct val="90000"/>
            </a:lnSpc>
            <a:spcBef>
              <a:spcPct val="0"/>
            </a:spcBef>
            <a:spcAft>
              <a:spcPct val="35000"/>
            </a:spcAft>
          </a:pPr>
          <a:r>
            <a:rPr lang="es-EC" sz="2900" kern="1200" dirty="0" smtClean="0"/>
            <a:t>$7,08 </a:t>
          </a:r>
          <a:endParaRPr lang="es-EC" sz="2900" kern="1200" dirty="0"/>
        </a:p>
      </dsp:txBody>
      <dsp:txXfrm>
        <a:off x="2040706" y="2773568"/>
        <a:ext cx="1840524" cy="1687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453C-D003-4A9B-BFC8-5E13323C4A4A}">
      <dsp:nvSpPr>
        <dsp:cNvPr id="0" name=""/>
        <dsp:cNvSpPr/>
      </dsp:nvSpPr>
      <dsp:spPr>
        <a:xfrm>
          <a:off x="1175" y="235346"/>
          <a:ext cx="2994421" cy="3593306"/>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EC" sz="3400" kern="1200" dirty="0" smtClean="0"/>
            <a:t>Misión</a:t>
          </a:r>
          <a:endParaRPr lang="es-EC" sz="3400" kern="1200" dirty="0"/>
        </a:p>
      </dsp:txBody>
      <dsp:txXfrm rot="16200000">
        <a:off x="-1172637" y="1409160"/>
        <a:ext cx="2946511" cy="598884"/>
      </dsp:txXfrm>
    </dsp:sp>
    <dsp:sp modelId="{A70CF527-FB52-4D40-9E71-A4B4FBE6D06B}">
      <dsp:nvSpPr>
        <dsp:cNvPr id="0" name=""/>
        <dsp:cNvSpPr/>
      </dsp:nvSpPr>
      <dsp:spPr>
        <a:xfrm>
          <a:off x="600060" y="235346"/>
          <a:ext cx="2230844" cy="35933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C" sz="1900" kern="1200" dirty="0" smtClean="0"/>
            <a:t>Buscar la excelencia en la provisión de la comunicación de datos, a través del uso de la mejor tecnología disponible y la preparación continua de nuestros recursos humanos, en beneficio de la comunidad, cliente y empresa.</a:t>
          </a:r>
          <a:endParaRPr lang="es-EC" sz="1900" kern="1200" dirty="0"/>
        </a:p>
      </dsp:txBody>
      <dsp:txXfrm>
        <a:off x="600060" y="235346"/>
        <a:ext cx="2230844" cy="3593306"/>
      </dsp:txXfrm>
    </dsp:sp>
    <dsp:sp modelId="{22BB4D25-DDC6-4AE9-ABEF-CCC64A2FBDF2}">
      <dsp:nvSpPr>
        <dsp:cNvPr id="0" name=""/>
        <dsp:cNvSpPr/>
      </dsp:nvSpPr>
      <dsp:spPr>
        <a:xfrm>
          <a:off x="3100402" y="235346"/>
          <a:ext cx="2994421" cy="3593306"/>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EC" sz="3400" kern="1200" dirty="0" smtClean="0"/>
            <a:t>Visión</a:t>
          </a:r>
          <a:endParaRPr lang="es-EC" sz="3400" kern="1200" dirty="0"/>
        </a:p>
      </dsp:txBody>
      <dsp:txXfrm rot="16200000">
        <a:off x="1926589" y="1409160"/>
        <a:ext cx="2946511" cy="598884"/>
      </dsp:txXfrm>
    </dsp:sp>
    <dsp:sp modelId="{B043DC06-2221-4417-80E4-B386A7DE4E53}">
      <dsp:nvSpPr>
        <dsp:cNvPr id="0" name=""/>
        <dsp:cNvSpPr/>
      </dsp:nvSpPr>
      <dsp:spPr>
        <a:xfrm rot="5400000">
          <a:off x="2851388" y="3090602"/>
          <a:ext cx="527972" cy="44916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42B8F6-3E14-484A-A60C-27AC7FC6461D}">
      <dsp:nvSpPr>
        <dsp:cNvPr id="0" name=""/>
        <dsp:cNvSpPr/>
      </dsp:nvSpPr>
      <dsp:spPr>
        <a:xfrm>
          <a:off x="3699286" y="235346"/>
          <a:ext cx="2230844" cy="35933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C" sz="1900" kern="1200" dirty="0" smtClean="0"/>
            <a:t>Ser la mejor alternativa e integrar al Ecuador a través de la provisión de servicios de comunicación de video, voz y datos; siguiendo estándares internacionales de calidad y usando la mejor y más moderna tecnología en telecomunicaciones.</a:t>
          </a:r>
          <a:endParaRPr lang="es-EC" sz="1900" kern="1200" dirty="0"/>
        </a:p>
      </dsp:txBody>
      <dsp:txXfrm>
        <a:off x="3699286" y="235346"/>
        <a:ext cx="2230844" cy="3593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64BE5-1B53-4D72-A9E7-FDBC5CDC3C99}">
      <dsp:nvSpPr>
        <dsp:cNvPr id="0" name=""/>
        <dsp:cNvSpPr/>
      </dsp:nvSpPr>
      <dsp:spPr>
        <a:xfrm>
          <a:off x="4259019" y="2333059"/>
          <a:ext cx="2851516" cy="2851516"/>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Proveer Servicios de Telecomunicaciones con un Sistema de Gestión de Calidad</a:t>
          </a:r>
          <a:endParaRPr lang="es-EC" sz="1600" kern="1200" dirty="0"/>
        </a:p>
      </dsp:txBody>
      <dsp:txXfrm>
        <a:off x="4832301" y="3001013"/>
        <a:ext cx="1704952" cy="1465738"/>
      </dsp:txXfrm>
    </dsp:sp>
    <dsp:sp modelId="{42423AF2-88D2-47D4-A796-C5DFDB75CFE5}">
      <dsp:nvSpPr>
        <dsp:cNvPr id="0" name=""/>
        <dsp:cNvSpPr/>
      </dsp:nvSpPr>
      <dsp:spPr>
        <a:xfrm>
          <a:off x="2291068" y="1492535"/>
          <a:ext cx="2691603" cy="2406887"/>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Sistema </a:t>
          </a:r>
        </a:p>
        <a:p>
          <a:pPr lvl="0" algn="ctr" defTabSz="711200">
            <a:lnSpc>
              <a:spcPct val="90000"/>
            </a:lnSpc>
            <a:spcBef>
              <a:spcPct val="0"/>
            </a:spcBef>
            <a:spcAft>
              <a:spcPct val="35000"/>
            </a:spcAft>
          </a:pPr>
          <a:r>
            <a:rPr lang="es-EC" sz="1600" kern="1200" dirty="0" smtClean="0"/>
            <a:t> basado en la prevención, mejoramiento continuo </a:t>
          </a:r>
          <a:endParaRPr lang="es-EC" sz="1600" kern="1200" dirty="0"/>
        </a:p>
      </dsp:txBody>
      <dsp:txXfrm>
        <a:off x="2938396" y="2102138"/>
        <a:ext cx="1396947" cy="1187681"/>
      </dsp:txXfrm>
    </dsp:sp>
    <dsp:sp modelId="{3F2D3F12-95FF-42DA-9E7E-DED809CA202F}">
      <dsp:nvSpPr>
        <dsp:cNvPr id="0" name=""/>
        <dsp:cNvSpPr/>
      </dsp:nvSpPr>
      <dsp:spPr>
        <a:xfrm rot="20700000">
          <a:off x="3761511" y="228332"/>
          <a:ext cx="2031930" cy="2031930"/>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Maximizar la satisfacción del cliente.</a:t>
          </a:r>
          <a:endParaRPr lang="es-EC" sz="1600" kern="1200" dirty="0"/>
        </a:p>
      </dsp:txBody>
      <dsp:txXfrm rot="-20700000">
        <a:off x="4207173" y="673994"/>
        <a:ext cx="1140606" cy="1140606"/>
      </dsp:txXfrm>
    </dsp:sp>
    <dsp:sp modelId="{DAA243E5-90D5-4457-B82F-B177E976AD18}">
      <dsp:nvSpPr>
        <dsp:cNvPr id="0" name=""/>
        <dsp:cNvSpPr/>
      </dsp:nvSpPr>
      <dsp:spPr>
        <a:xfrm>
          <a:off x="4050781" y="1896472"/>
          <a:ext cx="3649941" cy="3649941"/>
        </a:xfrm>
        <a:prstGeom prst="circularArrow">
          <a:avLst>
            <a:gd name="adj1" fmla="val 4687"/>
            <a:gd name="adj2" fmla="val 299029"/>
            <a:gd name="adj3" fmla="val 2535640"/>
            <a:gd name="adj4" fmla="val 1581994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53D85-5379-4135-A41D-8B60D0B02CBE}">
      <dsp:nvSpPr>
        <dsp:cNvPr id="0" name=""/>
        <dsp:cNvSpPr/>
      </dsp:nvSpPr>
      <dsp:spPr>
        <a:xfrm>
          <a:off x="2232683" y="1195954"/>
          <a:ext cx="2651910" cy="2651910"/>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5697ED-B61E-4095-BDD9-10633D59D63C}">
      <dsp:nvSpPr>
        <dsp:cNvPr id="0" name=""/>
        <dsp:cNvSpPr/>
      </dsp:nvSpPr>
      <dsp:spPr>
        <a:xfrm>
          <a:off x="3291505" y="-220986"/>
          <a:ext cx="2859293" cy="2859293"/>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67C94-CA6A-4413-8B3F-FE407F5340EF}">
      <dsp:nvSpPr>
        <dsp:cNvPr id="0" name=""/>
        <dsp:cNvSpPr/>
      </dsp:nvSpPr>
      <dsp:spPr>
        <a:xfrm rot="5400000">
          <a:off x="380755" y="1327890"/>
          <a:ext cx="1139501" cy="189610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348B4-6215-406F-A678-4FDDD41F5326}">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Proveer servicios de telecomunicaciones con un Sistema de Gestión de Seguridad de la Información</a:t>
          </a:r>
          <a:endParaRPr lang="es-EC" sz="1500" kern="1200" dirty="0"/>
        </a:p>
      </dsp:txBody>
      <dsp:txXfrm>
        <a:off x="190544" y="1894416"/>
        <a:ext cx="1711813" cy="1500505"/>
      </dsp:txXfrm>
    </dsp:sp>
    <dsp:sp modelId="{4E8DC584-7C15-4167-99D5-EE6D3E6C58F6}">
      <dsp:nvSpPr>
        <dsp:cNvPr id="0" name=""/>
        <dsp:cNvSpPr/>
      </dsp:nvSpPr>
      <dsp:spPr>
        <a:xfrm>
          <a:off x="1579374" y="1188296"/>
          <a:ext cx="322983" cy="322983"/>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A9C5E-79CE-49C7-96D0-D7CBFD867192}">
      <dsp:nvSpPr>
        <dsp:cNvPr id="0" name=""/>
        <dsp:cNvSpPr/>
      </dsp:nvSpPr>
      <dsp:spPr>
        <a:xfrm rot="5400000">
          <a:off x="2476349" y="809333"/>
          <a:ext cx="1139501" cy="189610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64ABD-B3D8-46B9-8276-87B01C0A4AB8}">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Basado en la prevención y enfocado en minimizar el riesgo de incidentes </a:t>
          </a:r>
          <a:endParaRPr lang="es-EC" sz="1500" kern="1200" dirty="0"/>
        </a:p>
      </dsp:txBody>
      <dsp:txXfrm>
        <a:off x="2286138" y="1375860"/>
        <a:ext cx="1711813" cy="1500505"/>
      </dsp:txXfrm>
    </dsp:sp>
    <dsp:sp modelId="{300DF1D8-1F3A-4533-9110-04C77097337B}">
      <dsp:nvSpPr>
        <dsp:cNvPr id="0" name=""/>
        <dsp:cNvSpPr/>
      </dsp:nvSpPr>
      <dsp:spPr>
        <a:xfrm>
          <a:off x="3674968" y="669740"/>
          <a:ext cx="322983" cy="322983"/>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BD9ED-8409-4D4E-A01C-8A79F9BD7273}">
      <dsp:nvSpPr>
        <dsp:cNvPr id="0" name=""/>
        <dsp:cNvSpPr/>
      </dsp:nvSpPr>
      <dsp:spPr>
        <a:xfrm rot="5400000">
          <a:off x="4571943" y="290776"/>
          <a:ext cx="1139501" cy="189610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E43-FB56-4FCF-8AFF-227291DA0179}">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Que atenten contra la confidencialidad, integridad y disponibilidad de TELCONET S. A. </a:t>
          </a:r>
          <a:endParaRPr lang="es-EC" sz="1500" kern="1200" dirty="0"/>
        </a:p>
      </dsp:txBody>
      <dsp:txXfrm>
        <a:off x="4381732" y="857303"/>
        <a:ext cx="1711813" cy="1500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FBD21-ACE7-40BD-A8E7-CF1B0FCD5CC2}">
      <dsp:nvSpPr>
        <dsp:cNvPr id="0" name=""/>
        <dsp:cNvSpPr/>
      </dsp:nvSpPr>
      <dsp:spPr>
        <a:xfrm>
          <a:off x="0" y="549904"/>
          <a:ext cx="2280147" cy="13680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Es el aumento generalizado y sostenido de los precios de bienes y servicios en un país</a:t>
          </a:r>
          <a:endParaRPr lang="es-EC" sz="1400" kern="1200" dirty="0"/>
        </a:p>
      </dsp:txBody>
      <dsp:txXfrm>
        <a:off x="0" y="549904"/>
        <a:ext cx="2280147" cy="1368088"/>
      </dsp:txXfrm>
    </dsp:sp>
    <dsp:sp modelId="{B4678E7B-8E60-4236-B154-77576C5EAEFF}">
      <dsp:nvSpPr>
        <dsp:cNvPr id="0" name=""/>
        <dsp:cNvSpPr/>
      </dsp:nvSpPr>
      <dsp:spPr>
        <a:xfrm>
          <a:off x="2508162" y="549904"/>
          <a:ext cx="2280147" cy="136808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 Ecuador  ha sido cambiante tuvo su pico después de la crisis bancaria, pero en los últimos  tres años la tendencia ha sido al alza.</a:t>
          </a:r>
          <a:endParaRPr lang="es-EC" sz="1400" kern="1200" dirty="0"/>
        </a:p>
      </dsp:txBody>
      <dsp:txXfrm>
        <a:off x="2508162" y="549904"/>
        <a:ext cx="2280147" cy="1368088"/>
      </dsp:txXfrm>
    </dsp:sp>
    <dsp:sp modelId="{E432FB87-45D8-4D5A-A5EB-9F15C09A8E62}">
      <dsp:nvSpPr>
        <dsp:cNvPr id="0" name=""/>
        <dsp:cNvSpPr/>
      </dsp:nvSpPr>
      <dsp:spPr>
        <a:xfrm>
          <a:off x="5016324" y="549904"/>
          <a:ext cx="2280147" cy="136808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Afecta directamente desde dos puntos </a:t>
          </a:r>
          <a:r>
            <a:rPr lang="es-EC" sz="1400" kern="1200" smtClean="0"/>
            <a:t>de vista</a:t>
          </a:r>
          <a:endParaRPr lang="es-EC" sz="1400" kern="1200" dirty="0"/>
        </a:p>
      </dsp:txBody>
      <dsp:txXfrm>
        <a:off x="5016324" y="549904"/>
        <a:ext cx="2280147" cy="1368088"/>
      </dsp:txXfrm>
    </dsp:sp>
    <dsp:sp modelId="{1581B11B-8375-470B-88B7-1352736C6E3C}">
      <dsp:nvSpPr>
        <dsp:cNvPr id="0" name=""/>
        <dsp:cNvSpPr/>
      </dsp:nvSpPr>
      <dsp:spPr>
        <a:xfrm>
          <a:off x="1254081" y="2146007"/>
          <a:ext cx="2280147" cy="136808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Primero es el aumento de precios de los insumos o materia prima que necesita para sus operaciones </a:t>
          </a:r>
          <a:r>
            <a:rPr lang="es-EC" sz="1400" kern="1200" dirty="0" smtClean="0"/>
            <a:t>cotidianas.</a:t>
          </a:r>
          <a:endParaRPr lang="es-EC" sz="1400" kern="1200" dirty="0"/>
        </a:p>
      </dsp:txBody>
      <dsp:txXfrm>
        <a:off x="1254081" y="2146007"/>
        <a:ext cx="2280147" cy="1368088"/>
      </dsp:txXfrm>
    </dsp:sp>
    <dsp:sp modelId="{3CA06E60-2855-470E-A03D-D6C493DA5B8E}">
      <dsp:nvSpPr>
        <dsp:cNvPr id="0" name=""/>
        <dsp:cNvSpPr/>
      </dsp:nvSpPr>
      <dsp:spPr>
        <a:xfrm>
          <a:off x="3762243" y="2146007"/>
          <a:ext cx="2280147" cy="136808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Segundo punto tenemos la afectación de la demanda  en el mercado por parte de los clientes</a:t>
          </a:r>
          <a:endParaRPr lang="es-EC" sz="1400" kern="1200" dirty="0"/>
        </a:p>
      </dsp:txBody>
      <dsp:txXfrm>
        <a:off x="3762243" y="2146007"/>
        <a:ext cx="2280147" cy="1368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9936-CD60-4359-9DE5-B8AB7BB1177C}">
      <dsp:nvSpPr>
        <dsp:cNvPr id="0" name=""/>
        <dsp:cNvSpPr/>
      </dsp:nvSpPr>
      <dsp:spPr>
        <a:xfrm>
          <a:off x="2683974" y="2962242"/>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E5D7F-8495-431D-9983-9690A3318867}">
      <dsp:nvSpPr>
        <dsp:cNvPr id="0" name=""/>
        <dsp:cNvSpPr/>
      </dsp:nvSpPr>
      <dsp:spPr>
        <a:xfrm>
          <a:off x="2524279" y="3218161"/>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4CD1B-45F4-4402-B4F7-E6F8CC1CBCBE}">
      <dsp:nvSpPr>
        <dsp:cNvPr id="0" name=""/>
        <dsp:cNvSpPr/>
      </dsp:nvSpPr>
      <dsp:spPr>
        <a:xfrm>
          <a:off x="2333958" y="3439732"/>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882A3-80BC-4AAF-9F97-BB35F2A4D5FE}">
      <dsp:nvSpPr>
        <dsp:cNvPr id="0" name=""/>
        <dsp:cNvSpPr/>
      </dsp:nvSpPr>
      <dsp:spPr>
        <a:xfrm>
          <a:off x="2561469" y="386599"/>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DD729-B267-4FE1-906B-6B399C05A5C2}">
      <dsp:nvSpPr>
        <dsp:cNvPr id="0" name=""/>
        <dsp:cNvSpPr/>
      </dsp:nvSpPr>
      <dsp:spPr>
        <a:xfrm>
          <a:off x="2805022" y="241465"/>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10C0A-DBD5-401B-AAF1-A16C7DE51E5F}">
      <dsp:nvSpPr>
        <dsp:cNvPr id="0" name=""/>
        <dsp:cNvSpPr/>
      </dsp:nvSpPr>
      <dsp:spPr>
        <a:xfrm>
          <a:off x="3047846" y="96331"/>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A83DE4-C983-49CA-B946-2765D026F0E4}">
      <dsp:nvSpPr>
        <dsp:cNvPr id="0" name=""/>
        <dsp:cNvSpPr/>
      </dsp:nvSpPr>
      <dsp:spPr>
        <a:xfrm>
          <a:off x="3290670" y="241465"/>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2E330-ABC9-42C1-8AA8-0154D086EFFE}">
      <dsp:nvSpPr>
        <dsp:cNvPr id="0" name=""/>
        <dsp:cNvSpPr/>
      </dsp:nvSpPr>
      <dsp:spPr>
        <a:xfrm>
          <a:off x="3534223" y="386599"/>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B904A-32BC-4DE3-AA39-D2A319E13869}">
      <dsp:nvSpPr>
        <dsp:cNvPr id="0" name=""/>
        <dsp:cNvSpPr/>
      </dsp:nvSpPr>
      <dsp:spPr>
        <a:xfrm>
          <a:off x="3047846" y="402564"/>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68C1D-07CE-4245-9335-32B4DFA17D07}">
      <dsp:nvSpPr>
        <dsp:cNvPr id="0" name=""/>
        <dsp:cNvSpPr/>
      </dsp:nvSpPr>
      <dsp:spPr>
        <a:xfrm>
          <a:off x="3047846" y="708796"/>
          <a:ext cx="182300" cy="1823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6C109-0B07-48DE-AA63-A9854BF8317B}">
      <dsp:nvSpPr>
        <dsp:cNvPr id="0" name=""/>
        <dsp:cNvSpPr/>
      </dsp:nvSpPr>
      <dsp:spPr>
        <a:xfrm>
          <a:off x="1564651" y="4105612"/>
          <a:ext cx="3931851" cy="105463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242"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Son varios los factores que influyeron en la reducción del desempleo: fomento de la ocupación, la inclusión social y la construcción de capacidades</a:t>
          </a:r>
          <a:endParaRPr lang="es-EC" sz="1400" kern="1200" dirty="0"/>
        </a:p>
      </dsp:txBody>
      <dsp:txXfrm>
        <a:off x="1616134" y="4157095"/>
        <a:ext cx="3828885" cy="951673"/>
      </dsp:txXfrm>
    </dsp:sp>
    <dsp:sp modelId="{D7AED020-479A-465C-B2A1-C14CAE6E349C}">
      <dsp:nvSpPr>
        <dsp:cNvPr id="0" name=""/>
        <dsp:cNvSpPr/>
      </dsp:nvSpPr>
      <dsp:spPr>
        <a:xfrm>
          <a:off x="474495" y="3072259"/>
          <a:ext cx="1823002" cy="1822881"/>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02031-35A1-4500-A88E-A2E3E8B5E9F0}">
      <dsp:nvSpPr>
        <dsp:cNvPr id="0" name=""/>
        <dsp:cNvSpPr/>
      </dsp:nvSpPr>
      <dsp:spPr>
        <a:xfrm>
          <a:off x="3226500" y="2042776"/>
          <a:ext cx="3931851" cy="105463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2242"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Situación del trabajador que carece de empleo y por tanto de salario</a:t>
          </a:r>
          <a:endParaRPr lang="es-EC" sz="1400" kern="1200" dirty="0"/>
        </a:p>
      </dsp:txBody>
      <dsp:txXfrm>
        <a:off x="3277983" y="2094259"/>
        <a:ext cx="3828885" cy="951673"/>
      </dsp:txXfrm>
    </dsp:sp>
    <dsp:sp modelId="{45E50CB7-B439-4565-BD56-508DFAAD0760}">
      <dsp:nvSpPr>
        <dsp:cNvPr id="0" name=""/>
        <dsp:cNvSpPr/>
      </dsp:nvSpPr>
      <dsp:spPr>
        <a:xfrm>
          <a:off x="2136344" y="1009423"/>
          <a:ext cx="1823002" cy="1822881"/>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141FF-5DFB-4E05-8360-A2D6F7F7BF5F}">
      <dsp:nvSpPr>
        <dsp:cNvPr id="0" name=""/>
        <dsp:cNvSpPr/>
      </dsp:nvSpPr>
      <dsp:spPr>
        <a:xfrm>
          <a:off x="7657" y="200915"/>
          <a:ext cx="2288855" cy="13733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precio por el cual se captan recursos </a:t>
          </a:r>
          <a:endParaRPr lang="es-EC" sz="2000" kern="1200" dirty="0"/>
        </a:p>
      </dsp:txBody>
      <dsp:txXfrm>
        <a:off x="47880" y="241138"/>
        <a:ext cx="2208409" cy="1292867"/>
      </dsp:txXfrm>
    </dsp:sp>
    <dsp:sp modelId="{7827DC81-4AB8-4759-84ED-973982DE30CD}">
      <dsp:nvSpPr>
        <dsp:cNvPr id="0" name=""/>
        <dsp:cNvSpPr/>
      </dsp:nvSpPr>
      <dsp:spPr>
        <a:xfrm>
          <a:off x="2497933" y="603753"/>
          <a:ext cx="485237" cy="5676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497933" y="717280"/>
        <a:ext cx="339666" cy="340582"/>
      </dsp:txXfrm>
    </dsp:sp>
    <dsp:sp modelId="{A40F10C4-11E3-4460-A1D6-7917BF821830}">
      <dsp:nvSpPr>
        <dsp:cNvPr id="0" name=""/>
        <dsp:cNvSpPr/>
      </dsp:nvSpPr>
      <dsp:spPr>
        <a:xfrm>
          <a:off x="3212056" y="200915"/>
          <a:ext cx="2288855" cy="1373313"/>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precio en el cual se colocan recursos</a:t>
          </a:r>
          <a:endParaRPr lang="es-EC" sz="2000" kern="1200" dirty="0"/>
        </a:p>
      </dsp:txBody>
      <dsp:txXfrm>
        <a:off x="3252279" y="241138"/>
        <a:ext cx="2208409" cy="1292867"/>
      </dsp:txXfrm>
    </dsp:sp>
    <dsp:sp modelId="{DDC8BAA5-62DF-49DC-8A7C-7423229CAD97}">
      <dsp:nvSpPr>
        <dsp:cNvPr id="0" name=""/>
        <dsp:cNvSpPr/>
      </dsp:nvSpPr>
      <dsp:spPr>
        <a:xfrm>
          <a:off x="5702331" y="603753"/>
          <a:ext cx="485237" cy="567636"/>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702331" y="717280"/>
        <a:ext cx="339666" cy="340582"/>
      </dsp:txXfrm>
    </dsp:sp>
    <dsp:sp modelId="{F7331CC5-57AB-4CE5-B0E1-1237304EEB26}">
      <dsp:nvSpPr>
        <dsp:cNvPr id="0" name=""/>
        <dsp:cNvSpPr/>
      </dsp:nvSpPr>
      <dsp:spPr>
        <a:xfrm>
          <a:off x="6416454" y="200915"/>
          <a:ext cx="2288855" cy="137331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Tasas de interés bajas ayudan al crecimiento de la economía</a:t>
          </a:r>
          <a:endParaRPr lang="es-EC" sz="2000" kern="1200" dirty="0"/>
        </a:p>
      </dsp:txBody>
      <dsp:txXfrm>
        <a:off x="6456677" y="241138"/>
        <a:ext cx="2208409" cy="1292867"/>
      </dsp:txXfrm>
    </dsp:sp>
    <dsp:sp modelId="{E3F71120-18BB-46C2-AFB1-EF169CC44492}">
      <dsp:nvSpPr>
        <dsp:cNvPr id="0" name=""/>
        <dsp:cNvSpPr/>
      </dsp:nvSpPr>
      <dsp:spPr>
        <a:xfrm rot="5400000">
          <a:off x="7318263" y="1734448"/>
          <a:ext cx="485237" cy="567636"/>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7390591" y="1775648"/>
        <a:ext cx="340582" cy="339666"/>
      </dsp:txXfrm>
    </dsp:sp>
    <dsp:sp modelId="{3186B436-A4D0-495C-AA94-5E9EF05BF8EE}">
      <dsp:nvSpPr>
        <dsp:cNvPr id="0" name=""/>
        <dsp:cNvSpPr/>
      </dsp:nvSpPr>
      <dsp:spPr>
        <a:xfrm>
          <a:off x="6416454" y="2489771"/>
          <a:ext cx="2288855" cy="1373313"/>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Tasas de interés altas favorecen el ahorro y frenan la inflación</a:t>
          </a:r>
          <a:endParaRPr lang="es-EC" sz="2000" kern="1200" dirty="0"/>
        </a:p>
      </dsp:txBody>
      <dsp:txXfrm>
        <a:off x="6456677" y="2529994"/>
        <a:ext cx="2208409" cy="1292867"/>
      </dsp:txXfrm>
    </dsp:sp>
    <dsp:sp modelId="{08BB6DEF-C274-470E-950C-F5CDEA56CF9D}">
      <dsp:nvSpPr>
        <dsp:cNvPr id="0" name=""/>
        <dsp:cNvSpPr/>
      </dsp:nvSpPr>
      <dsp:spPr>
        <a:xfrm rot="10800000">
          <a:off x="5729797" y="2892609"/>
          <a:ext cx="485237" cy="56763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5875368" y="3006136"/>
        <a:ext cx="339666" cy="340582"/>
      </dsp:txXfrm>
    </dsp:sp>
    <dsp:sp modelId="{07485CEC-4F02-497A-A239-D216A8908C66}">
      <dsp:nvSpPr>
        <dsp:cNvPr id="0" name=""/>
        <dsp:cNvSpPr/>
      </dsp:nvSpPr>
      <dsp:spPr>
        <a:xfrm>
          <a:off x="3212056" y="2489771"/>
          <a:ext cx="2288855" cy="137331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Las tasas de interés es  una herramienta de política</a:t>
          </a:r>
          <a:endParaRPr lang="es-EC" sz="2000" kern="1200" dirty="0"/>
        </a:p>
      </dsp:txBody>
      <dsp:txXfrm>
        <a:off x="3252279" y="2529994"/>
        <a:ext cx="2208409" cy="1292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B066D-9565-4F5E-8163-520B278429A1}">
      <dsp:nvSpPr>
        <dsp:cNvPr id="0" name=""/>
        <dsp:cNvSpPr/>
      </dsp:nvSpPr>
      <dsp:spPr>
        <a:xfrm>
          <a:off x="632757" y="0"/>
          <a:ext cx="7171252" cy="28083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C763B-073B-448E-90B1-81F62AD8F578}">
      <dsp:nvSpPr>
        <dsp:cNvPr id="0" name=""/>
        <dsp:cNvSpPr/>
      </dsp:nvSpPr>
      <dsp:spPr>
        <a:xfrm>
          <a:off x="9062" y="842493"/>
          <a:ext cx="2715584" cy="11233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Los segmentos más representativos en el país es el de Comunicaciones</a:t>
          </a:r>
          <a:endParaRPr lang="es-EC" sz="1500" kern="1200" dirty="0"/>
        </a:p>
      </dsp:txBody>
      <dsp:txXfrm>
        <a:off x="63898" y="897329"/>
        <a:ext cx="2605912" cy="1013652"/>
      </dsp:txXfrm>
    </dsp:sp>
    <dsp:sp modelId="{5690F28A-A997-455F-AA0E-C9A8D4959C29}">
      <dsp:nvSpPr>
        <dsp:cNvPr id="0" name=""/>
        <dsp:cNvSpPr/>
      </dsp:nvSpPr>
      <dsp:spPr>
        <a:xfrm>
          <a:off x="2860591" y="842493"/>
          <a:ext cx="2715584" cy="1123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2012 mostro crecimiento real del 7,0% y contribuyo en si con el producto interno bruto en un 3%</a:t>
          </a:r>
          <a:endParaRPr lang="es-EC" sz="1500" kern="1200" dirty="0"/>
        </a:p>
      </dsp:txBody>
      <dsp:txXfrm>
        <a:off x="2915427" y="897329"/>
        <a:ext cx="2605912" cy="1013652"/>
      </dsp:txXfrm>
    </dsp:sp>
    <dsp:sp modelId="{C20ABDAD-1130-42E8-85C4-1B8C7EAFF951}">
      <dsp:nvSpPr>
        <dsp:cNvPr id="0" name=""/>
        <dsp:cNvSpPr/>
      </dsp:nvSpPr>
      <dsp:spPr>
        <a:xfrm>
          <a:off x="5712120" y="842493"/>
          <a:ext cx="2715584" cy="11233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 sector de las comunicaciones con el transcurso del tiempo ha presentado un crecimiento total del 9,5% </a:t>
          </a:r>
          <a:endParaRPr lang="es-EC" sz="1500" kern="1200" dirty="0"/>
        </a:p>
      </dsp:txBody>
      <dsp:txXfrm>
        <a:off x="5766956" y="897329"/>
        <a:ext cx="2605912" cy="1013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D10A-58DF-4A82-8A95-325072A57A0F}">
      <dsp:nvSpPr>
        <dsp:cNvPr id="0" name=""/>
        <dsp:cNvSpPr/>
      </dsp:nvSpPr>
      <dsp:spPr>
        <a:xfrm>
          <a:off x="4244" y="808841"/>
          <a:ext cx="1579110" cy="157911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1991</a:t>
          </a:r>
        </a:p>
        <a:p>
          <a:pPr lvl="0" algn="ctr" defTabSz="889000">
            <a:lnSpc>
              <a:spcPct val="90000"/>
            </a:lnSpc>
            <a:spcBef>
              <a:spcPct val="0"/>
            </a:spcBef>
            <a:spcAft>
              <a:spcPct val="35000"/>
            </a:spcAft>
          </a:pPr>
          <a:r>
            <a:rPr lang="es-EC" sz="2000" kern="1200" dirty="0" err="1" smtClean="0"/>
            <a:t>Ecuanex</a:t>
          </a:r>
          <a:endParaRPr lang="es-EC" sz="2000" kern="1200" dirty="0"/>
        </a:p>
      </dsp:txBody>
      <dsp:txXfrm>
        <a:off x="235499" y="1040096"/>
        <a:ext cx="1116600" cy="1116600"/>
      </dsp:txXfrm>
    </dsp:sp>
    <dsp:sp modelId="{0D952343-1AD7-470F-9687-72A342674B50}">
      <dsp:nvSpPr>
        <dsp:cNvPr id="0" name=""/>
        <dsp:cNvSpPr/>
      </dsp:nvSpPr>
      <dsp:spPr>
        <a:xfrm rot="10800000">
          <a:off x="517455" y="2591854"/>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97817-4294-474A-9C98-EF64D1604D5F}">
      <dsp:nvSpPr>
        <dsp:cNvPr id="0" name=""/>
        <dsp:cNvSpPr/>
      </dsp:nvSpPr>
      <dsp:spPr>
        <a:xfrm>
          <a:off x="267166" y="3203562"/>
          <a:ext cx="1053266" cy="10532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1992</a:t>
          </a:r>
          <a:endParaRPr lang="es-EC" sz="2000" kern="1200" dirty="0"/>
        </a:p>
      </dsp:txBody>
      <dsp:txXfrm>
        <a:off x="421413" y="3357809"/>
        <a:ext cx="744772" cy="744772"/>
      </dsp:txXfrm>
    </dsp:sp>
    <dsp:sp modelId="{7B854C1B-6EF3-4BD9-BE3A-88C711BE795A}">
      <dsp:nvSpPr>
        <dsp:cNvPr id="0" name=""/>
        <dsp:cNvSpPr/>
      </dsp:nvSpPr>
      <dsp:spPr>
        <a:xfrm rot="5400000">
          <a:off x="1714022" y="3514058"/>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E51784-A6CC-4603-A7A4-BE3C8E441E51}">
      <dsp:nvSpPr>
        <dsp:cNvPr id="0" name=""/>
        <dsp:cNvSpPr/>
      </dsp:nvSpPr>
      <dsp:spPr>
        <a:xfrm>
          <a:off x="2635832" y="3203562"/>
          <a:ext cx="1053266" cy="10532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Diario hoy</a:t>
          </a:r>
          <a:endParaRPr lang="es-EC" sz="2000" kern="1200" dirty="0"/>
        </a:p>
      </dsp:txBody>
      <dsp:txXfrm>
        <a:off x="2790079" y="3357809"/>
        <a:ext cx="744772" cy="744772"/>
      </dsp:txXfrm>
    </dsp:sp>
    <dsp:sp modelId="{A2628A7D-7937-4539-8FF4-C555226034E7}">
      <dsp:nvSpPr>
        <dsp:cNvPr id="0" name=""/>
        <dsp:cNvSpPr/>
      </dsp:nvSpPr>
      <dsp:spPr>
        <a:xfrm>
          <a:off x="2886121" y="2435925"/>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D3641-C629-4142-B556-51DB93FD7E23}">
      <dsp:nvSpPr>
        <dsp:cNvPr id="0" name=""/>
        <dsp:cNvSpPr/>
      </dsp:nvSpPr>
      <dsp:spPr>
        <a:xfrm>
          <a:off x="2635832" y="1071763"/>
          <a:ext cx="1053266" cy="10532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2000</a:t>
          </a:r>
          <a:endParaRPr lang="es-EC" sz="2000" kern="1200" dirty="0"/>
        </a:p>
      </dsp:txBody>
      <dsp:txXfrm>
        <a:off x="2790079" y="1226010"/>
        <a:ext cx="744772" cy="744772"/>
      </dsp:txXfrm>
    </dsp:sp>
    <dsp:sp modelId="{E3A55C45-DD04-4337-A826-E303C2CF2BBE}">
      <dsp:nvSpPr>
        <dsp:cNvPr id="0" name=""/>
        <dsp:cNvSpPr/>
      </dsp:nvSpPr>
      <dsp:spPr>
        <a:xfrm rot="5400000">
          <a:off x="4082687" y="1382259"/>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960C2D-A18D-4A38-9881-7C61C28E6A40}">
      <dsp:nvSpPr>
        <dsp:cNvPr id="0" name=""/>
        <dsp:cNvSpPr/>
      </dsp:nvSpPr>
      <dsp:spPr>
        <a:xfrm>
          <a:off x="5004497" y="1071763"/>
          <a:ext cx="1053266" cy="10532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2010</a:t>
          </a:r>
          <a:endParaRPr lang="es-EC" sz="2000" kern="1200" dirty="0"/>
        </a:p>
      </dsp:txBody>
      <dsp:txXfrm>
        <a:off x="5158744" y="1226010"/>
        <a:ext cx="744772" cy="744772"/>
      </dsp:txXfrm>
    </dsp:sp>
    <dsp:sp modelId="{85A85DFC-9F3F-4620-8DA1-458D313DBD3A}">
      <dsp:nvSpPr>
        <dsp:cNvPr id="0" name=""/>
        <dsp:cNvSpPr/>
      </dsp:nvSpPr>
      <dsp:spPr>
        <a:xfrm rot="10800000">
          <a:off x="5254786" y="2460393"/>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06D9A1-E172-4DE3-B6C8-5549E349B4F4}">
      <dsp:nvSpPr>
        <dsp:cNvPr id="0" name=""/>
        <dsp:cNvSpPr/>
      </dsp:nvSpPr>
      <dsp:spPr>
        <a:xfrm>
          <a:off x="5004497" y="3203562"/>
          <a:ext cx="1053266" cy="10532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err="1" smtClean="0"/>
            <a:t>TIC’s</a:t>
          </a:r>
          <a:endParaRPr lang="es-EC" sz="2000" kern="1200" dirty="0"/>
        </a:p>
      </dsp:txBody>
      <dsp:txXfrm>
        <a:off x="5158744" y="3357809"/>
        <a:ext cx="744772" cy="744772"/>
      </dsp:txXfrm>
    </dsp:sp>
    <dsp:sp modelId="{5DD535E7-DCD2-4222-A778-2608AE98B4D8}">
      <dsp:nvSpPr>
        <dsp:cNvPr id="0" name=""/>
        <dsp:cNvSpPr/>
      </dsp:nvSpPr>
      <dsp:spPr>
        <a:xfrm rot="5400000">
          <a:off x="6319892" y="3514058"/>
          <a:ext cx="552688" cy="43227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4E3CA-1DB0-4C3A-9E06-E043C0AF9F50}">
      <dsp:nvSpPr>
        <dsp:cNvPr id="0" name=""/>
        <dsp:cNvSpPr/>
      </dsp:nvSpPr>
      <dsp:spPr>
        <a:xfrm>
          <a:off x="7110240" y="2940640"/>
          <a:ext cx="1579110" cy="157911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INTERNET</a:t>
          </a:r>
          <a:endParaRPr lang="es-EC" sz="2000" kern="1200" dirty="0"/>
        </a:p>
      </dsp:txBody>
      <dsp:txXfrm>
        <a:off x="7341495" y="3171895"/>
        <a:ext cx="1116600" cy="1116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2A26B-6BE0-4388-B86B-804FCDE35DAB}" type="datetimeFigureOut">
              <a:rPr lang="es-ES" smtClean="0"/>
              <a:pPr/>
              <a:t>21/06/2015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489E0-240E-4F5C-BBC9-F74629BA820E}" type="slidenum">
              <a:rPr lang="es-ES" smtClean="0"/>
              <a:pPr/>
              <a:t>‹Nº›</a:t>
            </a:fld>
            <a:endParaRPr lang="es-ES" dirty="0"/>
          </a:p>
        </p:txBody>
      </p:sp>
    </p:spTree>
    <p:extLst>
      <p:ext uri="{BB962C8B-B14F-4D97-AF65-F5344CB8AC3E}">
        <p14:creationId xmlns:p14="http://schemas.microsoft.com/office/powerpoint/2010/main" val="49092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3</a:t>
            </a:fld>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13</a:t>
            </a:fld>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4</a:t>
            </a:fld>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5</a:t>
            </a:fld>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6</a:t>
            </a:fld>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8</a:t>
            </a:fld>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9</a:t>
            </a:fld>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10</a:t>
            </a:fld>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11</a:t>
            </a:fld>
            <a:endParaRPr 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B8A831A9-9FF7-48C2-9958-15A2F337A9EE}" type="slidenum">
              <a:rPr lang="es-ES" smtClean="0"/>
              <a:pPr>
                <a:defRPr/>
              </a:pPr>
              <a:t>12</a:t>
            </a:fld>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56" name="CorelDRAW" r:id="rId3" imgW="7762646" imgH="4551274" progId="">
                  <p:embed/>
                </p:oleObj>
              </mc:Choice>
              <mc:Fallback>
                <p:oleObj name="CorelDRAW" r:id="rId3" imgW="7762646" imgH="4551274"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625" y="228600"/>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1644C3-13A0-49C2-A504-847F5A2BE780}"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E8DC03-23D9-49BD-A9A6-247A637EA146}"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990600" y="609600"/>
            <a:ext cx="716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990600" y="1981200"/>
            <a:ext cx="35052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981200"/>
            <a:ext cx="35052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990600" y="4114800"/>
            <a:ext cx="35052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4648200" y="4114800"/>
            <a:ext cx="3505200" cy="1981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625" y="228600"/>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495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717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24300"/>
            <a:ext cx="4038600" cy="21717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a:prstGeom prst="rect">
            <a:avLst/>
          </a:prstGeom>
        </p:spPr>
        <p:txBody>
          <a:bodyPr/>
          <a:lstStyle/>
          <a:p>
            <a:r>
              <a:rPr lang="es-ES" smtClean="0"/>
              <a:t>Haga clic para modificar el estilo de título del patrón</a:t>
            </a:r>
            <a:endParaRPr lang="es-EC"/>
          </a:p>
        </p:txBody>
      </p:sp>
      <p:sp>
        <p:nvSpPr>
          <p:cNvPr id="3" name="2 Marcador de imágenes prediseñadas"/>
          <p:cNvSpPr>
            <a:spLocks noGrp="1"/>
          </p:cNvSpPr>
          <p:nvPr>
            <p:ph type="clipArt" sz="half" idx="1"/>
          </p:nvPr>
        </p:nvSpPr>
        <p:spPr>
          <a:xfrm>
            <a:off x="457200" y="1600200"/>
            <a:ext cx="4038600" cy="4530725"/>
          </a:xfrm>
          <a:prstGeom prst="rect">
            <a:avLst/>
          </a:prstGeom>
        </p:spPr>
        <p:txBody>
          <a:bodyPr/>
          <a:lstStyle/>
          <a:p>
            <a:endParaRPr lang="es-EC" dirty="0"/>
          </a:p>
        </p:txBody>
      </p:sp>
      <p:sp>
        <p:nvSpPr>
          <p:cNvPr id="4" name="3 Marcador de texto"/>
          <p:cNvSpPr>
            <a:spLocks noGrp="1"/>
          </p:cNvSpPr>
          <p:nvPr>
            <p:ph type="body" sz="half" idx="2"/>
          </p:nvPr>
        </p:nvSpPr>
        <p:spPr>
          <a:xfrm>
            <a:off x="4648200" y="1600200"/>
            <a:ext cx="4038600" cy="4530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243638"/>
            <a:ext cx="2133600" cy="457200"/>
          </a:xfrm>
          <a:prstGeom prst="rect">
            <a:avLst/>
          </a:prstGeom>
        </p:spPr>
        <p:txBody>
          <a:bodyPr/>
          <a:lstStyle>
            <a:lvl1pPr>
              <a:defRPr/>
            </a:lvl1pPr>
          </a:lstStyle>
          <a:p>
            <a:endParaRPr lang="es-EC" dirty="0"/>
          </a:p>
        </p:txBody>
      </p:sp>
      <p:sp>
        <p:nvSpPr>
          <p:cNvPr id="6" name="5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C" dirty="0"/>
          </a:p>
        </p:txBody>
      </p:sp>
      <p:sp>
        <p:nvSpPr>
          <p:cNvPr id="7" name="6 Marcador de número de diapositiva"/>
          <p:cNvSpPr>
            <a:spLocks noGrp="1"/>
          </p:cNvSpPr>
          <p:nvPr>
            <p:ph type="sldNum" sz="quarter" idx="12"/>
          </p:nvPr>
        </p:nvSpPr>
        <p:spPr>
          <a:xfrm>
            <a:off x="6553200" y="6243638"/>
            <a:ext cx="2133600" cy="457200"/>
          </a:xfrm>
          <a:prstGeom prst="rect">
            <a:avLst/>
          </a:prstGeom>
        </p:spPr>
        <p:txBody>
          <a:bodyPr/>
          <a:lstStyle>
            <a:lvl1pPr>
              <a:defRPr/>
            </a:lvl1pPr>
          </a:lstStyle>
          <a:p>
            <a:fld id="{20AF9D1B-B219-41C4-ADBA-723973CB25A7}" type="slidenum">
              <a:rPr lang="es-EC"/>
              <a:pPr/>
              <a:t>‹Nº›</a:t>
            </a:fld>
            <a:endParaRPr lang="es-EC"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a:prstGeom prst="rect">
            <a:avLst/>
          </a:prstGeo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457200" y="1600200"/>
            <a:ext cx="8229600" cy="4530725"/>
          </a:xfrm>
          <a:prstGeom prst="rect">
            <a:avLst/>
          </a:prstGeom>
        </p:spPr>
        <p:txBody>
          <a:bodyPr/>
          <a:lstStyle/>
          <a:p>
            <a:endParaRPr lang="es-EC" dirty="0"/>
          </a:p>
        </p:txBody>
      </p:sp>
      <p:sp>
        <p:nvSpPr>
          <p:cNvPr id="4" name="3 Marcador de fecha"/>
          <p:cNvSpPr>
            <a:spLocks noGrp="1"/>
          </p:cNvSpPr>
          <p:nvPr>
            <p:ph type="dt" sz="half" idx="10"/>
          </p:nvPr>
        </p:nvSpPr>
        <p:spPr>
          <a:xfrm>
            <a:off x="457200" y="6243638"/>
            <a:ext cx="2133600" cy="457200"/>
          </a:xfrm>
          <a:prstGeom prst="rect">
            <a:avLst/>
          </a:prstGeom>
        </p:spPr>
        <p:txBody>
          <a:bodyPr/>
          <a:lstStyle>
            <a:lvl1pPr>
              <a:defRPr/>
            </a:lvl1pPr>
          </a:lstStyle>
          <a:p>
            <a:endParaRPr lang="es-EC" dirty="0"/>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C" dirty="0"/>
          </a:p>
        </p:txBody>
      </p:sp>
      <p:sp>
        <p:nvSpPr>
          <p:cNvPr id="6" name="5 Marcador de número de diapositiva"/>
          <p:cNvSpPr>
            <a:spLocks noGrp="1"/>
          </p:cNvSpPr>
          <p:nvPr>
            <p:ph type="sldNum" sz="quarter" idx="12"/>
          </p:nvPr>
        </p:nvSpPr>
        <p:spPr>
          <a:xfrm>
            <a:off x="6553200" y="6243638"/>
            <a:ext cx="2133600" cy="457200"/>
          </a:xfrm>
          <a:prstGeom prst="rect">
            <a:avLst/>
          </a:prstGeom>
        </p:spPr>
        <p:txBody>
          <a:bodyPr/>
          <a:lstStyle>
            <a:lvl1pPr>
              <a:defRPr/>
            </a:lvl1pPr>
          </a:lstStyle>
          <a:p>
            <a:fld id="{D60E856C-5035-4D4E-B036-AD13CDEE4F69}" type="slidenum">
              <a:rPr lang="es-EC"/>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a:prstGeom prst="rect">
            <a:avLst/>
          </a:prstGeom>
        </p:spPr>
        <p:txBody>
          <a:bodyPr/>
          <a:lstStyle/>
          <a:p>
            <a:r>
              <a:rPr lang="es-ES" smtClean="0"/>
              <a:t>Haga clic para modificar el estilo de título del patrón</a:t>
            </a:r>
            <a:endParaRPr lang="es-EC"/>
          </a:p>
        </p:txBody>
      </p:sp>
      <p:sp>
        <p:nvSpPr>
          <p:cNvPr id="3" name="2 Marcador de gráfico"/>
          <p:cNvSpPr>
            <a:spLocks noGrp="1"/>
          </p:cNvSpPr>
          <p:nvPr>
            <p:ph type="chart" idx="1"/>
          </p:nvPr>
        </p:nvSpPr>
        <p:spPr>
          <a:xfrm>
            <a:off x="457200" y="1600200"/>
            <a:ext cx="8229600" cy="4530725"/>
          </a:xfrm>
          <a:prstGeom prst="rect">
            <a:avLst/>
          </a:prstGeom>
        </p:spPr>
        <p:txBody>
          <a:bodyPr/>
          <a:lstStyle/>
          <a:p>
            <a:endParaRPr lang="es-EC" dirty="0"/>
          </a:p>
        </p:txBody>
      </p:sp>
      <p:sp>
        <p:nvSpPr>
          <p:cNvPr id="4" name="3 Marcador de fecha"/>
          <p:cNvSpPr>
            <a:spLocks noGrp="1"/>
          </p:cNvSpPr>
          <p:nvPr>
            <p:ph type="dt" sz="half" idx="10"/>
          </p:nvPr>
        </p:nvSpPr>
        <p:spPr>
          <a:xfrm>
            <a:off x="457200" y="6243638"/>
            <a:ext cx="2133600" cy="457200"/>
          </a:xfrm>
          <a:prstGeom prst="rect">
            <a:avLst/>
          </a:prstGeom>
        </p:spPr>
        <p:txBody>
          <a:bodyPr/>
          <a:lstStyle>
            <a:lvl1pPr>
              <a:defRPr/>
            </a:lvl1pPr>
          </a:lstStyle>
          <a:p>
            <a:endParaRPr lang="es-EC" dirty="0"/>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C" dirty="0"/>
          </a:p>
        </p:txBody>
      </p:sp>
      <p:sp>
        <p:nvSpPr>
          <p:cNvPr id="6" name="5 Marcador de número de diapositiva"/>
          <p:cNvSpPr>
            <a:spLocks noGrp="1"/>
          </p:cNvSpPr>
          <p:nvPr>
            <p:ph type="sldNum" sz="quarter" idx="12"/>
          </p:nvPr>
        </p:nvSpPr>
        <p:spPr>
          <a:xfrm>
            <a:off x="6553200" y="6243638"/>
            <a:ext cx="2133600" cy="457200"/>
          </a:xfrm>
          <a:prstGeom prst="rect">
            <a:avLst/>
          </a:prstGeom>
        </p:spPr>
        <p:txBody>
          <a:bodyPr/>
          <a:lstStyle>
            <a:lvl1pPr>
              <a:defRPr/>
            </a:lvl1pPr>
          </a:lstStyle>
          <a:p>
            <a:fld id="{25935EC2-643A-4623-A9B4-4EFE8C51A4F4}" type="slidenum">
              <a:rPr lang="es-EC"/>
              <a:pPr/>
              <a:t>‹Nº›</a:t>
            </a:fld>
            <a:endParaRPr lang="es-EC"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07C9E0-8FEC-4B3C-AB58-4C949E5A5582}" type="datetimeFigureOut">
              <a:rPr lang="es-ES" smtClean="0"/>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2F5D0-A4C1-4963-BDA4-4ADBED111737}" type="slidenum">
              <a:rPr lang="es-ES" smtClean="0"/>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3104" name="CorelDRAW" r:id="rId3" imgW="7762646" imgH="4551274" progId="">
                  <p:embed/>
                </p:oleObj>
              </mc:Choice>
              <mc:Fallback>
                <p:oleObj name="CorelDRAW" r:id="rId3" imgW="7762646" imgH="4551274"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Date Placeholder 3"/>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57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Date Placeholder 3"/>
          <p:cNvSpPr>
            <a:spLocks noGrp="1"/>
          </p:cNvSpPr>
          <p:nvPr>
            <p:ph type="dt" sz="half" idx="10"/>
          </p:nvPr>
        </p:nvSpPr>
        <p:spPr/>
        <p:txBody>
          <a:bodyPr/>
          <a:lstStyle>
            <a:lvl1pPr>
              <a:defRPr>
                <a:solidFill>
                  <a:schemeClr val="tx1"/>
                </a:solidFill>
              </a:defRPr>
            </a:lvl1pPr>
          </a:lstStyle>
          <a:p>
            <a:fld id="{7A847CFC-816F-41D0-AAC0-9BF4FEBC753E}" type="datetimeFigureOut">
              <a:rPr lang="es-ES" smtClean="0">
                <a:solidFill>
                  <a:prstClr val="black"/>
                </a:solidFill>
              </a:rPr>
              <a:pPr/>
              <a:t>21/06/2015</a:t>
            </a:fld>
            <a:endParaRPr lang="es-ES">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s-ES">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2FADFE-3B8F-471C-ABF0-DBC7717ECBBC}" type="slidenum">
              <a:rPr lang="es-ES" smtClean="0">
                <a:solidFill>
                  <a:prstClr val="black"/>
                </a:solidFill>
              </a:rPr>
              <a:pPr/>
              <a:t>‹Nº›</a:t>
            </a:fld>
            <a:endParaRPr lang="es-ES">
              <a:solidFill>
                <a:prstClr val="black"/>
              </a:solidFill>
            </a:endParaRPr>
          </a:p>
        </p:txBody>
      </p:sp>
      <p:sp>
        <p:nvSpPr>
          <p:cNvPr id="2" name="Title 1"/>
          <p:cNvSpPr>
            <a:spLocks noGrp="1"/>
          </p:cNvSpPr>
          <p:nvPr>
            <p:ph type="title"/>
          </p:nvPr>
        </p:nvSpPr>
        <p:spPr>
          <a:xfrm>
            <a:off x="428596" y="142852"/>
            <a:ext cx="8229600" cy="868346"/>
          </a:xfrm>
        </p:spPr>
        <p:txBody>
          <a:bodyPr/>
          <a:lstStyle/>
          <a:p>
            <a:r>
              <a:rPr lang="es-ES" smtClean="0"/>
              <a:t>Haga clic para modificar el estilo de título del patrón</a:t>
            </a:r>
            <a:endParaRPr lang="es-ES" dirty="0"/>
          </a:p>
        </p:txBody>
      </p:sp>
      <p:sp>
        <p:nvSpPr>
          <p:cNvPr id="8" name="7 Recortar rectángulo de esquina diagonal"/>
          <p:cNvSpPr/>
          <p:nvPr/>
        </p:nvSpPr>
        <p:spPr>
          <a:xfrm>
            <a:off x="428596" y="142852"/>
            <a:ext cx="8215370" cy="928694"/>
          </a:xfrm>
          <a:prstGeom prst="snip2DiagRect">
            <a:avLst/>
          </a:prstGeom>
          <a:solidFill>
            <a:srgbClr val="000099"/>
          </a:solidFill>
          <a:ln>
            <a:solidFill>
              <a:srgbClr val="00B0F0"/>
            </a:solidFill>
          </a:ln>
          <a:effectLst>
            <a:glow rad="635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dirty="0"/>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dirty="0"/>
          </a:p>
        </p:txBody>
      </p:sp>
      <p:pic>
        <p:nvPicPr>
          <p:cNvPr id="3078" name="Picture 25" descr="LOGO-OFICIAL-transparente"/>
          <p:cNvPicPr>
            <a:picLocks noChangeAspect="1" noChangeArrowheads="1"/>
          </p:cNvPicPr>
          <p:nvPr userDrawn="1"/>
        </p:nvPicPr>
        <p:blipFill>
          <a:blip r:embed="rId22"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9" r:id="rId17"/>
    <p:sldLayoutId id="2147483680" r:id="rId18"/>
    <p:sldLayoutId id="2147483681" r:id="rId19"/>
    <p:sldLayoutId id="2147483682" r:id="rId20"/>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7C9E0-8FEC-4B3C-AB58-4C949E5A5582}" type="datetimeFigureOut">
              <a:rPr lang="es-ES" smtClean="0"/>
              <a:t>21/06/2015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2F5D0-A4C1-4963-BDA4-4ADBED111737}" type="slidenum">
              <a:rPr lang="es-ES" smtClean="0"/>
              <a:t>‹Nº›</a:t>
            </a:fld>
            <a:endParaRPr lang="es-ES"/>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9"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dirty="0"/>
          </a:p>
        </p:txBody>
      </p:sp>
      <p:sp>
        <p:nvSpPr>
          <p:cNvPr id="10"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dirty="0"/>
          </a:p>
        </p:txBody>
      </p:sp>
      <p:pic>
        <p:nvPicPr>
          <p:cNvPr id="11"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3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IMAGENES 1\Night.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500034" y="142852"/>
            <a:ext cx="8229600" cy="93978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21/06/2015</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b="1" kern="1200" cap="none" spc="0">
          <a:ln w="1905">
            <a:solidFill>
              <a:sysClr val="windowText" lastClr="000000"/>
            </a:solidFill>
          </a:ln>
          <a:solidFill>
            <a:srgbClr val="FFC000"/>
          </a:soli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33.png"/><Relationship Id="rId4" Type="http://schemas.openxmlformats.org/officeDocument/2006/relationships/diagramData" Target="../diagrams/data8.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diagramColors" Target="../diagrams/colors9.xml"/><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QuickStyle" Target="../diagrams/quickStyle9.xml"/><Relationship Id="rId11" Type="http://schemas.openxmlformats.org/officeDocument/2006/relationships/image" Target="../media/image39.png"/><Relationship Id="rId5" Type="http://schemas.openxmlformats.org/officeDocument/2006/relationships/diagramLayout" Target="../diagrams/layout9.xml"/><Relationship Id="rId10" Type="http://schemas.openxmlformats.org/officeDocument/2006/relationships/image" Target="../media/image38.png"/><Relationship Id="rId4" Type="http://schemas.openxmlformats.org/officeDocument/2006/relationships/diagramData" Target="../diagrams/data9.xml"/><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7.png"/><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59.png"/><Relationship Id="rId4" Type="http://schemas.openxmlformats.org/officeDocument/2006/relationships/diagramLayout" Target="../diagrams/layout10.xml"/><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1.xml"/><Relationship Id="rId7" Type="http://schemas.openxmlformats.org/officeDocument/2006/relationships/image" Target="../media/image60.png"/><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62.png"/><Relationship Id="rId4" Type="http://schemas.openxmlformats.org/officeDocument/2006/relationships/diagramQuickStyle" Target="../diagrams/quickStyle11.xml"/><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2.xml"/><Relationship Id="rId7" Type="http://schemas.openxmlformats.org/officeDocument/2006/relationships/image" Target="../media/image63.png"/><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5.png"/><Relationship Id="rId1" Type="http://schemas.openxmlformats.org/officeDocument/2006/relationships/slideLayout" Target="../slideLayouts/slideLayout2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14.xml"/><Relationship Id="rId7" Type="http://schemas.openxmlformats.org/officeDocument/2006/relationships/image" Target="../media/image8.png"/><Relationship Id="rId2" Type="http://schemas.openxmlformats.org/officeDocument/2006/relationships/diagramData" Target="../diagrams/data14.xml"/><Relationship Id="rId1" Type="http://schemas.openxmlformats.org/officeDocument/2006/relationships/slideLayout" Target="../slideLayouts/slideLayout22.xml"/><Relationship Id="rId6" Type="http://schemas.microsoft.com/office/2007/relationships/diagramDrawing" Target="../diagrams/drawing14.xml"/><Relationship Id="rId11" Type="http://schemas.openxmlformats.org/officeDocument/2006/relationships/image" Target="../media/image70.png"/><Relationship Id="rId5" Type="http://schemas.openxmlformats.org/officeDocument/2006/relationships/diagramColors" Target="../diagrams/colors14.xml"/><Relationship Id="rId10" Type="http://schemas.openxmlformats.org/officeDocument/2006/relationships/image" Target="../media/image69.png"/><Relationship Id="rId4" Type="http://schemas.openxmlformats.org/officeDocument/2006/relationships/diagramQuickStyle" Target="../diagrams/quickStyle14.xml"/><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11" Type="http://schemas.openxmlformats.org/officeDocument/2006/relationships/image" Target="../media/image74.png"/><Relationship Id="rId5" Type="http://schemas.openxmlformats.org/officeDocument/2006/relationships/diagramColors" Target="../diagrams/colors15.xml"/><Relationship Id="rId10" Type="http://schemas.openxmlformats.org/officeDocument/2006/relationships/image" Target="../media/image73.png"/><Relationship Id="rId4" Type="http://schemas.openxmlformats.org/officeDocument/2006/relationships/diagramQuickStyle" Target="../diagrams/quickStyle15.xml"/><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png"/><Relationship Id="rId1" Type="http://schemas.openxmlformats.org/officeDocument/2006/relationships/slideLayout" Target="../slideLayouts/slideLayout22.xml"/><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png"/><Relationship Id="rId1" Type="http://schemas.openxmlformats.org/officeDocument/2006/relationships/slideLayout" Target="../slideLayouts/slideLayout22.xml"/><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7.png"/><Relationship Id="rId7" Type="http://schemas.openxmlformats.org/officeDocument/2006/relationships/image" Target="../media/image87.png"/><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diagramColors" Target="../diagrams/colors16.xml"/><Relationship Id="rId11"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Layout" Target="../diagrams/layout18.xml"/><Relationship Id="rId7" Type="http://schemas.openxmlformats.org/officeDocument/2006/relationships/image" Target="../media/image89.png"/><Relationship Id="rId2" Type="http://schemas.openxmlformats.org/officeDocument/2006/relationships/diagramData" Target="../diagrams/data17.xml"/><Relationship Id="rId1" Type="http://schemas.openxmlformats.org/officeDocument/2006/relationships/slideLayout" Target="../slideLayouts/slideLayout22.xml"/><Relationship Id="rId6" Type="http://schemas.microsoft.com/office/2007/relationships/diagramDrawing" Target="../diagrams/drawing17.xml"/><Relationship Id="rId11" Type="http://schemas.openxmlformats.org/officeDocument/2006/relationships/image" Target="../media/image8.png"/><Relationship Id="rId5" Type="http://schemas.openxmlformats.org/officeDocument/2006/relationships/diagramColors" Target="../diagrams/colors18.xml"/><Relationship Id="rId10" Type="http://schemas.openxmlformats.org/officeDocument/2006/relationships/image" Target="../media/image92.png"/><Relationship Id="rId4" Type="http://schemas.openxmlformats.org/officeDocument/2006/relationships/diagramQuickStyle" Target="../diagrams/quickStyle18.xml"/><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3.png"/><Relationship Id="rId1" Type="http://schemas.openxmlformats.org/officeDocument/2006/relationships/slideLayout" Target="../slideLayouts/slideLayout2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QuickStyle" Target="../diagrams/quickStyle2.xml"/><Relationship Id="rId11" Type="http://schemas.openxmlformats.org/officeDocument/2006/relationships/image" Target="../media/image17.png"/><Relationship Id="rId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diagramData" Target="../diagrams/data2.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QuickStyle" Target="../diagrams/quickStyle3.xml"/><Relationship Id="rId11" Type="http://schemas.openxmlformats.org/officeDocument/2006/relationships/image" Target="../media/image21.png"/><Relationship Id="rId5" Type="http://schemas.openxmlformats.org/officeDocument/2006/relationships/diagramLayout" Target="../diagrams/layout3.xml"/><Relationship Id="rId10" Type="http://schemas.openxmlformats.org/officeDocument/2006/relationships/image" Target="../media/image20.png"/><Relationship Id="rId4" Type="http://schemas.openxmlformats.org/officeDocument/2006/relationships/diagramData" Target="../diagrams/data3.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diagramColors" Target="../diagrams/colors4.xml"/><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QuickStyle" Target="../diagrams/quickStyle4.xml"/><Relationship Id="rId11" Type="http://schemas.openxmlformats.org/officeDocument/2006/relationships/image" Target="../media/image19.png"/><Relationship Id="rId5" Type="http://schemas.openxmlformats.org/officeDocument/2006/relationships/diagramLayout" Target="../diagrams/layout4.xml"/><Relationship Id="rId10" Type="http://schemas.openxmlformats.org/officeDocument/2006/relationships/image" Target="../media/image24.png"/><Relationship Id="rId4" Type="http://schemas.openxmlformats.org/officeDocument/2006/relationships/diagramData" Target="../diagrams/data4.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7.png"/><Relationship Id="rId7" Type="http://schemas.openxmlformats.org/officeDocument/2006/relationships/diagramLayout" Target="../diagrams/layout5.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Data" Target="../diagrams/data5.xml"/><Relationship Id="rId11" Type="http://schemas.openxmlformats.org/officeDocument/2006/relationships/image" Target="../media/image29.png"/><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28.png"/><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3351655"/>
            <a:ext cx="5472608" cy="1224136"/>
          </a:xfrm>
        </p:spPr>
        <p:txBody>
          <a:bodyPr>
            <a:normAutofit fontScale="77500" lnSpcReduction="20000"/>
          </a:bodyPr>
          <a:lstStyle/>
          <a:p>
            <a:r>
              <a:rPr lang="es-ES" dirty="0" smtClean="0"/>
              <a:t>NOMBRE:</a:t>
            </a:r>
          </a:p>
          <a:p>
            <a:r>
              <a:rPr lang="es-ES" dirty="0" smtClean="0"/>
              <a:t>CÓRDOVA VASQUEZ </a:t>
            </a:r>
          </a:p>
          <a:p>
            <a:r>
              <a:rPr lang="es-ES" dirty="0" smtClean="0"/>
              <a:t>SANDRA MARICELA </a:t>
            </a:r>
          </a:p>
          <a:p>
            <a:endParaRPr lang="es-ES" dirty="0" smtClean="0"/>
          </a:p>
          <a:p>
            <a:endParaRPr lang="es-ES" dirty="0"/>
          </a:p>
        </p:txBody>
      </p:sp>
      <p:sp>
        <p:nvSpPr>
          <p:cNvPr id="5" name="4 Rectángulo"/>
          <p:cNvSpPr/>
          <p:nvPr/>
        </p:nvSpPr>
        <p:spPr>
          <a:xfrm>
            <a:off x="2678166" y="2996952"/>
            <a:ext cx="3759363" cy="338554"/>
          </a:xfrm>
          <a:prstGeom prst="rect">
            <a:avLst/>
          </a:prstGeom>
        </p:spPr>
        <p:txBody>
          <a:bodyPr wrap="none">
            <a:spAutoFit/>
          </a:bodyPr>
          <a:lstStyle/>
          <a:p>
            <a:pPr algn="ctr">
              <a:lnSpc>
                <a:spcPct val="80000"/>
              </a:lnSpc>
              <a:spcBef>
                <a:spcPct val="0"/>
              </a:spcBef>
              <a:defRPr/>
            </a:pPr>
            <a:r>
              <a:rPr lang="es-ES" sz="2000" b="1" dirty="0" smtClean="0">
                <a:ln w="1905">
                  <a:solidFill>
                    <a:sysClr val="windowText" lastClr="000000"/>
                  </a:solidFill>
                </a:ln>
                <a:solidFill>
                  <a:srgbClr val="FFC000"/>
                </a:solidFill>
                <a:effectLst>
                  <a:innerShdw blurRad="69850" dist="43180" dir="5400000">
                    <a:srgbClr val="000000">
                      <a:alpha val="65000"/>
                    </a:srgbClr>
                  </a:innerShdw>
                </a:effectLst>
              </a:rPr>
              <a:t>DEFENSA DEL PROYECTO DE TESIS</a:t>
            </a:r>
            <a:endParaRPr lang="es-EC" sz="2000" b="1" dirty="0" smtClean="0">
              <a:ln w="1905">
                <a:solidFill>
                  <a:sysClr val="windowText" lastClr="000000"/>
                </a:solidFill>
              </a:ln>
              <a:solidFill>
                <a:srgbClr val="FFC000"/>
              </a:solidFill>
              <a:effectLst>
                <a:innerShdw blurRad="69850" dist="43180" dir="5400000">
                  <a:srgbClr val="000000">
                    <a:alpha val="65000"/>
                  </a:srgbClr>
                </a:innerShdw>
              </a:effectLst>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140968"/>
            <a:ext cx="3897812" cy="3524618"/>
          </a:xfrm>
          <a:prstGeom prst="rect">
            <a:avLst/>
          </a:prstGeom>
        </p:spPr>
      </p:pic>
      <p:sp>
        <p:nvSpPr>
          <p:cNvPr id="8" name="1 Título"/>
          <p:cNvSpPr txBox="1">
            <a:spLocks/>
          </p:cNvSpPr>
          <p:nvPr/>
        </p:nvSpPr>
        <p:spPr>
          <a:xfrm>
            <a:off x="467544" y="1781944"/>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r>
              <a:rPr lang="es-EC" sz="4400" b="1" dirty="0" smtClean="0">
                <a:ln w="1905">
                  <a:solidFill>
                    <a:sysClr val="windowText" lastClr="000000"/>
                  </a:solidFill>
                </a:ln>
                <a:solidFill>
                  <a:srgbClr val="FFC000"/>
                </a:solidFill>
                <a:effectLst>
                  <a:innerShdw blurRad="69850" dist="43180" dir="5400000">
                    <a:srgbClr val="000000">
                      <a:alpha val="65000"/>
                    </a:srgbClr>
                  </a:innerShdw>
                </a:effectLst>
              </a:rPr>
              <a:t>VALORACIÓN </a:t>
            </a:r>
            <a:r>
              <a:rPr lang="es-EC" sz="4400" b="1" dirty="0">
                <a:ln w="1905">
                  <a:solidFill>
                    <a:sysClr val="windowText" lastClr="000000"/>
                  </a:solidFill>
                </a:ln>
                <a:solidFill>
                  <a:srgbClr val="FFC000"/>
                </a:solidFill>
                <a:effectLst>
                  <a:innerShdw blurRad="69850" dist="43180" dir="5400000">
                    <a:srgbClr val="000000">
                      <a:alpha val="65000"/>
                    </a:srgbClr>
                  </a:innerShdw>
                </a:effectLst>
              </a:rPr>
              <a:t>DE LA EMPRESA TELCONET S.A. Y ANÁLISIS DE FACTIBILIDAD PARA LA EMISIÓN Y COLOCACIÓN DE ACCIONES EN EL MERCADO BURSÁTIL</a:t>
            </a:r>
            <a:r>
              <a:rPr lang="es-ES" sz="4400" b="1" dirty="0">
                <a:ln w="1905">
                  <a:solidFill>
                    <a:sysClr val="windowText" lastClr="000000"/>
                  </a:solidFill>
                </a:ln>
                <a:solidFill>
                  <a:srgbClr val="FFC000"/>
                </a:solidFill>
                <a:effectLst>
                  <a:innerShdw blurRad="69850" dist="43180" dir="5400000">
                    <a:srgbClr val="000000">
                      <a:alpha val="65000"/>
                    </a:srgbClr>
                  </a:innerShdw>
                </a:effectLst>
              </a:rPr>
              <a:t> </a:t>
            </a:r>
          </a:p>
        </p:txBody>
      </p:sp>
      <p:sp>
        <p:nvSpPr>
          <p:cNvPr id="9" name="8 CuadroTexto"/>
          <p:cNvSpPr txBox="1"/>
          <p:nvPr/>
        </p:nvSpPr>
        <p:spPr>
          <a:xfrm>
            <a:off x="611560" y="5229200"/>
            <a:ext cx="2520280" cy="523220"/>
          </a:xfrm>
          <a:prstGeom prst="rect">
            <a:avLst/>
          </a:prstGeom>
          <a:noFill/>
        </p:spPr>
        <p:txBody>
          <a:bodyPr wrap="square" rtlCol="0">
            <a:spAutoFit/>
          </a:bodyPr>
          <a:lstStyle/>
          <a:p>
            <a:r>
              <a:rPr lang="es-ES" sz="2800" b="1" dirty="0" smtClean="0">
                <a:ln w="1905">
                  <a:solidFill>
                    <a:sysClr val="windowText" lastClr="000000"/>
                  </a:solidFill>
                </a:ln>
                <a:solidFill>
                  <a:srgbClr val="FFC000"/>
                </a:solidFill>
                <a:effectLst>
                  <a:innerShdw blurRad="69850" dist="43180" dir="5400000">
                    <a:srgbClr val="000000">
                      <a:alpha val="65000"/>
                    </a:srgbClr>
                  </a:innerShdw>
                </a:effectLst>
              </a:rPr>
              <a:t>DIRECTOR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905" y="332656"/>
            <a:ext cx="4032448" cy="11560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36512" y="4977172"/>
            <a:ext cx="3312368" cy="6120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i="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Font typeface="Arial" pitchFamily="34" charset="0"/>
              <a:buNone/>
              <a:defRPr sz="28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Font typeface="Arial" pitchFamily="34" charset="0"/>
              <a:buNone/>
              <a:defRPr sz="24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Font typeface="Arial" pitchFamily="34" charset="0"/>
              <a:buNone/>
              <a:defRPr sz="20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Font typeface="Arial" pitchFamily="34" charset="0"/>
              <a:buNone/>
              <a:defRPr sz="20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400" dirty="0" smtClean="0"/>
              <a:t>ING. EDDY GUZMAN </a:t>
            </a:r>
          </a:p>
          <a:p>
            <a:endParaRPr lang="es-ES" sz="2400" dirty="0" smtClean="0"/>
          </a:p>
          <a:p>
            <a:endParaRPr lang="es-ES" sz="2400" dirty="0"/>
          </a:p>
        </p:txBody>
      </p:sp>
      <p:sp>
        <p:nvSpPr>
          <p:cNvPr id="11" name="2 Subtítulo"/>
          <p:cNvSpPr txBox="1">
            <a:spLocks/>
          </p:cNvSpPr>
          <p:nvPr/>
        </p:nvSpPr>
        <p:spPr>
          <a:xfrm>
            <a:off x="2267744" y="5644408"/>
            <a:ext cx="3312368" cy="6120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i="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Font typeface="Arial" pitchFamily="34" charset="0"/>
              <a:buNone/>
              <a:defRPr sz="28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Font typeface="Arial" pitchFamily="34" charset="0"/>
              <a:buNone/>
              <a:defRPr sz="24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Font typeface="Arial" pitchFamily="34" charset="0"/>
              <a:buNone/>
              <a:defRPr sz="20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Font typeface="Arial" pitchFamily="34" charset="0"/>
              <a:buNone/>
              <a:defRPr sz="2000" b="1" kern="1200">
                <a:ln>
                  <a:solidFill>
                    <a:sysClr val="windowText" lastClr="000000"/>
                  </a:solidFill>
                </a:ln>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400" dirty="0" smtClean="0"/>
              <a:t>ING. LORENZO ARMIJOS </a:t>
            </a:r>
          </a:p>
          <a:p>
            <a:endParaRPr lang="es-ES" sz="2400" dirty="0" smtClean="0"/>
          </a:p>
          <a:p>
            <a:endParaRPr lang="es-ES" sz="2400" dirty="0"/>
          </a:p>
        </p:txBody>
      </p:sp>
      <p:sp>
        <p:nvSpPr>
          <p:cNvPr id="12" name="11 CuadroTexto"/>
          <p:cNvSpPr txBox="1"/>
          <p:nvPr/>
        </p:nvSpPr>
        <p:spPr>
          <a:xfrm>
            <a:off x="2843808" y="5885656"/>
            <a:ext cx="2520280" cy="523220"/>
          </a:xfrm>
          <a:prstGeom prst="rect">
            <a:avLst/>
          </a:prstGeom>
          <a:noFill/>
        </p:spPr>
        <p:txBody>
          <a:bodyPr wrap="square" rtlCol="0">
            <a:spAutoFit/>
          </a:bodyPr>
          <a:lstStyle/>
          <a:p>
            <a:r>
              <a:rPr lang="es-ES" sz="2800" b="1" dirty="0" smtClean="0">
                <a:ln w="1905">
                  <a:solidFill>
                    <a:sysClr val="windowText" lastClr="000000"/>
                  </a:solidFill>
                </a:ln>
                <a:solidFill>
                  <a:srgbClr val="FFC000"/>
                </a:solidFill>
                <a:effectLst>
                  <a:innerShdw blurRad="69850" dist="43180" dir="5400000">
                    <a:srgbClr val="000000">
                      <a:alpha val="65000"/>
                    </a:srgbClr>
                  </a:innerShdw>
                </a:effectLst>
              </a:rPr>
              <a:t>COODIRECTOR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ECONOMICO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858006" y="692696"/>
            <a:ext cx="328194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TASAS DE INTERES</a:t>
            </a:r>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3" name="2 Diagrama"/>
          <p:cNvGraphicFramePr/>
          <p:nvPr>
            <p:extLst>
              <p:ext uri="{D42A27DB-BD31-4B8C-83A1-F6EECF244321}">
                <p14:modId xmlns:p14="http://schemas.microsoft.com/office/powerpoint/2010/main" val="1339789820"/>
              </p:ext>
            </p:extLst>
          </p:nvPr>
        </p:nvGraphicFramePr>
        <p:xfrm>
          <a:off x="179512" y="2060848"/>
          <a:ext cx="87129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p:cNvSpPr/>
          <p:nvPr/>
        </p:nvSpPr>
        <p:spPr>
          <a:xfrm>
            <a:off x="539552" y="1196752"/>
            <a:ext cx="835292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Son el porcentaje que se aplica tanto a las colocaciones como a las prestaciones de dinero que generalmente se hacen en entidades financieras</a:t>
            </a:r>
          </a:p>
        </p:txBody>
      </p:sp>
      <p:pic>
        <p:nvPicPr>
          <p:cNvPr id="9" name="Picture 3"/>
          <p:cNvPicPr>
            <a:picLocks noChangeAspect="1" noChangeArrowheads="1"/>
          </p:cNvPicPr>
          <p:nvPr/>
        </p:nvPicPr>
        <p:blipFill>
          <a:blip r:embed="rId9" cstate="print"/>
          <a:srcRect/>
          <a:stretch>
            <a:fillRect/>
          </a:stretch>
        </p:blipFill>
        <p:spPr bwMode="auto">
          <a:xfrm>
            <a:off x="179512" y="4708721"/>
            <a:ext cx="2973313" cy="1168551"/>
          </a:xfrm>
          <a:prstGeom prst="rect">
            <a:avLst/>
          </a:prstGeom>
          <a:ln>
            <a:noFill/>
          </a:ln>
          <a:effectLst>
            <a:softEdge rad="112500"/>
          </a:effectLst>
        </p:spPr>
      </p:pic>
      <p:sp>
        <p:nvSpPr>
          <p:cNvPr id="8" name="7 Rectángulo"/>
          <p:cNvSpPr/>
          <p:nvPr/>
        </p:nvSpPr>
        <p:spPr>
          <a:xfrm>
            <a:off x="323528" y="3646096"/>
            <a:ext cx="8568952"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Las telecomunicaciones son un sector intensivo en la inversión de capital específico, inversiones irreversibles de largo plazo y sensibles a los cambios en el ingreso de los mercados internos</a:t>
            </a:r>
            <a:endParaRPr lang="es-EC" dirty="0"/>
          </a:p>
        </p:txBody>
      </p:sp>
      <p:sp>
        <p:nvSpPr>
          <p:cNvPr id="6" name="5 Elipse"/>
          <p:cNvSpPr/>
          <p:nvPr/>
        </p:nvSpPr>
        <p:spPr>
          <a:xfrm>
            <a:off x="6660232" y="477100"/>
            <a:ext cx="2232248" cy="57563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t>65% </a:t>
            </a:r>
            <a:endParaRPr lang="es-EC" dirty="0"/>
          </a:p>
        </p:txBody>
      </p:sp>
    </p:spTree>
    <p:extLst>
      <p:ext uri="{BB962C8B-B14F-4D97-AF65-F5344CB8AC3E}">
        <p14:creationId xmlns:p14="http://schemas.microsoft.com/office/powerpoint/2010/main" val="1353472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ECONOMICO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858006" y="692696"/>
            <a:ext cx="328194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PRODUCTO INTERNO BRUTO</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3" name="2 Diagrama"/>
          <p:cNvGraphicFramePr/>
          <p:nvPr>
            <p:extLst>
              <p:ext uri="{D42A27DB-BD31-4B8C-83A1-F6EECF244321}">
                <p14:modId xmlns:p14="http://schemas.microsoft.com/office/powerpoint/2010/main" val="3838747391"/>
              </p:ext>
            </p:extLst>
          </p:nvPr>
        </p:nvGraphicFramePr>
        <p:xfrm>
          <a:off x="455712" y="836712"/>
          <a:ext cx="8436768"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5 Imagen"/>
          <p:cNvPicPr/>
          <p:nvPr/>
        </p:nvPicPr>
        <p:blipFill>
          <a:blip r:embed="rId9">
            <a:extLst>
              <a:ext uri="{28A0092B-C50C-407E-A947-70E740481C1C}">
                <a14:useLocalDpi xmlns:a14="http://schemas.microsoft.com/office/drawing/2010/main" val="0"/>
              </a:ext>
            </a:extLst>
          </a:blip>
          <a:srcRect/>
          <a:stretch>
            <a:fillRect/>
          </a:stretch>
        </p:blipFill>
        <p:spPr bwMode="auto">
          <a:xfrm>
            <a:off x="683568" y="3439950"/>
            <a:ext cx="5616624" cy="250933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6"/>
          <p:cNvPicPr>
            <a:picLocks noChangeAspect="1" noChangeArrowheads="1"/>
          </p:cNvPicPr>
          <p:nvPr/>
        </p:nvPicPr>
        <p:blipFill>
          <a:blip r:embed="rId10" cstate="print"/>
          <a:srcRect/>
          <a:stretch>
            <a:fillRect/>
          </a:stretch>
        </p:blipFill>
        <p:spPr bwMode="auto">
          <a:xfrm>
            <a:off x="6732240" y="3535749"/>
            <a:ext cx="2304256" cy="2317731"/>
          </a:xfrm>
          <a:prstGeom prst="rect">
            <a:avLst/>
          </a:prstGeom>
          <a:ln>
            <a:noFill/>
          </a:ln>
          <a:effectLst>
            <a:softEdge rad="112500"/>
          </a:effectLst>
        </p:spPr>
      </p:pic>
    </p:spTree>
    <p:extLst>
      <p:ext uri="{BB962C8B-B14F-4D97-AF65-F5344CB8AC3E}">
        <p14:creationId xmlns:p14="http://schemas.microsoft.com/office/powerpoint/2010/main" val="2706493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SOCIAL</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18 Conector recto de flecha"/>
          <p:cNvCxnSpPr/>
          <p:nvPr/>
        </p:nvCxnSpPr>
        <p:spPr>
          <a:xfrm>
            <a:off x="7829550" y="11269663"/>
            <a:ext cx="97155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47 Rectángulo"/>
          <p:cNvSpPr/>
          <p:nvPr/>
        </p:nvSpPr>
        <p:spPr>
          <a:xfrm>
            <a:off x="6226175" y="11153775"/>
            <a:ext cx="1487488" cy="29686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CONTINÚA</a:t>
            </a:r>
          </a:p>
        </p:txBody>
      </p:sp>
      <p:sp>
        <p:nvSpPr>
          <p:cNvPr id="6" name="5 Cinta perforada"/>
          <p:cNvSpPr/>
          <p:nvPr/>
        </p:nvSpPr>
        <p:spPr>
          <a:xfrm>
            <a:off x="858006" y="1412776"/>
            <a:ext cx="7602426" cy="21602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El Plan Nacional del Buen Vivir posee 12 objetivos nacionales para garantizar el buen vivir de los ecuatorianos, en los cuales se plantean mecanismos para alcanzar el objetivo general de alcanzar el buen vivir para todos los ecuatorianos</a:t>
            </a:r>
          </a:p>
          <a:p>
            <a:pPr algn="ctr"/>
            <a:endParaRPr lang="es-EC" dirty="0"/>
          </a:p>
        </p:txBody>
      </p:sp>
      <p:pic>
        <p:nvPicPr>
          <p:cNvPr id="10" name="9 Imagen"/>
          <p:cNvPicPr/>
          <p:nvPr/>
        </p:nvPicPr>
        <p:blipFill>
          <a:blip r:embed="rId4" cstate="print"/>
          <a:srcRect/>
          <a:stretch>
            <a:fillRect/>
          </a:stretch>
        </p:blipFill>
        <p:spPr bwMode="auto">
          <a:xfrm>
            <a:off x="971600" y="3277482"/>
            <a:ext cx="2736304"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6"/>
          <p:cNvPicPr>
            <a:picLocks noChangeAspect="1" noChangeArrowheads="1"/>
          </p:cNvPicPr>
          <p:nvPr/>
        </p:nvPicPr>
        <p:blipFill>
          <a:blip r:embed="rId5" cstate="print"/>
          <a:srcRect/>
          <a:stretch>
            <a:fillRect/>
          </a:stretch>
        </p:blipFill>
        <p:spPr bwMode="auto">
          <a:xfrm>
            <a:off x="4659219" y="620688"/>
            <a:ext cx="4176464" cy="1142386"/>
          </a:xfrm>
          <a:prstGeom prst="rect">
            <a:avLst/>
          </a:prstGeom>
          <a:ln>
            <a:noFill/>
          </a:ln>
          <a:effectLst>
            <a:softEdge rad="112500"/>
          </a:effectLst>
        </p:spPr>
      </p:pic>
      <p:pic>
        <p:nvPicPr>
          <p:cNvPr id="12" name="11 Imagen"/>
          <p:cNvPicPr/>
          <p:nvPr/>
        </p:nvPicPr>
        <p:blipFill>
          <a:blip r:embed="rId6" cstate="print"/>
          <a:srcRect/>
          <a:stretch>
            <a:fillRect/>
          </a:stretch>
        </p:blipFill>
        <p:spPr bwMode="auto">
          <a:xfrm>
            <a:off x="5422292" y="2933124"/>
            <a:ext cx="1520190" cy="1567815"/>
          </a:xfrm>
          <a:prstGeom prst="rect">
            <a:avLst/>
          </a:prstGeom>
          <a:noFill/>
          <a:ln w="9525">
            <a:noFill/>
            <a:miter lim="800000"/>
            <a:headEnd/>
            <a:tailEnd/>
          </a:ln>
        </p:spPr>
      </p:pic>
    </p:spTree>
    <p:extLst>
      <p:ext uri="{BB962C8B-B14F-4D97-AF65-F5344CB8AC3E}">
        <p14:creationId xmlns:p14="http://schemas.microsoft.com/office/powerpoint/2010/main" val="516023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TECNOLOGICO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18 Conector recto de flecha"/>
          <p:cNvCxnSpPr/>
          <p:nvPr/>
        </p:nvCxnSpPr>
        <p:spPr>
          <a:xfrm>
            <a:off x="7829550" y="11269663"/>
            <a:ext cx="97155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47 Rectángulo"/>
          <p:cNvSpPr/>
          <p:nvPr/>
        </p:nvSpPr>
        <p:spPr>
          <a:xfrm>
            <a:off x="6226175" y="11153775"/>
            <a:ext cx="1487488" cy="29686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CONTINÚA</a:t>
            </a:r>
          </a:p>
        </p:txBody>
      </p:sp>
      <p:graphicFrame>
        <p:nvGraphicFramePr>
          <p:cNvPr id="3" name="2 Diagrama"/>
          <p:cNvGraphicFramePr/>
          <p:nvPr>
            <p:extLst>
              <p:ext uri="{D42A27DB-BD31-4B8C-83A1-F6EECF244321}">
                <p14:modId xmlns:p14="http://schemas.microsoft.com/office/powerpoint/2010/main" val="1976704741"/>
              </p:ext>
            </p:extLst>
          </p:nvPr>
        </p:nvGraphicFramePr>
        <p:xfrm>
          <a:off x="107504" y="620688"/>
          <a:ext cx="869359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4817"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9071" y="899606"/>
            <a:ext cx="2257425" cy="166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8492" y="4940425"/>
            <a:ext cx="2400300" cy="125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8738" y="548680"/>
            <a:ext cx="2162175" cy="1514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25" y="4636368"/>
            <a:ext cx="2486025" cy="1562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0487" y="2805113"/>
            <a:ext cx="134302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17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6" y="1268760"/>
            <a:ext cx="5040560"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MICROAMBIENTE</a:t>
            </a:r>
          </a:p>
        </p:txBody>
      </p:sp>
      <p:sp>
        <p:nvSpPr>
          <p:cNvPr id="24" name="23 CuadroTexto"/>
          <p:cNvSpPr txBox="1"/>
          <p:nvPr/>
        </p:nvSpPr>
        <p:spPr>
          <a:xfrm>
            <a:off x="1475656" y="2734469"/>
            <a:ext cx="5184576" cy="1431161"/>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LINEAS DE NEGOCIO</a:t>
            </a:r>
          </a:p>
          <a:p>
            <a:pPr>
              <a:spcBef>
                <a:spcPct val="50000"/>
              </a:spcBef>
              <a:buFont typeface="Wingdings" pitchFamily="2" charset="2"/>
              <a:buChar char="v"/>
            </a:pPr>
            <a:r>
              <a:rPr lang="es-ES" dirty="0" smtClean="0">
                <a:latin typeface="Arial" charset="0"/>
              </a:rPr>
              <a:t>  PROVEEDORES</a:t>
            </a:r>
          </a:p>
          <a:p>
            <a:pPr>
              <a:spcBef>
                <a:spcPct val="50000"/>
              </a:spcBef>
              <a:buFont typeface="Wingdings" pitchFamily="2" charset="2"/>
              <a:buChar char="v"/>
            </a:pPr>
            <a:r>
              <a:rPr lang="es-ES" dirty="0" smtClean="0">
                <a:latin typeface="Arial" charset="0"/>
              </a:rPr>
              <a:t>  CLIENTES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045"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LINEA DE NEGOCIO</a:t>
            </a:r>
          </a:p>
        </p:txBody>
      </p:sp>
      <p:sp>
        <p:nvSpPr>
          <p:cNvPr id="2" name="1 Rectángulo"/>
          <p:cNvSpPr/>
          <p:nvPr/>
        </p:nvSpPr>
        <p:spPr>
          <a:xfrm>
            <a:off x="2339752" y="1700808"/>
            <a:ext cx="3600399" cy="2862322"/>
          </a:xfrm>
          <a:prstGeom prst="rect">
            <a:avLst/>
          </a:prstGeom>
        </p:spPr>
        <p:txBody>
          <a:bodyPr wrap="square">
            <a:spAutoFit/>
          </a:bodyPr>
          <a:lstStyle/>
          <a:p>
            <a:pPr marL="285750" indent="-285750">
              <a:buFont typeface="Arial" pitchFamily="34" charset="0"/>
              <a:buChar char="•"/>
            </a:pPr>
            <a:r>
              <a:rPr lang="es-EC" dirty="0"/>
              <a:t>Internet </a:t>
            </a:r>
            <a:r>
              <a:rPr lang="es-EC" dirty="0" smtClean="0"/>
              <a:t>Dedicado</a:t>
            </a:r>
          </a:p>
          <a:p>
            <a:pPr marL="285750" lvl="3" indent="-285750">
              <a:buFont typeface="Arial" pitchFamily="34" charset="0"/>
              <a:buChar char="•"/>
            </a:pPr>
            <a:r>
              <a:rPr lang="es-EC" dirty="0"/>
              <a:t>Transito al </a:t>
            </a:r>
            <a:r>
              <a:rPr lang="es-EC" dirty="0" err="1"/>
              <a:t>Backbone</a:t>
            </a:r>
            <a:r>
              <a:rPr lang="es-EC" dirty="0"/>
              <a:t> de Internet</a:t>
            </a:r>
          </a:p>
          <a:p>
            <a:pPr marL="285750" lvl="3" indent="-285750">
              <a:buFont typeface="Arial" pitchFamily="34" charset="0"/>
              <a:buChar char="•"/>
            </a:pPr>
            <a:r>
              <a:rPr lang="es-EC" dirty="0"/>
              <a:t>Transmisión de Datos</a:t>
            </a:r>
          </a:p>
          <a:p>
            <a:pPr marL="285750" lvl="3" indent="-285750">
              <a:buFont typeface="Arial" pitchFamily="34" charset="0"/>
              <a:buChar char="•"/>
            </a:pPr>
            <a:r>
              <a:rPr lang="es-EC" dirty="0"/>
              <a:t>Transmisión de Canal de Video </a:t>
            </a:r>
          </a:p>
          <a:p>
            <a:pPr marL="285750" lvl="3" indent="-285750">
              <a:buFont typeface="Arial" pitchFamily="34" charset="0"/>
              <a:buChar char="•"/>
            </a:pPr>
            <a:r>
              <a:rPr lang="es-EC" dirty="0"/>
              <a:t>Internet 2 </a:t>
            </a:r>
          </a:p>
          <a:p>
            <a:pPr marL="285750" lvl="3" indent="-285750">
              <a:buFont typeface="Arial" pitchFamily="34" charset="0"/>
              <a:buChar char="•"/>
            </a:pPr>
            <a:r>
              <a:rPr lang="es-EC" dirty="0"/>
              <a:t>Centro de Datos</a:t>
            </a:r>
          </a:p>
          <a:p>
            <a:pPr marL="285750" lvl="3" indent="-285750">
              <a:buFont typeface="Arial" pitchFamily="34" charset="0"/>
              <a:buChar char="•"/>
            </a:pPr>
            <a:r>
              <a:rPr lang="es-EC" dirty="0"/>
              <a:t>BACKUPNET</a:t>
            </a:r>
          </a:p>
          <a:p>
            <a:pPr marL="285750" lvl="3" indent="-285750">
              <a:buFont typeface="Arial" pitchFamily="34" charset="0"/>
              <a:buChar char="•"/>
            </a:pPr>
            <a:r>
              <a:rPr lang="es-EC" dirty="0"/>
              <a:t>Comunicaciones Unificadas</a:t>
            </a:r>
          </a:p>
          <a:p>
            <a:pPr marL="285750" lvl="3" indent="-285750">
              <a:buFont typeface="Arial" pitchFamily="34" charset="0"/>
              <a:buChar char="•"/>
            </a:pPr>
            <a:r>
              <a:rPr lang="es-EC" dirty="0"/>
              <a:t>Video Seguridad</a:t>
            </a:r>
          </a:p>
          <a:p>
            <a:r>
              <a:rPr lang="es-EC" dirty="0"/>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srcRect/>
          <a:stretch>
            <a:fillRect/>
          </a:stretch>
        </p:blipFill>
        <p:spPr bwMode="auto">
          <a:xfrm>
            <a:off x="6156176" y="1196752"/>
            <a:ext cx="2088232" cy="2047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17543" y="3861048"/>
            <a:ext cx="2808312" cy="23062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PROVEEDORES</a:t>
            </a:r>
          </a:p>
        </p:txBody>
      </p:sp>
      <p:sp>
        <p:nvSpPr>
          <p:cNvPr id="2" name="1 Rectángulo"/>
          <p:cNvSpPr/>
          <p:nvPr/>
        </p:nvSpPr>
        <p:spPr>
          <a:xfrm>
            <a:off x="567241" y="620688"/>
            <a:ext cx="5804959" cy="5355312"/>
          </a:xfrm>
          <a:prstGeom prst="rect">
            <a:avLst/>
          </a:prstGeom>
        </p:spPr>
        <p:txBody>
          <a:bodyPr wrap="square">
            <a:spAutoFit/>
          </a:bodyPr>
          <a:lstStyle/>
          <a:p>
            <a:pPr marL="285750" lvl="0" indent="-285750">
              <a:buFont typeface="Arial" pitchFamily="34" charset="0"/>
              <a:buChar char="•"/>
            </a:pPr>
            <a:r>
              <a:rPr lang="es-EC" dirty="0"/>
              <a:t>UNNOCYCLES CIA. LTDA.</a:t>
            </a:r>
          </a:p>
          <a:p>
            <a:pPr marL="285750" lvl="0" indent="-285750">
              <a:buFont typeface="Arial" pitchFamily="34" charset="0"/>
              <a:buChar char="•"/>
            </a:pPr>
            <a:r>
              <a:rPr lang="es-EC" dirty="0"/>
              <a:t>SEPRONAC CIA. LTDA.</a:t>
            </a:r>
          </a:p>
          <a:p>
            <a:pPr marL="285750" lvl="0" indent="-285750">
              <a:buFont typeface="Arial" pitchFamily="34" charset="0"/>
              <a:buChar char="•"/>
            </a:pPr>
            <a:r>
              <a:rPr lang="es-EC" dirty="0"/>
              <a:t>A</a:t>
            </a:r>
            <a:r>
              <a:rPr lang="es-EC" dirty="0" smtClean="0"/>
              <a:t>RTELCOM</a:t>
            </a:r>
            <a:endParaRPr lang="es-EC" dirty="0"/>
          </a:p>
          <a:p>
            <a:pPr marL="285750" lvl="0" indent="-285750">
              <a:buFont typeface="Arial" pitchFamily="34" charset="0"/>
              <a:buChar char="•"/>
            </a:pPr>
            <a:r>
              <a:rPr lang="es-EC" dirty="0"/>
              <a:t>NET COMMERCE S.A.</a:t>
            </a:r>
          </a:p>
          <a:p>
            <a:pPr marL="285750" lvl="0" indent="-285750">
              <a:buFont typeface="Arial" pitchFamily="34" charset="0"/>
              <a:buChar char="•"/>
            </a:pPr>
            <a:r>
              <a:rPr lang="es-EC" dirty="0"/>
              <a:t>INTECPOL CIA. LTDA.</a:t>
            </a:r>
          </a:p>
          <a:p>
            <a:pPr marL="285750" lvl="0" indent="-285750">
              <a:buFont typeface="Arial" pitchFamily="34" charset="0"/>
              <a:buChar char="•"/>
            </a:pPr>
            <a:r>
              <a:rPr lang="es-EC" dirty="0"/>
              <a:t>GARNER ESPINOSA CA</a:t>
            </a:r>
          </a:p>
          <a:p>
            <a:pPr marL="285750" lvl="0" indent="-285750">
              <a:buFont typeface="Arial" pitchFamily="34" charset="0"/>
              <a:buChar char="•"/>
            </a:pPr>
            <a:r>
              <a:rPr lang="es-EC" dirty="0"/>
              <a:t>ELECTROLEG S.A.</a:t>
            </a:r>
          </a:p>
          <a:p>
            <a:pPr marL="285750" lvl="0" indent="-285750">
              <a:buFont typeface="Arial" pitchFamily="34" charset="0"/>
              <a:buChar char="•"/>
            </a:pPr>
            <a:r>
              <a:rPr lang="es-EC" dirty="0"/>
              <a:t>BIODILAB</a:t>
            </a:r>
          </a:p>
          <a:p>
            <a:pPr marL="285750" lvl="0" indent="-285750">
              <a:buFont typeface="Arial" pitchFamily="34" charset="0"/>
              <a:buChar char="•"/>
            </a:pPr>
            <a:r>
              <a:rPr lang="es-EC" dirty="0"/>
              <a:t>ALTALA S.A.</a:t>
            </a:r>
          </a:p>
          <a:p>
            <a:pPr marL="285750" lvl="0" indent="-285750">
              <a:buFont typeface="Arial" pitchFamily="34" charset="0"/>
              <a:buChar char="•"/>
            </a:pPr>
            <a:r>
              <a:rPr lang="en-US" dirty="0"/>
              <a:t>ZUBERTECH ENLACE DIGITAL S.A.</a:t>
            </a:r>
            <a:endParaRPr lang="es-EC" dirty="0"/>
          </a:p>
          <a:p>
            <a:pPr marL="285750" lvl="0" indent="-285750">
              <a:buFont typeface="Arial" pitchFamily="34" charset="0"/>
              <a:buChar char="•"/>
            </a:pPr>
            <a:r>
              <a:rPr lang="es-EC" dirty="0"/>
              <a:t>PANCHONET S.A</a:t>
            </a:r>
          </a:p>
          <a:p>
            <a:pPr marL="285750" lvl="0" indent="-285750">
              <a:buFont typeface="Arial" pitchFamily="34" charset="0"/>
              <a:buChar char="•"/>
            </a:pPr>
            <a:r>
              <a:rPr lang="es-EC" dirty="0"/>
              <a:t>OPPORTUNITYCORP CIA. LTDA</a:t>
            </a:r>
          </a:p>
          <a:p>
            <a:pPr marL="285750" lvl="0" indent="-285750">
              <a:buFont typeface="Arial" pitchFamily="34" charset="0"/>
              <a:buChar char="•"/>
            </a:pPr>
            <a:r>
              <a:rPr lang="es-EC" dirty="0"/>
              <a:t>GRUPO BRAVCO S.A.</a:t>
            </a:r>
          </a:p>
          <a:p>
            <a:pPr marL="285750" lvl="0" indent="-285750">
              <a:buFont typeface="Arial" pitchFamily="34" charset="0"/>
              <a:buChar char="•"/>
            </a:pPr>
            <a:r>
              <a:rPr lang="es-EC" dirty="0"/>
              <a:t>CORPORACION FAVORITA C.A.</a:t>
            </a:r>
          </a:p>
          <a:p>
            <a:pPr marL="285750" lvl="0" indent="-285750">
              <a:buFont typeface="Arial" pitchFamily="34" charset="0"/>
              <a:buChar char="•"/>
            </a:pPr>
            <a:r>
              <a:rPr lang="es-EC" dirty="0"/>
              <a:t>COMPLEMENTOS ELECTRONICOS S.A.</a:t>
            </a:r>
          </a:p>
          <a:p>
            <a:pPr marL="285750" lvl="0" indent="-285750">
              <a:buFont typeface="Arial" pitchFamily="34" charset="0"/>
              <a:buChar char="•"/>
            </a:pPr>
            <a:r>
              <a:rPr lang="es-EC" dirty="0"/>
              <a:t>COMERCIAL KYWI S.A.</a:t>
            </a:r>
          </a:p>
          <a:p>
            <a:pPr marL="285750" lvl="0" indent="-285750">
              <a:buFont typeface="Arial" pitchFamily="34" charset="0"/>
              <a:buChar char="•"/>
            </a:pPr>
            <a:r>
              <a:rPr lang="es-EC" dirty="0"/>
              <a:t>CAJAMARCA PROTECTIVE SERVICES</a:t>
            </a:r>
          </a:p>
          <a:p>
            <a:pPr marL="285750" lvl="0" indent="-285750">
              <a:buFont typeface="Arial" pitchFamily="34" charset="0"/>
              <a:buChar char="•"/>
            </a:pPr>
            <a:r>
              <a:rPr lang="es-EC" dirty="0"/>
              <a:t>YANEZ AVALOS CIA LTDA.</a:t>
            </a:r>
          </a:p>
          <a:p>
            <a:pPr marL="285750" lvl="0" indent="-285750">
              <a:buFont typeface="Arial" pitchFamily="34" charset="0"/>
              <a:buChar char="•"/>
            </a:pPr>
            <a:r>
              <a:rPr lang="es-EC" dirty="0"/>
              <a:t>INMOBILIARIA DEL POZO LEMOS </a:t>
            </a:r>
            <a:r>
              <a:rPr lang="es-EC" dirty="0" smtClean="0"/>
              <a:t>CI </a:t>
            </a:r>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796908"/>
            <a:ext cx="1076325" cy="1247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186" y="2044683"/>
            <a:ext cx="838200" cy="790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186" y="3140968"/>
            <a:ext cx="2705100" cy="1285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219" y="1052736"/>
            <a:ext cx="1114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3019" y="4497065"/>
            <a:ext cx="1619250" cy="13049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1607738"/>
            <a:ext cx="220027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818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CLIENTES</a:t>
            </a:r>
          </a:p>
        </p:txBody>
      </p:sp>
      <p:sp>
        <p:nvSpPr>
          <p:cNvPr id="2" name="1 Rectángulo"/>
          <p:cNvSpPr/>
          <p:nvPr/>
        </p:nvSpPr>
        <p:spPr>
          <a:xfrm>
            <a:off x="2051720" y="1247849"/>
            <a:ext cx="5804959" cy="3693319"/>
          </a:xfrm>
          <a:prstGeom prst="rect">
            <a:avLst/>
          </a:prstGeom>
        </p:spPr>
        <p:txBody>
          <a:bodyPr wrap="square">
            <a:spAutoFit/>
          </a:bodyPr>
          <a:lstStyle/>
          <a:p>
            <a:pPr marL="285750" lvl="0" indent="-285750">
              <a:buFont typeface="Arial" pitchFamily="34" charset="0"/>
              <a:buChar char="•"/>
            </a:pPr>
            <a:r>
              <a:rPr lang="es-EC" dirty="0"/>
              <a:t>Ministerio de Telecomunicaciones y Sociedad de la Información MINTEL </a:t>
            </a:r>
          </a:p>
          <a:p>
            <a:pPr marL="285750" lvl="0" indent="-285750">
              <a:buFont typeface="Arial" pitchFamily="34" charset="0"/>
              <a:buChar char="•"/>
            </a:pPr>
            <a:r>
              <a:rPr lang="es-EC" dirty="0"/>
              <a:t>BANCO INTERNACIONAL</a:t>
            </a:r>
          </a:p>
          <a:p>
            <a:pPr marL="285750" lvl="0" indent="-285750">
              <a:buFont typeface="Arial" pitchFamily="34" charset="0"/>
              <a:buChar char="•"/>
            </a:pPr>
            <a:r>
              <a:rPr lang="es-EC" dirty="0"/>
              <a:t>COMOHOGAR</a:t>
            </a:r>
          </a:p>
          <a:p>
            <a:pPr marL="285750" lvl="0" indent="-285750">
              <a:buFont typeface="Arial" pitchFamily="34" charset="0"/>
              <a:buChar char="•"/>
            </a:pPr>
            <a:r>
              <a:rPr lang="es-EC" dirty="0"/>
              <a:t>BANCO SOLIDARIO</a:t>
            </a:r>
          </a:p>
          <a:p>
            <a:pPr marL="285750" lvl="0" indent="-285750">
              <a:buFont typeface="Arial" pitchFamily="34" charset="0"/>
              <a:buChar char="•"/>
            </a:pPr>
            <a:r>
              <a:rPr lang="es-EC" dirty="0"/>
              <a:t>PRODUBANCO</a:t>
            </a:r>
          </a:p>
          <a:p>
            <a:pPr marL="285750" lvl="0" indent="-285750">
              <a:buFont typeface="Arial" pitchFamily="34" charset="0"/>
              <a:buChar char="•"/>
            </a:pPr>
            <a:r>
              <a:rPr lang="es-EC" dirty="0"/>
              <a:t>Consejo Nacional Electoral CNE</a:t>
            </a:r>
          </a:p>
          <a:p>
            <a:pPr marL="285750" lvl="0" indent="-285750">
              <a:buFont typeface="Arial" pitchFamily="34" charset="0"/>
              <a:buChar char="•"/>
            </a:pPr>
            <a:r>
              <a:rPr lang="es-EC" dirty="0"/>
              <a:t>Acería del Ecuador ADELCA</a:t>
            </a:r>
          </a:p>
          <a:p>
            <a:pPr marL="285750" lvl="0" indent="-285750">
              <a:buFont typeface="Arial" pitchFamily="34" charset="0"/>
              <a:buChar char="•"/>
            </a:pPr>
            <a:r>
              <a:rPr lang="es-EC" dirty="0"/>
              <a:t>Plásticos Rival</a:t>
            </a:r>
          </a:p>
          <a:p>
            <a:pPr marL="285750" lvl="0" indent="-285750">
              <a:buFont typeface="Arial" pitchFamily="34" charset="0"/>
              <a:buChar char="•"/>
            </a:pPr>
            <a:r>
              <a:rPr lang="es-EC" dirty="0"/>
              <a:t>G4S</a:t>
            </a:r>
          </a:p>
          <a:p>
            <a:pPr marL="285750" lvl="0" indent="-285750">
              <a:buFont typeface="Arial" pitchFamily="34" charset="0"/>
              <a:buChar char="•"/>
            </a:pPr>
            <a:r>
              <a:rPr lang="es-EC" dirty="0"/>
              <a:t>FARCOMED</a:t>
            </a:r>
          </a:p>
          <a:p>
            <a:pPr marL="285750" lvl="0" indent="-285750">
              <a:buFont typeface="Arial" pitchFamily="34" charset="0"/>
              <a:buChar char="•"/>
            </a:pPr>
            <a:r>
              <a:rPr lang="es-EC" dirty="0" err="1"/>
              <a:t>Vanipubli</a:t>
            </a:r>
            <a:endParaRPr lang="es-EC" dirty="0"/>
          </a:p>
          <a:p>
            <a:pPr marL="285750" indent="-285750">
              <a:buFont typeface="Arial" pitchFamily="34" charset="0"/>
              <a:buChar char="•"/>
            </a:pPr>
            <a:r>
              <a:rPr lang="es-EC" dirty="0"/>
              <a:t>KOLVECH S. 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229" y="1700808"/>
            <a:ext cx="2143125" cy="1047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5101555"/>
            <a:ext cx="2562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81" y="786672"/>
            <a:ext cx="1447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216874"/>
            <a:ext cx="2133600" cy="1466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254" y="2966048"/>
            <a:ext cx="1885950" cy="12382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920" y="5005219"/>
            <a:ext cx="17716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68" y="1643658"/>
            <a:ext cx="1257300" cy="1104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83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6" y="1268760"/>
            <a:ext cx="5040560"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DIAGNOSTICO FINANCIERO</a:t>
            </a:r>
          </a:p>
        </p:txBody>
      </p:sp>
      <p:sp>
        <p:nvSpPr>
          <p:cNvPr id="24" name="23 CuadroTexto"/>
          <p:cNvSpPr txBox="1"/>
          <p:nvPr/>
        </p:nvSpPr>
        <p:spPr>
          <a:xfrm>
            <a:off x="1475656" y="2734469"/>
            <a:ext cx="5184576" cy="1431161"/>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 BALANCE DE SITUACION FINANCIERA</a:t>
            </a:r>
          </a:p>
          <a:p>
            <a:pPr>
              <a:spcBef>
                <a:spcPct val="50000"/>
              </a:spcBef>
              <a:buFont typeface="Wingdings" pitchFamily="2" charset="2"/>
              <a:buChar char="v"/>
            </a:pPr>
            <a:r>
              <a:rPr lang="es-ES" dirty="0" smtClean="0">
                <a:latin typeface="Arial" charset="0"/>
              </a:rPr>
              <a:t>  ESTADO DE RESULTADOS</a:t>
            </a:r>
          </a:p>
          <a:p>
            <a:pPr>
              <a:spcBef>
                <a:spcPct val="50000"/>
              </a:spcBef>
              <a:buFont typeface="Wingdings" pitchFamily="2" charset="2"/>
              <a:buChar char="v"/>
            </a:pPr>
            <a:r>
              <a:rPr lang="es-ES" dirty="0" smtClean="0">
                <a:latin typeface="Arial" charset="0"/>
              </a:rPr>
              <a:t>INDICES FINANCIEROS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67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412776"/>
            <a:ext cx="8307240" cy="17281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BALANCE DE SITUACION FINANCIERA </a:t>
            </a:r>
          </a:p>
        </p:txBody>
      </p:sp>
      <p:sp>
        <p:nvSpPr>
          <p:cNvPr id="4" name="3 Rectángulo redondeado"/>
          <p:cNvSpPr/>
          <p:nvPr/>
        </p:nvSpPr>
        <p:spPr>
          <a:xfrm>
            <a:off x="683568" y="796908"/>
            <a:ext cx="2664296" cy="47185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ACTIVOS</a:t>
            </a:r>
            <a:endParaRPr lang="es-EC" dirty="0"/>
          </a:p>
        </p:txBody>
      </p:sp>
      <p:graphicFrame>
        <p:nvGraphicFramePr>
          <p:cNvPr id="6" name="5 Diagrama"/>
          <p:cNvGraphicFramePr/>
          <p:nvPr>
            <p:extLst>
              <p:ext uri="{D42A27DB-BD31-4B8C-83A1-F6EECF244321}">
                <p14:modId xmlns:p14="http://schemas.microsoft.com/office/powerpoint/2010/main" val="2200132598"/>
              </p:ext>
            </p:extLst>
          </p:nvPr>
        </p:nvGraphicFramePr>
        <p:xfrm>
          <a:off x="53283" y="2060848"/>
          <a:ext cx="85926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4769666"/>
            <a:ext cx="2016224" cy="14640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4796883"/>
            <a:ext cx="1704975" cy="11715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087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6" y="1268760"/>
            <a:ext cx="5940660"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ANTECEDENTES DE LA EMPRESA</a:t>
            </a:r>
          </a:p>
        </p:txBody>
      </p:sp>
      <p:sp>
        <p:nvSpPr>
          <p:cNvPr id="24" name="23 CuadroTexto"/>
          <p:cNvSpPr txBox="1"/>
          <p:nvPr/>
        </p:nvSpPr>
        <p:spPr>
          <a:xfrm>
            <a:off x="1475656" y="2564904"/>
            <a:ext cx="5184576" cy="1846659"/>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 RESEÑA HISTORICA</a:t>
            </a:r>
          </a:p>
          <a:p>
            <a:pPr>
              <a:spcBef>
                <a:spcPct val="50000"/>
              </a:spcBef>
              <a:buFont typeface="Wingdings" pitchFamily="2" charset="2"/>
              <a:buChar char="v"/>
            </a:pPr>
            <a:r>
              <a:rPr lang="es-ES" dirty="0" smtClean="0">
                <a:latin typeface="Arial" charset="0"/>
              </a:rPr>
              <a:t> FILOSOFIA EMPRESARIAL</a:t>
            </a:r>
          </a:p>
          <a:p>
            <a:pPr>
              <a:spcBef>
                <a:spcPct val="50000"/>
              </a:spcBef>
              <a:buFont typeface="Wingdings" pitchFamily="2" charset="2"/>
              <a:buChar char="v"/>
            </a:pPr>
            <a:r>
              <a:rPr lang="es-ES" dirty="0" smtClean="0">
                <a:latin typeface="Arial" charset="0"/>
              </a:rPr>
              <a:t> POLITICA DE </a:t>
            </a:r>
            <a:r>
              <a:rPr lang="es-ES" dirty="0" smtClean="0">
                <a:latin typeface="Arial" charset="0"/>
              </a:rPr>
              <a:t>CALIDAD</a:t>
            </a:r>
          </a:p>
          <a:p>
            <a:pPr>
              <a:spcBef>
                <a:spcPct val="50000"/>
              </a:spcBef>
              <a:buFont typeface="Wingdings" pitchFamily="2" charset="2"/>
              <a:buChar char="v"/>
            </a:pPr>
            <a:r>
              <a:rPr lang="es-ES" dirty="0" smtClean="0">
                <a:latin typeface="Arial" charset="0"/>
              </a:rPr>
              <a:t> POLITICA DE SEGURIDAD</a:t>
            </a:r>
            <a:endParaRPr lang="es-ES" dirty="0" smtClean="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045"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542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BALANCE DE SITUACION FINANCIERA </a:t>
            </a:r>
          </a:p>
        </p:txBody>
      </p:sp>
      <p:sp>
        <p:nvSpPr>
          <p:cNvPr id="4" name="3 Rectángulo redondeado"/>
          <p:cNvSpPr/>
          <p:nvPr/>
        </p:nvSpPr>
        <p:spPr>
          <a:xfrm>
            <a:off x="683568" y="796908"/>
            <a:ext cx="266429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PASIVOS</a:t>
            </a:r>
            <a:endParaRPr lang="es-EC" dirty="0"/>
          </a:p>
        </p:txBody>
      </p:sp>
      <p:graphicFrame>
        <p:nvGraphicFramePr>
          <p:cNvPr id="6" name="5 Diagrama"/>
          <p:cNvGraphicFramePr/>
          <p:nvPr>
            <p:extLst>
              <p:ext uri="{D42A27DB-BD31-4B8C-83A1-F6EECF244321}">
                <p14:modId xmlns:p14="http://schemas.microsoft.com/office/powerpoint/2010/main" val="2392898345"/>
              </p:ext>
            </p:extLst>
          </p:nvPr>
        </p:nvGraphicFramePr>
        <p:xfrm>
          <a:off x="53283" y="2060848"/>
          <a:ext cx="85926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412776"/>
            <a:ext cx="8528252" cy="12961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96" y="4759450"/>
            <a:ext cx="2124075" cy="15335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4048" y="4485494"/>
            <a:ext cx="12858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67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BALANCE DE SITUACION FINANCIERA </a:t>
            </a:r>
          </a:p>
        </p:txBody>
      </p:sp>
      <p:sp>
        <p:nvSpPr>
          <p:cNvPr id="4" name="3 Rectángulo redondeado"/>
          <p:cNvSpPr/>
          <p:nvPr/>
        </p:nvSpPr>
        <p:spPr>
          <a:xfrm>
            <a:off x="683568" y="796908"/>
            <a:ext cx="2664296" cy="4718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PATRIMONIO</a:t>
            </a:r>
            <a:endParaRPr lang="es-EC" dirty="0"/>
          </a:p>
        </p:txBody>
      </p:sp>
      <p:graphicFrame>
        <p:nvGraphicFramePr>
          <p:cNvPr id="6" name="5 Diagrama"/>
          <p:cNvGraphicFramePr/>
          <p:nvPr>
            <p:extLst>
              <p:ext uri="{D42A27DB-BD31-4B8C-83A1-F6EECF244321}">
                <p14:modId xmlns:p14="http://schemas.microsoft.com/office/powerpoint/2010/main" val="3995079337"/>
              </p:ext>
            </p:extLst>
          </p:nvPr>
        </p:nvGraphicFramePr>
        <p:xfrm>
          <a:off x="53283" y="2060848"/>
          <a:ext cx="85926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1700808"/>
            <a:ext cx="8348046" cy="7200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8228" y="4806502"/>
            <a:ext cx="2038350" cy="15335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89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08792"/>
            <a:ext cx="8221989" cy="2248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ESTADO DE RESULTADOS</a:t>
            </a:r>
          </a:p>
        </p:txBody>
      </p:sp>
      <p:graphicFrame>
        <p:nvGraphicFramePr>
          <p:cNvPr id="4" name="3 Diagrama"/>
          <p:cNvGraphicFramePr/>
          <p:nvPr>
            <p:extLst>
              <p:ext uri="{D42A27DB-BD31-4B8C-83A1-F6EECF244321}">
                <p14:modId xmlns:p14="http://schemas.microsoft.com/office/powerpoint/2010/main" val="632708695"/>
              </p:ext>
            </p:extLst>
          </p:nvPr>
        </p:nvGraphicFramePr>
        <p:xfrm>
          <a:off x="0" y="2749376"/>
          <a:ext cx="88204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0"/>
            <a:ext cx="1895475" cy="15335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869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INDICES DINANCIEROS</a:t>
            </a:r>
          </a:p>
        </p:txBody>
      </p:sp>
      <p:graphicFrame>
        <p:nvGraphicFramePr>
          <p:cNvPr id="2" name="1 Diagrama"/>
          <p:cNvGraphicFramePr/>
          <p:nvPr>
            <p:extLst>
              <p:ext uri="{D42A27DB-BD31-4B8C-83A1-F6EECF244321}">
                <p14:modId xmlns:p14="http://schemas.microsoft.com/office/powerpoint/2010/main" val="1654383658"/>
              </p:ext>
            </p:extLst>
          </p:nvPr>
        </p:nvGraphicFramePr>
        <p:xfrm>
          <a:off x="251520" y="620688"/>
          <a:ext cx="84066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248150"/>
            <a:ext cx="2552700" cy="1638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3068960"/>
            <a:ext cx="2114550" cy="15811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3979" y="2037985"/>
            <a:ext cx="16383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3529" y="4073786"/>
            <a:ext cx="1428750" cy="1419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9734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METODOS  SELECCIONADO</a:t>
            </a:r>
          </a:p>
        </p:txBody>
      </p:sp>
      <p:graphicFrame>
        <p:nvGraphicFramePr>
          <p:cNvPr id="2" name="1 Diagrama"/>
          <p:cNvGraphicFramePr/>
          <p:nvPr>
            <p:extLst>
              <p:ext uri="{D42A27DB-BD31-4B8C-83A1-F6EECF244321}">
                <p14:modId xmlns:p14="http://schemas.microsoft.com/office/powerpoint/2010/main" val="3064728432"/>
              </p:ext>
            </p:extLst>
          </p:nvPr>
        </p:nvGraphicFramePr>
        <p:xfrm>
          <a:off x="179512" y="692696"/>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352" y="4372971"/>
            <a:ext cx="2010387" cy="143229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0995" y="636712"/>
            <a:ext cx="2705100"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7" y="2210652"/>
            <a:ext cx="1899949" cy="1866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29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4567" y="2195506"/>
            <a:ext cx="1647825" cy="1800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960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6" y="1268760"/>
            <a:ext cx="5040560"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PROYECCIONES</a:t>
            </a:r>
          </a:p>
        </p:txBody>
      </p:sp>
      <p:sp>
        <p:nvSpPr>
          <p:cNvPr id="24" name="23 CuadroTexto"/>
          <p:cNvSpPr txBox="1"/>
          <p:nvPr/>
        </p:nvSpPr>
        <p:spPr>
          <a:xfrm>
            <a:off x="1475656" y="2734469"/>
            <a:ext cx="5184576" cy="1015663"/>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 BALANCE DE SITUACION FINANCIERA</a:t>
            </a:r>
          </a:p>
          <a:p>
            <a:pPr>
              <a:spcBef>
                <a:spcPct val="50000"/>
              </a:spcBef>
              <a:buFont typeface="Wingdings" pitchFamily="2" charset="2"/>
              <a:buChar char="v"/>
            </a:pPr>
            <a:r>
              <a:rPr lang="es-ES" dirty="0" smtClean="0">
                <a:latin typeface="Arial" charset="0"/>
              </a:rPr>
              <a:t>  ESTADO DE RESULTADOS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98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44" y="5013717"/>
            <a:ext cx="5832648" cy="9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redondeado"/>
          <p:cNvSpPr/>
          <p:nvPr/>
        </p:nvSpPr>
        <p:spPr>
          <a:xfrm>
            <a:off x="1235388" y="796908"/>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VENTAS Y COSTO DE VENTAS</a:t>
            </a:r>
            <a:endParaRPr lang="es-EC" dirty="0"/>
          </a:p>
        </p:txBody>
      </p:sp>
      <p:sp>
        <p:nvSpPr>
          <p:cNvPr id="10" name="9 Flecha abajo"/>
          <p:cNvSpPr/>
          <p:nvPr/>
        </p:nvSpPr>
        <p:spPr>
          <a:xfrm>
            <a:off x="2411760" y="1333007"/>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512" y="2892740"/>
            <a:ext cx="4637920" cy="70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redondeado"/>
          <p:cNvSpPr/>
          <p:nvPr/>
        </p:nvSpPr>
        <p:spPr>
          <a:xfrm>
            <a:off x="4629304" y="1916832"/>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GASTOS DE OPERACION</a:t>
            </a:r>
            <a:endParaRPr lang="es-EC" dirty="0"/>
          </a:p>
        </p:txBody>
      </p:sp>
      <p:sp>
        <p:nvSpPr>
          <p:cNvPr id="14" name="13 Flecha abajo"/>
          <p:cNvSpPr/>
          <p:nvPr/>
        </p:nvSpPr>
        <p:spPr>
          <a:xfrm>
            <a:off x="5805676" y="2532700"/>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580996" y="44624"/>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PROYECCIONES</a:t>
            </a:r>
          </a:p>
        </p:txBody>
      </p:sp>
      <p:pic>
        <p:nvPicPr>
          <p:cNvPr id="16" name="Picture 2"/>
          <p:cNvPicPr>
            <a:picLocks noChangeAspect="1" noChangeArrowheads="1"/>
          </p:cNvPicPr>
          <p:nvPr/>
        </p:nvPicPr>
        <p:blipFill>
          <a:blip r:embed="rId5" cstate="print"/>
          <a:srcRect/>
          <a:stretch>
            <a:fillRect/>
          </a:stretch>
        </p:blipFill>
        <p:spPr bwMode="auto">
          <a:xfrm>
            <a:off x="394549" y="2532700"/>
            <a:ext cx="2059537" cy="1800940"/>
          </a:xfrm>
          <a:prstGeom prst="rect">
            <a:avLst/>
          </a:prstGeom>
          <a:ln>
            <a:noFill/>
          </a:ln>
          <a:effectLst>
            <a:softEdge rad="112500"/>
          </a:effectLst>
        </p:spPr>
      </p:pic>
      <p:sp>
        <p:nvSpPr>
          <p:cNvPr id="2" name="1 Rectángulo redondeado"/>
          <p:cNvSpPr/>
          <p:nvPr/>
        </p:nvSpPr>
        <p:spPr>
          <a:xfrm>
            <a:off x="1619672" y="1916832"/>
            <a:ext cx="1944216" cy="4406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PROMEDIO 17%</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5" name="4 Conector angular"/>
          <p:cNvCxnSpPr>
            <a:stCxn id="2" idx="2"/>
          </p:cNvCxnSpPr>
          <p:nvPr/>
        </p:nvCxnSpPr>
        <p:spPr>
          <a:xfrm rot="16200000" flipH="1">
            <a:off x="2146299" y="2802991"/>
            <a:ext cx="2511650" cy="16206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12" idx="2"/>
            <a:endCxn id="43010" idx="0"/>
          </p:cNvCxnSpPr>
          <p:nvPr/>
        </p:nvCxnSpPr>
        <p:spPr>
          <a:xfrm rot="5400000">
            <a:off x="4467422" y="3339667"/>
            <a:ext cx="1419096" cy="192900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11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redondeado"/>
          <p:cNvSpPr/>
          <p:nvPr/>
        </p:nvSpPr>
        <p:spPr>
          <a:xfrm>
            <a:off x="683568" y="765585"/>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GASTOS DE  DEPRECIACION</a:t>
            </a:r>
            <a:endParaRPr lang="es-EC" dirty="0"/>
          </a:p>
        </p:txBody>
      </p:sp>
      <p:sp>
        <p:nvSpPr>
          <p:cNvPr id="13" name="12 Flecha abajo"/>
          <p:cNvSpPr/>
          <p:nvPr/>
        </p:nvSpPr>
        <p:spPr>
          <a:xfrm>
            <a:off x="1859940" y="1381453"/>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a:off x="1859940" y="3946623"/>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redondeado"/>
          <p:cNvSpPr/>
          <p:nvPr/>
        </p:nvSpPr>
        <p:spPr>
          <a:xfrm>
            <a:off x="5868144" y="917985"/>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OTROS GASTOS</a:t>
            </a:r>
            <a:endParaRPr lang="es-EC" dirty="0"/>
          </a:p>
        </p:txBody>
      </p:sp>
      <p:sp>
        <p:nvSpPr>
          <p:cNvPr id="16" name="15 Flecha abajo"/>
          <p:cNvSpPr/>
          <p:nvPr/>
        </p:nvSpPr>
        <p:spPr>
          <a:xfrm>
            <a:off x="7164288" y="1533853"/>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396" y="2528888"/>
            <a:ext cx="4444929" cy="7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 Título"/>
          <p:cNvSpPr txBox="1">
            <a:spLocks/>
          </p:cNvSpPr>
          <p:nvPr/>
        </p:nvSpPr>
        <p:spPr>
          <a:xfrm>
            <a:off x="580996" y="44624"/>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PROYECCIONES</a:t>
            </a:r>
          </a:p>
        </p:txBody>
      </p:sp>
      <p:pic>
        <p:nvPicPr>
          <p:cNvPr id="19" name="Picture 2"/>
          <p:cNvPicPr>
            <a:picLocks noChangeAspect="1" noChangeArrowheads="1"/>
          </p:cNvPicPr>
          <p:nvPr/>
        </p:nvPicPr>
        <p:blipFill>
          <a:blip r:embed="rId4" cstate="print"/>
          <a:srcRect/>
          <a:stretch>
            <a:fillRect/>
          </a:stretch>
        </p:blipFill>
        <p:spPr bwMode="auto">
          <a:xfrm>
            <a:off x="5976156" y="3910434"/>
            <a:ext cx="2376264" cy="2077899"/>
          </a:xfrm>
          <a:prstGeom prst="rect">
            <a:avLst/>
          </a:prstGeom>
          <a:ln>
            <a:noFill/>
          </a:ln>
          <a:effectLst>
            <a:softEdge rad="112500"/>
          </a:effec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88" y="2287811"/>
            <a:ext cx="2857500" cy="12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25" y="4509120"/>
            <a:ext cx="51149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29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redondeado"/>
          <p:cNvSpPr/>
          <p:nvPr/>
        </p:nvSpPr>
        <p:spPr>
          <a:xfrm>
            <a:off x="683568" y="823143"/>
            <a:ext cx="3024336" cy="4718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CUENTAS POR COBRAR</a:t>
            </a:r>
            <a:endParaRPr lang="es-EC" dirty="0"/>
          </a:p>
        </p:txBody>
      </p:sp>
      <p:sp>
        <p:nvSpPr>
          <p:cNvPr id="15" name="14 Rectángulo redondeado"/>
          <p:cNvSpPr/>
          <p:nvPr/>
        </p:nvSpPr>
        <p:spPr>
          <a:xfrm>
            <a:off x="5868144" y="917985"/>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INVENTARIO</a:t>
            </a:r>
            <a:endParaRPr lang="es-EC" dirty="0"/>
          </a:p>
        </p:txBody>
      </p:sp>
      <p:sp>
        <p:nvSpPr>
          <p:cNvPr id="16" name="15 Flecha abajo"/>
          <p:cNvSpPr/>
          <p:nvPr/>
        </p:nvSpPr>
        <p:spPr>
          <a:xfrm>
            <a:off x="7164288" y="1533853"/>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 Título"/>
          <p:cNvSpPr txBox="1">
            <a:spLocks/>
          </p:cNvSpPr>
          <p:nvPr/>
        </p:nvSpPr>
        <p:spPr>
          <a:xfrm>
            <a:off x="580996" y="44624"/>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PROYECCIONES</a:t>
            </a:r>
          </a:p>
        </p:txBody>
      </p:sp>
      <p:sp>
        <p:nvSpPr>
          <p:cNvPr id="2" name="1 Elipse"/>
          <p:cNvSpPr/>
          <p:nvPr/>
        </p:nvSpPr>
        <p:spPr>
          <a:xfrm>
            <a:off x="580996" y="1799051"/>
            <a:ext cx="1110684" cy="8234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56</a:t>
            </a:r>
            <a:endParaRPr lang="es-EC" dirty="0"/>
          </a:p>
        </p:txBody>
      </p:sp>
      <p:sp>
        <p:nvSpPr>
          <p:cNvPr id="20" name="19 Elipse"/>
          <p:cNvSpPr/>
          <p:nvPr/>
        </p:nvSpPr>
        <p:spPr>
          <a:xfrm>
            <a:off x="2411760" y="1758109"/>
            <a:ext cx="1110684" cy="8234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53</a:t>
            </a:r>
            <a:endParaRPr lang="es-EC" dirty="0"/>
          </a:p>
        </p:txBody>
      </p:sp>
      <p:sp>
        <p:nvSpPr>
          <p:cNvPr id="3" name="2 Flecha izquierda, derecha y arriba"/>
          <p:cNvSpPr/>
          <p:nvPr/>
        </p:nvSpPr>
        <p:spPr>
          <a:xfrm>
            <a:off x="1925908" y="1830469"/>
            <a:ext cx="432048" cy="439325"/>
          </a:xfrm>
          <a:prstGeom prst="leftRigh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 name="4 Triángulo isósceles"/>
          <p:cNvSpPr/>
          <p:nvPr/>
        </p:nvSpPr>
        <p:spPr>
          <a:xfrm>
            <a:off x="6801834" y="1988219"/>
            <a:ext cx="1060704" cy="914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97</a:t>
            </a:r>
            <a:endParaRPr lang="es-EC" dirty="0"/>
          </a:p>
        </p:txBody>
      </p:sp>
      <p:sp>
        <p:nvSpPr>
          <p:cNvPr id="21" name="20 Rectángulo redondeado"/>
          <p:cNvSpPr/>
          <p:nvPr/>
        </p:nvSpPr>
        <p:spPr>
          <a:xfrm>
            <a:off x="683568" y="2769268"/>
            <a:ext cx="3024336" cy="4718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PROPIEDAD PLANTA Y EQUIPO</a:t>
            </a:r>
            <a:endParaRPr lang="es-EC" dirty="0"/>
          </a:p>
        </p:txBody>
      </p:sp>
      <p:sp>
        <p:nvSpPr>
          <p:cNvPr id="22" name="21 Flecha abajo"/>
          <p:cNvSpPr/>
          <p:nvPr/>
        </p:nvSpPr>
        <p:spPr>
          <a:xfrm>
            <a:off x="1859940" y="3385136"/>
            <a:ext cx="33579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50" y="3975150"/>
            <a:ext cx="3498002" cy="18752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202197"/>
            <a:ext cx="2181225" cy="1524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260" y="3975149"/>
            <a:ext cx="2094180" cy="1974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25 Cruz"/>
          <p:cNvSpPr/>
          <p:nvPr/>
        </p:nvSpPr>
        <p:spPr>
          <a:xfrm>
            <a:off x="4217400" y="4784611"/>
            <a:ext cx="478396" cy="432048"/>
          </a:xfrm>
          <a:prstGeom prst="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7" name="26 Cruz"/>
          <p:cNvSpPr/>
          <p:nvPr/>
        </p:nvSpPr>
        <p:spPr>
          <a:xfrm>
            <a:off x="5807715" y="4784611"/>
            <a:ext cx="478396" cy="432048"/>
          </a:xfrm>
          <a:prstGeom prst="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26242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redondeado"/>
          <p:cNvSpPr/>
          <p:nvPr/>
        </p:nvSpPr>
        <p:spPr>
          <a:xfrm>
            <a:off x="2411760" y="765585"/>
            <a:ext cx="3024336" cy="471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OBLIGACIONES BANCARIAS</a:t>
            </a:r>
            <a:endParaRPr lang="es-EC" dirty="0"/>
          </a:p>
        </p:txBody>
      </p:sp>
      <p:sp>
        <p:nvSpPr>
          <p:cNvPr id="13" name="12 Flecha abajo"/>
          <p:cNvSpPr/>
          <p:nvPr/>
        </p:nvSpPr>
        <p:spPr>
          <a:xfrm>
            <a:off x="3588132" y="1381453"/>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 Título"/>
          <p:cNvSpPr txBox="1">
            <a:spLocks/>
          </p:cNvSpPr>
          <p:nvPr/>
        </p:nvSpPr>
        <p:spPr>
          <a:xfrm>
            <a:off x="580996" y="44624"/>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PROYECCIONES</a:t>
            </a:r>
          </a:p>
        </p:txBody>
      </p:sp>
      <p:sp>
        <p:nvSpPr>
          <p:cNvPr id="20" name="19 Flecha abajo"/>
          <p:cNvSpPr/>
          <p:nvPr/>
        </p:nvSpPr>
        <p:spPr>
          <a:xfrm>
            <a:off x="3588132" y="3416797"/>
            <a:ext cx="3357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2"/>
          <p:cNvPicPr>
            <a:picLocks noChangeAspect="1" noChangeArrowheads="1"/>
          </p:cNvPicPr>
          <p:nvPr/>
        </p:nvPicPr>
        <p:blipFill>
          <a:blip r:embed="rId3" cstate="print"/>
          <a:srcRect/>
          <a:stretch>
            <a:fillRect/>
          </a:stretch>
        </p:blipFill>
        <p:spPr bwMode="auto">
          <a:xfrm>
            <a:off x="3954082" y="1617646"/>
            <a:ext cx="2376264" cy="2077899"/>
          </a:xfrm>
          <a:prstGeom prst="rect">
            <a:avLst/>
          </a:prstGeom>
          <a:ln>
            <a:noFill/>
          </a:ln>
          <a:effectLst>
            <a:softEdge rad="112500"/>
          </a:effectLst>
        </p:spPr>
      </p:pic>
      <p:sp>
        <p:nvSpPr>
          <p:cNvPr id="3" name="2 Rectángulo redondeado"/>
          <p:cNvSpPr/>
          <p:nvPr/>
        </p:nvSpPr>
        <p:spPr>
          <a:xfrm>
            <a:off x="0" y="3933056"/>
            <a:ext cx="9036496" cy="19442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1611346"/>
            <a:ext cx="1656184" cy="17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60" y="4725144"/>
            <a:ext cx="2428875" cy="504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125" y="4125498"/>
            <a:ext cx="2162175" cy="323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7346" y="5130480"/>
            <a:ext cx="2800350" cy="485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196" y="4563417"/>
            <a:ext cx="2628900" cy="1485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054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RESEÑA HISTORICA</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080583702"/>
              </p:ext>
            </p:extLst>
          </p:nvPr>
        </p:nvGraphicFramePr>
        <p:xfrm>
          <a:off x="0" y="836712"/>
          <a:ext cx="9036496"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4211459"/>
            <a:ext cx="1872208" cy="1304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4077072"/>
            <a:ext cx="1480890" cy="11658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4875" y="1066036"/>
            <a:ext cx="1381125" cy="14763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043" y="1124292"/>
            <a:ext cx="2016224" cy="10085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9875" y="4760348"/>
            <a:ext cx="2304256" cy="972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5" y="1268760"/>
            <a:ext cx="5759697"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PROYECCION</a:t>
            </a:r>
            <a:r>
              <a:rPr kumimoji="0" lang="es-ES" sz="2400" b="1" i="1" u="none" strike="noStrike" kern="0" cap="none" spc="0" normalizeH="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 DE FLUJOS DE CAJA</a:t>
            </a:r>
            <a:endPar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endParaRPr>
          </a:p>
        </p:txBody>
      </p:sp>
      <p:sp>
        <p:nvSpPr>
          <p:cNvPr id="24" name="23 CuadroTexto"/>
          <p:cNvSpPr txBox="1"/>
          <p:nvPr/>
        </p:nvSpPr>
        <p:spPr>
          <a:xfrm>
            <a:off x="1475656" y="2734469"/>
            <a:ext cx="5184576" cy="1708160"/>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 ESCENARIO BASE, OPTIMISTA Y PESIMISTA </a:t>
            </a:r>
          </a:p>
          <a:p>
            <a:pPr>
              <a:spcBef>
                <a:spcPct val="50000"/>
              </a:spcBef>
              <a:buFont typeface="Wingdings" pitchFamily="2" charset="2"/>
              <a:buChar char="v"/>
            </a:pPr>
            <a:r>
              <a:rPr lang="es-ES" dirty="0">
                <a:latin typeface="Arial" charset="0"/>
              </a:rPr>
              <a:t> VALOR DE LA EMPRESA</a:t>
            </a:r>
          </a:p>
          <a:p>
            <a:pPr>
              <a:spcBef>
                <a:spcPct val="50000"/>
              </a:spcBef>
              <a:buFont typeface="Wingdings" pitchFamily="2" charset="2"/>
              <a:buChar char="v"/>
            </a:pPr>
            <a:r>
              <a:rPr lang="es-ES" dirty="0">
                <a:latin typeface="Arial" charset="0"/>
              </a:rPr>
              <a:t> VALOR DE LA </a:t>
            </a:r>
            <a:r>
              <a:rPr lang="es-ES" dirty="0" smtClean="0">
                <a:latin typeface="Arial" charset="0"/>
              </a:rPr>
              <a:t>ACCION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673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none" spc="0" normalizeH="0" baseline="0" noProof="0" dirty="0" smtClean="0">
                <a:ln>
                  <a:noFill/>
                </a:ln>
                <a:solidFill>
                  <a:srgbClr val="FF0000"/>
                </a:solidFill>
                <a:effectLst/>
                <a:uLnTx/>
                <a:uFillTx/>
                <a:latin typeface="+mj-lt"/>
                <a:ea typeface="+mj-ea"/>
                <a:cs typeface="+mj-cs"/>
              </a:rPr>
              <a:t>ESCENARIO BASE, OPTIMISTA Y PESIMISTA</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3" name="2 Diagrama"/>
              <p:cNvGraphicFramePr/>
              <p:nvPr>
                <p:extLst>
                  <p:ext uri="{D42A27DB-BD31-4B8C-83A1-F6EECF244321}">
                    <p14:modId xmlns:p14="http://schemas.microsoft.com/office/powerpoint/2010/main" val="647777120"/>
                  </p:ext>
                </p:extLst>
              </p:nvPr>
            </p:nvGraphicFramePr>
            <p:xfrm>
              <a:off x="0" y="620688"/>
              <a:ext cx="88924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2 Diagrama"/>
              <p:cNvGraphicFramePr/>
              <p:nvPr>
                <p:extLst>
                  <p:ext uri="{D42A27DB-BD31-4B8C-83A1-F6EECF244321}">
                    <p14:modId xmlns:p14="http://schemas.microsoft.com/office/powerpoint/2010/main" val="647777120"/>
                  </p:ext>
                </p:extLst>
              </p:nvPr>
            </p:nvGraphicFramePr>
            <p:xfrm>
              <a:off x="0" y="620688"/>
              <a:ext cx="8892480"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0" name="9 Elipse"/>
          <p:cNvSpPr/>
          <p:nvPr/>
        </p:nvSpPr>
        <p:spPr>
          <a:xfrm>
            <a:off x="2627784" y="5960624"/>
            <a:ext cx="35283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VC =  61.632.000,00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41057962"/>
              </p:ext>
            </p:extLst>
          </p:nvPr>
        </p:nvGraphicFramePr>
        <p:xfrm>
          <a:off x="107504" y="692696"/>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428596" y="0"/>
            <a:ext cx="8229600"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dirty="0" smtClean="0">
                <a:solidFill>
                  <a:srgbClr val="FF0000"/>
                </a:solidFill>
                <a:latin typeface="+mj-lt"/>
                <a:ea typeface="+mj-ea"/>
                <a:cs typeface="+mj-cs"/>
              </a:rPr>
              <a:t>VALOR DE LA ACCION</a:t>
            </a:r>
            <a:endParaRPr kumimoji="0" lang="es-ES" sz="2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4713" y="4869160"/>
            <a:ext cx="2314575" cy="1438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1052736"/>
            <a:ext cx="2562225" cy="14763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1028852"/>
            <a:ext cx="1584176" cy="19963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331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4250" y="3878992"/>
            <a:ext cx="1809750" cy="16192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29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821504" y="5728901"/>
            <a:ext cx="267037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spc="50" normalizeH="0" baseline="0" dirty="0" smtClean="0">
                <a:ln w="13500">
                  <a:solidFill>
                    <a:schemeClr val="accent1">
                      <a:shade val="2500"/>
                      <a:alpha val="6500"/>
                    </a:schemeClr>
                  </a:solidFill>
                  <a:prstDash val="solid"/>
                </a:ln>
                <a:solidFill>
                  <a:schemeClr val="accent4">
                    <a:lumMod val="75000"/>
                    <a:alpha val="95000"/>
                  </a:schemeClr>
                </a:solidFill>
                <a:effectLst>
                  <a:innerShdw blurRad="50900" dist="38500" dir="13500000">
                    <a:srgbClr val="000000">
                      <a:alpha val="60000"/>
                    </a:srgbClr>
                  </a:innerShdw>
                </a:effectLst>
                <a:latin typeface="Verdana" pitchFamily="34" charset="0"/>
                <a:ea typeface="Calibri" pitchFamily="34" charset="0"/>
                <a:cs typeface="Times New Roman" pitchFamily="18" charset="0"/>
              </a:rPr>
              <a:t>CONCLUSIONES</a:t>
            </a:r>
            <a:r>
              <a:rPr lang="es-ES" sz="1600" b="1" spc="50" dirty="0">
                <a:ln w="13500">
                  <a:solidFill>
                    <a:schemeClr val="accent1">
                      <a:shade val="2500"/>
                      <a:alpha val="6500"/>
                    </a:schemeClr>
                  </a:solidFill>
                  <a:prstDash val="solid"/>
                </a:ln>
                <a:solidFill>
                  <a:schemeClr val="accent4">
                    <a:lumMod val="75000"/>
                    <a:alpha val="95000"/>
                  </a:schemeClr>
                </a:solidFill>
                <a:effectLst>
                  <a:innerShdw blurRad="50900" dist="38500" dir="13500000">
                    <a:srgbClr val="000000">
                      <a:alpha val="60000"/>
                    </a:srgbClr>
                  </a:innerShdw>
                </a:effectLst>
                <a:latin typeface="Verdana" pitchFamily="34" charset="0"/>
                <a:ea typeface="Calibri" pitchFamily="34" charset="0"/>
                <a:cs typeface="Times New Roman" pitchFamily="18" charset="0"/>
              </a:rPr>
              <a:t> </a:t>
            </a:r>
            <a:r>
              <a:rPr lang="es-ES" sz="1600" b="1" spc="50" dirty="0" smtClean="0">
                <a:ln w="13500">
                  <a:solidFill>
                    <a:schemeClr val="accent1">
                      <a:shade val="2500"/>
                      <a:alpha val="6500"/>
                    </a:schemeClr>
                  </a:solidFill>
                  <a:prstDash val="solid"/>
                </a:ln>
                <a:solidFill>
                  <a:schemeClr val="accent4">
                    <a:lumMod val="75000"/>
                    <a:alpha val="95000"/>
                  </a:schemeClr>
                </a:solidFill>
                <a:effectLst>
                  <a:innerShdw blurRad="50900" dist="38500" dir="13500000">
                    <a:srgbClr val="000000">
                      <a:alpha val="60000"/>
                    </a:srgbClr>
                  </a:innerShdw>
                </a:effectLst>
                <a:latin typeface="Verdana" pitchFamily="34" charset="0"/>
                <a:ea typeface="Calibri" pitchFamily="34" charset="0"/>
                <a:cs typeface="Times New Roman" pitchFamily="18" charset="0"/>
              </a:rPr>
              <a:t>Y RECOMENDACIONES</a:t>
            </a:r>
            <a:endParaRPr kumimoji="0" lang="es-ES" sz="1600" b="1" i="0" u="none" strike="noStrike" spc="50" normalizeH="0" baseline="0" dirty="0" smtClean="0">
              <a:ln w="13500">
                <a:solidFill>
                  <a:schemeClr val="accent1">
                    <a:shade val="2500"/>
                    <a:alpha val="6500"/>
                  </a:schemeClr>
                </a:solidFill>
                <a:prstDash val="solid"/>
              </a:ln>
              <a:solidFill>
                <a:schemeClr val="accent4">
                  <a:lumMod val="75000"/>
                  <a:alpha val="95000"/>
                </a:schemeClr>
              </a:solidFill>
              <a:effectLst>
                <a:innerShdw blurRad="50900" dist="38500" dir="13500000">
                  <a:srgbClr val="000000">
                    <a:alpha val="60000"/>
                  </a:srgbClr>
                </a:innerShdw>
              </a:effectLst>
              <a:latin typeface="Arial" pitchFamily="34" charset="0"/>
            </a:endParaRPr>
          </a:p>
        </p:txBody>
      </p:sp>
      <p:pic>
        <p:nvPicPr>
          <p:cNvPr id="15"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776" y="142852"/>
            <a:ext cx="710992" cy="642918"/>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de flecha a la derecha"/>
          <p:cNvSpPr/>
          <p:nvPr/>
        </p:nvSpPr>
        <p:spPr>
          <a:xfrm>
            <a:off x="179512" y="1196752"/>
            <a:ext cx="5328592" cy="3888432"/>
          </a:xfrm>
          <a:prstGeom prst="right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smtClean="0"/>
          </a:p>
          <a:p>
            <a:pPr algn="ctr"/>
            <a:r>
              <a:rPr lang="es-EC" dirty="0" smtClean="0"/>
              <a:t>La </a:t>
            </a:r>
            <a:r>
              <a:rPr lang="es-EC" dirty="0"/>
              <a:t>carecía de políticas adecuadas para la gestión y recuperación de cartera, manejo de inventarios, gestión y pago a proveedores, entre otras. </a:t>
            </a:r>
            <a:endParaRPr lang="es-EC" dirty="0" smtClean="0"/>
          </a:p>
          <a:p>
            <a:pPr algn="ctr"/>
            <a:r>
              <a:rPr lang="es-EC" dirty="0"/>
              <a:t>Del análisis de los estados financieros presentados por la empresa se pudo evidenciar que existen falencias en el manejo financiero de la </a:t>
            </a:r>
            <a:r>
              <a:rPr lang="es-EC" dirty="0" smtClean="0"/>
              <a:t>empresa</a:t>
            </a:r>
            <a:endParaRPr lang="es-EC" dirty="0"/>
          </a:p>
        </p:txBody>
      </p:sp>
      <p:sp>
        <p:nvSpPr>
          <p:cNvPr id="3" name="2 Pergamino vertical"/>
          <p:cNvSpPr/>
          <p:nvPr/>
        </p:nvSpPr>
        <p:spPr>
          <a:xfrm>
            <a:off x="5040560" y="1124744"/>
            <a:ext cx="4355976" cy="39604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r>
              <a:rPr lang="es-EC" dirty="0" smtClean="0"/>
              <a:t>Tome en cuenta la investigación</a:t>
            </a:r>
            <a:r>
              <a:rPr lang="es-EC" dirty="0"/>
              <a:t>, que ha permitido valorar la empresa en su conjunto, como un negocio en marcha; permitiendo ver con claridad las virtudes que posee este método y la ayuda que puede proporcionar a la dirección estratégica de empresas que desarrollan actividades en este importante sector que se encuentra en un nivel de crecimiento constante. </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633" y="338931"/>
            <a:ext cx="1781175" cy="1571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636912"/>
            <a:ext cx="1008112" cy="10503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059" y="142852"/>
            <a:ext cx="1771650" cy="1514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962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strella de 7 puntas"/>
          <p:cNvSpPr/>
          <p:nvPr/>
        </p:nvSpPr>
        <p:spPr>
          <a:xfrm>
            <a:off x="1187624" y="1340768"/>
            <a:ext cx="7416824" cy="381642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s-EC"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4730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FILOSOFIA EMPRESARIAL</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5466668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617203"/>
            <a:ext cx="2619375" cy="1009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6196" y="604335"/>
            <a:ext cx="2400300" cy="1143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3362299"/>
            <a:ext cx="1844408" cy="2010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312" y="4456771"/>
            <a:ext cx="1656184" cy="1476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507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defRPr/>
            </a:pPr>
            <a:r>
              <a:rPr lang="es-ES" sz="2400" dirty="0" smtClean="0">
                <a:solidFill>
                  <a:srgbClr val="FF0000"/>
                </a:solidFill>
              </a:rPr>
              <a:t>POLITICA </a:t>
            </a:r>
            <a:r>
              <a:rPr lang="es-ES" sz="2400" dirty="0">
                <a:solidFill>
                  <a:srgbClr val="FF0000"/>
                </a:solidFill>
              </a:rPr>
              <a:t>DE CALIDAD</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342785833"/>
              </p:ext>
            </p:extLst>
          </p:nvPr>
        </p:nvGraphicFramePr>
        <p:xfrm>
          <a:off x="107504" y="332656"/>
          <a:ext cx="903649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764704"/>
            <a:ext cx="2088232" cy="1543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9501" y="1029893"/>
            <a:ext cx="2110994" cy="14223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22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752" y="4797152"/>
            <a:ext cx="2213299"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996952"/>
            <a:ext cx="2638425" cy="127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303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defRPr/>
            </a:pPr>
            <a:r>
              <a:rPr lang="es-ES" sz="2400" dirty="0">
                <a:solidFill>
                  <a:srgbClr val="FF0000"/>
                </a:solidFill>
              </a:rPr>
              <a:t>POLITICA DE </a:t>
            </a:r>
            <a:r>
              <a:rPr lang="es-ES" sz="2400" dirty="0" smtClean="0">
                <a:solidFill>
                  <a:srgbClr val="FF0000"/>
                </a:solidFill>
              </a:rPr>
              <a:t>SEGURIDAD</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2139722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4142613"/>
            <a:ext cx="1788434" cy="18002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3933056"/>
            <a:ext cx="1959793" cy="18940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568" y="1383374"/>
            <a:ext cx="2088232" cy="1543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475" y="1141996"/>
            <a:ext cx="1656581" cy="101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5816" y="692696"/>
            <a:ext cx="2130600" cy="11879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1303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292" y="28600"/>
            <a:ext cx="3539708"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556792"/>
            <a:ext cx="6120680" cy="369332"/>
          </a:xfrm>
          <a:prstGeom prst="rect">
            <a:avLst/>
          </a:prstGeom>
          <a:noFill/>
        </p:spPr>
        <p:txBody>
          <a:bodyPr wrap="square" rtlCol="0">
            <a:spAutoFit/>
          </a:bodyPr>
          <a:lstStyle/>
          <a:p>
            <a:endParaRPr lang="es-ES" dirty="0"/>
          </a:p>
        </p:txBody>
      </p:sp>
      <p:sp>
        <p:nvSpPr>
          <p:cNvPr id="7" name="1 Título"/>
          <p:cNvSpPr txBox="1">
            <a:spLocks/>
          </p:cNvSpPr>
          <p:nvPr/>
        </p:nvSpPr>
        <p:spPr>
          <a:xfrm>
            <a:off x="1835696" y="1268760"/>
            <a:ext cx="5040560" cy="864096"/>
          </a:xfrm>
          <a:prstGeom prst="rect">
            <a:avLst/>
          </a:prstGeom>
        </p:spPr>
        <p:txBody>
          <a:bodyPr numCol="1" rtlCol="0">
            <a:prstTxWarp prst="textCurveUp">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1" u="none" strike="noStrike" kern="0" cap="none" spc="0" normalizeH="0" baseline="0" noProof="0" dirty="0" smtClean="0">
                <a:ln>
                  <a:noFill/>
                </a:ln>
                <a:solidFill>
                  <a:srgbClr val="FF0000"/>
                </a:solidFill>
                <a:effectLst>
                  <a:glow rad="228600">
                    <a:schemeClr val="accent6">
                      <a:satMod val="175000"/>
                      <a:alpha val="40000"/>
                    </a:schemeClr>
                  </a:glow>
                  <a:outerShdw blurRad="38100" dist="38100" dir="2700000" algn="tl">
                    <a:srgbClr val="C0C0C0"/>
                  </a:outerShdw>
                </a:effectLst>
                <a:uLnTx/>
                <a:uFillTx/>
                <a:latin typeface="+mj-lt"/>
                <a:ea typeface="+mj-ea"/>
                <a:cs typeface="+mj-cs"/>
              </a:rPr>
              <a:t>MACROAMBIENTE</a:t>
            </a:r>
          </a:p>
        </p:txBody>
      </p:sp>
      <p:sp>
        <p:nvSpPr>
          <p:cNvPr id="24" name="23 CuadroTexto"/>
          <p:cNvSpPr txBox="1"/>
          <p:nvPr/>
        </p:nvSpPr>
        <p:spPr>
          <a:xfrm>
            <a:off x="1475656" y="2734469"/>
            <a:ext cx="5184576" cy="1846659"/>
          </a:xfrm>
          <a:prstGeom prst="rect">
            <a:avLst/>
          </a:prstGeom>
          <a:noFill/>
        </p:spPr>
        <p:txBody>
          <a:bodyPr wrap="square" rtlCol="0">
            <a:spAutoFit/>
          </a:bodyPr>
          <a:lstStyle/>
          <a:p>
            <a:pPr>
              <a:spcBef>
                <a:spcPct val="50000"/>
              </a:spcBef>
            </a:pPr>
            <a:endParaRPr lang="es-ES" sz="600" dirty="0" smtClean="0">
              <a:latin typeface="Arial" charset="0"/>
            </a:endParaRPr>
          </a:p>
          <a:p>
            <a:pPr>
              <a:spcBef>
                <a:spcPct val="50000"/>
              </a:spcBef>
              <a:buFont typeface="Wingdings" pitchFamily="2" charset="2"/>
              <a:buChar char="v"/>
            </a:pPr>
            <a:r>
              <a:rPr lang="es-ES" dirty="0" smtClean="0">
                <a:latin typeface="Arial" charset="0"/>
              </a:rPr>
              <a:t> ENTORNO ECONOMICO</a:t>
            </a:r>
          </a:p>
          <a:p>
            <a:pPr>
              <a:spcBef>
                <a:spcPct val="50000"/>
              </a:spcBef>
              <a:buFont typeface="Wingdings" pitchFamily="2" charset="2"/>
              <a:buChar char="v"/>
            </a:pPr>
            <a:r>
              <a:rPr lang="es-ES" dirty="0" smtClean="0">
                <a:latin typeface="Arial" charset="0"/>
              </a:rPr>
              <a:t>  ENTORNO POLITICO</a:t>
            </a:r>
          </a:p>
          <a:p>
            <a:pPr>
              <a:spcBef>
                <a:spcPct val="50000"/>
              </a:spcBef>
              <a:buFont typeface="Wingdings" pitchFamily="2" charset="2"/>
              <a:buChar char="v"/>
            </a:pPr>
            <a:r>
              <a:rPr lang="es-ES" dirty="0" smtClean="0">
                <a:latin typeface="Arial" charset="0"/>
              </a:rPr>
              <a:t>  ENTORNO SOCIAL </a:t>
            </a:r>
          </a:p>
          <a:p>
            <a:pPr>
              <a:spcBef>
                <a:spcPct val="50000"/>
              </a:spcBef>
              <a:buFont typeface="Wingdings" pitchFamily="2" charset="2"/>
              <a:buChar char="v"/>
            </a:pPr>
            <a:r>
              <a:rPr lang="es-ES" dirty="0" smtClean="0">
                <a:latin typeface="Arial" charset="0"/>
              </a:rPr>
              <a:t>  ENTORNO TECNOLOGICO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60648"/>
            <a:ext cx="21962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045" y="2780928"/>
            <a:ext cx="1870323" cy="17960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224416" y="3717032"/>
            <a:ext cx="1419225"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ECONOMICO</a:t>
            </a:r>
          </a:p>
        </p:txBody>
      </p:sp>
      <p:pic>
        <p:nvPicPr>
          <p:cNvPr id="6148" name="Picture 4"/>
          <p:cNvPicPr>
            <a:picLocks noChangeAspect="1" noChangeArrowheads="1"/>
          </p:cNvPicPr>
          <p:nvPr/>
        </p:nvPicPr>
        <p:blipFill>
          <a:blip r:embed="rId4" cstate="print"/>
          <a:srcRect/>
          <a:stretch>
            <a:fillRect/>
          </a:stretch>
        </p:blipFill>
        <p:spPr bwMode="auto">
          <a:xfrm>
            <a:off x="7263494" y="476672"/>
            <a:ext cx="16383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798632145"/>
              </p:ext>
            </p:extLst>
          </p:nvPr>
        </p:nvGraphicFramePr>
        <p:xfrm>
          <a:off x="1524000" y="1397000"/>
          <a:ext cx="7296472"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289"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528" y="620688"/>
            <a:ext cx="231457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redondeado"/>
          <p:cNvSpPr/>
          <p:nvPr/>
        </p:nvSpPr>
        <p:spPr>
          <a:xfrm>
            <a:off x="2915816" y="872716"/>
            <a:ext cx="3528392" cy="4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INFLACION</a:t>
            </a:r>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Elipse"/>
          <p:cNvSpPr/>
          <p:nvPr/>
        </p:nvSpPr>
        <p:spPr>
          <a:xfrm>
            <a:off x="3131840" y="5013176"/>
            <a:ext cx="309634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FEBRERO 4,05%</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rtlCol="0">
            <a:noAutofit/>
          </a:bodyPr>
          <a:lstStyle/>
          <a:p>
            <a:pPr algn="ctr" eaLnBrk="1" fontAlgn="auto" hangingPunct="1">
              <a:spcAft>
                <a:spcPts val="0"/>
              </a:spcAft>
              <a:defRPr/>
            </a:pPr>
            <a:r>
              <a:rPr lang="es-ES" sz="2400" dirty="0" smtClean="0">
                <a:solidFill>
                  <a:srgbClr val="FF0000"/>
                </a:solidFill>
              </a:rPr>
              <a:t>ENTORNO ECONOMICO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92" y="5949280"/>
            <a:ext cx="19077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858006" y="692696"/>
            <a:ext cx="328194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DESEMPLEO</a:t>
            </a:r>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3" name="2 Diagrama"/>
          <p:cNvGraphicFramePr/>
          <p:nvPr>
            <p:extLst>
              <p:ext uri="{D42A27DB-BD31-4B8C-83A1-F6EECF244321}">
                <p14:modId xmlns:p14="http://schemas.microsoft.com/office/powerpoint/2010/main" val="1323907463"/>
              </p:ext>
            </p:extLst>
          </p:nvPr>
        </p:nvGraphicFramePr>
        <p:xfrm>
          <a:off x="971600" y="692696"/>
          <a:ext cx="7632848"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p:cNvPicPr>
            <a:picLocks noChangeAspect="1" noChangeArrowheads="1"/>
          </p:cNvPicPr>
          <p:nvPr/>
        </p:nvPicPr>
        <p:blipFill>
          <a:blip r:embed="rId9" cstate="print"/>
          <a:srcRect/>
          <a:stretch>
            <a:fillRect/>
          </a:stretch>
        </p:blipFill>
        <p:spPr bwMode="auto">
          <a:xfrm>
            <a:off x="611560" y="1700808"/>
            <a:ext cx="2448272" cy="1755154"/>
          </a:xfrm>
          <a:prstGeom prst="rect">
            <a:avLst/>
          </a:prstGeom>
          <a:ln>
            <a:noFill/>
          </a:ln>
          <a:effectLst>
            <a:outerShdw blurRad="292100" dist="139700" dir="2700000" algn="tl" rotWithShape="0">
              <a:srgbClr val="333333">
                <a:alpha val="65000"/>
              </a:srgbClr>
            </a:outerShdw>
          </a:effectLst>
        </p:spPr>
      </p:pic>
      <p:sp>
        <p:nvSpPr>
          <p:cNvPr id="4" name="3 Rectángulo redondeado"/>
          <p:cNvSpPr/>
          <p:nvPr/>
        </p:nvSpPr>
        <p:spPr>
          <a:xfrm>
            <a:off x="5508104" y="1052736"/>
            <a:ext cx="2808312" cy="12241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smtClean="0"/>
              <a:t>Población Activa por rama de Actividad</a:t>
            </a:r>
          </a:p>
          <a:p>
            <a:pPr algn="ctr"/>
            <a:r>
              <a:rPr lang="es-EC" dirty="0" smtClean="0"/>
              <a:t> 401,345</a:t>
            </a:r>
            <a:endParaRPr lang="es-EC" dirty="0"/>
          </a:p>
        </p:txBody>
      </p:sp>
    </p:spTree>
    <p:extLst>
      <p:ext uri="{BB962C8B-B14F-4D97-AF65-F5344CB8AC3E}">
        <p14:creationId xmlns:p14="http://schemas.microsoft.com/office/powerpoint/2010/main" val="1005379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sonalizado 1">
      <a:majorFont>
        <a:latin typeface="Lucida Sans Typewriter"/>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34089</TotalTime>
  <Words>1457</Words>
  <Application>Microsoft Office PowerPoint</Application>
  <PresentationFormat>Presentación en pantalla (4:3)</PresentationFormat>
  <Paragraphs>242</Paragraphs>
  <Slides>34</Slides>
  <Notes>10</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34</vt:i4>
      </vt:variant>
    </vt:vector>
  </HeadingPairs>
  <TitlesOfParts>
    <vt:vector size="38" baseType="lpstr">
      <vt:lpstr>Diseño predeterminado</vt:lpstr>
      <vt:lpstr>Tema de Office</vt:lpstr>
      <vt:lpstr>Tema2</vt:lpstr>
      <vt:lpstr>CorelDRAW</vt:lpstr>
      <vt:lpstr>Presentación de PowerPoint</vt:lpstr>
      <vt:lpstr>Presentación de PowerPoint</vt:lpstr>
      <vt:lpstr>RESEÑA HISTORICA</vt:lpstr>
      <vt:lpstr>FILOSOFIA EMPRESARIAL</vt:lpstr>
      <vt:lpstr>POLITICA DE CALIDAD</vt:lpstr>
      <vt:lpstr>POLITICA DE SEGURIDAD</vt:lpstr>
      <vt:lpstr>Presentación de PowerPoint</vt:lpstr>
      <vt:lpstr>ENTORNO ECONOMICO</vt:lpstr>
      <vt:lpstr>ENTORNO ECONOMICO</vt:lpstr>
      <vt:lpstr>ENTORNO ECONOMICO</vt:lpstr>
      <vt:lpstr>ENTORNO ECONOMICO</vt:lpstr>
      <vt:lpstr>ENTORNO SOCIAL</vt:lpstr>
      <vt:lpstr>ENTORNO TECNOLOGICO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METODOS  SELECCIONADO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Lapto</dc:creator>
  <cp:lastModifiedBy>Toshiba</cp:lastModifiedBy>
  <cp:revision>210</cp:revision>
  <dcterms:created xsi:type="dcterms:W3CDTF">2010-09-05T13:29:24Z</dcterms:created>
  <dcterms:modified xsi:type="dcterms:W3CDTF">2015-06-22T05:07:22Z</dcterms:modified>
</cp:coreProperties>
</file>