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1" r:id="rId1"/>
  </p:sldMasterIdLst>
  <p:notesMasterIdLst>
    <p:notesMasterId r:id="rId43"/>
  </p:notesMasterIdLst>
  <p:sldIdLst>
    <p:sldId id="257" r:id="rId2"/>
    <p:sldId id="265" r:id="rId3"/>
    <p:sldId id="266" r:id="rId4"/>
    <p:sldId id="258" r:id="rId5"/>
    <p:sldId id="260" r:id="rId6"/>
    <p:sldId id="267" r:id="rId7"/>
    <p:sldId id="268" r:id="rId8"/>
    <p:sldId id="269" r:id="rId9"/>
    <p:sldId id="270" r:id="rId10"/>
    <p:sldId id="299" r:id="rId11"/>
    <p:sldId id="261" r:id="rId12"/>
    <p:sldId id="262" r:id="rId13"/>
    <p:sldId id="263" r:id="rId14"/>
    <p:sldId id="264" r:id="rId15"/>
    <p:sldId id="283" r:id="rId16"/>
    <p:sldId id="271" r:id="rId17"/>
    <p:sldId id="276" r:id="rId18"/>
    <p:sldId id="280" r:id="rId19"/>
    <p:sldId id="277" r:id="rId20"/>
    <p:sldId id="278" r:id="rId21"/>
    <p:sldId id="279" r:id="rId22"/>
    <p:sldId id="281" r:id="rId23"/>
    <p:sldId id="282" r:id="rId24"/>
    <p:sldId id="284" r:id="rId25"/>
    <p:sldId id="285" r:id="rId26"/>
    <p:sldId id="286" r:id="rId27"/>
    <p:sldId id="287" r:id="rId28"/>
    <p:sldId id="291" r:id="rId29"/>
    <p:sldId id="288" r:id="rId30"/>
    <p:sldId id="290" r:id="rId31"/>
    <p:sldId id="293" r:id="rId32"/>
    <p:sldId id="292" r:id="rId33"/>
    <p:sldId id="289" r:id="rId34"/>
    <p:sldId id="295" r:id="rId35"/>
    <p:sldId id="294" r:id="rId36"/>
    <p:sldId id="272" r:id="rId37"/>
    <p:sldId id="298" r:id="rId38"/>
    <p:sldId id="296" r:id="rId39"/>
    <p:sldId id="273" r:id="rId40"/>
    <p:sldId id="274" r:id="rId41"/>
    <p:sldId id="275"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686" autoAdjust="0"/>
  </p:normalViewPr>
  <p:slideViewPr>
    <p:cSldViewPr snapToGrid="0">
      <p:cViewPr varScale="1">
        <p:scale>
          <a:sx n="52" d="100"/>
          <a:sy n="52" d="100"/>
        </p:scale>
        <p:origin x="133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image" Target="../media/image4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8094F-8D25-41F0-BB7A-19594EFEA21C}" type="doc">
      <dgm:prSet loTypeId="urn:microsoft.com/office/officeart/2005/8/layout/vList3" loCatId="list" qsTypeId="urn:microsoft.com/office/officeart/2005/8/quickstyle/simple4" qsCatId="simple" csTypeId="urn:microsoft.com/office/officeart/2005/8/colors/colorful2" csCatId="colorful" phldr="1"/>
      <dgm:spPr/>
      <dgm:t>
        <a:bodyPr/>
        <a:lstStyle/>
        <a:p>
          <a:endParaRPr lang="es-ES"/>
        </a:p>
      </dgm:t>
    </dgm:pt>
    <dgm:pt modelId="{15829EFF-75DE-43DF-B57E-0424387FDED4}">
      <dgm:prSet phldrT="[Texto]"/>
      <dgm:spPr/>
      <dgm:t>
        <a:bodyPr/>
        <a:lstStyle/>
        <a:p>
          <a:pPr algn="l"/>
          <a:r>
            <a:rPr lang="es-419" dirty="0" smtClean="0"/>
            <a:t> </a:t>
          </a:r>
          <a:r>
            <a:rPr lang="es-ES" dirty="0" smtClean="0"/>
            <a:t>Ejecución</a:t>
          </a:r>
          <a:r>
            <a:rPr lang="es-419" dirty="0" smtClean="0"/>
            <a:t> de </a:t>
          </a:r>
          <a:r>
            <a:rPr lang="es-ES" dirty="0" smtClean="0"/>
            <a:t>acciones previas y/o complementarias para la </a:t>
          </a:r>
          <a:r>
            <a:rPr lang="es-419" dirty="0" smtClean="0"/>
            <a:t>Gestión Social de la </a:t>
          </a:r>
          <a:r>
            <a:rPr lang="es-ES" dirty="0" smtClean="0"/>
            <a:t>Reparación Integral</a:t>
          </a:r>
          <a:endParaRPr lang="es-ES" dirty="0"/>
        </a:p>
      </dgm:t>
    </dgm:pt>
    <dgm:pt modelId="{69C6F920-E3B2-4CEB-AAC4-70BBE7B53074}" type="parTrans" cxnId="{572B323A-51DD-4032-9208-0F1DABBDBBBE}">
      <dgm:prSet/>
      <dgm:spPr/>
      <dgm:t>
        <a:bodyPr/>
        <a:lstStyle/>
        <a:p>
          <a:pPr algn="just"/>
          <a:endParaRPr lang="es-ES"/>
        </a:p>
      </dgm:t>
    </dgm:pt>
    <dgm:pt modelId="{ECCDD5BF-7D1E-4847-A522-7A9B750283AE}" type="sibTrans" cxnId="{572B323A-51DD-4032-9208-0F1DABBDBBBE}">
      <dgm:prSet/>
      <dgm:spPr/>
      <dgm:t>
        <a:bodyPr/>
        <a:lstStyle/>
        <a:p>
          <a:pPr algn="just"/>
          <a:endParaRPr lang="es-ES"/>
        </a:p>
      </dgm:t>
    </dgm:pt>
    <dgm:pt modelId="{4E08E53E-E690-40DC-8E24-A167C07231DE}">
      <dgm:prSet phldrT="[Texto]"/>
      <dgm:spPr/>
      <dgm:t>
        <a:bodyPr/>
        <a:lstStyle/>
        <a:p>
          <a:pPr algn="l"/>
          <a:r>
            <a:rPr lang="es-419" dirty="0" smtClean="0"/>
            <a:t> </a:t>
          </a:r>
          <a:r>
            <a:rPr lang="es-ES" dirty="0" smtClean="0"/>
            <a:t>Seguimiento, monitoreo y evaluación de la Infraestructura Hidrocarburífera.</a:t>
          </a:r>
          <a:endParaRPr lang="es-ES" dirty="0"/>
        </a:p>
      </dgm:t>
    </dgm:pt>
    <dgm:pt modelId="{7993F14C-997C-485D-A0AD-85588E79E157}" type="sibTrans" cxnId="{D6AE6716-B670-42DE-9727-D1B05DE1B218}">
      <dgm:prSet/>
      <dgm:spPr/>
      <dgm:t>
        <a:bodyPr/>
        <a:lstStyle/>
        <a:p>
          <a:pPr algn="just"/>
          <a:endParaRPr lang="es-ES"/>
        </a:p>
      </dgm:t>
    </dgm:pt>
    <dgm:pt modelId="{D28EB983-7A22-4296-A694-2C44B8498EC2}" type="parTrans" cxnId="{D6AE6716-B670-42DE-9727-D1B05DE1B218}">
      <dgm:prSet/>
      <dgm:spPr/>
      <dgm:t>
        <a:bodyPr/>
        <a:lstStyle/>
        <a:p>
          <a:pPr algn="just"/>
          <a:endParaRPr lang="es-ES"/>
        </a:p>
      </dgm:t>
    </dgm:pt>
    <dgm:pt modelId="{E37D70BE-62FC-4A29-BBFE-66200420F04B}" type="pres">
      <dgm:prSet presAssocID="{F548094F-8D25-41F0-BB7A-19594EFEA21C}" presName="linearFlow" presStyleCnt="0">
        <dgm:presLayoutVars>
          <dgm:dir/>
          <dgm:resizeHandles val="exact"/>
        </dgm:presLayoutVars>
      </dgm:prSet>
      <dgm:spPr/>
      <dgm:t>
        <a:bodyPr/>
        <a:lstStyle/>
        <a:p>
          <a:endParaRPr lang="es-ES"/>
        </a:p>
      </dgm:t>
    </dgm:pt>
    <dgm:pt modelId="{7B04634F-C695-4907-A309-7E92CD92CBA3}" type="pres">
      <dgm:prSet presAssocID="{4E08E53E-E690-40DC-8E24-A167C07231DE}" presName="composite" presStyleCnt="0"/>
      <dgm:spPr/>
    </dgm:pt>
    <dgm:pt modelId="{7CD9703E-38D9-4731-9C2F-5322F5B72ED6}" type="pres">
      <dgm:prSet presAssocID="{4E08E53E-E690-40DC-8E24-A167C07231DE}"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F59DE5BF-6A76-4815-9BF8-F101D2B98665}" type="pres">
      <dgm:prSet presAssocID="{4E08E53E-E690-40DC-8E24-A167C07231DE}" presName="txShp" presStyleLbl="node1" presStyleIdx="0" presStyleCnt="2">
        <dgm:presLayoutVars>
          <dgm:bulletEnabled val="1"/>
        </dgm:presLayoutVars>
      </dgm:prSet>
      <dgm:spPr/>
      <dgm:t>
        <a:bodyPr/>
        <a:lstStyle/>
        <a:p>
          <a:endParaRPr lang="es-ES"/>
        </a:p>
      </dgm:t>
    </dgm:pt>
    <dgm:pt modelId="{70D15F16-279D-423B-AA60-9319B8FC1384}" type="pres">
      <dgm:prSet presAssocID="{7993F14C-997C-485D-A0AD-85588E79E157}" presName="spacing" presStyleCnt="0"/>
      <dgm:spPr/>
    </dgm:pt>
    <dgm:pt modelId="{6C9518B1-E45C-4FD6-B812-8EF8202FD6AC}" type="pres">
      <dgm:prSet presAssocID="{15829EFF-75DE-43DF-B57E-0424387FDED4}" presName="composite" presStyleCnt="0"/>
      <dgm:spPr/>
    </dgm:pt>
    <dgm:pt modelId="{320467D8-4078-4CC0-8D23-2BBDB8990F24}" type="pres">
      <dgm:prSet presAssocID="{15829EFF-75DE-43DF-B57E-0424387FDED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t>
        <a:bodyPr/>
        <a:lstStyle/>
        <a:p>
          <a:endParaRPr lang="es-ES"/>
        </a:p>
      </dgm:t>
    </dgm:pt>
    <dgm:pt modelId="{73C3F545-1E47-4F7B-A6B2-28CFF0B22438}" type="pres">
      <dgm:prSet presAssocID="{15829EFF-75DE-43DF-B57E-0424387FDED4}" presName="txShp" presStyleLbl="node1" presStyleIdx="1" presStyleCnt="2">
        <dgm:presLayoutVars>
          <dgm:bulletEnabled val="1"/>
        </dgm:presLayoutVars>
      </dgm:prSet>
      <dgm:spPr/>
      <dgm:t>
        <a:bodyPr/>
        <a:lstStyle/>
        <a:p>
          <a:endParaRPr lang="es-ES"/>
        </a:p>
      </dgm:t>
    </dgm:pt>
  </dgm:ptLst>
  <dgm:cxnLst>
    <dgm:cxn modelId="{D6AE6716-B670-42DE-9727-D1B05DE1B218}" srcId="{F548094F-8D25-41F0-BB7A-19594EFEA21C}" destId="{4E08E53E-E690-40DC-8E24-A167C07231DE}" srcOrd="0" destOrd="0" parTransId="{D28EB983-7A22-4296-A694-2C44B8498EC2}" sibTransId="{7993F14C-997C-485D-A0AD-85588E79E157}"/>
    <dgm:cxn modelId="{572B323A-51DD-4032-9208-0F1DABBDBBBE}" srcId="{F548094F-8D25-41F0-BB7A-19594EFEA21C}" destId="{15829EFF-75DE-43DF-B57E-0424387FDED4}" srcOrd="1" destOrd="0" parTransId="{69C6F920-E3B2-4CEB-AAC4-70BBE7B53074}" sibTransId="{ECCDD5BF-7D1E-4847-A522-7A9B750283AE}"/>
    <dgm:cxn modelId="{C4775284-28AB-41FC-B846-B04564F63DFE}" type="presOf" srcId="{4E08E53E-E690-40DC-8E24-A167C07231DE}" destId="{F59DE5BF-6A76-4815-9BF8-F101D2B98665}" srcOrd="0" destOrd="0" presId="urn:microsoft.com/office/officeart/2005/8/layout/vList3"/>
    <dgm:cxn modelId="{F2220EF2-78DA-4083-B36C-90577B2E768B}" type="presOf" srcId="{15829EFF-75DE-43DF-B57E-0424387FDED4}" destId="{73C3F545-1E47-4F7B-A6B2-28CFF0B22438}" srcOrd="0" destOrd="0" presId="urn:microsoft.com/office/officeart/2005/8/layout/vList3"/>
    <dgm:cxn modelId="{A82B4BD7-A009-4418-8A0B-D7611AAE00EA}" type="presOf" srcId="{F548094F-8D25-41F0-BB7A-19594EFEA21C}" destId="{E37D70BE-62FC-4A29-BBFE-66200420F04B}" srcOrd="0" destOrd="0" presId="urn:microsoft.com/office/officeart/2005/8/layout/vList3"/>
    <dgm:cxn modelId="{8E898815-D287-414E-AF52-87ECAA7143E6}" type="presParOf" srcId="{E37D70BE-62FC-4A29-BBFE-66200420F04B}" destId="{7B04634F-C695-4907-A309-7E92CD92CBA3}" srcOrd="0" destOrd="0" presId="urn:microsoft.com/office/officeart/2005/8/layout/vList3"/>
    <dgm:cxn modelId="{EF5CBCF1-0FA2-4BF7-9256-CF795B687868}" type="presParOf" srcId="{7B04634F-C695-4907-A309-7E92CD92CBA3}" destId="{7CD9703E-38D9-4731-9C2F-5322F5B72ED6}" srcOrd="0" destOrd="0" presId="urn:microsoft.com/office/officeart/2005/8/layout/vList3"/>
    <dgm:cxn modelId="{8768DF8B-8080-43BD-A3FA-942FFB1E6590}" type="presParOf" srcId="{7B04634F-C695-4907-A309-7E92CD92CBA3}" destId="{F59DE5BF-6A76-4815-9BF8-F101D2B98665}" srcOrd="1" destOrd="0" presId="urn:microsoft.com/office/officeart/2005/8/layout/vList3"/>
    <dgm:cxn modelId="{5D8567D1-88EB-4E58-9A71-4FA1A99D256E}" type="presParOf" srcId="{E37D70BE-62FC-4A29-BBFE-66200420F04B}" destId="{70D15F16-279D-423B-AA60-9319B8FC1384}" srcOrd="1" destOrd="0" presId="urn:microsoft.com/office/officeart/2005/8/layout/vList3"/>
    <dgm:cxn modelId="{E056BC08-C3BC-476E-90C8-EBB75C72FAD2}" type="presParOf" srcId="{E37D70BE-62FC-4A29-BBFE-66200420F04B}" destId="{6C9518B1-E45C-4FD6-B812-8EF8202FD6AC}" srcOrd="2" destOrd="0" presId="urn:microsoft.com/office/officeart/2005/8/layout/vList3"/>
    <dgm:cxn modelId="{1FCDBF9C-AB31-4CD2-9A6C-3077E44D31CF}" type="presParOf" srcId="{6C9518B1-E45C-4FD6-B812-8EF8202FD6AC}" destId="{320467D8-4078-4CC0-8D23-2BBDB8990F24}" srcOrd="0" destOrd="0" presId="urn:microsoft.com/office/officeart/2005/8/layout/vList3"/>
    <dgm:cxn modelId="{7ABE3498-AFE9-4A44-AF14-BBF8D0584B7B}" type="presParOf" srcId="{6C9518B1-E45C-4FD6-B812-8EF8202FD6AC}" destId="{73C3F545-1E47-4F7B-A6B2-28CFF0B2243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6B788-0BDB-4D2B-805F-1CEC7996235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8B3EA54C-2C12-4010-8720-BC8996943165}">
      <dgm:prSet custT="1"/>
      <dgm:spPr/>
      <dgm:t>
        <a:bodyPr/>
        <a:lstStyle/>
        <a:p>
          <a:r>
            <a:rPr lang="es-ES" sz="1300" dirty="0" smtClean="0"/>
            <a:t>Ver en qué área protegida se encuentra cada infraestructura hidrocarburífera.</a:t>
          </a:r>
          <a:endParaRPr lang="es-ES" sz="1300" dirty="0"/>
        </a:p>
      </dgm:t>
    </dgm:pt>
    <dgm:pt modelId="{FF00B7BE-4C1E-4B9C-ABFD-CE9A0BD53E44}" type="parTrans" cxnId="{B092D889-0F3B-439E-A906-22B6735F2969}">
      <dgm:prSet/>
      <dgm:spPr/>
      <dgm:t>
        <a:bodyPr/>
        <a:lstStyle/>
        <a:p>
          <a:endParaRPr lang="es-ES" sz="1300"/>
        </a:p>
      </dgm:t>
    </dgm:pt>
    <dgm:pt modelId="{163A4A09-2313-48F8-96A0-5763312CC96D}" type="sibTrans" cxnId="{B092D889-0F3B-439E-A906-22B6735F2969}">
      <dgm:prSet/>
      <dgm:spPr/>
      <dgm:t>
        <a:bodyPr/>
        <a:lstStyle/>
        <a:p>
          <a:endParaRPr lang="es-ES" sz="1300"/>
        </a:p>
      </dgm:t>
    </dgm:pt>
    <dgm:pt modelId="{70222C5E-39E3-46AD-8602-8C1B4139E9E9}">
      <dgm:prSet custT="1"/>
      <dgm:spPr/>
      <dgm:t>
        <a:bodyPr/>
        <a:lstStyle/>
        <a:p>
          <a:r>
            <a:rPr lang="es-ES" sz="1300" smtClean="0"/>
            <a:t>Determinar las infraestructuras que existen dentro de los diferentes territorios indígenas que hay en el país.</a:t>
          </a:r>
          <a:endParaRPr lang="es-ES" sz="1300"/>
        </a:p>
      </dgm:t>
    </dgm:pt>
    <dgm:pt modelId="{C4D2B793-13DD-4D5A-B93C-E97E38252919}" type="parTrans" cxnId="{5066286F-58CF-4E46-B433-3F617E953C24}">
      <dgm:prSet/>
      <dgm:spPr/>
      <dgm:t>
        <a:bodyPr/>
        <a:lstStyle/>
        <a:p>
          <a:endParaRPr lang="es-ES" sz="1300"/>
        </a:p>
      </dgm:t>
    </dgm:pt>
    <dgm:pt modelId="{BF52F1EE-B9EF-4114-84D7-D6A437B47AD5}" type="sibTrans" cxnId="{5066286F-58CF-4E46-B433-3F617E953C24}">
      <dgm:prSet/>
      <dgm:spPr/>
      <dgm:t>
        <a:bodyPr/>
        <a:lstStyle/>
        <a:p>
          <a:endParaRPr lang="es-ES" sz="1300"/>
        </a:p>
      </dgm:t>
    </dgm:pt>
    <dgm:pt modelId="{87CF745D-E88F-4F30-959C-B9246AE5C226}">
      <dgm:prSet custT="1"/>
      <dgm:spPr/>
      <dgm:t>
        <a:bodyPr/>
        <a:lstStyle/>
        <a:p>
          <a:r>
            <a:rPr lang="es-ES" sz="1300" dirty="0" smtClean="0"/>
            <a:t>Identificar en qué localidad se encuentra la mayor parte de infraestructuras estatales y no estatales.</a:t>
          </a:r>
          <a:endParaRPr lang="es-ES" sz="1300" dirty="0"/>
        </a:p>
      </dgm:t>
    </dgm:pt>
    <dgm:pt modelId="{BAAA183C-1E0B-4BFB-A153-4234680D2D64}" type="parTrans" cxnId="{A6495010-C4A4-459C-AB09-2D1CC1F94EB8}">
      <dgm:prSet/>
      <dgm:spPr/>
      <dgm:t>
        <a:bodyPr/>
        <a:lstStyle/>
        <a:p>
          <a:endParaRPr lang="es-ES" sz="1300"/>
        </a:p>
      </dgm:t>
    </dgm:pt>
    <dgm:pt modelId="{0E32AC16-8204-47DC-B970-AE0333C826D4}" type="sibTrans" cxnId="{A6495010-C4A4-459C-AB09-2D1CC1F94EB8}">
      <dgm:prSet/>
      <dgm:spPr/>
      <dgm:t>
        <a:bodyPr/>
        <a:lstStyle/>
        <a:p>
          <a:endParaRPr lang="es-ES" sz="1300"/>
        </a:p>
      </dgm:t>
    </dgm:pt>
    <dgm:pt modelId="{A97D5346-767D-4A9A-8074-6A1E351AF103}">
      <dgm:prSet custT="1"/>
      <dgm:spPr/>
      <dgm:t>
        <a:bodyPr/>
        <a:lstStyle/>
        <a:p>
          <a:r>
            <a:rPr lang="es-ES" sz="1300" smtClean="0"/>
            <a:t>Identificar los tipos de estaciones que existen actualmente.</a:t>
          </a:r>
          <a:endParaRPr lang="es-ES" sz="1300"/>
        </a:p>
      </dgm:t>
    </dgm:pt>
    <dgm:pt modelId="{4E996E12-0681-4577-8331-DE810C9C0B73}" type="parTrans" cxnId="{957893D3-0A89-46F5-AC42-2385F6CBE965}">
      <dgm:prSet/>
      <dgm:spPr/>
      <dgm:t>
        <a:bodyPr/>
        <a:lstStyle/>
        <a:p>
          <a:endParaRPr lang="es-ES" sz="1300"/>
        </a:p>
      </dgm:t>
    </dgm:pt>
    <dgm:pt modelId="{8C3820FF-6EC0-45F3-84AA-FCC8686D0144}" type="sibTrans" cxnId="{957893D3-0A89-46F5-AC42-2385F6CBE965}">
      <dgm:prSet/>
      <dgm:spPr/>
      <dgm:t>
        <a:bodyPr/>
        <a:lstStyle/>
        <a:p>
          <a:endParaRPr lang="es-ES" sz="1300"/>
        </a:p>
      </dgm:t>
    </dgm:pt>
    <dgm:pt modelId="{92135DCF-F19E-4E84-B650-9C67ECD55A6D}">
      <dgm:prSet custT="1"/>
      <dgm:spPr/>
      <dgm:t>
        <a:bodyPr/>
        <a:lstStyle/>
        <a:p>
          <a:r>
            <a:rPr lang="es-ES" sz="1300" smtClean="0"/>
            <a:t>Identificar los estados de los pozos que existen actualmente.</a:t>
          </a:r>
          <a:endParaRPr lang="es-ES" sz="1300"/>
        </a:p>
      </dgm:t>
    </dgm:pt>
    <dgm:pt modelId="{208B4E97-E008-415E-8DD8-E1C72B730AD0}" type="parTrans" cxnId="{3D2877D5-99C3-43A9-A41E-D3F9D160DC2C}">
      <dgm:prSet/>
      <dgm:spPr/>
      <dgm:t>
        <a:bodyPr/>
        <a:lstStyle/>
        <a:p>
          <a:endParaRPr lang="es-ES" sz="1300"/>
        </a:p>
      </dgm:t>
    </dgm:pt>
    <dgm:pt modelId="{D1AAB084-40EE-4792-9923-E1C266E06A8F}" type="sibTrans" cxnId="{3D2877D5-99C3-43A9-A41E-D3F9D160DC2C}">
      <dgm:prSet/>
      <dgm:spPr/>
      <dgm:t>
        <a:bodyPr/>
        <a:lstStyle/>
        <a:p>
          <a:endParaRPr lang="es-ES" sz="1300"/>
        </a:p>
      </dgm:t>
    </dgm:pt>
    <dgm:pt modelId="{E4B9A6F6-F719-465F-9630-9B438FA95141}" type="pres">
      <dgm:prSet presAssocID="{8F76B788-0BDB-4D2B-805F-1CEC7996235C}" presName="Name0" presStyleCnt="0">
        <dgm:presLayoutVars>
          <dgm:chMax val="7"/>
          <dgm:chPref val="7"/>
          <dgm:dir/>
        </dgm:presLayoutVars>
      </dgm:prSet>
      <dgm:spPr/>
      <dgm:t>
        <a:bodyPr/>
        <a:lstStyle/>
        <a:p>
          <a:endParaRPr lang="es-ES"/>
        </a:p>
      </dgm:t>
    </dgm:pt>
    <dgm:pt modelId="{99FB3515-569D-493D-A237-2FE5B7412D49}" type="pres">
      <dgm:prSet presAssocID="{8F76B788-0BDB-4D2B-805F-1CEC7996235C}" presName="Name1" presStyleCnt="0"/>
      <dgm:spPr/>
    </dgm:pt>
    <dgm:pt modelId="{78D0EC76-B310-4E10-8E71-20CB89A0DAF1}" type="pres">
      <dgm:prSet presAssocID="{8F76B788-0BDB-4D2B-805F-1CEC7996235C}" presName="cycle" presStyleCnt="0"/>
      <dgm:spPr/>
    </dgm:pt>
    <dgm:pt modelId="{E870991A-F6A9-4CB7-AE93-2ABF0D07C4BE}" type="pres">
      <dgm:prSet presAssocID="{8F76B788-0BDB-4D2B-805F-1CEC7996235C}" presName="srcNode" presStyleLbl="node1" presStyleIdx="0" presStyleCnt="5"/>
      <dgm:spPr/>
    </dgm:pt>
    <dgm:pt modelId="{72FBB3A9-A5E2-47EC-B1EC-5F3B97B7E580}" type="pres">
      <dgm:prSet presAssocID="{8F76B788-0BDB-4D2B-805F-1CEC7996235C}" presName="conn" presStyleLbl="parChTrans1D2" presStyleIdx="0" presStyleCnt="1"/>
      <dgm:spPr/>
      <dgm:t>
        <a:bodyPr/>
        <a:lstStyle/>
        <a:p>
          <a:endParaRPr lang="es-ES"/>
        </a:p>
      </dgm:t>
    </dgm:pt>
    <dgm:pt modelId="{9C033693-008E-4060-84B7-5FBA75B4814A}" type="pres">
      <dgm:prSet presAssocID="{8F76B788-0BDB-4D2B-805F-1CEC7996235C}" presName="extraNode" presStyleLbl="node1" presStyleIdx="0" presStyleCnt="5"/>
      <dgm:spPr/>
    </dgm:pt>
    <dgm:pt modelId="{5D4BCC95-612F-4886-89A1-D5D5F69CEFEC}" type="pres">
      <dgm:prSet presAssocID="{8F76B788-0BDB-4D2B-805F-1CEC7996235C}" presName="dstNode" presStyleLbl="node1" presStyleIdx="0" presStyleCnt="5"/>
      <dgm:spPr/>
    </dgm:pt>
    <dgm:pt modelId="{9594EF04-CEF9-4DFA-9067-3250A9645E52}" type="pres">
      <dgm:prSet presAssocID="{8B3EA54C-2C12-4010-8720-BC8996943165}" presName="text_1" presStyleLbl="node1" presStyleIdx="0" presStyleCnt="5">
        <dgm:presLayoutVars>
          <dgm:bulletEnabled val="1"/>
        </dgm:presLayoutVars>
      </dgm:prSet>
      <dgm:spPr/>
      <dgm:t>
        <a:bodyPr/>
        <a:lstStyle/>
        <a:p>
          <a:endParaRPr lang="es-ES"/>
        </a:p>
      </dgm:t>
    </dgm:pt>
    <dgm:pt modelId="{D3466A03-4C43-4E6F-AF66-F8264DE965C3}" type="pres">
      <dgm:prSet presAssocID="{8B3EA54C-2C12-4010-8720-BC8996943165}" presName="accent_1" presStyleCnt="0"/>
      <dgm:spPr/>
    </dgm:pt>
    <dgm:pt modelId="{6A87EADE-7B48-4914-8F49-533BE15C4309}" type="pres">
      <dgm:prSet presAssocID="{8B3EA54C-2C12-4010-8720-BC8996943165}" presName="accentRepeatNode" presStyleLbl="solidFgAcc1" presStyleIdx="0" presStyleCnt="5"/>
      <dgm:spPr/>
    </dgm:pt>
    <dgm:pt modelId="{3DAE4D28-97CF-40AA-82BB-4B8188A4299D}" type="pres">
      <dgm:prSet presAssocID="{70222C5E-39E3-46AD-8602-8C1B4139E9E9}" presName="text_2" presStyleLbl="node1" presStyleIdx="1" presStyleCnt="5">
        <dgm:presLayoutVars>
          <dgm:bulletEnabled val="1"/>
        </dgm:presLayoutVars>
      </dgm:prSet>
      <dgm:spPr/>
      <dgm:t>
        <a:bodyPr/>
        <a:lstStyle/>
        <a:p>
          <a:endParaRPr lang="es-ES"/>
        </a:p>
      </dgm:t>
    </dgm:pt>
    <dgm:pt modelId="{F3322614-434B-45FB-938E-689BFA1A84FC}" type="pres">
      <dgm:prSet presAssocID="{70222C5E-39E3-46AD-8602-8C1B4139E9E9}" presName="accent_2" presStyleCnt="0"/>
      <dgm:spPr/>
    </dgm:pt>
    <dgm:pt modelId="{41593993-B6A5-4750-A573-8B679676E672}" type="pres">
      <dgm:prSet presAssocID="{70222C5E-39E3-46AD-8602-8C1B4139E9E9}" presName="accentRepeatNode" presStyleLbl="solidFgAcc1" presStyleIdx="1" presStyleCnt="5"/>
      <dgm:spPr/>
    </dgm:pt>
    <dgm:pt modelId="{F065C64E-A713-44BE-A938-7EE232322BF3}" type="pres">
      <dgm:prSet presAssocID="{87CF745D-E88F-4F30-959C-B9246AE5C226}" presName="text_3" presStyleLbl="node1" presStyleIdx="2" presStyleCnt="5">
        <dgm:presLayoutVars>
          <dgm:bulletEnabled val="1"/>
        </dgm:presLayoutVars>
      </dgm:prSet>
      <dgm:spPr/>
      <dgm:t>
        <a:bodyPr/>
        <a:lstStyle/>
        <a:p>
          <a:endParaRPr lang="es-ES"/>
        </a:p>
      </dgm:t>
    </dgm:pt>
    <dgm:pt modelId="{91D12924-D355-4070-BE76-385CCEC52D2A}" type="pres">
      <dgm:prSet presAssocID="{87CF745D-E88F-4F30-959C-B9246AE5C226}" presName="accent_3" presStyleCnt="0"/>
      <dgm:spPr/>
    </dgm:pt>
    <dgm:pt modelId="{F98FBD8D-E41A-489A-8E86-977E13BFD6CB}" type="pres">
      <dgm:prSet presAssocID="{87CF745D-E88F-4F30-959C-B9246AE5C226}" presName="accentRepeatNode" presStyleLbl="solidFgAcc1" presStyleIdx="2" presStyleCnt="5"/>
      <dgm:spPr/>
    </dgm:pt>
    <dgm:pt modelId="{C91BC2EF-11DC-4C83-B7C3-702019A88E01}" type="pres">
      <dgm:prSet presAssocID="{A97D5346-767D-4A9A-8074-6A1E351AF103}" presName="text_4" presStyleLbl="node1" presStyleIdx="3" presStyleCnt="5">
        <dgm:presLayoutVars>
          <dgm:bulletEnabled val="1"/>
        </dgm:presLayoutVars>
      </dgm:prSet>
      <dgm:spPr/>
      <dgm:t>
        <a:bodyPr/>
        <a:lstStyle/>
        <a:p>
          <a:endParaRPr lang="es-ES"/>
        </a:p>
      </dgm:t>
    </dgm:pt>
    <dgm:pt modelId="{052B4BD6-0600-4B0E-ABB7-21C9025C29FF}" type="pres">
      <dgm:prSet presAssocID="{A97D5346-767D-4A9A-8074-6A1E351AF103}" presName="accent_4" presStyleCnt="0"/>
      <dgm:spPr/>
    </dgm:pt>
    <dgm:pt modelId="{8B24C694-F9EC-46B4-9BA2-1CF71B772248}" type="pres">
      <dgm:prSet presAssocID="{A97D5346-767D-4A9A-8074-6A1E351AF103}" presName="accentRepeatNode" presStyleLbl="solidFgAcc1" presStyleIdx="3" presStyleCnt="5"/>
      <dgm:spPr/>
    </dgm:pt>
    <dgm:pt modelId="{4667C199-23DC-4B72-AC16-D3422021D019}" type="pres">
      <dgm:prSet presAssocID="{92135DCF-F19E-4E84-B650-9C67ECD55A6D}" presName="text_5" presStyleLbl="node1" presStyleIdx="4" presStyleCnt="5">
        <dgm:presLayoutVars>
          <dgm:bulletEnabled val="1"/>
        </dgm:presLayoutVars>
      </dgm:prSet>
      <dgm:spPr/>
      <dgm:t>
        <a:bodyPr/>
        <a:lstStyle/>
        <a:p>
          <a:endParaRPr lang="es-ES"/>
        </a:p>
      </dgm:t>
    </dgm:pt>
    <dgm:pt modelId="{832B9EB9-26FC-47F7-B103-9DBFABC090E4}" type="pres">
      <dgm:prSet presAssocID="{92135DCF-F19E-4E84-B650-9C67ECD55A6D}" presName="accent_5" presStyleCnt="0"/>
      <dgm:spPr/>
    </dgm:pt>
    <dgm:pt modelId="{D615413B-F923-4475-AB6E-BF34684358DB}" type="pres">
      <dgm:prSet presAssocID="{92135DCF-F19E-4E84-B650-9C67ECD55A6D}" presName="accentRepeatNode" presStyleLbl="solidFgAcc1" presStyleIdx="4" presStyleCnt="5"/>
      <dgm:spPr/>
    </dgm:pt>
  </dgm:ptLst>
  <dgm:cxnLst>
    <dgm:cxn modelId="{1A6459D6-29AE-432D-8622-25889F31D08D}" type="presOf" srcId="{70222C5E-39E3-46AD-8602-8C1B4139E9E9}" destId="{3DAE4D28-97CF-40AA-82BB-4B8188A4299D}" srcOrd="0" destOrd="0" presId="urn:microsoft.com/office/officeart/2008/layout/VerticalCurvedList"/>
    <dgm:cxn modelId="{5066286F-58CF-4E46-B433-3F617E953C24}" srcId="{8F76B788-0BDB-4D2B-805F-1CEC7996235C}" destId="{70222C5E-39E3-46AD-8602-8C1B4139E9E9}" srcOrd="1" destOrd="0" parTransId="{C4D2B793-13DD-4D5A-B93C-E97E38252919}" sibTransId="{BF52F1EE-B9EF-4114-84D7-D6A437B47AD5}"/>
    <dgm:cxn modelId="{7BBF4C81-D0CC-4042-B65E-FC872C4284B1}" type="presOf" srcId="{8B3EA54C-2C12-4010-8720-BC8996943165}" destId="{9594EF04-CEF9-4DFA-9067-3250A9645E52}" srcOrd="0" destOrd="0" presId="urn:microsoft.com/office/officeart/2008/layout/VerticalCurvedList"/>
    <dgm:cxn modelId="{BE262A89-1450-45FD-8336-9E63D7801DD2}" type="presOf" srcId="{92135DCF-F19E-4E84-B650-9C67ECD55A6D}" destId="{4667C199-23DC-4B72-AC16-D3422021D019}" srcOrd="0" destOrd="0" presId="urn:microsoft.com/office/officeart/2008/layout/VerticalCurvedList"/>
    <dgm:cxn modelId="{957893D3-0A89-46F5-AC42-2385F6CBE965}" srcId="{8F76B788-0BDB-4D2B-805F-1CEC7996235C}" destId="{A97D5346-767D-4A9A-8074-6A1E351AF103}" srcOrd="3" destOrd="0" parTransId="{4E996E12-0681-4577-8331-DE810C9C0B73}" sibTransId="{8C3820FF-6EC0-45F3-84AA-FCC8686D0144}"/>
    <dgm:cxn modelId="{A6495010-C4A4-459C-AB09-2D1CC1F94EB8}" srcId="{8F76B788-0BDB-4D2B-805F-1CEC7996235C}" destId="{87CF745D-E88F-4F30-959C-B9246AE5C226}" srcOrd="2" destOrd="0" parTransId="{BAAA183C-1E0B-4BFB-A153-4234680D2D64}" sibTransId="{0E32AC16-8204-47DC-B970-AE0333C826D4}"/>
    <dgm:cxn modelId="{20002610-0DE7-4A44-9B80-4D672E9F2811}" type="presOf" srcId="{8F76B788-0BDB-4D2B-805F-1CEC7996235C}" destId="{E4B9A6F6-F719-465F-9630-9B438FA95141}" srcOrd="0" destOrd="0" presId="urn:microsoft.com/office/officeart/2008/layout/VerticalCurvedList"/>
    <dgm:cxn modelId="{3D2877D5-99C3-43A9-A41E-D3F9D160DC2C}" srcId="{8F76B788-0BDB-4D2B-805F-1CEC7996235C}" destId="{92135DCF-F19E-4E84-B650-9C67ECD55A6D}" srcOrd="4" destOrd="0" parTransId="{208B4E97-E008-415E-8DD8-E1C72B730AD0}" sibTransId="{D1AAB084-40EE-4792-9923-E1C266E06A8F}"/>
    <dgm:cxn modelId="{C57949F2-9F4F-4A8E-8834-7096BEDB5EE4}" type="presOf" srcId="{A97D5346-767D-4A9A-8074-6A1E351AF103}" destId="{C91BC2EF-11DC-4C83-B7C3-702019A88E01}" srcOrd="0" destOrd="0" presId="urn:microsoft.com/office/officeart/2008/layout/VerticalCurvedList"/>
    <dgm:cxn modelId="{41934060-A689-445D-BF0F-F66096538F31}" type="presOf" srcId="{163A4A09-2313-48F8-96A0-5763312CC96D}" destId="{72FBB3A9-A5E2-47EC-B1EC-5F3B97B7E580}" srcOrd="0" destOrd="0" presId="urn:microsoft.com/office/officeart/2008/layout/VerticalCurvedList"/>
    <dgm:cxn modelId="{8390F0D7-2969-4C05-A3D8-5BEF40D2030F}" type="presOf" srcId="{87CF745D-E88F-4F30-959C-B9246AE5C226}" destId="{F065C64E-A713-44BE-A938-7EE232322BF3}" srcOrd="0" destOrd="0" presId="urn:microsoft.com/office/officeart/2008/layout/VerticalCurvedList"/>
    <dgm:cxn modelId="{B092D889-0F3B-439E-A906-22B6735F2969}" srcId="{8F76B788-0BDB-4D2B-805F-1CEC7996235C}" destId="{8B3EA54C-2C12-4010-8720-BC8996943165}" srcOrd="0" destOrd="0" parTransId="{FF00B7BE-4C1E-4B9C-ABFD-CE9A0BD53E44}" sibTransId="{163A4A09-2313-48F8-96A0-5763312CC96D}"/>
    <dgm:cxn modelId="{87776ACF-4543-4ED3-9317-BFFAAC4FF206}" type="presParOf" srcId="{E4B9A6F6-F719-465F-9630-9B438FA95141}" destId="{99FB3515-569D-493D-A237-2FE5B7412D49}" srcOrd="0" destOrd="0" presId="urn:microsoft.com/office/officeart/2008/layout/VerticalCurvedList"/>
    <dgm:cxn modelId="{3F514D54-D824-46F5-93C5-ED90CA5AF2F1}" type="presParOf" srcId="{99FB3515-569D-493D-A237-2FE5B7412D49}" destId="{78D0EC76-B310-4E10-8E71-20CB89A0DAF1}" srcOrd="0" destOrd="0" presId="urn:microsoft.com/office/officeart/2008/layout/VerticalCurvedList"/>
    <dgm:cxn modelId="{1B822F0F-A0D1-465D-AF0F-209417134BF6}" type="presParOf" srcId="{78D0EC76-B310-4E10-8E71-20CB89A0DAF1}" destId="{E870991A-F6A9-4CB7-AE93-2ABF0D07C4BE}" srcOrd="0" destOrd="0" presId="urn:microsoft.com/office/officeart/2008/layout/VerticalCurvedList"/>
    <dgm:cxn modelId="{30E21D65-DA49-42F6-9D94-0F52A95A28C7}" type="presParOf" srcId="{78D0EC76-B310-4E10-8E71-20CB89A0DAF1}" destId="{72FBB3A9-A5E2-47EC-B1EC-5F3B97B7E580}" srcOrd="1" destOrd="0" presId="urn:microsoft.com/office/officeart/2008/layout/VerticalCurvedList"/>
    <dgm:cxn modelId="{B7DE406B-CAC2-499E-AB90-039294E5D023}" type="presParOf" srcId="{78D0EC76-B310-4E10-8E71-20CB89A0DAF1}" destId="{9C033693-008E-4060-84B7-5FBA75B4814A}" srcOrd="2" destOrd="0" presId="urn:microsoft.com/office/officeart/2008/layout/VerticalCurvedList"/>
    <dgm:cxn modelId="{A1E5985F-86FF-45CC-B7AF-45D281166093}" type="presParOf" srcId="{78D0EC76-B310-4E10-8E71-20CB89A0DAF1}" destId="{5D4BCC95-612F-4886-89A1-D5D5F69CEFEC}" srcOrd="3" destOrd="0" presId="urn:microsoft.com/office/officeart/2008/layout/VerticalCurvedList"/>
    <dgm:cxn modelId="{6651704D-6527-4508-86CC-DF8045EDD635}" type="presParOf" srcId="{99FB3515-569D-493D-A237-2FE5B7412D49}" destId="{9594EF04-CEF9-4DFA-9067-3250A9645E52}" srcOrd="1" destOrd="0" presId="urn:microsoft.com/office/officeart/2008/layout/VerticalCurvedList"/>
    <dgm:cxn modelId="{C968BF6E-D4E5-448C-A426-B74C231AE412}" type="presParOf" srcId="{99FB3515-569D-493D-A237-2FE5B7412D49}" destId="{D3466A03-4C43-4E6F-AF66-F8264DE965C3}" srcOrd="2" destOrd="0" presId="urn:microsoft.com/office/officeart/2008/layout/VerticalCurvedList"/>
    <dgm:cxn modelId="{AD9BEB91-4B44-4072-8C7D-2851D440D0B7}" type="presParOf" srcId="{D3466A03-4C43-4E6F-AF66-F8264DE965C3}" destId="{6A87EADE-7B48-4914-8F49-533BE15C4309}" srcOrd="0" destOrd="0" presId="urn:microsoft.com/office/officeart/2008/layout/VerticalCurvedList"/>
    <dgm:cxn modelId="{14387DCE-4FA3-443E-AE8B-253771A4A1D2}" type="presParOf" srcId="{99FB3515-569D-493D-A237-2FE5B7412D49}" destId="{3DAE4D28-97CF-40AA-82BB-4B8188A4299D}" srcOrd="3" destOrd="0" presId="urn:microsoft.com/office/officeart/2008/layout/VerticalCurvedList"/>
    <dgm:cxn modelId="{B0E482BE-CB28-4FDF-B7BF-F9A012D083EE}" type="presParOf" srcId="{99FB3515-569D-493D-A237-2FE5B7412D49}" destId="{F3322614-434B-45FB-938E-689BFA1A84FC}" srcOrd="4" destOrd="0" presId="urn:microsoft.com/office/officeart/2008/layout/VerticalCurvedList"/>
    <dgm:cxn modelId="{386D254C-D1C0-4174-9935-82AE9FA9A1CB}" type="presParOf" srcId="{F3322614-434B-45FB-938E-689BFA1A84FC}" destId="{41593993-B6A5-4750-A573-8B679676E672}" srcOrd="0" destOrd="0" presId="urn:microsoft.com/office/officeart/2008/layout/VerticalCurvedList"/>
    <dgm:cxn modelId="{288F0AB6-5CD7-4427-A143-0FE36F8AA3B0}" type="presParOf" srcId="{99FB3515-569D-493D-A237-2FE5B7412D49}" destId="{F065C64E-A713-44BE-A938-7EE232322BF3}" srcOrd="5" destOrd="0" presId="urn:microsoft.com/office/officeart/2008/layout/VerticalCurvedList"/>
    <dgm:cxn modelId="{A3AD8F1B-6B2D-40AA-AC0E-689BDB024D1B}" type="presParOf" srcId="{99FB3515-569D-493D-A237-2FE5B7412D49}" destId="{91D12924-D355-4070-BE76-385CCEC52D2A}" srcOrd="6" destOrd="0" presId="urn:microsoft.com/office/officeart/2008/layout/VerticalCurvedList"/>
    <dgm:cxn modelId="{52041AE0-FE07-4A42-831F-E7A608D584DA}" type="presParOf" srcId="{91D12924-D355-4070-BE76-385CCEC52D2A}" destId="{F98FBD8D-E41A-489A-8E86-977E13BFD6CB}" srcOrd="0" destOrd="0" presId="urn:microsoft.com/office/officeart/2008/layout/VerticalCurvedList"/>
    <dgm:cxn modelId="{5C5EFECB-3D4D-4734-8E92-BF9439298A74}" type="presParOf" srcId="{99FB3515-569D-493D-A237-2FE5B7412D49}" destId="{C91BC2EF-11DC-4C83-B7C3-702019A88E01}" srcOrd="7" destOrd="0" presId="urn:microsoft.com/office/officeart/2008/layout/VerticalCurvedList"/>
    <dgm:cxn modelId="{BCE5096E-E4C8-4F1E-9CDC-EB60A1050612}" type="presParOf" srcId="{99FB3515-569D-493D-A237-2FE5B7412D49}" destId="{052B4BD6-0600-4B0E-ABB7-21C9025C29FF}" srcOrd="8" destOrd="0" presId="urn:microsoft.com/office/officeart/2008/layout/VerticalCurvedList"/>
    <dgm:cxn modelId="{7B579624-10D2-422E-A474-40F3E52FC6F8}" type="presParOf" srcId="{052B4BD6-0600-4B0E-ABB7-21C9025C29FF}" destId="{8B24C694-F9EC-46B4-9BA2-1CF71B772248}" srcOrd="0" destOrd="0" presId="urn:microsoft.com/office/officeart/2008/layout/VerticalCurvedList"/>
    <dgm:cxn modelId="{544E370D-45CD-490F-A692-2C16219A084B}" type="presParOf" srcId="{99FB3515-569D-493D-A237-2FE5B7412D49}" destId="{4667C199-23DC-4B72-AC16-D3422021D019}" srcOrd="9" destOrd="0" presId="urn:microsoft.com/office/officeart/2008/layout/VerticalCurvedList"/>
    <dgm:cxn modelId="{77413809-ED2D-4ED3-A4A5-52C33A31DE3E}" type="presParOf" srcId="{99FB3515-569D-493D-A237-2FE5B7412D49}" destId="{832B9EB9-26FC-47F7-B103-9DBFABC090E4}" srcOrd="10" destOrd="0" presId="urn:microsoft.com/office/officeart/2008/layout/VerticalCurvedList"/>
    <dgm:cxn modelId="{642A2ED5-FF26-48F3-97F1-5FA51F21DC26}" type="presParOf" srcId="{832B9EB9-26FC-47F7-B103-9DBFABC090E4}" destId="{D615413B-F923-4475-AB6E-BF34684358DB}"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F020F-AF0A-4E23-ABCA-6725C67BBA5A}" type="doc">
      <dgm:prSet loTypeId="urn:diagrams.loki3.com/BracketList+Icon" loCatId="list" qsTypeId="urn:microsoft.com/office/officeart/2005/8/quickstyle/simple1" qsCatId="simple" csTypeId="urn:microsoft.com/office/officeart/2005/8/colors/colorful2" csCatId="colorful" phldr="1"/>
      <dgm:spPr/>
      <dgm:t>
        <a:bodyPr/>
        <a:lstStyle/>
        <a:p>
          <a:endParaRPr lang="es-ES"/>
        </a:p>
      </dgm:t>
    </dgm:pt>
    <dgm:pt modelId="{9CC44B90-DAAF-4062-A14D-E3EE9EBDA785}">
      <dgm:prSet phldrT="[Texto]"/>
      <dgm:spPr/>
      <dgm:t>
        <a:bodyPr/>
        <a:lstStyle/>
        <a:p>
          <a:r>
            <a:rPr lang="es-419" b="1" dirty="0" smtClean="0"/>
            <a:t>Gestión Social</a:t>
          </a:r>
          <a:endParaRPr lang="es-ES" b="1" dirty="0"/>
        </a:p>
      </dgm:t>
    </dgm:pt>
    <dgm:pt modelId="{08AD936A-45EB-425D-AD52-BA39617FF98F}" type="parTrans" cxnId="{21D474BB-17F5-40A6-A181-09314808FB3E}">
      <dgm:prSet/>
      <dgm:spPr/>
      <dgm:t>
        <a:bodyPr/>
        <a:lstStyle/>
        <a:p>
          <a:endParaRPr lang="es-ES"/>
        </a:p>
      </dgm:t>
    </dgm:pt>
    <dgm:pt modelId="{AFC8234C-6670-48C9-9890-DAE16406FCE8}" type="sibTrans" cxnId="{21D474BB-17F5-40A6-A181-09314808FB3E}">
      <dgm:prSet/>
      <dgm:spPr/>
      <dgm:t>
        <a:bodyPr/>
        <a:lstStyle/>
        <a:p>
          <a:endParaRPr lang="es-ES"/>
        </a:p>
      </dgm:t>
    </dgm:pt>
    <dgm:pt modelId="{503A6533-09F6-4548-96AB-1C4F73B2B9D5}">
      <dgm:prSet phldrT="[Texto]"/>
      <dgm:spPr/>
      <dgm:t>
        <a:bodyPr/>
        <a:lstStyle/>
        <a:p>
          <a:r>
            <a:rPr lang="es-419" dirty="0" smtClean="0"/>
            <a:t>Número de Conflictos por: </a:t>
          </a:r>
          <a:endParaRPr lang="es-ES" dirty="0"/>
        </a:p>
      </dgm:t>
    </dgm:pt>
    <dgm:pt modelId="{A94812C6-719F-463D-91D6-A827F4F2EFA9}" type="parTrans" cxnId="{8D387D38-6EEA-4A8D-9071-3C05A550DEA4}">
      <dgm:prSet/>
      <dgm:spPr/>
      <dgm:t>
        <a:bodyPr/>
        <a:lstStyle/>
        <a:p>
          <a:endParaRPr lang="es-ES"/>
        </a:p>
      </dgm:t>
    </dgm:pt>
    <dgm:pt modelId="{19C8F5C9-3347-4FD4-8B30-A00E68F7AE53}" type="sibTrans" cxnId="{8D387D38-6EEA-4A8D-9071-3C05A550DEA4}">
      <dgm:prSet/>
      <dgm:spPr/>
      <dgm:t>
        <a:bodyPr/>
        <a:lstStyle/>
        <a:p>
          <a:endParaRPr lang="es-ES"/>
        </a:p>
      </dgm:t>
    </dgm:pt>
    <dgm:pt modelId="{8F6F41C0-06B0-43BE-A102-EBC291376758}">
      <dgm:prSet phldrT="[Texto]"/>
      <dgm:spPr/>
      <dgm:t>
        <a:bodyPr/>
        <a:lstStyle/>
        <a:p>
          <a:r>
            <a:rPr lang="es-419" b="1" dirty="0" smtClean="0"/>
            <a:t>Infraestructura</a:t>
          </a:r>
          <a:endParaRPr lang="es-ES" b="1" dirty="0"/>
        </a:p>
      </dgm:t>
    </dgm:pt>
    <dgm:pt modelId="{694E07A0-8CB4-4C40-9122-0A24EF95C1C8}" type="parTrans" cxnId="{E6509BE9-8536-4A07-9E09-DB7DFBE29225}">
      <dgm:prSet/>
      <dgm:spPr/>
      <dgm:t>
        <a:bodyPr/>
        <a:lstStyle/>
        <a:p>
          <a:endParaRPr lang="es-ES"/>
        </a:p>
      </dgm:t>
    </dgm:pt>
    <dgm:pt modelId="{840C85CF-D8C5-4B61-A09B-310980EF5233}" type="sibTrans" cxnId="{E6509BE9-8536-4A07-9E09-DB7DFBE29225}">
      <dgm:prSet/>
      <dgm:spPr/>
      <dgm:t>
        <a:bodyPr/>
        <a:lstStyle/>
        <a:p>
          <a:endParaRPr lang="es-ES"/>
        </a:p>
      </dgm:t>
    </dgm:pt>
    <dgm:pt modelId="{B63E373B-1C17-4331-84D2-1A7458FA8A6C}">
      <dgm:prSet phldrT="[Texto]"/>
      <dgm:spPr/>
      <dgm:t>
        <a:bodyPr/>
        <a:lstStyle/>
        <a:p>
          <a:r>
            <a:rPr lang="es-419" dirty="0" smtClean="0"/>
            <a:t>Número de Estaciones</a:t>
          </a:r>
          <a:endParaRPr lang="es-ES" dirty="0"/>
        </a:p>
      </dgm:t>
    </dgm:pt>
    <dgm:pt modelId="{60DC0E9A-4620-4F02-A6F4-DD0F9E93B260}" type="parTrans" cxnId="{02DCA7B1-5BAF-4973-9374-FF4223F8CBAC}">
      <dgm:prSet/>
      <dgm:spPr/>
      <dgm:t>
        <a:bodyPr/>
        <a:lstStyle/>
        <a:p>
          <a:endParaRPr lang="es-ES"/>
        </a:p>
      </dgm:t>
    </dgm:pt>
    <dgm:pt modelId="{E622CA2B-B795-45B5-854A-F2A89A3CC4F5}" type="sibTrans" cxnId="{02DCA7B1-5BAF-4973-9374-FF4223F8CBAC}">
      <dgm:prSet/>
      <dgm:spPr/>
      <dgm:t>
        <a:bodyPr/>
        <a:lstStyle/>
        <a:p>
          <a:endParaRPr lang="es-ES"/>
        </a:p>
      </dgm:t>
    </dgm:pt>
    <dgm:pt modelId="{348E6117-8799-4737-ADB5-9E91360A618B}">
      <dgm:prSet phldrT="[Texto]"/>
      <dgm:spPr/>
      <dgm:t>
        <a:bodyPr/>
        <a:lstStyle/>
        <a:p>
          <a:r>
            <a:rPr lang="es-419" dirty="0" smtClean="0"/>
            <a:t>Tipo de Acciones</a:t>
          </a:r>
          <a:endParaRPr lang="es-ES" dirty="0"/>
        </a:p>
      </dgm:t>
    </dgm:pt>
    <dgm:pt modelId="{6E573D56-07AC-40AF-8173-C1816B4755E5}" type="parTrans" cxnId="{616A66C2-A109-44C4-8D97-32956386955C}">
      <dgm:prSet/>
      <dgm:spPr/>
      <dgm:t>
        <a:bodyPr/>
        <a:lstStyle/>
        <a:p>
          <a:endParaRPr lang="es-ES"/>
        </a:p>
      </dgm:t>
    </dgm:pt>
    <dgm:pt modelId="{98C06FB1-E334-435E-A39F-226F2AF2DFF7}" type="sibTrans" cxnId="{616A66C2-A109-44C4-8D97-32956386955C}">
      <dgm:prSet/>
      <dgm:spPr/>
      <dgm:t>
        <a:bodyPr/>
        <a:lstStyle/>
        <a:p>
          <a:endParaRPr lang="es-ES"/>
        </a:p>
      </dgm:t>
    </dgm:pt>
    <dgm:pt modelId="{0BD683F4-0938-4C67-ABFC-FB7AD68562C8}">
      <dgm:prSet phldrT="[Texto]"/>
      <dgm:spPr/>
      <dgm:t>
        <a:bodyPr/>
        <a:lstStyle/>
        <a:p>
          <a:r>
            <a:rPr lang="es-419" dirty="0" smtClean="0"/>
            <a:t>A</a:t>
          </a:r>
          <a:r>
            <a:rPr lang="es-ES" dirty="0" smtClean="0"/>
            <a:t>c</a:t>
          </a:r>
          <a:r>
            <a:rPr lang="es-419" dirty="0" smtClean="0"/>
            <a:t>tores Involucrados</a:t>
          </a:r>
          <a:endParaRPr lang="es-ES" dirty="0"/>
        </a:p>
      </dgm:t>
    </dgm:pt>
    <dgm:pt modelId="{2EDBCD9C-8326-4F4B-8278-2C2D596582B1}" type="parTrans" cxnId="{3889F8CD-B319-40BC-8AA8-865D4D71CC52}">
      <dgm:prSet/>
      <dgm:spPr/>
      <dgm:t>
        <a:bodyPr/>
        <a:lstStyle/>
        <a:p>
          <a:endParaRPr lang="es-ES"/>
        </a:p>
      </dgm:t>
    </dgm:pt>
    <dgm:pt modelId="{6E8EA45F-B6B1-4CFA-A992-3B9411DAE4DF}" type="sibTrans" cxnId="{3889F8CD-B319-40BC-8AA8-865D4D71CC52}">
      <dgm:prSet/>
      <dgm:spPr/>
      <dgm:t>
        <a:bodyPr/>
        <a:lstStyle/>
        <a:p>
          <a:endParaRPr lang="es-ES"/>
        </a:p>
      </dgm:t>
    </dgm:pt>
    <dgm:pt modelId="{C6E35772-64AB-4880-80C0-887C7231E55D}">
      <dgm:prSet phldrT="[Texto]"/>
      <dgm:spPr/>
      <dgm:t>
        <a:bodyPr/>
        <a:lstStyle/>
        <a:p>
          <a:r>
            <a:rPr lang="es-419" dirty="0" smtClean="0"/>
            <a:t>Agravantes</a:t>
          </a:r>
          <a:endParaRPr lang="es-ES" dirty="0"/>
        </a:p>
      </dgm:t>
    </dgm:pt>
    <dgm:pt modelId="{BE6709BC-828D-466F-851F-A9FD45AE7629}" type="parTrans" cxnId="{3B7CA68A-F366-420A-86FF-39EE6003467E}">
      <dgm:prSet/>
      <dgm:spPr/>
      <dgm:t>
        <a:bodyPr/>
        <a:lstStyle/>
        <a:p>
          <a:endParaRPr lang="es-ES"/>
        </a:p>
      </dgm:t>
    </dgm:pt>
    <dgm:pt modelId="{49551ABC-57B1-40F4-8E78-6B3E77288D57}" type="sibTrans" cxnId="{3B7CA68A-F366-420A-86FF-39EE6003467E}">
      <dgm:prSet/>
      <dgm:spPr/>
      <dgm:t>
        <a:bodyPr/>
        <a:lstStyle/>
        <a:p>
          <a:endParaRPr lang="es-ES"/>
        </a:p>
      </dgm:t>
    </dgm:pt>
    <dgm:pt modelId="{0F6CE847-6A4B-4025-BB0B-24E5849BF4F8}">
      <dgm:prSet phldrT="[Texto]"/>
      <dgm:spPr/>
      <dgm:t>
        <a:bodyPr/>
        <a:lstStyle/>
        <a:p>
          <a:r>
            <a:rPr lang="es-419" dirty="0" smtClean="0"/>
            <a:t>Localidad</a:t>
          </a:r>
          <a:endParaRPr lang="es-ES" dirty="0"/>
        </a:p>
      </dgm:t>
    </dgm:pt>
    <dgm:pt modelId="{76AFD797-90E6-4964-BA8E-B1CF5B697579}" type="parTrans" cxnId="{53FD7FD4-5059-48C2-8256-C5450CE03BC2}">
      <dgm:prSet/>
      <dgm:spPr/>
      <dgm:t>
        <a:bodyPr/>
        <a:lstStyle/>
        <a:p>
          <a:endParaRPr lang="es-ES"/>
        </a:p>
      </dgm:t>
    </dgm:pt>
    <dgm:pt modelId="{14B4CA60-45A4-4D20-9408-A7950B4E2367}" type="sibTrans" cxnId="{53FD7FD4-5059-48C2-8256-C5450CE03BC2}">
      <dgm:prSet/>
      <dgm:spPr/>
      <dgm:t>
        <a:bodyPr/>
        <a:lstStyle/>
        <a:p>
          <a:endParaRPr lang="es-ES"/>
        </a:p>
      </dgm:t>
    </dgm:pt>
    <dgm:pt modelId="{7025B32C-5AC4-4EC6-A6BD-1BF1889B2E68}">
      <dgm:prSet phldrT="[Texto]"/>
      <dgm:spPr/>
      <dgm:t>
        <a:bodyPr/>
        <a:lstStyle/>
        <a:p>
          <a:r>
            <a:rPr lang="es-419" dirty="0" smtClean="0"/>
            <a:t>Número de Pozos</a:t>
          </a:r>
          <a:endParaRPr lang="es-ES" dirty="0"/>
        </a:p>
      </dgm:t>
    </dgm:pt>
    <dgm:pt modelId="{E58257CB-9DF0-4BFE-892E-29F639D3C800}" type="parTrans" cxnId="{8373065E-A735-4699-9098-0805F0419B89}">
      <dgm:prSet/>
      <dgm:spPr/>
      <dgm:t>
        <a:bodyPr/>
        <a:lstStyle/>
        <a:p>
          <a:endParaRPr lang="es-ES"/>
        </a:p>
      </dgm:t>
    </dgm:pt>
    <dgm:pt modelId="{D188E0A1-F823-43A9-803F-356107542121}" type="sibTrans" cxnId="{8373065E-A735-4699-9098-0805F0419B89}">
      <dgm:prSet/>
      <dgm:spPr/>
      <dgm:t>
        <a:bodyPr/>
        <a:lstStyle/>
        <a:p>
          <a:endParaRPr lang="es-ES"/>
        </a:p>
      </dgm:t>
    </dgm:pt>
    <dgm:pt modelId="{D6D11855-E8BC-4BE6-AF21-477ACAFE6D61}">
      <dgm:prSet phldrT="[Texto]"/>
      <dgm:spPr/>
      <dgm:t>
        <a:bodyPr/>
        <a:lstStyle/>
        <a:p>
          <a:r>
            <a:rPr lang="es-419" dirty="0" smtClean="0"/>
            <a:t>Número de Plataformas</a:t>
          </a:r>
          <a:endParaRPr lang="es-ES" dirty="0"/>
        </a:p>
      </dgm:t>
    </dgm:pt>
    <dgm:pt modelId="{4AE24D21-4FEA-4D30-BFA0-10B12795E196}" type="parTrans" cxnId="{920716A9-4DCB-4514-A61F-772A8F056BD7}">
      <dgm:prSet/>
      <dgm:spPr/>
      <dgm:t>
        <a:bodyPr/>
        <a:lstStyle/>
        <a:p>
          <a:endParaRPr lang="es-ES"/>
        </a:p>
      </dgm:t>
    </dgm:pt>
    <dgm:pt modelId="{0E94396D-C7ED-4099-8B14-2D05158DB3EE}" type="sibTrans" cxnId="{920716A9-4DCB-4514-A61F-772A8F056BD7}">
      <dgm:prSet/>
      <dgm:spPr/>
      <dgm:t>
        <a:bodyPr/>
        <a:lstStyle/>
        <a:p>
          <a:endParaRPr lang="es-ES"/>
        </a:p>
      </dgm:t>
    </dgm:pt>
    <dgm:pt modelId="{BF45EDC0-05E3-48AE-B0A1-756384F2F538}">
      <dgm:prSet phldrT="[Texto]"/>
      <dgm:spPr/>
      <dgm:t>
        <a:bodyPr/>
        <a:lstStyle/>
        <a:p>
          <a:r>
            <a:rPr lang="es-419" dirty="0" smtClean="0"/>
            <a:t>Fecha</a:t>
          </a:r>
          <a:endParaRPr lang="es-ES" dirty="0"/>
        </a:p>
      </dgm:t>
    </dgm:pt>
    <dgm:pt modelId="{7AA5C1DA-ABB0-4289-BC01-F2DA738F083C}" type="sibTrans" cxnId="{7919196F-05FB-451A-8B79-5C3BD51274DD}">
      <dgm:prSet/>
      <dgm:spPr/>
      <dgm:t>
        <a:bodyPr/>
        <a:lstStyle/>
        <a:p>
          <a:endParaRPr lang="es-ES"/>
        </a:p>
      </dgm:t>
    </dgm:pt>
    <dgm:pt modelId="{4D5937C9-921F-45F0-95BA-EE6A9140BBEC}" type="parTrans" cxnId="{7919196F-05FB-451A-8B79-5C3BD51274DD}">
      <dgm:prSet/>
      <dgm:spPr/>
      <dgm:t>
        <a:bodyPr/>
        <a:lstStyle/>
        <a:p>
          <a:endParaRPr lang="es-ES"/>
        </a:p>
      </dgm:t>
    </dgm:pt>
    <dgm:pt modelId="{53D8D2AA-252C-4D2A-95BD-512897849C8E}" type="pres">
      <dgm:prSet presAssocID="{441F020F-AF0A-4E23-ABCA-6725C67BBA5A}" presName="Name0" presStyleCnt="0">
        <dgm:presLayoutVars>
          <dgm:dir/>
          <dgm:animLvl val="lvl"/>
          <dgm:resizeHandles val="exact"/>
        </dgm:presLayoutVars>
      </dgm:prSet>
      <dgm:spPr/>
      <dgm:t>
        <a:bodyPr/>
        <a:lstStyle/>
        <a:p>
          <a:endParaRPr lang="es-ES"/>
        </a:p>
      </dgm:t>
    </dgm:pt>
    <dgm:pt modelId="{DA0CD3EB-2C10-4FE5-8B08-FD0DA170F674}" type="pres">
      <dgm:prSet presAssocID="{9CC44B90-DAAF-4062-A14D-E3EE9EBDA785}" presName="linNode" presStyleCnt="0"/>
      <dgm:spPr/>
    </dgm:pt>
    <dgm:pt modelId="{A5B736F0-241F-4313-A043-E97ABE501552}" type="pres">
      <dgm:prSet presAssocID="{9CC44B90-DAAF-4062-A14D-E3EE9EBDA785}" presName="parTx" presStyleLbl="revTx" presStyleIdx="0" presStyleCnt="2">
        <dgm:presLayoutVars>
          <dgm:chMax val="1"/>
          <dgm:bulletEnabled val="1"/>
        </dgm:presLayoutVars>
      </dgm:prSet>
      <dgm:spPr/>
      <dgm:t>
        <a:bodyPr/>
        <a:lstStyle/>
        <a:p>
          <a:endParaRPr lang="es-ES"/>
        </a:p>
      </dgm:t>
    </dgm:pt>
    <dgm:pt modelId="{95557E84-0079-43C9-9115-CB6DE5067FB5}" type="pres">
      <dgm:prSet presAssocID="{9CC44B90-DAAF-4062-A14D-E3EE9EBDA785}" presName="bracket" presStyleLbl="parChTrans1D1" presStyleIdx="0" presStyleCnt="2"/>
      <dgm:spPr/>
    </dgm:pt>
    <dgm:pt modelId="{DD5DD520-1C16-4609-BF58-1F493EC82A75}" type="pres">
      <dgm:prSet presAssocID="{9CC44B90-DAAF-4062-A14D-E3EE9EBDA785}" presName="spH" presStyleCnt="0"/>
      <dgm:spPr/>
    </dgm:pt>
    <dgm:pt modelId="{B5F5C375-25C5-44FE-9536-1A548EE216C8}" type="pres">
      <dgm:prSet presAssocID="{9CC44B90-DAAF-4062-A14D-E3EE9EBDA785}" presName="desTx" presStyleLbl="node1" presStyleIdx="0" presStyleCnt="2">
        <dgm:presLayoutVars>
          <dgm:bulletEnabled val="1"/>
        </dgm:presLayoutVars>
      </dgm:prSet>
      <dgm:spPr/>
      <dgm:t>
        <a:bodyPr/>
        <a:lstStyle/>
        <a:p>
          <a:endParaRPr lang="es-ES"/>
        </a:p>
      </dgm:t>
    </dgm:pt>
    <dgm:pt modelId="{DB469514-2263-4EFE-BC6D-4C8B3C7E2AE2}" type="pres">
      <dgm:prSet presAssocID="{AFC8234C-6670-48C9-9890-DAE16406FCE8}" presName="spV" presStyleCnt="0"/>
      <dgm:spPr/>
    </dgm:pt>
    <dgm:pt modelId="{CA21028D-93AC-497E-B713-C22B369D2381}" type="pres">
      <dgm:prSet presAssocID="{8F6F41C0-06B0-43BE-A102-EBC291376758}" presName="linNode" presStyleCnt="0"/>
      <dgm:spPr/>
    </dgm:pt>
    <dgm:pt modelId="{7694895C-AFFC-478B-B532-9074874CA3C9}" type="pres">
      <dgm:prSet presAssocID="{8F6F41C0-06B0-43BE-A102-EBC291376758}" presName="parTx" presStyleLbl="revTx" presStyleIdx="1" presStyleCnt="2">
        <dgm:presLayoutVars>
          <dgm:chMax val="1"/>
          <dgm:bulletEnabled val="1"/>
        </dgm:presLayoutVars>
      </dgm:prSet>
      <dgm:spPr/>
      <dgm:t>
        <a:bodyPr/>
        <a:lstStyle/>
        <a:p>
          <a:endParaRPr lang="es-ES"/>
        </a:p>
      </dgm:t>
    </dgm:pt>
    <dgm:pt modelId="{8C0E0427-EC91-456C-A0AB-37BB402468D8}" type="pres">
      <dgm:prSet presAssocID="{8F6F41C0-06B0-43BE-A102-EBC291376758}" presName="bracket" presStyleLbl="parChTrans1D1" presStyleIdx="1" presStyleCnt="2"/>
      <dgm:spPr/>
    </dgm:pt>
    <dgm:pt modelId="{16A54483-0503-47A6-9D69-B6AC467B7ABD}" type="pres">
      <dgm:prSet presAssocID="{8F6F41C0-06B0-43BE-A102-EBC291376758}" presName="spH" presStyleCnt="0"/>
      <dgm:spPr/>
    </dgm:pt>
    <dgm:pt modelId="{AF8F51BE-E36D-4C9C-BB50-56D0D37E9BEE}" type="pres">
      <dgm:prSet presAssocID="{8F6F41C0-06B0-43BE-A102-EBC291376758}" presName="desTx" presStyleLbl="node1" presStyleIdx="1" presStyleCnt="2">
        <dgm:presLayoutVars>
          <dgm:bulletEnabled val="1"/>
        </dgm:presLayoutVars>
      </dgm:prSet>
      <dgm:spPr/>
      <dgm:t>
        <a:bodyPr/>
        <a:lstStyle/>
        <a:p>
          <a:endParaRPr lang="es-ES"/>
        </a:p>
      </dgm:t>
    </dgm:pt>
  </dgm:ptLst>
  <dgm:cxnLst>
    <dgm:cxn modelId="{3B7CA68A-F366-420A-86FF-39EE6003467E}" srcId="{503A6533-09F6-4548-96AB-1C4F73B2B9D5}" destId="{C6E35772-64AB-4880-80C0-887C7231E55D}" srcOrd="3" destOrd="0" parTransId="{BE6709BC-828D-466F-851F-A9FD45AE7629}" sibTransId="{49551ABC-57B1-40F4-8E78-6B3E77288D57}"/>
    <dgm:cxn modelId="{907F7494-43B1-4D9B-B03D-22D642415DFF}" type="presOf" srcId="{C6E35772-64AB-4880-80C0-887C7231E55D}" destId="{B5F5C375-25C5-44FE-9536-1A548EE216C8}" srcOrd="0" destOrd="4" presId="urn:diagrams.loki3.com/BracketList+Icon"/>
    <dgm:cxn modelId="{A3EB6D71-5B15-4140-8F8F-95A88E926791}" type="presOf" srcId="{7025B32C-5AC4-4EC6-A6BD-1BF1889B2E68}" destId="{AF8F51BE-E36D-4C9C-BB50-56D0D37E9BEE}" srcOrd="0" destOrd="1" presId="urn:diagrams.loki3.com/BracketList+Icon"/>
    <dgm:cxn modelId="{53FD7FD4-5059-48C2-8256-C5450CE03BC2}" srcId="{503A6533-09F6-4548-96AB-1C4F73B2B9D5}" destId="{0F6CE847-6A4B-4025-BB0B-24E5849BF4F8}" srcOrd="4" destOrd="0" parTransId="{76AFD797-90E6-4964-BA8E-B1CF5B697579}" sibTransId="{14B4CA60-45A4-4D20-9408-A7950B4E2367}"/>
    <dgm:cxn modelId="{3D4B0017-4314-4239-A588-116DE03E8223}" type="presOf" srcId="{0F6CE847-6A4B-4025-BB0B-24E5849BF4F8}" destId="{B5F5C375-25C5-44FE-9536-1A548EE216C8}" srcOrd="0" destOrd="5" presId="urn:diagrams.loki3.com/BracketList+Icon"/>
    <dgm:cxn modelId="{7919196F-05FB-451A-8B79-5C3BD51274DD}" srcId="{503A6533-09F6-4548-96AB-1C4F73B2B9D5}" destId="{BF45EDC0-05E3-48AE-B0A1-756384F2F538}" srcOrd="0" destOrd="0" parTransId="{4D5937C9-921F-45F0-95BA-EE6A9140BBEC}" sibTransId="{7AA5C1DA-ABB0-4289-BC01-F2DA738F083C}"/>
    <dgm:cxn modelId="{8373065E-A735-4699-9098-0805F0419B89}" srcId="{8F6F41C0-06B0-43BE-A102-EBC291376758}" destId="{7025B32C-5AC4-4EC6-A6BD-1BF1889B2E68}" srcOrd="1" destOrd="0" parTransId="{E58257CB-9DF0-4BFE-892E-29F639D3C800}" sibTransId="{D188E0A1-F823-43A9-803F-356107542121}"/>
    <dgm:cxn modelId="{30EE5A8E-93D7-45E4-833D-89CA529CFA40}" type="presOf" srcId="{441F020F-AF0A-4E23-ABCA-6725C67BBA5A}" destId="{53D8D2AA-252C-4D2A-95BD-512897849C8E}" srcOrd="0" destOrd="0" presId="urn:diagrams.loki3.com/BracketList+Icon"/>
    <dgm:cxn modelId="{920716A9-4DCB-4514-A61F-772A8F056BD7}" srcId="{8F6F41C0-06B0-43BE-A102-EBC291376758}" destId="{D6D11855-E8BC-4BE6-AF21-477ACAFE6D61}" srcOrd="2" destOrd="0" parTransId="{4AE24D21-4FEA-4D30-BFA0-10B12795E196}" sibTransId="{0E94396D-C7ED-4099-8B14-2D05158DB3EE}"/>
    <dgm:cxn modelId="{55790EF2-13F4-4022-B07F-324BAAE447BA}" type="presOf" srcId="{9CC44B90-DAAF-4062-A14D-E3EE9EBDA785}" destId="{A5B736F0-241F-4313-A043-E97ABE501552}" srcOrd="0" destOrd="0" presId="urn:diagrams.loki3.com/BracketList+Icon"/>
    <dgm:cxn modelId="{02DCA7B1-5BAF-4973-9374-FF4223F8CBAC}" srcId="{8F6F41C0-06B0-43BE-A102-EBC291376758}" destId="{B63E373B-1C17-4331-84D2-1A7458FA8A6C}" srcOrd="0" destOrd="0" parTransId="{60DC0E9A-4620-4F02-A6F4-DD0F9E93B260}" sibTransId="{E622CA2B-B795-45B5-854A-F2A89A3CC4F5}"/>
    <dgm:cxn modelId="{8D387D38-6EEA-4A8D-9071-3C05A550DEA4}" srcId="{9CC44B90-DAAF-4062-A14D-E3EE9EBDA785}" destId="{503A6533-09F6-4548-96AB-1C4F73B2B9D5}" srcOrd="0" destOrd="0" parTransId="{A94812C6-719F-463D-91D6-A827F4F2EFA9}" sibTransId="{19C8F5C9-3347-4FD4-8B30-A00E68F7AE53}"/>
    <dgm:cxn modelId="{E2BC0665-694A-4ADC-B7A5-36179B26B841}" type="presOf" srcId="{D6D11855-E8BC-4BE6-AF21-477ACAFE6D61}" destId="{AF8F51BE-E36D-4C9C-BB50-56D0D37E9BEE}" srcOrd="0" destOrd="2" presId="urn:diagrams.loki3.com/BracketList+Icon"/>
    <dgm:cxn modelId="{21D474BB-17F5-40A6-A181-09314808FB3E}" srcId="{441F020F-AF0A-4E23-ABCA-6725C67BBA5A}" destId="{9CC44B90-DAAF-4062-A14D-E3EE9EBDA785}" srcOrd="0" destOrd="0" parTransId="{08AD936A-45EB-425D-AD52-BA39617FF98F}" sibTransId="{AFC8234C-6670-48C9-9890-DAE16406FCE8}"/>
    <dgm:cxn modelId="{3889F8CD-B319-40BC-8AA8-865D4D71CC52}" srcId="{503A6533-09F6-4548-96AB-1C4F73B2B9D5}" destId="{0BD683F4-0938-4C67-ABFC-FB7AD68562C8}" srcOrd="2" destOrd="0" parTransId="{2EDBCD9C-8326-4F4B-8278-2C2D596582B1}" sibTransId="{6E8EA45F-B6B1-4CFA-A992-3B9411DAE4DF}"/>
    <dgm:cxn modelId="{616A66C2-A109-44C4-8D97-32956386955C}" srcId="{503A6533-09F6-4548-96AB-1C4F73B2B9D5}" destId="{348E6117-8799-4737-ADB5-9E91360A618B}" srcOrd="1" destOrd="0" parTransId="{6E573D56-07AC-40AF-8173-C1816B4755E5}" sibTransId="{98C06FB1-E334-435E-A39F-226F2AF2DFF7}"/>
    <dgm:cxn modelId="{F2187049-16D8-4A47-9656-E0BFA66607B7}" type="presOf" srcId="{503A6533-09F6-4548-96AB-1C4F73B2B9D5}" destId="{B5F5C375-25C5-44FE-9536-1A548EE216C8}" srcOrd="0" destOrd="0" presId="urn:diagrams.loki3.com/BracketList+Icon"/>
    <dgm:cxn modelId="{4E5DFA8C-863C-4BAC-9EF8-B2F0C95C6159}" type="presOf" srcId="{348E6117-8799-4737-ADB5-9E91360A618B}" destId="{B5F5C375-25C5-44FE-9536-1A548EE216C8}" srcOrd="0" destOrd="2" presId="urn:diagrams.loki3.com/BracketList+Icon"/>
    <dgm:cxn modelId="{1AD98F84-FDB0-4AF5-896D-3276ECE8E039}" type="presOf" srcId="{B63E373B-1C17-4331-84D2-1A7458FA8A6C}" destId="{AF8F51BE-E36D-4C9C-BB50-56D0D37E9BEE}" srcOrd="0" destOrd="0" presId="urn:diagrams.loki3.com/BracketList+Icon"/>
    <dgm:cxn modelId="{5D2E8658-B78D-4D5F-8425-80AE55C54DED}" type="presOf" srcId="{8F6F41C0-06B0-43BE-A102-EBC291376758}" destId="{7694895C-AFFC-478B-B532-9074874CA3C9}" srcOrd="0" destOrd="0" presId="urn:diagrams.loki3.com/BracketList+Icon"/>
    <dgm:cxn modelId="{E6509BE9-8536-4A07-9E09-DB7DFBE29225}" srcId="{441F020F-AF0A-4E23-ABCA-6725C67BBA5A}" destId="{8F6F41C0-06B0-43BE-A102-EBC291376758}" srcOrd="1" destOrd="0" parTransId="{694E07A0-8CB4-4C40-9122-0A24EF95C1C8}" sibTransId="{840C85CF-D8C5-4B61-A09B-310980EF5233}"/>
    <dgm:cxn modelId="{B6FAA864-4168-4CCB-9C1D-696A4193DFFE}" type="presOf" srcId="{0BD683F4-0938-4C67-ABFC-FB7AD68562C8}" destId="{B5F5C375-25C5-44FE-9536-1A548EE216C8}" srcOrd="0" destOrd="3" presId="urn:diagrams.loki3.com/BracketList+Icon"/>
    <dgm:cxn modelId="{13ED0B7D-7968-45C8-9F12-07B17E8CEDCF}" type="presOf" srcId="{BF45EDC0-05E3-48AE-B0A1-756384F2F538}" destId="{B5F5C375-25C5-44FE-9536-1A548EE216C8}" srcOrd="0" destOrd="1" presId="urn:diagrams.loki3.com/BracketList+Icon"/>
    <dgm:cxn modelId="{2C2AD4F5-68F1-4C0F-BD6F-63E856921FB0}" type="presParOf" srcId="{53D8D2AA-252C-4D2A-95BD-512897849C8E}" destId="{DA0CD3EB-2C10-4FE5-8B08-FD0DA170F674}" srcOrd="0" destOrd="0" presId="urn:diagrams.loki3.com/BracketList+Icon"/>
    <dgm:cxn modelId="{879A1DB1-4F9A-4B46-A3FB-EC2D1FC7432D}" type="presParOf" srcId="{DA0CD3EB-2C10-4FE5-8B08-FD0DA170F674}" destId="{A5B736F0-241F-4313-A043-E97ABE501552}" srcOrd="0" destOrd="0" presId="urn:diagrams.loki3.com/BracketList+Icon"/>
    <dgm:cxn modelId="{EA885145-D4E8-4C3B-94C1-14E25FC7C39C}" type="presParOf" srcId="{DA0CD3EB-2C10-4FE5-8B08-FD0DA170F674}" destId="{95557E84-0079-43C9-9115-CB6DE5067FB5}" srcOrd="1" destOrd="0" presId="urn:diagrams.loki3.com/BracketList+Icon"/>
    <dgm:cxn modelId="{F0DED61B-7254-4F51-97C6-AE2AA43509FC}" type="presParOf" srcId="{DA0CD3EB-2C10-4FE5-8B08-FD0DA170F674}" destId="{DD5DD520-1C16-4609-BF58-1F493EC82A75}" srcOrd="2" destOrd="0" presId="urn:diagrams.loki3.com/BracketList+Icon"/>
    <dgm:cxn modelId="{7CB167DE-8F8F-4849-861E-8088B87F5B8F}" type="presParOf" srcId="{DA0CD3EB-2C10-4FE5-8B08-FD0DA170F674}" destId="{B5F5C375-25C5-44FE-9536-1A548EE216C8}" srcOrd="3" destOrd="0" presId="urn:diagrams.loki3.com/BracketList+Icon"/>
    <dgm:cxn modelId="{53C95634-F84B-4A22-A271-204A49ED01EB}" type="presParOf" srcId="{53D8D2AA-252C-4D2A-95BD-512897849C8E}" destId="{DB469514-2263-4EFE-BC6D-4C8B3C7E2AE2}" srcOrd="1" destOrd="0" presId="urn:diagrams.loki3.com/BracketList+Icon"/>
    <dgm:cxn modelId="{583CA48C-055D-4B8E-943C-3BC96E5D73AA}" type="presParOf" srcId="{53D8D2AA-252C-4D2A-95BD-512897849C8E}" destId="{CA21028D-93AC-497E-B713-C22B369D2381}" srcOrd="2" destOrd="0" presId="urn:diagrams.loki3.com/BracketList+Icon"/>
    <dgm:cxn modelId="{9947948D-1983-4B43-8892-C5D6A73B63E1}" type="presParOf" srcId="{CA21028D-93AC-497E-B713-C22B369D2381}" destId="{7694895C-AFFC-478B-B532-9074874CA3C9}" srcOrd="0" destOrd="0" presId="urn:diagrams.loki3.com/BracketList+Icon"/>
    <dgm:cxn modelId="{3B7CEBCB-167E-43CA-B031-6700D91B3FA5}" type="presParOf" srcId="{CA21028D-93AC-497E-B713-C22B369D2381}" destId="{8C0E0427-EC91-456C-A0AB-37BB402468D8}" srcOrd="1" destOrd="0" presId="urn:diagrams.loki3.com/BracketList+Icon"/>
    <dgm:cxn modelId="{12B0DE58-6448-4EF7-BE32-C320F467B535}" type="presParOf" srcId="{CA21028D-93AC-497E-B713-C22B369D2381}" destId="{16A54483-0503-47A6-9D69-B6AC467B7ABD}" srcOrd="2" destOrd="0" presId="urn:diagrams.loki3.com/BracketList+Icon"/>
    <dgm:cxn modelId="{CA5F0D96-54D4-4B8C-8687-12AC95A4D83D}" type="presParOf" srcId="{CA21028D-93AC-497E-B713-C22B369D2381}" destId="{AF8F51BE-E36D-4C9C-BB50-56D0D37E9BEE}"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CA90AB-DD39-4BBF-8065-1E02ECC89904}"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4E76977C-496A-4535-9599-F17E5EB6196F}">
      <dgm:prSet phldrT="[Texto]" custT="1"/>
      <dgm:spPr/>
      <dgm:t>
        <a:bodyPr/>
        <a:lstStyle/>
        <a:p>
          <a:r>
            <a:rPr lang="es-419" sz="1600"/>
            <a:t>¿</a:t>
          </a:r>
          <a:r>
            <a:rPr lang="uz-Cyrl-UZ" sz="1600"/>
            <a:t>El módulo realiza una función particular del problema?</a:t>
          </a:r>
          <a:endParaRPr lang="es-ES" sz="1600"/>
        </a:p>
      </dgm:t>
    </dgm:pt>
    <dgm:pt modelId="{B6E4A7FD-ED13-4CD8-B393-52601EEDE303}" type="parTrans" cxnId="{B58B51A7-B684-4673-8881-76BFAA9204F5}">
      <dgm:prSet/>
      <dgm:spPr/>
      <dgm:t>
        <a:bodyPr/>
        <a:lstStyle/>
        <a:p>
          <a:endParaRPr lang="es-ES"/>
        </a:p>
      </dgm:t>
    </dgm:pt>
    <dgm:pt modelId="{D897583B-66DE-45C8-868A-10E22CE11837}" type="sibTrans" cxnId="{B58B51A7-B684-4673-8881-76BFAA9204F5}">
      <dgm:prSet/>
      <dgm:spPr/>
      <dgm:t>
        <a:bodyPr/>
        <a:lstStyle/>
        <a:p>
          <a:endParaRPr lang="es-ES"/>
        </a:p>
      </dgm:t>
    </dgm:pt>
    <dgm:pt modelId="{B13624DA-BCBF-49FB-B299-F9344FCEBD91}">
      <dgm:prSet phldrT="[Texto]" custT="1"/>
      <dgm:spPr/>
      <dgm:t>
        <a:bodyPr/>
        <a:lstStyle/>
        <a:p>
          <a:r>
            <a:rPr lang="es-419" sz="1600"/>
            <a:t>Funcional</a:t>
          </a:r>
          <a:endParaRPr lang="es-ES" sz="1400"/>
        </a:p>
      </dgm:t>
    </dgm:pt>
    <dgm:pt modelId="{8E9C73C0-1BDC-43FD-ABC5-FCE7EC104D8A}" type="parTrans" cxnId="{FA84F5CE-447F-4595-9154-FA5A41716A66}">
      <dgm:prSet/>
      <dgm:spPr/>
      <dgm:t>
        <a:bodyPr/>
        <a:lstStyle/>
        <a:p>
          <a:endParaRPr lang="es-ES"/>
        </a:p>
      </dgm:t>
    </dgm:pt>
    <dgm:pt modelId="{396EA388-F9E9-4183-9B8F-194D1BC092DC}" type="sibTrans" cxnId="{FA84F5CE-447F-4595-9154-FA5A41716A66}">
      <dgm:prSet/>
      <dgm:spPr/>
      <dgm:t>
        <a:bodyPr/>
        <a:lstStyle/>
        <a:p>
          <a:endParaRPr lang="es-ES"/>
        </a:p>
      </dgm:t>
    </dgm:pt>
    <dgm:pt modelId="{8D5BB819-2FA5-4374-88B9-0FFEC4696280}">
      <dgm:prSet phldrT="[Texto]" custT="1"/>
      <dgm:spPr/>
      <dgm:t>
        <a:bodyPr/>
        <a:lstStyle/>
        <a:p>
          <a:r>
            <a:rPr lang="uz-Cyrl-UZ" sz="1600" dirty="0"/>
            <a:t>¿Cómo están relacionadas las actividades del módulo?</a:t>
          </a:r>
          <a:endParaRPr lang="es-ES" sz="1600" dirty="0"/>
        </a:p>
      </dgm:t>
    </dgm:pt>
    <dgm:pt modelId="{3EE5280C-923A-43E6-941D-F2AC40F77AAB}" type="parTrans" cxnId="{C3B28530-1791-4899-994B-D835485BCCB6}">
      <dgm:prSet/>
      <dgm:spPr/>
      <dgm:t>
        <a:bodyPr/>
        <a:lstStyle/>
        <a:p>
          <a:endParaRPr lang="es-ES"/>
        </a:p>
      </dgm:t>
    </dgm:pt>
    <dgm:pt modelId="{1C3C9B21-4951-42D4-977D-A2DAF6C6E05F}" type="sibTrans" cxnId="{C3B28530-1791-4899-994B-D835485BCCB6}">
      <dgm:prSet/>
      <dgm:spPr/>
      <dgm:t>
        <a:bodyPr/>
        <a:lstStyle/>
        <a:p>
          <a:endParaRPr lang="es-ES"/>
        </a:p>
      </dgm:t>
    </dgm:pt>
    <dgm:pt modelId="{2AAFFCC6-0438-4524-A17F-723085195E68}" type="pres">
      <dgm:prSet presAssocID="{FACA90AB-DD39-4BBF-8065-1E02ECC89904}" presName="diagram" presStyleCnt="0">
        <dgm:presLayoutVars>
          <dgm:chPref val="1"/>
          <dgm:dir/>
          <dgm:animOne val="branch"/>
          <dgm:animLvl val="lvl"/>
          <dgm:resizeHandles val="exact"/>
        </dgm:presLayoutVars>
      </dgm:prSet>
      <dgm:spPr/>
      <dgm:t>
        <a:bodyPr/>
        <a:lstStyle/>
        <a:p>
          <a:endParaRPr lang="es-ES"/>
        </a:p>
      </dgm:t>
    </dgm:pt>
    <dgm:pt modelId="{ECE896F8-5BE7-4476-B826-F60339CA2044}" type="pres">
      <dgm:prSet presAssocID="{4E76977C-496A-4535-9599-F17E5EB6196F}" presName="root1" presStyleCnt="0"/>
      <dgm:spPr/>
    </dgm:pt>
    <dgm:pt modelId="{E76805A5-BB48-4D44-8E4C-AB475664FD29}" type="pres">
      <dgm:prSet presAssocID="{4E76977C-496A-4535-9599-F17E5EB6196F}" presName="LevelOneTextNode" presStyleLbl="node0" presStyleIdx="0" presStyleCnt="1" custScaleX="115469">
        <dgm:presLayoutVars>
          <dgm:chPref val="3"/>
        </dgm:presLayoutVars>
      </dgm:prSet>
      <dgm:spPr/>
      <dgm:t>
        <a:bodyPr/>
        <a:lstStyle/>
        <a:p>
          <a:endParaRPr lang="es-ES"/>
        </a:p>
      </dgm:t>
    </dgm:pt>
    <dgm:pt modelId="{F293BF6E-322D-40FD-A9C5-5043DB9B7BF5}" type="pres">
      <dgm:prSet presAssocID="{4E76977C-496A-4535-9599-F17E5EB6196F}" presName="level2hierChild" presStyleCnt="0"/>
      <dgm:spPr/>
    </dgm:pt>
    <dgm:pt modelId="{F6E23DE8-4EDA-4974-BC3D-AACAF2E62A45}" type="pres">
      <dgm:prSet presAssocID="{8E9C73C0-1BDC-43FD-ABC5-FCE7EC104D8A}" presName="conn2-1" presStyleLbl="parChTrans1D2" presStyleIdx="0" presStyleCnt="2"/>
      <dgm:spPr/>
      <dgm:t>
        <a:bodyPr/>
        <a:lstStyle/>
        <a:p>
          <a:endParaRPr lang="es-ES"/>
        </a:p>
      </dgm:t>
    </dgm:pt>
    <dgm:pt modelId="{5C22ACFC-EDA7-48C4-98D5-94B7C972DC87}" type="pres">
      <dgm:prSet presAssocID="{8E9C73C0-1BDC-43FD-ABC5-FCE7EC104D8A}" presName="connTx" presStyleLbl="parChTrans1D2" presStyleIdx="0" presStyleCnt="2"/>
      <dgm:spPr/>
      <dgm:t>
        <a:bodyPr/>
        <a:lstStyle/>
        <a:p>
          <a:endParaRPr lang="es-ES"/>
        </a:p>
      </dgm:t>
    </dgm:pt>
    <dgm:pt modelId="{A11A853E-5F79-4508-9182-AE5539D1E459}" type="pres">
      <dgm:prSet presAssocID="{B13624DA-BCBF-49FB-B299-F9344FCEBD91}" presName="root2" presStyleCnt="0"/>
      <dgm:spPr/>
    </dgm:pt>
    <dgm:pt modelId="{03EBE4A0-C95F-42A9-B56F-92D2CE6DD384}" type="pres">
      <dgm:prSet presAssocID="{B13624DA-BCBF-49FB-B299-F9344FCEBD91}" presName="LevelTwoTextNode" presStyleLbl="node2" presStyleIdx="0" presStyleCnt="2">
        <dgm:presLayoutVars>
          <dgm:chPref val="3"/>
        </dgm:presLayoutVars>
      </dgm:prSet>
      <dgm:spPr/>
      <dgm:t>
        <a:bodyPr/>
        <a:lstStyle/>
        <a:p>
          <a:endParaRPr lang="es-ES"/>
        </a:p>
      </dgm:t>
    </dgm:pt>
    <dgm:pt modelId="{EF2BDF87-6C4B-42B2-A405-D1CEC5C23EF3}" type="pres">
      <dgm:prSet presAssocID="{B13624DA-BCBF-49FB-B299-F9344FCEBD91}" presName="level3hierChild" presStyleCnt="0"/>
      <dgm:spPr/>
    </dgm:pt>
    <dgm:pt modelId="{D1028DE8-9E42-40FA-84EB-0A9456FECB3C}" type="pres">
      <dgm:prSet presAssocID="{3EE5280C-923A-43E6-941D-F2AC40F77AAB}" presName="conn2-1" presStyleLbl="parChTrans1D2" presStyleIdx="1" presStyleCnt="2"/>
      <dgm:spPr/>
      <dgm:t>
        <a:bodyPr/>
        <a:lstStyle/>
        <a:p>
          <a:endParaRPr lang="es-ES"/>
        </a:p>
      </dgm:t>
    </dgm:pt>
    <dgm:pt modelId="{10964FED-1381-4CC9-948F-F1651089E82F}" type="pres">
      <dgm:prSet presAssocID="{3EE5280C-923A-43E6-941D-F2AC40F77AAB}" presName="connTx" presStyleLbl="parChTrans1D2" presStyleIdx="1" presStyleCnt="2"/>
      <dgm:spPr/>
      <dgm:t>
        <a:bodyPr/>
        <a:lstStyle/>
        <a:p>
          <a:endParaRPr lang="es-ES"/>
        </a:p>
      </dgm:t>
    </dgm:pt>
    <dgm:pt modelId="{6A892B70-4410-4AB6-8186-5E152E21BA74}" type="pres">
      <dgm:prSet presAssocID="{8D5BB819-2FA5-4374-88B9-0FFEC4696280}" presName="root2" presStyleCnt="0"/>
      <dgm:spPr/>
    </dgm:pt>
    <dgm:pt modelId="{9EE4F825-C486-4183-A721-CDAEA43C737B}" type="pres">
      <dgm:prSet presAssocID="{8D5BB819-2FA5-4374-88B9-0FFEC4696280}" presName="LevelTwoTextNode" presStyleLbl="node2" presStyleIdx="1" presStyleCnt="2" custScaleY="114996">
        <dgm:presLayoutVars>
          <dgm:chPref val="3"/>
        </dgm:presLayoutVars>
      </dgm:prSet>
      <dgm:spPr/>
      <dgm:t>
        <a:bodyPr/>
        <a:lstStyle/>
        <a:p>
          <a:endParaRPr lang="es-ES"/>
        </a:p>
      </dgm:t>
    </dgm:pt>
    <dgm:pt modelId="{11EFEAE7-2104-4EEA-A07E-A2AA30B6D0DC}" type="pres">
      <dgm:prSet presAssocID="{8D5BB819-2FA5-4374-88B9-0FFEC4696280}" presName="level3hierChild" presStyleCnt="0"/>
      <dgm:spPr/>
    </dgm:pt>
  </dgm:ptLst>
  <dgm:cxnLst>
    <dgm:cxn modelId="{3529252A-DF88-45FF-A509-FA7C16FC0EBE}" type="presOf" srcId="{4E76977C-496A-4535-9599-F17E5EB6196F}" destId="{E76805A5-BB48-4D44-8E4C-AB475664FD29}" srcOrd="0" destOrd="0" presId="urn:microsoft.com/office/officeart/2005/8/layout/hierarchy2"/>
    <dgm:cxn modelId="{C3B28530-1791-4899-994B-D835485BCCB6}" srcId="{4E76977C-496A-4535-9599-F17E5EB6196F}" destId="{8D5BB819-2FA5-4374-88B9-0FFEC4696280}" srcOrd="1" destOrd="0" parTransId="{3EE5280C-923A-43E6-941D-F2AC40F77AAB}" sibTransId="{1C3C9B21-4951-42D4-977D-A2DAF6C6E05F}"/>
    <dgm:cxn modelId="{488C89CC-A537-40C7-8727-3A5CC880FE9B}" type="presOf" srcId="{3EE5280C-923A-43E6-941D-F2AC40F77AAB}" destId="{D1028DE8-9E42-40FA-84EB-0A9456FECB3C}" srcOrd="0" destOrd="0" presId="urn:microsoft.com/office/officeart/2005/8/layout/hierarchy2"/>
    <dgm:cxn modelId="{B58B51A7-B684-4673-8881-76BFAA9204F5}" srcId="{FACA90AB-DD39-4BBF-8065-1E02ECC89904}" destId="{4E76977C-496A-4535-9599-F17E5EB6196F}" srcOrd="0" destOrd="0" parTransId="{B6E4A7FD-ED13-4CD8-B393-52601EEDE303}" sibTransId="{D897583B-66DE-45C8-868A-10E22CE11837}"/>
    <dgm:cxn modelId="{C9DCD03B-654C-46CB-B05B-93C93DD4BF4B}" type="presOf" srcId="{8E9C73C0-1BDC-43FD-ABC5-FCE7EC104D8A}" destId="{F6E23DE8-4EDA-4974-BC3D-AACAF2E62A45}" srcOrd="0" destOrd="0" presId="urn:microsoft.com/office/officeart/2005/8/layout/hierarchy2"/>
    <dgm:cxn modelId="{48E019BD-4116-49C7-8199-8F44C1714571}" type="presOf" srcId="{FACA90AB-DD39-4BBF-8065-1E02ECC89904}" destId="{2AAFFCC6-0438-4524-A17F-723085195E68}" srcOrd="0" destOrd="0" presId="urn:microsoft.com/office/officeart/2005/8/layout/hierarchy2"/>
    <dgm:cxn modelId="{FA84F5CE-447F-4595-9154-FA5A41716A66}" srcId="{4E76977C-496A-4535-9599-F17E5EB6196F}" destId="{B13624DA-BCBF-49FB-B299-F9344FCEBD91}" srcOrd="0" destOrd="0" parTransId="{8E9C73C0-1BDC-43FD-ABC5-FCE7EC104D8A}" sibTransId="{396EA388-F9E9-4183-9B8F-194D1BC092DC}"/>
    <dgm:cxn modelId="{7BB9FB70-2046-488D-AA0F-25BF7EE7C60B}" type="presOf" srcId="{8D5BB819-2FA5-4374-88B9-0FFEC4696280}" destId="{9EE4F825-C486-4183-A721-CDAEA43C737B}" srcOrd="0" destOrd="0" presId="urn:microsoft.com/office/officeart/2005/8/layout/hierarchy2"/>
    <dgm:cxn modelId="{BAE04AA7-1BD0-427F-B0A4-80CA67558513}" type="presOf" srcId="{B13624DA-BCBF-49FB-B299-F9344FCEBD91}" destId="{03EBE4A0-C95F-42A9-B56F-92D2CE6DD384}" srcOrd="0" destOrd="0" presId="urn:microsoft.com/office/officeart/2005/8/layout/hierarchy2"/>
    <dgm:cxn modelId="{700D3CBE-9CF0-48CF-9FC0-4C4BAE5DAB2B}" type="presOf" srcId="{8E9C73C0-1BDC-43FD-ABC5-FCE7EC104D8A}" destId="{5C22ACFC-EDA7-48C4-98D5-94B7C972DC87}" srcOrd="1" destOrd="0" presId="urn:microsoft.com/office/officeart/2005/8/layout/hierarchy2"/>
    <dgm:cxn modelId="{F0917261-80A4-43FE-B7FD-3B2DA9CE01D5}" type="presOf" srcId="{3EE5280C-923A-43E6-941D-F2AC40F77AAB}" destId="{10964FED-1381-4CC9-948F-F1651089E82F}" srcOrd="1" destOrd="0" presId="urn:microsoft.com/office/officeart/2005/8/layout/hierarchy2"/>
    <dgm:cxn modelId="{FBD43B8B-68C6-46B1-B264-4FAE3F0FC02A}" type="presParOf" srcId="{2AAFFCC6-0438-4524-A17F-723085195E68}" destId="{ECE896F8-5BE7-4476-B826-F60339CA2044}" srcOrd="0" destOrd="0" presId="urn:microsoft.com/office/officeart/2005/8/layout/hierarchy2"/>
    <dgm:cxn modelId="{6297F8FA-4124-4A01-9510-DC14EDF3FB03}" type="presParOf" srcId="{ECE896F8-5BE7-4476-B826-F60339CA2044}" destId="{E76805A5-BB48-4D44-8E4C-AB475664FD29}" srcOrd="0" destOrd="0" presId="urn:microsoft.com/office/officeart/2005/8/layout/hierarchy2"/>
    <dgm:cxn modelId="{8B4516EB-54BB-4EAE-AC75-60625D9E23BD}" type="presParOf" srcId="{ECE896F8-5BE7-4476-B826-F60339CA2044}" destId="{F293BF6E-322D-40FD-A9C5-5043DB9B7BF5}" srcOrd="1" destOrd="0" presId="urn:microsoft.com/office/officeart/2005/8/layout/hierarchy2"/>
    <dgm:cxn modelId="{6F0D741C-D834-422F-B6E2-B7BEEC494988}" type="presParOf" srcId="{F293BF6E-322D-40FD-A9C5-5043DB9B7BF5}" destId="{F6E23DE8-4EDA-4974-BC3D-AACAF2E62A45}" srcOrd="0" destOrd="0" presId="urn:microsoft.com/office/officeart/2005/8/layout/hierarchy2"/>
    <dgm:cxn modelId="{BC7DD7F3-4F99-4DD7-8F02-7C60D486B89A}" type="presParOf" srcId="{F6E23DE8-4EDA-4974-BC3D-AACAF2E62A45}" destId="{5C22ACFC-EDA7-48C4-98D5-94B7C972DC87}" srcOrd="0" destOrd="0" presId="urn:microsoft.com/office/officeart/2005/8/layout/hierarchy2"/>
    <dgm:cxn modelId="{A8C97B17-2D96-4489-A8AC-36FD9001737D}" type="presParOf" srcId="{F293BF6E-322D-40FD-A9C5-5043DB9B7BF5}" destId="{A11A853E-5F79-4508-9182-AE5539D1E459}" srcOrd="1" destOrd="0" presId="urn:microsoft.com/office/officeart/2005/8/layout/hierarchy2"/>
    <dgm:cxn modelId="{602259FF-6A10-4A6F-ADB4-D486E5AF5591}" type="presParOf" srcId="{A11A853E-5F79-4508-9182-AE5539D1E459}" destId="{03EBE4A0-C95F-42A9-B56F-92D2CE6DD384}" srcOrd="0" destOrd="0" presId="urn:microsoft.com/office/officeart/2005/8/layout/hierarchy2"/>
    <dgm:cxn modelId="{ACB62355-E9A3-4C74-9765-B2A4C4291A2F}" type="presParOf" srcId="{A11A853E-5F79-4508-9182-AE5539D1E459}" destId="{EF2BDF87-6C4B-42B2-A405-D1CEC5C23EF3}" srcOrd="1" destOrd="0" presId="urn:microsoft.com/office/officeart/2005/8/layout/hierarchy2"/>
    <dgm:cxn modelId="{294A2024-DCA5-412A-B04C-41876A5936EF}" type="presParOf" srcId="{F293BF6E-322D-40FD-A9C5-5043DB9B7BF5}" destId="{D1028DE8-9E42-40FA-84EB-0A9456FECB3C}" srcOrd="2" destOrd="0" presId="urn:microsoft.com/office/officeart/2005/8/layout/hierarchy2"/>
    <dgm:cxn modelId="{4181A57C-918C-476B-8FD0-B91A951E81E3}" type="presParOf" srcId="{D1028DE8-9E42-40FA-84EB-0A9456FECB3C}" destId="{10964FED-1381-4CC9-948F-F1651089E82F}" srcOrd="0" destOrd="0" presId="urn:microsoft.com/office/officeart/2005/8/layout/hierarchy2"/>
    <dgm:cxn modelId="{64410D1F-C150-4DC2-BE91-3973B5CC78E3}" type="presParOf" srcId="{F293BF6E-322D-40FD-A9C5-5043DB9B7BF5}" destId="{6A892B70-4410-4AB6-8186-5E152E21BA74}" srcOrd="3" destOrd="0" presId="urn:microsoft.com/office/officeart/2005/8/layout/hierarchy2"/>
    <dgm:cxn modelId="{E894AD88-F9FB-44BF-A773-50F36E7FFAD2}" type="presParOf" srcId="{6A892B70-4410-4AB6-8186-5E152E21BA74}" destId="{9EE4F825-C486-4183-A721-CDAEA43C737B}" srcOrd="0" destOrd="0" presId="urn:microsoft.com/office/officeart/2005/8/layout/hierarchy2"/>
    <dgm:cxn modelId="{5B7A4A40-84A3-4D83-BCFB-47BFA0D9EC2E}" type="presParOf" srcId="{6A892B70-4410-4AB6-8186-5E152E21BA74}" destId="{11EFEAE7-2104-4EEA-A07E-A2AA30B6D0D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807114-109E-47EF-A152-C0047F51A4A7}"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s-ES"/>
        </a:p>
      </dgm:t>
    </dgm:pt>
    <dgm:pt modelId="{CA3CCEA3-2B08-4052-9D12-A8EB6211194B}">
      <dgm:prSet phldrT="[Texto]" custT="1"/>
      <dgm:spPr/>
      <dgm:t>
        <a:bodyPr/>
        <a:lstStyle/>
        <a:p>
          <a:pPr algn="ctr"/>
          <a:r>
            <a:rPr lang="es-419" sz="1000">
              <a:latin typeface="Arial" panose="020B0604020202020204" pitchFamily="34" charset="0"/>
              <a:cs typeface="Arial" panose="020B0604020202020204" pitchFamily="34" charset="0"/>
            </a:rPr>
            <a:t>Nombre</a:t>
          </a:r>
          <a:endParaRPr lang="es-ES" sz="1000">
            <a:latin typeface="Arial" panose="020B0604020202020204" pitchFamily="34" charset="0"/>
            <a:cs typeface="Arial" panose="020B0604020202020204" pitchFamily="34" charset="0"/>
          </a:endParaRPr>
        </a:p>
      </dgm:t>
    </dgm:pt>
    <dgm:pt modelId="{2913B484-62BC-4865-9A4B-46C46775E608}" type="parTrans" cxnId="{94B430DD-4757-4C30-A7A0-BB27F934EB65}">
      <dgm:prSet/>
      <dgm:spPr/>
      <dgm:t>
        <a:bodyPr/>
        <a:lstStyle/>
        <a:p>
          <a:pPr algn="ctr"/>
          <a:endParaRPr lang="es-ES"/>
        </a:p>
      </dgm:t>
    </dgm:pt>
    <dgm:pt modelId="{F8691663-7D10-4F79-B197-E9A77E5EF976}" type="sibTrans" cxnId="{94B430DD-4757-4C30-A7A0-BB27F934EB65}">
      <dgm:prSet/>
      <dgm:spPr/>
      <dgm:t>
        <a:bodyPr/>
        <a:lstStyle/>
        <a:p>
          <a:pPr algn="ctr"/>
          <a:endParaRPr lang="es-ES"/>
        </a:p>
      </dgm:t>
    </dgm:pt>
    <dgm:pt modelId="{774F111A-0096-43DB-B9FE-A0D46C145275}">
      <dgm:prSet phldrT="[Texto]" custT="1"/>
      <dgm:spPr/>
      <dgm:t>
        <a:bodyPr/>
        <a:lstStyle/>
        <a:p>
          <a:pPr algn="ctr"/>
          <a:r>
            <a:rPr lang="es-419" sz="1000">
              <a:latin typeface="Arial" panose="020B0604020202020204" pitchFamily="34" charset="0"/>
              <a:cs typeface="Arial" panose="020B0604020202020204" pitchFamily="34" charset="0"/>
            </a:rPr>
            <a:t>Estado Pozo</a:t>
          </a:r>
          <a:endParaRPr lang="es-ES" sz="1000">
            <a:latin typeface="Arial" panose="020B0604020202020204" pitchFamily="34" charset="0"/>
            <a:cs typeface="Arial" panose="020B0604020202020204" pitchFamily="34" charset="0"/>
          </a:endParaRPr>
        </a:p>
      </dgm:t>
    </dgm:pt>
    <dgm:pt modelId="{1FA6C894-519E-46C3-8AF8-8CEAA8ACB90F}" type="parTrans" cxnId="{FCE08134-6785-4912-987B-3F48EEB69D14}">
      <dgm:prSet/>
      <dgm:spPr/>
      <dgm:t>
        <a:bodyPr/>
        <a:lstStyle/>
        <a:p>
          <a:pPr algn="ctr"/>
          <a:endParaRPr lang="es-ES"/>
        </a:p>
      </dgm:t>
    </dgm:pt>
    <dgm:pt modelId="{BBA3C6F3-88FF-4FFC-BF0F-7065508FD870}" type="sibTrans" cxnId="{FCE08134-6785-4912-987B-3F48EEB69D14}">
      <dgm:prSet/>
      <dgm:spPr/>
      <dgm:t>
        <a:bodyPr/>
        <a:lstStyle/>
        <a:p>
          <a:pPr algn="ctr"/>
          <a:endParaRPr lang="es-ES"/>
        </a:p>
      </dgm:t>
    </dgm:pt>
    <dgm:pt modelId="{A7EFC3E0-FA04-4025-8D43-5C972B7E764D}">
      <dgm:prSet phldrT="[Texto]" custT="1"/>
      <dgm:spPr/>
      <dgm:t>
        <a:bodyPr/>
        <a:lstStyle/>
        <a:p>
          <a:pPr algn="ctr"/>
          <a:r>
            <a:rPr lang="es-419" sz="1000">
              <a:latin typeface="Arial" panose="020B0604020202020204" pitchFamily="34" charset="0"/>
              <a:cs typeface="Arial" panose="020B0604020202020204" pitchFamily="34" charset="0"/>
            </a:rPr>
            <a:t>Tipo Estación</a:t>
          </a:r>
          <a:endParaRPr lang="es-ES" sz="1000">
            <a:latin typeface="Arial" panose="020B0604020202020204" pitchFamily="34" charset="0"/>
            <a:cs typeface="Arial" panose="020B0604020202020204" pitchFamily="34" charset="0"/>
          </a:endParaRPr>
        </a:p>
      </dgm:t>
    </dgm:pt>
    <dgm:pt modelId="{9C16349E-FFE4-4C9F-BAA7-1713C672D543}" type="parTrans" cxnId="{4C6704B6-25ED-44FA-AF02-002D4A2E32A1}">
      <dgm:prSet/>
      <dgm:spPr/>
      <dgm:t>
        <a:bodyPr/>
        <a:lstStyle/>
        <a:p>
          <a:pPr algn="ctr"/>
          <a:endParaRPr lang="es-ES"/>
        </a:p>
      </dgm:t>
    </dgm:pt>
    <dgm:pt modelId="{E4680C73-C2ED-4824-8C7B-24AF9D3D5F8D}" type="sibTrans" cxnId="{4C6704B6-25ED-44FA-AF02-002D4A2E32A1}">
      <dgm:prSet/>
      <dgm:spPr/>
      <dgm:t>
        <a:bodyPr/>
        <a:lstStyle/>
        <a:p>
          <a:pPr algn="ctr"/>
          <a:endParaRPr lang="es-ES"/>
        </a:p>
      </dgm:t>
    </dgm:pt>
    <dgm:pt modelId="{FA43426B-2177-4684-82C4-40E21465F6EC}">
      <dgm:prSet phldrT="[Texto]" custT="1"/>
      <dgm:spPr/>
      <dgm:t>
        <a:bodyPr/>
        <a:lstStyle/>
        <a:p>
          <a:pPr algn="ctr"/>
          <a:r>
            <a:rPr lang="es-419" sz="1000">
              <a:latin typeface="Arial" panose="020B0604020202020204" pitchFamily="34" charset="0"/>
              <a:cs typeface="Arial" panose="020B0604020202020204" pitchFamily="34" charset="0"/>
            </a:rPr>
            <a:t>Tipo Estatal</a:t>
          </a:r>
          <a:endParaRPr lang="es-ES" sz="1000">
            <a:latin typeface="Arial" panose="020B0604020202020204" pitchFamily="34" charset="0"/>
            <a:cs typeface="Arial" panose="020B0604020202020204" pitchFamily="34" charset="0"/>
          </a:endParaRPr>
        </a:p>
      </dgm:t>
    </dgm:pt>
    <dgm:pt modelId="{E07B6B96-B405-44CD-A72B-4E43D6540D4C}" type="parTrans" cxnId="{86EA8917-8BB0-4BCA-AACA-EC9581B98F04}">
      <dgm:prSet/>
      <dgm:spPr/>
      <dgm:t>
        <a:bodyPr/>
        <a:lstStyle/>
        <a:p>
          <a:pPr algn="ctr"/>
          <a:endParaRPr lang="es-ES"/>
        </a:p>
      </dgm:t>
    </dgm:pt>
    <dgm:pt modelId="{FEB32C9F-8612-4B86-A27B-C0B995AD24BA}" type="sibTrans" cxnId="{86EA8917-8BB0-4BCA-AACA-EC9581B98F04}">
      <dgm:prSet/>
      <dgm:spPr/>
      <dgm:t>
        <a:bodyPr/>
        <a:lstStyle/>
        <a:p>
          <a:pPr algn="ctr"/>
          <a:endParaRPr lang="es-ES"/>
        </a:p>
      </dgm:t>
    </dgm:pt>
    <dgm:pt modelId="{19709C30-1774-4AEB-B03B-55DB9C92E3B3}">
      <dgm:prSet phldrT="[Texto]" custT="1"/>
      <dgm:spPr/>
      <dgm:t>
        <a:bodyPr/>
        <a:lstStyle/>
        <a:p>
          <a:pPr algn="ctr"/>
          <a:r>
            <a:rPr lang="es-419" sz="1000" b="1">
              <a:latin typeface="Arial" panose="020B0604020202020204" pitchFamily="34" charset="0"/>
              <a:cs typeface="Arial" panose="020B0604020202020204" pitchFamily="34" charset="0"/>
            </a:rPr>
            <a:t>Infraestructura</a:t>
          </a:r>
          <a:endParaRPr lang="es-ES" sz="1000" b="1">
            <a:latin typeface="Arial" panose="020B0604020202020204" pitchFamily="34" charset="0"/>
            <a:cs typeface="Arial" panose="020B0604020202020204" pitchFamily="34" charset="0"/>
          </a:endParaRPr>
        </a:p>
      </dgm:t>
    </dgm:pt>
    <dgm:pt modelId="{5B4B4EB5-F51C-4613-B4AF-D6DECC6D7FF8}" type="sibTrans" cxnId="{D5382F84-D299-4367-9D1E-D63D9069ABBA}">
      <dgm:prSet/>
      <dgm:spPr/>
      <dgm:t>
        <a:bodyPr/>
        <a:lstStyle/>
        <a:p>
          <a:pPr algn="ctr"/>
          <a:endParaRPr lang="es-ES"/>
        </a:p>
      </dgm:t>
    </dgm:pt>
    <dgm:pt modelId="{518651FF-F5A4-446C-84CD-BB2EDE1A6194}" type="parTrans" cxnId="{D5382F84-D299-4367-9D1E-D63D9069ABBA}">
      <dgm:prSet/>
      <dgm:spPr/>
      <dgm:t>
        <a:bodyPr/>
        <a:lstStyle/>
        <a:p>
          <a:pPr algn="ctr"/>
          <a:endParaRPr lang="es-ES"/>
        </a:p>
      </dgm:t>
    </dgm:pt>
    <dgm:pt modelId="{39178B8D-9BC0-45E5-A74D-507532223858}" type="pres">
      <dgm:prSet presAssocID="{DD807114-109E-47EF-A152-C0047F51A4A7}" presName="cycle" presStyleCnt="0">
        <dgm:presLayoutVars>
          <dgm:chMax val="1"/>
          <dgm:dir/>
          <dgm:animLvl val="ctr"/>
          <dgm:resizeHandles val="exact"/>
        </dgm:presLayoutVars>
      </dgm:prSet>
      <dgm:spPr/>
      <dgm:t>
        <a:bodyPr/>
        <a:lstStyle/>
        <a:p>
          <a:endParaRPr lang="es-ES"/>
        </a:p>
      </dgm:t>
    </dgm:pt>
    <dgm:pt modelId="{3CC81AE9-87EC-4AFE-962A-62EE315C8935}" type="pres">
      <dgm:prSet presAssocID="{19709C30-1774-4AEB-B03B-55DB9C92E3B3}" presName="centerShape" presStyleLbl="node0" presStyleIdx="0" presStyleCnt="1" custScaleX="178740" custScaleY="181589" custLinFactNeighborX="5401"/>
      <dgm:spPr/>
      <dgm:t>
        <a:bodyPr/>
        <a:lstStyle/>
        <a:p>
          <a:endParaRPr lang="es-ES"/>
        </a:p>
      </dgm:t>
    </dgm:pt>
    <dgm:pt modelId="{90E5782B-9318-480D-8C94-E6DF32698138}" type="pres">
      <dgm:prSet presAssocID="{2913B484-62BC-4865-9A4B-46C46775E608}" presName="parTrans" presStyleLbl="bgSibTrans2D1" presStyleIdx="0" presStyleCnt="4" custAng="21012023" custScaleX="101626" custScaleY="67252" custLinFactNeighborX="11055" custLinFactNeighborY="-29933"/>
      <dgm:spPr/>
      <dgm:t>
        <a:bodyPr/>
        <a:lstStyle/>
        <a:p>
          <a:endParaRPr lang="es-ES"/>
        </a:p>
      </dgm:t>
    </dgm:pt>
    <dgm:pt modelId="{C4E43561-6458-436B-A169-D921E1630E19}" type="pres">
      <dgm:prSet presAssocID="{CA3CCEA3-2B08-4052-9D12-A8EB6211194B}" presName="node" presStyleLbl="node1" presStyleIdx="0" presStyleCnt="4" custScaleX="100071" custScaleY="49935" custRadScaleRad="129976" custRadScaleInc="-14095">
        <dgm:presLayoutVars>
          <dgm:bulletEnabled val="1"/>
        </dgm:presLayoutVars>
      </dgm:prSet>
      <dgm:spPr/>
      <dgm:t>
        <a:bodyPr/>
        <a:lstStyle/>
        <a:p>
          <a:endParaRPr lang="es-ES"/>
        </a:p>
      </dgm:t>
    </dgm:pt>
    <dgm:pt modelId="{E5B92269-5FD6-44AB-8B77-D43B2F5C0493}" type="pres">
      <dgm:prSet presAssocID="{1FA6C894-519E-46C3-8AF8-8CEAA8ACB90F}" presName="parTrans" presStyleLbl="bgSibTrans2D1" presStyleIdx="1" presStyleCnt="4" custAng="134625" custScaleX="100071" custScaleY="67252" custLinFactNeighborX="14504" custLinFactNeighborY="-28470"/>
      <dgm:spPr/>
      <dgm:t>
        <a:bodyPr/>
        <a:lstStyle/>
        <a:p>
          <a:endParaRPr lang="es-ES"/>
        </a:p>
      </dgm:t>
    </dgm:pt>
    <dgm:pt modelId="{FA0825BF-0FEC-46C7-A3D6-F2F48BABFA2F}" type="pres">
      <dgm:prSet presAssocID="{774F111A-0096-43DB-B9FE-A0D46C145275}" presName="node" presStyleLbl="node1" presStyleIdx="1" presStyleCnt="4" custScaleX="100071" custScaleY="49935" custRadScaleRad="135325" custRadScaleInc="-66285">
        <dgm:presLayoutVars>
          <dgm:bulletEnabled val="1"/>
        </dgm:presLayoutVars>
      </dgm:prSet>
      <dgm:spPr/>
      <dgm:t>
        <a:bodyPr/>
        <a:lstStyle/>
        <a:p>
          <a:endParaRPr lang="es-ES"/>
        </a:p>
      </dgm:t>
    </dgm:pt>
    <dgm:pt modelId="{0A145406-A909-4B42-97C3-D5E0501D70AC}" type="pres">
      <dgm:prSet presAssocID="{9C16349E-FFE4-4C9F-BAA7-1713C672D543}" presName="parTrans" presStyleLbl="bgSibTrans2D1" presStyleIdx="2" presStyleCnt="4" custAng="21462738" custScaleX="100068" custScaleY="67252" custLinFactNeighborX="-14081" custLinFactNeighborY="-28470"/>
      <dgm:spPr/>
      <dgm:t>
        <a:bodyPr/>
        <a:lstStyle/>
        <a:p>
          <a:endParaRPr lang="es-ES"/>
        </a:p>
      </dgm:t>
    </dgm:pt>
    <dgm:pt modelId="{BBE221E7-496E-4C2B-AE9C-9AE226419E43}" type="pres">
      <dgm:prSet presAssocID="{A7EFC3E0-FA04-4025-8D43-5C972B7E764D}" presName="node" presStyleLbl="node1" presStyleIdx="2" presStyleCnt="4" custScaleX="100071" custScaleY="49935" custRadScaleRad="144513" custRadScaleInc="71399">
        <dgm:presLayoutVars>
          <dgm:bulletEnabled val="1"/>
        </dgm:presLayoutVars>
      </dgm:prSet>
      <dgm:spPr/>
      <dgm:t>
        <a:bodyPr/>
        <a:lstStyle/>
        <a:p>
          <a:endParaRPr lang="es-ES"/>
        </a:p>
      </dgm:t>
    </dgm:pt>
    <dgm:pt modelId="{81081414-360D-4A6A-9C50-8420D7544DF2}" type="pres">
      <dgm:prSet presAssocID="{E07B6B96-B405-44CD-A72B-4E43D6540D4C}" presName="parTrans" presStyleLbl="bgSibTrans2D1" presStyleIdx="3" presStyleCnt="4" custAng="423294" custScaleX="100221" custScaleY="67252" custLinFactNeighborX="-14712" custLinFactNeighborY="-26944"/>
      <dgm:spPr/>
      <dgm:t>
        <a:bodyPr/>
        <a:lstStyle/>
        <a:p>
          <a:endParaRPr lang="es-ES"/>
        </a:p>
      </dgm:t>
    </dgm:pt>
    <dgm:pt modelId="{29D049FB-E2C7-400B-BF13-8ABA0C0AA74F}" type="pres">
      <dgm:prSet presAssocID="{FA43426B-2177-4684-82C4-40E21465F6EC}" presName="node" presStyleLbl="node1" presStyleIdx="3" presStyleCnt="4" custScaleX="100071" custScaleY="49935" custRadScaleRad="142218" custRadScaleInc="22105">
        <dgm:presLayoutVars>
          <dgm:bulletEnabled val="1"/>
        </dgm:presLayoutVars>
      </dgm:prSet>
      <dgm:spPr/>
      <dgm:t>
        <a:bodyPr/>
        <a:lstStyle/>
        <a:p>
          <a:endParaRPr lang="es-ES"/>
        </a:p>
      </dgm:t>
    </dgm:pt>
  </dgm:ptLst>
  <dgm:cxnLst>
    <dgm:cxn modelId="{86EA8917-8BB0-4BCA-AACA-EC9581B98F04}" srcId="{19709C30-1774-4AEB-B03B-55DB9C92E3B3}" destId="{FA43426B-2177-4684-82C4-40E21465F6EC}" srcOrd="3" destOrd="0" parTransId="{E07B6B96-B405-44CD-A72B-4E43D6540D4C}" sibTransId="{FEB32C9F-8612-4B86-A27B-C0B995AD24BA}"/>
    <dgm:cxn modelId="{705CB49E-C1CB-483A-99CE-E4FDFA5A68CF}" type="presOf" srcId="{DD807114-109E-47EF-A152-C0047F51A4A7}" destId="{39178B8D-9BC0-45E5-A74D-507532223858}" srcOrd="0" destOrd="0" presId="urn:microsoft.com/office/officeart/2005/8/layout/radial4"/>
    <dgm:cxn modelId="{10922028-3647-406D-A989-E16029822F54}" type="presOf" srcId="{E07B6B96-B405-44CD-A72B-4E43D6540D4C}" destId="{81081414-360D-4A6A-9C50-8420D7544DF2}" srcOrd="0" destOrd="0" presId="urn:microsoft.com/office/officeart/2005/8/layout/radial4"/>
    <dgm:cxn modelId="{94B430DD-4757-4C30-A7A0-BB27F934EB65}" srcId="{19709C30-1774-4AEB-B03B-55DB9C92E3B3}" destId="{CA3CCEA3-2B08-4052-9D12-A8EB6211194B}" srcOrd="0" destOrd="0" parTransId="{2913B484-62BC-4865-9A4B-46C46775E608}" sibTransId="{F8691663-7D10-4F79-B197-E9A77E5EF976}"/>
    <dgm:cxn modelId="{FCE08134-6785-4912-987B-3F48EEB69D14}" srcId="{19709C30-1774-4AEB-B03B-55DB9C92E3B3}" destId="{774F111A-0096-43DB-B9FE-A0D46C145275}" srcOrd="1" destOrd="0" parTransId="{1FA6C894-519E-46C3-8AF8-8CEAA8ACB90F}" sibTransId="{BBA3C6F3-88FF-4FFC-BF0F-7065508FD870}"/>
    <dgm:cxn modelId="{1929D1D0-823F-4C5F-8CAA-96E9B6C02F0E}" type="presOf" srcId="{A7EFC3E0-FA04-4025-8D43-5C972B7E764D}" destId="{BBE221E7-496E-4C2B-AE9C-9AE226419E43}" srcOrd="0" destOrd="0" presId="urn:microsoft.com/office/officeart/2005/8/layout/radial4"/>
    <dgm:cxn modelId="{4EF5E54A-F670-4288-800E-8464B6A6EC39}" type="presOf" srcId="{1FA6C894-519E-46C3-8AF8-8CEAA8ACB90F}" destId="{E5B92269-5FD6-44AB-8B77-D43B2F5C0493}" srcOrd="0" destOrd="0" presId="urn:microsoft.com/office/officeart/2005/8/layout/radial4"/>
    <dgm:cxn modelId="{1D1E2D83-28AC-438D-B93B-EB325D155E6E}" type="presOf" srcId="{2913B484-62BC-4865-9A4B-46C46775E608}" destId="{90E5782B-9318-480D-8C94-E6DF32698138}" srcOrd="0" destOrd="0" presId="urn:microsoft.com/office/officeart/2005/8/layout/radial4"/>
    <dgm:cxn modelId="{E354A871-1425-4F59-8C6B-E1F970FAD2A0}" type="presOf" srcId="{9C16349E-FFE4-4C9F-BAA7-1713C672D543}" destId="{0A145406-A909-4B42-97C3-D5E0501D70AC}" srcOrd="0" destOrd="0" presId="urn:microsoft.com/office/officeart/2005/8/layout/radial4"/>
    <dgm:cxn modelId="{D5382F84-D299-4367-9D1E-D63D9069ABBA}" srcId="{DD807114-109E-47EF-A152-C0047F51A4A7}" destId="{19709C30-1774-4AEB-B03B-55DB9C92E3B3}" srcOrd="0" destOrd="0" parTransId="{518651FF-F5A4-446C-84CD-BB2EDE1A6194}" sibTransId="{5B4B4EB5-F51C-4613-B4AF-D6DECC6D7FF8}"/>
    <dgm:cxn modelId="{4C6704B6-25ED-44FA-AF02-002D4A2E32A1}" srcId="{19709C30-1774-4AEB-B03B-55DB9C92E3B3}" destId="{A7EFC3E0-FA04-4025-8D43-5C972B7E764D}" srcOrd="2" destOrd="0" parTransId="{9C16349E-FFE4-4C9F-BAA7-1713C672D543}" sibTransId="{E4680C73-C2ED-4824-8C7B-24AF9D3D5F8D}"/>
    <dgm:cxn modelId="{CFB7CA47-29C6-478C-875A-B2E9FD7A8995}" type="presOf" srcId="{CA3CCEA3-2B08-4052-9D12-A8EB6211194B}" destId="{C4E43561-6458-436B-A169-D921E1630E19}" srcOrd="0" destOrd="0" presId="urn:microsoft.com/office/officeart/2005/8/layout/radial4"/>
    <dgm:cxn modelId="{50AB5F33-2308-431F-B7B7-0E60C7A6C718}" type="presOf" srcId="{774F111A-0096-43DB-B9FE-A0D46C145275}" destId="{FA0825BF-0FEC-46C7-A3D6-F2F48BABFA2F}" srcOrd="0" destOrd="0" presId="urn:microsoft.com/office/officeart/2005/8/layout/radial4"/>
    <dgm:cxn modelId="{AABD87B2-8F33-433E-92DD-9A0137B33314}" type="presOf" srcId="{FA43426B-2177-4684-82C4-40E21465F6EC}" destId="{29D049FB-E2C7-400B-BF13-8ABA0C0AA74F}" srcOrd="0" destOrd="0" presId="urn:microsoft.com/office/officeart/2005/8/layout/radial4"/>
    <dgm:cxn modelId="{D140D64C-CC77-48CA-A533-C6501F3ED55F}" type="presOf" srcId="{19709C30-1774-4AEB-B03B-55DB9C92E3B3}" destId="{3CC81AE9-87EC-4AFE-962A-62EE315C8935}" srcOrd="0" destOrd="0" presId="urn:microsoft.com/office/officeart/2005/8/layout/radial4"/>
    <dgm:cxn modelId="{607F3236-9460-475C-87B0-8E2F6823AE66}" type="presParOf" srcId="{39178B8D-9BC0-45E5-A74D-507532223858}" destId="{3CC81AE9-87EC-4AFE-962A-62EE315C8935}" srcOrd="0" destOrd="0" presId="urn:microsoft.com/office/officeart/2005/8/layout/radial4"/>
    <dgm:cxn modelId="{2AAACFCC-F4E3-46FA-BC8E-3310AD6A4234}" type="presParOf" srcId="{39178B8D-9BC0-45E5-A74D-507532223858}" destId="{90E5782B-9318-480D-8C94-E6DF32698138}" srcOrd="1" destOrd="0" presId="urn:microsoft.com/office/officeart/2005/8/layout/radial4"/>
    <dgm:cxn modelId="{F87CB7CB-2E64-4378-83E8-8BDD63FB2CBF}" type="presParOf" srcId="{39178B8D-9BC0-45E5-A74D-507532223858}" destId="{C4E43561-6458-436B-A169-D921E1630E19}" srcOrd="2" destOrd="0" presId="urn:microsoft.com/office/officeart/2005/8/layout/radial4"/>
    <dgm:cxn modelId="{0CBC762B-8C6E-4DC5-A7CE-844FDC18766C}" type="presParOf" srcId="{39178B8D-9BC0-45E5-A74D-507532223858}" destId="{E5B92269-5FD6-44AB-8B77-D43B2F5C0493}" srcOrd="3" destOrd="0" presId="urn:microsoft.com/office/officeart/2005/8/layout/radial4"/>
    <dgm:cxn modelId="{CBCF687B-2854-4A97-BDD5-DE7409031C8A}" type="presParOf" srcId="{39178B8D-9BC0-45E5-A74D-507532223858}" destId="{FA0825BF-0FEC-46C7-A3D6-F2F48BABFA2F}" srcOrd="4" destOrd="0" presId="urn:microsoft.com/office/officeart/2005/8/layout/radial4"/>
    <dgm:cxn modelId="{C1AE015F-DC4F-488E-B6AD-215FFD017238}" type="presParOf" srcId="{39178B8D-9BC0-45E5-A74D-507532223858}" destId="{0A145406-A909-4B42-97C3-D5E0501D70AC}" srcOrd="5" destOrd="0" presId="urn:microsoft.com/office/officeart/2005/8/layout/radial4"/>
    <dgm:cxn modelId="{F7C104C6-04E5-49B0-8122-B4AAFE0ADF51}" type="presParOf" srcId="{39178B8D-9BC0-45E5-A74D-507532223858}" destId="{BBE221E7-496E-4C2B-AE9C-9AE226419E43}" srcOrd="6" destOrd="0" presId="urn:microsoft.com/office/officeart/2005/8/layout/radial4"/>
    <dgm:cxn modelId="{E2566770-4BB2-4BC5-BB03-46DABFC31369}" type="presParOf" srcId="{39178B8D-9BC0-45E5-A74D-507532223858}" destId="{81081414-360D-4A6A-9C50-8420D7544DF2}" srcOrd="7" destOrd="0" presId="urn:microsoft.com/office/officeart/2005/8/layout/radial4"/>
    <dgm:cxn modelId="{5CA14AF2-6D91-4612-A69C-BDA7EBF7E75A}" type="presParOf" srcId="{39178B8D-9BC0-45E5-A74D-507532223858}" destId="{29D049FB-E2C7-400B-BF13-8ABA0C0AA74F}"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07114-109E-47EF-A152-C0047F51A4A7}"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s-ES"/>
        </a:p>
      </dgm:t>
    </dgm:pt>
    <dgm:pt modelId="{19709C30-1774-4AEB-B03B-55DB9C92E3B3}">
      <dgm:prSet phldrT="[Texto]" custT="1"/>
      <dgm:spPr/>
      <dgm:t>
        <a:bodyPr/>
        <a:lstStyle/>
        <a:p>
          <a:r>
            <a:rPr lang="es-419" sz="1000" b="1" dirty="0">
              <a:latin typeface="Arial" panose="020B0604020202020204" pitchFamily="34" charset="0"/>
              <a:cs typeface="Arial" panose="020B0604020202020204" pitchFamily="34" charset="0"/>
            </a:rPr>
            <a:t>Gestión Social</a:t>
          </a:r>
          <a:r>
            <a:rPr lang="es-419" sz="1000" dirty="0">
              <a:latin typeface="Arial" panose="020B0604020202020204" pitchFamily="34" charset="0"/>
              <a:cs typeface="Arial" panose="020B0604020202020204" pitchFamily="34" charset="0"/>
            </a:rPr>
            <a:t> </a:t>
          </a:r>
          <a:endParaRPr lang="es-ES" sz="1000" dirty="0">
            <a:latin typeface="Arial" panose="020B0604020202020204" pitchFamily="34" charset="0"/>
            <a:cs typeface="Arial" panose="020B0604020202020204" pitchFamily="34" charset="0"/>
          </a:endParaRPr>
        </a:p>
      </dgm:t>
    </dgm:pt>
    <dgm:pt modelId="{518651FF-F5A4-446C-84CD-BB2EDE1A6194}" type="parTrans" cxnId="{D5382F84-D299-4367-9D1E-D63D9069ABBA}">
      <dgm:prSet/>
      <dgm:spPr/>
      <dgm:t>
        <a:bodyPr/>
        <a:lstStyle/>
        <a:p>
          <a:endParaRPr lang="es-ES"/>
        </a:p>
      </dgm:t>
    </dgm:pt>
    <dgm:pt modelId="{5B4B4EB5-F51C-4613-B4AF-D6DECC6D7FF8}" type="sibTrans" cxnId="{D5382F84-D299-4367-9D1E-D63D9069ABBA}">
      <dgm:prSet/>
      <dgm:spPr/>
      <dgm:t>
        <a:bodyPr/>
        <a:lstStyle/>
        <a:p>
          <a:endParaRPr lang="es-ES"/>
        </a:p>
      </dgm:t>
    </dgm:pt>
    <dgm:pt modelId="{CA3CCEA3-2B08-4052-9D12-A8EB6211194B}">
      <dgm:prSet phldrT="[Texto]" custT="1"/>
      <dgm:spPr/>
      <dgm:t>
        <a:bodyPr/>
        <a:lstStyle/>
        <a:p>
          <a:r>
            <a:rPr lang="es-419" sz="1000">
              <a:latin typeface="Arial" panose="020B0604020202020204" pitchFamily="34" charset="0"/>
              <a:cs typeface="Arial" panose="020B0604020202020204" pitchFamily="34" charset="0"/>
            </a:rPr>
            <a:t>Detalle</a:t>
          </a:r>
          <a:endParaRPr lang="es-ES" sz="1000">
            <a:latin typeface="Arial" panose="020B0604020202020204" pitchFamily="34" charset="0"/>
            <a:cs typeface="Arial" panose="020B0604020202020204" pitchFamily="34" charset="0"/>
          </a:endParaRPr>
        </a:p>
      </dgm:t>
    </dgm:pt>
    <dgm:pt modelId="{2913B484-62BC-4865-9A4B-46C46775E608}" type="parTrans" cxnId="{94B430DD-4757-4C30-A7A0-BB27F934EB65}">
      <dgm:prSet/>
      <dgm:spPr/>
      <dgm:t>
        <a:bodyPr/>
        <a:lstStyle/>
        <a:p>
          <a:endParaRPr lang="es-ES"/>
        </a:p>
      </dgm:t>
    </dgm:pt>
    <dgm:pt modelId="{F8691663-7D10-4F79-B197-E9A77E5EF976}" type="sibTrans" cxnId="{94B430DD-4757-4C30-A7A0-BB27F934EB65}">
      <dgm:prSet/>
      <dgm:spPr/>
      <dgm:t>
        <a:bodyPr/>
        <a:lstStyle/>
        <a:p>
          <a:endParaRPr lang="es-ES"/>
        </a:p>
      </dgm:t>
    </dgm:pt>
    <dgm:pt modelId="{2EA8FF5E-88A6-465D-BA3A-1BC42C122CA7}">
      <dgm:prSet phldrT="[Texto]" custT="1"/>
      <dgm:spPr/>
      <dgm:t>
        <a:bodyPr/>
        <a:lstStyle/>
        <a:p>
          <a:r>
            <a:rPr lang="es-419" sz="1000">
              <a:latin typeface="Arial" panose="020B0604020202020204" pitchFamily="34" charset="0"/>
              <a:cs typeface="Arial" panose="020B0604020202020204" pitchFamily="34" charset="0"/>
            </a:rPr>
            <a:t>Ámbito Agravante Figura</a:t>
          </a:r>
          <a:endParaRPr lang="es-ES" sz="1000">
            <a:latin typeface="Arial" panose="020B0604020202020204" pitchFamily="34" charset="0"/>
            <a:cs typeface="Arial" panose="020B0604020202020204" pitchFamily="34" charset="0"/>
          </a:endParaRPr>
        </a:p>
      </dgm:t>
    </dgm:pt>
    <dgm:pt modelId="{8D7216B1-2E97-4275-A25E-DBB73EE04A7F}" type="parTrans" cxnId="{D6B1AE29-7B84-4003-A2AD-9ADA3DE7EF9F}">
      <dgm:prSet/>
      <dgm:spPr/>
      <dgm:t>
        <a:bodyPr/>
        <a:lstStyle/>
        <a:p>
          <a:endParaRPr lang="es-ES"/>
        </a:p>
      </dgm:t>
    </dgm:pt>
    <dgm:pt modelId="{0E991AC1-CC46-4169-BD51-41FF5FE1A417}" type="sibTrans" cxnId="{D6B1AE29-7B84-4003-A2AD-9ADA3DE7EF9F}">
      <dgm:prSet/>
      <dgm:spPr/>
      <dgm:t>
        <a:bodyPr/>
        <a:lstStyle/>
        <a:p>
          <a:endParaRPr lang="es-ES"/>
        </a:p>
      </dgm:t>
    </dgm:pt>
    <dgm:pt modelId="{774F111A-0096-43DB-B9FE-A0D46C145275}">
      <dgm:prSet phldrT="[Texto]" custT="1"/>
      <dgm:spPr/>
      <dgm:t>
        <a:bodyPr/>
        <a:lstStyle/>
        <a:p>
          <a:r>
            <a:rPr lang="es-419" sz="1000" dirty="0">
              <a:latin typeface="Arial" panose="020B0604020202020204" pitchFamily="34" charset="0"/>
              <a:cs typeface="Arial" panose="020B0604020202020204" pitchFamily="34" charset="0"/>
            </a:rPr>
            <a:t>Tipo</a:t>
          </a:r>
          <a:endParaRPr lang="es-ES" sz="1000" dirty="0">
            <a:latin typeface="Arial" panose="020B0604020202020204" pitchFamily="34" charset="0"/>
            <a:cs typeface="Arial" panose="020B0604020202020204" pitchFamily="34" charset="0"/>
          </a:endParaRPr>
        </a:p>
      </dgm:t>
    </dgm:pt>
    <dgm:pt modelId="{1FA6C894-519E-46C3-8AF8-8CEAA8ACB90F}" type="parTrans" cxnId="{FCE08134-6785-4912-987B-3F48EEB69D14}">
      <dgm:prSet/>
      <dgm:spPr/>
      <dgm:t>
        <a:bodyPr/>
        <a:lstStyle/>
        <a:p>
          <a:endParaRPr lang="es-ES"/>
        </a:p>
      </dgm:t>
    </dgm:pt>
    <dgm:pt modelId="{BBA3C6F3-88FF-4FFC-BF0F-7065508FD870}" type="sibTrans" cxnId="{FCE08134-6785-4912-987B-3F48EEB69D14}">
      <dgm:prSet/>
      <dgm:spPr/>
      <dgm:t>
        <a:bodyPr/>
        <a:lstStyle/>
        <a:p>
          <a:endParaRPr lang="es-ES"/>
        </a:p>
      </dgm:t>
    </dgm:pt>
    <dgm:pt modelId="{A7EFC3E0-FA04-4025-8D43-5C972B7E764D}">
      <dgm:prSet phldrT="[Texto]" custT="1"/>
      <dgm:spPr/>
      <dgm:t>
        <a:bodyPr/>
        <a:lstStyle/>
        <a:p>
          <a:r>
            <a:rPr lang="es-419" sz="1000">
              <a:latin typeface="Arial" panose="020B0604020202020204" pitchFamily="34" charset="0"/>
              <a:cs typeface="Arial" panose="020B0604020202020204" pitchFamily="34" charset="0"/>
            </a:rPr>
            <a:t>Actor Beneficiario</a:t>
          </a:r>
          <a:endParaRPr lang="es-ES" sz="1000">
            <a:latin typeface="Arial" panose="020B0604020202020204" pitchFamily="34" charset="0"/>
            <a:cs typeface="Arial" panose="020B0604020202020204" pitchFamily="34" charset="0"/>
          </a:endParaRPr>
        </a:p>
      </dgm:t>
    </dgm:pt>
    <dgm:pt modelId="{9C16349E-FFE4-4C9F-BAA7-1713C672D543}" type="parTrans" cxnId="{4C6704B6-25ED-44FA-AF02-002D4A2E32A1}">
      <dgm:prSet/>
      <dgm:spPr/>
      <dgm:t>
        <a:bodyPr/>
        <a:lstStyle/>
        <a:p>
          <a:endParaRPr lang="es-ES"/>
        </a:p>
      </dgm:t>
    </dgm:pt>
    <dgm:pt modelId="{E4680C73-C2ED-4824-8C7B-24AF9D3D5F8D}" type="sibTrans" cxnId="{4C6704B6-25ED-44FA-AF02-002D4A2E32A1}">
      <dgm:prSet/>
      <dgm:spPr/>
      <dgm:t>
        <a:bodyPr/>
        <a:lstStyle/>
        <a:p>
          <a:endParaRPr lang="es-ES"/>
        </a:p>
      </dgm:t>
    </dgm:pt>
    <dgm:pt modelId="{FA43426B-2177-4684-82C4-40E21465F6EC}">
      <dgm:prSet phldrT="[Texto]" custT="1"/>
      <dgm:spPr/>
      <dgm:t>
        <a:bodyPr/>
        <a:lstStyle/>
        <a:p>
          <a:r>
            <a:rPr lang="es-419" sz="1000">
              <a:latin typeface="Arial" panose="020B0604020202020204" pitchFamily="34" charset="0"/>
              <a:cs typeface="Arial" panose="020B0604020202020204" pitchFamily="34" charset="0"/>
            </a:rPr>
            <a:t>Tipo Documento</a:t>
          </a:r>
          <a:endParaRPr lang="es-ES" sz="1000">
            <a:latin typeface="Arial" panose="020B0604020202020204" pitchFamily="34" charset="0"/>
            <a:cs typeface="Arial" panose="020B0604020202020204" pitchFamily="34" charset="0"/>
          </a:endParaRPr>
        </a:p>
      </dgm:t>
    </dgm:pt>
    <dgm:pt modelId="{E07B6B96-B405-44CD-A72B-4E43D6540D4C}" type="parTrans" cxnId="{86EA8917-8BB0-4BCA-AACA-EC9581B98F04}">
      <dgm:prSet/>
      <dgm:spPr/>
      <dgm:t>
        <a:bodyPr/>
        <a:lstStyle/>
        <a:p>
          <a:endParaRPr lang="es-ES"/>
        </a:p>
      </dgm:t>
    </dgm:pt>
    <dgm:pt modelId="{FEB32C9F-8612-4B86-A27B-C0B995AD24BA}" type="sibTrans" cxnId="{86EA8917-8BB0-4BCA-AACA-EC9581B98F04}">
      <dgm:prSet/>
      <dgm:spPr/>
      <dgm:t>
        <a:bodyPr/>
        <a:lstStyle/>
        <a:p>
          <a:endParaRPr lang="es-ES"/>
        </a:p>
      </dgm:t>
    </dgm:pt>
    <dgm:pt modelId="{39178B8D-9BC0-45E5-A74D-507532223858}" type="pres">
      <dgm:prSet presAssocID="{DD807114-109E-47EF-A152-C0047F51A4A7}" presName="cycle" presStyleCnt="0">
        <dgm:presLayoutVars>
          <dgm:chMax val="1"/>
          <dgm:dir/>
          <dgm:animLvl val="ctr"/>
          <dgm:resizeHandles val="exact"/>
        </dgm:presLayoutVars>
      </dgm:prSet>
      <dgm:spPr/>
      <dgm:t>
        <a:bodyPr/>
        <a:lstStyle/>
        <a:p>
          <a:endParaRPr lang="es-ES"/>
        </a:p>
      </dgm:t>
    </dgm:pt>
    <dgm:pt modelId="{3CC81AE9-87EC-4AFE-962A-62EE315C8935}" type="pres">
      <dgm:prSet presAssocID="{19709C30-1774-4AEB-B03B-55DB9C92E3B3}" presName="centerShape" presStyleLbl="node0" presStyleIdx="0" presStyleCnt="1" custScaleX="173850" custScaleY="169604" custLinFactNeighborX="5553" custLinFactNeighborY="-25142"/>
      <dgm:spPr/>
      <dgm:t>
        <a:bodyPr/>
        <a:lstStyle/>
        <a:p>
          <a:endParaRPr lang="es-ES"/>
        </a:p>
      </dgm:t>
    </dgm:pt>
    <dgm:pt modelId="{90E5782B-9318-480D-8C94-E6DF32698138}" type="pres">
      <dgm:prSet presAssocID="{2913B484-62BC-4865-9A4B-46C46775E608}" presName="parTrans" presStyleLbl="bgSibTrans2D1" presStyleIdx="0" presStyleCnt="5" custScaleY="63736" custLinFactNeighborY="-23609"/>
      <dgm:spPr/>
      <dgm:t>
        <a:bodyPr/>
        <a:lstStyle/>
        <a:p>
          <a:endParaRPr lang="es-ES"/>
        </a:p>
      </dgm:t>
    </dgm:pt>
    <dgm:pt modelId="{C4E43561-6458-436B-A169-D921E1630E19}" type="pres">
      <dgm:prSet presAssocID="{CA3CCEA3-2B08-4052-9D12-A8EB6211194B}" presName="node" presStyleLbl="node1" presStyleIdx="0" presStyleCnt="5" custScaleX="100193" custScaleY="47324" custRadScaleRad="32444" custRadScaleInc="-258204">
        <dgm:presLayoutVars>
          <dgm:bulletEnabled val="1"/>
        </dgm:presLayoutVars>
      </dgm:prSet>
      <dgm:spPr/>
      <dgm:t>
        <a:bodyPr/>
        <a:lstStyle/>
        <a:p>
          <a:endParaRPr lang="es-ES"/>
        </a:p>
      </dgm:t>
    </dgm:pt>
    <dgm:pt modelId="{E5B92269-5FD6-44AB-8B77-D43B2F5C0493}" type="pres">
      <dgm:prSet presAssocID="{1FA6C894-519E-46C3-8AF8-8CEAA8ACB90F}" presName="parTrans" presStyleLbl="bgSibTrans2D1" presStyleIdx="1" presStyleCnt="5" custScaleY="63736"/>
      <dgm:spPr/>
      <dgm:t>
        <a:bodyPr/>
        <a:lstStyle/>
        <a:p>
          <a:endParaRPr lang="es-ES"/>
        </a:p>
      </dgm:t>
    </dgm:pt>
    <dgm:pt modelId="{FA0825BF-0FEC-46C7-A3D6-F2F48BABFA2F}" type="pres">
      <dgm:prSet presAssocID="{774F111A-0096-43DB-B9FE-A0D46C145275}" presName="node" presStyleLbl="node1" presStyleIdx="1" presStyleCnt="5" custScaleX="100193" custScaleY="47324" custRadScaleRad="100539" custRadScaleInc="-88869">
        <dgm:presLayoutVars>
          <dgm:bulletEnabled val="1"/>
        </dgm:presLayoutVars>
      </dgm:prSet>
      <dgm:spPr/>
      <dgm:t>
        <a:bodyPr/>
        <a:lstStyle/>
        <a:p>
          <a:endParaRPr lang="es-ES"/>
        </a:p>
      </dgm:t>
    </dgm:pt>
    <dgm:pt modelId="{0A145406-A909-4B42-97C3-D5E0501D70AC}" type="pres">
      <dgm:prSet presAssocID="{9C16349E-FFE4-4C9F-BAA7-1713C672D543}" presName="parTrans" presStyleLbl="bgSibTrans2D1" presStyleIdx="2" presStyleCnt="5" custScaleX="123923" custScaleY="63736" custLinFactNeighborX="3015" custLinFactNeighborY="33727" custRadScaleRad="87754" custRadScaleInc="-2147483648"/>
      <dgm:spPr/>
      <dgm:t>
        <a:bodyPr/>
        <a:lstStyle/>
        <a:p>
          <a:endParaRPr lang="es-ES"/>
        </a:p>
      </dgm:t>
    </dgm:pt>
    <dgm:pt modelId="{BBE221E7-496E-4C2B-AE9C-9AE226419E43}" type="pres">
      <dgm:prSet presAssocID="{A7EFC3E0-FA04-4025-8D43-5C972B7E764D}" presName="node" presStyleLbl="node1" presStyleIdx="2" presStyleCnt="5" custScaleX="100193" custScaleY="47324" custRadScaleRad="97703" custRadScaleInc="-297904">
        <dgm:presLayoutVars>
          <dgm:bulletEnabled val="1"/>
        </dgm:presLayoutVars>
      </dgm:prSet>
      <dgm:spPr/>
      <dgm:t>
        <a:bodyPr/>
        <a:lstStyle/>
        <a:p>
          <a:endParaRPr lang="es-ES"/>
        </a:p>
      </dgm:t>
    </dgm:pt>
    <dgm:pt modelId="{81081414-360D-4A6A-9C50-8420D7544DF2}" type="pres">
      <dgm:prSet presAssocID="{E07B6B96-B405-44CD-A72B-4E43D6540D4C}" presName="parTrans" presStyleLbl="bgSibTrans2D1" presStyleIdx="3" presStyleCnt="5" custScaleY="63736" custLinFactNeighborX="-8470" custLinFactNeighborY="20237"/>
      <dgm:spPr/>
      <dgm:t>
        <a:bodyPr/>
        <a:lstStyle/>
        <a:p>
          <a:endParaRPr lang="es-ES"/>
        </a:p>
      </dgm:t>
    </dgm:pt>
    <dgm:pt modelId="{29D049FB-E2C7-400B-BF13-8ABA0C0AA74F}" type="pres">
      <dgm:prSet presAssocID="{FA43426B-2177-4684-82C4-40E21465F6EC}" presName="node" presStyleLbl="node1" presStyleIdx="3" presStyleCnt="5" custScaleX="100193" custScaleY="47324" custRadScaleRad="118559" custRadScaleInc="91540">
        <dgm:presLayoutVars>
          <dgm:bulletEnabled val="1"/>
        </dgm:presLayoutVars>
      </dgm:prSet>
      <dgm:spPr/>
      <dgm:t>
        <a:bodyPr/>
        <a:lstStyle/>
        <a:p>
          <a:endParaRPr lang="es-ES"/>
        </a:p>
      </dgm:t>
    </dgm:pt>
    <dgm:pt modelId="{7E5AA2BB-581B-47A3-A313-B5064E608235}" type="pres">
      <dgm:prSet presAssocID="{8D7216B1-2E97-4275-A25E-DBB73EE04A7F}" presName="parTrans" presStyleLbl="bgSibTrans2D1" presStyleIdx="4" presStyleCnt="5" custScaleY="63736" custLinFactNeighborX="-1188" custLinFactNeighborY="-13491"/>
      <dgm:spPr/>
      <dgm:t>
        <a:bodyPr/>
        <a:lstStyle/>
        <a:p>
          <a:endParaRPr lang="es-ES"/>
        </a:p>
      </dgm:t>
    </dgm:pt>
    <dgm:pt modelId="{B4A53EDE-945C-43D4-A2D1-E02AA795D4E2}" type="pres">
      <dgm:prSet presAssocID="{2EA8FF5E-88A6-465D-BA3A-1BC42C122CA7}" presName="node" presStyleLbl="node1" presStyleIdx="4" presStyleCnt="5" custScaleX="144425" custScaleY="47324" custRadScaleRad="98873" custRadScaleInc="50035">
        <dgm:presLayoutVars>
          <dgm:bulletEnabled val="1"/>
        </dgm:presLayoutVars>
      </dgm:prSet>
      <dgm:spPr/>
      <dgm:t>
        <a:bodyPr/>
        <a:lstStyle/>
        <a:p>
          <a:endParaRPr lang="es-ES"/>
        </a:p>
      </dgm:t>
    </dgm:pt>
  </dgm:ptLst>
  <dgm:cxnLst>
    <dgm:cxn modelId="{86EA8917-8BB0-4BCA-AACA-EC9581B98F04}" srcId="{19709C30-1774-4AEB-B03B-55DB9C92E3B3}" destId="{FA43426B-2177-4684-82C4-40E21465F6EC}" srcOrd="3" destOrd="0" parTransId="{E07B6B96-B405-44CD-A72B-4E43D6540D4C}" sibTransId="{FEB32C9F-8612-4B86-A27B-C0B995AD24BA}"/>
    <dgm:cxn modelId="{9C47D20C-ED3F-4D1D-ACC3-CB730887CA2C}" type="presOf" srcId="{E07B6B96-B405-44CD-A72B-4E43D6540D4C}" destId="{81081414-360D-4A6A-9C50-8420D7544DF2}" srcOrd="0" destOrd="0" presId="urn:microsoft.com/office/officeart/2005/8/layout/radial4"/>
    <dgm:cxn modelId="{4EF744CE-0590-46D4-AD1E-225AB4781D67}" type="presOf" srcId="{DD807114-109E-47EF-A152-C0047F51A4A7}" destId="{39178B8D-9BC0-45E5-A74D-507532223858}" srcOrd="0" destOrd="0" presId="urn:microsoft.com/office/officeart/2005/8/layout/radial4"/>
    <dgm:cxn modelId="{94B430DD-4757-4C30-A7A0-BB27F934EB65}" srcId="{19709C30-1774-4AEB-B03B-55DB9C92E3B3}" destId="{CA3CCEA3-2B08-4052-9D12-A8EB6211194B}" srcOrd="0" destOrd="0" parTransId="{2913B484-62BC-4865-9A4B-46C46775E608}" sibTransId="{F8691663-7D10-4F79-B197-E9A77E5EF976}"/>
    <dgm:cxn modelId="{BE42AA61-994A-4C58-8193-A910D027BCBC}" type="presOf" srcId="{1FA6C894-519E-46C3-8AF8-8CEAA8ACB90F}" destId="{E5B92269-5FD6-44AB-8B77-D43B2F5C0493}" srcOrd="0" destOrd="0" presId="urn:microsoft.com/office/officeart/2005/8/layout/radial4"/>
    <dgm:cxn modelId="{FCE08134-6785-4912-987B-3F48EEB69D14}" srcId="{19709C30-1774-4AEB-B03B-55DB9C92E3B3}" destId="{774F111A-0096-43DB-B9FE-A0D46C145275}" srcOrd="1" destOrd="0" parTransId="{1FA6C894-519E-46C3-8AF8-8CEAA8ACB90F}" sibTransId="{BBA3C6F3-88FF-4FFC-BF0F-7065508FD870}"/>
    <dgm:cxn modelId="{C8FF2DFC-B3D1-4442-A757-607A8B58BD54}" type="presOf" srcId="{19709C30-1774-4AEB-B03B-55DB9C92E3B3}" destId="{3CC81AE9-87EC-4AFE-962A-62EE315C8935}" srcOrd="0" destOrd="0" presId="urn:microsoft.com/office/officeart/2005/8/layout/radial4"/>
    <dgm:cxn modelId="{EF7A2357-37DA-4896-8FCE-0F91CA58E409}" type="presOf" srcId="{CA3CCEA3-2B08-4052-9D12-A8EB6211194B}" destId="{C4E43561-6458-436B-A169-D921E1630E19}" srcOrd="0" destOrd="0" presId="urn:microsoft.com/office/officeart/2005/8/layout/radial4"/>
    <dgm:cxn modelId="{C52FB809-8AA5-4476-BD40-F6E383CAB292}" type="presOf" srcId="{2EA8FF5E-88A6-465D-BA3A-1BC42C122CA7}" destId="{B4A53EDE-945C-43D4-A2D1-E02AA795D4E2}" srcOrd="0" destOrd="0" presId="urn:microsoft.com/office/officeart/2005/8/layout/radial4"/>
    <dgm:cxn modelId="{C22A5D7F-3B54-4F64-8FFB-A9F3E574AA2E}" type="presOf" srcId="{8D7216B1-2E97-4275-A25E-DBB73EE04A7F}" destId="{7E5AA2BB-581B-47A3-A313-B5064E608235}" srcOrd="0" destOrd="0" presId="urn:microsoft.com/office/officeart/2005/8/layout/radial4"/>
    <dgm:cxn modelId="{D5382F84-D299-4367-9D1E-D63D9069ABBA}" srcId="{DD807114-109E-47EF-A152-C0047F51A4A7}" destId="{19709C30-1774-4AEB-B03B-55DB9C92E3B3}" srcOrd="0" destOrd="0" parTransId="{518651FF-F5A4-446C-84CD-BB2EDE1A6194}" sibTransId="{5B4B4EB5-F51C-4613-B4AF-D6DECC6D7FF8}"/>
    <dgm:cxn modelId="{DE462601-A1CB-41FF-BC3C-65FDBDC16700}" type="presOf" srcId="{2913B484-62BC-4865-9A4B-46C46775E608}" destId="{90E5782B-9318-480D-8C94-E6DF32698138}" srcOrd="0" destOrd="0" presId="urn:microsoft.com/office/officeart/2005/8/layout/radial4"/>
    <dgm:cxn modelId="{4C6704B6-25ED-44FA-AF02-002D4A2E32A1}" srcId="{19709C30-1774-4AEB-B03B-55DB9C92E3B3}" destId="{A7EFC3E0-FA04-4025-8D43-5C972B7E764D}" srcOrd="2" destOrd="0" parTransId="{9C16349E-FFE4-4C9F-BAA7-1713C672D543}" sibTransId="{E4680C73-C2ED-4824-8C7B-24AF9D3D5F8D}"/>
    <dgm:cxn modelId="{D6B1AE29-7B84-4003-A2AD-9ADA3DE7EF9F}" srcId="{19709C30-1774-4AEB-B03B-55DB9C92E3B3}" destId="{2EA8FF5E-88A6-465D-BA3A-1BC42C122CA7}" srcOrd="4" destOrd="0" parTransId="{8D7216B1-2E97-4275-A25E-DBB73EE04A7F}" sibTransId="{0E991AC1-CC46-4169-BD51-41FF5FE1A417}"/>
    <dgm:cxn modelId="{4D818280-114D-423A-A18B-2236977C93CC}" type="presOf" srcId="{A7EFC3E0-FA04-4025-8D43-5C972B7E764D}" destId="{BBE221E7-496E-4C2B-AE9C-9AE226419E43}" srcOrd="0" destOrd="0" presId="urn:microsoft.com/office/officeart/2005/8/layout/radial4"/>
    <dgm:cxn modelId="{E136FC09-BA32-470F-9E99-706C42A8C5B4}" type="presOf" srcId="{9C16349E-FFE4-4C9F-BAA7-1713C672D543}" destId="{0A145406-A909-4B42-97C3-D5E0501D70AC}" srcOrd="0" destOrd="0" presId="urn:microsoft.com/office/officeart/2005/8/layout/radial4"/>
    <dgm:cxn modelId="{5882CC3F-335B-4CE5-8E44-FD34C452646B}" type="presOf" srcId="{FA43426B-2177-4684-82C4-40E21465F6EC}" destId="{29D049FB-E2C7-400B-BF13-8ABA0C0AA74F}" srcOrd="0" destOrd="0" presId="urn:microsoft.com/office/officeart/2005/8/layout/radial4"/>
    <dgm:cxn modelId="{F6FA3349-9212-4BE2-B34C-8FD98AAEC82C}" type="presOf" srcId="{774F111A-0096-43DB-B9FE-A0D46C145275}" destId="{FA0825BF-0FEC-46C7-A3D6-F2F48BABFA2F}" srcOrd="0" destOrd="0" presId="urn:microsoft.com/office/officeart/2005/8/layout/radial4"/>
    <dgm:cxn modelId="{B8D1BE6D-1939-4496-AE9E-FA51B60FC6AC}" type="presParOf" srcId="{39178B8D-9BC0-45E5-A74D-507532223858}" destId="{3CC81AE9-87EC-4AFE-962A-62EE315C8935}" srcOrd="0" destOrd="0" presId="urn:microsoft.com/office/officeart/2005/8/layout/radial4"/>
    <dgm:cxn modelId="{5FD1CD4B-DDB2-4E0E-8FB6-342EE38C96EE}" type="presParOf" srcId="{39178B8D-9BC0-45E5-A74D-507532223858}" destId="{90E5782B-9318-480D-8C94-E6DF32698138}" srcOrd="1" destOrd="0" presId="urn:microsoft.com/office/officeart/2005/8/layout/radial4"/>
    <dgm:cxn modelId="{807EBE0B-930C-43A6-9078-B94347F1EAD1}" type="presParOf" srcId="{39178B8D-9BC0-45E5-A74D-507532223858}" destId="{C4E43561-6458-436B-A169-D921E1630E19}" srcOrd="2" destOrd="0" presId="urn:microsoft.com/office/officeart/2005/8/layout/radial4"/>
    <dgm:cxn modelId="{030D6A69-E9FA-4E66-8965-38E59B721321}" type="presParOf" srcId="{39178B8D-9BC0-45E5-A74D-507532223858}" destId="{E5B92269-5FD6-44AB-8B77-D43B2F5C0493}" srcOrd="3" destOrd="0" presId="urn:microsoft.com/office/officeart/2005/8/layout/radial4"/>
    <dgm:cxn modelId="{C19D883D-9D26-473B-A6D6-E4D8D782BF30}" type="presParOf" srcId="{39178B8D-9BC0-45E5-A74D-507532223858}" destId="{FA0825BF-0FEC-46C7-A3D6-F2F48BABFA2F}" srcOrd="4" destOrd="0" presId="urn:microsoft.com/office/officeart/2005/8/layout/radial4"/>
    <dgm:cxn modelId="{CB9AC881-14E6-451A-AA8A-3CE6CD23AAFC}" type="presParOf" srcId="{39178B8D-9BC0-45E5-A74D-507532223858}" destId="{0A145406-A909-4B42-97C3-D5E0501D70AC}" srcOrd="5" destOrd="0" presId="urn:microsoft.com/office/officeart/2005/8/layout/radial4"/>
    <dgm:cxn modelId="{3EAFD27E-9ABB-4486-865A-5EC2F18A9391}" type="presParOf" srcId="{39178B8D-9BC0-45E5-A74D-507532223858}" destId="{BBE221E7-496E-4C2B-AE9C-9AE226419E43}" srcOrd="6" destOrd="0" presId="urn:microsoft.com/office/officeart/2005/8/layout/radial4"/>
    <dgm:cxn modelId="{98E6B83A-CFE9-4FF3-AB31-3821FF0F8869}" type="presParOf" srcId="{39178B8D-9BC0-45E5-A74D-507532223858}" destId="{81081414-360D-4A6A-9C50-8420D7544DF2}" srcOrd="7" destOrd="0" presId="urn:microsoft.com/office/officeart/2005/8/layout/radial4"/>
    <dgm:cxn modelId="{ED0D6917-24C1-42AC-8736-A66698E73885}" type="presParOf" srcId="{39178B8D-9BC0-45E5-A74D-507532223858}" destId="{29D049FB-E2C7-400B-BF13-8ABA0C0AA74F}" srcOrd="8" destOrd="0" presId="urn:microsoft.com/office/officeart/2005/8/layout/radial4"/>
    <dgm:cxn modelId="{9726DE09-38E5-41CC-B618-D93FE9FC770D}" type="presParOf" srcId="{39178B8D-9BC0-45E5-A74D-507532223858}" destId="{7E5AA2BB-581B-47A3-A313-B5064E608235}" srcOrd="9" destOrd="0" presId="urn:microsoft.com/office/officeart/2005/8/layout/radial4"/>
    <dgm:cxn modelId="{FBCAE3EB-3551-4B0B-B80D-297682CFCE3D}" type="presParOf" srcId="{39178B8D-9BC0-45E5-A74D-507532223858}" destId="{B4A53EDE-945C-43D4-A2D1-E02AA795D4E2}"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FF400F-D89F-485D-9987-45B1C1CDD6D2}"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s-ES"/>
        </a:p>
      </dgm:t>
    </dgm:pt>
    <dgm:pt modelId="{BFECC797-2341-4836-B1CA-2EF4C8D02367}">
      <dgm:prSet phldrT="[Texto]" custT="1"/>
      <dgm:spPr/>
      <dgm:t>
        <a:bodyPr/>
        <a:lstStyle/>
        <a:p>
          <a:r>
            <a:rPr lang="es-419" sz="1200" b="1" dirty="0">
              <a:latin typeface="Calibri" panose="020F0502020204030204" pitchFamily="34" charset="0"/>
              <a:cs typeface="Courier New" panose="02070309020205020404" pitchFamily="49" charset="0"/>
            </a:rPr>
            <a:t>Infraestructura </a:t>
          </a:r>
          <a:endParaRPr lang="es-ES" sz="1200" b="1" dirty="0">
            <a:latin typeface="Calibri" panose="020F0502020204030204" pitchFamily="34" charset="0"/>
            <a:cs typeface="Courier New" panose="02070309020205020404" pitchFamily="49" charset="0"/>
          </a:endParaRPr>
        </a:p>
      </dgm:t>
    </dgm:pt>
    <dgm:pt modelId="{95D05E27-7113-4A9B-8BF6-76D907707807}" type="parTrans" cxnId="{1BB43FF3-1F7F-4F70-AB1B-6CA8E681D527}">
      <dgm:prSet/>
      <dgm:spPr/>
      <dgm:t>
        <a:bodyPr/>
        <a:lstStyle/>
        <a:p>
          <a:endParaRPr lang="es-ES" sz="1200">
            <a:latin typeface="Calibri" panose="020F0502020204030204" pitchFamily="34" charset="0"/>
            <a:cs typeface="Courier New" panose="02070309020205020404" pitchFamily="49" charset="0"/>
          </a:endParaRPr>
        </a:p>
      </dgm:t>
    </dgm:pt>
    <dgm:pt modelId="{BBD570FD-5FFC-491C-9E58-D3EF60D520E4}" type="sibTrans" cxnId="{1BB43FF3-1F7F-4F70-AB1B-6CA8E681D527}">
      <dgm:prSet/>
      <dgm:spPr/>
      <dgm:t>
        <a:bodyPr/>
        <a:lstStyle/>
        <a:p>
          <a:endParaRPr lang="es-ES" sz="1200">
            <a:latin typeface="Calibri" panose="020F0502020204030204" pitchFamily="34" charset="0"/>
            <a:cs typeface="Courier New" panose="02070309020205020404" pitchFamily="49" charset="0"/>
          </a:endParaRPr>
        </a:p>
      </dgm:t>
    </dgm:pt>
    <dgm:pt modelId="{98FE880C-84E0-4476-8AD6-2420B6D5EFE0}">
      <dgm:prSet phldrT="[Texto]" custT="1"/>
      <dgm:spPr/>
      <dgm:t>
        <a:bodyPr/>
        <a:lstStyle/>
        <a:p>
          <a:r>
            <a:rPr lang="es-419" sz="1200">
              <a:latin typeface="Calibri" panose="020F0502020204030204" pitchFamily="34" charset="0"/>
              <a:cs typeface="Courier New" panose="02070309020205020404" pitchFamily="49" charset="0"/>
            </a:rPr>
            <a:t>Área Protegida</a:t>
          </a:r>
          <a:endParaRPr lang="es-ES" sz="1200">
            <a:latin typeface="Calibri" panose="020F0502020204030204" pitchFamily="34" charset="0"/>
            <a:cs typeface="Courier New" panose="02070309020205020404" pitchFamily="49" charset="0"/>
          </a:endParaRPr>
        </a:p>
      </dgm:t>
    </dgm:pt>
    <dgm:pt modelId="{D56E2E32-513F-4F59-9975-C6341A0F222E}" type="parTrans" cxnId="{DE82FB98-A094-49BF-8610-7F22BC26FE5F}">
      <dgm:prSet/>
      <dgm:spPr/>
      <dgm:t>
        <a:bodyPr/>
        <a:lstStyle/>
        <a:p>
          <a:endParaRPr lang="es-ES" sz="1200">
            <a:latin typeface="Calibri" panose="020F0502020204030204" pitchFamily="34" charset="0"/>
            <a:cs typeface="Courier New" panose="02070309020205020404" pitchFamily="49" charset="0"/>
          </a:endParaRPr>
        </a:p>
      </dgm:t>
    </dgm:pt>
    <dgm:pt modelId="{AB21FB5C-D4C8-4101-9B70-B9DAE474B312}" type="sibTrans" cxnId="{DE82FB98-A094-49BF-8610-7F22BC26FE5F}">
      <dgm:prSet/>
      <dgm:spPr/>
      <dgm:t>
        <a:bodyPr/>
        <a:lstStyle/>
        <a:p>
          <a:endParaRPr lang="es-ES" sz="1200">
            <a:latin typeface="Calibri" panose="020F0502020204030204" pitchFamily="34" charset="0"/>
            <a:cs typeface="Courier New" panose="02070309020205020404" pitchFamily="49" charset="0"/>
          </a:endParaRPr>
        </a:p>
      </dgm:t>
    </dgm:pt>
    <dgm:pt modelId="{1597B844-6330-4E77-8E86-B3150EF4299C}">
      <dgm:prSet phldrT="[Texto]" custT="1"/>
      <dgm:spPr/>
      <dgm:t>
        <a:bodyPr/>
        <a:lstStyle/>
        <a:p>
          <a:r>
            <a:rPr lang="es-419" sz="1200">
              <a:latin typeface="Calibri" panose="020F0502020204030204" pitchFamily="34" charset="0"/>
              <a:cs typeface="Courier New" panose="02070309020205020404" pitchFamily="49" charset="0"/>
            </a:rPr>
            <a:t>Bloque Petrolero</a:t>
          </a:r>
          <a:endParaRPr lang="es-ES" sz="1200">
            <a:latin typeface="Calibri" panose="020F0502020204030204" pitchFamily="34" charset="0"/>
            <a:cs typeface="Courier New" panose="02070309020205020404" pitchFamily="49" charset="0"/>
          </a:endParaRPr>
        </a:p>
      </dgm:t>
    </dgm:pt>
    <dgm:pt modelId="{92C81C1B-B9A5-4F00-AA36-AFD9D823AFB1}" type="parTrans" cxnId="{0B35470B-7545-493B-B068-A4711C983566}">
      <dgm:prSet/>
      <dgm:spPr/>
      <dgm:t>
        <a:bodyPr/>
        <a:lstStyle/>
        <a:p>
          <a:endParaRPr lang="es-ES" sz="1200">
            <a:latin typeface="Calibri" panose="020F0502020204030204" pitchFamily="34" charset="0"/>
            <a:cs typeface="Courier New" panose="02070309020205020404" pitchFamily="49" charset="0"/>
          </a:endParaRPr>
        </a:p>
      </dgm:t>
    </dgm:pt>
    <dgm:pt modelId="{D1418A95-B50D-4FC0-BD29-F4AA3D91F753}" type="sibTrans" cxnId="{0B35470B-7545-493B-B068-A4711C983566}">
      <dgm:prSet/>
      <dgm:spPr/>
      <dgm:t>
        <a:bodyPr/>
        <a:lstStyle/>
        <a:p>
          <a:endParaRPr lang="es-ES" sz="1200">
            <a:latin typeface="Calibri" panose="020F0502020204030204" pitchFamily="34" charset="0"/>
            <a:cs typeface="Courier New" panose="02070309020205020404" pitchFamily="49" charset="0"/>
          </a:endParaRPr>
        </a:p>
      </dgm:t>
    </dgm:pt>
    <dgm:pt modelId="{3729FC17-7D85-49E3-8228-354FA49F52E7}">
      <dgm:prSet phldrT="[Texto]" custT="1"/>
      <dgm:spPr/>
      <dgm:t>
        <a:bodyPr/>
        <a:lstStyle/>
        <a:p>
          <a:r>
            <a:rPr lang="es-419" sz="1200">
              <a:latin typeface="Calibri" panose="020F0502020204030204" pitchFamily="34" charset="0"/>
              <a:cs typeface="Courier New" panose="02070309020205020404" pitchFamily="49" charset="0"/>
            </a:rPr>
            <a:t>Campo Petrolero</a:t>
          </a:r>
          <a:endParaRPr lang="es-ES" sz="1200">
            <a:latin typeface="Calibri" panose="020F0502020204030204" pitchFamily="34" charset="0"/>
            <a:cs typeface="Courier New" panose="02070309020205020404" pitchFamily="49" charset="0"/>
          </a:endParaRPr>
        </a:p>
      </dgm:t>
    </dgm:pt>
    <dgm:pt modelId="{0EC0B525-F16A-4D5C-911D-A4F5AA7E8B06}" type="parTrans" cxnId="{64743CD6-3A61-4100-8BBF-C5EF2E72400D}">
      <dgm:prSet/>
      <dgm:spPr/>
      <dgm:t>
        <a:bodyPr/>
        <a:lstStyle/>
        <a:p>
          <a:endParaRPr lang="es-ES" sz="1200">
            <a:latin typeface="Calibri" panose="020F0502020204030204" pitchFamily="34" charset="0"/>
            <a:cs typeface="Courier New" panose="02070309020205020404" pitchFamily="49" charset="0"/>
          </a:endParaRPr>
        </a:p>
      </dgm:t>
    </dgm:pt>
    <dgm:pt modelId="{B611DC04-5B6A-42FC-8592-11169AB6BEB7}" type="sibTrans" cxnId="{64743CD6-3A61-4100-8BBF-C5EF2E72400D}">
      <dgm:prSet/>
      <dgm:spPr/>
      <dgm:t>
        <a:bodyPr/>
        <a:lstStyle/>
        <a:p>
          <a:endParaRPr lang="es-ES" sz="1200">
            <a:latin typeface="Calibri" panose="020F0502020204030204" pitchFamily="34" charset="0"/>
            <a:cs typeface="Courier New" panose="02070309020205020404" pitchFamily="49" charset="0"/>
          </a:endParaRPr>
        </a:p>
      </dgm:t>
    </dgm:pt>
    <dgm:pt modelId="{16936867-4A9C-40F4-85AD-D1A944C1E7C5}">
      <dgm:prSet phldrT="[Texto]" custT="1"/>
      <dgm:spPr/>
      <dgm:t>
        <a:bodyPr/>
        <a:lstStyle/>
        <a:p>
          <a:r>
            <a:rPr lang="es-419" sz="1200">
              <a:latin typeface="Calibri" panose="020F0502020204030204" pitchFamily="34" charset="0"/>
              <a:cs typeface="Courier New" panose="02070309020205020404" pitchFamily="49" charset="0"/>
            </a:rPr>
            <a:t>Cuenca Hidrográfica</a:t>
          </a:r>
        </a:p>
      </dgm:t>
    </dgm:pt>
    <dgm:pt modelId="{E4862847-EA51-42B2-98BC-D55176ECD1DB}" type="parTrans" cxnId="{9110022F-E6A3-4D0C-9291-C69BA0C5EEF6}">
      <dgm:prSet/>
      <dgm:spPr/>
      <dgm:t>
        <a:bodyPr/>
        <a:lstStyle/>
        <a:p>
          <a:endParaRPr lang="es-ES" sz="1200">
            <a:latin typeface="Calibri" panose="020F0502020204030204" pitchFamily="34" charset="0"/>
            <a:cs typeface="Courier New" panose="02070309020205020404" pitchFamily="49" charset="0"/>
          </a:endParaRPr>
        </a:p>
      </dgm:t>
    </dgm:pt>
    <dgm:pt modelId="{907BF7CA-F371-4C58-ACCB-A43DF5DF5512}" type="sibTrans" cxnId="{9110022F-E6A3-4D0C-9291-C69BA0C5EEF6}">
      <dgm:prSet/>
      <dgm:spPr/>
      <dgm:t>
        <a:bodyPr/>
        <a:lstStyle/>
        <a:p>
          <a:endParaRPr lang="es-ES" sz="1200">
            <a:latin typeface="Calibri" panose="020F0502020204030204" pitchFamily="34" charset="0"/>
            <a:cs typeface="Courier New" panose="02070309020205020404" pitchFamily="49" charset="0"/>
          </a:endParaRPr>
        </a:p>
      </dgm:t>
    </dgm:pt>
    <dgm:pt modelId="{CE242C7D-3190-4DD1-8CD9-C14001DCF78B}">
      <dgm:prSet phldrT="[Texto]" custT="1"/>
      <dgm:spPr/>
      <dgm:t>
        <a:bodyPr/>
        <a:lstStyle/>
        <a:p>
          <a:r>
            <a:rPr lang="es-419" sz="1200">
              <a:latin typeface="Calibri" panose="020F0502020204030204" pitchFamily="34" charset="0"/>
              <a:cs typeface="Courier New" panose="02070309020205020404" pitchFamily="49" charset="0"/>
            </a:rPr>
            <a:t>Estado Pozo</a:t>
          </a:r>
        </a:p>
      </dgm:t>
    </dgm:pt>
    <dgm:pt modelId="{7B7DDA05-1692-41EA-B2C4-BC1DDFBB9585}" type="parTrans" cxnId="{8CCC0976-B7E4-424C-9CC6-4DF19172369C}">
      <dgm:prSet/>
      <dgm:spPr/>
      <dgm:t>
        <a:bodyPr/>
        <a:lstStyle/>
        <a:p>
          <a:endParaRPr lang="es-ES" sz="1200">
            <a:latin typeface="Calibri" panose="020F0502020204030204" pitchFamily="34" charset="0"/>
            <a:cs typeface="Courier New" panose="02070309020205020404" pitchFamily="49" charset="0"/>
          </a:endParaRPr>
        </a:p>
      </dgm:t>
    </dgm:pt>
    <dgm:pt modelId="{65870127-3B5F-49D4-9838-8C0FB93830FC}" type="sibTrans" cxnId="{8CCC0976-B7E4-424C-9CC6-4DF19172369C}">
      <dgm:prSet/>
      <dgm:spPr/>
      <dgm:t>
        <a:bodyPr/>
        <a:lstStyle/>
        <a:p>
          <a:endParaRPr lang="es-ES" sz="1200">
            <a:latin typeface="Calibri" panose="020F0502020204030204" pitchFamily="34" charset="0"/>
            <a:cs typeface="Courier New" panose="02070309020205020404" pitchFamily="49" charset="0"/>
          </a:endParaRPr>
        </a:p>
      </dgm:t>
    </dgm:pt>
    <dgm:pt modelId="{29384BE9-95D2-46C6-808D-AD404EFF6F6A}">
      <dgm:prSet phldrT="[Texto]" custT="1"/>
      <dgm:spPr/>
      <dgm:t>
        <a:bodyPr/>
        <a:lstStyle/>
        <a:p>
          <a:r>
            <a:rPr lang="es-419" sz="1200">
              <a:latin typeface="Calibri" panose="020F0502020204030204" pitchFamily="34" charset="0"/>
              <a:cs typeface="Courier New" panose="02070309020205020404" pitchFamily="49" charset="0"/>
            </a:rPr>
            <a:t>Estatal</a:t>
          </a:r>
        </a:p>
      </dgm:t>
    </dgm:pt>
    <dgm:pt modelId="{CE8A5181-4860-4DDD-933D-DB0417D1944E}" type="parTrans" cxnId="{4C8264F9-D9C6-48DE-9270-BB74A924A666}">
      <dgm:prSet/>
      <dgm:spPr/>
      <dgm:t>
        <a:bodyPr/>
        <a:lstStyle/>
        <a:p>
          <a:endParaRPr lang="es-ES" sz="1200">
            <a:latin typeface="Calibri" panose="020F0502020204030204" pitchFamily="34" charset="0"/>
            <a:cs typeface="Courier New" panose="02070309020205020404" pitchFamily="49" charset="0"/>
          </a:endParaRPr>
        </a:p>
      </dgm:t>
    </dgm:pt>
    <dgm:pt modelId="{785F4E19-4DB5-4127-A6C9-7BFD3D6DF4D2}" type="sibTrans" cxnId="{4C8264F9-D9C6-48DE-9270-BB74A924A666}">
      <dgm:prSet/>
      <dgm:spPr/>
      <dgm:t>
        <a:bodyPr/>
        <a:lstStyle/>
        <a:p>
          <a:endParaRPr lang="es-ES" sz="1200">
            <a:latin typeface="Calibri" panose="020F0502020204030204" pitchFamily="34" charset="0"/>
            <a:cs typeface="Courier New" panose="02070309020205020404" pitchFamily="49" charset="0"/>
          </a:endParaRPr>
        </a:p>
      </dgm:t>
    </dgm:pt>
    <dgm:pt modelId="{75DF5DDA-B875-409C-B7BD-C69B6819C61E}">
      <dgm:prSet phldrT="[Texto]" custT="1"/>
      <dgm:spPr/>
      <dgm:t>
        <a:bodyPr/>
        <a:lstStyle/>
        <a:p>
          <a:r>
            <a:rPr lang="es-419" sz="1200" dirty="0">
              <a:latin typeface="Calibri" panose="020F0502020204030204" pitchFamily="34" charset="0"/>
              <a:cs typeface="Courier New" panose="02070309020205020404" pitchFamily="49" charset="0"/>
            </a:rPr>
            <a:t>Infraestructura</a:t>
          </a:r>
        </a:p>
      </dgm:t>
    </dgm:pt>
    <dgm:pt modelId="{03A83B56-BE2D-4A75-8BC6-B4A7D68F2FEB}" type="parTrans" cxnId="{8F131607-BECE-4B19-9F7B-BB180F1448E4}">
      <dgm:prSet/>
      <dgm:spPr/>
      <dgm:t>
        <a:bodyPr/>
        <a:lstStyle/>
        <a:p>
          <a:endParaRPr lang="es-ES" sz="1200">
            <a:latin typeface="Calibri" panose="020F0502020204030204" pitchFamily="34" charset="0"/>
            <a:cs typeface="Courier New" panose="02070309020205020404" pitchFamily="49" charset="0"/>
          </a:endParaRPr>
        </a:p>
      </dgm:t>
    </dgm:pt>
    <dgm:pt modelId="{241CB903-D593-4B2E-815A-017E0EAAE31A}" type="sibTrans" cxnId="{8F131607-BECE-4B19-9F7B-BB180F1448E4}">
      <dgm:prSet/>
      <dgm:spPr/>
      <dgm:t>
        <a:bodyPr/>
        <a:lstStyle/>
        <a:p>
          <a:endParaRPr lang="es-ES" sz="1200">
            <a:latin typeface="Calibri" panose="020F0502020204030204" pitchFamily="34" charset="0"/>
            <a:cs typeface="Courier New" panose="02070309020205020404" pitchFamily="49" charset="0"/>
          </a:endParaRPr>
        </a:p>
      </dgm:t>
    </dgm:pt>
    <dgm:pt modelId="{985FB8D0-BAA3-4DCD-8157-6C81AFE0D1B9}">
      <dgm:prSet phldrT="[Texto]" custT="1"/>
      <dgm:spPr/>
      <dgm:t>
        <a:bodyPr/>
        <a:lstStyle/>
        <a:p>
          <a:r>
            <a:rPr lang="es-419" sz="1200">
              <a:latin typeface="Calibri" panose="020F0502020204030204" pitchFamily="34" charset="0"/>
              <a:cs typeface="Courier New" panose="02070309020205020404" pitchFamily="49" charset="0"/>
            </a:rPr>
            <a:t>Localidad</a:t>
          </a:r>
        </a:p>
      </dgm:t>
    </dgm:pt>
    <dgm:pt modelId="{41FDE5B2-1131-4090-8650-309719ABCB52}" type="parTrans" cxnId="{916DC49B-F246-49FE-8B2F-871D8B885E6B}">
      <dgm:prSet/>
      <dgm:spPr/>
      <dgm:t>
        <a:bodyPr/>
        <a:lstStyle/>
        <a:p>
          <a:endParaRPr lang="es-ES" sz="1200">
            <a:latin typeface="Calibri" panose="020F0502020204030204" pitchFamily="34" charset="0"/>
            <a:cs typeface="Courier New" panose="02070309020205020404" pitchFamily="49" charset="0"/>
          </a:endParaRPr>
        </a:p>
      </dgm:t>
    </dgm:pt>
    <dgm:pt modelId="{F8C94355-28B9-4970-8DD8-DEDC25F862CB}" type="sibTrans" cxnId="{916DC49B-F246-49FE-8B2F-871D8B885E6B}">
      <dgm:prSet/>
      <dgm:spPr/>
      <dgm:t>
        <a:bodyPr/>
        <a:lstStyle/>
        <a:p>
          <a:endParaRPr lang="es-ES" sz="1200">
            <a:latin typeface="Calibri" panose="020F0502020204030204" pitchFamily="34" charset="0"/>
            <a:cs typeface="Courier New" panose="02070309020205020404" pitchFamily="49" charset="0"/>
          </a:endParaRPr>
        </a:p>
      </dgm:t>
    </dgm:pt>
    <dgm:pt modelId="{4C0709DC-3910-4F9E-88C3-F13CBB2A6E3B}">
      <dgm:prSet phldrT="[Texto]" custT="1"/>
      <dgm:spPr/>
      <dgm:t>
        <a:bodyPr/>
        <a:lstStyle/>
        <a:p>
          <a:r>
            <a:rPr lang="es-419" sz="1200">
              <a:latin typeface="Calibri" panose="020F0502020204030204" pitchFamily="34" charset="0"/>
              <a:cs typeface="Courier New" panose="02070309020205020404" pitchFamily="49" charset="0"/>
            </a:rPr>
            <a:t>Territorio Indígena</a:t>
          </a:r>
        </a:p>
      </dgm:t>
    </dgm:pt>
    <dgm:pt modelId="{807C6F38-FD9B-409A-A040-B90BF2974820}" type="parTrans" cxnId="{7FD3342D-88D5-49BB-A459-C308EE717557}">
      <dgm:prSet/>
      <dgm:spPr/>
      <dgm:t>
        <a:bodyPr/>
        <a:lstStyle/>
        <a:p>
          <a:endParaRPr lang="es-ES" sz="1200">
            <a:latin typeface="Calibri" panose="020F0502020204030204" pitchFamily="34" charset="0"/>
            <a:cs typeface="Courier New" panose="02070309020205020404" pitchFamily="49" charset="0"/>
          </a:endParaRPr>
        </a:p>
      </dgm:t>
    </dgm:pt>
    <dgm:pt modelId="{396AB2A9-4395-4272-9717-1FC1E36D6E65}" type="sibTrans" cxnId="{7FD3342D-88D5-49BB-A459-C308EE717557}">
      <dgm:prSet/>
      <dgm:spPr/>
      <dgm:t>
        <a:bodyPr/>
        <a:lstStyle/>
        <a:p>
          <a:endParaRPr lang="es-ES" sz="1200">
            <a:latin typeface="Calibri" panose="020F0502020204030204" pitchFamily="34" charset="0"/>
            <a:cs typeface="Courier New" panose="02070309020205020404" pitchFamily="49" charset="0"/>
          </a:endParaRPr>
        </a:p>
      </dgm:t>
    </dgm:pt>
    <dgm:pt modelId="{C00A8476-3F69-40C7-A937-7D887B2F5AB6}">
      <dgm:prSet phldrT="[Texto]" custT="1"/>
      <dgm:spPr/>
      <dgm:t>
        <a:bodyPr/>
        <a:lstStyle/>
        <a:p>
          <a:r>
            <a:rPr lang="es-419" sz="1200">
              <a:latin typeface="Calibri" panose="020F0502020204030204" pitchFamily="34" charset="0"/>
              <a:cs typeface="Courier New" panose="02070309020205020404" pitchFamily="49" charset="0"/>
            </a:rPr>
            <a:t>Tiempo</a:t>
          </a:r>
        </a:p>
      </dgm:t>
    </dgm:pt>
    <dgm:pt modelId="{45E46377-DC84-4A22-9B1B-69991C3F8A07}" type="parTrans" cxnId="{863457BA-D9C7-4D1E-A1DD-CD8C9C4D78D8}">
      <dgm:prSet/>
      <dgm:spPr/>
      <dgm:t>
        <a:bodyPr/>
        <a:lstStyle/>
        <a:p>
          <a:endParaRPr lang="es-ES" sz="1200">
            <a:latin typeface="Calibri" panose="020F0502020204030204" pitchFamily="34" charset="0"/>
            <a:cs typeface="Courier New" panose="02070309020205020404" pitchFamily="49" charset="0"/>
          </a:endParaRPr>
        </a:p>
      </dgm:t>
    </dgm:pt>
    <dgm:pt modelId="{1C8DBF0C-55CA-422F-A164-360E202A2ADB}" type="sibTrans" cxnId="{863457BA-D9C7-4D1E-A1DD-CD8C9C4D78D8}">
      <dgm:prSet/>
      <dgm:spPr/>
      <dgm:t>
        <a:bodyPr/>
        <a:lstStyle/>
        <a:p>
          <a:endParaRPr lang="es-ES" sz="1200">
            <a:latin typeface="Calibri" panose="020F0502020204030204" pitchFamily="34" charset="0"/>
            <a:cs typeface="Courier New" panose="02070309020205020404" pitchFamily="49" charset="0"/>
          </a:endParaRPr>
        </a:p>
      </dgm:t>
    </dgm:pt>
    <dgm:pt modelId="{F115B1E6-26C3-4AFF-BB37-0AC870CD6878}">
      <dgm:prSet phldrT="[Texto]" custT="1"/>
      <dgm:spPr/>
      <dgm:t>
        <a:bodyPr/>
        <a:lstStyle/>
        <a:p>
          <a:r>
            <a:rPr lang="es-419" sz="1200">
              <a:latin typeface="Calibri" panose="020F0502020204030204" pitchFamily="34" charset="0"/>
              <a:cs typeface="Courier New" panose="02070309020205020404" pitchFamily="49" charset="0"/>
            </a:rPr>
            <a:t>Tipo Estación</a:t>
          </a:r>
        </a:p>
      </dgm:t>
    </dgm:pt>
    <dgm:pt modelId="{BB078A97-EA16-44FE-BA3B-72A6BE965DE9}" type="parTrans" cxnId="{D22978DC-804F-4ECF-9A19-BCFF5F36C38E}">
      <dgm:prSet/>
      <dgm:spPr/>
      <dgm:t>
        <a:bodyPr/>
        <a:lstStyle/>
        <a:p>
          <a:endParaRPr lang="es-ES" sz="1200">
            <a:latin typeface="Calibri" panose="020F0502020204030204" pitchFamily="34" charset="0"/>
            <a:cs typeface="Courier New" panose="02070309020205020404" pitchFamily="49" charset="0"/>
          </a:endParaRPr>
        </a:p>
      </dgm:t>
    </dgm:pt>
    <dgm:pt modelId="{90CB7192-72C4-4581-B949-E619BDC625EC}" type="sibTrans" cxnId="{D22978DC-804F-4ECF-9A19-BCFF5F36C38E}">
      <dgm:prSet/>
      <dgm:spPr/>
      <dgm:t>
        <a:bodyPr/>
        <a:lstStyle/>
        <a:p>
          <a:endParaRPr lang="es-ES" sz="1200">
            <a:latin typeface="Calibri" panose="020F0502020204030204" pitchFamily="34" charset="0"/>
            <a:cs typeface="Courier New" panose="02070309020205020404" pitchFamily="49" charset="0"/>
          </a:endParaRPr>
        </a:p>
      </dgm:t>
    </dgm:pt>
    <dgm:pt modelId="{1256E648-8EDF-495F-9ECB-AFC3F1D8E258}">
      <dgm:prSet phldrT="[Texto]" custT="1"/>
      <dgm:spPr/>
      <dgm:t>
        <a:bodyPr/>
        <a:lstStyle/>
        <a:p>
          <a:r>
            <a:rPr lang="es-419" sz="1200">
              <a:latin typeface="Calibri" panose="020F0502020204030204" pitchFamily="34" charset="0"/>
              <a:cs typeface="Courier New" panose="02070309020205020404" pitchFamily="49" charset="0"/>
            </a:rPr>
            <a:t>Nombre </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Área </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Protegida</a:t>
          </a:r>
          <a:endParaRPr lang="es-ES" sz="1200">
            <a:latin typeface="Calibri" panose="020F0502020204030204" pitchFamily="34" charset="0"/>
            <a:cs typeface="Courier New" panose="02070309020205020404" pitchFamily="49" charset="0"/>
          </a:endParaRPr>
        </a:p>
      </dgm:t>
    </dgm:pt>
    <dgm:pt modelId="{0A272F7D-A0B0-47DB-ACC4-7D77F06446A7}" type="parTrans" cxnId="{C70CC9FD-8425-4B25-8A38-7A3D8F9B2EBB}">
      <dgm:prSet/>
      <dgm:spPr/>
      <dgm:t>
        <a:bodyPr/>
        <a:lstStyle/>
        <a:p>
          <a:endParaRPr lang="es-ES" sz="1200">
            <a:latin typeface="Calibri" panose="020F0502020204030204" pitchFamily="34" charset="0"/>
            <a:cs typeface="Courier New" panose="02070309020205020404" pitchFamily="49" charset="0"/>
          </a:endParaRPr>
        </a:p>
      </dgm:t>
    </dgm:pt>
    <dgm:pt modelId="{FC398355-73BD-42D4-8BE0-235A27778899}" type="sibTrans" cxnId="{C70CC9FD-8425-4B25-8A38-7A3D8F9B2EBB}">
      <dgm:prSet/>
      <dgm:spPr/>
      <dgm:t>
        <a:bodyPr/>
        <a:lstStyle/>
        <a:p>
          <a:endParaRPr lang="es-ES" sz="1200">
            <a:latin typeface="Calibri" panose="020F0502020204030204" pitchFamily="34" charset="0"/>
            <a:cs typeface="Courier New" panose="02070309020205020404" pitchFamily="49" charset="0"/>
          </a:endParaRPr>
        </a:p>
      </dgm:t>
    </dgm:pt>
    <dgm:pt modelId="{AA4E3046-138B-441E-88CE-77D72EBBAEB6}">
      <dgm:prSet phldrT="[Texto]" custT="1"/>
      <dgm:spPr/>
      <dgm:t>
        <a:bodyPr/>
        <a:lstStyle/>
        <a:p>
          <a:r>
            <a:rPr lang="es-419" sz="1200">
              <a:latin typeface="Calibri" panose="020F0502020204030204" pitchFamily="34" charset="0"/>
              <a:cs typeface="Courier New" panose="02070309020205020404" pitchFamily="49" charset="0"/>
            </a:rPr>
            <a:t>Nombre </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Bloque</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Petrolero</a:t>
          </a:r>
          <a:endParaRPr lang="es-ES" sz="1200">
            <a:latin typeface="Calibri" panose="020F0502020204030204" pitchFamily="34" charset="0"/>
            <a:cs typeface="Courier New" panose="02070309020205020404" pitchFamily="49" charset="0"/>
          </a:endParaRPr>
        </a:p>
      </dgm:t>
    </dgm:pt>
    <dgm:pt modelId="{1CCE3BB6-A694-4947-89DD-A7381C9F59BE}" type="parTrans" cxnId="{750ABA38-0E26-4D7F-88B6-91EB1B7146D8}">
      <dgm:prSet/>
      <dgm:spPr/>
      <dgm:t>
        <a:bodyPr/>
        <a:lstStyle/>
        <a:p>
          <a:endParaRPr lang="es-ES" sz="1200">
            <a:latin typeface="Calibri" panose="020F0502020204030204" pitchFamily="34" charset="0"/>
            <a:cs typeface="Courier New" panose="02070309020205020404" pitchFamily="49" charset="0"/>
          </a:endParaRPr>
        </a:p>
      </dgm:t>
    </dgm:pt>
    <dgm:pt modelId="{1A5D186C-66C1-4133-BAF2-FD008145F0D2}" type="sibTrans" cxnId="{750ABA38-0E26-4D7F-88B6-91EB1B7146D8}">
      <dgm:prSet/>
      <dgm:spPr/>
      <dgm:t>
        <a:bodyPr/>
        <a:lstStyle/>
        <a:p>
          <a:endParaRPr lang="es-ES" sz="1200">
            <a:latin typeface="Calibri" panose="020F0502020204030204" pitchFamily="34" charset="0"/>
            <a:cs typeface="Courier New" panose="02070309020205020404" pitchFamily="49" charset="0"/>
          </a:endParaRPr>
        </a:p>
      </dgm:t>
    </dgm:pt>
    <dgm:pt modelId="{B9209E60-DC16-40C4-A68E-EB4962E8E8FE}">
      <dgm:prSet phldrT="[Texto]" custT="1"/>
      <dgm:spPr/>
      <dgm:t>
        <a:bodyPr/>
        <a:lstStyle/>
        <a:p>
          <a:r>
            <a:rPr lang="es-419" sz="1200">
              <a:latin typeface="Calibri" panose="020F0502020204030204" pitchFamily="34" charset="0"/>
              <a:cs typeface="Courier New" panose="02070309020205020404" pitchFamily="49" charset="0"/>
            </a:rPr>
            <a:t>Nombre</a:t>
          </a:r>
          <a:br>
            <a:rPr lang="es-419" sz="1200">
              <a:latin typeface="Calibri" panose="020F0502020204030204" pitchFamily="34" charset="0"/>
              <a:cs typeface="Courier New" panose="02070309020205020404" pitchFamily="49" charset="0"/>
            </a:rPr>
          </a:br>
          <a:r>
            <a:rPr lang="es-ES" sz="1200">
              <a:latin typeface="Calibri" panose="020F0502020204030204" pitchFamily="34" charset="0"/>
              <a:cs typeface="Courier New" panose="02070309020205020404" pitchFamily="49" charset="0"/>
            </a:rPr>
            <a:t>Campo </a:t>
          </a:r>
          <a:r>
            <a:rPr lang="es-419" sz="1200">
              <a:latin typeface="Calibri" panose="020F0502020204030204" pitchFamily="34" charset="0"/>
              <a:cs typeface="Courier New" panose="02070309020205020404" pitchFamily="49" charset="0"/>
            </a:rPr>
            <a:t/>
          </a:r>
          <a:br>
            <a:rPr lang="es-419" sz="1200">
              <a:latin typeface="Calibri" panose="020F0502020204030204" pitchFamily="34" charset="0"/>
              <a:cs typeface="Courier New" panose="02070309020205020404" pitchFamily="49" charset="0"/>
            </a:rPr>
          </a:br>
          <a:r>
            <a:rPr lang="es-ES" sz="1200">
              <a:latin typeface="Calibri" panose="020F0502020204030204" pitchFamily="34" charset="0"/>
              <a:cs typeface="Courier New" panose="02070309020205020404" pitchFamily="49" charset="0"/>
            </a:rPr>
            <a:t>Petrolero</a:t>
          </a:r>
        </a:p>
      </dgm:t>
    </dgm:pt>
    <dgm:pt modelId="{0F3BCAE7-A5E2-4F77-94CE-D3E59ACC6DB8}" type="parTrans" cxnId="{2738DAEB-E1F0-4BA7-8BB2-20729363304C}">
      <dgm:prSet/>
      <dgm:spPr/>
      <dgm:t>
        <a:bodyPr/>
        <a:lstStyle/>
        <a:p>
          <a:endParaRPr lang="es-ES" sz="1200">
            <a:latin typeface="Calibri" panose="020F0502020204030204" pitchFamily="34" charset="0"/>
            <a:cs typeface="Courier New" panose="02070309020205020404" pitchFamily="49" charset="0"/>
          </a:endParaRPr>
        </a:p>
      </dgm:t>
    </dgm:pt>
    <dgm:pt modelId="{CAB08386-E07A-44DE-942A-8B845DFD139A}" type="sibTrans" cxnId="{2738DAEB-E1F0-4BA7-8BB2-20729363304C}">
      <dgm:prSet/>
      <dgm:spPr/>
      <dgm:t>
        <a:bodyPr/>
        <a:lstStyle/>
        <a:p>
          <a:endParaRPr lang="es-ES" sz="1200">
            <a:latin typeface="Calibri" panose="020F0502020204030204" pitchFamily="34" charset="0"/>
            <a:cs typeface="Courier New" panose="02070309020205020404" pitchFamily="49" charset="0"/>
          </a:endParaRPr>
        </a:p>
      </dgm:t>
    </dgm:pt>
    <dgm:pt modelId="{5AF34080-AFD7-4554-AF13-6991DF85F12A}">
      <dgm:prSet phldrT="[Texto]" custT="1"/>
      <dgm:spPr/>
      <dgm:t>
        <a:bodyPr/>
        <a:lstStyle/>
        <a:p>
          <a:r>
            <a:rPr lang="es-419" sz="1200">
              <a:latin typeface="Calibri" panose="020F0502020204030204" pitchFamily="34" charset="0"/>
              <a:cs typeface="Courier New" panose="02070309020205020404" pitchFamily="49" charset="0"/>
            </a:rPr>
            <a:t>Cuenca</a:t>
          </a:r>
        </a:p>
      </dgm:t>
    </dgm:pt>
    <dgm:pt modelId="{2FEC9B51-B923-4CF0-862B-53357472B6AB}" type="parTrans" cxnId="{9BCCDB5E-DDB2-4FAE-8671-AE9197CC7F02}">
      <dgm:prSet/>
      <dgm:spPr/>
      <dgm:t>
        <a:bodyPr/>
        <a:lstStyle/>
        <a:p>
          <a:endParaRPr lang="es-ES" sz="1200">
            <a:latin typeface="Calibri" panose="020F0502020204030204" pitchFamily="34" charset="0"/>
            <a:cs typeface="Courier New" panose="02070309020205020404" pitchFamily="49" charset="0"/>
          </a:endParaRPr>
        </a:p>
      </dgm:t>
    </dgm:pt>
    <dgm:pt modelId="{91F5C38A-5ABB-4B21-963C-5975B9739B9C}" type="sibTrans" cxnId="{9BCCDB5E-DDB2-4FAE-8671-AE9197CC7F02}">
      <dgm:prSet/>
      <dgm:spPr/>
      <dgm:t>
        <a:bodyPr/>
        <a:lstStyle/>
        <a:p>
          <a:endParaRPr lang="es-ES" sz="1200">
            <a:latin typeface="Calibri" panose="020F0502020204030204" pitchFamily="34" charset="0"/>
            <a:cs typeface="Courier New" panose="02070309020205020404" pitchFamily="49" charset="0"/>
          </a:endParaRPr>
        </a:p>
      </dgm:t>
    </dgm:pt>
    <dgm:pt modelId="{F2A0074F-6C82-48A1-8207-AC3C99AAEE86}">
      <dgm:prSet phldrT="[Texto]" custT="1"/>
      <dgm:spPr/>
      <dgm:t>
        <a:bodyPr/>
        <a:lstStyle/>
        <a:p>
          <a:r>
            <a:rPr lang="es-419" sz="1200">
              <a:latin typeface="Calibri" panose="020F0502020204030204" pitchFamily="34" charset="0"/>
              <a:cs typeface="Courier New" panose="02070309020205020404" pitchFamily="49" charset="0"/>
            </a:rPr>
            <a:t>SubCuenca</a:t>
          </a:r>
        </a:p>
      </dgm:t>
    </dgm:pt>
    <dgm:pt modelId="{BEF606AB-4FBB-489D-9B74-C078CD344132}" type="parTrans" cxnId="{9713EF98-44D8-4BA4-8C9E-E50AE7F14047}">
      <dgm:prSet/>
      <dgm:spPr/>
      <dgm:t>
        <a:bodyPr/>
        <a:lstStyle/>
        <a:p>
          <a:endParaRPr lang="es-ES" sz="1200">
            <a:latin typeface="Calibri" panose="020F0502020204030204" pitchFamily="34" charset="0"/>
            <a:cs typeface="Courier New" panose="02070309020205020404" pitchFamily="49" charset="0"/>
          </a:endParaRPr>
        </a:p>
      </dgm:t>
    </dgm:pt>
    <dgm:pt modelId="{E3A22D30-243F-423D-B370-BD7CE1C47E79}" type="sibTrans" cxnId="{9713EF98-44D8-4BA4-8C9E-E50AE7F14047}">
      <dgm:prSet/>
      <dgm:spPr/>
      <dgm:t>
        <a:bodyPr/>
        <a:lstStyle/>
        <a:p>
          <a:endParaRPr lang="es-ES" sz="1200">
            <a:latin typeface="Calibri" panose="020F0502020204030204" pitchFamily="34" charset="0"/>
            <a:cs typeface="Courier New" panose="02070309020205020404" pitchFamily="49" charset="0"/>
          </a:endParaRPr>
        </a:p>
      </dgm:t>
    </dgm:pt>
    <dgm:pt modelId="{A018F178-460E-40A3-BA8A-458C96C51AEA}">
      <dgm:prSet phldrT="[Texto]" custT="1"/>
      <dgm:spPr/>
      <dgm:t>
        <a:bodyPr/>
        <a:lstStyle/>
        <a:p>
          <a:r>
            <a:rPr lang="es-419" sz="1200">
              <a:latin typeface="Calibri" panose="020F0502020204030204" pitchFamily="34" charset="0"/>
              <a:cs typeface="Courier New" panose="02070309020205020404" pitchFamily="49" charset="0"/>
            </a:rPr>
            <a:t>Microcuenca</a:t>
          </a:r>
        </a:p>
      </dgm:t>
    </dgm:pt>
    <dgm:pt modelId="{06E43EF1-A5C7-4DA9-8F00-ECAB44ED8143}" type="parTrans" cxnId="{90AB8E9A-ED8B-4B6F-8BE6-6477E902E6BB}">
      <dgm:prSet/>
      <dgm:spPr/>
      <dgm:t>
        <a:bodyPr/>
        <a:lstStyle/>
        <a:p>
          <a:endParaRPr lang="es-ES" sz="1200">
            <a:latin typeface="Calibri" panose="020F0502020204030204" pitchFamily="34" charset="0"/>
            <a:cs typeface="Courier New" panose="02070309020205020404" pitchFamily="49" charset="0"/>
          </a:endParaRPr>
        </a:p>
      </dgm:t>
    </dgm:pt>
    <dgm:pt modelId="{931D0BF6-ACE0-498D-8BED-CD00FECF4BC4}" type="sibTrans" cxnId="{90AB8E9A-ED8B-4B6F-8BE6-6477E902E6BB}">
      <dgm:prSet/>
      <dgm:spPr/>
      <dgm:t>
        <a:bodyPr/>
        <a:lstStyle/>
        <a:p>
          <a:endParaRPr lang="es-ES" sz="1200">
            <a:latin typeface="Calibri" panose="020F0502020204030204" pitchFamily="34" charset="0"/>
            <a:cs typeface="Courier New" panose="02070309020205020404" pitchFamily="49" charset="0"/>
          </a:endParaRPr>
        </a:p>
      </dgm:t>
    </dgm:pt>
    <dgm:pt modelId="{3165224D-EA90-461C-87D2-27DF288469B6}">
      <dgm:prSet phldrT="[Texto]" custT="1"/>
      <dgm:spPr/>
      <dgm:t>
        <a:bodyPr/>
        <a:lstStyle/>
        <a:p>
          <a:r>
            <a:rPr lang="es-419" sz="1200">
              <a:latin typeface="Calibri" panose="020F0502020204030204" pitchFamily="34" charset="0"/>
              <a:cs typeface="Courier New" panose="02070309020205020404" pitchFamily="49" charset="0"/>
            </a:rPr>
            <a:t>Nombre</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Estado </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Pozo</a:t>
          </a:r>
        </a:p>
      </dgm:t>
    </dgm:pt>
    <dgm:pt modelId="{222E0340-ED01-4B12-B428-DE00C334E03E}" type="parTrans" cxnId="{C4A5D3A6-A318-4B83-A681-AC2F4F0ED383}">
      <dgm:prSet/>
      <dgm:spPr/>
      <dgm:t>
        <a:bodyPr/>
        <a:lstStyle/>
        <a:p>
          <a:endParaRPr lang="es-ES" sz="1200">
            <a:latin typeface="Calibri" panose="020F0502020204030204" pitchFamily="34" charset="0"/>
            <a:cs typeface="Courier New" panose="02070309020205020404" pitchFamily="49" charset="0"/>
          </a:endParaRPr>
        </a:p>
      </dgm:t>
    </dgm:pt>
    <dgm:pt modelId="{03E16FD8-1C18-4C2A-A2B5-29EE0A6B224C}" type="sibTrans" cxnId="{C4A5D3A6-A318-4B83-A681-AC2F4F0ED383}">
      <dgm:prSet/>
      <dgm:spPr/>
      <dgm:t>
        <a:bodyPr/>
        <a:lstStyle/>
        <a:p>
          <a:endParaRPr lang="es-ES" sz="1200">
            <a:latin typeface="Calibri" panose="020F0502020204030204" pitchFamily="34" charset="0"/>
            <a:cs typeface="Courier New" panose="02070309020205020404" pitchFamily="49" charset="0"/>
          </a:endParaRPr>
        </a:p>
      </dgm:t>
    </dgm:pt>
    <dgm:pt modelId="{3414D03C-8026-4B04-A498-36952DC7E9C4}">
      <dgm:prSet phldrT="[Texto]" custT="1"/>
      <dgm:spPr/>
      <dgm:t>
        <a:bodyPr/>
        <a:lstStyle/>
        <a:p>
          <a:r>
            <a:rPr lang="es-419" sz="1200">
              <a:latin typeface="Calibri" panose="020F0502020204030204" pitchFamily="34" charset="0"/>
              <a:cs typeface="Courier New" panose="02070309020205020404" pitchFamily="49" charset="0"/>
            </a:rPr>
            <a:t>Tipo Estatal</a:t>
          </a:r>
        </a:p>
      </dgm:t>
    </dgm:pt>
    <dgm:pt modelId="{6DB51EA2-5E43-46CC-83C0-2F56EE03F4CF}" type="parTrans" cxnId="{005B2739-A696-47AC-93DD-4787A9142CCA}">
      <dgm:prSet/>
      <dgm:spPr/>
      <dgm:t>
        <a:bodyPr/>
        <a:lstStyle/>
        <a:p>
          <a:endParaRPr lang="es-ES" sz="1200">
            <a:latin typeface="Calibri" panose="020F0502020204030204" pitchFamily="34" charset="0"/>
            <a:cs typeface="Courier New" panose="02070309020205020404" pitchFamily="49" charset="0"/>
          </a:endParaRPr>
        </a:p>
      </dgm:t>
    </dgm:pt>
    <dgm:pt modelId="{7B3B5DAC-876F-4F14-8D3A-5383E20178A2}" type="sibTrans" cxnId="{005B2739-A696-47AC-93DD-4787A9142CCA}">
      <dgm:prSet/>
      <dgm:spPr/>
      <dgm:t>
        <a:bodyPr/>
        <a:lstStyle/>
        <a:p>
          <a:endParaRPr lang="es-ES" sz="1200">
            <a:latin typeface="Calibri" panose="020F0502020204030204" pitchFamily="34" charset="0"/>
            <a:cs typeface="Courier New" panose="02070309020205020404" pitchFamily="49" charset="0"/>
          </a:endParaRPr>
        </a:p>
      </dgm:t>
    </dgm:pt>
    <dgm:pt modelId="{C5265D9A-0146-4E34-BB66-138485EFB916}">
      <dgm:prSet phldrT="[Texto]" custT="1"/>
      <dgm:spPr/>
      <dgm:t>
        <a:bodyPr/>
        <a:lstStyle/>
        <a:p>
          <a:r>
            <a:rPr lang="es-419" sz="1200">
              <a:latin typeface="Calibri" panose="020F0502020204030204" pitchFamily="34" charset="0"/>
              <a:cs typeface="Courier New" panose="02070309020205020404" pitchFamily="49" charset="0"/>
            </a:rPr>
            <a:t>Tipo</a:t>
          </a:r>
        </a:p>
      </dgm:t>
    </dgm:pt>
    <dgm:pt modelId="{D0F74EC1-61B6-4E98-B988-5052A0BA1432}" type="parTrans" cxnId="{E3A537B4-1C1D-4BC2-A271-B90D06F19029}">
      <dgm:prSet/>
      <dgm:spPr/>
      <dgm:t>
        <a:bodyPr/>
        <a:lstStyle/>
        <a:p>
          <a:endParaRPr lang="es-ES" sz="1200">
            <a:latin typeface="Calibri" panose="020F0502020204030204" pitchFamily="34" charset="0"/>
            <a:cs typeface="Courier New" panose="02070309020205020404" pitchFamily="49" charset="0"/>
          </a:endParaRPr>
        </a:p>
      </dgm:t>
    </dgm:pt>
    <dgm:pt modelId="{27609381-19F3-4C3D-9B02-EDD98493D3DA}" type="sibTrans" cxnId="{E3A537B4-1C1D-4BC2-A271-B90D06F19029}">
      <dgm:prSet/>
      <dgm:spPr/>
      <dgm:t>
        <a:bodyPr/>
        <a:lstStyle/>
        <a:p>
          <a:endParaRPr lang="es-ES" sz="1200">
            <a:latin typeface="Calibri" panose="020F0502020204030204" pitchFamily="34" charset="0"/>
            <a:cs typeface="Courier New" panose="02070309020205020404" pitchFamily="49" charset="0"/>
          </a:endParaRPr>
        </a:p>
      </dgm:t>
    </dgm:pt>
    <dgm:pt modelId="{44CABC71-7D93-4699-ABE0-63D2AF0C03D2}">
      <dgm:prSet phldrT="[Texto]" custT="1"/>
      <dgm:spPr/>
      <dgm:t>
        <a:bodyPr/>
        <a:lstStyle/>
        <a:p>
          <a:r>
            <a:rPr lang="es-419" sz="1200">
              <a:latin typeface="Calibri" panose="020F0502020204030204" pitchFamily="34" charset="0"/>
              <a:cs typeface="Courier New" panose="02070309020205020404" pitchFamily="49" charset="0"/>
            </a:rPr>
            <a:t>Nombre</a:t>
          </a:r>
        </a:p>
      </dgm:t>
    </dgm:pt>
    <dgm:pt modelId="{0CC3A56C-7520-499C-9385-D6DDFF3AA808}" type="parTrans" cxnId="{78B1B35F-5829-429E-9EB3-E6BA7B1A373D}">
      <dgm:prSet/>
      <dgm:spPr/>
      <dgm:t>
        <a:bodyPr/>
        <a:lstStyle/>
        <a:p>
          <a:endParaRPr lang="es-ES" sz="1200">
            <a:latin typeface="Calibri" panose="020F0502020204030204" pitchFamily="34" charset="0"/>
            <a:cs typeface="Courier New" panose="02070309020205020404" pitchFamily="49" charset="0"/>
          </a:endParaRPr>
        </a:p>
      </dgm:t>
    </dgm:pt>
    <dgm:pt modelId="{89DE1297-0CD8-45F8-9A94-3847834EE1DE}" type="sibTrans" cxnId="{78B1B35F-5829-429E-9EB3-E6BA7B1A373D}">
      <dgm:prSet/>
      <dgm:spPr/>
      <dgm:t>
        <a:bodyPr/>
        <a:lstStyle/>
        <a:p>
          <a:endParaRPr lang="es-ES" sz="1200">
            <a:latin typeface="Calibri" panose="020F0502020204030204" pitchFamily="34" charset="0"/>
            <a:cs typeface="Courier New" panose="02070309020205020404" pitchFamily="49" charset="0"/>
          </a:endParaRPr>
        </a:p>
      </dgm:t>
    </dgm:pt>
    <dgm:pt modelId="{E899336E-C6AD-4A66-99CA-57C0FE0B64BB}">
      <dgm:prSet phldrT="[Texto]" custT="1"/>
      <dgm:spPr/>
      <dgm:t>
        <a:bodyPr/>
        <a:lstStyle/>
        <a:p>
          <a:r>
            <a:rPr lang="es-419" sz="1200">
              <a:latin typeface="Calibri" panose="020F0502020204030204" pitchFamily="34" charset="0"/>
              <a:cs typeface="Courier New" panose="02070309020205020404" pitchFamily="49" charset="0"/>
            </a:rPr>
            <a:t>Provincia</a:t>
          </a:r>
        </a:p>
      </dgm:t>
    </dgm:pt>
    <dgm:pt modelId="{20551280-A8C4-444D-85CF-DC04FFF9493D}" type="parTrans" cxnId="{0734E280-B9C8-4BBD-86BB-00D058D30A90}">
      <dgm:prSet/>
      <dgm:spPr/>
      <dgm:t>
        <a:bodyPr/>
        <a:lstStyle/>
        <a:p>
          <a:endParaRPr lang="es-ES" sz="1200">
            <a:latin typeface="Calibri" panose="020F0502020204030204" pitchFamily="34" charset="0"/>
            <a:cs typeface="Courier New" panose="02070309020205020404" pitchFamily="49" charset="0"/>
          </a:endParaRPr>
        </a:p>
      </dgm:t>
    </dgm:pt>
    <dgm:pt modelId="{54600E31-E827-43B2-9745-4CE87DE98BAF}" type="sibTrans" cxnId="{0734E280-B9C8-4BBD-86BB-00D058D30A90}">
      <dgm:prSet/>
      <dgm:spPr/>
      <dgm:t>
        <a:bodyPr/>
        <a:lstStyle/>
        <a:p>
          <a:endParaRPr lang="es-ES" sz="1200">
            <a:latin typeface="Calibri" panose="020F0502020204030204" pitchFamily="34" charset="0"/>
            <a:cs typeface="Courier New" panose="02070309020205020404" pitchFamily="49" charset="0"/>
          </a:endParaRPr>
        </a:p>
      </dgm:t>
    </dgm:pt>
    <dgm:pt modelId="{3B1F6BD3-E6E0-4680-BBD7-F873DAA1FBF0}">
      <dgm:prSet phldrT="[Texto]" custT="1"/>
      <dgm:spPr/>
      <dgm:t>
        <a:bodyPr/>
        <a:lstStyle/>
        <a:p>
          <a:r>
            <a:rPr lang="es-419" sz="1200">
              <a:latin typeface="Calibri" panose="020F0502020204030204" pitchFamily="34" charset="0"/>
              <a:cs typeface="Courier New" panose="02070309020205020404" pitchFamily="49" charset="0"/>
            </a:rPr>
            <a:t>Cantón</a:t>
          </a:r>
        </a:p>
      </dgm:t>
    </dgm:pt>
    <dgm:pt modelId="{7C9ED80E-0E2B-4709-989F-00EEF2FA2780}" type="parTrans" cxnId="{FC4C7E97-33AC-485D-AE0F-1FA13E14AB55}">
      <dgm:prSet/>
      <dgm:spPr/>
      <dgm:t>
        <a:bodyPr/>
        <a:lstStyle/>
        <a:p>
          <a:endParaRPr lang="es-ES" sz="1200">
            <a:latin typeface="Calibri" panose="020F0502020204030204" pitchFamily="34" charset="0"/>
            <a:cs typeface="Courier New" panose="02070309020205020404" pitchFamily="49" charset="0"/>
          </a:endParaRPr>
        </a:p>
      </dgm:t>
    </dgm:pt>
    <dgm:pt modelId="{ACEA36BE-7B58-4B2F-87A0-79536ABDF312}" type="sibTrans" cxnId="{FC4C7E97-33AC-485D-AE0F-1FA13E14AB55}">
      <dgm:prSet/>
      <dgm:spPr/>
      <dgm:t>
        <a:bodyPr/>
        <a:lstStyle/>
        <a:p>
          <a:endParaRPr lang="es-ES" sz="1200">
            <a:latin typeface="Calibri" panose="020F0502020204030204" pitchFamily="34" charset="0"/>
            <a:cs typeface="Courier New" panose="02070309020205020404" pitchFamily="49" charset="0"/>
          </a:endParaRPr>
        </a:p>
      </dgm:t>
    </dgm:pt>
    <dgm:pt modelId="{B5C5DACF-DA14-4653-A1D3-431E3D8F8E98}">
      <dgm:prSet phldrT="[Texto]" custT="1"/>
      <dgm:spPr/>
      <dgm:t>
        <a:bodyPr/>
        <a:lstStyle/>
        <a:p>
          <a:r>
            <a:rPr lang="es-419" sz="1200">
              <a:latin typeface="Calibri" panose="020F0502020204030204" pitchFamily="34" charset="0"/>
              <a:cs typeface="Courier New" panose="02070309020205020404" pitchFamily="49" charset="0"/>
            </a:rPr>
            <a:t>Parroquia</a:t>
          </a:r>
        </a:p>
      </dgm:t>
    </dgm:pt>
    <dgm:pt modelId="{9299AACB-E60B-4FF6-BB48-0CC6F2B88CAA}" type="parTrans" cxnId="{769C886F-C6E4-4EDA-85C5-790FA005536D}">
      <dgm:prSet/>
      <dgm:spPr/>
      <dgm:t>
        <a:bodyPr/>
        <a:lstStyle/>
        <a:p>
          <a:endParaRPr lang="es-ES" sz="1200">
            <a:latin typeface="Calibri" panose="020F0502020204030204" pitchFamily="34" charset="0"/>
            <a:cs typeface="Courier New" panose="02070309020205020404" pitchFamily="49" charset="0"/>
          </a:endParaRPr>
        </a:p>
      </dgm:t>
    </dgm:pt>
    <dgm:pt modelId="{DE4D80FC-3E6C-4836-8A46-D044F232D74E}" type="sibTrans" cxnId="{769C886F-C6E4-4EDA-85C5-790FA005536D}">
      <dgm:prSet/>
      <dgm:spPr/>
      <dgm:t>
        <a:bodyPr/>
        <a:lstStyle/>
        <a:p>
          <a:endParaRPr lang="es-ES" sz="1200">
            <a:latin typeface="Calibri" panose="020F0502020204030204" pitchFamily="34" charset="0"/>
            <a:cs typeface="Courier New" panose="02070309020205020404" pitchFamily="49" charset="0"/>
          </a:endParaRPr>
        </a:p>
      </dgm:t>
    </dgm:pt>
    <dgm:pt modelId="{6B66DE61-0701-4728-BC9C-C07AF59549F9}">
      <dgm:prSet phldrT="[Texto]" custT="1"/>
      <dgm:spPr/>
      <dgm:t>
        <a:bodyPr/>
        <a:lstStyle/>
        <a:p>
          <a:r>
            <a:rPr lang="es-419" sz="1200">
              <a:latin typeface="Calibri" panose="020F0502020204030204" pitchFamily="34" charset="0"/>
              <a:cs typeface="Courier New" panose="02070309020205020404" pitchFamily="49" charset="0"/>
            </a:rPr>
            <a:t>Zona Censal</a:t>
          </a:r>
        </a:p>
      </dgm:t>
    </dgm:pt>
    <dgm:pt modelId="{1C918219-F587-4941-8668-9010901683D1}" type="parTrans" cxnId="{7603EF8B-362D-45DD-A602-CA12890F4520}">
      <dgm:prSet/>
      <dgm:spPr/>
      <dgm:t>
        <a:bodyPr/>
        <a:lstStyle/>
        <a:p>
          <a:endParaRPr lang="es-ES" sz="1200">
            <a:latin typeface="Calibri" panose="020F0502020204030204" pitchFamily="34" charset="0"/>
            <a:cs typeface="Courier New" panose="02070309020205020404" pitchFamily="49" charset="0"/>
          </a:endParaRPr>
        </a:p>
      </dgm:t>
    </dgm:pt>
    <dgm:pt modelId="{851D598C-129F-4A00-A31B-4F57CD08348C}" type="sibTrans" cxnId="{7603EF8B-362D-45DD-A602-CA12890F4520}">
      <dgm:prSet/>
      <dgm:spPr/>
      <dgm:t>
        <a:bodyPr/>
        <a:lstStyle/>
        <a:p>
          <a:endParaRPr lang="es-ES" sz="1200">
            <a:latin typeface="Calibri" panose="020F0502020204030204" pitchFamily="34" charset="0"/>
            <a:cs typeface="Courier New" panose="02070309020205020404" pitchFamily="49" charset="0"/>
          </a:endParaRPr>
        </a:p>
      </dgm:t>
    </dgm:pt>
    <dgm:pt modelId="{87E4DC6B-A447-46FE-A4E3-DFC3C44F3A95}">
      <dgm:prSet phldrT="[Texto]" custT="1"/>
      <dgm:spPr/>
      <dgm:t>
        <a:bodyPr/>
        <a:lstStyle/>
        <a:p>
          <a:r>
            <a:rPr lang="es-419" sz="1200">
              <a:latin typeface="Calibri" panose="020F0502020204030204" pitchFamily="34" charset="0"/>
              <a:cs typeface="Courier New" panose="02070309020205020404" pitchFamily="49" charset="0"/>
            </a:rPr>
            <a:t>Sector Censal</a:t>
          </a:r>
        </a:p>
      </dgm:t>
    </dgm:pt>
    <dgm:pt modelId="{97E9E1A6-FDB0-411F-AABA-FD788B995886}" type="parTrans" cxnId="{E9251555-4D58-4863-9660-A1269C200E88}">
      <dgm:prSet/>
      <dgm:spPr/>
      <dgm:t>
        <a:bodyPr/>
        <a:lstStyle/>
        <a:p>
          <a:endParaRPr lang="es-ES" sz="1200">
            <a:latin typeface="Calibri" panose="020F0502020204030204" pitchFamily="34" charset="0"/>
            <a:cs typeface="Courier New" panose="02070309020205020404" pitchFamily="49" charset="0"/>
          </a:endParaRPr>
        </a:p>
      </dgm:t>
    </dgm:pt>
    <dgm:pt modelId="{E0B2D273-33BE-4B7E-B492-C42DF9C27B1D}" type="sibTrans" cxnId="{E9251555-4D58-4863-9660-A1269C200E88}">
      <dgm:prSet/>
      <dgm:spPr/>
      <dgm:t>
        <a:bodyPr/>
        <a:lstStyle/>
        <a:p>
          <a:endParaRPr lang="es-ES" sz="1200">
            <a:latin typeface="Calibri" panose="020F0502020204030204" pitchFamily="34" charset="0"/>
            <a:cs typeface="Courier New" panose="02070309020205020404" pitchFamily="49" charset="0"/>
          </a:endParaRPr>
        </a:p>
      </dgm:t>
    </dgm:pt>
    <dgm:pt modelId="{1CC59B24-BFC4-4FFF-A67F-2BF20A3A737C}">
      <dgm:prSet phldrT="[Texto]" custT="1"/>
      <dgm:spPr/>
      <dgm:t>
        <a:bodyPr/>
        <a:lstStyle/>
        <a:p>
          <a:r>
            <a:rPr lang="es-419" sz="1200">
              <a:latin typeface="Calibri" panose="020F0502020204030204" pitchFamily="34" charset="0"/>
              <a:cs typeface="Courier New" panose="02070309020205020404" pitchFamily="49" charset="0"/>
            </a:rPr>
            <a:t>Nombre</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Territorio </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Indígena</a:t>
          </a:r>
        </a:p>
      </dgm:t>
    </dgm:pt>
    <dgm:pt modelId="{6F1D28B2-8F04-4D8A-BF01-9B3625156BDA}" type="parTrans" cxnId="{6FFCA3BE-E0D2-4C2D-91B5-D934EFF8849D}">
      <dgm:prSet/>
      <dgm:spPr/>
      <dgm:t>
        <a:bodyPr/>
        <a:lstStyle/>
        <a:p>
          <a:endParaRPr lang="es-ES" sz="1200">
            <a:latin typeface="Calibri" panose="020F0502020204030204" pitchFamily="34" charset="0"/>
            <a:cs typeface="Courier New" panose="02070309020205020404" pitchFamily="49" charset="0"/>
          </a:endParaRPr>
        </a:p>
      </dgm:t>
    </dgm:pt>
    <dgm:pt modelId="{2B5A0D85-470F-4068-9928-062F36BE7FE5}" type="sibTrans" cxnId="{6FFCA3BE-E0D2-4C2D-91B5-D934EFF8849D}">
      <dgm:prSet/>
      <dgm:spPr/>
      <dgm:t>
        <a:bodyPr/>
        <a:lstStyle/>
        <a:p>
          <a:endParaRPr lang="es-ES" sz="1200">
            <a:latin typeface="Calibri" panose="020F0502020204030204" pitchFamily="34" charset="0"/>
            <a:cs typeface="Courier New" panose="02070309020205020404" pitchFamily="49" charset="0"/>
          </a:endParaRPr>
        </a:p>
      </dgm:t>
    </dgm:pt>
    <dgm:pt modelId="{C47BC3EC-476B-4A2F-957A-3EF5C6F0BE22}">
      <dgm:prSet phldrT="[Texto]" custT="1"/>
      <dgm:spPr/>
      <dgm:t>
        <a:bodyPr/>
        <a:lstStyle/>
        <a:p>
          <a:r>
            <a:rPr lang="es-419" sz="1200">
              <a:latin typeface="Calibri" panose="020F0502020204030204" pitchFamily="34" charset="0"/>
              <a:cs typeface="Courier New" panose="02070309020205020404" pitchFamily="49" charset="0"/>
            </a:rPr>
            <a:t>Año</a:t>
          </a:r>
        </a:p>
      </dgm:t>
    </dgm:pt>
    <dgm:pt modelId="{EB149155-7D66-4651-B8B7-D9C37F66C2FE}" type="parTrans" cxnId="{19BC5E97-DABD-43D3-A37A-A261F66AD7C6}">
      <dgm:prSet/>
      <dgm:spPr/>
      <dgm:t>
        <a:bodyPr/>
        <a:lstStyle/>
        <a:p>
          <a:endParaRPr lang="es-ES" sz="1200">
            <a:latin typeface="Calibri" panose="020F0502020204030204" pitchFamily="34" charset="0"/>
            <a:cs typeface="Courier New" panose="02070309020205020404" pitchFamily="49" charset="0"/>
          </a:endParaRPr>
        </a:p>
      </dgm:t>
    </dgm:pt>
    <dgm:pt modelId="{4E7DC398-4CBF-4A47-9356-2FE027726E87}" type="sibTrans" cxnId="{19BC5E97-DABD-43D3-A37A-A261F66AD7C6}">
      <dgm:prSet/>
      <dgm:spPr/>
      <dgm:t>
        <a:bodyPr/>
        <a:lstStyle/>
        <a:p>
          <a:endParaRPr lang="es-ES" sz="1200">
            <a:latin typeface="Calibri" panose="020F0502020204030204" pitchFamily="34" charset="0"/>
            <a:cs typeface="Courier New" panose="02070309020205020404" pitchFamily="49" charset="0"/>
          </a:endParaRPr>
        </a:p>
      </dgm:t>
    </dgm:pt>
    <dgm:pt modelId="{A58497C8-15E0-4854-A3CF-15C1EC7B1844}">
      <dgm:prSet phldrT="[Texto]" custT="1"/>
      <dgm:spPr/>
      <dgm:t>
        <a:bodyPr/>
        <a:lstStyle/>
        <a:p>
          <a:r>
            <a:rPr lang="es-419" sz="1200">
              <a:latin typeface="Calibri" panose="020F0502020204030204" pitchFamily="34" charset="0"/>
              <a:cs typeface="Courier New" panose="02070309020205020404" pitchFamily="49" charset="0"/>
            </a:rPr>
            <a:t>Nombre</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Tipo </a:t>
          </a:r>
          <a:br>
            <a:rPr lang="es-419" sz="1200">
              <a:latin typeface="Calibri" panose="020F0502020204030204" pitchFamily="34" charset="0"/>
              <a:cs typeface="Courier New" panose="02070309020205020404" pitchFamily="49" charset="0"/>
            </a:rPr>
          </a:br>
          <a:r>
            <a:rPr lang="es-419" sz="1200">
              <a:latin typeface="Calibri" panose="020F0502020204030204" pitchFamily="34" charset="0"/>
              <a:cs typeface="Courier New" panose="02070309020205020404" pitchFamily="49" charset="0"/>
            </a:rPr>
            <a:t>Estación</a:t>
          </a:r>
        </a:p>
      </dgm:t>
    </dgm:pt>
    <dgm:pt modelId="{71059EE3-C8E8-4688-811A-C64B65825314}" type="parTrans" cxnId="{51F62F24-880B-42A5-9167-9F283FD23E89}">
      <dgm:prSet/>
      <dgm:spPr/>
      <dgm:t>
        <a:bodyPr/>
        <a:lstStyle/>
        <a:p>
          <a:endParaRPr lang="es-ES" sz="1200">
            <a:latin typeface="Calibri" panose="020F0502020204030204" pitchFamily="34" charset="0"/>
            <a:cs typeface="Courier New" panose="02070309020205020404" pitchFamily="49" charset="0"/>
          </a:endParaRPr>
        </a:p>
      </dgm:t>
    </dgm:pt>
    <dgm:pt modelId="{4358ABE7-F832-4D18-91BF-3BA13FFA5A65}" type="sibTrans" cxnId="{51F62F24-880B-42A5-9167-9F283FD23E89}">
      <dgm:prSet/>
      <dgm:spPr/>
      <dgm:t>
        <a:bodyPr/>
        <a:lstStyle/>
        <a:p>
          <a:endParaRPr lang="es-ES" sz="1200">
            <a:latin typeface="Calibri" panose="020F0502020204030204" pitchFamily="34" charset="0"/>
            <a:cs typeface="Courier New" panose="02070309020205020404" pitchFamily="49" charset="0"/>
          </a:endParaRPr>
        </a:p>
      </dgm:t>
    </dgm:pt>
    <dgm:pt modelId="{0B379512-08DA-4C53-BF0E-5F01E8C4EA0A}">
      <dgm:prSet phldrT="[Texto]" custT="1"/>
      <dgm:spPr/>
      <dgm:t>
        <a:bodyPr/>
        <a:lstStyle/>
        <a:p>
          <a:r>
            <a:rPr lang="es-419" sz="1200">
              <a:latin typeface="Calibri" panose="020F0502020204030204" pitchFamily="34" charset="0"/>
              <a:cs typeface="Courier New" panose="02070309020205020404" pitchFamily="49" charset="0"/>
            </a:rPr>
            <a:t>Mes</a:t>
          </a:r>
        </a:p>
      </dgm:t>
    </dgm:pt>
    <dgm:pt modelId="{9E473F96-46F2-4BEF-BA61-7C072B0FC0DF}" type="parTrans" cxnId="{0D2403AB-23A4-4F62-81E4-ADAB1B07EF05}">
      <dgm:prSet/>
      <dgm:spPr/>
      <dgm:t>
        <a:bodyPr/>
        <a:lstStyle/>
        <a:p>
          <a:endParaRPr lang="es-ES" sz="1200">
            <a:latin typeface="Calibri" panose="020F0502020204030204" pitchFamily="34" charset="0"/>
            <a:cs typeface="Courier New" panose="02070309020205020404" pitchFamily="49" charset="0"/>
          </a:endParaRPr>
        </a:p>
      </dgm:t>
    </dgm:pt>
    <dgm:pt modelId="{357A92E8-3CA7-47ED-A63B-0BE5E2848751}" type="sibTrans" cxnId="{0D2403AB-23A4-4F62-81E4-ADAB1B07EF05}">
      <dgm:prSet/>
      <dgm:spPr/>
      <dgm:t>
        <a:bodyPr/>
        <a:lstStyle/>
        <a:p>
          <a:endParaRPr lang="es-ES" sz="1200">
            <a:latin typeface="Calibri" panose="020F0502020204030204" pitchFamily="34" charset="0"/>
            <a:cs typeface="Courier New" panose="02070309020205020404" pitchFamily="49" charset="0"/>
          </a:endParaRPr>
        </a:p>
      </dgm:t>
    </dgm:pt>
    <dgm:pt modelId="{0064AE0A-67AF-4AB8-B724-97EF332983D8}">
      <dgm:prSet phldrT="[Texto]" custT="1"/>
      <dgm:spPr/>
      <dgm:t>
        <a:bodyPr/>
        <a:lstStyle/>
        <a:p>
          <a:r>
            <a:rPr lang="es-419" sz="1200">
              <a:latin typeface="Calibri" panose="020F0502020204030204" pitchFamily="34" charset="0"/>
              <a:cs typeface="Courier New" panose="02070309020205020404" pitchFamily="49" charset="0"/>
            </a:rPr>
            <a:t>Día</a:t>
          </a:r>
        </a:p>
      </dgm:t>
    </dgm:pt>
    <dgm:pt modelId="{DC310D07-94E5-42D4-8496-30B151ECE264}" type="parTrans" cxnId="{6E6538A8-A80D-4A93-B176-D141056F490B}">
      <dgm:prSet/>
      <dgm:spPr/>
      <dgm:t>
        <a:bodyPr/>
        <a:lstStyle/>
        <a:p>
          <a:endParaRPr lang="es-ES" sz="1200">
            <a:latin typeface="Calibri" panose="020F0502020204030204" pitchFamily="34" charset="0"/>
            <a:cs typeface="Courier New" panose="02070309020205020404" pitchFamily="49" charset="0"/>
          </a:endParaRPr>
        </a:p>
      </dgm:t>
    </dgm:pt>
    <dgm:pt modelId="{9EAB83B3-E246-4C9F-AAA5-A8D866D609C6}" type="sibTrans" cxnId="{6E6538A8-A80D-4A93-B176-D141056F490B}">
      <dgm:prSet/>
      <dgm:spPr/>
      <dgm:t>
        <a:bodyPr/>
        <a:lstStyle/>
        <a:p>
          <a:endParaRPr lang="es-ES" sz="1200">
            <a:latin typeface="Calibri" panose="020F0502020204030204" pitchFamily="34" charset="0"/>
            <a:cs typeface="Courier New" panose="02070309020205020404" pitchFamily="49" charset="0"/>
          </a:endParaRPr>
        </a:p>
      </dgm:t>
    </dgm:pt>
    <dgm:pt modelId="{63CAE31C-AF20-493B-BA95-C3654F8B7966}" type="pres">
      <dgm:prSet presAssocID="{A5FF400F-D89F-485D-9987-45B1C1CDD6D2}" presName="hierChild1" presStyleCnt="0">
        <dgm:presLayoutVars>
          <dgm:orgChart val="1"/>
          <dgm:chPref val="1"/>
          <dgm:dir/>
          <dgm:animOne val="branch"/>
          <dgm:animLvl val="lvl"/>
          <dgm:resizeHandles/>
        </dgm:presLayoutVars>
      </dgm:prSet>
      <dgm:spPr/>
      <dgm:t>
        <a:bodyPr/>
        <a:lstStyle/>
        <a:p>
          <a:endParaRPr lang="es-ES"/>
        </a:p>
      </dgm:t>
    </dgm:pt>
    <dgm:pt modelId="{7BA262E2-F0AC-492C-AEFA-7ADFF5EC0869}" type="pres">
      <dgm:prSet presAssocID="{BFECC797-2341-4836-B1CA-2EF4C8D02367}" presName="hierRoot1" presStyleCnt="0">
        <dgm:presLayoutVars>
          <dgm:hierBranch val="init"/>
        </dgm:presLayoutVars>
      </dgm:prSet>
      <dgm:spPr/>
      <dgm:t>
        <a:bodyPr/>
        <a:lstStyle/>
        <a:p>
          <a:endParaRPr lang="es-ES"/>
        </a:p>
      </dgm:t>
    </dgm:pt>
    <dgm:pt modelId="{922BABB7-7848-4851-8161-F2A682690BD8}" type="pres">
      <dgm:prSet presAssocID="{BFECC797-2341-4836-B1CA-2EF4C8D02367}" presName="rootComposite1" presStyleCnt="0"/>
      <dgm:spPr/>
      <dgm:t>
        <a:bodyPr/>
        <a:lstStyle/>
        <a:p>
          <a:endParaRPr lang="es-ES"/>
        </a:p>
      </dgm:t>
    </dgm:pt>
    <dgm:pt modelId="{F451AA7B-8B33-4A95-BEE3-25933695788C}" type="pres">
      <dgm:prSet presAssocID="{BFECC797-2341-4836-B1CA-2EF4C8D02367}" presName="rootText1" presStyleLbl="node0" presStyleIdx="0" presStyleCnt="1" custScaleX="224670">
        <dgm:presLayoutVars>
          <dgm:chPref val="3"/>
        </dgm:presLayoutVars>
      </dgm:prSet>
      <dgm:spPr/>
      <dgm:t>
        <a:bodyPr/>
        <a:lstStyle/>
        <a:p>
          <a:endParaRPr lang="es-ES"/>
        </a:p>
      </dgm:t>
    </dgm:pt>
    <dgm:pt modelId="{FE2F77E6-5BDE-4317-AA45-5DAE9A9CCD4F}" type="pres">
      <dgm:prSet presAssocID="{BFECC797-2341-4836-B1CA-2EF4C8D02367}" presName="rootConnector1" presStyleLbl="node1" presStyleIdx="0" presStyleCnt="0"/>
      <dgm:spPr/>
      <dgm:t>
        <a:bodyPr/>
        <a:lstStyle/>
        <a:p>
          <a:endParaRPr lang="es-ES"/>
        </a:p>
      </dgm:t>
    </dgm:pt>
    <dgm:pt modelId="{F46B3C01-79CC-4927-974D-02E9312E1E2E}" type="pres">
      <dgm:prSet presAssocID="{BFECC797-2341-4836-B1CA-2EF4C8D02367}" presName="hierChild2" presStyleCnt="0"/>
      <dgm:spPr/>
      <dgm:t>
        <a:bodyPr/>
        <a:lstStyle/>
        <a:p>
          <a:endParaRPr lang="es-ES"/>
        </a:p>
      </dgm:t>
    </dgm:pt>
    <dgm:pt modelId="{E5BEF46B-A2BF-47E9-BBAA-E46BAA93285D}" type="pres">
      <dgm:prSet presAssocID="{D56E2E32-513F-4F59-9975-C6341A0F222E}" presName="Name37" presStyleLbl="parChTrans1D2" presStyleIdx="0" presStyleCnt="11"/>
      <dgm:spPr/>
      <dgm:t>
        <a:bodyPr/>
        <a:lstStyle/>
        <a:p>
          <a:endParaRPr lang="es-ES"/>
        </a:p>
      </dgm:t>
    </dgm:pt>
    <dgm:pt modelId="{C252B1B7-9671-40EF-8BA2-3F1781B02418}" type="pres">
      <dgm:prSet presAssocID="{98FE880C-84E0-4476-8AD6-2420B6D5EFE0}" presName="hierRoot2" presStyleCnt="0">
        <dgm:presLayoutVars>
          <dgm:hierBranch val="init"/>
        </dgm:presLayoutVars>
      </dgm:prSet>
      <dgm:spPr/>
      <dgm:t>
        <a:bodyPr/>
        <a:lstStyle/>
        <a:p>
          <a:endParaRPr lang="es-ES"/>
        </a:p>
      </dgm:t>
    </dgm:pt>
    <dgm:pt modelId="{D328D091-90B8-405D-A5D4-FB977ED215B7}" type="pres">
      <dgm:prSet presAssocID="{98FE880C-84E0-4476-8AD6-2420B6D5EFE0}" presName="rootComposite" presStyleCnt="0"/>
      <dgm:spPr/>
      <dgm:t>
        <a:bodyPr/>
        <a:lstStyle/>
        <a:p>
          <a:endParaRPr lang="es-ES"/>
        </a:p>
      </dgm:t>
    </dgm:pt>
    <dgm:pt modelId="{C8E62BEF-A529-4144-B2F1-9A562A3800D0}" type="pres">
      <dgm:prSet presAssocID="{98FE880C-84E0-4476-8AD6-2420B6D5EFE0}" presName="rootText" presStyleLbl="node2" presStyleIdx="0" presStyleCnt="11" custLinFactNeighborY="16532">
        <dgm:presLayoutVars>
          <dgm:chPref val="3"/>
        </dgm:presLayoutVars>
      </dgm:prSet>
      <dgm:spPr/>
      <dgm:t>
        <a:bodyPr/>
        <a:lstStyle/>
        <a:p>
          <a:endParaRPr lang="es-ES"/>
        </a:p>
      </dgm:t>
    </dgm:pt>
    <dgm:pt modelId="{E90CA009-6348-4AC7-BDDF-BB9D90CB29AF}" type="pres">
      <dgm:prSet presAssocID="{98FE880C-84E0-4476-8AD6-2420B6D5EFE0}" presName="rootConnector" presStyleLbl="node2" presStyleIdx="0" presStyleCnt="11"/>
      <dgm:spPr/>
      <dgm:t>
        <a:bodyPr/>
        <a:lstStyle/>
        <a:p>
          <a:endParaRPr lang="es-ES"/>
        </a:p>
      </dgm:t>
    </dgm:pt>
    <dgm:pt modelId="{6760358E-CAF8-47C2-AF48-E8E323ED80CC}" type="pres">
      <dgm:prSet presAssocID="{98FE880C-84E0-4476-8AD6-2420B6D5EFE0}" presName="hierChild4" presStyleCnt="0"/>
      <dgm:spPr/>
      <dgm:t>
        <a:bodyPr/>
        <a:lstStyle/>
        <a:p>
          <a:endParaRPr lang="es-ES"/>
        </a:p>
      </dgm:t>
    </dgm:pt>
    <dgm:pt modelId="{0AD512E3-6B5D-4A0D-8098-838CD3EDE056}" type="pres">
      <dgm:prSet presAssocID="{0A272F7D-A0B0-47DB-ACC4-7D77F06446A7}" presName="Name37" presStyleLbl="parChTrans1D3" presStyleIdx="0" presStyleCnt="20"/>
      <dgm:spPr/>
      <dgm:t>
        <a:bodyPr/>
        <a:lstStyle/>
        <a:p>
          <a:endParaRPr lang="es-ES"/>
        </a:p>
      </dgm:t>
    </dgm:pt>
    <dgm:pt modelId="{4D862952-C0E7-4A0D-83ED-D0079BF4F96C}" type="pres">
      <dgm:prSet presAssocID="{1256E648-8EDF-495F-9ECB-AFC3F1D8E258}" presName="hierRoot2" presStyleCnt="0">
        <dgm:presLayoutVars>
          <dgm:hierBranch val="init"/>
        </dgm:presLayoutVars>
      </dgm:prSet>
      <dgm:spPr/>
      <dgm:t>
        <a:bodyPr/>
        <a:lstStyle/>
        <a:p>
          <a:endParaRPr lang="es-ES"/>
        </a:p>
      </dgm:t>
    </dgm:pt>
    <dgm:pt modelId="{8246062E-7595-4F96-B617-8C9D7BBCC9AD}" type="pres">
      <dgm:prSet presAssocID="{1256E648-8EDF-495F-9ECB-AFC3F1D8E258}" presName="rootComposite" presStyleCnt="0"/>
      <dgm:spPr/>
      <dgm:t>
        <a:bodyPr/>
        <a:lstStyle/>
        <a:p>
          <a:endParaRPr lang="es-ES"/>
        </a:p>
      </dgm:t>
    </dgm:pt>
    <dgm:pt modelId="{5EC85FFE-10A6-4118-92ED-6FD00640885F}" type="pres">
      <dgm:prSet presAssocID="{1256E648-8EDF-495F-9ECB-AFC3F1D8E258}" presName="rootText" presStyleLbl="node3" presStyleIdx="0" presStyleCnt="20" custScaleY="138955" custLinFactNeighborY="52825">
        <dgm:presLayoutVars>
          <dgm:chPref val="3"/>
        </dgm:presLayoutVars>
      </dgm:prSet>
      <dgm:spPr/>
      <dgm:t>
        <a:bodyPr/>
        <a:lstStyle/>
        <a:p>
          <a:endParaRPr lang="es-ES"/>
        </a:p>
      </dgm:t>
    </dgm:pt>
    <dgm:pt modelId="{8F4B5CE6-0B39-4483-9B4C-6C8F0A96EB06}" type="pres">
      <dgm:prSet presAssocID="{1256E648-8EDF-495F-9ECB-AFC3F1D8E258}" presName="rootConnector" presStyleLbl="node3" presStyleIdx="0" presStyleCnt="20"/>
      <dgm:spPr/>
      <dgm:t>
        <a:bodyPr/>
        <a:lstStyle/>
        <a:p>
          <a:endParaRPr lang="es-ES"/>
        </a:p>
      </dgm:t>
    </dgm:pt>
    <dgm:pt modelId="{C0C96CF1-6CB9-4B46-B3CF-EF1E56D29360}" type="pres">
      <dgm:prSet presAssocID="{1256E648-8EDF-495F-9ECB-AFC3F1D8E258}" presName="hierChild4" presStyleCnt="0"/>
      <dgm:spPr/>
      <dgm:t>
        <a:bodyPr/>
        <a:lstStyle/>
        <a:p>
          <a:endParaRPr lang="es-ES"/>
        </a:p>
      </dgm:t>
    </dgm:pt>
    <dgm:pt modelId="{C0823BC9-EA86-4077-BC18-D697574FD27E}" type="pres">
      <dgm:prSet presAssocID="{1256E648-8EDF-495F-9ECB-AFC3F1D8E258}" presName="hierChild5" presStyleCnt="0"/>
      <dgm:spPr/>
      <dgm:t>
        <a:bodyPr/>
        <a:lstStyle/>
        <a:p>
          <a:endParaRPr lang="es-ES"/>
        </a:p>
      </dgm:t>
    </dgm:pt>
    <dgm:pt modelId="{C84872FA-FD6B-4A58-86D7-7E042BC11D41}" type="pres">
      <dgm:prSet presAssocID="{98FE880C-84E0-4476-8AD6-2420B6D5EFE0}" presName="hierChild5" presStyleCnt="0"/>
      <dgm:spPr/>
      <dgm:t>
        <a:bodyPr/>
        <a:lstStyle/>
        <a:p>
          <a:endParaRPr lang="es-ES"/>
        </a:p>
      </dgm:t>
    </dgm:pt>
    <dgm:pt modelId="{530DF3AB-8500-4D73-9E62-44F6AF5BC8A0}" type="pres">
      <dgm:prSet presAssocID="{92C81C1B-B9A5-4F00-AA36-AFD9D823AFB1}" presName="Name37" presStyleLbl="parChTrans1D2" presStyleIdx="1" presStyleCnt="11"/>
      <dgm:spPr/>
      <dgm:t>
        <a:bodyPr/>
        <a:lstStyle/>
        <a:p>
          <a:endParaRPr lang="es-ES"/>
        </a:p>
      </dgm:t>
    </dgm:pt>
    <dgm:pt modelId="{C548CD71-5378-48DB-AC5F-0494D1750AD3}" type="pres">
      <dgm:prSet presAssocID="{1597B844-6330-4E77-8E86-B3150EF4299C}" presName="hierRoot2" presStyleCnt="0">
        <dgm:presLayoutVars>
          <dgm:hierBranch val="init"/>
        </dgm:presLayoutVars>
      </dgm:prSet>
      <dgm:spPr/>
      <dgm:t>
        <a:bodyPr/>
        <a:lstStyle/>
        <a:p>
          <a:endParaRPr lang="es-ES"/>
        </a:p>
      </dgm:t>
    </dgm:pt>
    <dgm:pt modelId="{FACBBDAA-C389-4380-8CC5-208F4A6EE5A1}" type="pres">
      <dgm:prSet presAssocID="{1597B844-6330-4E77-8E86-B3150EF4299C}" presName="rootComposite" presStyleCnt="0"/>
      <dgm:spPr/>
      <dgm:t>
        <a:bodyPr/>
        <a:lstStyle/>
        <a:p>
          <a:endParaRPr lang="es-ES"/>
        </a:p>
      </dgm:t>
    </dgm:pt>
    <dgm:pt modelId="{7A763F66-4D99-4C1D-A9E1-825F30DEAC3E}" type="pres">
      <dgm:prSet presAssocID="{1597B844-6330-4E77-8E86-B3150EF4299C}" presName="rootText" presStyleLbl="node2" presStyleIdx="1" presStyleCnt="11" custLinFactNeighborY="16532">
        <dgm:presLayoutVars>
          <dgm:chPref val="3"/>
        </dgm:presLayoutVars>
      </dgm:prSet>
      <dgm:spPr/>
      <dgm:t>
        <a:bodyPr/>
        <a:lstStyle/>
        <a:p>
          <a:endParaRPr lang="es-ES"/>
        </a:p>
      </dgm:t>
    </dgm:pt>
    <dgm:pt modelId="{BF4E009E-FEA5-4BCB-8404-5794B9C5F29A}" type="pres">
      <dgm:prSet presAssocID="{1597B844-6330-4E77-8E86-B3150EF4299C}" presName="rootConnector" presStyleLbl="node2" presStyleIdx="1" presStyleCnt="11"/>
      <dgm:spPr/>
      <dgm:t>
        <a:bodyPr/>
        <a:lstStyle/>
        <a:p>
          <a:endParaRPr lang="es-ES"/>
        </a:p>
      </dgm:t>
    </dgm:pt>
    <dgm:pt modelId="{20CBB100-C1FC-4467-AF76-C899E9E43D0D}" type="pres">
      <dgm:prSet presAssocID="{1597B844-6330-4E77-8E86-B3150EF4299C}" presName="hierChild4" presStyleCnt="0"/>
      <dgm:spPr/>
      <dgm:t>
        <a:bodyPr/>
        <a:lstStyle/>
        <a:p>
          <a:endParaRPr lang="es-ES"/>
        </a:p>
      </dgm:t>
    </dgm:pt>
    <dgm:pt modelId="{FB54F753-3068-425D-88F6-54308650140B}" type="pres">
      <dgm:prSet presAssocID="{1CCE3BB6-A694-4947-89DD-A7381C9F59BE}" presName="Name37" presStyleLbl="parChTrans1D3" presStyleIdx="1" presStyleCnt="20"/>
      <dgm:spPr/>
      <dgm:t>
        <a:bodyPr/>
        <a:lstStyle/>
        <a:p>
          <a:endParaRPr lang="es-ES"/>
        </a:p>
      </dgm:t>
    </dgm:pt>
    <dgm:pt modelId="{0FF2C487-3178-4F02-A262-8DB9F0A88489}" type="pres">
      <dgm:prSet presAssocID="{AA4E3046-138B-441E-88CE-77D72EBBAEB6}" presName="hierRoot2" presStyleCnt="0">
        <dgm:presLayoutVars>
          <dgm:hierBranch val="init"/>
        </dgm:presLayoutVars>
      </dgm:prSet>
      <dgm:spPr/>
      <dgm:t>
        <a:bodyPr/>
        <a:lstStyle/>
        <a:p>
          <a:endParaRPr lang="es-ES"/>
        </a:p>
      </dgm:t>
    </dgm:pt>
    <dgm:pt modelId="{DF43F882-2142-498C-98AE-86CBC7241F28}" type="pres">
      <dgm:prSet presAssocID="{AA4E3046-138B-441E-88CE-77D72EBBAEB6}" presName="rootComposite" presStyleCnt="0"/>
      <dgm:spPr/>
      <dgm:t>
        <a:bodyPr/>
        <a:lstStyle/>
        <a:p>
          <a:endParaRPr lang="es-ES"/>
        </a:p>
      </dgm:t>
    </dgm:pt>
    <dgm:pt modelId="{19CCEE90-8408-468B-847E-F08975BBAA2A}" type="pres">
      <dgm:prSet presAssocID="{AA4E3046-138B-441E-88CE-77D72EBBAEB6}" presName="rootText" presStyleLbl="node3" presStyleIdx="1" presStyleCnt="20" custScaleY="145521" custLinFactNeighborY="52825">
        <dgm:presLayoutVars>
          <dgm:chPref val="3"/>
        </dgm:presLayoutVars>
      </dgm:prSet>
      <dgm:spPr/>
      <dgm:t>
        <a:bodyPr/>
        <a:lstStyle/>
        <a:p>
          <a:endParaRPr lang="es-ES"/>
        </a:p>
      </dgm:t>
    </dgm:pt>
    <dgm:pt modelId="{14DE34FC-D97C-4E36-839F-42C5FD184A68}" type="pres">
      <dgm:prSet presAssocID="{AA4E3046-138B-441E-88CE-77D72EBBAEB6}" presName="rootConnector" presStyleLbl="node3" presStyleIdx="1" presStyleCnt="20"/>
      <dgm:spPr/>
      <dgm:t>
        <a:bodyPr/>
        <a:lstStyle/>
        <a:p>
          <a:endParaRPr lang="es-ES"/>
        </a:p>
      </dgm:t>
    </dgm:pt>
    <dgm:pt modelId="{029BF2EA-C50D-46E1-A72F-32D449010D41}" type="pres">
      <dgm:prSet presAssocID="{AA4E3046-138B-441E-88CE-77D72EBBAEB6}" presName="hierChild4" presStyleCnt="0"/>
      <dgm:spPr/>
      <dgm:t>
        <a:bodyPr/>
        <a:lstStyle/>
        <a:p>
          <a:endParaRPr lang="es-ES"/>
        </a:p>
      </dgm:t>
    </dgm:pt>
    <dgm:pt modelId="{35B19251-56C1-40CD-9E1B-824F564F87B5}" type="pres">
      <dgm:prSet presAssocID="{AA4E3046-138B-441E-88CE-77D72EBBAEB6}" presName="hierChild5" presStyleCnt="0"/>
      <dgm:spPr/>
      <dgm:t>
        <a:bodyPr/>
        <a:lstStyle/>
        <a:p>
          <a:endParaRPr lang="es-ES"/>
        </a:p>
      </dgm:t>
    </dgm:pt>
    <dgm:pt modelId="{02B0029C-F4B8-4138-9A5D-33C11E91CE09}" type="pres">
      <dgm:prSet presAssocID="{1597B844-6330-4E77-8E86-B3150EF4299C}" presName="hierChild5" presStyleCnt="0"/>
      <dgm:spPr/>
      <dgm:t>
        <a:bodyPr/>
        <a:lstStyle/>
        <a:p>
          <a:endParaRPr lang="es-ES"/>
        </a:p>
      </dgm:t>
    </dgm:pt>
    <dgm:pt modelId="{76D36B88-1CA3-4103-9542-766937F47A32}" type="pres">
      <dgm:prSet presAssocID="{0EC0B525-F16A-4D5C-911D-A4F5AA7E8B06}" presName="Name37" presStyleLbl="parChTrans1D2" presStyleIdx="2" presStyleCnt="11"/>
      <dgm:spPr/>
      <dgm:t>
        <a:bodyPr/>
        <a:lstStyle/>
        <a:p>
          <a:endParaRPr lang="es-ES"/>
        </a:p>
      </dgm:t>
    </dgm:pt>
    <dgm:pt modelId="{195E9089-2793-4FCB-AB35-1901D12FEEAC}" type="pres">
      <dgm:prSet presAssocID="{3729FC17-7D85-49E3-8228-354FA49F52E7}" presName="hierRoot2" presStyleCnt="0">
        <dgm:presLayoutVars>
          <dgm:hierBranch val="init"/>
        </dgm:presLayoutVars>
      </dgm:prSet>
      <dgm:spPr/>
      <dgm:t>
        <a:bodyPr/>
        <a:lstStyle/>
        <a:p>
          <a:endParaRPr lang="es-ES"/>
        </a:p>
      </dgm:t>
    </dgm:pt>
    <dgm:pt modelId="{DC85122C-0CC4-4D8A-BB1C-C39E2415DA61}" type="pres">
      <dgm:prSet presAssocID="{3729FC17-7D85-49E3-8228-354FA49F52E7}" presName="rootComposite" presStyleCnt="0"/>
      <dgm:spPr/>
      <dgm:t>
        <a:bodyPr/>
        <a:lstStyle/>
        <a:p>
          <a:endParaRPr lang="es-ES"/>
        </a:p>
      </dgm:t>
    </dgm:pt>
    <dgm:pt modelId="{EF82A4F9-54A7-4A89-88F5-8DE44DB97046}" type="pres">
      <dgm:prSet presAssocID="{3729FC17-7D85-49E3-8228-354FA49F52E7}" presName="rootText" presStyleLbl="node2" presStyleIdx="2" presStyleCnt="11" custLinFactNeighborY="16532">
        <dgm:presLayoutVars>
          <dgm:chPref val="3"/>
        </dgm:presLayoutVars>
      </dgm:prSet>
      <dgm:spPr/>
      <dgm:t>
        <a:bodyPr/>
        <a:lstStyle/>
        <a:p>
          <a:endParaRPr lang="es-ES"/>
        </a:p>
      </dgm:t>
    </dgm:pt>
    <dgm:pt modelId="{C3CAE2D6-D45D-4BED-9AAE-1507DAC92807}" type="pres">
      <dgm:prSet presAssocID="{3729FC17-7D85-49E3-8228-354FA49F52E7}" presName="rootConnector" presStyleLbl="node2" presStyleIdx="2" presStyleCnt="11"/>
      <dgm:spPr/>
      <dgm:t>
        <a:bodyPr/>
        <a:lstStyle/>
        <a:p>
          <a:endParaRPr lang="es-ES"/>
        </a:p>
      </dgm:t>
    </dgm:pt>
    <dgm:pt modelId="{9223DDE1-B75D-4080-A2F7-F82A76731B77}" type="pres">
      <dgm:prSet presAssocID="{3729FC17-7D85-49E3-8228-354FA49F52E7}" presName="hierChild4" presStyleCnt="0"/>
      <dgm:spPr/>
      <dgm:t>
        <a:bodyPr/>
        <a:lstStyle/>
        <a:p>
          <a:endParaRPr lang="es-ES"/>
        </a:p>
      </dgm:t>
    </dgm:pt>
    <dgm:pt modelId="{2C7111A0-9179-4F8F-BD6F-F4022111F8CA}" type="pres">
      <dgm:prSet presAssocID="{0F3BCAE7-A5E2-4F77-94CE-D3E59ACC6DB8}" presName="Name37" presStyleLbl="parChTrans1D3" presStyleIdx="2" presStyleCnt="20"/>
      <dgm:spPr/>
      <dgm:t>
        <a:bodyPr/>
        <a:lstStyle/>
        <a:p>
          <a:endParaRPr lang="es-ES"/>
        </a:p>
      </dgm:t>
    </dgm:pt>
    <dgm:pt modelId="{47E95BA5-A661-4CCA-81BB-8D4DAE31C9E1}" type="pres">
      <dgm:prSet presAssocID="{B9209E60-DC16-40C4-A68E-EB4962E8E8FE}" presName="hierRoot2" presStyleCnt="0">
        <dgm:presLayoutVars>
          <dgm:hierBranch val="init"/>
        </dgm:presLayoutVars>
      </dgm:prSet>
      <dgm:spPr/>
      <dgm:t>
        <a:bodyPr/>
        <a:lstStyle/>
        <a:p>
          <a:endParaRPr lang="es-ES"/>
        </a:p>
      </dgm:t>
    </dgm:pt>
    <dgm:pt modelId="{04F91DE5-C9AF-42F9-8FCF-9DC6F9418044}" type="pres">
      <dgm:prSet presAssocID="{B9209E60-DC16-40C4-A68E-EB4962E8E8FE}" presName="rootComposite" presStyleCnt="0"/>
      <dgm:spPr/>
      <dgm:t>
        <a:bodyPr/>
        <a:lstStyle/>
        <a:p>
          <a:endParaRPr lang="es-ES"/>
        </a:p>
      </dgm:t>
    </dgm:pt>
    <dgm:pt modelId="{99500164-4FFB-4F9F-A0B3-D87108FE6D6F}" type="pres">
      <dgm:prSet presAssocID="{B9209E60-DC16-40C4-A68E-EB4962E8E8FE}" presName="rootText" presStyleLbl="node3" presStyleIdx="2" presStyleCnt="20" custScaleY="138955" custLinFactNeighborY="52825">
        <dgm:presLayoutVars>
          <dgm:chPref val="3"/>
        </dgm:presLayoutVars>
      </dgm:prSet>
      <dgm:spPr/>
      <dgm:t>
        <a:bodyPr/>
        <a:lstStyle/>
        <a:p>
          <a:endParaRPr lang="es-ES"/>
        </a:p>
      </dgm:t>
    </dgm:pt>
    <dgm:pt modelId="{3C7657B7-D5CA-4E4C-9565-BF658EEF2A87}" type="pres">
      <dgm:prSet presAssocID="{B9209E60-DC16-40C4-A68E-EB4962E8E8FE}" presName="rootConnector" presStyleLbl="node3" presStyleIdx="2" presStyleCnt="20"/>
      <dgm:spPr/>
      <dgm:t>
        <a:bodyPr/>
        <a:lstStyle/>
        <a:p>
          <a:endParaRPr lang="es-ES"/>
        </a:p>
      </dgm:t>
    </dgm:pt>
    <dgm:pt modelId="{66B9AF1C-8096-40D8-851A-5015728B4072}" type="pres">
      <dgm:prSet presAssocID="{B9209E60-DC16-40C4-A68E-EB4962E8E8FE}" presName="hierChild4" presStyleCnt="0"/>
      <dgm:spPr/>
      <dgm:t>
        <a:bodyPr/>
        <a:lstStyle/>
        <a:p>
          <a:endParaRPr lang="es-ES"/>
        </a:p>
      </dgm:t>
    </dgm:pt>
    <dgm:pt modelId="{4965591F-3C13-4A9B-ABE6-BAEA29080586}" type="pres">
      <dgm:prSet presAssocID="{B9209E60-DC16-40C4-A68E-EB4962E8E8FE}" presName="hierChild5" presStyleCnt="0"/>
      <dgm:spPr/>
      <dgm:t>
        <a:bodyPr/>
        <a:lstStyle/>
        <a:p>
          <a:endParaRPr lang="es-ES"/>
        </a:p>
      </dgm:t>
    </dgm:pt>
    <dgm:pt modelId="{18986932-1496-4501-99AC-C92108E620AB}" type="pres">
      <dgm:prSet presAssocID="{3729FC17-7D85-49E3-8228-354FA49F52E7}" presName="hierChild5" presStyleCnt="0"/>
      <dgm:spPr/>
      <dgm:t>
        <a:bodyPr/>
        <a:lstStyle/>
        <a:p>
          <a:endParaRPr lang="es-ES"/>
        </a:p>
      </dgm:t>
    </dgm:pt>
    <dgm:pt modelId="{CB38C8A6-235D-4A20-A796-B534EB6D7D5F}" type="pres">
      <dgm:prSet presAssocID="{E4862847-EA51-42B2-98BC-D55176ECD1DB}" presName="Name37" presStyleLbl="parChTrans1D2" presStyleIdx="3" presStyleCnt="11"/>
      <dgm:spPr/>
      <dgm:t>
        <a:bodyPr/>
        <a:lstStyle/>
        <a:p>
          <a:endParaRPr lang="es-ES"/>
        </a:p>
      </dgm:t>
    </dgm:pt>
    <dgm:pt modelId="{AA71BAE6-D831-4FD4-BE3C-0E4296F7B24B}" type="pres">
      <dgm:prSet presAssocID="{16936867-4A9C-40F4-85AD-D1A944C1E7C5}" presName="hierRoot2" presStyleCnt="0">
        <dgm:presLayoutVars>
          <dgm:hierBranch val="init"/>
        </dgm:presLayoutVars>
      </dgm:prSet>
      <dgm:spPr/>
      <dgm:t>
        <a:bodyPr/>
        <a:lstStyle/>
        <a:p>
          <a:endParaRPr lang="es-ES"/>
        </a:p>
      </dgm:t>
    </dgm:pt>
    <dgm:pt modelId="{A8D35300-A695-48F8-BCB7-86503BB165E9}" type="pres">
      <dgm:prSet presAssocID="{16936867-4A9C-40F4-85AD-D1A944C1E7C5}" presName="rootComposite" presStyleCnt="0"/>
      <dgm:spPr/>
      <dgm:t>
        <a:bodyPr/>
        <a:lstStyle/>
        <a:p>
          <a:endParaRPr lang="es-ES"/>
        </a:p>
      </dgm:t>
    </dgm:pt>
    <dgm:pt modelId="{C7667C86-768D-456F-882F-716398E173CF}" type="pres">
      <dgm:prSet presAssocID="{16936867-4A9C-40F4-85AD-D1A944C1E7C5}" presName="rootText" presStyleLbl="node2" presStyleIdx="3" presStyleCnt="11" custScaleX="121803" custScaleY="137775" custLinFactNeighborY="16532">
        <dgm:presLayoutVars>
          <dgm:chPref val="3"/>
        </dgm:presLayoutVars>
      </dgm:prSet>
      <dgm:spPr/>
      <dgm:t>
        <a:bodyPr/>
        <a:lstStyle/>
        <a:p>
          <a:endParaRPr lang="es-ES"/>
        </a:p>
      </dgm:t>
    </dgm:pt>
    <dgm:pt modelId="{17587F0A-1933-4F57-9C06-E38EE3CBA868}" type="pres">
      <dgm:prSet presAssocID="{16936867-4A9C-40F4-85AD-D1A944C1E7C5}" presName="rootConnector" presStyleLbl="node2" presStyleIdx="3" presStyleCnt="11"/>
      <dgm:spPr/>
      <dgm:t>
        <a:bodyPr/>
        <a:lstStyle/>
        <a:p>
          <a:endParaRPr lang="es-ES"/>
        </a:p>
      </dgm:t>
    </dgm:pt>
    <dgm:pt modelId="{AB4E9630-308B-4A89-BE8D-40F5F641BE30}" type="pres">
      <dgm:prSet presAssocID="{16936867-4A9C-40F4-85AD-D1A944C1E7C5}" presName="hierChild4" presStyleCnt="0"/>
      <dgm:spPr/>
      <dgm:t>
        <a:bodyPr/>
        <a:lstStyle/>
        <a:p>
          <a:endParaRPr lang="es-ES"/>
        </a:p>
      </dgm:t>
    </dgm:pt>
    <dgm:pt modelId="{2073176E-7976-424B-8D75-B18E43E5F3F6}" type="pres">
      <dgm:prSet presAssocID="{2FEC9B51-B923-4CF0-862B-53357472B6AB}" presName="Name37" presStyleLbl="parChTrans1D3" presStyleIdx="3" presStyleCnt="20"/>
      <dgm:spPr/>
      <dgm:t>
        <a:bodyPr/>
        <a:lstStyle/>
        <a:p>
          <a:endParaRPr lang="es-ES"/>
        </a:p>
      </dgm:t>
    </dgm:pt>
    <dgm:pt modelId="{4B2F325C-E9C3-4B65-912C-E0C7BC0EB640}" type="pres">
      <dgm:prSet presAssocID="{5AF34080-AFD7-4554-AF13-6991DF85F12A}" presName="hierRoot2" presStyleCnt="0">
        <dgm:presLayoutVars>
          <dgm:hierBranch val="init"/>
        </dgm:presLayoutVars>
      </dgm:prSet>
      <dgm:spPr/>
      <dgm:t>
        <a:bodyPr/>
        <a:lstStyle/>
        <a:p>
          <a:endParaRPr lang="es-ES"/>
        </a:p>
      </dgm:t>
    </dgm:pt>
    <dgm:pt modelId="{1805B1EF-0E7A-4561-8193-4063926E2FBB}" type="pres">
      <dgm:prSet presAssocID="{5AF34080-AFD7-4554-AF13-6991DF85F12A}" presName="rootComposite" presStyleCnt="0"/>
      <dgm:spPr/>
      <dgm:t>
        <a:bodyPr/>
        <a:lstStyle/>
        <a:p>
          <a:endParaRPr lang="es-ES"/>
        </a:p>
      </dgm:t>
    </dgm:pt>
    <dgm:pt modelId="{AB3A0A81-BAEF-4E78-A029-424B816BDD3D}" type="pres">
      <dgm:prSet presAssocID="{5AF34080-AFD7-4554-AF13-6991DF85F12A}" presName="rootText" presStyleLbl="node3" presStyleIdx="3" presStyleCnt="20" custLinFactNeighborY="52825">
        <dgm:presLayoutVars>
          <dgm:chPref val="3"/>
        </dgm:presLayoutVars>
      </dgm:prSet>
      <dgm:spPr/>
      <dgm:t>
        <a:bodyPr/>
        <a:lstStyle/>
        <a:p>
          <a:endParaRPr lang="es-ES"/>
        </a:p>
      </dgm:t>
    </dgm:pt>
    <dgm:pt modelId="{28C95FDB-566E-4E75-AA03-1256E56331C1}" type="pres">
      <dgm:prSet presAssocID="{5AF34080-AFD7-4554-AF13-6991DF85F12A}" presName="rootConnector" presStyleLbl="node3" presStyleIdx="3" presStyleCnt="20"/>
      <dgm:spPr/>
      <dgm:t>
        <a:bodyPr/>
        <a:lstStyle/>
        <a:p>
          <a:endParaRPr lang="es-ES"/>
        </a:p>
      </dgm:t>
    </dgm:pt>
    <dgm:pt modelId="{23A04A59-3B1E-4EF9-A31E-569A7DAC7B40}" type="pres">
      <dgm:prSet presAssocID="{5AF34080-AFD7-4554-AF13-6991DF85F12A}" presName="hierChild4" presStyleCnt="0"/>
      <dgm:spPr/>
      <dgm:t>
        <a:bodyPr/>
        <a:lstStyle/>
        <a:p>
          <a:endParaRPr lang="es-ES"/>
        </a:p>
      </dgm:t>
    </dgm:pt>
    <dgm:pt modelId="{AD93142F-6A45-4FF7-A64D-29DA4C0C1A42}" type="pres">
      <dgm:prSet presAssocID="{5AF34080-AFD7-4554-AF13-6991DF85F12A}" presName="hierChild5" presStyleCnt="0"/>
      <dgm:spPr/>
      <dgm:t>
        <a:bodyPr/>
        <a:lstStyle/>
        <a:p>
          <a:endParaRPr lang="es-ES"/>
        </a:p>
      </dgm:t>
    </dgm:pt>
    <dgm:pt modelId="{FA98586F-E54E-422A-85DF-32FEB889483B}" type="pres">
      <dgm:prSet presAssocID="{BEF606AB-4FBB-489D-9B74-C078CD344132}" presName="Name37" presStyleLbl="parChTrans1D3" presStyleIdx="4" presStyleCnt="20"/>
      <dgm:spPr/>
      <dgm:t>
        <a:bodyPr/>
        <a:lstStyle/>
        <a:p>
          <a:endParaRPr lang="es-ES"/>
        </a:p>
      </dgm:t>
    </dgm:pt>
    <dgm:pt modelId="{0B702DED-FF1D-4B59-8381-63A436285509}" type="pres">
      <dgm:prSet presAssocID="{F2A0074F-6C82-48A1-8207-AC3C99AAEE86}" presName="hierRoot2" presStyleCnt="0">
        <dgm:presLayoutVars>
          <dgm:hierBranch val="init"/>
        </dgm:presLayoutVars>
      </dgm:prSet>
      <dgm:spPr/>
      <dgm:t>
        <a:bodyPr/>
        <a:lstStyle/>
        <a:p>
          <a:endParaRPr lang="es-ES"/>
        </a:p>
      </dgm:t>
    </dgm:pt>
    <dgm:pt modelId="{7E13F304-B479-4CB6-8D9A-4187666D24D9}" type="pres">
      <dgm:prSet presAssocID="{F2A0074F-6C82-48A1-8207-AC3C99AAEE86}" presName="rootComposite" presStyleCnt="0"/>
      <dgm:spPr/>
      <dgm:t>
        <a:bodyPr/>
        <a:lstStyle/>
        <a:p>
          <a:endParaRPr lang="es-ES"/>
        </a:p>
      </dgm:t>
    </dgm:pt>
    <dgm:pt modelId="{0ED36818-1488-4543-8941-95230BAA8C99}" type="pres">
      <dgm:prSet presAssocID="{F2A0074F-6C82-48A1-8207-AC3C99AAEE86}" presName="rootText" presStyleLbl="node3" presStyleIdx="4" presStyleCnt="20" custScaleX="127983" custLinFactNeighborY="52825">
        <dgm:presLayoutVars>
          <dgm:chPref val="3"/>
        </dgm:presLayoutVars>
      </dgm:prSet>
      <dgm:spPr/>
      <dgm:t>
        <a:bodyPr/>
        <a:lstStyle/>
        <a:p>
          <a:endParaRPr lang="es-ES"/>
        </a:p>
      </dgm:t>
    </dgm:pt>
    <dgm:pt modelId="{1140997F-1035-4A81-8BAD-02B3AAF1DD9F}" type="pres">
      <dgm:prSet presAssocID="{F2A0074F-6C82-48A1-8207-AC3C99AAEE86}" presName="rootConnector" presStyleLbl="node3" presStyleIdx="4" presStyleCnt="20"/>
      <dgm:spPr/>
      <dgm:t>
        <a:bodyPr/>
        <a:lstStyle/>
        <a:p>
          <a:endParaRPr lang="es-ES"/>
        </a:p>
      </dgm:t>
    </dgm:pt>
    <dgm:pt modelId="{9C09B7D8-4BBF-4059-BDE7-05CB3CE9DBC2}" type="pres">
      <dgm:prSet presAssocID="{F2A0074F-6C82-48A1-8207-AC3C99AAEE86}" presName="hierChild4" presStyleCnt="0"/>
      <dgm:spPr/>
      <dgm:t>
        <a:bodyPr/>
        <a:lstStyle/>
        <a:p>
          <a:endParaRPr lang="es-ES"/>
        </a:p>
      </dgm:t>
    </dgm:pt>
    <dgm:pt modelId="{4329A9C6-B867-4F4B-8084-6B3B01C88864}" type="pres">
      <dgm:prSet presAssocID="{F2A0074F-6C82-48A1-8207-AC3C99AAEE86}" presName="hierChild5" presStyleCnt="0"/>
      <dgm:spPr/>
      <dgm:t>
        <a:bodyPr/>
        <a:lstStyle/>
        <a:p>
          <a:endParaRPr lang="es-ES"/>
        </a:p>
      </dgm:t>
    </dgm:pt>
    <dgm:pt modelId="{6D1ECC6F-5321-4AB0-9ADC-E04B353E9A90}" type="pres">
      <dgm:prSet presAssocID="{06E43EF1-A5C7-4DA9-8F00-ECAB44ED8143}" presName="Name37" presStyleLbl="parChTrans1D3" presStyleIdx="5" presStyleCnt="20"/>
      <dgm:spPr/>
      <dgm:t>
        <a:bodyPr/>
        <a:lstStyle/>
        <a:p>
          <a:endParaRPr lang="es-ES"/>
        </a:p>
      </dgm:t>
    </dgm:pt>
    <dgm:pt modelId="{30ED704F-2BC2-48C9-94D6-C5F741906E2B}" type="pres">
      <dgm:prSet presAssocID="{A018F178-460E-40A3-BA8A-458C96C51AEA}" presName="hierRoot2" presStyleCnt="0">
        <dgm:presLayoutVars>
          <dgm:hierBranch val="init"/>
        </dgm:presLayoutVars>
      </dgm:prSet>
      <dgm:spPr/>
      <dgm:t>
        <a:bodyPr/>
        <a:lstStyle/>
        <a:p>
          <a:endParaRPr lang="es-ES"/>
        </a:p>
      </dgm:t>
    </dgm:pt>
    <dgm:pt modelId="{002D76CB-A691-4591-B98A-81D1CB2B2E68}" type="pres">
      <dgm:prSet presAssocID="{A018F178-460E-40A3-BA8A-458C96C51AEA}" presName="rootComposite" presStyleCnt="0"/>
      <dgm:spPr/>
      <dgm:t>
        <a:bodyPr/>
        <a:lstStyle/>
        <a:p>
          <a:endParaRPr lang="es-ES"/>
        </a:p>
      </dgm:t>
    </dgm:pt>
    <dgm:pt modelId="{C4D9356F-0DC4-45B3-A2AD-84FCC124B46C}" type="pres">
      <dgm:prSet presAssocID="{A018F178-460E-40A3-BA8A-458C96C51AEA}" presName="rootText" presStyleLbl="node3" presStyleIdx="5" presStyleCnt="20" custScaleX="136024" custLinFactNeighborY="52825">
        <dgm:presLayoutVars>
          <dgm:chPref val="3"/>
        </dgm:presLayoutVars>
      </dgm:prSet>
      <dgm:spPr/>
      <dgm:t>
        <a:bodyPr/>
        <a:lstStyle/>
        <a:p>
          <a:endParaRPr lang="es-ES"/>
        </a:p>
      </dgm:t>
    </dgm:pt>
    <dgm:pt modelId="{818BF326-31F9-4CE3-8B54-E25B333FA4AD}" type="pres">
      <dgm:prSet presAssocID="{A018F178-460E-40A3-BA8A-458C96C51AEA}" presName="rootConnector" presStyleLbl="node3" presStyleIdx="5" presStyleCnt="20"/>
      <dgm:spPr/>
      <dgm:t>
        <a:bodyPr/>
        <a:lstStyle/>
        <a:p>
          <a:endParaRPr lang="es-ES"/>
        </a:p>
      </dgm:t>
    </dgm:pt>
    <dgm:pt modelId="{CE3FEE9F-70D4-4AE3-B082-DC216EC023B8}" type="pres">
      <dgm:prSet presAssocID="{A018F178-460E-40A3-BA8A-458C96C51AEA}" presName="hierChild4" presStyleCnt="0"/>
      <dgm:spPr/>
      <dgm:t>
        <a:bodyPr/>
        <a:lstStyle/>
        <a:p>
          <a:endParaRPr lang="es-ES"/>
        </a:p>
      </dgm:t>
    </dgm:pt>
    <dgm:pt modelId="{40040562-A0EA-4483-A002-1BB0E60A281D}" type="pres">
      <dgm:prSet presAssocID="{A018F178-460E-40A3-BA8A-458C96C51AEA}" presName="hierChild5" presStyleCnt="0"/>
      <dgm:spPr/>
      <dgm:t>
        <a:bodyPr/>
        <a:lstStyle/>
        <a:p>
          <a:endParaRPr lang="es-ES"/>
        </a:p>
      </dgm:t>
    </dgm:pt>
    <dgm:pt modelId="{B715984A-FCCC-4A48-9E65-C074F5A0E82D}" type="pres">
      <dgm:prSet presAssocID="{16936867-4A9C-40F4-85AD-D1A944C1E7C5}" presName="hierChild5" presStyleCnt="0"/>
      <dgm:spPr/>
      <dgm:t>
        <a:bodyPr/>
        <a:lstStyle/>
        <a:p>
          <a:endParaRPr lang="es-ES"/>
        </a:p>
      </dgm:t>
    </dgm:pt>
    <dgm:pt modelId="{C9BCC165-1730-43B1-96E3-F52B1C931299}" type="pres">
      <dgm:prSet presAssocID="{7B7DDA05-1692-41EA-B2C4-BC1DDFBB9585}" presName="Name37" presStyleLbl="parChTrans1D2" presStyleIdx="4" presStyleCnt="11"/>
      <dgm:spPr/>
      <dgm:t>
        <a:bodyPr/>
        <a:lstStyle/>
        <a:p>
          <a:endParaRPr lang="es-ES"/>
        </a:p>
      </dgm:t>
    </dgm:pt>
    <dgm:pt modelId="{F2784990-562F-4F15-8BE3-73A77DAAF409}" type="pres">
      <dgm:prSet presAssocID="{CE242C7D-3190-4DD1-8CD9-C14001DCF78B}" presName="hierRoot2" presStyleCnt="0">
        <dgm:presLayoutVars>
          <dgm:hierBranch val="init"/>
        </dgm:presLayoutVars>
      </dgm:prSet>
      <dgm:spPr/>
      <dgm:t>
        <a:bodyPr/>
        <a:lstStyle/>
        <a:p>
          <a:endParaRPr lang="es-ES"/>
        </a:p>
      </dgm:t>
    </dgm:pt>
    <dgm:pt modelId="{2B6CF30D-BC74-4596-86CE-EFD9D0CD6B6F}" type="pres">
      <dgm:prSet presAssocID="{CE242C7D-3190-4DD1-8CD9-C14001DCF78B}" presName="rootComposite" presStyleCnt="0"/>
      <dgm:spPr/>
      <dgm:t>
        <a:bodyPr/>
        <a:lstStyle/>
        <a:p>
          <a:endParaRPr lang="es-ES"/>
        </a:p>
      </dgm:t>
    </dgm:pt>
    <dgm:pt modelId="{7DBE1CAC-797C-43E5-B77E-E4D788260899}" type="pres">
      <dgm:prSet presAssocID="{CE242C7D-3190-4DD1-8CD9-C14001DCF78B}" presName="rootText" presStyleLbl="node2" presStyleIdx="4" presStyleCnt="11" custLinFactNeighborY="16532">
        <dgm:presLayoutVars>
          <dgm:chPref val="3"/>
        </dgm:presLayoutVars>
      </dgm:prSet>
      <dgm:spPr/>
      <dgm:t>
        <a:bodyPr/>
        <a:lstStyle/>
        <a:p>
          <a:endParaRPr lang="es-ES"/>
        </a:p>
      </dgm:t>
    </dgm:pt>
    <dgm:pt modelId="{80456AC7-F4DA-44D5-90D7-BF7D341211D6}" type="pres">
      <dgm:prSet presAssocID="{CE242C7D-3190-4DD1-8CD9-C14001DCF78B}" presName="rootConnector" presStyleLbl="node2" presStyleIdx="4" presStyleCnt="11"/>
      <dgm:spPr/>
      <dgm:t>
        <a:bodyPr/>
        <a:lstStyle/>
        <a:p>
          <a:endParaRPr lang="es-ES"/>
        </a:p>
      </dgm:t>
    </dgm:pt>
    <dgm:pt modelId="{95DB1F57-DC21-46FD-BCC5-EBEB7E45ED9C}" type="pres">
      <dgm:prSet presAssocID="{CE242C7D-3190-4DD1-8CD9-C14001DCF78B}" presName="hierChild4" presStyleCnt="0"/>
      <dgm:spPr/>
      <dgm:t>
        <a:bodyPr/>
        <a:lstStyle/>
        <a:p>
          <a:endParaRPr lang="es-ES"/>
        </a:p>
      </dgm:t>
    </dgm:pt>
    <dgm:pt modelId="{283912A9-F74F-40D0-8C13-D551CECCA844}" type="pres">
      <dgm:prSet presAssocID="{222E0340-ED01-4B12-B428-DE00C334E03E}" presName="Name37" presStyleLbl="parChTrans1D3" presStyleIdx="6" presStyleCnt="20"/>
      <dgm:spPr/>
      <dgm:t>
        <a:bodyPr/>
        <a:lstStyle/>
        <a:p>
          <a:endParaRPr lang="es-ES"/>
        </a:p>
      </dgm:t>
    </dgm:pt>
    <dgm:pt modelId="{94DB02D6-CE38-45EA-8C75-2C4F89C6496F}" type="pres">
      <dgm:prSet presAssocID="{3165224D-EA90-461C-87D2-27DF288469B6}" presName="hierRoot2" presStyleCnt="0">
        <dgm:presLayoutVars>
          <dgm:hierBranch val="init"/>
        </dgm:presLayoutVars>
      </dgm:prSet>
      <dgm:spPr/>
      <dgm:t>
        <a:bodyPr/>
        <a:lstStyle/>
        <a:p>
          <a:endParaRPr lang="es-ES"/>
        </a:p>
      </dgm:t>
    </dgm:pt>
    <dgm:pt modelId="{2A98EE46-3C4E-4B51-BA5A-B39DA0A54480}" type="pres">
      <dgm:prSet presAssocID="{3165224D-EA90-461C-87D2-27DF288469B6}" presName="rootComposite" presStyleCnt="0"/>
      <dgm:spPr/>
      <dgm:t>
        <a:bodyPr/>
        <a:lstStyle/>
        <a:p>
          <a:endParaRPr lang="es-ES"/>
        </a:p>
      </dgm:t>
    </dgm:pt>
    <dgm:pt modelId="{86D1B745-7FB8-47B1-8B05-D5CA070E8036}" type="pres">
      <dgm:prSet presAssocID="{3165224D-EA90-461C-87D2-27DF288469B6}" presName="rootText" presStyleLbl="node3" presStyleIdx="6" presStyleCnt="20" custScaleY="138955" custLinFactNeighborY="52825">
        <dgm:presLayoutVars>
          <dgm:chPref val="3"/>
        </dgm:presLayoutVars>
      </dgm:prSet>
      <dgm:spPr/>
      <dgm:t>
        <a:bodyPr/>
        <a:lstStyle/>
        <a:p>
          <a:endParaRPr lang="es-ES"/>
        </a:p>
      </dgm:t>
    </dgm:pt>
    <dgm:pt modelId="{204CBBAD-3FFF-4AD5-928F-2D5B51AEAFAC}" type="pres">
      <dgm:prSet presAssocID="{3165224D-EA90-461C-87D2-27DF288469B6}" presName="rootConnector" presStyleLbl="node3" presStyleIdx="6" presStyleCnt="20"/>
      <dgm:spPr/>
      <dgm:t>
        <a:bodyPr/>
        <a:lstStyle/>
        <a:p>
          <a:endParaRPr lang="es-ES"/>
        </a:p>
      </dgm:t>
    </dgm:pt>
    <dgm:pt modelId="{D7F712C1-2F84-4493-B5B1-E5A2C9FB4DFF}" type="pres">
      <dgm:prSet presAssocID="{3165224D-EA90-461C-87D2-27DF288469B6}" presName="hierChild4" presStyleCnt="0"/>
      <dgm:spPr/>
      <dgm:t>
        <a:bodyPr/>
        <a:lstStyle/>
        <a:p>
          <a:endParaRPr lang="es-ES"/>
        </a:p>
      </dgm:t>
    </dgm:pt>
    <dgm:pt modelId="{3EDAA56E-BA85-4C00-B1A5-F915E790D41E}" type="pres">
      <dgm:prSet presAssocID="{3165224D-EA90-461C-87D2-27DF288469B6}" presName="hierChild5" presStyleCnt="0"/>
      <dgm:spPr/>
      <dgm:t>
        <a:bodyPr/>
        <a:lstStyle/>
        <a:p>
          <a:endParaRPr lang="es-ES"/>
        </a:p>
      </dgm:t>
    </dgm:pt>
    <dgm:pt modelId="{01D340CE-BC87-41C2-B74F-78972C2D2D27}" type="pres">
      <dgm:prSet presAssocID="{CE242C7D-3190-4DD1-8CD9-C14001DCF78B}" presName="hierChild5" presStyleCnt="0"/>
      <dgm:spPr/>
      <dgm:t>
        <a:bodyPr/>
        <a:lstStyle/>
        <a:p>
          <a:endParaRPr lang="es-ES"/>
        </a:p>
      </dgm:t>
    </dgm:pt>
    <dgm:pt modelId="{FA582DCF-B8B3-42B5-AD10-FC2486C752CA}" type="pres">
      <dgm:prSet presAssocID="{CE8A5181-4860-4DDD-933D-DB0417D1944E}" presName="Name37" presStyleLbl="parChTrans1D2" presStyleIdx="5" presStyleCnt="11"/>
      <dgm:spPr/>
      <dgm:t>
        <a:bodyPr/>
        <a:lstStyle/>
        <a:p>
          <a:endParaRPr lang="es-ES"/>
        </a:p>
      </dgm:t>
    </dgm:pt>
    <dgm:pt modelId="{472B3C59-3ED2-4A29-B979-6950E014D5AB}" type="pres">
      <dgm:prSet presAssocID="{29384BE9-95D2-46C6-808D-AD404EFF6F6A}" presName="hierRoot2" presStyleCnt="0">
        <dgm:presLayoutVars>
          <dgm:hierBranch val="init"/>
        </dgm:presLayoutVars>
      </dgm:prSet>
      <dgm:spPr/>
      <dgm:t>
        <a:bodyPr/>
        <a:lstStyle/>
        <a:p>
          <a:endParaRPr lang="es-ES"/>
        </a:p>
      </dgm:t>
    </dgm:pt>
    <dgm:pt modelId="{C257D6AD-B8E1-4FB3-8F12-BC7F462CD9B9}" type="pres">
      <dgm:prSet presAssocID="{29384BE9-95D2-46C6-808D-AD404EFF6F6A}" presName="rootComposite" presStyleCnt="0"/>
      <dgm:spPr/>
      <dgm:t>
        <a:bodyPr/>
        <a:lstStyle/>
        <a:p>
          <a:endParaRPr lang="es-ES"/>
        </a:p>
      </dgm:t>
    </dgm:pt>
    <dgm:pt modelId="{46F3D33C-5010-427D-88CC-65B5C9BE0F04}" type="pres">
      <dgm:prSet presAssocID="{29384BE9-95D2-46C6-808D-AD404EFF6F6A}" presName="rootText" presStyleLbl="node2" presStyleIdx="5" presStyleCnt="11" custLinFactNeighborY="16532">
        <dgm:presLayoutVars>
          <dgm:chPref val="3"/>
        </dgm:presLayoutVars>
      </dgm:prSet>
      <dgm:spPr/>
      <dgm:t>
        <a:bodyPr/>
        <a:lstStyle/>
        <a:p>
          <a:endParaRPr lang="es-ES"/>
        </a:p>
      </dgm:t>
    </dgm:pt>
    <dgm:pt modelId="{78EF28B4-D1BB-4C7B-BCD3-54B8AD39B6AC}" type="pres">
      <dgm:prSet presAssocID="{29384BE9-95D2-46C6-808D-AD404EFF6F6A}" presName="rootConnector" presStyleLbl="node2" presStyleIdx="5" presStyleCnt="11"/>
      <dgm:spPr/>
      <dgm:t>
        <a:bodyPr/>
        <a:lstStyle/>
        <a:p>
          <a:endParaRPr lang="es-ES"/>
        </a:p>
      </dgm:t>
    </dgm:pt>
    <dgm:pt modelId="{1BD3AEA4-8676-4818-936F-9375C9B9CE91}" type="pres">
      <dgm:prSet presAssocID="{29384BE9-95D2-46C6-808D-AD404EFF6F6A}" presName="hierChild4" presStyleCnt="0"/>
      <dgm:spPr/>
      <dgm:t>
        <a:bodyPr/>
        <a:lstStyle/>
        <a:p>
          <a:endParaRPr lang="es-ES"/>
        </a:p>
      </dgm:t>
    </dgm:pt>
    <dgm:pt modelId="{F056FDED-4AAE-4A9A-BADC-A722B7744093}" type="pres">
      <dgm:prSet presAssocID="{6DB51EA2-5E43-46CC-83C0-2F56EE03F4CF}" presName="Name37" presStyleLbl="parChTrans1D3" presStyleIdx="7" presStyleCnt="20"/>
      <dgm:spPr/>
      <dgm:t>
        <a:bodyPr/>
        <a:lstStyle/>
        <a:p>
          <a:endParaRPr lang="es-ES"/>
        </a:p>
      </dgm:t>
    </dgm:pt>
    <dgm:pt modelId="{D23E6139-0BF2-4F28-B60B-4B84102B23EC}" type="pres">
      <dgm:prSet presAssocID="{3414D03C-8026-4B04-A498-36952DC7E9C4}" presName="hierRoot2" presStyleCnt="0">
        <dgm:presLayoutVars>
          <dgm:hierBranch val="init"/>
        </dgm:presLayoutVars>
      </dgm:prSet>
      <dgm:spPr/>
      <dgm:t>
        <a:bodyPr/>
        <a:lstStyle/>
        <a:p>
          <a:endParaRPr lang="es-ES"/>
        </a:p>
      </dgm:t>
    </dgm:pt>
    <dgm:pt modelId="{6459A931-2649-4265-9C50-134F1C58B052}" type="pres">
      <dgm:prSet presAssocID="{3414D03C-8026-4B04-A498-36952DC7E9C4}" presName="rootComposite" presStyleCnt="0"/>
      <dgm:spPr/>
      <dgm:t>
        <a:bodyPr/>
        <a:lstStyle/>
        <a:p>
          <a:endParaRPr lang="es-ES"/>
        </a:p>
      </dgm:t>
    </dgm:pt>
    <dgm:pt modelId="{FB6FD049-DCEF-437F-BCEA-D8670D4B7A01}" type="pres">
      <dgm:prSet presAssocID="{3414D03C-8026-4B04-A498-36952DC7E9C4}" presName="rootText" presStyleLbl="node3" presStyleIdx="7" presStyleCnt="20" custLinFactNeighborY="52825">
        <dgm:presLayoutVars>
          <dgm:chPref val="3"/>
        </dgm:presLayoutVars>
      </dgm:prSet>
      <dgm:spPr/>
      <dgm:t>
        <a:bodyPr/>
        <a:lstStyle/>
        <a:p>
          <a:endParaRPr lang="es-ES"/>
        </a:p>
      </dgm:t>
    </dgm:pt>
    <dgm:pt modelId="{7FDE5FE2-EB6A-457D-B815-F97343B67636}" type="pres">
      <dgm:prSet presAssocID="{3414D03C-8026-4B04-A498-36952DC7E9C4}" presName="rootConnector" presStyleLbl="node3" presStyleIdx="7" presStyleCnt="20"/>
      <dgm:spPr/>
      <dgm:t>
        <a:bodyPr/>
        <a:lstStyle/>
        <a:p>
          <a:endParaRPr lang="es-ES"/>
        </a:p>
      </dgm:t>
    </dgm:pt>
    <dgm:pt modelId="{EDCEF2A0-24A4-4FFA-803F-848149F661C4}" type="pres">
      <dgm:prSet presAssocID="{3414D03C-8026-4B04-A498-36952DC7E9C4}" presName="hierChild4" presStyleCnt="0"/>
      <dgm:spPr/>
      <dgm:t>
        <a:bodyPr/>
        <a:lstStyle/>
        <a:p>
          <a:endParaRPr lang="es-ES"/>
        </a:p>
      </dgm:t>
    </dgm:pt>
    <dgm:pt modelId="{6E38A544-E5FD-4470-B8AA-CEC57446514C}" type="pres">
      <dgm:prSet presAssocID="{3414D03C-8026-4B04-A498-36952DC7E9C4}" presName="hierChild5" presStyleCnt="0"/>
      <dgm:spPr/>
      <dgm:t>
        <a:bodyPr/>
        <a:lstStyle/>
        <a:p>
          <a:endParaRPr lang="es-ES"/>
        </a:p>
      </dgm:t>
    </dgm:pt>
    <dgm:pt modelId="{698E1A3B-69BC-4476-BE8C-61D0513546B5}" type="pres">
      <dgm:prSet presAssocID="{29384BE9-95D2-46C6-808D-AD404EFF6F6A}" presName="hierChild5" presStyleCnt="0"/>
      <dgm:spPr/>
      <dgm:t>
        <a:bodyPr/>
        <a:lstStyle/>
        <a:p>
          <a:endParaRPr lang="es-ES"/>
        </a:p>
      </dgm:t>
    </dgm:pt>
    <dgm:pt modelId="{5B6960E0-92A1-40E9-9E97-725CE995D0B6}" type="pres">
      <dgm:prSet presAssocID="{03A83B56-BE2D-4A75-8BC6-B4A7D68F2FEB}" presName="Name37" presStyleLbl="parChTrans1D2" presStyleIdx="6" presStyleCnt="11"/>
      <dgm:spPr/>
      <dgm:t>
        <a:bodyPr/>
        <a:lstStyle/>
        <a:p>
          <a:endParaRPr lang="es-ES"/>
        </a:p>
      </dgm:t>
    </dgm:pt>
    <dgm:pt modelId="{FDF4E92D-EF87-43AB-8713-282DDBF47F60}" type="pres">
      <dgm:prSet presAssocID="{75DF5DDA-B875-409C-B7BD-C69B6819C61E}" presName="hierRoot2" presStyleCnt="0">
        <dgm:presLayoutVars>
          <dgm:hierBranch val="init"/>
        </dgm:presLayoutVars>
      </dgm:prSet>
      <dgm:spPr/>
      <dgm:t>
        <a:bodyPr/>
        <a:lstStyle/>
        <a:p>
          <a:endParaRPr lang="es-ES"/>
        </a:p>
      </dgm:t>
    </dgm:pt>
    <dgm:pt modelId="{6C3E1C91-A6CC-4354-BB4A-78CCBF15BAB0}" type="pres">
      <dgm:prSet presAssocID="{75DF5DDA-B875-409C-B7BD-C69B6819C61E}" presName="rootComposite" presStyleCnt="0"/>
      <dgm:spPr/>
      <dgm:t>
        <a:bodyPr/>
        <a:lstStyle/>
        <a:p>
          <a:endParaRPr lang="es-ES"/>
        </a:p>
      </dgm:t>
    </dgm:pt>
    <dgm:pt modelId="{C7BD52B2-3615-4BC2-9D18-9A3B22288664}" type="pres">
      <dgm:prSet presAssocID="{75DF5DDA-B875-409C-B7BD-C69B6819C61E}" presName="rootText" presStyleLbl="node2" presStyleIdx="6" presStyleCnt="11" custScaleX="139523" custLinFactNeighborY="16532">
        <dgm:presLayoutVars>
          <dgm:chPref val="3"/>
        </dgm:presLayoutVars>
      </dgm:prSet>
      <dgm:spPr/>
      <dgm:t>
        <a:bodyPr/>
        <a:lstStyle/>
        <a:p>
          <a:endParaRPr lang="es-ES"/>
        </a:p>
      </dgm:t>
    </dgm:pt>
    <dgm:pt modelId="{7AFCD94A-26B0-4C86-BD84-A6573E52D305}" type="pres">
      <dgm:prSet presAssocID="{75DF5DDA-B875-409C-B7BD-C69B6819C61E}" presName="rootConnector" presStyleLbl="node2" presStyleIdx="6" presStyleCnt="11"/>
      <dgm:spPr/>
      <dgm:t>
        <a:bodyPr/>
        <a:lstStyle/>
        <a:p>
          <a:endParaRPr lang="es-ES"/>
        </a:p>
      </dgm:t>
    </dgm:pt>
    <dgm:pt modelId="{65666D5E-EF5B-47CA-819D-E615F9D7A71B}" type="pres">
      <dgm:prSet presAssocID="{75DF5DDA-B875-409C-B7BD-C69B6819C61E}" presName="hierChild4" presStyleCnt="0"/>
      <dgm:spPr/>
      <dgm:t>
        <a:bodyPr/>
        <a:lstStyle/>
        <a:p>
          <a:endParaRPr lang="es-ES"/>
        </a:p>
      </dgm:t>
    </dgm:pt>
    <dgm:pt modelId="{33A0590C-235F-4A46-AD3D-0A69F266B42E}" type="pres">
      <dgm:prSet presAssocID="{D0F74EC1-61B6-4E98-B988-5052A0BA1432}" presName="Name37" presStyleLbl="parChTrans1D3" presStyleIdx="8" presStyleCnt="20"/>
      <dgm:spPr/>
      <dgm:t>
        <a:bodyPr/>
        <a:lstStyle/>
        <a:p>
          <a:endParaRPr lang="es-ES"/>
        </a:p>
      </dgm:t>
    </dgm:pt>
    <dgm:pt modelId="{058707A5-726C-46E1-B2C4-287083A99726}" type="pres">
      <dgm:prSet presAssocID="{C5265D9A-0146-4E34-BB66-138485EFB916}" presName="hierRoot2" presStyleCnt="0">
        <dgm:presLayoutVars>
          <dgm:hierBranch val="init"/>
        </dgm:presLayoutVars>
      </dgm:prSet>
      <dgm:spPr/>
      <dgm:t>
        <a:bodyPr/>
        <a:lstStyle/>
        <a:p>
          <a:endParaRPr lang="es-ES"/>
        </a:p>
      </dgm:t>
    </dgm:pt>
    <dgm:pt modelId="{58B9EC3E-DE2C-425E-A976-83A185850D4D}" type="pres">
      <dgm:prSet presAssocID="{C5265D9A-0146-4E34-BB66-138485EFB916}" presName="rootComposite" presStyleCnt="0"/>
      <dgm:spPr/>
      <dgm:t>
        <a:bodyPr/>
        <a:lstStyle/>
        <a:p>
          <a:endParaRPr lang="es-ES"/>
        </a:p>
      </dgm:t>
    </dgm:pt>
    <dgm:pt modelId="{B51D1D18-BF8C-477A-ACE2-A8F377CFCF01}" type="pres">
      <dgm:prSet presAssocID="{C5265D9A-0146-4E34-BB66-138485EFB916}" presName="rootText" presStyleLbl="node3" presStyleIdx="8" presStyleCnt="20" custLinFactNeighborY="52825">
        <dgm:presLayoutVars>
          <dgm:chPref val="3"/>
        </dgm:presLayoutVars>
      </dgm:prSet>
      <dgm:spPr/>
      <dgm:t>
        <a:bodyPr/>
        <a:lstStyle/>
        <a:p>
          <a:endParaRPr lang="es-ES"/>
        </a:p>
      </dgm:t>
    </dgm:pt>
    <dgm:pt modelId="{5387AB0E-58BA-4D24-90BE-2425B386C3DE}" type="pres">
      <dgm:prSet presAssocID="{C5265D9A-0146-4E34-BB66-138485EFB916}" presName="rootConnector" presStyleLbl="node3" presStyleIdx="8" presStyleCnt="20"/>
      <dgm:spPr/>
      <dgm:t>
        <a:bodyPr/>
        <a:lstStyle/>
        <a:p>
          <a:endParaRPr lang="es-ES"/>
        </a:p>
      </dgm:t>
    </dgm:pt>
    <dgm:pt modelId="{73A01515-751E-4ACA-9487-DAF11EE1948C}" type="pres">
      <dgm:prSet presAssocID="{C5265D9A-0146-4E34-BB66-138485EFB916}" presName="hierChild4" presStyleCnt="0"/>
      <dgm:spPr/>
      <dgm:t>
        <a:bodyPr/>
        <a:lstStyle/>
        <a:p>
          <a:endParaRPr lang="es-ES"/>
        </a:p>
      </dgm:t>
    </dgm:pt>
    <dgm:pt modelId="{874A3A5F-43BC-44F7-9E44-F030881644B8}" type="pres">
      <dgm:prSet presAssocID="{C5265D9A-0146-4E34-BB66-138485EFB916}" presName="hierChild5" presStyleCnt="0"/>
      <dgm:spPr/>
      <dgm:t>
        <a:bodyPr/>
        <a:lstStyle/>
        <a:p>
          <a:endParaRPr lang="es-ES"/>
        </a:p>
      </dgm:t>
    </dgm:pt>
    <dgm:pt modelId="{A1858F79-4B9D-4E3B-BBF8-D4CA0D4D0579}" type="pres">
      <dgm:prSet presAssocID="{0CC3A56C-7520-499C-9385-D6DDFF3AA808}" presName="Name37" presStyleLbl="parChTrans1D3" presStyleIdx="9" presStyleCnt="20"/>
      <dgm:spPr/>
      <dgm:t>
        <a:bodyPr/>
        <a:lstStyle/>
        <a:p>
          <a:endParaRPr lang="es-ES"/>
        </a:p>
      </dgm:t>
    </dgm:pt>
    <dgm:pt modelId="{6EB36EF1-7124-4C99-BFAC-0E5CC0E3BA20}" type="pres">
      <dgm:prSet presAssocID="{44CABC71-7D93-4699-ABE0-63D2AF0C03D2}" presName="hierRoot2" presStyleCnt="0">
        <dgm:presLayoutVars>
          <dgm:hierBranch val="init"/>
        </dgm:presLayoutVars>
      </dgm:prSet>
      <dgm:spPr/>
      <dgm:t>
        <a:bodyPr/>
        <a:lstStyle/>
        <a:p>
          <a:endParaRPr lang="es-ES"/>
        </a:p>
      </dgm:t>
    </dgm:pt>
    <dgm:pt modelId="{E31A2BF4-1944-4C1E-9B18-DF310045E129}" type="pres">
      <dgm:prSet presAssocID="{44CABC71-7D93-4699-ABE0-63D2AF0C03D2}" presName="rootComposite" presStyleCnt="0"/>
      <dgm:spPr/>
      <dgm:t>
        <a:bodyPr/>
        <a:lstStyle/>
        <a:p>
          <a:endParaRPr lang="es-ES"/>
        </a:p>
      </dgm:t>
    </dgm:pt>
    <dgm:pt modelId="{6B6CE747-471D-4A9D-A19A-F3E71E2093A6}" type="pres">
      <dgm:prSet presAssocID="{44CABC71-7D93-4699-ABE0-63D2AF0C03D2}" presName="rootText" presStyleLbl="node3" presStyleIdx="9" presStyleCnt="20" custLinFactNeighborY="52825">
        <dgm:presLayoutVars>
          <dgm:chPref val="3"/>
        </dgm:presLayoutVars>
      </dgm:prSet>
      <dgm:spPr/>
      <dgm:t>
        <a:bodyPr/>
        <a:lstStyle/>
        <a:p>
          <a:endParaRPr lang="es-ES"/>
        </a:p>
      </dgm:t>
    </dgm:pt>
    <dgm:pt modelId="{5475BAB4-C0B9-47A2-874C-B6AC82E5D8BA}" type="pres">
      <dgm:prSet presAssocID="{44CABC71-7D93-4699-ABE0-63D2AF0C03D2}" presName="rootConnector" presStyleLbl="node3" presStyleIdx="9" presStyleCnt="20"/>
      <dgm:spPr/>
      <dgm:t>
        <a:bodyPr/>
        <a:lstStyle/>
        <a:p>
          <a:endParaRPr lang="es-ES"/>
        </a:p>
      </dgm:t>
    </dgm:pt>
    <dgm:pt modelId="{44112DAD-21CF-415C-9FA1-0F80949F5D3D}" type="pres">
      <dgm:prSet presAssocID="{44CABC71-7D93-4699-ABE0-63D2AF0C03D2}" presName="hierChild4" presStyleCnt="0"/>
      <dgm:spPr/>
      <dgm:t>
        <a:bodyPr/>
        <a:lstStyle/>
        <a:p>
          <a:endParaRPr lang="es-ES"/>
        </a:p>
      </dgm:t>
    </dgm:pt>
    <dgm:pt modelId="{18FB2256-3555-4057-BFF3-B64496834890}" type="pres">
      <dgm:prSet presAssocID="{44CABC71-7D93-4699-ABE0-63D2AF0C03D2}" presName="hierChild5" presStyleCnt="0"/>
      <dgm:spPr/>
      <dgm:t>
        <a:bodyPr/>
        <a:lstStyle/>
        <a:p>
          <a:endParaRPr lang="es-ES"/>
        </a:p>
      </dgm:t>
    </dgm:pt>
    <dgm:pt modelId="{55242A01-7F4F-4325-AA5C-5CE85A910980}" type="pres">
      <dgm:prSet presAssocID="{75DF5DDA-B875-409C-B7BD-C69B6819C61E}" presName="hierChild5" presStyleCnt="0"/>
      <dgm:spPr/>
      <dgm:t>
        <a:bodyPr/>
        <a:lstStyle/>
        <a:p>
          <a:endParaRPr lang="es-ES"/>
        </a:p>
      </dgm:t>
    </dgm:pt>
    <dgm:pt modelId="{DCA0E073-B833-49E2-8069-877C14FFEADF}" type="pres">
      <dgm:prSet presAssocID="{41FDE5B2-1131-4090-8650-309719ABCB52}" presName="Name37" presStyleLbl="parChTrans1D2" presStyleIdx="7" presStyleCnt="11"/>
      <dgm:spPr/>
      <dgm:t>
        <a:bodyPr/>
        <a:lstStyle/>
        <a:p>
          <a:endParaRPr lang="es-ES"/>
        </a:p>
      </dgm:t>
    </dgm:pt>
    <dgm:pt modelId="{22B287D5-432A-4497-A1AA-4CB99241B83F}" type="pres">
      <dgm:prSet presAssocID="{985FB8D0-BAA3-4DCD-8157-6C81AFE0D1B9}" presName="hierRoot2" presStyleCnt="0">
        <dgm:presLayoutVars>
          <dgm:hierBranch val="init"/>
        </dgm:presLayoutVars>
      </dgm:prSet>
      <dgm:spPr/>
      <dgm:t>
        <a:bodyPr/>
        <a:lstStyle/>
        <a:p>
          <a:endParaRPr lang="es-ES"/>
        </a:p>
      </dgm:t>
    </dgm:pt>
    <dgm:pt modelId="{B94C4873-C943-4583-AA2F-9558AF7F43D4}" type="pres">
      <dgm:prSet presAssocID="{985FB8D0-BAA3-4DCD-8157-6C81AFE0D1B9}" presName="rootComposite" presStyleCnt="0"/>
      <dgm:spPr/>
      <dgm:t>
        <a:bodyPr/>
        <a:lstStyle/>
        <a:p>
          <a:endParaRPr lang="es-ES"/>
        </a:p>
      </dgm:t>
    </dgm:pt>
    <dgm:pt modelId="{B7F0E253-111D-4979-ACC2-A5130E952EF0}" type="pres">
      <dgm:prSet presAssocID="{985FB8D0-BAA3-4DCD-8157-6C81AFE0D1B9}" presName="rootText" presStyleLbl="node2" presStyleIdx="7" presStyleCnt="11" custLinFactNeighborY="16532">
        <dgm:presLayoutVars>
          <dgm:chPref val="3"/>
        </dgm:presLayoutVars>
      </dgm:prSet>
      <dgm:spPr/>
      <dgm:t>
        <a:bodyPr/>
        <a:lstStyle/>
        <a:p>
          <a:endParaRPr lang="es-ES"/>
        </a:p>
      </dgm:t>
    </dgm:pt>
    <dgm:pt modelId="{773EF74D-9977-4F16-A40D-58696B8D38A2}" type="pres">
      <dgm:prSet presAssocID="{985FB8D0-BAA3-4DCD-8157-6C81AFE0D1B9}" presName="rootConnector" presStyleLbl="node2" presStyleIdx="7" presStyleCnt="11"/>
      <dgm:spPr/>
      <dgm:t>
        <a:bodyPr/>
        <a:lstStyle/>
        <a:p>
          <a:endParaRPr lang="es-ES"/>
        </a:p>
      </dgm:t>
    </dgm:pt>
    <dgm:pt modelId="{78137663-9F6C-4269-A15A-F7ED20245626}" type="pres">
      <dgm:prSet presAssocID="{985FB8D0-BAA3-4DCD-8157-6C81AFE0D1B9}" presName="hierChild4" presStyleCnt="0"/>
      <dgm:spPr/>
      <dgm:t>
        <a:bodyPr/>
        <a:lstStyle/>
        <a:p>
          <a:endParaRPr lang="es-ES"/>
        </a:p>
      </dgm:t>
    </dgm:pt>
    <dgm:pt modelId="{CD6C62B1-DC40-4432-9D5C-CCF34799E355}" type="pres">
      <dgm:prSet presAssocID="{20551280-A8C4-444D-85CF-DC04FFF9493D}" presName="Name37" presStyleLbl="parChTrans1D3" presStyleIdx="10" presStyleCnt="20"/>
      <dgm:spPr/>
      <dgm:t>
        <a:bodyPr/>
        <a:lstStyle/>
        <a:p>
          <a:endParaRPr lang="es-ES"/>
        </a:p>
      </dgm:t>
    </dgm:pt>
    <dgm:pt modelId="{90A1C5FC-B990-4558-8ED3-F0CC66B20D38}" type="pres">
      <dgm:prSet presAssocID="{E899336E-C6AD-4A66-99CA-57C0FE0B64BB}" presName="hierRoot2" presStyleCnt="0">
        <dgm:presLayoutVars>
          <dgm:hierBranch val="init"/>
        </dgm:presLayoutVars>
      </dgm:prSet>
      <dgm:spPr/>
      <dgm:t>
        <a:bodyPr/>
        <a:lstStyle/>
        <a:p>
          <a:endParaRPr lang="es-ES"/>
        </a:p>
      </dgm:t>
    </dgm:pt>
    <dgm:pt modelId="{210453DD-CE1F-4F42-92B4-8F9A36482192}" type="pres">
      <dgm:prSet presAssocID="{E899336E-C6AD-4A66-99CA-57C0FE0B64BB}" presName="rootComposite" presStyleCnt="0"/>
      <dgm:spPr/>
      <dgm:t>
        <a:bodyPr/>
        <a:lstStyle/>
        <a:p>
          <a:endParaRPr lang="es-ES"/>
        </a:p>
      </dgm:t>
    </dgm:pt>
    <dgm:pt modelId="{524F5ED7-2676-498B-BA2C-CE01381CC124}" type="pres">
      <dgm:prSet presAssocID="{E899336E-C6AD-4A66-99CA-57C0FE0B64BB}" presName="rootText" presStyleLbl="node3" presStyleIdx="10" presStyleCnt="20" custLinFactNeighborY="52825">
        <dgm:presLayoutVars>
          <dgm:chPref val="3"/>
        </dgm:presLayoutVars>
      </dgm:prSet>
      <dgm:spPr/>
      <dgm:t>
        <a:bodyPr/>
        <a:lstStyle/>
        <a:p>
          <a:endParaRPr lang="es-ES"/>
        </a:p>
      </dgm:t>
    </dgm:pt>
    <dgm:pt modelId="{4D750ED3-246C-421D-BF32-AB8E59ADB5E3}" type="pres">
      <dgm:prSet presAssocID="{E899336E-C6AD-4A66-99CA-57C0FE0B64BB}" presName="rootConnector" presStyleLbl="node3" presStyleIdx="10" presStyleCnt="20"/>
      <dgm:spPr/>
      <dgm:t>
        <a:bodyPr/>
        <a:lstStyle/>
        <a:p>
          <a:endParaRPr lang="es-ES"/>
        </a:p>
      </dgm:t>
    </dgm:pt>
    <dgm:pt modelId="{BC89EB31-ECAC-4216-9A73-CCC0708D579A}" type="pres">
      <dgm:prSet presAssocID="{E899336E-C6AD-4A66-99CA-57C0FE0B64BB}" presName="hierChild4" presStyleCnt="0"/>
      <dgm:spPr/>
      <dgm:t>
        <a:bodyPr/>
        <a:lstStyle/>
        <a:p>
          <a:endParaRPr lang="es-ES"/>
        </a:p>
      </dgm:t>
    </dgm:pt>
    <dgm:pt modelId="{D88306E0-97F4-4FED-AE69-2EFF4C8C40B0}" type="pres">
      <dgm:prSet presAssocID="{E899336E-C6AD-4A66-99CA-57C0FE0B64BB}" presName="hierChild5" presStyleCnt="0"/>
      <dgm:spPr/>
      <dgm:t>
        <a:bodyPr/>
        <a:lstStyle/>
        <a:p>
          <a:endParaRPr lang="es-ES"/>
        </a:p>
      </dgm:t>
    </dgm:pt>
    <dgm:pt modelId="{3D830E7B-449B-4791-BB38-4B172A31A59A}" type="pres">
      <dgm:prSet presAssocID="{7C9ED80E-0E2B-4709-989F-00EEF2FA2780}" presName="Name37" presStyleLbl="parChTrans1D3" presStyleIdx="11" presStyleCnt="20"/>
      <dgm:spPr/>
      <dgm:t>
        <a:bodyPr/>
        <a:lstStyle/>
        <a:p>
          <a:endParaRPr lang="es-ES"/>
        </a:p>
      </dgm:t>
    </dgm:pt>
    <dgm:pt modelId="{F270A658-917C-4B56-B0F0-75831821941A}" type="pres">
      <dgm:prSet presAssocID="{3B1F6BD3-E6E0-4680-BBD7-F873DAA1FBF0}" presName="hierRoot2" presStyleCnt="0">
        <dgm:presLayoutVars>
          <dgm:hierBranch val="init"/>
        </dgm:presLayoutVars>
      </dgm:prSet>
      <dgm:spPr/>
      <dgm:t>
        <a:bodyPr/>
        <a:lstStyle/>
        <a:p>
          <a:endParaRPr lang="es-ES"/>
        </a:p>
      </dgm:t>
    </dgm:pt>
    <dgm:pt modelId="{9AF8AB08-C338-4DAF-91AC-5D2E91C0C2A2}" type="pres">
      <dgm:prSet presAssocID="{3B1F6BD3-E6E0-4680-BBD7-F873DAA1FBF0}" presName="rootComposite" presStyleCnt="0"/>
      <dgm:spPr/>
      <dgm:t>
        <a:bodyPr/>
        <a:lstStyle/>
        <a:p>
          <a:endParaRPr lang="es-ES"/>
        </a:p>
      </dgm:t>
    </dgm:pt>
    <dgm:pt modelId="{D27278D9-5D2C-4E08-AA39-C989712F0346}" type="pres">
      <dgm:prSet presAssocID="{3B1F6BD3-E6E0-4680-BBD7-F873DAA1FBF0}" presName="rootText" presStyleLbl="node3" presStyleIdx="11" presStyleCnt="20" custLinFactNeighborY="52825">
        <dgm:presLayoutVars>
          <dgm:chPref val="3"/>
        </dgm:presLayoutVars>
      </dgm:prSet>
      <dgm:spPr/>
      <dgm:t>
        <a:bodyPr/>
        <a:lstStyle/>
        <a:p>
          <a:endParaRPr lang="es-ES"/>
        </a:p>
      </dgm:t>
    </dgm:pt>
    <dgm:pt modelId="{6A229A80-AC1A-4F49-B8C8-C2B408848F37}" type="pres">
      <dgm:prSet presAssocID="{3B1F6BD3-E6E0-4680-BBD7-F873DAA1FBF0}" presName="rootConnector" presStyleLbl="node3" presStyleIdx="11" presStyleCnt="20"/>
      <dgm:spPr/>
      <dgm:t>
        <a:bodyPr/>
        <a:lstStyle/>
        <a:p>
          <a:endParaRPr lang="es-ES"/>
        </a:p>
      </dgm:t>
    </dgm:pt>
    <dgm:pt modelId="{90034FDB-57ED-4E9E-93EA-ACB391F231DB}" type="pres">
      <dgm:prSet presAssocID="{3B1F6BD3-E6E0-4680-BBD7-F873DAA1FBF0}" presName="hierChild4" presStyleCnt="0"/>
      <dgm:spPr/>
      <dgm:t>
        <a:bodyPr/>
        <a:lstStyle/>
        <a:p>
          <a:endParaRPr lang="es-ES"/>
        </a:p>
      </dgm:t>
    </dgm:pt>
    <dgm:pt modelId="{30CD6FFC-ED8E-49A1-85D5-385ACB76CE00}" type="pres">
      <dgm:prSet presAssocID="{3B1F6BD3-E6E0-4680-BBD7-F873DAA1FBF0}" presName="hierChild5" presStyleCnt="0"/>
      <dgm:spPr/>
      <dgm:t>
        <a:bodyPr/>
        <a:lstStyle/>
        <a:p>
          <a:endParaRPr lang="es-ES"/>
        </a:p>
      </dgm:t>
    </dgm:pt>
    <dgm:pt modelId="{04B675D6-DB30-4003-965F-7DB5E5AC2F07}" type="pres">
      <dgm:prSet presAssocID="{9299AACB-E60B-4FF6-BB48-0CC6F2B88CAA}" presName="Name37" presStyleLbl="parChTrans1D3" presStyleIdx="12" presStyleCnt="20"/>
      <dgm:spPr/>
      <dgm:t>
        <a:bodyPr/>
        <a:lstStyle/>
        <a:p>
          <a:endParaRPr lang="es-ES"/>
        </a:p>
      </dgm:t>
    </dgm:pt>
    <dgm:pt modelId="{9984AA87-11CB-4A66-B8E4-6E5835002694}" type="pres">
      <dgm:prSet presAssocID="{B5C5DACF-DA14-4653-A1D3-431E3D8F8E98}" presName="hierRoot2" presStyleCnt="0">
        <dgm:presLayoutVars>
          <dgm:hierBranch val="init"/>
        </dgm:presLayoutVars>
      </dgm:prSet>
      <dgm:spPr/>
      <dgm:t>
        <a:bodyPr/>
        <a:lstStyle/>
        <a:p>
          <a:endParaRPr lang="es-ES"/>
        </a:p>
      </dgm:t>
    </dgm:pt>
    <dgm:pt modelId="{7F4802A6-0B12-45B9-BF23-9A2C5C80F29C}" type="pres">
      <dgm:prSet presAssocID="{B5C5DACF-DA14-4653-A1D3-431E3D8F8E98}" presName="rootComposite" presStyleCnt="0"/>
      <dgm:spPr/>
      <dgm:t>
        <a:bodyPr/>
        <a:lstStyle/>
        <a:p>
          <a:endParaRPr lang="es-ES"/>
        </a:p>
      </dgm:t>
    </dgm:pt>
    <dgm:pt modelId="{B82334FF-D3F2-44F1-9AF7-D9E2ACC58858}" type="pres">
      <dgm:prSet presAssocID="{B5C5DACF-DA14-4653-A1D3-431E3D8F8E98}" presName="rootText" presStyleLbl="node3" presStyleIdx="12" presStyleCnt="20" custScaleX="124564" custLinFactNeighborY="52825">
        <dgm:presLayoutVars>
          <dgm:chPref val="3"/>
        </dgm:presLayoutVars>
      </dgm:prSet>
      <dgm:spPr/>
      <dgm:t>
        <a:bodyPr/>
        <a:lstStyle/>
        <a:p>
          <a:endParaRPr lang="es-ES"/>
        </a:p>
      </dgm:t>
    </dgm:pt>
    <dgm:pt modelId="{3EAC3310-939A-4B0D-936D-4DF57E680A61}" type="pres">
      <dgm:prSet presAssocID="{B5C5DACF-DA14-4653-A1D3-431E3D8F8E98}" presName="rootConnector" presStyleLbl="node3" presStyleIdx="12" presStyleCnt="20"/>
      <dgm:spPr/>
      <dgm:t>
        <a:bodyPr/>
        <a:lstStyle/>
        <a:p>
          <a:endParaRPr lang="es-ES"/>
        </a:p>
      </dgm:t>
    </dgm:pt>
    <dgm:pt modelId="{D13BA0C8-6123-4322-9064-0B95698835FB}" type="pres">
      <dgm:prSet presAssocID="{B5C5DACF-DA14-4653-A1D3-431E3D8F8E98}" presName="hierChild4" presStyleCnt="0"/>
      <dgm:spPr/>
      <dgm:t>
        <a:bodyPr/>
        <a:lstStyle/>
        <a:p>
          <a:endParaRPr lang="es-ES"/>
        </a:p>
      </dgm:t>
    </dgm:pt>
    <dgm:pt modelId="{18665EE6-7C8F-4AE3-9F2D-C4DB52B36D5D}" type="pres">
      <dgm:prSet presAssocID="{B5C5DACF-DA14-4653-A1D3-431E3D8F8E98}" presName="hierChild5" presStyleCnt="0"/>
      <dgm:spPr/>
      <dgm:t>
        <a:bodyPr/>
        <a:lstStyle/>
        <a:p>
          <a:endParaRPr lang="es-ES"/>
        </a:p>
      </dgm:t>
    </dgm:pt>
    <dgm:pt modelId="{E4C400A7-8193-45BA-AA66-233F48884FED}" type="pres">
      <dgm:prSet presAssocID="{1C918219-F587-4941-8668-9010901683D1}" presName="Name37" presStyleLbl="parChTrans1D3" presStyleIdx="13" presStyleCnt="20"/>
      <dgm:spPr/>
      <dgm:t>
        <a:bodyPr/>
        <a:lstStyle/>
        <a:p>
          <a:endParaRPr lang="es-ES"/>
        </a:p>
      </dgm:t>
    </dgm:pt>
    <dgm:pt modelId="{F5F584AB-3323-4FF3-A058-45C33E3462F3}" type="pres">
      <dgm:prSet presAssocID="{6B66DE61-0701-4728-BC9C-C07AF59549F9}" presName="hierRoot2" presStyleCnt="0">
        <dgm:presLayoutVars>
          <dgm:hierBranch val="init"/>
        </dgm:presLayoutVars>
      </dgm:prSet>
      <dgm:spPr/>
      <dgm:t>
        <a:bodyPr/>
        <a:lstStyle/>
        <a:p>
          <a:endParaRPr lang="es-ES"/>
        </a:p>
      </dgm:t>
    </dgm:pt>
    <dgm:pt modelId="{C22638BE-E59B-42DF-95E9-332C8B28E7F4}" type="pres">
      <dgm:prSet presAssocID="{6B66DE61-0701-4728-BC9C-C07AF59549F9}" presName="rootComposite" presStyleCnt="0"/>
      <dgm:spPr/>
      <dgm:t>
        <a:bodyPr/>
        <a:lstStyle/>
        <a:p>
          <a:endParaRPr lang="es-ES"/>
        </a:p>
      </dgm:t>
    </dgm:pt>
    <dgm:pt modelId="{3B4285F0-8AAD-4462-B681-F7CCB6060C88}" type="pres">
      <dgm:prSet presAssocID="{6B66DE61-0701-4728-BC9C-C07AF59549F9}" presName="rootText" presStyleLbl="node3" presStyleIdx="13" presStyleCnt="20" custLinFactNeighborY="52825">
        <dgm:presLayoutVars>
          <dgm:chPref val="3"/>
        </dgm:presLayoutVars>
      </dgm:prSet>
      <dgm:spPr/>
      <dgm:t>
        <a:bodyPr/>
        <a:lstStyle/>
        <a:p>
          <a:endParaRPr lang="es-ES"/>
        </a:p>
      </dgm:t>
    </dgm:pt>
    <dgm:pt modelId="{4698BD72-1695-4B70-91A0-85309A8264D7}" type="pres">
      <dgm:prSet presAssocID="{6B66DE61-0701-4728-BC9C-C07AF59549F9}" presName="rootConnector" presStyleLbl="node3" presStyleIdx="13" presStyleCnt="20"/>
      <dgm:spPr/>
      <dgm:t>
        <a:bodyPr/>
        <a:lstStyle/>
        <a:p>
          <a:endParaRPr lang="es-ES"/>
        </a:p>
      </dgm:t>
    </dgm:pt>
    <dgm:pt modelId="{3979E72B-AB32-4B00-A32A-3AB038410930}" type="pres">
      <dgm:prSet presAssocID="{6B66DE61-0701-4728-BC9C-C07AF59549F9}" presName="hierChild4" presStyleCnt="0"/>
      <dgm:spPr/>
      <dgm:t>
        <a:bodyPr/>
        <a:lstStyle/>
        <a:p>
          <a:endParaRPr lang="es-ES"/>
        </a:p>
      </dgm:t>
    </dgm:pt>
    <dgm:pt modelId="{904A3D62-CA0B-4794-AD7E-2AD51A26646C}" type="pres">
      <dgm:prSet presAssocID="{6B66DE61-0701-4728-BC9C-C07AF59549F9}" presName="hierChild5" presStyleCnt="0"/>
      <dgm:spPr/>
      <dgm:t>
        <a:bodyPr/>
        <a:lstStyle/>
        <a:p>
          <a:endParaRPr lang="es-ES"/>
        </a:p>
      </dgm:t>
    </dgm:pt>
    <dgm:pt modelId="{C8C6B65D-B866-4DA4-9000-DCA68DB8374A}" type="pres">
      <dgm:prSet presAssocID="{97E9E1A6-FDB0-411F-AABA-FD788B995886}" presName="Name37" presStyleLbl="parChTrans1D3" presStyleIdx="14" presStyleCnt="20"/>
      <dgm:spPr/>
      <dgm:t>
        <a:bodyPr/>
        <a:lstStyle/>
        <a:p>
          <a:endParaRPr lang="es-ES"/>
        </a:p>
      </dgm:t>
    </dgm:pt>
    <dgm:pt modelId="{FF667ACA-3596-4D24-ADE0-096D5B831A10}" type="pres">
      <dgm:prSet presAssocID="{87E4DC6B-A447-46FE-A4E3-DFC3C44F3A95}" presName="hierRoot2" presStyleCnt="0">
        <dgm:presLayoutVars>
          <dgm:hierBranch val="init"/>
        </dgm:presLayoutVars>
      </dgm:prSet>
      <dgm:spPr/>
      <dgm:t>
        <a:bodyPr/>
        <a:lstStyle/>
        <a:p>
          <a:endParaRPr lang="es-ES"/>
        </a:p>
      </dgm:t>
    </dgm:pt>
    <dgm:pt modelId="{2E0FD940-36E4-47A9-80F5-F61989C9A900}" type="pres">
      <dgm:prSet presAssocID="{87E4DC6B-A447-46FE-A4E3-DFC3C44F3A95}" presName="rootComposite" presStyleCnt="0"/>
      <dgm:spPr/>
      <dgm:t>
        <a:bodyPr/>
        <a:lstStyle/>
        <a:p>
          <a:endParaRPr lang="es-ES"/>
        </a:p>
      </dgm:t>
    </dgm:pt>
    <dgm:pt modelId="{2D5E225B-A2D4-491F-8929-A0CAA929365E}" type="pres">
      <dgm:prSet presAssocID="{87E4DC6B-A447-46FE-A4E3-DFC3C44F3A95}" presName="rootText" presStyleLbl="node3" presStyleIdx="14" presStyleCnt="20" custLinFactNeighborY="52825">
        <dgm:presLayoutVars>
          <dgm:chPref val="3"/>
        </dgm:presLayoutVars>
      </dgm:prSet>
      <dgm:spPr/>
      <dgm:t>
        <a:bodyPr/>
        <a:lstStyle/>
        <a:p>
          <a:endParaRPr lang="es-ES"/>
        </a:p>
      </dgm:t>
    </dgm:pt>
    <dgm:pt modelId="{0E6DEA9D-EE4E-4860-9EB7-022339D78EDA}" type="pres">
      <dgm:prSet presAssocID="{87E4DC6B-A447-46FE-A4E3-DFC3C44F3A95}" presName="rootConnector" presStyleLbl="node3" presStyleIdx="14" presStyleCnt="20"/>
      <dgm:spPr/>
      <dgm:t>
        <a:bodyPr/>
        <a:lstStyle/>
        <a:p>
          <a:endParaRPr lang="es-ES"/>
        </a:p>
      </dgm:t>
    </dgm:pt>
    <dgm:pt modelId="{4ECFFE42-FFFB-4CBE-AD1B-9CE86AEF426B}" type="pres">
      <dgm:prSet presAssocID="{87E4DC6B-A447-46FE-A4E3-DFC3C44F3A95}" presName="hierChild4" presStyleCnt="0"/>
      <dgm:spPr/>
      <dgm:t>
        <a:bodyPr/>
        <a:lstStyle/>
        <a:p>
          <a:endParaRPr lang="es-ES"/>
        </a:p>
      </dgm:t>
    </dgm:pt>
    <dgm:pt modelId="{0CC9DD2E-92BE-491E-85EF-3EB7303BF0DF}" type="pres">
      <dgm:prSet presAssocID="{87E4DC6B-A447-46FE-A4E3-DFC3C44F3A95}" presName="hierChild5" presStyleCnt="0"/>
      <dgm:spPr/>
      <dgm:t>
        <a:bodyPr/>
        <a:lstStyle/>
        <a:p>
          <a:endParaRPr lang="es-ES"/>
        </a:p>
      </dgm:t>
    </dgm:pt>
    <dgm:pt modelId="{96D23C83-8484-4300-9947-654C2EADB1FA}" type="pres">
      <dgm:prSet presAssocID="{985FB8D0-BAA3-4DCD-8157-6C81AFE0D1B9}" presName="hierChild5" presStyleCnt="0"/>
      <dgm:spPr/>
      <dgm:t>
        <a:bodyPr/>
        <a:lstStyle/>
        <a:p>
          <a:endParaRPr lang="es-ES"/>
        </a:p>
      </dgm:t>
    </dgm:pt>
    <dgm:pt modelId="{530DD0C7-D313-43B9-B638-992A86A65273}" type="pres">
      <dgm:prSet presAssocID="{807C6F38-FD9B-409A-A040-B90BF2974820}" presName="Name37" presStyleLbl="parChTrans1D2" presStyleIdx="8" presStyleCnt="11"/>
      <dgm:spPr/>
      <dgm:t>
        <a:bodyPr/>
        <a:lstStyle/>
        <a:p>
          <a:endParaRPr lang="es-ES"/>
        </a:p>
      </dgm:t>
    </dgm:pt>
    <dgm:pt modelId="{DBB9C612-9E4E-4EA0-AD12-0C26BACF8D3A}" type="pres">
      <dgm:prSet presAssocID="{4C0709DC-3910-4F9E-88C3-F13CBB2A6E3B}" presName="hierRoot2" presStyleCnt="0">
        <dgm:presLayoutVars>
          <dgm:hierBranch val="init"/>
        </dgm:presLayoutVars>
      </dgm:prSet>
      <dgm:spPr/>
      <dgm:t>
        <a:bodyPr/>
        <a:lstStyle/>
        <a:p>
          <a:endParaRPr lang="es-ES"/>
        </a:p>
      </dgm:t>
    </dgm:pt>
    <dgm:pt modelId="{7A41CF8B-E921-4DAD-B3F0-12CCF541CE7B}" type="pres">
      <dgm:prSet presAssocID="{4C0709DC-3910-4F9E-88C3-F13CBB2A6E3B}" presName="rootComposite" presStyleCnt="0"/>
      <dgm:spPr/>
      <dgm:t>
        <a:bodyPr/>
        <a:lstStyle/>
        <a:p>
          <a:endParaRPr lang="es-ES"/>
        </a:p>
      </dgm:t>
    </dgm:pt>
    <dgm:pt modelId="{9E0E7746-4AB1-4CCC-931C-1B24796E7B0E}" type="pres">
      <dgm:prSet presAssocID="{4C0709DC-3910-4F9E-88C3-F13CBB2A6E3B}" presName="rootText" presStyleLbl="node2" presStyleIdx="8" presStyleCnt="11" custLinFactNeighborY="16532">
        <dgm:presLayoutVars>
          <dgm:chPref val="3"/>
        </dgm:presLayoutVars>
      </dgm:prSet>
      <dgm:spPr/>
      <dgm:t>
        <a:bodyPr/>
        <a:lstStyle/>
        <a:p>
          <a:endParaRPr lang="es-ES"/>
        </a:p>
      </dgm:t>
    </dgm:pt>
    <dgm:pt modelId="{440DF9C8-D1E0-4A43-8668-F4AE7D53D477}" type="pres">
      <dgm:prSet presAssocID="{4C0709DC-3910-4F9E-88C3-F13CBB2A6E3B}" presName="rootConnector" presStyleLbl="node2" presStyleIdx="8" presStyleCnt="11"/>
      <dgm:spPr/>
      <dgm:t>
        <a:bodyPr/>
        <a:lstStyle/>
        <a:p>
          <a:endParaRPr lang="es-ES"/>
        </a:p>
      </dgm:t>
    </dgm:pt>
    <dgm:pt modelId="{58ECDCCF-18E4-47D4-81C7-A2C7D3715F00}" type="pres">
      <dgm:prSet presAssocID="{4C0709DC-3910-4F9E-88C3-F13CBB2A6E3B}" presName="hierChild4" presStyleCnt="0"/>
      <dgm:spPr/>
      <dgm:t>
        <a:bodyPr/>
        <a:lstStyle/>
        <a:p>
          <a:endParaRPr lang="es-ES"/>
        </a:p>
      </dgm:t>
    </dgm:pt>
    <dgm:pt modelId="{88F3DCA2-9DFA-42E6-AD51-37006267F86F}" type="pres">
      <dgm:prSet presAssocID="{6F1D28B2-8F04-4D8A-BF01-9B3625156BDA}" presName="Name37" presStyleLbl="parChTrans1D3" presStyleIdx="15" presStyleCnt="20"/>
      <dgm:spPr/>
      <dgm:t>
        <a:bodyPr/>
        <a:lstStyle/>
        <a:p>
          <a:endParaRPr lang="es-ES"/>
        </a:p>
      </dgm:t>
    </dgm:pt>
    <dgm:pt modelId="{2984021F-3D75-4E4C-AFEA-BEA190D807EB}" type="pres">
      <dgm:prSet presAssocID="{1CC59B24-BFC4-4FFF-A67F-2BF20A3A737C}" presName="hierRoot2" presStyleCnt="0">
        <dgm:presLayoutVars>
          <dgm:hierBranch val="init"/>
        </dgm:presLayoutVars>
      </dgm:prSet>
      <dgm:spPr/>
      <dgm:t>
        <a:bodyPr/>
        <a:lstStyle/>
        <a:p>
          <a:endParaRPr lang="es-ES"/>
        </a:p>
      </dgm:t>
    </dgm:pt>
    <dgm:pt modelId="{0927DCC1-6A98-49B7-965F-7DE44E1037C8}" type="pres">
      <dgm:prSet presAssocID="{1CC59B24-BFC4-4FFF-A67F-2BF20A3A737C}" presName="rootComposite" presStyleCnt="0"/>
      <dgm:spPr/>
      <dgm:t>
        <a:bodyPr/>
        <a:lstStyle/>
        <a:p>
          <a:endParaRPr lang="es-ES"/>
        </a:p>
      </dgm:t>
    </dgm:pt>
    <dgm:pt modelId="{D2B36BE4-71CD-4EE1-83AF-46B9FB2E0CC8}" type="pres">
      <dgm:prSet presAssocID="{1CC59B24-BFC4-4FFF-A67F-2BF20A3A737C}" presName="rootText" presStyleLbl="node3" presStyleIdx="15" presStyleCnt="20" custScaleY="146184" custLinFactNeighborY="52825">
        <dgm:presLayoutVars>
          <dgm:chPref val="3"/>
        </dgm:presLayoutVars>
      </dgm:prSet>
      <dgm:spPr/>
      <dgm:t>
        <a:bodyPr/>
        <a:lstStyle/>
        <a:p>
          <a:endParaRPr lang="es-ES"/>
        </a:p>
      </dgm:t>
    </dgm:pt>
    <dgm:pt modelId="{AFFAF1F1-B9E7-4098-9555-00A6B33ADC66}" type="pres">
      <dgm:prSet presAssocID="{1CC59B24-BFC4-4FFF-A67F-2BF20A3A737C}" presName="rootConnector" presStyleLbl="node3" presStyleIdx="15" presStyleCnt="20"/>
      <dgm:spPr/>
      <dgm:t>
        <a:bodyPr/>
        <a:lstStyle/>
        <a:p>
          <a:endParaRPr lang="es-ES"/>
        </a:p>
      </dgm:t>
    </dgm:pt>
    <dgm:pt modelId="{2B40C92F-81D9-4D15-9CF4-0228849BB582}" type="pres">
      <dgm:prSet presAssocID="{1CC59B24-BFC4-4FFF-A67F-2BF20A3A737C}" presName="hierChild4" presStyleCnt="0"/>
      <dgm:spPr/>
      <dgm:t>
        <a:bodyPr/>
        <a:lstStyle/>
        <a:p>
          <a:endParaRPr lang="es-ES"/>
        </a:p>
      </dgm:t>
    </dgm:pt>
    <dgm:pt modelId="{C6D80DF7-1BD4-4280-B4EF-F583354E1C10}" type="pres">
      <dgm:prSet presAssocID="{1CC59B24-BFC4-4FFF-A67F-2BF20A3A737C}" presName="hierChild5" presStyleCnt="0"/>
      <dgm:spPr/>
      <dgm:t>
        <a:bodyPr/>
        <a:lstStyle/>
        <a:p>
          <a:endParaRPr lang="es-ES"/>
        </a:p>
      </dgm:t>
    </dgm:pt>
    <dgm:pt modelId="{07E723C6-2D04-4444-BAE1-D157FFE1F8E9}" type="pres">
      <dgm:prSet presAssocID="{4C0709DC-3910-4F9E-88C3-F13CBB2A6E3B}" presName="hierChild5" presStyleCnt="0"/>
      <dgm:spPr/>
      <dgm:t>
        <a:bodyPr/>
        <a:lstStyle/>
        <a:p>
          <a:endParaRPr lang="es-ES"/>
        </a:p>
      </dgm:t>
    </dgm:pt>
    <dgm:pt modelId="{5F8C8C09-5809-43BF-A98E-23E9136D04BA}" type="pres">
      <dgm:prSet presAssocID="{45E46377-DC84-4A22-9B1B-69991C3F8A07}" presName="Name37" presStyleLbl="parChTrans1D2" presStyleIdx="9" presStyleCnt="11"/>
      <dgm:spPr/>
      <dgm:t>
        <a:bodyPr/>
        <a:lstStyle/>
        <a:p>
          <a:endParaRPr lang="es-ES"/>
        </a:p>
      </dgm:t>
    </dgm:pt>
    <dgm:pt modelId="{5C35C06E-16D3-47D0-BEA1-17A895185A8F}" type="pres">
      <dgm:prSet presAssocID="{C00A8476-3F69-40C7-A937-7D887B2F5AB6}" presName="hierRoot2" presStyleCnt="0">
        <dgm:presLayoutVars>
          <dgm:hierBranch val="init"/>
        </dgm:presLayoutVars>
      </dgm:prSet>
      <dgm:spPr/>
      <dgm:t>
        <a:bodyPr/>
        <a:lstStyle/>
        <a:p>
          <a:endParaRPr lang="es-ES"/>
        </a:p>
      </dgm:t>
    </dgm:pt>
    <dgm:pt modelId="{F3581D10-1A04-48DF-85E8-2A69A5820750}" type="pres">
      <dgm:prSet presAssocID="{C00A8476-3F69-40C7-A937-7D887B2F5AB6}" presName="rootComposite" presStyleCnt="0"/>
      <dgm:spPr/>
      <dgm:t>
        <a:bodyPr/>
        <a:lstStyle/>
        <a:p>
          <a:endParaRPr lang="es-ES"/>
        </a:p>
      </dgm:t>
    </dgm:pt>
    <dgm:pt modelId="{27D07134-5F3D-497C-B543-8D7BE368C773}" type="pres">
      <dgm:prSet presAssocID="{C00A8476-3F69-40C7-A937-7D887B2F5AB6}" presName="rootText" presStyleLbl="node2" presStyleIdx="9" presStyleCnt="11" custLinFactNeighborY="16532">
        <dgm:presLayoutVars>
          <dgm:chPref val="3"/>
        </dgm:presLayoutVars>
      </dgm:prSet>
      <dgm:spPr/>
      <dgm:t>
        <a:bodyPr/>
        <a:lstStyle/>
        <a:p>
          <a:endParaRPr lang="es-ES"/>
        </a:p>
      </dgm:t>
    </dgm:pt>
    <dgm:pt modelId="{891E47AE-5838-422B-BC28-44BD4E28DC42}" type="pres">
      <dgm:prSet presAssocID="{C00A8476-3F69-40C7-A937-7D887B2F5AB6}" presName="rootConnector" presStyleLbl="node2" presStyleIdx="9" presStyleCnt="11"/>
      <dgm:spPr/>
      <dgm:t>
        <a:bodyPr/>
        <a:lstStyle/>
        <a:p>
          <a:endParaRPr lang="es-ES"/>
        </a:p>
      </dgm:t>
    </dgm:pt>
    <dgm:pt modelId="{1347D81A-9543-4C03-9F06-58392F466F74}" type="pres">
      <dgm:prSet presAssocID="{C00A8476-3F69-40C7-A937-7D887B2F5AB6}" presName="hierChild4" presStyleCnt="0"/>
      <dgm:spPr/>
      <dgm:t>
        <a:bodyPr/>
        <a:lstStyle/>
        <a:p>
          <a:endParaRPr lang="es-ES"/>
        </a:p>
      </dgm:t>
    </dgm:pt>
    <dgm:pt modelId="{E20458B5-7B8C-40C5-AFDD-2C125C8B3631}" type="pres">
      <dgm:prSet presAssocID="{EB149155-7D66-4651-B8B7-D9C37F66C2FE}" presName="Name37" presStyleLbl="parChTrans1D3" presStyleIdx="16" presStyleCnt="20"/>
      <dgm:spPr/>
      <dgm:t>
        <a:bodyPr/>
        <a:lstStyle/>
        <a:p>
          <a:endParaRPr lang="es-ES"/>
        </a:p>
      </dgm:t>
    </dgm:pt>
    <dgm:pt modelId="{A20C75BE-0630-4E47-B8D7-3DF7E87C1F24}" type="pres">
      <dgm:prSet presAssocID="{C47BC3EC-476B-4A2F-957A-3EF5C6F0BE22}" presName="hierRoot2" presStyleCnt="0">
        <dgm:presLayoutVars>
          <dgm:hierBranch val="init"/>
        </dgm:presLayoutVars>
      </dgm:prSet>
      <dgm:spPr/>
      <dgm:t>
        <a:bodyPr/>
        <a:lstStyle/>
        <a:p>
          <a:endParaRPr lang="es-ES"/>
        </a:p>
      </dgm:t>
    </dgm:pt>
    <dgm:pt modelId="{755BFDE5-3E2D-451D-91D8-0803927682E1}" type="pres">
      <dgm:prSet presAssocID="{C47BC3EC-476B-4A2F-957A-3EF5C6F0BE22}" presName="rootComposite" presStyleCnt="0"/>
      <dgm:spPr/>
      <dgm:t>
        <a:bodyPr/>
        <a:lstStyle/>
        <a:p>
          <a:endParaRPr lang="es-ES"/>
        </a:p>
      </dgm:t>
    </dgm:pt>
    <dgm:pt modelId="{0F956FF6-1BB2-41F2-8C23-16988133BD24}" type="pres">
      <dgm:prSet presAssocID="{C47BC3EC-476B-4A2F-957A-3EF5C6F0BE22}" presName="rootText" presStyleLbl="node3" presStyleIdx="16" presStyleCnt="20" custLinFactNeighborY="52825">
        <dgm:presLayoutVars>
          <dgm:chPref val="3"/>
        </dgm:presLayoutVars>
      </dgm:prSet>
      <dgm:spPr/>
      <dgm:t>
        <a:bodyPr/>
        <a:lstStyle/>
        <a:p>
          <a:endParaRPr lang="es-ES"/>
        </a:p>
      </dgm:t>
    </dgm:pt>
    <dgm:pt modelId="{78EDCE51-9782-467A-9662-2B359798F783}" type="pres">
      <dgm:prSet presAssocID="{C47BC3EC-476B-4A2F-957A-3EF5C6F0BE22}" presName="rootConnector" presStyleLbl="node3" presStyleIdx="16" presStyleCnt="20"/>
      <dgm:spPr/>
      <dgm:t>
        <a:bodyPr/>
        <a:lstStyle/>
        <a:p>
          <a:endParaRPr lang="es-ES"/>
        </a:p>
      </dgm:t>
    </dgm:pt>
    <dgm:pt modelId="{B2CF19B3-FF63-49CE-A383-B8E7363BE618}" type="pres">
      <dgm:prSet presAssocID="{C47BC3EC-476B-4A2F-957A-3EF5C6F0BE22}" presName="hierChild4" presStyleCnt="0"/>
      <dgm:spPr/>
      <dgm:t>
        <a:bodyPr/>
        <a:lstStyle/>
        <a:p>
          <a:endParaRPr lang="es-ES"/>
        </a:p>
      </dgm:t>
    </dgm:pt>
    <dgm:pt modelId="{0C7B1C4A-17F5-4242-9621-DC4F45642700}" type="pres">
      <dgm:prSet presAssocID="{C47BC3EC-476B-4A2F-957A-3EF5C6F0BE22}" presName="hierChild5" presStyleCnt="0"/>
      <dgm:spPr/>
      <dgm:t>
        <a:bodyPr/>
        <a:lstStyle/>
        <a:p>
          <a:endParaRPr lang="es-ES"/>
        </a:p>
      </dgm:t>
    </dgm:pt>
    <dgm:pt modelId="{5E412A5A-8925-454F-B0E7-BC0F2AA1389C}" type="pres">
      <dgm:prSet presAssocID="{9E473F96-46F2-4BEF-BA61-7C072B0FC0DF}" presName="Name37" presStyleLbl="parChTrans1D3" presStyleIdx="17" presStyleCnt="20"/>
      <dgm:spPr/>
      <dgm:t>
        <a:bodyPr/>
        <a:lstStyle/>
        <a:p>
          <a:endParaRPr lang="es-ES"/>
        </a:p>
      </dgm:t>
    </dgm:pt>
    <dgm:pt modelId="{53D164FD-58BC-4FD0-8DA3-A65D41C6447A}" type="pres">
      <dgm:prSet presAssocID="{0B379512-08DA-4C53-BF0E-5F01E8C4EA0A}" presName="hierRoot2" presStyleCnt="0">
        <dgm:presLayoutVars>
          <dgm:hierBranch val="init"/>
        </dgm:presLayoutVars>
      </dgm:prSet>
      <dgm:spPr/>
      <dgm:t>
        <a:bodyPr/>
        <a:lstStyle/>
        <a:p>
          <a:endParaRPr lang="es-ES"/>
        </a:p>
      </dgm:t>
    </dgm:pt>
    <dgm:pt modelId="{6FA9E1AC-3659-4E2E-ACFC-DCD5FCE866F6}" type="pres">
      <dgm:prSet presAssocID="{0B379512-08DA-4C53-BF0E-5F01E8C4EA0A}" presName="rootComposite" presStyleCnt="0"/>
      <dgm:spPr/>
      <dgm:t>
        <a:bodyPr/>
        <a:lstStyle/>
        <a:p>
          <a:endParaRPr lang="es-ES"/>
        </a:p>
      </dgm:t>
    </dgm:pt>
    <dgm:pt modelId="{EC7FE0C3-7312-459A-90CB-9D39FCB6918F}" type="pres">
      <dgm:prSet presAssocID="{0B379512-08DA-4C53-BF0E-5F01E8C4EA0A}" presName="rootText" presStyleLbl="node3" presStyleIdx="17" presStyleCnt="20" custLinFactNeighborY="52825">
        <dgm:presLayoutVars>
          <dgm:chPref val="3"/>
        </dgm:presLayoutVars>
      </dgm:prSet>
      <dgm:spPr/>
      <dgm:t>
        <a:bodyPr/>
        <a:lstStyle/>
        <a:p>
          <a:endParaRPr lang="es-ES"/>
        </a:p>
      </dgm:t>
    </dgm:pt>
    <dgm:pt modelId="{0A8FE96D-AAB5-4E46-9DCA-FCA3D32D2BD9}" type="pres">
      <dgm:prSet presAssocID="{0B379512-08DA-4C53-BF0E-5F01E8C4EA0A}" presName="rootConnector" presStyleLbl="node3" presStyleIdx="17" presStyleCnt="20"/>
      <dgm:spPr/>
      <dgm:t>
        <a:bodyPr/>
        <a:lstStyle/>
        <a:p>
          <a:endParaRPr lang="es-ES"/>
        </a:p>
      </dgm:t>
    </dgm:pt>
    <dgm:pt modelId="{32B5027A-15FE-4D4C-9708-3092AE108AA2}" type="pres">
      <dgm:prSet presAssocID="{0B379512-08DA-4C53-BF0E-5F01E8C4EA0A}" presName="hierChild4" presStyleCnt="0"/>
      <dgm:spPr/>
      <dgm:t>
        <a:bodyPr/>
        <a:lstStyle/>
        <a:p>
          <a:endParaRPr lang="es-ES"/>
        </a:p>
      </dgm:t>
    </dgm:pt>
    <dgm:pt modelId="{D60B8739-C8F2-4F88-93A8-ADF1C8B206CC}" type="pres">
      <dgm:prSet presAssocID="{0B379512-08DA-4C53-BF0E-5F01E8C4EA0A}" presName="hierChild5" presStyleCnt="0"/>
      <dgm:spPr/>
      <dgm:t>
        <a:bodyPr/>
        <a:lstStyle/>
        <a:p>
          <a:endParaRPr lang="es-ES"/>
        </a:p>
      </dgm:t>
    </dgm:pt>
    <dgm:pt modelId="{F046BC4C-923C-4E0D-9ADF-75014BFF6285}" type="pres">
      <dgm:prSet presAssocID="{DC310D07-94E5-42D4-8496-30B151ECE264}" presName="Name37" presStyleLbl="parChTrans1D3" presStyleIdx="18" presStyleCnt="20"/>
      <dgm:spPr/>
      <dgm:t>
        <a:bodyPr/>
        <a:lstStyle/>
        <a:p>
          <a:endParaRPr lang="es-ES"/>
        </a:p>
      </dgm:t>
    </dgm:pt>
    <dgm:pt modelId="{501808E3-579A-4DD8-BBAF-5F2E6E7D9D21}" type="pres">
      <dgm:prSet presAssocID="{0064AE0A-67AF-4AB8-B724-97EF332983D8}" presName="hierRoot2" presStyleCnt="0">
        <dgm:presLayoutVars>
          <dgm:hierBranch val="init"/>
        </dgm:presLayoutVars>
      </dgm:prSet>
      <dgm:spPr/>
      <dgm:t>
        <a:bodyPr/>
        <a:lstStyle/>
        <a:p>
          <a:endParaRPr lang="es-ES"/>
        </a:p>
      </dgm:t>
    </dgm:pt>
    <dgm:pt modelId="{5C374E9B-8C8F-4AFD-B581-4EE7593D4B20}" type="pres">
      <dgm:prSet presAssocID="{0064AE0A-67AF-4AB8-B724-97EF332983D8}" presName="rootComposite" presStyleCnt="0"/>
      <dgm:spPr/>
      <dgm:t>
        <a:bodyPr/>
        <a:lstStyle/>
        <a:p>
          <a:endParaRPr lang="es-ES"/>
        </a:p>
      </dgm:t>
    </dgm:pt>
    <dgm:pt modelId="{8C9E22A0-7A4A-4F63-A502-C4FF5C255073}" type="pres">
      <dgm:prSet presAssocID="{0064AE0A-67AF-4AB8-B724-97EF332983D8}" presName="rootText" presStyleLbl="node3" presStyleIdx="18" presStyleCnt="20" custLinFactNeighborY="52825">
        <dgm:presLayoutVars>
          <dgm:chPref val="3"/>
        </dgm:presLayoutVars>
      </dgm:prSet>
      <dgm:spPr/>
      <dgm:t>
        <a:bodyPr/>
        <a:lstStyle/>
        <a:p>
          <a:endParaRPr lang="es-ES"/>
        </a:p>
      </dgm:t>
    </dgm:pt>
    <dgm:pt modelId="{6F3E1391-0FFD-4519-AE5D-1A1FD81CB946}" type="pres">
      <dgm:prSet presAssocID="{0064AE0A-67AF-4AB8-B724-97EF332983D8}" presName="rootConnector" presStyleLbl="node3" presStyleIdx="18" presStyleCnt="20"/>
      <dgm:spPr/>
      <dgm:t>
        <a:bodyPr/>
        <a:lstStyle/>
        <a:p>
          <a:endParaRPr lang="es-ES"/>
        </a:p>
      </dgm:t>
    </dgm:pt>
    <dgm:pt modelId="{42F85BEE-BABF-4B5C-8217-E15923BDC098}" type="pres">
      <dgm:prSet presAssocID="{0064AE0A-67AF-4AB8-B724-97EF332983D8}" presName="hierChild4" presStyleCnt="0"/>
      <dgm:spPr/>
      <dgm:t>
        <a:bodyPr/>
        <a:lstStyle/>
        <a:p>
          <a:endParaRPr lang="es-ES"/>
        </a:p>
      </dgm:t>
    </dgm:pt>
    <dgm:pt modelId="{140B7337-03F8-4988-BFF6-701DC9D58574}" type="pres">
      <dgm:prSet presAssocID="{0064AE0A-67AF-4AB8-B724-97EF332983D8}" presName="hierChild5" presStyleCnt="0"/>
      <dgm:spPr/>
      <dgm:t>
        <a:bodyPr/>
        <a:lstStyle/>
        <a:p>
          <a:endParaRPr lang="es-ES"/>
        </a:p>
      </dgm:t>
    </dgm:pt>
    <dgm:pt modelId="{D02E2C8F-FD79-4FFB-A40C-B63383A9198F}" type="pres">
      <dgm:prSet presAssocID="{C00A8476-3F69-40C7-A937-7D887B2F5AB6}" presName="hierChild5" presStyleCnt="0"/>
      <dgm:spPr/>
      <dgm:t>
        <a:bodyPr/>
        <a:lstStyle/>
        <a:p>
          <a:endParaRPr lang="es-ES"/>
        </a:p>
      </dgm:t>
    </dgm:pt>
    <dgm:pt modelId="{5C4DBEA4-25CF-4F25-9E15-02E1335041AF}" type="pres">
      <dgm:prSet presAssocID="{BB078A97-EA16-44FE-BA3B-72A6BE965DE9}" presName="Name37" presStyleLbl="parChTrans1D2" presStyleIdx="10" presStyleCnt="11"/>
      <dgm:spPr/>
      <dgm:t>
        <a:bodyPr/>
        <a:lstStyle/>
        <a:p>
          <a:endParaRPr lang="es-ES"/>
        </a:p>
      </dgm:t>
    </dgm:pt>
    <dgm:pt modelId="{D3045C38-26DC-4C90-A0E6-E8B6CBA12E7A}" type="pres">
      <dgm:prSet presAssocID="{F115B1E6-26C3-4AFF-BB37-0AC870CD6878}" presName="hierRoot2" presStyleCnt="0">
        <dgm:presLayoutVars>
          <dgm:hierBranch val="init"/>
        </dgm:presLayoutVars>
      </dgm:prSet>
      <dgm:spPr/>
      <dgm:t>
        <a:bodyPr/>
        <a:lstStyle/>
        <a:p>
          <a:endParaRPr lang="es-ES"/>
        </a:p>
      </dgm:t>
    </dgm:pt>
    <dgm:pt modelId="{62058F80-AB90-44EA-B224-8BEB016CF6D7}" type="pres">
      <dgm:prSet presAssocID="{F115B1E6-26C3-4AFF-BB37-0AC870CD6878}" presName="rootComposite" presStyleCnt="0"/>
      <dgm:spPr/>
      <dgm:t>
        <a:bodyPr/>
        <a:lstStyle/>
        <a:p>
          <a:endParaRPr lang="es-ES"/>
        </a:p>
      </dgm:t>
    </dgm:pt>
    <dgm:pt modelId="{2594DDFF-FE90-427B-96AF-117B3D010BE8}" type="pres">
      <dgm:prSet presAssocID="{F115B1E6-26C3-4AFF-BB37-0AC870CD6878}" presName="rootText" presStyleLbl="node2" presStyleIdx="10" presStyleCnt="11" custLinFactNeighborY="16532">
        <dgm:presLayoutVars>
          <dgm:chPref val="3"/>
        </dgm:presLayoutVars>
      </dgm:prSet>
      <dgm:spPr/>
      <dgm:t>
        <a:bodyPr/>
        <a:lstStyle/>
        <a:p>
          <a:endParaRPr lang="es-ES"/>
        </a:p>
      </dgm:t>
    </dgm:pt>
    <dgm:pt modelId="{F39C4602-B75D-4A26-B31C-7DC50B999D61}" type="pres">
      <dgm:prSet presAssocID="{F115B1E6-26C3-4AFF-BB37-0AC870CD6878}" presName="rootConnector" presStyleLbl="node2" presStyleIdx="10" presStyleCnt="11"/>
      <dgm:spPr/>
      <dgm:t>
        <a:bodyPr/>
        <a:lstStyle/>
        <a:p>
          <a:endParaRPr lang="es-ES"/>
        </a:p>
      </dgm:t>
    </dgm:pt>
    <dgm:pt modelId="{E2AB66E4-CA58-4FBF-9936-854117E4D70A}" type="pres">
      <dgm:prSet presAssocID="{F115B1E6-26C3-4AFF-BB37-0AC870CD6878}" presName="hierChild4" presStyleCnt="0"/>
      <dgm:spPr/>
      <dgm:t>
        <a:bodyPr/>
        <a:lstStyle/>
        <a:p>
          <a:endParaRPr lang="es-ES"/>
        </a:p>
      </dgm:t>
    </dgm:pt>
    <dgm:pt modelId="{4221A1D2-BC11-4EC8-8EE0-2CD55AD7BF03}" type="pres">
      <dgm:prSet presAssocID="{71059EE3-C8E8-4688-811A-C64B65825314}" presName="Name37" presStyleLbl="parChTrans1D3" presStyleIdx="19" presStyleCnt="20"/>
      <dgm:spPr/>
      <dgm:t>
        <a:bodyPr/>
        <a:lstStyle/>
        <a:p>
          <a:endParaRPr lang="es-ES"/>
        </a:p>
      </dgm:t>
    </dgm:pt>
    <dgm:pt modelId="{BD7EE5E4-F303-420F-87B5-F93EB3DF3A01}" type="pres">
      <dgm:prSet presAssocID="{A58497C8-15E0-4854-A3CF-15C1EC7B1844}" presName="hierRoot2" presStyleCnt="0">
        <dgm:presLayoutVars>
          <dgm:hierBranch val="init"/>
        </dgm:presLayoutVars>
      </dgm:prSet>
      <dgm:spPr/>
      <dgm:t>
        <a:bodyPr/>
        <a:lstStyle/>
        <a:p>
          <a:endParaRPr lang="es-ES"/>
        </a:p>
      </dgm:t>
    </dgm:pt>
    <dgm:pt modelId="{8D10E891-5DEF-4BD9-A753-1FA61FD23A6D}" type="pres">
      <dgm:prSet presAssocID="{A58497C8-15E0-4854-A3CF-15C1EC7B1844}" presName="rootComposite" presStyleCnt="0"/>
      <dgm:spPr/>
      <dgm:t>
        <a:bodyPr/>
        <a:lstStyle/>
        <a:p>
          <a:endParaRPr lang="es-ES"/>
        </a:p>
      </dgm:t>
    </dgm:pt>
    <dgm:pt modelId="{C0999FFF-A2FE-4165-B1D0-70C1BC5E2488}" type="pres">
      <dgm:prSet presAssocID="{A58497C8-15E0-4854-A3CF-15C1EC7B1844}" presName="rootText" presStyleLbl="node3" presStyleIdx="19" presStyleCnt="20" custScaleY="138955" custLinFactNeighborY="52825">
        <dgm:presLayoutVars>
          <dgm:chPref val="3"/>
        </dgm:presLayoutVars>
      </dgm:prSet>
      <dgm:spPr/>
      <dgm:t>
        <a:bodyPr/>
        <a:lstStyle/>
        <a:p>
          <a:endParaRPr lang="es-ES"/>
        </a:p>
      </dgm:t>
    </dgm:pt>
    <dgm:pt modelId="{E42E1E75-C0AD-4F48-BC2E-02B941F2E8D7}" type="pres">
      <dgm:prSet presAssocID="{A58497C8-15E0-4854-A3CF-15C1EC7B1844}" presName="rootConnector" presStyleLbl="node3" presStyleIdx="19" presStyleCnt="20"/>
      <dgm:spPr/>
      <dgm:t>
        <a:bodyPr/>
        <a:lstStyle/>
        <a:p>
          <a:endParaRPr lang="es-ES"/>
        </a:p>
      </dgm:t>
    </dgm:pt>
    <dgm:pt modelId="{B78EB3FE-63AF-442C-8767-EF8BFC95C370}" type="pres">
      <dgm:prSet presAssocID="{A58497C8-15E0-4854-A3CF-15C1EC7B1844}" presName="hierChild4" presStyleCnt="0"/>
      <dgm:spPr/>
      <dgm:t>
        <a:bodyPr/>
        <a:lstStyle/>
        <a:p>
          <a:endParaRPr lang="es-ES"/>
        </a:p>
      </dgm:t>
    </dgm:pt>
    <dgm:pt modelId="{E0DD8F20-E930-4136-87E0-F748CD27B37E}" type="pres">
      <dgm:prSet presAssocID="{A58497C8-15E0-4854-A3CF-15C1EC7B1844}" presName="hierChild5" presStyleCnt="0"/>
      <dgm:spPr/>
      <dgm:t>
        <a:bodyPr/>
        <a:lstStyle/>
        <a:p>
          <a:endParaRPr lang="es-ES"/>
        </a:p>
      </dgm:t>
    </dgm:pt>
    <dgm:pt modelId="{FA0CBC18-34E2-48B4-A76B-2F1BA3DA672F}" type="pres">
      <dgm:prSet presAssocID="{F115B1E6-26C3-4AFF-BB37-0AC870CD6878}" presName="hierChild5" presStyleCnt="0"/>
      <dgm:spPr/>
      <dgm:t>
        <a:bodyPr/>
        <a:lstStyle/>
        <a:p>
          <a:endParaRPr lang="es-ES"/>
        </a:p>
      </dgm:t>
    </dgm:pt>
    <dgm:pt modelId="{A2EB6FA3-25B2-4176-B726-626AD406041F}" type="pres">
      <dgm:prSet presAssocID="{BFECC797-2341-4836-B1CA-2EF4C8D02367}" presName="hierChild3" presStyleCnt="0"/>
      <dgm:spPr/>
      <dgm:t>
        <a:bodyPr/>
        <a:lstStyle/>
        <a:p>
          <a:endParaRPr lang="es-ES"/>
        </a:p>
      </dgm:t>
    </dgm:pt>
  </dgm:ptLst>
  <dgm:cxnLst>
    <dgm:cxn modelId="{6DED0FA4-3767-4904-9879-45243A429982}" type="presOf" srcId="{BFECC797-2341-4836-B1CA-2EF4C8D02367}" destId="{FE2F77E6-5BDE-4317-AA45-5DAE9A9CCD4F}" srcOrd="1" destOrd="0" presId="urn:microsoft.com/office/officeart/2005/8/layout/orgChart1"/>
    <dgm:cxn modelId="{30E6D8FB-CBB5-4D93-9522-424718CAA39D}" type="presOf" srcId="{3B1F6BD3-E6E0-4680-BBD7-F873DAA1FBF0}" destId="{D27278D9-5D2C-4E08-AA39-C989712F0346}" srcOrd="0" destOrd="0" presId="urn:microsoft.com/office/officeart/2005/8/layout/orgChart1"/>
    <dgm:cxn modelId="{7603EF8B-362D-45DD-A602-CA12890F4520}" srcId="{985FB8D0-BAA3-4DCD-8157-6C81AFE0D1B9}" destId="{6B66DE61-0701-4728-BC9C-C07AF59549F9}" srcOrd="3" destOrd="0" parTransId="{1C918219-F587-4941-8668-9010901683D1}" sibTransId="{851D598C-129F-4A00-A31B-4F57CD08348C}"/>
    <dgm:cxn modelId="{90AB8E9A-ED8B-4B6F-8BE6-6477E902E6BB}" srcId="{16936867-4A9C-40F4-85AD-D1A944C1E7C5}" destId="{A018F178-460E-40A3-BA8A-458C96C51AEA}" srcOrd="2" destOrd="0" parTransId="{06E43EF1-A5C7-4DA9-8F00-ECAB44ED8143}" sibTransId="{931D0BF6-ACE0-498D-8BED-CD00FECF4BC4}"/>
    <dgm:cxn modelId="{57ED45F5-D745-41B4-AE01-CE0AD02973BC}" type="presOf" srcId="{6B66DE61-0701-4728-BC9C-C07AF59549F9}" destId="{4698BD72-1695-4B70-91A0-85309A8264D7}" srcOrd="1" destOrd="0" presId="urn:microsoft.com/office/officeart/2005/8/layout/orgChart1"/>
    <dgm:cxn modelId="{7B3A25C6-670E-409F-AFE2-1F32B9A5EA12}" type="presOf" srcId="{1256E648-8EDF-495F-9ECB-AFC3F1D8E258}" destId="{5EC85FFE-10A6-4118-92ED-6FD00640885F}" srcOrd="0" destOrd="0" presId="urn:microsoft.com/office/officeart/2005/8/layout/orgChart1"/>
    <dgm:cxn modelId="{2A9B019D-08FF-4A3D-AA89-8E172A3B76A3}" type="presOf" srcId="{C47BC3EC-476B-4A2F-957A-3EF5C6F0BE22}" destId="{78EDCE51-9782-467A-9662-2B359798F783}" srcOrd="1" destOrd="0" presId="urn:microsoft.com/office/officeart/2005/8/layout/orgChart1"/>
    <dgm:cxn modelId="{1244B23B-8BD7-49C8-AA00-E2EFBA754850}" type="presOf" srcId="{45E46377-DC84-4A22-9B1B-69991C3F8A07}" destId="{5F8C8C09-5809-43BF-A98E-23E9136D04BA}" srcOrd="0" destOrd="0" presId="urn:microsoft.com/office/officeart/2005/8/layout/orgChart1"/>
    <dgm:cxn modelId="{64743CD6-3A61-4100-8BBF-C5EF2E72400D}" srcId="{BFECC797-2341-4836-B1CA-2EF4C8D02367}" destId="{3729FC17-7D85-49E3-8228-354FA49F52E7}" srcOrd="2" destOrd="0" parTransId="{0EC0B525-F16A-4D5C-911D-A4F5AA7E8B06}" sibTransId="{B611DC04-5B6A-42FC-8592-11169AB6BEB7}"/>
    <dgm:cxn modelId="{F9036709-9287-4D75-8C70-80941A22951B}" type="presOf" srcId="{1CCE3BB6-A694-4947-89DD-A7381C9F59BE}" destId="{FB54F753-3068-425D-88F6-54308650140B}" srcOrd="0" destOrd="0" presId="urn:microsoft.com/office/officeart/2005/8/layout/orgChart1"/>
    <dgm:cxn modelId="{1F796CA2-E954-4912-8AE6-D65D29E846CC}" type="presOf" srcId="{20551280-A8C4-444D-85CF-DC04FFF9493D}" destId="{CD6C62B1-DC40-4432-9D5C-CCF34799E355}" srcOrd="0" destOrd="0" presId="urn:microsoft.com/office/officeart/2005/8/layout/orgChart1"/>
    <dgm:cxn modelId="{8CCC0976-B7E4-424C-9CC6-4DF19172369C}" srcId="{BFECC797-2341-4836-B1CA-2EF4C8D02367}" destId="{CE242C7D-3190-4DD1-8CD9-C14001DCF78B}" srcOrd="4" destOrd="0" parTransId="{7B7DDA05-1692-41EA-B2C4-BC1DDFBB9585}" sibTransId="{65870127-3B5F-49D4-9838-8C0FB93830FC}"/>
    <dgm:cxn modelId="{7796370C-47AF-4B3B-8A8E-F5985619F8B5}" type="presOf" srcId="{B9209E60-DC16-40C4-A68E-EB4962E8E8FE}" destId="{99500164-4FFB-4F9F-A0B3-D87108FE6D6F}" srcOrd="0" destOrd="0" presId="urn:microsoft.com/office/officeart/2005/8/layout/orgChart1"/>
    <dgm:cxn modelId="{DAD8DB47-ACF2-4953-898B-EED517C12EA4}" type="presOf" srcId="{D0F74EC1-61B6-4E98-B988-5052A0BA1432}" destId="{33A0590C-235F-4A46-AD3D-0A69F266B42E}" srcOrd="0" destOrd="0" presId="urn:microsoft.com/office/officeart/2005/8/layout/orgChart1"/>
    <dgm:cxn modelId="{DE5A60A0-CF85-499D-8A59-CC7EA0478B3A}" type="presOf" srcId="{A018F178-460E-40A3-BA8A-458C96C51AEA}" destId="{C4D9356F-0DC4-45B3-A2AD-84FCC124B46C}" srcOrd="0" destOrd="0" presId="urn:microsoft.com/office/officeart/2005/8/layout/orgChart1"/>
    <dgm:cxn modelId="{FB7B8818-496C-41B3-9FB5-C9E111DD9F03}" type="presOf" srcId="{98FE880C-84E0-4476-8AD6-2420B6D5EFE0}" destId="{E90CA009-6348-4AC7-BDDF-BB9D90CB29AF}" srcOrd="1" destOrd="0" presId="urn:microsoft.com/office/officeart/2005/8/layout/orgChart1"/>
    <dgm:cxn modelId="{B38C7D7C-A673-44CE-B1CC-7F21F9FD1926}" type="presOf" srcId="{75DF5DDA-B875-409C-B7BD-C69B6819C61E}" destId="{C7BD52B2-3615-4BC2-9D18-9A3B22288664}" srcOrd="0" destOrd="0" presId="urn:microsoft.com/office/officeart/2005/8/layout/orgChart1"/>
    <dgm:cxn modelId="{6469775F-1BD2-40E7-BD48-C9FDF26A515E}" type="presOf" srcId="{985FB8D0-BAA3-4DCD-8157-6C81AFE0D1B9}" destId="{773EF74D-9977-4F16-A40D-58696B8D38A2}" srcOrd="1" destOrd="0" presId="urn:microsoft.com/office/officeart/2005/8/layout/orgChart1"/>
    <dgm:cxn modelId="{EE053339-46C6-4BE0-9AFD-0A49E013480A}" type="presOf" srcId="{6B66DE61-0701-4728-BC9C-C07AF59549F9}" destId="{3B4285F0-8AAD-4462-B681-F7CCB6060C88}" srcOrd="0" destOrd="0" presId="urn:microsoft.com/office/officeart/2005/8/layout/orgChart1"/>
    <dgm:cxn modelId="{F626075E-B417-45BF-AD89-25359030D66F}" type="presOf" srcId="{6F1D28B2-8F04-4D8A-BF01-9B3625156BDA}" destId="{88F3DCA2-9DFA-42E6-AD51-37006267F86F}" srcOrd="0" destOrd="0" presId="urn:microsoft.com/office/officeart/2005/8/layout/orgChart1"/>
    <dgm:cxn modelId="{3C588E96-62F3-4C07-BAFC-6D3C73A29FDF}" type="presOf" srcId="{97E9E1A6-FDB0-411F-AABA-FD788B995886}" destId="{C8C6B65D-B866-4DA4-9000-DCA68DB8374A}" srcOrd="0" destOrd="0" presId="urn:microsoft.com/office/officeart/2005/8/layout/orgChart1"/>
    <dgm:cxn modelId="{90389EC2-383B-45B0-B589-88E543C6E337}" type="presOf" srcId="{F115B1E6-26C3-4AFF-BB37-0AC870CD6878}" destId="{2594DDFF-FE90-427B-96AF-117B3D010BE8}" srcOrd="0" destOrd="0" presId="urn:microsoft.com/office/officeart/2005/8/layout/orgChart1"/>
    <dgm:cxn modelId="{0A7175E5-2952-476B-9CC8-2812C935632E}" type="presOf" srcId="{98FE880C-84E0-4476-8AD6-2420B6D5EFE0}" destId="{C8E62BEF-A529-4144-B2F1-9A562A3800D0}" srcOrd="0" destOrd="0" presId="urn:microsoft.com/office/officeart/2005/8/layout/orgChart1"/>
    <dgm:cxn modelId="{750ABA38-0E26-4D7F-88B6-91EB1B7146D8}" srcId="{1597B844-6330-4E77-8E86-B3150EF4299C}" destId="{AA4E3046-138B-441E-88CE-77D72EBBAEB6}" srcOrd="0" destOrd="0" parTransId="{1CCE3BB6-A694-4947-89DD-A7381C9F59BE}" sibTransId="{1A5D186C-66C1-4133-BAF2-FD008145F0D2}"/>
    <dgm:cxn modelId="{8DD4CC8E-BD74-4C17-805B-6F02E58A81DA}" type="presOf" srcId="{B9209E60-DC16-40C4-A68E-EB4962E8E8FE}" destId="{3C7657B7-D5CA-4E4C-9565-BF658EEF2A87}" srcOrd="1" destOrd="0" presId="urn:microsoft.com/office/officeart/2005/8/layout/orgChart1"/>
    <dgm:cxn modelId="{64D671B6-9D9C-4A65-9912-2D646B10B324}" type="presOf" srcId="{5AF34080-AFD7-4554-AF13-6991DF85F12A}" destId="{AB3A0A81-BAEF-4E78-A029-424B816BDD3D}" srcOrd="0" destOrd="0" presId="urn:microsoft.com/office/officeart/2005/8/layout/orgChart1"/>
    <dgm:cxn modelId="{5F431B63-9781-47E2-90B9-6EA4F7DC5479}" type="presOf" srcId="{807C6F38-FD9B-409A-A040-B90BF2974820}" destId="{530DD0C7-D313-43B9-B638-992A86A65273}" srcOrd="0" destOrd="0" presId="urn:microsoft.com/office/officeart/2005/8/layout/orgChart1"/>
    <dgm:cxn modelId="{BA082651-BC17-49F9-8E39-D38EE6E4F1AE}" type="presOf" srcId="{A58497C8-15E0-4854-A3CF-15C1EC7B1844}" destId="{C0999FFF-A2FE-4165-B1D0-70C1BC5E2488}" srcOrd="0" destOrd="0" presId="urn:microsoft.com/office/officeart/2005/8/layout/orgChart1"/>
    <dgm:cxn modelId="{FC4C7E97-33AC-485D-AE0F-1FA13E14AB55}" srcId="{985FB8D0-BAA3-4DCD-8157-6C81AFE0D1B9}" destId="{3B1F6BD3-E6E0-4680-BBD7-F873DAA1FBF0}" srcOrd="1" destOrd="0" parTransId="{7C9ED80E-0E2B-4709-989F-00EEF2FA2780}" sibTransId="{ACEA36BE-7B58-4B2F-87A0-79536ABDF312}"/>
    <dgm:cxn modelId="{30291A38-0939-4B75-8C4F-FB6529CC74D3}" type="presOf" srcId="{75DF5DDA-B875-409C-B7BD-C69B6819C61E}" destId="{7AFCD94A-26B0-4C86-BD84-A6573E52D305}" srcOrd="1" destOrd="0" presId="urn:microsoft.com/office/officeart/2005/8/layout/orgChart1"/>
    <dgm:cxn modelId="{BC7569DB-9959-4694-AC64-6214C7C26C92}" type="presOf" srcId="{A58497C8-15E0-4854-A3CF-15C1EC7B1844}" destId="{E42E1E75-C0AD-4F48-BC2E-02B941F2E8D7}" srcOrd="1" destOrd="0" presId="urn:microsoft.com/office/officeart/2005/8/layout/orgChart1"/>
    <dgm:cxn modelId="{81516E24-8985-4022-A980-690B1CC9FEBB}" type="presOf" srcId="{87E4DC6B-A447-46FE-A4E3-DFC3C44F3A95}" destId="{0E6DEA9D-EE4E-4860-9EB7-022339D78EDA}" srcOrd="1" destOrd="0" presId="urn:microsoft.com/office/officeart/2005/8/layout/orgChart1"/>
    <dgm:cxn modelId="{BA9AA907-BEEA-4DF9-93AD-3651D56D9339}" type="presOf" srcId="{F2A0074F-6C82-48A1-8207-AC3C99AAEE86}" destId="{1140997F-1035-4A81-8BAD-02B3AAF1DD9F}" srcOrd="1" destOrd="0" presId="urn:microsoft.com/office/officeart/2005/8/layout/orgChart1"/>
    <dgm:cxn modelId="{2D45DB24-D12B-4370-90D1-D71EA48476E7}" type="presOf" srcId="{D56E2E32-513F-4F59-9975-C6341A0F222E}" destId="{E5BEF46B-A2BF-47E9-BBAA-E46BAA93285D}" srcOrd="0" destOrd="0" presId="urn:microsoft.com/office/officeart/2005/8/layout/orgChart1"/>
    <dgm:cxn modelId="{D1551989-244D-4B66-B8F3-4A5A7A0593CA}" type="presOf" srcId="{BEF606AB-4FBB-489D-9B74-C078CD344132}" destId="{FA98586F-E54E-422A-85DF-32FEB889483B}" srcOrd="0" destOrd="0" presId="urn:microsoft.com/office/officeart/2005/8/layout/orgChart1"/>
    <dgm:cxn modelId="{A8FEC464-73EF-4154-947D-C955977839A4}" type="presOf" srcId="{44CABC71-7D93-4699-ABE0-63D2AF0C03D2}" destId="{5475BAB4-C0B9-47A2-874C-B6AC82E5D8BA}" srcOrd="1" destOrd="0" presId="urn:microsoft.com/office/officeart/2005/8/layout/orgChart1"/>
    <dgm:cxn modelId="{EF9CF0BE-C304-4EF5-AABF-0A834DE726DF}" type="presOf" srcId="{BFECC797-2341-4836-B1CA-2EF4C8D02367}" destId="{F451AA7B-8B33-4A95-BEE3-25933695788C}" srcOrd="0" destOrd="0" presId="urn:microsoft.com/office/officeart/2005/8/layout/orgChart1"/>
    <dgm:cxn modelId="{57B40719-BAAE-4617-87BD-5EE24D942FC7}" type="presOf" srcId="{3165224D-EA90-461C-87D2-27DF288469B6}" destId="{86D1B745-7FB8-47B1-8B05-D5CA070E8036}" srcOrd="0" destOrd="0" presId="urn:microsoft.com/office/officeart/2005/8/layout/orgChart1"/>
    <dgm:cxn modelId="{B024123A-16F4-4307-B2F7-4E702E0DC89B}" type="presOf" srcId="{C5265D9A-0146-4E34-BB66-138485EFB916}" destId="{5387AB0E-58BA-4D24-90BE-2425B386C3DE}" srcOrd="1" destOrd="0" presId="urn:microsoft.com/office/officeart/2005/8/layout/orgChart1"/>
    <dgm:cxn modelId="{2BEEE730-C482-42B9-A2F6-3736D409884A}" type="presOf" srcId="{0F3BCAE7-A5E2-4F77-94CE-D3E59ACC6DB8}" destId="{2C7111A0-9179-4F8F-BD6F-F4022111F8CA}" srcOrd="0" destOrd="0" presId="urn:microsoft.com/office/officeart/2005/8/layout/orgChart1"/>
    <dgm:cxn modelId="{7FD3342D-88D5-49BB-A459-C308EE717557}" srcId="{BFECC797-2341-4836-B1CA-2EF4C8D02367}" destId="{4C0709DC-3910-4F9E-88C3-F13CBB2A6E3B}" srcOrd="8" destOrd="0" parTransId="{807C6F38-FD9B-409A-A040-B90BF2974820}" sibTransId="{396AB2A9-4395-4272-9717-1FC1E36D6E65}"/>
    <dgm:cxn modelId="{B9C01001-7765-49D6-A17E-F5D90F0DC45E}" type="presOf" srcId="{F115B1E6-26C3-4AFF-BB37-0AC870CD6878}" destId="{F39C4602-B75D-4A26-B31C-7DC50B999D61}" srcOrd="1" destOrd="0" presId="urn:microsoft.com/office/officeart/2005/8/layout/orgChart1"/>
    <dgm:cxn modelId="{E8EBADCF-BA73-4556-892B-B406BFB4B670}" type="presOf" srcId="{1597B844-6330-4E77-8E86-B3150EF4299C}" destId="{7A763F66-4D99-4C1D-A9E1-825F30DEAC3E}" srcOrd="0" destOrd="0" presId="urn:microsoft.com/office/officeart/2005/8/layout/orgChart1"/>
    <dgm:cxn modelId="{51F62F24-880B-42A5-9167-9F283FD23E89}" srcId="{F115B1E6-26C3-4AFF-BB37-0AC870CD6878}" destId="{A58497C8-15E0-4854-A3CF-15C1EC7B1844}" srcOrd="0" destOrd="0" parTransId="{71059EE3-C8E8-4688-811A-C64B65825314}" sibTransId="{4358ABE7-F832-4D18-91BF-3BA13FFA5A65}"/>
    <dgm:cxn modelId="{D3413F2F-D071-4A5F-BB76-92BFCED7F78B}" type="presOf" srcId="{44CABC71-7D93-4699-ABE0-63D2AF0C03D2}" destId="{6B6CE747-471D-4A9D-A19A-F3E71E2093A6}" srcOrd="0" destOrd="0" presId="urn:microsoft.com/office/officeart/2005/8/layout/orgChart1"/>
    <dgm:cxn modelId="{78B1B35F-5829-429E-9EB3-E6BA7B1A373D}" srcId="{75DF5DDA-B875-409C-B7BD-C69B6819C61E}" destId="{44CABC71-7D93-4699-ABE0-63D2AF0C03D2}" srcOrd="1" destOrd="0" parTransId="{0CC3A56C-7520-499C-9385-D6DDFF3AA808}" sibTransId="{89DE1297-0CD8-45F8-9A94-3847834EE1DE}"/>
    <dgm:cxn modelId="{96F88AF3-CDFD-4283-B737-91A8DFCAFCA3}" type="presOf" srcId="{AA4E3046-138B-441E-88CE-77D72EBBAEB6}" destId="{14DE34FC-D97C-4E36-839F-42C5FD184A68}" srcOrd="1" destOrd="0" presId="urn:microsoft.com/office/officeart/2005/8/layout/orgChart1"/>
    <dgm:cxn modelId="{769C886F-C6E4-4EDA-85C5-790FA005536D}" srcId="{985FB8D0-BAA3-4DCD-8157-6C81AFE0D1B9}" destId="{B5C5DACF-DA14-4653-A1D3-431E3D8F8E98}" srcOrd="2" destOrd="0" parTransId="{9299AACB-E60B-4FF6-BB48-0CC6F2B88CAA}" sibTransId="{DE4D80FC-3E6C-4836-8A46-D044F232D74E}"/>
    <dgm:cxn modelId="{C562319E-4DB5-407C-B027-35B79ADB446A}" type="presOf" srcId="{A018F178-460E-40A3-BA8A-458C96C51AEA}" destId="{818BF326-31F9-4CE3-8B54-E25B333FA4AD}" srcOrd="1" destOrd="0" presId="urn:microsoft.com/office/officeart/2005/8/layout/orgChart1"/>
    <dgm:cxn modelId="{4C8264F9-D9C6-48DE-9270-BB74A924A666}" srcId="{BFECC797-2341-4836-B1CA-2EF4C8D02367}" destId="{29384BE9-95D2-46C6-808D-AD404EFF6F6A}" srcOrd="5" destOrd="0" parTransId="{CE8A5181-4860-4DDD-933D-DB0417D1944E}" sibTransId="{785F4E19-4DB5-4127-A6C9-7BFD3D6DF4D2}"/>
    <dgm:cxn modelId="{916DC49B-F246-49FE-8B2F-871D8B885E6B}" srcId="{BFECC797-2341-4836-B1CA-2EF4C8D02367}" destId="{985FB8D0-BAA3-4DCD-8157-6C81AFE0D1B9}" srcOrd="7" destOrd="0" parTransId="{41FDE5B2-1131-4090-8650-309719ABCB52}" sibTransId="{F8C94355-28B9-4970-8DD8-DEDC25F862CB}"/>
    <dgm:cxn modelId="{6FFCA3BE-E0D2-4C2D-91B5-D934EFF8849D}" srcId="{4C0709DC-3910-4F9E-88C3-F13CBB2A6E3B}" destId="{1CC59B24-BFC4-4FFF-A67F-2BF20A3A737C}" srcOrd="0" destOrd="0" parTransId="{6F1D28B2-8F04-4D8A-BF01-9B3625156BDA}" sibTransId="{2B5A0D85-470F-4068-9928-062F36BE7FE5}"/>
    <dgm:cxn modelId="{DB677FBE-72F7-4D73-89BD-9EADD66A80B3}" type="presOf" srcId="{5AF34080-AFD7-4554-AF13-6991DF85F12A}" destId="{28C95FDB-566E-4E75-AA03-1256E56331C1}" srcOrd="1" destOrd="0" presId="urn:microsoft.com/office/officeart/2005/8/layout/orgChart1"/>
    <dgm:cxn modelId="{ABFF9D61-5284-4FDE-BAB6-097F8EB44579}" type="presOf" srcId="{0CC3A56C-7520-499C-9385-D6DDFF3AA808}" destId="{A1858F79-4B9D-4E3B-BBF8-D4CA0D4D0579}" srcOrd="0" destOrd="0" presId="urn:microsoft.com/office/officeart/2005/8/layout/orgChart1"/>
    <dgm:cxn modelId="{4F61BC09-514F-4BEF-9650-1BA76B2F5C82}" type="presOf" srcId="{0064AE0A-67AF-4AB8-B724-97EF332983D8}" destId="{8C9E22A0-7A4A-4F63-A502-C4FF5C255073}" srcOrd="0" destOrd="0" presId="urn:microsoft.com/office/officeart/2005/8/layout/orgChart1"/>
    <dgm:cxn modelId="{AF7E28AD-F6B4-493A-9F3A-99B364894900}" type="presOf" srcId="{16936867-4A9C-40F4-85AD-D1A944C1E7C5}" destId="{C7667C86-768D-456F-882F-716398E173CF}" srcOrd="0" destOrd="0" presId="urn:microsoft.com/office/officeart/2005/8/layout/orgChart1"/>
    <dgm:cxn modelId="{4459924D-1741-4724-BD89-99B885035A51}" type="presOf" srcId="{C00A8476-3F69-40C7-A937-7D887B2F5AB6}" destId="{27D07134-5F3D-497C-B543-8D7BE368C773}" srcOrd="0" destOrd="0" presId="urn:microsoft.com/office/officeart/2005/8/layout/orgChart1"/>
    <dgm:cxn modelId="{C4A5D3A6-A318-4B83-A681-AC2F4F0ED383}" srcId="{CE242C7D-3190-4DD1-8CD9-C14001DCF78B}" destId="{3165224D-EA90-461C-87D2-27DF288469B6}" srcOrd="0" destOrd="0" parTransId="{222E0340-ED01-4B12-B428-DE00C334E03E}" sibTransId="{03E16FD8-1C18-4C2A-A2B5-29EE0A6B224C}"/>
    <dgm:cxn modelId="{952A9EF4-FC38-44A8-B71E-B73B7D34917D}" type="presOf" srcId="{29384BE9-95D2-46C6-808D-AD404EFF6F6A}" destId="{46F3D33C-5010-427D-88CC-65B5C9BE0F04}" srcOrd="0" destOrd="0" presId="urn:microsoft.com/office/officeart/2005/8/layout/orgChart1"/>
    <dgm:cxn modelId="{7BB27FA2-01DE-4214-81C3-5D188D5D633A}" type="presOf" srcId="{16936867-4A9C-40F4-85AD-D1A944C1E7C5}" destId="{17587F0A-1933-4F57-9C06-E38EE3CBA868}" srcOrd="1" destOrd="0" presId="urn:microsoft.com/office/officeart/2005/8/layout/orgChart1"/>
    <dgm:cxn modelId="{D57F9AE3-1F96-4A3C-ADBE-F4C503B4EBA7}" type="presOf" srcId="{1C918219-F587-4941-8668-9010901683D1}" destId="{E4C400A7-8193-45BA-AA66-233F48884FED}" srcOrd="0" destOrd="0" presId="urn:microsoft.com/office/officeart/2005/8/layout/orgChart1"/>
    <dgm:cxn modelId="{DE82FB98-A094-49BF-8610-7F22BC26FE5F}" srcId="{BFECC797-2341-4836-B1CA-2EF4C8D02367}" destId="{98FE880C-84E0-4476-8AD6-2420B6D5EFE0}" srcOrd="0" destOrd="0" parTransId="{D56E2E32-513F-4F59-9975-C6341A0F222E}" sibTransId="{AB21FB5C-D4C8-4101-9B70-B9DAE474B312}"/>
    <dgm:cxn modelId="{19BC5E97-DABD-43D3-A37A-A261F66AD7C6}" srcId="{C00A8476-3F69-40C7-A937-7D887B2F5AB6}" destId="{C47BC3EC-476B-4A2F-957A-3EF5C6F0BE22}" srcOrd="0" destOrd="0" parTransId="{EB149155-7D66-4651-B8B7-D9C37F66C2FE}" sibTransId="{4E7DC398-4CBF-4A47-9356-2FE027726E87}"/>
    <dgm:cxn modelId="{E9251555-4D58-4863-9660-A1269C200E88}" srcId="{985FB8D0-BAA3-4DCD-8157-6C81AFE0D1B9}" destId="{87E4DC6B-A447-46FE-A4E3-DFC3C44F3A95}" srcOrd="4" destOrd="0" parTransId="{97E9E1A6-FDB0-411F-AABA-FD788B995886}" sibTransId="{E0B2D273-33BE-4B7E-B492-C42DF9C27B1D}"/>
    <dgm:cxn modelId="{F7458BF9-59C1-449E-8ADF-147E02D4CF5A}" type="presOf" srcId="{92C81C1B-B9A5-4F00-AA36-AFD9D823AFB1}" destId="{530DF3AB-8500-4D73-9E62-44F6AF5BC8A0}" srcOrd="0" destOrd="0" presId="urn:microsoft.com/office/officeart/2005/8/layout/orgChart1"/>
    <dgm:cxn modelId="{2B458F21-68AD-4DD3-8DB6-79CB4351F875}" type="presOf" srcId="{EB149155-7D66-4651-B8B7-D9C37F66C2FE}" destId="{E20458B5-7B8C-40C5-AFDD-2C125C8B3631}" srcOrd="0" destOrd="0" presId="urn:microsoft.com/office/officeart/2005/8/layout/orgChart1"/>
    <dgm:cxn modelId="{E3A537B4-1C1D-4BC2-A271-B90D06F19029}" srcId="{75DF5DDA-B875-409C-B7BD-C69B6819C61E}" destId="{C5265D9A-0146-4E34-BB66-138485EFB916}" srcOrd="0" destOrd="0" parTransId="{D0F74EC1-61B6-4E98-B988-5052A0BA1432}" sibTransId="{27609381-19F3-4C3D-9B02-EDD98493D3DA}"/>
    <dgm:cxn modelId="{37CF0B6B-DE5E-4315-89A7-5BE146637EB6}" type="presOf" srcId="{B5C5DACF-DA14-4653-A1D3-431E3D8F8E98}" destId="{B82334FF-D3F2-44F1-9AF7-D9E2ACC58858}" srcOrd="0" destOrd="0" presId="urn:microsoft.com/office/officeart/2005/8/layout/orgChart1"/>
    <dgm:cxn modelId="{95028168-7BDE-4FF5-A675-510514E63269}" type="presOf" srcId="{3165224D-EA90-461C-87D2-27DF288469B6}" destId="{204CBBAD-3FFF-4AD5-928F-2D5B51AEAFAC}" srcOrd="1" destOrd="0" presId="urn:microsoft.com/office/officeart/2005/8/layout/orgChart1"/>
    <dgm:cxn modelId="{0734E280-B9C8-4BBD-86BB-00D058D30A90}" srcId="{985FB8D0-BAA3-4DCD-8157-6C81AFE0D1B9}" destId="{E899336E-C6AD-4A66-99CA-57C0FE0B64BB}" srcOrd="0" destOrd="0" parTransId="{20551280-A8C4-444D-85CF-DC04FFF9493D}" sibTransId="{54600E31-E827-43B2-9745-4CE87DE98BAF}"/>
    <dgm:cxn modelId="{C7FF8B5C-8350-4CC0-9A5E-235FCAC6ADB9}" type="presOf" srcId="{9E473F96-46F2-4BEF-BA61-7C072B0FC0DF}" destId="{5E412A5A-8925-454F-B0E7-BC0F2AA1389C}" srcOrd="0" destOrd="0" presId="urn:microsoft.com/office/officeart/2005/8/layout/orgChart1"/>
    <dgm:cxn modelId="{2738DAEB-E1F0-4BA7-8BB2-20729363304C}" srcId="{3729FC17-7D85-49E3-8228-354FA49F52E7}" destId="{B9209E60-DC16-40C4-A68E-EB4962E8E8FE}" srcOrd="0" destOrd="0" parTransId="{0F3BCAE7-A5E2-4F77-94CE-D3E59ACC6DB8}" sibTransId="{CAB08386-E07A-44DE-942A-8B845DFD139A}"/>
    <dgm:cxn modelId="{20381A9B-7518-41C6-B811-BBC0E19D7328}" type="presOf" srcId="{1256E648-8EDF-495F-9ECB-AFC3F1D8E258}" destId="{8F4B5CE6-0B39-4483-9B4C-6C8F0A96EB06}" srcOrd="1" destOrd="0" presId="urn:microsoft.com/office/officeart/2005/8/layout/orgChart1"/>
    <dgm:cxn modelId="{E6D46D9E-29A1-499E-A636-EF49CB06B302}" type="presOf" srcId="{3414D03C-8026-4B04-A498-36952DC7E9C4}" destId="{7FDE5FE2-EB6A-457D-B815-F97343B67636}" srcOrd="1" destOrd="0" presId="urn:microsoft.com/office/officeart/2005/8/layout/orgChart1"/>
    <dgm:cxn modelId="{8BE0BF76-F503-4CC8-B9DC-30752438677A}" type="presOf" srcId="{03A83B56-BE2D-4A75-8BC6-B4A7D68F2FEB}" destId="{5B6960E0-92A1-40E9-9E97-725CE995D0B6}" srcOrd="0" destOrd="0" presId="urn:microsoft.com/office/officeart/2005/8/layout/orgChart1"/>
    <dgm:cxn modelId="{1BB43FF3-1F7F-4F70-AB1B-6CA8E681D527}" srcId="{A5FF400F-D89F-485D-9987-45B1C1CDD6D2}" destId="{BFECC797-2341-4836-B1CA-2EF4C8D02367}" srcOrd="0" destOrd="0" parTransId="{95D05E27-7113-4A9B-8BF6-76D907707807}" sibTransId="{BBD570FD-5FFC-491C-9E58-D3EF60D520E4}"/>
    <dgm:cxn modelId="{E8224056-B86C-4B19-9880-24B4FEBD7455}" type="presOf" srcId="{F2A0074F-6C82-48A1-8207-AC3C99AAEE86}" destId="{0ED36818-1488-4543-8941-95230BAA8C99}" srcOrd="0" destOrd="0" presId="urn:microsoft.com/office/officeart/2005/8/layout/orgChart1"/>
    <dgm:cxn modelId="{C3A5C8F5-956D-4869-B3FE-222D064DCB1E}" type="presOf" srcId="{29384BE9-95D2-46C6-808D-AD404EFF6F6A}" destId="{78EF28B4-D1BB-4C7B-BCD3-54B8AD39B6AC}" srcOrd="1" destOrd="0" presId="urn:microsoft.com/office/officeart/2005/8/layout/orgChart1"/>
    <dgm:cxn modelId="{2032AE5B-B0E9-425A-A242-3275D38ED13F}" type="presOf" srcId="{BB078A97-EA16-44FE-BA3B-72A6BE965DE9}" destId="{5C4DBEA4-25CF-4F25-9E15-02E1335041AF}" srcOrd="0" destOrd="0" presId="urn:microsoft.com/office/officeart/2005/8/layout/orgChart1"/>
    <dgm:cxn modelId="{971045B9-A61C-4124-97F4-E082D71723D4}" type="presOf" srcId="{E899336E-C6AD-4A66-99CA-57C0FE0B64BB}" destId="{524F5ED7-2676-498B-BA2C-CE01381CC124}" srcOrd="0" destOrd="0" presId="urn:microsoft.com/office/officeart/2005/8/layout/orgChart1"/>
    <dgm:cxn modelId="{5EB51311-CD36-406B-B465-3E52B2C37351}" type="presOf" srcId="{E4862847-EA51-42B2-98BC-D55176ECD1DB}" destId="{CB38C8A6-235D-4A20-A796-B534EB6D7D5F}" srcOrd="0" destOrd="0" presId="urn:microsoft.com/office/officeart/2005/8/layout/orgChart1"/>
    <dgm:cxn modelId="{806C2B46-6852-4CE3-98C1-6692C580D907}" type="presOf" srcId="{1CC59B24-BFC4-4FFF-A67F-2BF20A3A737C}" destId="{AFFAF1F1-B9E7-4098-9555-00A6B33ADC66}" srcOrd="1" destOrd="0" presId="urn:microsoft.com/office/officeart/2005/8/layout/orgChart1"/>
    <dgm:cxn modelId="{9713EF98-44D8-4BA4-8C9E-E50AE7F14047}" srcId="{16936867-4A9C-40F4-85AD-D1A944C1E7C5}" destId="{F2A0074F-6C82-48A1-8207-AC3C99AAEE86}" srcOrd="1" destOrd="0" parTransId="{BEF606AB-4FBB-489D-9B74-C078CD344132}" sibTransId="{E3A22D30-243F-423D-B370-BD7CE1C47E79}"/>
    <dgm:cxn modelId="{0BC8844B-3086-4599-B902-0B801310D1CE}" type="presOf" srcId="{CE242C7D-3190-4DD1-8CD9-C14001DCF78B}" destId="{80456AC7-F4DA-44D5-90D7-BF7D341211D6}" srcOrd="1" destOrd="0" presId="urn:microsoft.com/office/officeart/2005/8/layout/orgChart1"/>
    <dgm:cxn modelId="{8D5CD5A1-BA02-4941-9648-D11DFFE46EFC}" type="presOf" srcId="{0EC0B525-F16A-4D5C-911D-A4F5AA7E8B06}" destId="{76D36B88-1CA3-4103-9542-766937F47A32}" srcOrd="0" destOrd="0" presId="urn:microsoft.com/office/officeart/2005/8/layout/orgChart1"/>
    <dgm:cxn modelId="{F520A8C8-6708-4319-A213-F5F45CE6CB35}" type="presOf" srcId="{3414D03C-8026-4B04-A498-36952DC7E9C4}" destId="{FB6FD049-DCEF-437F-BCEA-D8670D4B7A01}" srcOrd="0" destOrd="0" presId="urn:microsoft.com/office/officeart/2005/8/layout/orgChart1"/>
    <dgm:cxn modelId="{5CE353A1-86F4-4C63-80D9-F85F3356C426}" type="presOf" srcId="{9299AACB-E60B-4FF6-BB48-0CC6F2B88CAA}" destId="{04B675D6-DB30-4003-965F-7DB5E5AC2F07}" srcOrd="0" destOrd="0" presId="urn:microsoft.com/office/officeart/2005/8/layout/orgChart1"/>
    <dgm:cxn modelId="{E6239835-F6C8-4A26-B462-88392D6707EC}" type="presOf" srcId="{222E0340-ED01-4B12-B428-DE00C334E03E}" destId="{283912A9-F74F-40D0-8C13-D551CECCA844}" srcOrd="0" destOrd="0" presId="urn:microsoft.com/office/officeart/2005/8/layout/orgChart1"/>
    <dgm:cxn modelId="{03AF820A-B1E7-4D38-BC47-8048E390D65F}" type="presOf" srcId="{0064AE0A-67AF-4AB8-B724-97EF332983D8}" destId="{6F3E1391-0FFD-4519-AE5D-1A1FD81CB946}" srcOrd="1" destOrd="0" presId="urn:microsoft.com/office/officeart/2005/8/layout/orgChart1"/>
    <dgm:cxn modelId="{64A752AE-F2BF-4C48-905A-0529777161D6}" type="presOf" srcId="{C00A8476-3F69-40C7-A937-7D887B2F5AB6}" destId="{891E47AE-5838-422B-BC28-44BD4E28DC42}" srcOrd="1" destOrd="0" presId="urn:microsoft.com/office/officeart/2005/8/layout/orgChart1"/>
    <dgm:cxn modelId="{D22978DC-804F-4ECF-9A19-BCFF5F36C38E}" srcId="{BFECC797-2341-4836-B1CA-2EF4C8D02367}" destId="{F115B1E6-26C3-4AFF-BB37-0AC870CD6878}" srcOrd="10" destOrd="0" parTransId="{BB078A97-EA16-44FE-BA3B-72A6BE965DE9}" sibTransId="{90CB7192-72C4-4581-B949-E619BDC625EC}"/>
    <dgm:cxn modelId="{C70CC9FD-8425-4B25-8A38-7A3D8F9B2EBB}" srcId="{98FE880C-84E0-4476-8AD6-2420B6D5EFE0}" destId="{1256E648-8EDF-495F-9ECB-AFC3F1D8E258}" srcOrd="0" destOrd="0" parTransId="{0A272F7D-A0B0-47DB-ACC4-7D77F06446A7}" sibTransId="{FC398355-73BD-42D4-8BE0-235A27778899}"/>
    <dgm:cxn modelId="{5F8B42BF-E093-4074-B4C2-54CDC2087D41}" type="presOf" srcId="{87E4DC6B-A447-46FE-A4E3-DFC3C44F3A95}" destId="{2D5E225B-A2D4-491F-8929-A0CAA929365E}" srcOrd="0" destOrd="0" presId="urn:microsoft.com/office/officeart/2005/8/layout/orgChart1"/>
    <dgm:cxn modelId="{613640CD-9CC9-4946-8611-C7FCD6CD15ED}" type="presOf" srcId="{41FDE5B2-1131-4090-8650-309719ABCB52}" destId="{DCA0E073-B833-49E2-8069-877C14FFEADF}" srcOrd="0" destOrd="0" presId="urn:microsoft.com/office/officeart/2005/8/layout/orgChart1"/>
    <dgm:cxn modelId="{F032B465-BDCC-4691-8CAC-22B8C58AB8C2}" type="presOf" srcId="{1CC59B24-BFC4-4FFF-A67F-2BF20A3A737C}" destId="{D2B36BE4-71CD-4EE1-83AF-46B9FB2E0CC8}" srcOrd="0" destOrd="0" presId="urn:microsoft.com/office/officeart/2005/8/layout/orgChart1"/>
    <dgm:cxn modelId="{E3731E0B-7723-46F4-B73C-9ACDE2389C6B}" type="presOf" srcId="{0B379512-08DA-4C53-BF0E-5F01E8C4EA0A}" destId="{EC7FE0C3-7312-459A-90CB-9D39FCB6918F}" srcOrd="0" destOrd="0" presId="urn:microsoft.com/office/officeart/2005/8/layout/orgChart1"/>
    <dgm:cxn modelId="{DDBF73D3-EF4B-4F0E-8D85-458558C9315D}" type="presOf" srcId="{7B7DDA05-1692-41EA-B2C4-BC1DDFBB9585}" destId="{C9BCC165-1730-43B1-96E3-F52B1C931299}" srcOrd="0" destOrd="0" presId="urn:microsoft.com/office/officeart/2005/8/layout/orgChart1"/>
    <dgm:cxn modelId="{2E4BCFE6-FBFF-4BB8-A2EB-0C94D8AE79EA}" type="presOf" srcId="{71059EE3-C8E8-4688-811A-C64B65825314}" destId="{4221A1D2-BC11-4EC8-8EE0-2CD55AD7BF03}" srcOrd="0" destOrd="0" presId="urn:microsoft.com/office/officeart/2005/8/layout/orgChart1"/>
    <dgm:cxn modelId="{6A5C062D-2B26-4E8A-A32A-5EE57173612C}" type="presOf" srcId="{0B379512-08DA-4C53-BF0E-5F01E8C4EA0A}" destId="{0A8FE96D-AAB5-4E46-9DCA-FCA3D32D2BD9}" srcOrd="1" destOrd="0" presId="urn:microsoft.com/office/officeart/2005/8/layout/orgChart1"/>
    <dgm:cxn modelId="{8208A882-A675-4904-8A6D-B9962A534AFA}" type="presOf" srcId="{CE8A5181-4860-4DDD-933D-DB0417D1944E}" destId="{FA582DCF-B8B3-42B5-AD10-FC2486C752CA}" srcOrd="0" destOrd="0" presId="urn:microsoft.com/office/officeart/2005/8/layout/orgChart1"/>
    <dgm:cxn modelId="{782DEA59-8166-4FA9-B014-AD040DACF3DF}" type="presOf" srcId="{3729FC17-7D85-49E3-8228-354FA49F52E7}" destId="{C3CAE2D6-D45D-4BED-9AAE-1507DAC92807}" srcOrd="1" destOrd="0" presId="urn:microsoft.com/office/officeart/2005/8/layout/orgChart1"/>
    <dgm:cxn modelId="{B6CF350B-E525-48FB-A068-CB61227B3D87}" type="presOf" srcId="{985FB8D0-BAA3-4DCD-8157-6C81AFE0D1B9}" destId="{B7F0E253-111D-4979-ACC2-A5130E952EF0}" srcOrd="0" destOrd="0" presId="urn:microsoft.com/office/officeart/2005/8/layout/orgChart1"/>
    <dgm:cxn modelId="{9BCCDB5E-DDB2-4FAE-8671-AE9197CC7F02}" srcId="{16936867-4A9C-40F4-85AD-D1A944C1E7C5}" destId="{5AF34080-AFD7-4554-AF13-6991DF85F12A}" srcOrd="0" destOrd="0" parTransId="{2FEC9B51-B923-4CF0-862B-53357472B6AB}" sibTransId="{91F5C38A-5ABB-4B21-963C-5975B9739B9C}"/>
    <dgm:cxn modelId="{8F131607-BECE-4B19-9F7B-BB180F1448E4}" srcId="{BFECC797-2341-4836-B1CA-2EF4C8D02367}" destId="{75DF5DDA-B875-409C-B7BD-C69B6819C61E}" srcOrd="6" destOrd="0" parTransId="{03A83B56-BE2D-4A75-8BC6-B4A7D68F2FEB}" sibTransId="{241CB903-D593-4B2E-815A-017E0EAAE31A}"/>
    <dgm:cxn modelId="{E8F57947-8878-4B79-B2E5-EF3EA229D471}" type="presOf" srcId="{AA4E3046-138B-441E-88CE-77D72EBBAEB6}" destId="{19CCEE90-8408-468B-847E-F08975BBAA2A}" srcOrd="0" destOrd="0" presId="urn:microsoft.com/office/officeart/2005/8/layout/orgChart1"/>
    <dgm:cxn modelId="{50861D51-3432-46E6-B2D5-0BAB6639204D}" type="presOf" srcId="{DC310D07-94E5-42D4-8496-30B151ECE264}" destId="{F046BC4C-923C-4E0D-9ADF-75014BFF6285}" srcOrd="0" destOrd="0" presId="urn:microsoft.com/office/officeart/2005/8/layout/orgChart1"/>
    <dgm:cxn modelId="{6E6538A8-A80D-4A93-B176-D141056F490B}" srcId="{C00A8476-3F69-40C7-A937-7D887B2F5AB6}" destId="{0064AE0A-67AF-4AB8-B724-97EF332983D8}" srcOrd="2" destOrd="0" parTransId="{DC310D07-94E5-42D4-8496-30B151ECE264}" sibTransId="{9EAB83B3-E246-4C9F-AAA5-A8D866D609C6}"/>
    <dgm:cxn modelId="{066FFE78-9552-48D6-A5D1-4718249AF1AB}" type="presOf" srcId="{06E43EF1-A5C7-4DA9-8F00-ECAB44ED8143}" destId="{6D1ECC6F-5321-4AB0-9ADC-E04B353E9A90}" srcOrd="0" destOrd="0" presId="urn:microsoft.com/office/officeart/2005/8/layout/orgChart1"/>
    <dgm:cxn modelId="{344823C3-0A1A-4335-A872-39B4911144E3}" type="presOf" srcId="{C47BC3EC-476B-4A2F-957A-3EF5C6F0BE22}" destId="{0F956FF6-1BB2-41F2-8C23-16988133BD24}" srcOrd="0" destOrd="0" presId="urn:microsoft.com/office/officeart/2005/8/layout/orgChart1"/>
    <dgm:cxn modelId="{BEB7BB39-8C15-4AFB-A9C6-C9CED5037482}" type="presOf" srcId="{0A272F7D-A0B0-47DB-ACC4-7D77F06446A7}" destId="{0AD512E3-6B5D-4A0D-8098-838CD3EDE056}" srcOrd="0" destOrd="0" presId="urn:microsoft.com/office/officeart/2005/8/layout/orgChart1"/>
    <dgm:cxn modelId="{52347BBA-8A73-4FF7-B4C5-09EA384242CC}" type="presOf" srcId="{6DB51EA2-5E43-46CC-83C0-2F56EE03F4CF}" destId="{F056FDED-4AAE-4A9A-BADC-A722B7744093}" srcOrd="0" destOrd="0" presId="urn:microsoft.com/office/officeart/2005/8/layout/orgChart1"/>
    <dgm:cxn modelId="{0B35470B-7545-493B-B068-A4711C983566}" srcId="{BFECC797-2341-4836-B1CA-2EF4C8D02367}" destId="{1597B844-6330-4E77-8E86-B3150EF4299C}" srcOrd="1" destOrd="0" parTransId="{92C81C1B-B9A5-4F00-AA36-AFD9D823AFB1}" sibTransId="{D1418A95-B50D-4FC0-BD29-F4AA3D91F753}"/>
    <dgm:cxn modelId="{D4A3496C-94D9-46A9-8A01-6598504613D3}" type="presOf" srcId="{3B1F6BD3-E6E0-4680-BBD7-F873DAA1FBF0}" destId="{6A229A80-AC1A-4F49-B8C8-C2B408848F37}" srcOrd="1" destOrd="0" presId="urn:microsoft.com/office/officeart/2005/8/layout/orgChart1"/>
    <dgm:cxn modelId="{27F12626-1F39-4876-B122-866592BE2DBD}" type="presOf" srcId="{3729FC17-7D85-49E3-8228-354FA49F52E7}" destId="{EF82A4F9-54A7-4A89-88F5-8DE44DB97046}" srcOrd="0" destOrd="0" presId="urn:microsoft.com/office/officeart/2005/8/layout/orgChart1"/>
    <dgm:cxn modelId="{9110022F-E6A3-4D0C-9291-C69BA0C5EEF6}" srcId="{BFECC797-2341-4836-B1CA-2EF4C8D02367}" destId="{16936867-4A9C-40F4-85AD-D1A944C1E7C5}" srcOrd="3" destOrd="0" parTransId="{E4862847-EA51-42B2-98BC-D55176ECD1DB}" sibTransId="{907BF7CA-F371-4C58-ACCB-A43DF5DF5512}"/>
    <dgm:cxn modelId="{889DAFDA-88C1-4251-BD23-6B75EC1E9B65}" type="presOf" srcId="{4C0709DC-3910-4F9E-88C3-F13CBB2A6E3B}" destId="{9E0E7746-4AB1-4CCC-931C-1B24796E7B0E}" srcOrd="0" destOrd="0" presId="urn:microsoft.com/office/officeart/2005/8/layout/orgChart1"/>
    <dgm:cxn modelId="{0D2403AB-23A4-4F62-81E4-ADAB1B07EF05}" srcId="{C00A8476-3F69-40C7-A937-7D887B2F5AB6}" destId="{0B379512-08DA-4C53-BF0E-5F01E8C4EA0A}" srcOrd="1" destOrd="0" parTransId="{9E473F96-46F2-4BEF-BA61-7C072B0FC0DF}" sibTransId="{357A92E8-3CA7-47ED-A63B-0BE5E2848751}"/>
    <dgm:cxn modelId="{AD76B14E-6D1A-4E9B-9529-0CB195A2872A}" type="presOf" srcId="{CE242C7D-3190-4DD1-8CD9-C14001DCF78B}" destId="{7DBE1CAC-797C-43E5-B77E-E4D788260899}" srcOrd="0" destOrd="0" presId="urn:microsoft.com/office/officeart/2005/8/layout/orgChart1"/>
    <dgm:cxn modelId="{863457BA-D9C7-4D1E-A1DD-CD8C9C4D78D8}" srcId="{BFECC797-2341-4836-B1CA-2EF4C8D02367}" destId="{C00A8476-3F69-40C7-A937-7D887B2F5AB6}" srcOrd="9" destOrd="0" parTransId="{45E46377-DC84-4A22-9B1B-69991C3F8A07}" sibTransId="{1C8DBF0C-55CA-422F-A164-360E202A2ADB}"/>
    <dgm:cxn modelId="{005B2739-A696-47AC-93DD-4787A9142CCA}" srcId="{29384BE9-95D2-46C6-808D-AD404EFF6F6A}" destId="{3414D03C-8026-4B04-A498-36952DC7E9C4}" srcOrd="0" destOrd="0" parTransId="{6DB51EA2-5E43-46CC-83C0-2F56EE03F4CF}" sibTransId="{7B3B5DAC-876F-4F14-8D3A-5383E20178A2}"/>
    <dgm:cxn modelId="{55926E7E-0F21-4CB9-8E81-6532C8981B23}" type="presOf" srcId="{1597B844-6330-4E77-8E86-B3150EF4299C}" destId="{BF4E009E-FEA5-4BCB-8404-5794B9C5F29A}" srcOrd="1" destOrd="0" presId="urn:microsoft.com/office/officeart/2005/8/layout/orgChart1"/>
    <dgm:cxn modelId="{1F2C1AF1-566D-4F0C-B913-2D8A68609017}" type="presOf" srcId="{B5C5DACF-DA14-4653-A1D3-431E3D8F8E98}" destId="{3EAC3310-939A-4B0D-936D-4DF57E680A61}" srcOrd="1" destOrd="0" presId="urn:microsoft.com/office/officeart/2005/8/layout/orgChart1"/>
    <dgm:cxn modelId="{09730502-143A-489A-83FC-EABF25A537ED}" type="presOf" srcId="{E899336E-C6AD-4A66-99CA-57C0FE0B64BB}" destId="{4D750ED3-246C-421D-BF32-AB8E59ADB5E3}" srcOrd="1" destOrd="0" presId="urn:microsoft.com/office/officeart/2005/8/layout/orgChart1"/>
    <dgm:cxn modelId="{431B2F71-5EC3-490B-877A-73160513712E}" type="presOf" srcId="{4C0709DC-3910-4F9E-88C3-F13CBB2A6E3B}" destId="{440DF9C8-D1E0-4A43-8668-F4AE7D53D477}" srcOrd="1" destOrd="0" presId="urn:microsoft.com/office/officeart/2005/8/layout/orgChart1"/>
    <dgm:cxn modelId="{6367EC88-BB75-4CB1-A602-932E8FF9F0C9}" type="presOf" srcId="{2FEC9B51-B923-4CF0-862B-53357472B6AB}" destId="{2073176E-7976-424B-8D75-B18E43E5F3F6}" srcOrd="0" destOrd="0" presId="urn:microsoft.com/office/officeart/2005/8/layout/orgChart1"/>
    <dgm:cxn modelId="{078DB4EE-A857-41ED-9B6F-D9EB82FE762A}" type="presOf" srcId="{7C9ED80E-0E2B-4709-989F-00EEF2FA2780}" destId="{3D830E7B-449B-4791-BB38-4B172A31A59A}" srcOrd="0" destOrd="0" presId="urn:microsoft.com/office/officeart/2005/8/layout/orgChart1"/>
    <dgm:cxn modelId="{DF2F46CA-2712-4F19-B3C6-5555436D595F}" type="presOf" srcId="{A5FF400F-D89F-485D-9987-45B1C1CDD6D2}" destId="{63CAE31C-AF20-493B-BA95-C3654F8B7966}" srcOrd="0" destOrd="0" presId="urn:microsoft.com/office/officeart/2005/8/layout/orgChart1"/>
    <dgm:cxn modelId="{9744E73F-303C-4F7D-A9DE-651580502A50}" type="presOf" srcId="{C5265D9A-0146-4E34-BB66-138485EFB916}" destId="{B51D1D18-BF8C-477A-ACE2-A8F377CFCF01}" srcOrd="0" destOrd="0" presId="urn:microsoft.com/office/officeart/2005/8/layout/orgChart1"/>
    <dgm:cxn modelId="{507270DF-ED28-41FA-8C38-5E87024BF4FD}" type="presParOf" srcId="{63CAE31C-AF20-493B-BA95-C3654F8B7966}" destId="{7BA262E2-F0AC-492C-AEFA-7ADFF5EC0869}" srcOrd="0" destOrd="0" presId="urn:microsoft.com/office/officeart/2005/8/layout/orgChart1"/>
    <dgm:cxn modelId="{19CD3983-79FB-49C5-AADC-204528B24224}" type="presParOf" srcId="{7BA262E2-F0AC-492C-AEFA-7ADFF5EC0869}" destId="{922BABB7-7848-4851-8161-F2A682690BD8}" srcOrd="0" destOrd="0" presId="urn:microsoft.com/office/officeart/2005/8/layout/orgChart1"/>
    <dgm:cxn modelId="{F8304167-AD7F-4787-AC6A-BA7F30311E8A}" type="presParOf" srcId="{922BABB7-7848-4851-8161-F2A682690BD8}" destId="{F451AA7B-8B33-4A95-BEE3-25933695788C}" srcOrd="0" destOrd="0" presId="urn:microsoft.com/office/officeart/2005/8/layout/orgChart1"/>
    <dgm:cxn modelId="{03F15E7E-BB53-49D7-80FF-8B1287D7F4B8}" type="presParOf" srcId="{922BABB7-7848-4851-8161-F2A682690BD8}" destId="{FE2F77E6-5BDE-4317-AA45-5DAE9A9CCD4F}" srcOrd="1" destOrd="0" presId="urn:microsoft.com/office/officeart/2005/8/layout/orgChart1"/>
    <dgm:cxn modelId="{A87C7ED7-38EF-456C-9C1A-BD5B6123DCBC}" type="presParOf" srcId="{7BA262E2-F0AC-492C-AEFA-7ADFF5EC0869}" destId="{F46B3C01-79CC-4927-974D-02E9312E1E2E}" srcOrd="1" destOrd="0" presId="urn:microsoft.com/office/officeart/2005/8/layout/orgChart1"/>
    <dgm:cxn modelId="{18554625-A720-490A-A7C4-AEB3D89A0A45}" type="presParOf" srcId="{F46B3C01-79CC-4927-974D-02E9312E1E2E}" destId="{E5BEF46B-A2BF-47E9-BBAA-E46BAA93285D}" srcOrd="0" destOrd="0" presId="urn:microsoft.com/office/officeart/2005/8/layout/orgChart1"/>
    <dgm:cxn modelId="{4D6F9287-FDCC-433C-8F45-58CC601234D2}" type="presParOf" srcId="{F46B3C01-79CC-4927-974D-02E9312E1E2E}" destId="{C252B1B7-9671-40EF-8BA2-3F1781B02418}" srcOrd="1" destOrd="0" presId="urn:microsoft.com/office/officeart/2005/8/layout/orgChart1"/>
    <dgm:cxn modelId="{EFC027AC-C5FF-43D3-9E03-13BC6379B420}" type="presParOf" srcId="{C252B1B7-9671-40EF-8BA2-3F1781B02418}" destId="{D328D091-90B8-405D-A5D4-FB977ED215B7}" srcOrd="0" destOrd="0" presId="urn:microsoft.com/office/officeart/2005/8/layout/orgChart1"/>
    <dgm:cxn modelId="{AF43C303-B859-4B7C-9481-17CCC7B55C84}" type="presParOf" srcId="{D328D091-90B8-405D-A5D4-FB977ED215B7}" destId="{C8E62BEF-A529-4144-B2F1-9A562A3800D0}" srcOrd="0" destOrd="0" presId="urn:microsoft.com/office/officeart/2005/8/layout/orgChart1"/>
    <dgm:cxn modelId="{72200E16-A077-4929-AF60-5695CAACD22C}" type="presParOf" srcId="{D328D091-90B8-405D-A5D4-FB977ED215B7}" destId="{E90CA009-6348-4AC7-BDDF-BB9D90CB29AF}" srcOrd="1" destOrd="0" presId="urn:microsoft.com/office/officeart/2005/8/layout/orgChart1"/>
    <dgm:cxn modelId="{E9180C88-837A-4B99-BAAA-8FDA14E0F8B7}" type="presParOf" srcId="{C252B1B7-9671-40EF-8BA2-3F1781B02418}" destId="{6760358E-CAF8-47C2-AF48-E8E323ED80CC}" srcOrd="1" destOrd="0" presId="urn:microsoft.com/office/officeart/2005/8/layout/orgChart1"/>
    <dgm:cxn modelId="{45C123A3-E3D4-43FA-9B2D-09EF69E15580}" type="presParOf" srcId="{6760358E-CAF8-47C2-AF48-E8E323ED80CC}" destId="{0AD512E3-6B5D-4A0D-8098-838CD3EDE056}" srcOrd="0" destOrd="0" presId="urn:microsoft.com/office/officeart/2005/8/layout/orgChart1"/>
    <dgm:cxn modelId="{05EFB5E7-BBE1-4318-AC81-A9070EFD781A}" type="presParOf" srcId="{6760358E-CAF8-47C2-AF48-E8E323ED80CC}" destId="{4D862952-C0E7-4A0D-83ED-D0079BF4F96C}" srcOrd="1" destOrd="0" presId="urn:microsoft.com/office/officeart/2005/8/layout/orgChart1"/>
    <dgm:cxn modelId="{48BDE728-2A53-4897-82FB-3ABE9FDFE195}" type="presParOf" srcId="{4D862952-C0E7-4A0D-83ED-D0079BF4F96C}" destId="{8246062E-7595-4F96-B617-8C9D7BBCC9AD}" srcOrd="0" destOrd="0" presId="urn:microsoft.com/office/officeart/2005/8/layout/orgChart1"/>
    <dgm:cxn modelId="{12DA7CCD-90A6-469B-BCCD-710CD7862547}" type="presParOf" srcId="{8246062E-7595-4F96-B617-8C9D7BBCC9AD}" destId="{5EC85FFE-10A6-4118-92ED-6FD00640885F}" srcOrd="0" destOrd="0" presId="urn:microsoft.com/office/officeart/2005/8/layout/orgChart1"/>
    <dgm:cxn modelId="{174C3230-81F0-46E8-8910-018760764BBC}" type="presParOf" srcId="{8246062E-7595-4F96-B617-8C9D7BBCC9AD}" destId="{8F4B5CE6-0B39-4483-9B4C-6C8F0A96EB06}" srcOrd="1" destOrd="0" presId="urn:microsoft.com/office/officeart/2005/8/layout/orgChart1"/>
    <dgm:cxn modelId="{D91E234C-0742-40ED-B30E-B36F2CF1C899}" type="presParOf" srcId="{4D862952-C0E7-4A0D-83ED-D0079BF4F96C}" destId="{C0C96CF1-6CB9-4B46-B3CF-EF1E56D29360}" srcOrd="1" destOrd="0" presId="urn:microsoft.com/office/officeart/2005/8/layout/orgChart1"/>
    <dgm:cxn modelId="{083C1AFA-4B76-4756-A6DF-20B77843698C}" type="presParOf" srcId="{4D862952-C0E7-4A0D-83ED-D0079BF4F96C}" destId="{C0823BC9-EA86-4077-BC18-D697574FD27E}" srcOrd="2" destOrd="0" presId="urn:microsoft.com/office/officeart/2005/8/layout/orgChart1"/>
    <dgm:cxn modelId="{2985AC35-E35E-4C04-8ADC-23A5E95FE95C}" type="presParOf" srcId="{C252B1B7-9671-40EF-8BA2-3F1781B02418}" destId="{C84872FA-FD6B-4A58-86D7-7E042BC11D41}" srcOrd="2" destOrd="0" presId="urn:microsoft.com/office/officeart/2005/8/layout/orgChart1"/>
    <dgm:cxn modelId="{E76EB74E-91DC-4370-95D0-2B33537C1AD9}" type="presParOf" srcId="{F46B3C01-79CC-4927-974D-02E9312E1E2E}" destId="{530DF3AB-8500-4D73-9E62-44F6AF5BC8A0}" srcOrd="2" destOrd="0" presId="urn:microsoft.com/office/officeart/2005/8/layout/orgChart1"/>
    <dgm:cxn modelId="{B5035EFB-544A-48D3-AB54-8BF29BDDE553}" type="presParOf" srcId="{F46B3C01-79CC-4927-974D-02E9312E1E2E}" destId="{C548CD71-5378-48DB-AC5F-0494D1750AD3}" srcOrd="3" destOrd="0" presId="urn:microsoft.com/office/officeart/2005/8/layout/orgChart1"/>
    <dgm:cxn modelId="{04859A9A-4D59-447C-B952-82E182B216DC}" type="presParOf" srcId="{C548CD71-5378-48DB-AC5F-0494D1750AD3}" destId="{FACBBDAA-C389-4380-8CC5-208F4A6EE5A1}" srcOrd="0" destOrd="0" presId="urn:microsoft.com/office/officeart/2005/8/layout/orgChart1"/>
    <dgm:cxn modelId="{D4445762-C62D-4D1B-A29D-52A3B83B4B74}" type="presParOf" srcId="{FACBBDAA-C389-4380-8CC5-208F4A6EE5A1}" destId="{7A763F66-4D99-4C1D-A9E1-825F30DEAC3E}" srcOrd="0" destOrd="0" presId="urn:microsoft.com/office/officeart/2005/8/layout/orgChart1"/>
    <dgm:cxn modelId="{988B3ACE-F714-4333-B59B-A2DD4CE91DA4}" type="presParOf" srcId="{FACBBDAA-C389-4380-8CC5-208F4A6EE5A1}" destId="{BF4E009E-FEA5-4BCB-8404-5794B9C5F29A}" srcOrd="1" destOrd="0" presId="urn:microsoft.com/office/officeart/2005/8/layout/orgChart1"/>
    <dgm:cxn modelId="{26409809-BE68-4EF6-9769-AA96CBD32E0E}" type="presParOf" srcId="{C548CD71-5378-48DB-AC5F-0494D1750AD3}" destId="{20CBB100-C1FC-4467-AF76-C899E9E43D0D}" srcOrd="1" destOrd="0" presId="urn:microsoft.com/office/officeart/2005/8/layout/orgChart1"/>
    <dgm:cxn modelId="{A8920087-455A-4DA4-973E-6686F8EB3C25}" type="presParOf" srcId="{20CBB100-C1FC-4467-AF76-C899E9E43D0D}" destId="{FB54F753-3068-425D-88F6-54308650140B}" srcOrd="0" destOrd="0" presId="urn:microsoft.com/office/officeart/2005/8/layout/orgChart1"/>
    <dgm:cxn modelId="{11C8948F-AA7E-4A7A-B467-8889E46C4F4B}" type="presParOf" srcId="{20CBB100-C1FC-4467-AF76-C899E9E43D0D}" destId="{0FF2C487-3178-4F02-A262-8DB9F0A88489}" srcOrd="1" destOrd="0" presId="urn:microsoft.com/office/officeart/2005/8/layout/orgChart1"/>
    <dgm:cxn modelId="{4357D9E0-046D-4D13-8964-CF65E1789D04}" type="presParOf" srcId="{0FF2C487-3178-4F02-A262-8DB9F0A88489}" destId="{DF43F882-2142-498C-98AE-86CBC7241F28}" srcOrd="0" destOrd="0" presId="urn:microsoft.com/office/officeart/2005/8/layout/orgChart1"/>
    <dgm:cxn modelId="{98E57F1E-54BA-4A6E-8164-BB8BA753DEEA}" type="presParOf" srcId="{DF43F882-2142-498C-98AE-86CBC7241F28}" destId="{19CCEE90-8408-468B-847E-F08975BBAA2A}" srcOrd="0" destOrd="0" presId="urn:microsoft.com/office/officeart/2005/8/layout/orgChart1"/>
    <dgm:cxn modelId="{80A9BCB5-0688-407F-89F6-A4B17F3C5911}" type="presParOf" srcId="{DF43F882-2142-498C-98AE-86CBC7241F28}" destId="{14DE34FC-D97C-4E36-839F-42C5FD184A68}" srcOrd="1" destOrd="0" presId="urn:microsoft.com/office/officeart/2005/8/layout/orgChart1"/>
    <dgm:cxn modelId="{D60D4E9C-2183-434B-9A9C-6D728F38CCE6}" type="presParOf" srcId="{0FF2C487-3178-4F02-A262-8DB9F0A88489}" destId="{029BF2EA-C50D-46E1-A72F-32D449010D41}" srcOrd="1" destOrd="0" presId="urn:microsoft.com/office/officeart/2005/8/layout/orgChart1"/>
    <dgm:cxn modelId="{FE88751C-2EAB-4766-9441-6A4542B53215}" type="presParOf" srcId="{0FF2C487-3178-4F02-A262-8DB9F0A88489}" destId="{35B19251-56C1-40CD-9E1B-824F564F87B5}" srcOrd="2" destOrd="0" presId="urn:microsoft.com/office/officeart/2005/8/layout/orgChart1"/>
    <dgm:cxn modelId="{BA6D9413-9C4A-4F09-8774-C2DB5059AA89}" type="presParOf" srcId="{C548CD71-5378-48DB-AC5F-0494D1750AD3}" destId="{02B0029C-F4B8-4138-9A5D-33C11E91CE09}" srcOrd="2" destOrd="0" presId="urn:microsoft.com/office/officeart/2005/8/layout/orgChart1"/>
    <dgm:cxn modelId="{5BBC993F-9613-4CE3-B457-3BF9340DA92A}" type="presParOf" srcId="{F46B3C01-79CC-4927-974D-02E9312E1E2E}" destId="{76D36B88-1CA3-4103-9542-766937F47A32}" srcOrd="4" destOrd="0" presId="urn:microsoft.com/office/officeart/2005/8/layout/orgChart1"/>
    <dgm:cxn modelId="{F0B70241-7171-4DB0-A4B5-26F79D4EDBEA}" type="presParOf" srcId="{F46B3C01-79CC-4927-974D-02E9312E1E2E}" destId="{195E9089-2793-4FCB-AB35-1901D12FEEAC}" srcOrd="5" destOrd="0" presId="urn:microsoft.com/office/officeart/2005/8/layout/orgChart1"/>
    <dgm:cxn modelId="{7B0F36BB-5E74-498C-B61B-D6C0BA847BF5}" type="presParOf" srcId="{195E9089-2793-4FCB-AB35-1901D12FEEAC}" destId="{DC85122C-0CC4-4D8A-BB1C-C39E2415DA61}" srcOrd="0" destOrd="0" presId="urn:microsoft.com/office/officeart/2005/8/layout/orgChart1"/>
    <dgm:cxn modelId="{D8B92DC6-E45A-4E49-9EB3-7C113D90C911}" type="presParOf" srcId="{DC85122C-0CC4-4D8A-BB1C-C39E2415DA61}" destId="{EF82A4F9-54A7-4A89-88F5-8DE44DB97046}" srcOrd="0" destOrd="0" presId="urn:microsoft.com/office/officeart/2005/8/layout/orgChart1"/>
    <dgm:cxn modelId="{EAD285ED-AAAD-4823-8993-0C56A151EABF}" type="presParOf" srcId="{DC85122C-0CC4-4D8A-BB1C-C39E2415DA61}" destId="{C3CAE2D6-D45D-4BED-9AAE-1507DAC92807}" srcOrd="1" destOrd="0" presId="urn:microsoft.com/office/officeart/2005/8/layout/orgChart1"/>
    <dgm:cxn modelId="{C17F80F3-63D6-4BCA-B5E1-0565E8FED82F}" type="presParOf" srcId="{195E9089-2793-4FCB-AB35-1901D12FEEAC}" destId="{9223DDE1-B75D-4080-A2F7-F82A76731B77}" srcOrd="1" destOrd="0" presId="urn:microsoft.com/office/officeart/2005/8/layout/orgChart1"/>
    <dgm:cxn modelId="{096C1249-03B1-4F7D-9C75-354C6856EE51}" type="presParOf" srcId="{9223DDE1-B75D-4080-A2F7-F82A76731B77}" destId="{2C7111A0-9179-4F8F-BD6F-F4022111F8CA}" srcOrd="0" destOrd="0" presId="urn:microsoft.com/office/officeart/2005/8/layout/orgChart1"/>
    <dgm:cxn modelId="{33378C67-E999-47F3-8A3A-BE3ABA819EE3}" type="presParOf" srcId="{9223DDE1-B75D-4080-A2F7-F82A76731B77}" destId="{47E95BA5-A661-4CCA-81BB-8D4DAE31C9E1}" srcOrd="1" destOrd="0" presId="urn:microsoft.com/office/officeart/2005/8/layout/orgChart1"/>
    <dgm:cxn modelId="{C72DAA93-6A80-494F-BAC8-9737C66EFA52}" type="presParOf" srcId="{47E95BA5-A661-4CCA-81BB-8D4DAE31C9E1}" destId="{04F91DE5-C9AF-42F9-8FCF-9DC6F9418044}" srcOrd="0" destOrd="0" presId="urn:microsoft.com/office/officeart/2005/8/layout/orgChart1"/>
    <dgm:cxn modelId="{751E278A-22C9-4338-8079-B3716601B996}" type="presParOf" srcId="{04F91DE5-C9AF-42F9-8FCF-9DC6F9418044}" destId="{99500164-4FFB-4F9F-A0B3-D87108FE6D6F}" srcOrd="0" destOrd="0" presId="urn:microsoft.com/office/officeart/2005/8/layout/orgChart1"/>
    <dgm:cxn modelId="{AAF38E96-DCD0-4A69-BF20-532EF4EE29B9}" type="presParOf" srcId="{04F91DE5-C9AF-42F9-8FCF-9DC6F9418044}" destId="{3C7657B7-D5CA-4E4C-9565-BF658EEF2A87}" srcOrd="1" destOrd="0" presId="urn:microsoft.com/office/officeart/2005/8/layout/orgChart1"/>
    <dgm:cxn modelId="{CD5DAEBE-5DBD-4799-B6B4-298116842360}" type="presParOf" srcId="{47E95BA5-A661-4CCA-81BB-8D4DAE31C9E1}" destId="{66B9AF1C-8096-40D8-851A-5015728B4072}" srcOrd="1" destOrd="0" presId="urn:microsoft.com/office/officeart/2005/8/layout/orgChart1"/>
    <dgm:cxn modelId="{2391B582-5CB6-425A-9CCD-B180114A8CFB}" type="presParOf" srcId="{47E95BA5-A661-4CCA-81BB-8D4DAE31C9E1}" destId="{4965591F-3C13-4A9B-ABE6-BAEA29080586}" srcOrd="2" destOrd="0" presId="urn:microsoft.com/office/officeart/2005/8/layout/orgChart1"/>
    <dgm:cxn modelId="{9FE881E8-4FA6-4E75-BA5D-985F32FAB8EB}" type="presParOf" srcId="{195E9089-2793-4FCB-AB35-1901D12FEEAC}" destId="{18986932-1496-4501-99AC-C92108E620AB}" srcOrd="2" destOrd="0" presId="urn:microsoft.com/office/officeart/2005/8/layout/orgChart1"/>
    <dgm:cxn modelId="{8B3EC0D1-1F2C-43AB-9592-0C78A5749BB2}" type="presParOf" srcId="{F46B3C01-79CC-4927-974D-02E9312E1E2E}" destId="{CB38C8A6-235D-4A20-A796-B534EB6D7D5F}" srcOrd="6" destOrd="0" presId="urn:microsoft.com/office/officeart/2005/8/layout/orgChart1"/>
    <dgm:cxn modelId="{FFEC02BA-3605-4DE1-84B1-F6D39ED2C11E}" type="presParOf" srcId="{F46B3C01-79CC-4927-974D-02E9312E1E2E}" destId="{AA71BAE6-D831-4FD4-BE3C-0E4296F7B24B}" srcOrd="7" destOrd="0" presId="urn:microsoft.com/office/officeart/2005/8/layout/orgChart1"/>
    <dgm:cxn modelId="{12CBEB95-BB6F-498B-8449-C89A4553A4E7}" type="presParOf" srcId="{AA71BAE6-D831-4FD4-BE3C-0E4296F7B24B}" destId="{A8D35300-A695-48F8-BCB7-86503BB165E9}" srcOrd="0" destOrd="0" presId="urn:microsoft.com/office/officeart/2005/8/layout/orgChart1"/>
    <dgm:cxn modelId="{3A215A25-6EE6-4612-9847-9B3EF0B73177}" type="presParOf" srcId="{A8D35300-A695-48F8-BCB7-86503BB165E9}" destId="{C7667C86-768D-456F-882F-716398E173CF}" srcOrd="0" destOrd="0" presId="urn:microsoft.com/office/officeart/2005/8/layout/orgChart1"/>
    <dgm:cxn modelId="{8A516F78-54A4-4125-8A28-3F760C582378}" type="presParOf" srcId="{A8D35300-A695-48F8-BCB7-86503BB165E9}" destId="{17587F0A-1933-4F57-9C06-E38EE3CBA868}" srcOrd="1" destOrd="0" presId="urn:microsoft.com/office/officeart/2005/8/layout/orgChart1"/>
    <dgm:cxn modelId="{DDDBD99D-14C9-4AEB-8325-B3A7784C2198}" type="presParOf" srcId="{AA71BAE6-D831-4FD4-BE3C-0E4296F7B24B}" destId="{AB4E9630-308B-4A89-BE8D-40F5F641BE30}" srcOrd="1" destOrd="0" presId="urn:microsoft.com/office/officeart/2005/8/layout/orgChart1"/>
    <dgm:cxn modelId="{57D7330E-FB24-477B-8E76-B2CEB2C09E3B}" type="presParOf" srcId="{AB4E9630-308B-4A89-BE8D-40F5F641BE30}" destId="{2073176E-7976-424B-8D75-B18E43E5F3F6}" srcOrd="0" destOrd="0" presId="urn:microsoft.com/office/officeart/2005/8/layout/orgChart1"/>
    <dgm:cxn modelId="{B9521809-84DF-46B6-963A-2DFC16080EF2}" type="presParOf" srcId="{AB4E9630-308B-4A89-BE8D-40F5F641BE30}" destId="{4B2F325C-E9C3-4B65-912C-E0C7BC0EB640}" srcOrd="1" destOrd="0" presId="urn:microsoft.com/office/officeart/2005/8/layout/orgChart1"/>
    <dgm:cxn modelId="{6331D7BE-3DBF-4819-9A9C-39BD6C84321D}" type="presParOf" srcId="{4B2F325C-E9C3-4B65-912C-E0C7BC0EB640}" destId="{1805B1EF-0E7A-4561-8193-4063926E2FBB}" srcOrd="0" destOrd="0" presId="urn:microsoft.com/office/officeart/2005/8/layout/orgChart1"/>
    <dgm:cxn modelId="{6C27D39D-5D6B-4077-81DE-FEFCB30C7670}" type="presParOf" srcId="{1805B1EF-0E7A-4561-8193-4063926E2FBB}" destId="{AB3A0A81-BAEF-4E78-A029-424B816BDD3D}" srcOrd="0" destOrd="0" presId="urn:microsoft.com/office/officeart/2005/8/layout/orgChart1"/>
    <dgm:cxn modelId="{061D78C1-AEFC-492C-A8C6-7077C28A3D0E}" type="presParOf" srcId="{1805B1EF-0E7A-4561-8193-4063926E2FBB}" destId="{28C95FDB-566E-4E75-AA03-1256E56331C1}" srcOrd="1" destOrd="0" presId="urn:microsoft.com/office/officeart/2005/8/layout/orgChart1"/>
    <dgm:cxn modelId="{34A9E621-B20D-4710-880C-5FE54A6F9AA7}" type="presParOf" srcId="{4B2F325C-E9C3-4B65-912C-E0C7BC0EB640}" destId="{23A04A59-3B1E-4EF9-A31E-569A7DAC7B40}" srcOrd="1" destOrd="0" presId="urn:microsoft.com/office/officeart/2005/8/layout/orgChart1"/>
    <dgm:cxn modelId="{F91979D8-F460-4CDB-872C-86250F20BEF2}" type="presParOf" srcId="{4B2F325C-E9C3-4B65-912C-E0C7BC0EB640}" destId="{AD93142F-6A45-4FF7-A64D-29DA4C0C1A42}" srcOrd="2" destOrd="0" presId="urn:microsoft.com/office/officeart/2005/8/layout/orgChart1"/>
    <dgm:cxn modelId="{AFA22C93-4B6F-4628-9D28-9E551CB7DDF2}" type="presParOf" srcId="{AB4E9630-308B-4A89-BE8D-40F5F641BE30}" destId="{FA98586F-E54E-422A-85DF-32FEB889483B}" srcOrd="2" destOrd="0" presId="urn:microsoft.com/office/officeart/2005/8/layout/orgChart1"/>
    <dgm:cxn modelId="{10A4BA48-D1A5-44D1-ABEE-0462FBD444E5}" type="presParOf" srcId="{AB4E9630-308B-4A89-BE8D-40F5F641BE30}" destId="{0B702DED-FF1D-4B59-8381-63A436285509}" srcOrd="3" destOrd="0" presId="urn:microsoft.com/office/officeart/2005/8/layout/orgChart1"/>
    <dgm:cxn modelId="{DF2DD00D-920E-49D3-AAD7-B44267C0DFBF}" type="presParOf" srcId="{0B702DED-FF1D-4B59-8381-63A436285509}" destId="{7E13F304-B479-4CB6-8D9A-4187666D24D9}" srcOrd="0" destOrd="0" presId="urn:microsoft.com/office/officeart/2005/8/layout/orgChart1"/>
    <dgm:cxn modelId="{E5D534CE-CF63-420D-80F2-E73AEFF0EE0A}" type="presParOf" srcId="{7E13F304-B479-4CB6-8D9A-4187666D24D9}" destId="{0ED36818-1488-4543-8941-95230BAA8C99}" srcOrd="0" destOrd="0" presId="urn:microsoft.com/office/officeart/2005/8/layout/orgChart1"/>
    <dgm:cxn modelId="{D66A0210-9F16-4BC5-A915-B2881D9F8C69}" type="presParOf" srcId="{7E13F304-B479-4CB6-8D9A-4187666D24D9}" destId="{1140997F-1035-4A81-8BAD-02B3AAF1DD9F}" srcOrd="1" destOrd="0" presId="urn:microsoft.com/office/officeart/2005/8/layout/orgChart1"/>
    <dgm:cxn modelId="{4994FA28-792B-435D-8247-444C935D8750}" type="presParOf" srcId="{0B702DED-FF1D-4B59-8381-63A436285509}" destId="{9C09B7D8-4BBF-4059-BDE7-05CB3CE9DBC2}" srcOrd="1" destOrd="0" presId="urn:microsoft.com/office/officeart/2005/8/layout/orgChart1"/>
    <dgm:cxn modelId="{D2246A1D-0379-4367-8D65-9530DC8C45B8}" type="presParOf" srcId="{0B702DED-FF1D-4B59-8381-63A436285509}" destId="{4329A9C6-B867-4F4B-8084-6B3B01C88864}" srcOrd="2" destOrd="0" presId="urn:microsoft.com/office/officeart/2005/8/layout/orgChart1"/>
    <dgm:cxn modelId="{C01C2007-3141-4A37-8AEE-7F0A244050AE}" type="presParOf" srcId="{AB4E9630-308B-4A89-BE8D-40F5F641BE30}" destId="{6D1ECC6F-5321-4AB0-9ADC-E04B353E9A90}" srcOrd="4" destOrd="0" presId="urn:microsoft.com/office/officeart/2005/8/layout/orgChart1"/>
    <dgm:cxn modelId="{93E8F1E6-5723-4D67-8E02-2D7E893F5312}" type="presParOf" srcId="{AB4E9630-308B-4A89-BE8D-40F5F641BE30}" destId="{30ED704F-2BC2-48C9-94D6-C5F741906E2B}" srcOrd="5" destOrd="0" presId="urn:microsoft.com/office/officeart/2005/8/layout/orgChart1"/>
    <dgm:cxn modelId="{3929A9FA-ECC1-4AF8-BE9C-7AF808A9A82B}" type="presParOf" srcId="{30ED704F-2BC2-48C9-94D6-C5F741906E2B}" destId="{002D76CB-A691-4591-B98A-81D1CB2B2E68}" srcOrd="0" destOrd="0" presId="urn:microsoft.com/office/officeart/2005/8/layout/orgChart1"/>
    <dgm:cxn modelId="{DCE315B5-51CF-4A77-91A4-83352CFC0334}" type="presParOf" srcId="{002D76CB-A691-4591-B98A-81D1CB2B2E68}" destId="{C4D9356F-0DC4-45B3-A2AD-84FCC124B46C}" srcOrd="0" destOrd="0" presId="urn:microsoft.com/office/officeart/2005/8/layout/orgChart1"/>
    <dgm:cxn modelId="{4E966199-C61B-42E5-8F66-5F456D760424}" type="presParOf" srcId="{002D76CB-A691-4591-B98A-81D1CB2B2E68}" destId="{818BF326-31F9-4CE3-8B54-E25B333FA4AD}" srcOrd="1" destOrd="0" presId="urn:microsoft.com/office/officeart/2005/8/layout/orgChart1"/>
    <dgm:cxn modelId="{CC2771D0-0F45-448D-B36B-592DD49B0CDE}" type="presParOf" srcId="{30ED704F-2BC2-48C9-94D6-C5F741906E2B}" destId="{CE3FEE9F-70D4-4AE3-B082-DC216EC023B8}" srcOrd="1" destOrd="0" presId="urn:microsoft.com/office/officeart/2005/8/layout/orgChart1"/>
    <dgm:cxn modelId="{8D540352-B3D8-4B92-8434-8295CD6B474E}" type="presParOf" srcId="{30ED704F-2BC2-48C9-94D6-C5F741906E2B}" destId="{40040562-A0EA-4483-A002-1BB0E60A281D}" srcOrd="2" destOrd="0" presId="urn:microsoft.com/office/officeart/2005/8/layout/orgChart1"/>
    <dgm:cxn modelId="{225FEA8B-538E-4BEC-912C-6624DBC6CC9D}" type="presParOf" srcId="{AA71BAE6-D831-4FD4-BE3C-0E4296F7B24B}" destId="{B715984A-FCCC-4A48-9E65-C074F5A0E82D}" srcOrd="2" destOrd="0" presId="urn:microsoft.com/office/officeart/2005/8/layout/orgChart1"/>
    <dgm:cxn modelId="{1E7D5372-A743-41A2-A5C6-3DC1760BA3D0}" type="presParOf" srcId="{F46B3C01-79CC-4927-974D-02E9312E1E2E}" destId="{C9BCC165-1730-43B1-96E3-F52B1C931299}" srcOrd="8" destOrd="0" presId="urn:microsoft.com/office/officeart/2005/8/layout/orgChart1"/>
    <dgm:cxn modelId="{BE8E3128-3647-4FFB-98FD-645657536728}" type="presParOf" srcId="{F46B3C01-79CC-4927-974D-02E9312E1E2E}" destId="{F2784990-562F-4F15-8BE3-73A77DAAF409}" srcOrd="9" destOrd="0" presId="urn:microsoft.com/office/officeart/2005/8/layout/orgChart1"/>
    <dgm:cxn modelId="{10471529-7430-4733-8482-AEF74084425D}" type="presParOf" srcId="{F2784990-562F-4F15-8BE3-73A77DAAF409}" destId="{2B6CF30D-BC74-4596-86CE-EFD9D0CD6B6F}" srcOrd="0" destOrd="0" presId="urn:microsoft.com/office/officeart/2005/8/layout/orgChart1"/>
    <dgm:cxn modelId="{7C8C79C7-8A09-4888-B35B-5E522A14FC73}" type="presParOf" srcId="{2B6CF30D-BC74-4596-86CE-EFD9D0CD6B6F}" destId="{7DBE1CAC-797C-43E5-B77E-E4D788260899}" srcOrd="0" destOrd="0" presId="urn:microsoft.com/office/officeart/2005/8/layout/orgChart1"/>
    <dgm:cxn modelId="{E2D615B5-511E-4F10-89A9-12DD6250F2E1}" type="presParOf" srcId="{2B6CF30D-BC74-4596-86CE-EFD9D0CD6B6F}" destId="{80456AC7-F4DA-44D5-90D7-BF7D341211D6}" srcOrd="1" destOrd="0" presId="urn:microsoft.com/office/officeart/2005/8/layout/orgChart1"/>
    <dgm:cxn modelId="{3E07D794-395C-4CB8-BF76-6240645FF030}" type="presParOf" srcId="{F2784990-562F-4F15-8BE3-73A77DAAF409}" destId="{95DB1F57-DC21-46FD-BCC5-EBEB7E45ED9C}" srcOrd="1" destOrd="0" presId="urn:microsoft.com/office/officeart/2005/8/layout/orgChart1"/>
    <dgm:cxn modelId="{32FCF1A6-E8FC-4A62-B71A-98881B3DCBD5}" type="presParOf" srcId="{95DB1F57-DC21-46FD-BCC5-EBEB7E45ED9C}" destId="{283912A9-F74F-40D0-8C13-D551CECCA844}" srcOrd="0" destOrd="0" presId="urn:microsoft.com/office/officeart/2005/8/layout/orgChart1"/>
    <dgm:cxn modelId="{7995E02F-9BD8-44B2-9420-04F9A7C559C0}" type="presParOf" srcId="{95DB1F57-DC21-46FD-BCC5-EBEB7E45ED9C}" destId="{94DB02D6-CE38-45EA-8C75-2C4F89C6496F}" srcOrd="1" destOrd="0" presId="urn:microsoft.com/office/officeart/2005/8/layout/orgChart1"/>
    <dgm:cxn modelId="{2C03DEB4-F0AE-4199-80BA-B2FCF533FDC9}" type="presParOf" srcId="{94DB02D6-CE38-45EA-8C75-2C4F89C6496F}" destId="{2A98EE46-3C4E-4B51-BA5A-B39DA0A54480}" srcOrd="0" destOrd="0" presId="urn:microsoft.com/office/officeart/2005/8/layout/orgChart1"/>
    <dgm:cxn modelId="{BBE8C61A-AADC-4787-AC73-56A002188620}" type="presParOf" srcId="{2A98EE46-3C4E-4B51-BA5A-B39DA0A54480}" destId="{86D1B745-7FB8-47B1-8B05-D5CA070E8036}" srcOrd="0" destOrd="0" presId="urn:microsoft.com/office/officeart/2005/8/layout/orgChart1"/>
    <dgm:cxn modelId="{6527F117-6FE8-4985-8364-B3F43FE5BD3C}" type="presParOf" srcId="{2A98EE46-3C4E-4B51-BA5A-B39DA0A54480}" destId="{204CBBAD-3FFF-4AD5-928F-2D5B51AEAFAC}" srcOrd="1" destOrd="0" presId="urn:microsoft.com/office/officeart/2005/8/layout/orgChart1"/>
    <dgm:cxn modelId="{13EE8E77-D489-4F52-BD2B-4A07B4540740}" type="presParOf" srcId="{94DB02D6-CE38-45EA-8C75-2C4F89C6496F}" destId="{D7F712C1-2F84-4493-B5B1-E5A2C9FB4DFF}" srcOrd="1" destOrd="0" presId="urn:microsoft.com/office/officeart/2005/8/layout/orgChart1"/>
    <dgm:cxn modelId="{CD54E473-34D4-4871-B142-ADFB0DE44265}" type="presParOf" srcId="{94DB02D6-CE38-45EA-8C75-2C4F89C6496F}" destId="{3EDAA56E-BA85-4C00-B1A5-F915E790D41E}" srcOrd="2" destOrd="0" presId="urn:microsoft.com/office/officeart/2005/8/layout/orgChart1"/>
    <dgm:cxn modelId="{A13715E7-4E26-4BD6-A39F-43D8C91B98D6}" type="presParOf" srcId="{F2784990-562F-4F15-8BE3-73A77DAAF409}" destId="{01D340CE-BC87-41C2-B74F-78972C2D2D27}" srcOrd="2" destOrd="0" presId="urn:microsoft.com/office/officeart/2005/8/layout/orgChart1"/>
    <dgm:cxn modelId="{574647A9-1AFF-45A3-8FE3-B737D4302FB5}" type="presParOf" srcId="{F46B3C01-79CC-4927-974D-02E9312E1E2E}" destId="{FA582DCF-B8B3-42B5-AD10-FC2486C752CA}" srcOrd="10" destOrd="0" presId="urn:microsoft.com/office/officeart/2005/8/layout/orgChart1"/>
    <dgm:cxn modelId="{50C6C301-FC49-4C67-8291-28EF1998CC8F}" type="presParOf" srcId="{F46B3C01-79CC-4927-974D-02E9312E1E2E}" destId="{472B3C59-3ED2-4A29-B979-6950E014D5AB}" srcOrd="11" destOrd="0" presId="urn:microsoft.com/office/officeart/2005/8/layout/orgChart1"/>
    <dgm:cxn modelId="{AD9D5F13-A6DB-40DA-95BF-21A907087E53}" type="presParOf" srcId="{472B3C59-3ED2-4A29-B979-6950E014D5AB}" destId="{C257D6AD-B8E1-4FB3-8F12-BC7F462CD9B9}" srcOrd="0" destOrd="0" presId="urn:microsoft.com/office/officeart/2005/8/layout/orgChart1"/>
    <dgm:cxn modelId="{49501429-4EC2-4205-B5C8-CA18077A6C76}" type="presParOf" srcId="{C257D6AD-B8E1-4FB3-8F12-BC7F462CD9B9}" destId="{46F3D33C-5010-427D-88CC-65B5C9BE0F04}" srcOrd="0" destOrd="0" presId="urn:microsoft.com/office/officeart/2005/8/layout/orgChart1"/>
    <dgm:cxn modelId="{60C3052A-F755-43ED-AED1-058BC33FC57C}" type="presParOf" srcId="{C257D6AD-B8E1-4FB3-8F12-BC7F462CD9B9}" destId="{78EF28B4-D1BB-4C7B-BCD3-54B8AD39B6AC}" srcOrd="1" destOrd="0" presId="urn:microsoft.com/office/officeart/2005/8/layout/orgChart1"/>
    <dgm:cxn modelId="{72ECC223-2B37-4BA2-A1AC-4FDE9DA81E5D}" type="presParOf" srcId="{472B3C59-3ED2-4A29-B979-6950E014D5AB}" destId="{1BD3AEA4-8676-4818-936F-9375C9B9CE91}" srcOrd="1" destOrd="0" presId="urn:microsoft.com/office/officeart/2005/8/layout/orgChart1"/>
    <dgm:cxn modelId="{80490D09-51B8-4D76-9B73-2B7294633C8F}" type="presParOf" srcId="{1BD3AEA4-8676-4818-936F-9375C9B9CE91}" destId="{F056FDED-4AAE-4A9A-BADC-A722B7744093}" srcOrd="0" destOrd="0" presId="urn:microsoft.com/office/officeart/2005/8/layout/orgChart1"/>
    <dgm:cxn modelId="{086F6FB7-4C00-4B8C-9860-B8149D885B9C}" type="presParOf" srcId="{1BD3AEA4-8676-4818-936F-9375C9B9CE91}" destId="{D23E6139-0BF2-4F28-B60B-4B84102B23EC}" srcOrd="1" destOrd="0" presId="urn:microsoft.com/office/officeart/2005/8/layout/orgChart1"/>
    <dgm:cxn modelId="{0DB27150-6F63-42D8-9663-3AF368AE15DF}" type="presParOf" srcId="{D23E6139-0BF2-4F28-B60B-4B84102B23EC}" destId="{6459A931-2649-4265-9C50-134F1C58B052}" srcOrd="0" destOrd="0" presId="urn:microsoft.com/office/officeart/2005/8/layout/orgChart1"/>
    <dgm:cxn modelId="{F74F2E82-702F-4281-9956-C2D4CB6D6DC7}" type="presParOf" srcId="{6459A931-2649-4265-9C50-134F1C58B052}" destId="{FB6FD049-DCEF-437F-BCEA-D8670D4B7A01}" srcOrd="0" destOrd="0" presId="urn:microsoft.com/office/officeart/2005/8/layout/orgChart1"/>
    <dgm:cxn modelId="{C65897CA-E76D-48C8-91A3-0E229F53D714}" type="presParOf" srcId="{6459A931-2649-4265-9C50-134F1C58B052}" destId="{7FDE5FE2-EB6A-457D-B815-F97343B67636}" srcOrd="1" destOrd="0" presId="urn:microsoft.com/office/officeart/2005/8/layout/orgChart1"/>
    <dgm:cxn modelId="{2AEF0CBB-D067-49E3-BE83-5E102CC5EA60}" type="presParOf" srcId="{D23E6139-0BF2-4F28-B60B-4B84102B23EC}" destId="{EDCEF2A0-24A4-4FFA-803F-848149F661C4}" srcOrd="1" destOrd="0" presId="urn:microsoft.com/office/officeart/2005/8/layout/orgChart1"/>
    <dgm:cxn modelId="{98756407-1F5A-446B-8ABD-3408FE04EC31}" type="presParOf" srcId="{D23E6139-0BF2-4F28-B60B-4B84102B23EC}" destId="{6E38A544-E5FD-4470-B8AA-CEC57446514C}" srcOrd="2" destOrd="0" presId="urn:microsoft.com/office/officeart/2005/8/layout/orgChart1"/>
    <dgm:cxn modelId="{AD013296-165E-4B9A-A913-2F020E4293EE}" type="presParOf" srcId="{472B3C59-3ED2-4A29-B979-6950E014D5AB}" destId="{698E1A3B-69BC-4476-BE8C-61D0513546B5}" srcOrd="2" destOrd="0" presId="urn:microsoft.com/office/officeart/2005/8/layout/orgChart1"/>
    <dgm:cxn modelId="{FE6BB373-66F2-4BC2-95E6-90BC5C23127A}" type="presParOf" srcId="{F46B3C01-79CC-4927-974D-02E9312E1E2E}" destId="{5B6960E0-92A1-40E9-9E97-725CE995D0B6}" srcOrd="12" destOrd="0" presId="urn:microsoft.com/office/officeart/2005/8/layout/orgChart1"/>
    <dgm:cxn modelId="{738795EE-F60C-402F-8E48-3201253E95AA}" type="presParOf" srcId="{F46B3C01-79CC-4927-974D-02E9312E1E2E}" destId="{FDF4E92D-EF87-43AB-8713-282DDBF47F60}" srcOrd="13" destOrd="0" presId="urn:microsoft.com/office/officeart/2005/8/layout/orgChart1"/>
    <dgm:cxn modelId="{4ED6DE15-1886-4AA4-BD26-B4FC0B10ACB4}" type="presParOf" srcId="{FDF4E92D-EF87-43AB-8713-282DDBF47F60}" destId="{6C3E1C91-A6CC-4354-BB4A-78CCBF15BAB0}" srcOrd="0" destOrd="0" presId="urn:microsoft.com/office/officeart/2005/8/layout/orgChart1"/>
    <dgm:cxn modelId="{978F6559-7EEE-40E8-875F-9FCBCB2AE9B8}" type="presParOf" srcId="{6C3E1C91-A6CC-4354-BB4A-78CCBF15BAB0}" destId="{C7BD52B2-3615-4BC2-9D18-9A3B22288664}" srcOrd="0" destOrd="0" presId="urn:microsoft.com/office/officeart/2005/8/layout/orgChart1"/>
    <dgm:cxn modelId="{25D74485-DD95-43A7-BF2A-3B816C20CE67}" type="presParOf" srcId="{6C3E1C91-A6CC-4354-BB4A-78CCBF15BAB0}" destId="{7AFCD94A-26B0-4C86-BD84-A6573E52D305}" srcOrd="1" destOrd="0" presId="urn:microsoft.com/office/officeart/2005/8/layout/orgChart1"/>
    <dgm:cxn modelId="{4DF4CA7D-38B5-4CF0-AEB6-B7F572FC8F92}" type="presParOf" srcId="{FDF4E92D-EF87-43AB-8713-282DDBF47F60}" destId="{65666D5E-EF5B-47CA-819D-E615F9D7A71B}" srcOrd="1" destOrd="0" presId="urn:microsoft.com/office/officeart/2005/8/layout/orgChart1"/>
    <dgm:cxn modelId="{4AD38E82-B375-4B3E-878A-7803F857504E}" type="presParOf" srcId="{65666D5E-EF5B-47CA-819D-E615F9D7A71B}" destId="{33A0590C-235F-4A46-AD3D-0A69F266B42E}" srcOrd="0" destOrd="0" presId="urn:microsoft.com/office/officeart/2005/8/layout/orgChart1"/>
    <dgm:cxn modelId="{5A3422F3-23C9-4C31-8874-3BC0EFCA1050}" type="presParOf" srcId="{65666D5E-EF5B-47CA-819D-E615F9D7A71B}" destId="{058707A5-726C-46E1-B2C4-287083A99726}" srcOrd="1" destOrd="0" presId="urn:microsoft.com/office/officeart/2005/8/layout/orgChart1"/>
    <dgm:cxn modelId="{FF5218A8-FB67-49AA-AE4D-D5900B5AF789}" type="presParOf" srcId="{058707A5-726C-46E1-B2C4-287083A99726}" destId="{58B9EC3E-DE2C-425E-A976-83A185850D4D}" srcOrd="0" destOrd="0" presId="urn:microsoft.com/office/officeart/2005/8/layout/orgChart1"/>
    <dgm:cxn modelId="{E045171D-614F-448E-BF15-ACDD3F059991}" type="presParOf" srcId="{58B9EC3E-DE2C-425E-A976-83A185850D4D}" destId="{B51D1D18-BF8C-477A-ACE2-A8F377CFCF01}" srcOrd="0" destOrd="0" presId="urn:microsoft.com/office/officeart/2005/8/layout/orgChart1"/>
    <dgm:cxn modelId="{F4FA5DA8-2684-482E-BDD8-EF2858D4782A}" type="presParOf" srcId="{58B9EC3E-DE2C-425E-A976-83A185850D4D}" destId="{5387AB0E-58BA-4D24-90BE-2425B386C3DE}" srcOrd="1" destOrd="0" presId="urn:microsoft.com/office/officeart/2005/8/layout/orgChart1"/>
    <dgm:cxn modelId="{6ABC869D-E2DA-4185-8D92-B683415EFB81}" type="presParOf" srcId="{058707A5-726C-46E1-B2C4-287083A99726}" destId="{73A01515-751E-4ACA-9487-DAF11EE1948C}" srcOrd="1" destOrd="0" presId="urn:microsoft.com/office/officeart/2005/8/layout/orgChart1"/>
    <dgm:cxn modelId="{FC9D9784-B285-4E16-B60F-FD0D8C069ABA}" type="presParOf" srcId="{058707A5-726C-46E1-B2C4-287083A99726}" destId="{874A3A5F-43BC-44F7-9E44-F030881644B8}" srcOrd="2" destOrd="0" presId="urn:microsoft.com/office/officeart/2005/8/layout/orgChart1"/>
    <dgm:cxn modelId="{CA31E4D0-809F-4776-9056-FDD3AEB69C3D}" type="presParOf" srcId="{65666D5E-EF5B-47CA-819D-E615F9D7A71B}" destId="{A1858F79-4B9D-4E3B-BBF8-D4CA0D4D0579}" srcOrd="2" destOrd="0" presId="urn:microsoft.com/office/officeart/2005/8/layout/orgChart1"/>
    <dgm:cxn modelId="{5A8DE2B0-8B2B-4DCC-A2CE-BAF4508B61C6}" type="presParOf" srcId="{65666D5E-EF5B-47CA-819D-E615F9D7A71B}" destId="{6EB36EF1-7124-4C99-BFAC-0E5CC0E3BA20}" srcOrd="3" destOrd="0" presId="urn:microsoft.com/office/officeart/2005/8/layout/orgChart1"/>
    <dgm:cxn modelId="{59FC7CBA-179C-4150-A8A2-4189B7BBBBDE}" type="presParOf" srcId="{6EB36EF1-7124-4C99-BFAC-0E5CC0E3BA20}" destId="{E31A2BF4-1944-4C1E-9B18-DF310045E129}" srcOrd="0" destOrd="0" presId="urn:microsoft.com/office/officeart/2005/8/layout/orgChart1"/>
    <dgm:cxn modelId="{66F16C26-184F-4EE8-8491-72CBA3FCB864}" type="presParOf" srcId="{E31A2BF4-1944-4C1E-9B18-DF310045E129}" destId="{6B6CE747-471D-4A9D-A19A-F3E71E2093A6}" srcOrd="0" destOrd="0" presId="urn:microsoft.com/office/officeart/2005/8/layout/orgChart1"/>
    <dgm:cxn modelId="{105E4389-5316-43EF-8A84-92E7274A9FE9}" type="presParOf" srcId="{E31A2BF4-1944-4C1E-9B18-DF310045E129}" destId="{5475BAB4-C0B9-47A2-874C-B6AC82E5D8BA}" srcOrd="1" destOrd="0" presId="urn:microsoft.com/office/officeart/2005/8/layout/orgChart1"/>
    <dgm:cxn modelId="{DAACB841-141D-4C0F-AAE1-B7B809039CEB}" type="presParOf" srcId="{6EB36EF1-7124-4C99-BFAC-0E5CC0E3BA20}" destId="{44112DAD-21CF-415C-9FA1-0F80949F5D3D}" srcOrd="1" destOrd="0" presId="urn:microsoft.com/office/officeart/2005/8/layout/orgChart1"/>
    <dgm:cxn modelId="{61EC0970-DB08-4A5E-AA22-6BB2869310AB}" type="presParOf" srcId="{6EB36EF1-7124-4C99-BFAC-0E5CC0E3BA20}" destId="{18FB2256-3555-4057-BFF3-B64496834890}" srcOrd="2" destOrd="0" presId="urn:microsoft.com/office/officeart/2005/8/layout/orgChart1"/>
    <dgm:cxn modelId="{34F0F823-5EDF-44D4-9B2F-AD1A3440216C}" type="presParOf" srcId="{FDF4E92D-EF87-43AB-8713-282DDBF47F60}" destId="{55242A01-7F4F-4325-AA5C-5CE85A910980}" srcOrd="2" destOrd="0" presId="urn:microsoft.com/office/officeart/2005/8/layout/orgChart1"/>
    <dgm:cxn modelId="{6AD04E47-BBE5-4DB0-842F-4D3A58B6B5AC}" type="presParOf" srcId="{F46B3C01-79CC-4927-974D-02E9312E1E2E}" destId="{DCA0E073-B833-49E2-8069-877C14FFEADF}" srcOrd="14" destOrd="0" presId="urn:microsoft.com/office/officeart/2005/8/layout/orgChart1"/>
    <dgm:cxn modelId="{0BB6D8D1-1D63-48C1-BB24-DB312E43B174}" type="presParOf" srcId="{F46B3C01-79CC-4927-974D-02E9312E1E2E}" destId="{22B287D5-432A-4497-A1AA-4CB99241B83F}" srcOrd="15" destOrd="0" presId="urn:microsoft.com/office/officeart/2005/8/layout/orgChart1"/>
    <dgm:cxn modelId="{172FFAF4-D04C-4FD5-81AA-F77694379206}" type="presParOf" srcId="{22B287D5-432A-4497-A1AA-4CB99241B83F}" destId="{B94C4873-C943-4583-AA2F-9558AF7F43D4}" srcOrd="0" destOrd="0" presId="urn:microsoft.com/office/officeart/2005/8/layout/orgChart1"/>
    <dgm:cxn modelId="{0975B9B5-4236-4DF5-8098-C42C556B5D6B}" type="presParOf" srcId="{B94C4873-C943-4583-AA2F-9558AF7F43D4}" destId="{B7F0E253-111D-4979-ACC2-A5130E952EF0}" srcOrd="0" destOrd="0" presId="urn:microsoft.com/office/officeart/2005/8/layout/orgChart1"/>
    <dgm:cxn modelId="{83AC0871-C42F-439D-A9CA-3BEC6254E764}" type="presParOf" srcId="{B94C4873-C943-4583-AA2F-9558AF7F43D4}" destId="{773EF74D-9977-4F16-A40D-58696B8D38A2}" srcOrd="1" destOrd="0" presId="urn:microsoft.com/office/officeart/2005/8/layout/orgChart1"/>
    <dgm:cxn modelId="{0FD85061-DAEA-43AE-8451-591705C95728}" type="presParOf" srcId="{22B287D5-432A-4497-A1AA-4CB99241B83F}" destId="{78137663-9F6C-4269-A15A-F7ED20245626}" srcOrd="1" destOrd="0" presId="urn:microsoft.com/office/officeart/2005/8/layout/orgChart1"/>
    <dgm:cxn modelId="{B1FE5C6E-9D43-461C-AED0-0D8948E82086}" type="presParOf" srcId="{78137663-9F6C-4269-A15A-F7ED20245626}" destId="{CD6C62B1-DC40-4432-9D5C-CCF34799E355}" srcOrd="0" destOrd="0" presId="urn:microsoft.com/office/officeart/2005/8/layout/orgChart1"/>
    <dgm:cxn modelId="{715DE842-2278-4C15-B7AE-573BF76B8930}" type="presParOf" srcId="{78137663-9F6C-4269-A15A-F7ED20245626}" destId="{90A1C5FC-B990-4558-8ED3-F0CC66B20D38}" srcOrd="1" destOrd="0" presId="urn:microsoft.com/office/officeart/2005/8/layout/orgChart1"/>
    <dgm:cxn modelId="{B111DE38-E786-491D-8804-0402742AA776}" type="presParOf" srcId="{90A1C5FC-B990-4558-8ED3-F0CC66B20D38}" destId="{210453DD-CE1F-4F42-92B4-8F9A36482192}" srcOrd="0" destOrd="0" presId="urn:microsoft.com/office/officeart/2005/8/layout/orgChart1"/>
    <dgm:cxn modelId="{11CC7D2D-C7D4-44C1-8C03-79761E13372E}" type="presParOf" srcId="{210453DD-CE1F-4F42-92B4-8F9A36482192}" destId="{524F5ED7-2676-498B-BA2C-CE01381CC124}" srcOrd="0" destOrd="0" presId="urn:microsoft.com/office/officeart/2005/8/layout/orgChart1"/>
    <dgm:cxn modelId="{57EED63C-3EF0-4C35-A2A4-781F21A812B7}" type="presParOf" srcId="{210453DD-CE1F-4F42-92B4-8F9A36482192}" destId="{4D750ED3-246C-421D-BF32-AB8E59ADB5E3}" srcOrd="1" destOrd="0" presId="urn:microsoft.com/office/officeart/2005/8/layout/orgChart1"/>
    <dgm:cxn modelId="{799E4948-4948-4FFC-8D5C-0B6CDCF3D766}" type="presParOf" srcId="{90A1C5FC-B990-4558-8ED3-F0CC66B20D38}" destId="{BC89EB31-ECAC-4216-9A73-CCC0708D579A}" srcOrd="1" destOrd="0" presId="urn:microsoft.com/office/officeart/2005/8/layout/orgChart1"/>
    <dgm:cxn modelId="{EA8AE7B6-FD9E-489E-BABF-795775794EBA}" type="presParOf" srcId="{90A1C5FC-B990-4558-8ED3-F0CC66B20D38}" destId="{D88306E0-97F4-4FED-AE69-2EFF4C8C40B0}" srcOrd="2" destOrd="0" presId="urn:microsoft.com/office/officeart/2005/8/layout/orgChart1"/>
    <dgm:cxn modelId="{F76D42A1-CAF9-4D4B-834F-A2CA2CB26D69}" type="presParOf" srcId="{78137663-9F6C-4269-A15A-F7ED20245626}" destId="{3D830E7B-449B-4791-BB38-4B172A31A59A}" srcOrd="2" destOrd="0" presId="urn:microsoft.com/office/officeart/2005/8/layout/orgChart1"/>
    <dgm:cxn modelId="{1D279002-3278-41A7-922E-3A5A0DE8598D}" type="presParOf" srcId="{78137663-9F6C-4269-A15A-F7ED20245626}" destId="{F270A658-917C-4B56-B0F0-75831821941A}" srcOrd="3" destOrd="0" presId="urn:microsoft.com/office/officeart/2005/8/layout/orgChart1"/>
    <dgm:cxn modelId="{0CAA00DB-CBD8-4BF3-A20C-FF1EF6033FFC}" type="presParOf" srcId="{F270A658-917C-4B56-B0F0-75831821941A}" destId="{9AF8AB08-C338-4DAF-91AC-5D2E91C0C2A2}" srcOrd="0" destOrd="0" presId="urn:microsoft.com/office/officeart/2005/8/layout/orgChart1"/>
    <dgm:cxn modelId="{173A014B-3DF7-4C14-ADAF-182C804CC925}" type="presParOf" srcId="{9AF8AB08-C338-4DAF-91AC-5D2E91C0C2A2}" destId="{D27278D9-5D2C-4E08-AA39-C989712F0346}" srcOrd="0" destOrd="0" presId="urn:microsoft.com/office/officeart/2005/8/layout/orgChart1"/>
    <dgm:cxn modelId="{8BC89768-2E72-4DF4-85B1-8B33427AC358}" type="presParOf" srcId="{9AF8AB08-C338-4DAF-91AC-5D2E91C0C2A2}" destId="{6A229A80-AC1A-4F49-B8C8-C2B408848F37}" srcOrd="1" destOrd="0" presId="urn:microsoft.com/office/officeart/2005/8/layout/orgChart1"/>
    <dgm:cxn modelId="{FD56FC08-91D0-44F8-8459-853B7E03FEDA}" type="presParOf" srcId="{F270A658-917C-4B56-B0F0-75831821941A}" destId="{90034FDB-57ED-4E9E-93EA-ACB391F231DB}" srcOrd="1" destOrd="0" presId="urn:microsoft.com/office/officeart/2005/8/layout/orgChart1"/>
    <dgm:cxn modelId="{C5551875-8451-40B8-BD0A-4F7FB4E07BA4}" type="presParOf" srcId="{F270A658-917C-4B56-B0F0-75831821941A}" destId="{30CD6FFC-ED8E-49A1-85D5-385ACB76CE00}" srcOrd="2" destOrd="0" presId="urn:microsoft.com/office/officeart/2005/8/layout/orgChart1"/>
    <dgm:cxn modelId="{DB8DD369-583A-4B2F-A61B-9692C7EED7CE}" type="presParOf" srcId="{78137663-9F6C-4269-A15A-F7ED20245626}" destId="{04B675D6-DB30-4003-965F-7DB5E5AC2F07}" srcOrd="4" destOrd="0" presId="urn:microsoft.com/office/officeart/2005/8/layout/orgChart1"/>
    <dgm:cxn modelId="{A7B6D91C-203A-4D0B-8E66-8D544F1C0F59}" type="presParOf" srcId="{78137663-9F6C-4269-A15A-F7ED20245626}" destId="{9984AA87-11CB-4A66-B8E4-6E5835002694}" srcOrd="5" destOrd="0" presId="urn:microsoft.com/office/officeart/2005/8/layout/orgChart1"/>
    <dgm:cxn modelId="{EBB91A7D-B001-4E9C-88EB-3DF219A78A2B}" type="presParOf" srcId="{9984AA87-11CB-4A66-B8E4-6E5835002694}" destId="{7F4802A6-0B12-45B9-BF23-9A2C5C80F29C}" srcOrd="0" destOrd="0" presId="urn:microsoft.com/office/officeart/2005/8/layout/orgChart1"/>
    <dgm:cxn modelId="{609F1AEC-F8EA-4909-B8EC-D6827779EBC6}" type="presParOf" srcId="{7F4802A6-0B12-45B9-BF23-9A2C5C80F29C}" destId="{B82334FF-D3F2-44F1-9AF7-D9E2ACC58858}" srcOrd="0" destOrd="0" presId="urn:microsoft.com/office/officeart/2005/8/layout/orgChart1"/>
    <dgm:cxn modelId="{A3DA8528-49B5-4AF9-8F33-21FBE54DCF4B}" type="presParOf" srcId="{7F4802A6-0B12-45B9-BF23-9A2C5C80F29C}" destId="{3EAC3310-939A-4B0D-936D-4DF57E680A61}" srcOrd="1" destOrd="0" presId="urn:microsoft.com/office/officeart/2005/8/layout/orgChart1"/>
    <dgm:cxn modelId="{6BAEF068-EF23-408E-BFBC-AE33CDCEC903}" type="presParOf" srcId="{9984AA87-11CB-4A66-B8E4-6E5835002694}" destId="{D13BA0C8-6123-4322-9064-0B95698835FB}" srcOrd="1" destOrd="0" presId="urn:microsoft.com/office/officeart/2005/8/layout/orgChart1"/>
    <dgm:cxn modelId="{DE280E0F-096C-4165-B024-711EBB2C8121}" type="presParOf" srcId="{9984AA87-11CB-4A66-B8E4-6E5835002694}" destId="{18665EE6-7C8F-4AE3-9F2D-C4DB52B36D5D}" srcOrd="2" destOrd="0" presId="urn:microsoft.com/office/officeart/2005/8/layout/orgChart1"/>
    <dgm:cxn modelId="{A8825B28-59EB-4A53-A080-B74D99297E6D}" type="presParOf" srcId="{78137663-9F6C-4269-A15A-F7ED20245626}" destId="{E4C400A7-8193-45BA-AA66-233F48884FED}" srcOrd="6" destOrd="0" presId="urn:microsoft.com/office/officeart/2005/8/layout/orgChart1"/>
    <dgm:cxn modelId="{7AD992FB-50C3-44B7-B7E0-32E5D09F492D}" type="presParOf" srcId="{78137663-9F6C-4269-A15A-F7ED20245626}" destId="{F5F584AB-3323-4FF3-A058-45C33E3462F3}" srcOrd="7" destOrd="0" presId="urn:microsoft.com/office/officeart/2005/8/layout/orgChart1"/>
    <dgm:cxn modelId="{F852F7E5-D576-491F-853E-A90F721D4F6D}" type="presParOf" srcId="{F5F584AB-3323-4FF3-A058-45C33E3462F3}" destId="{C22638BE-E59B-42DF-95E9-332C8B28E7F4}" srcOrd="0" destOrd="0" presId="urn:microsoft.com/office/officeart/2005/8/layout/orgChart1"/>
    <dgm:cxn modelId="{41169B4D-2899-4624-AA9A-C4FBC899F7AB}" type="presParOf" srcId="{C22638BE-E59B-42DF-95E9-332C8B28E7F4}" destId="{3B4285F0-8AAD-4462-B681-F7CCB6060C88}" srcOrd="0" destOrd="0" presId="urn:microsoft.com/office/officeart/2005/8/layout/orgChart1"/>
    <dgm:cxn modelId="{A5FEF874-85F7-4039-BDB6-053565CE9CC6}" type="presParOf" srcId="{C22638BE-E59B-42DF-95E9-332C8B28E7F4}" destId="{4698BD72-1695-4B70-91A0-85309A8264D7}" srcOrd="1" destOrd="0" presId="urn:microsoft.com/office/officeart/2005/8/layout/orgChart1"/>
    <dgm:cxn modelId="{377907BC-D556-42B5-A144-ADBC41C7A3FF}" type="presParOf" srcId="{F5F584AB-3323-4FF3-A058-45C33E3462F3}" destId="{3979E72B-AB32-4B00-A32A-3AB038410930}" srcOrd="1" destOrd="0" presId="urn:microsoft.com/office/officeart/2005/8/layout/orgChart1"/>
    <dgm:cxn modelId="{886FB632-04F3-40C5-A790-6901707DB4F4}" type="presParOf" srcId="{F5F584AB-3323-4FF3-A058-45C33E3462F3}" destId="{904A3D62-CA0B-4794-AD7E-2AD51A26646C}" srcOrd="2" destOrd="0" presId="urn:microsoft.com/office/officeart/2005/8/layout/orgChart1"/>
    <dgm:cxn modelId="{419B0AC7-3E27-4486-A887-D0221EF4BF72}" type="presParOf" srcId="{78137663-9F6C-4269-A15A-F7ED20245626}" destId="{C8C6B65D-B866-4DA4-9000-DCA68DB8374A}" srcOrd="8" destOrd="0" presId="urn:microsoft.com/office/officeart/2005/8/layout/orgChart1"/>
    <dgm:cxn modelId="{CB47D0D8-834C-44F3-A4A7-172398B1620F}" type="presParOf" srcId="{78137663-9F6C-4269-A15A-F7ED20245626}" destId="{FF667ACA-3596-4D24-ADE0-096D5B831A10}" srcOrd="9" destOrd="0" presId="urn:microsoft.com/office/officeart/2005/8/layout/orgChart1"/>
    <dgm:cxn modelId="{8189A25E-D277-4344-8CD3-F7730085612D}" type="presParOf" srcId="{FF667ACA-3596-4D24-ADE0-096D5B831A10}" destId="{2E0FD940-36E4-47A9-80F5-F61989C9A900}" srcOrd="0" destOrd="0" presId="urn:microsoft.com/office/officeart/2005/8/layout/orgChart1"/>
    <dgm:cxn modelId="{004D9B7E-BEDA-404C-9708-F67CC6CF1116}" type="presParOf" srcId="{2E0FD940-36E4-47A9-80F5-F61989C9A900}" destId="{2D5E225B-A2D4-491F-8929-A0CAA929365E}" srcOrd="0" destOrd="0" presId="urn:microsoft.com/office/officeart/2005/8/layout/orgChart1"/>
    <dgm:cxn modelId="{CC36BCCC-B64A-45FE-B02A-6DD3F954999A}" type="presParOf" srcId="{2E0FD940-36E4-47A9-80F5-F61989C9A900}" destId="{0E6DEA9D-EE4E-4860-9EB7-022339D78EDA}" srcOrd="1" destOrd="0" presId="urn:microsoft.com/office/officeart/2005/8/layout/orgChart1"/>
    <dgm:cxn modelId="{33D94AEE-0579-487D-8023-5333DE9A2462}" type="presParOf" srcId="{FF667ACA-3596-4D24-ADE0-096D5B831A10}" destId="{4ECFFE42-FFFB-4CBE-AD1B-9CE86AEF426B}" srcOrd="1" destOrd="0" presId="urn:microsoft.com/office/officeart/2005/8/layout/orgChart1"/>
    <dgm:cxn modelId="{BF93A57A-3655-4D95-86ED-DCD947EE1815}" type="presParOf" srcId="{FF667ACA-3596-4D24-ADE0-096D5B831A10}" destId="{0CC9DD2E-92BE-491E-85EF-3EB7303BF0DF}" srcOrd="2" destOrd="0" presId="urn:microsoft.com/office/officeart/2005/8/layout/orgChart1"/>
    <dgm:cxn modelId="{DDA42701-C631-4159-B0E8-64432B5D71C3}" type="presParOf" srcId="{22B287D5-432A-4497-A1AA-4CB99241B83F}" destId="{96D23C83-8484-4300-9947-654C2EADB1FA}" srcOrd="2" destOrd="0" presId="urn:microsoft.com/office/officeart/2005/8/layout/orgChart1"/>
    <dgm:cxn modelId="{620B0490-4759-471D-B154-F6502316F118}" type="presParOf" srcId="{F46B3C01-79CC-4927-974D-02E9312E1E2E}" destId="{530DD0C7-D313-43B9-B638-992A86A65273}" srcOrd="16" destOrd="0" presId="urn:microsoft.com/office/officeart/2005/8/layout/orgChart1"/>
    <dgm:cxn modelId="{19BA86DC-0D56-4104-883F-26D6F1149B02}" type="presParOf" srcId="{F46B3C01-79CC-4927-974D-02E9312E1E2E}" destId="{DBB9C612-9E4E-4EA0-AD12-0C26BACF8D3A}" srcOrd="17" destOrd="0" presId="urn:microsoft.com/office/officeart/2005/8/layout/orgChart1"/>
    <dgm:cxn modelId="{E225200A-63F9-4BF9-933E-F7ED0B0B5A90}" type="presParOf" srcId="{DBB9C612-9E4E-4EA0-AD12-0C26BACF8D3A}" destId="{7A41CF8B-E921-4DAD-B3F0-12CCF541CE7B}" srcOrd="0" destOrd="0" presId="urn:microsoft.com/office/officeart/2005/8/layout/orgChart1"/>
    <dgm:cxn modelId="{5DDBEB08-FCB6-4688-B7C7-3719189A774B}" type="presParOf" srcId="{7A41CF8B-E921-4DAD-B3F0-12CCF541CE7B}" destId="{9E0E7746-4AB1-4CCC-931C-1B24796E7B0E}" srcOrd="0" destOrd="0" presId="urn:microsoft.com/office/officeart/2005/8/layout/orgChart1"/>
    <dgm:cxn modelId="{715F61A3-8407-40AD-888B-FCCA98F36472}" type="presParOf" srcId="{7A41CF8B-E921-4DAD-B3F0-12CCF541CE7B}" destId="{440DF9C8-D1E0-4A43-8668-F4AE7D53D477}" srcOrd="1" destOrd="0" presId="urn:microsoft.com/office/officeart/2005/8/layout/orgChart1"/>
    <dgm:cxn modelId="{A3212FF2-F302-4C4E-B32E-C806975DBCB6}" type="presParOf" srcId="{DBB9C612-9E4E-4EA0-AD12-0C26BACF8D3A}" destId="{58ECDCCF-18E4-47D4-81C7-A2C7D3715F00}" srcOrd="1" destOrd="0" presId="urn:microsoft.com/office/officeart/2005/8/layout/orgChart1"/>
    <dgm:cxn modelId="{F9E7A019-2E3E-4C52-8427-B13AD01EF707}" type="presParOf" srcId="{58ECDCCF-18E4-47D4-81C7-A2C7D3715F00}" destId="{88F3DCA2-9DFA-42E6-AD51-37006267F86F}" srcOrd="0" destOrd="0" presId="urn:microsoft.com/office/officeart/2005/8/layout/orgChart1"/>
    <dgm:cxn modelId="{8A461E93-0D27-4E42-A3D3-3CFE0957BDCE}" type="presParOf" srcId="{58ECDCCF-18E4-47D4-81C7-A2C7D3715F00}" destId="{2984021F-3D75-4E4C-AFEA-BEA190D807EB}" srcOrd="1" destOrd="0" presId="urn:microsoft.com/office/officeart/2005/8/layout/orgChart1"/>
    <dgm:cxn modelId="{E06F25F5-ACB2-4C36-A997-BF65B33B80B7}" type="presParOf" srcId="{2984021F-3D75-4E4C-AFEA-BEA190D807EB}" destId="{0927DCC1-6A98-49B7-965F-7DE44E1037C8}" srcOrd="0" destOrd="0" presId="urn:microsoft.com/office/officeart/2005/8/layout/orgChart1"/>
    <dgm:cxn modelId="{6483B366-BDB4-49AD-9841-1A3B658084BE}" type="presParOf" srcId="{0927DCC1-6A98-49B7-965F-7DE44E1037C8}" destId="{D2B36BE4-71CD-4EE1-83AF-46B9FB2E0CC8}" srcOrd="0" destOrd="0" presId="urn:microsoft.com/office/officeart/2005/8/layout/orgChart1"/>
    <dgm:cxn modelId="{47676C70-3266-42B8-A661-4C15B184A194}" type="presParOf" srcId="{0927DCC1-6A98-49B7-965F-7DE44E1037C8}" destId="{AFFAF1F1-B9E7-4098-9555-00A6B33ADC66}" srcOrd="1" destOrd="0" presId="urn:microsoft.com/office/officeart/2005/8/layout/orgChart1"/>
    <dgm:cxn modelId="{8B4D261C-CD24-4397-8625-B6A08D21CF68}" type="presParOf" srcId="{2984021F-3D75-4E4C-AFEA-BEA190D807EB}" destId="{2B40C92F-81D9-4D15-9CF4-0228849BB582}" srcOrd="1" destOrd="0" presId="urn:microsoft.com/office/officeart/2005/8/layout/orgChart1"/>
    <dgm:cxn modelId="{8134C55A-1B85-4504-B4C5-090850A26479}" type="presParOf" srcId="{2984021F-3D75-4E4C-AFEA-BEA190D807EB}" destId="{C6D80DF7-1BD4-4280-B4EF-F583354E1C10}" srcOrd="2" destOrd="0" presId="urn:microsoft.com/office/officeart/2005/8/layout/orgChart1"/>
    <dgm:cxn modelId="{85D27B60-5414-4E7A-9E84-2EDF8B21401A}" type="presParOf" srcId="{DBB9C612-9E4E-4EA0-AD12-0C26BACF8D3A}" destId="{07E723C6-2D04-4444-BAE1-D157FFE1F8E9}" srcOrd="2" destOrd="0" presId="urn:microsoft.com/office/officeart/2005/8/layout/orgChart1"/>
    <dgm:cxn modelId="{2CFD1090-06FC-4880-A0A0-0B737F2F8703}" type="presParOf" srcId="{F46B3C01-79CC-4927-974D-02E9312E1E2E}" destId="{5F8C8C09-5809-43BF-A98E-23E9136D04BA}" srcOrd="18" destOrd="0" presId="urn:microsoft.com/office/officeart/2005/8/layout/orgChart1"/>
    <dgm:cxn modelId="{5A90A1A4-B9D4-42F3-AD9F-042DEF2014C0}" type="presParOf" srcId="{F46B3C01-79CC-4927-974D-02E9312E1E2E}" destId="{5C35C06E-16D3-47D0-BEA1-17A895185A8F}" srcOrd="19" destOrd="0" presId="urn:microsoft.com/office/officeart/2005/8/layout/orgChart1"/>
    <dgm:cxn modelId="{306444BF-8A56-4D93-AB55-65A5776D8252}" type="presParOf" srcId="{5C35C06E-16D3-47D0-BEA1-17A895185A8F}" destId="{F3581D10-1A04-48DF-85E8-2A69A5820750}" srcOrd="0" destOrd="0" presId="urn:microsoft.com/office/officeart/2005/8/layout/orgChart1"/>
    <dgm:cxn modelId="{55EC94CB-DD12-4F8D-9898-0151011FEAB5}" type="presParOf" srcId="{F3581D10-1A04-48DF-85E8-2A69A5820750}" destId="{27D07134-5F3D-497C-B543-8D7BE368C773}" srcOrd="0" destOrd="0" presId="urn:microsoft.com/office/officeart/2005/8/layout/orgChart1"/>
    <dgm:cxn modelId="{9E410A2F-337A-4712-AAB8-A00A19554354}" type="presParOf" srcId="{F3581D10-1A04-48DF-85E8-2A69A5820750}" destId="{891E47AE-5838-422B-BC28-44BD4E28DC42}" srcOrd="1" destOrd="0" presId="urn:microsoft.com/office/officeart/2005/8/layout/orgChart1"/>
    <dgm:cxn modelId="{A6592DE9-8905-447C-8FB2-03F2877220E1}" type="presParOf" srcId="{5C35C06E-16D3-47D0-BEA1-17A895185A8F}" destId="{1347D81A-9543-4C03-9F06-58392F466F74}" srcOrd="1" destOrd="0" presId="urn:microsoft.com/office/officeart/2005/8/layout/orgChart1"/>
    <dgm:cxn modelId="{D704309F-0DFA-4D3B-ABE0-C7E9FC622053}" type="presParOf" srcId="{1347D81A-9543-4C03-9F06-58392F466F74}" destId="{E20458B5-7B8C-40C5-AFDD-2C125C8B3631}" srcOrd="0" destOrd="0" presId="urn:microsoft.com/office/officeart/2005/8/layout/orgChart1"/>
    <dgm:cxn modelId="{2EF89CD2-F37D-4AF6-8DED-027097D8F793}" type="presParOf" srcId="{1347D81A-9543-4C03-9F06-58392F466F74}" destId="{A20C75BE-0630-4E47-B8D7-3DF7E87C1F24}" srcOrd="1" destOrd="0" presId="urn:microsoft.com/office/officeart/2005/8/layout/orgChart1"/>
    <dgm:cxn modelId="{0B8151C7-3E92-447A-9F79-9E35C13F6860}" type="presParOf" srcId="{A20C75BE-0630-4E47-B8D7-3DF7E87C1F24}" destId="{755BFDE5-3E2D-451D-91D8-0803927682E1}" srcOrd="0" destOrd="0" presId="urn:microsoft.com/office/officeart/2005/8/layout/orgChart1"/>
    <dgm:cxn modelId="{FCB42BCA-912C-4C1A-A23A-9881562A8F9F}" type="presParOf" srcId="{755BFDE5-3E2D-451D-91D8-0803927682E1}" destId="{0F956FF6-1BB2-41F2-8C23-16988133BD24}" srcOrd="0" destOrd="0" presId="urn:microsoft.com/office/officeart/2005/8/layout/orgChart1"/>
    <dgm:cxn modelId="{D0C94F3B-5CA2-4BEE-B461-DC480178C9B3}" type="presParOf" srcId="{755BFDE5-3E2D-451D-91D8-0803927682E1}" destId="{78EDCE51-9782-467A-9662-2B359798F783}" srcOrd="1" destOrd="0" presId="urn:microsoft.com/office/officeart/2005/8/layout/orgChart1"/>
    <dgm:cxn modelId="{2E31A896-0803-4C29-8EB4-39A45CC7240C}" type="presParOf" srcId="{A20C75BE-0630-4E47-B8D7-3DF7E87C1F24}" destId="{B2CF19B3-FF63-49CE-A383-B8E7363BE618}" srcOrd="1" destOrd="0" presId="urn:microsoft.com/office/officeart/2005/8/layout/orgChart1"/>
    <dgm:cxn modelId="{FEF771BA-B525-423D-A754-0157D4D69CCC}" type="presParOf" srcId="{A20C75BE-0630-4E47-B8D7-3DF7E87C1F24}" destId="{0C7B1C4A-17F5-4242-9621-DC4F45642700}" srcOrd="2" destOrd="0" presId="urn:microsoft.com/office/officeart/2005/8/layout/orgChart1"/>
    <dgm:cxn modelId="{B81B5D32-5EBB-4EFE-805A-0FC17DB7730E}" type="presParOf" srcId="{1347D81A-9543-4C03-9F06-58392F466F74}" destId="{5E412A5A-8925-454F-B0E7-BC0F2AA1389C}" srcOrd="2" destOrd="0" presId="urn:microsoft.com/office/officeart/2005/8/layout/orgChart1"/>
    <dgm:cxn modelId="{74FAAC9B-5B01-4943-B433-78228CC0C235}" type="presParOf" srcId="{1347D81A-9543-4C03-9F06-58392F466F74}" destId="{53D164FD-58BC-4FD0-8DA3-A65D41C6447A}" srcOrd="3" destOrd="0" presId="urn:microsoft.com/office/officeart/2005/8/layout/orgChart1"/>
    <dgm:cxn modelId="{682D4120-76DC-4A82-BFD9-60A3444C4744}" type="presParOf" srcId="{53D164FD-58BC-4FD0-8DA3-A65D41C6447A}" destId="{6FA9E1AC-3659-4E2E-ACFC-DCD5FCE866F6}" srcOrd="0" destOrd="0" presId="urn:microsoft.com/office/officeart/2005/8/layout/orgChart1"/>
    <dgm:cxn modelId="{1D6BF13A-50FE-44D7-8C91-AD513F7188CA}" type="presParOf" srcId="{6FA9E1AC-3659-4E2E-ACFC-DCD5FCE866F6}" destId="{EC7FE0C3-7312-459A-90CB-9D39FCB6918F}" srcOrd="0" destOrd="0" presId="urn:microsoft.com/office/officeart/2005/8/layout/orgChart1"/>
    <dgm:cxn modelId="{E43D932C-2434-451C-A7FF-C10F2FF030C0}" type="presParOf" srcId="{6FA9E1AC-3659-4E2E-ACFC-DCD5FCE866F6}" destId="{0A8FE96D-AAB5-4E46-9DCA-FCA3D32D2BD9}" srcOrd="1" destOrd="0" presId="urn:microsoft.com/office/officeart/2005/8/layout/orgChart1"/>
    <dgm:cxn modelId="{C407F6CA-FFDA-47CE-88F0-BFE9840C98F1}" type="presParOf" srcId="{53D164FD-58BC-4FD0-8DA3-A65D41C6447A}" destId="{32B5027A-15FE-4D4C-9708-3092AE108AA2}" srcOrd="1" destOrd="0" presId="urn:microsoft.com/office/officeart/2005/8/layout/orgChart1"/>
    <dgm:cxn modelId="{A729B86F-3127-4CD4-A6DE-071D74BFEABA}" type="presParOf" srcId="{53D164FD-58BC-4FD0-8DA3-A65D41C6447A}" destId="{D60B8739-C8F2-4F88-93A8-ADF1C8B206CC}" srcOrd="2" destOrd="0" presId="urn:microsoft.com/office/officeart/2005/8/layout/orgChart1"/>
    <dgm:cxn modelId="{30BA1428-9E6B-4EEE-9A0B-2C288474527C}" type="presParOf" srcId="{1347D81A-9543-4C03-9F06-58392F466F74}" destId="{F046BC4C-923C-4E0D-9ADF-75014BFF6285}" srcOrd="4" destOrd="0" presId="urn:microsoft.com/office/officeart/2005/8/layout/orgChart1"/>
    <dgm:cxn modelId="{E1A5FEC7-2ACE-46DC-A990-5575753F6BFD}" type="presParOf" srcId="{1347D81A-9543-4C03-9F06-58392F466F74}" destId="{501808E3-579A-4DD8-BBAF-5F2E6E7D9D21}" srcOrd="5" destOrd="0" presId="urn:microsoft.com/office/officeart/2005/8/layout/orgChart1"/>
    <dgm:cxn modelId="{1F89B4FD-ED04-49FC-A475-6F04826E30A5}" type="presParOf" srcId="{501808E3-579A-4DD8-BBAF-5F2E6E7D9D21}" destId="{5C374E9B-8C8F-4AFD-B581-4EE7593D4B20}" srcOrd="0" destOrd="0" presId="urn:microsoft.com/office/officeart/2005/8/layout/orgChart1"/>
    <dgm:cxn modelId="{CB69A47D-E59F-431C-AF6C-361095922924}" type="presParOf" srcId="{5C374E9B-8C8F-4AFD-B581-4EE7593D4B20}" destId="{8C9E22A0-7A4A-4F63-A502-C4FF5C255073}" srcOrd="0" destOrd="0" presId="urn:microsoft.com/office/officeart/2005/8/layout/orgChart1"/>
    <dgm:cxn modelId="{045E9826-5FCF-4602-A36C-72ADAEB9DCBF}" type="presParOf" srcId="{5C374E9B-8C8F-4AFD-B581-4EE7593D4B20}" destId="{6F3E1391-0FFD-4519-AE5D-1A1FD81CB946}" srcOrd="1" destOrd="0" presId="urn:microsoft.com/office/officeart/2005/8/layout/orgChart1"/>
    <dgm:cxn modelId="{56861BDE-B35A-4773-86EC-C36E32A5080C}" type="presParOf" srcId="{501808E3-579A-4DD8-BBAF-5F2E6E7D9D21}" destId="{42F85BEE-BABF-4B5C-8217-E15923BDC098}" srcOrd="1" destOrd="0" presId="urn:microsoft.com/office/officeart/2005/8/layout/orgChart1"/>
    <dgm:cxn modelId="{8EEF8588-F2E5-40E2-9AD2-9126412BCBAB}" type="presParOf" srcId="{501808E3-579A-4DD8-BBAF-5F2E6E7D9D21}" destId="{140B7337-03F8-4988-BFF6-701DC9D58574}" srcOrd="2" destOrd="0" presId="urn:microsoft.com/office/officeart/2005/8/layout/orgChart1"/>
    <dgm:cxn modelId="{E7997CD9-7CDC-4BDC-AA65-DEE00E520BE5}" type="presParOf" srcId="{5C35C06E-16D3-47D0-BEA1-17A895185A8F}" destId="{D02E2C8F-FD79-4FFB-A40C-B63383A9198F}" srcOrd="2" destOrd="0" presId="urn:microsoft.com/office/officeart/2005/8/layout/orgChart1"/>
    <dgm:cxn modelId="{8651B7B7-3BF2-4D0B-BBB7-843D68DF250C}" type="presParOf" srcId="{F46B3C01-79CC-4927-974D-02E9312E1E2E}" destId="{5C4DBEA4-25CF-4F25-9E15-02E1335041AF}" srcOrd="20" destOrd="0" presId="urn:microsoft.com/office/officeart/2005/8/layout/orgChart1"/>
    <dgm:cxn modelId="{87B94336-5E19-4B91-88AE-AEB098F0EF40}" type="presParOf" srcId="{F46B3C01-79CC-4927-974D-02E9312E1E2E}" destId="{D3045C38-26DC-4C90-A0E6-E8B6CBA12E7A}" srcOrd="21" destOrd="0" presId="urn:microsoft.com/office/officeart/2005/8/layout/orgChart1"/>
    <dgm:cxn modelId="{7FB60241-23AA-4DFE-8246-688173EBF7CA}" type="presParOf" srcId="{D3045C38-26DC-4C90-A0E6-E8B6CBA12E7A}" destId="{62058F80-AB90-44EA-B224-8BEB016CF6D7}" srcOrd="0" destOrd="0" presId="urn:microsoft.com/office/officeart/2005/8/layout/orgChart1"/>
    <dgm:cxn modelId="{D92529EA-85D6-4C2C-96AF-902EFF3E1650}" type="presParOf" srcId="{62058F80-AB90-44EA-B224-8BEB016CF6D7}" destId="{2594DDFF-FE90-427B-96AF-117B3D010BE8}" srcOrd="0" destOrd="0" presId="urn:microsoft.com/office/officeart/2005/8/layout/orgChart1"/>
    <dgm:cxn modelId="{C2BC5B97-9D8D-4DBD-9F85-706AC018EFBA}" type="presParOf" srcId="{62058F80-AB90-44EA-B224-8BEB016CF6D7}" destId="{F39C4602-B75D-4A26-B31C-7DC50B999D61}" srcOrd="1" destOrd="0" presId="urn:microsoft.com/office/officeart/2005/8/layout/orgChart1"/>
    <dgm:cxn modelId="{99A2500A-07EA-4375-9E3B-1348D0A2F1C3}" type="presParOf" srcId="{D3045C38-26DC-4C90-A0E6-E8B6CBA12E7A}" destId="{E2AB66E4-CA58-4FBF-9936-854117E4D70A}" srcOrd="1" destOrd="0" presId="urn:microsoft.com/office/officeart/2005/8/layout/orgChart1"/>
    <dgm:cxn modelId="{F262A762-54AC-44A8-90DF-10DD958D4B66}" type="presParOf" srcId="{E2AB66E4-CA58-4FBF-9936-854117E4D70A}" destId="{4221A1D2-BC11-4EC8-8EE0-2CD55AD7BF03}" srcOrd="0" destOrd="0" presId="urn:microsoft.com/office/officeart/2005/8/layout/orgChart1"/>
    <dgm:cxn modelId="{07B1F305-AB93-4F42-892A-42A2CF42268E}" type="presParOf" srcId="{E2AB66E4-CA58-4FBF-9936-854117E4D70A}" destId="{BD7EE5E4-F303-420F-87B5-F93EB3DF3A01}" srcOrd="1" destOrd="0" presId="urn:microsoft.com/office/officeart/2005/8/layout/orgChart1"/>
    <dgm:cxn modelId="{803B8EBF-9A29-4DDB-B2A7-E36B4637EEFD}" type="presParOf" srcId="{BD7EE5E4-F303-420F-87B5-F93EB3DF3A01}" destId="{8D10E891-5DEF-4BD9-A753-1FA61FD23A6D}" srcOrd="0" destOrd="0" presId="urn:microsoft.com/office/officeart/2005/8/layout/orgChart1"/>
    <dgm:cxn modelId="{21EFD37F-09AC-47F9-8A36-B82EF618A53C}" type="presParOf" srcId="{8D10E891-5DEF-4BD9-A753-1FA61FD23A6D}" destId="{C0999FFF-A2FE-4165-B1D0-70C1BC5E2488}" srcOrd="0" destOrd="0" presId="urn:microsoft.com/office/officeart/2005/8/layout/orgChart1"/>
    <dgm:cxn modelId="{58A474E7-557C-4316-94D3-E6DC923403C7}" type="presParOf" srcId="{8D10E891-5DEF-4BD9-A753-1FA61FD23A6D}" destId="{E42E1E75-C0AD-4F48-BC2E-02B941F2E8D7}" srcOrd="1" destOrd="0" presId="urn:microsoft.com/office/officeart/2005/8/layout/orgChart1"/>
    <dgm:cxn modelId="{B0FAA35F-8678-466B-98EC-ED28671FB0B3}" type="presParOf" srcId="{BD7EE5E4-F303-420F-87B5-F93EB3DF3A01}" destId="{B78EB3FE-63AF-442C-8767-EF8BFC95C370}" srcOrd="1" destOrd="0" presId="urn:microsoft.com/office/officeart/2005/8/layout/orgChart1"/>
    <dgm:cxn modelId="{7A434BB7-F229-4B7A-A3B3-40FC798AD540}" type="presParOf" srcId="{BD7EE5E4-F303-420F-87B5-F93EB3DF3A01}" destId="{E0DD8F20-E930-4136-87E0-F748CD27B37E}" srcOrd="2" destOrd="0" presId="urn:microsoft.com/office/officeart/2005/8/layout/orgChart1"/>
    <dgm:cxn modelId="{4556FF74-27B7-4137-9E4B-879F204DB3B1}" type="presParOf" srcId="{D3045C38-26DC-4C90-A0E6-E8B6CBA12E7A}" destId="{FA0CBC18-34E2-48B4-A76B-2F1BA3DA672F}" srcOrd="2" destOrd="0" presId="urn:microsoft.com/office/officeart/2005/8/layout/orgChart1"/>
    <dgm:cxn modelId="{AAA75F85-F62B-4D30-A5E2-D63CA5B3D1FE}" type="presParOf" srcId="{7BA262E2-F0AC-492C-AEFA-7ADFF5EC0869}" destId="{A2EB6FA3-25B2-4176-B726-626AD406041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55380-72CF-4451-9BF6-9CD30812C8CD}" type="datetimeFigureOut">
              <a:rPr lang="es-ES" smtClean="0"/>
              <a:t>20/07/2015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7E64C-BFCD-4E50-9628-BDEB6D2399DA}" type="slidenum">
              <a:rPr lang="es-ES" smtClean="0"/>
              <a:t>‹Nº›</a:t>
            </a:fld>
            <a:endParaRPr lang="es-ES"/>
          </a:p>
        </p:txBody>
      </p:sp>
    </p:spTree>
    <p:extLst>
      <p:ext uri="{BB962C8B-B14F-4D97-AF65-F5344CB8AC3E}">
        <p14:creationId xmlns:p14="http://schemas.microsoft.com/office/powerpoint/2010/main" val="33862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onografias.com/trabajos5/teap/teap.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monografias.com/trabajos12/decis/decis.shtml" TargetMode="External"/><Relationship Id="rId4" Type="http://schemas.openxmlformats.org/officeDocument/2006/relationships/hyperlink" Target="http://www.monografias.com/trabajos11/grupo/grupo.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(Min. Lorena Tapia ) Esta</a:t>
            </a:r>
            <a:r>
              <a:rPr lang="es-419" sz="1200" kern="1200" baseline="0" dirty="0" smtClean="0">
                <a:solidFill>
                  <a:schemeClr val="tx1"/>
                </a:solidFill>
                <a:effectLst/>
                <a:latin typeface="+mn-lt"/>
                <a:ea typeface="+mn-ea"/>
                <a:cs typeface="+mn-cs"/>
              </a:rPr>
              <a:t> información </a:t>
            </a:r>
            <a:r>
              <a:rPr lang="es-ES" sz="1200" kern="1200" dirty="0" smtClean="0">
                <a:solidFill>
                  <a:schemeClr val="tx1"/>
                </a:solidFill>
                <a:effectLst/>
                <a:latin typeface="+mn-lt"/>
                <a:ea typeface="+mn-ea"/>
                <a:cs typeface="+mn-cs"/>
              </a:rPr>
              <a:t>se encuentra sin estructurar ni depurar para ser analizada de una manera inmediata;  esto se convierte en un gran inconveniente en el momento de realizar reportes o informes para las autoridades y directivos del Ministerio del Ambiente lo que demanda un gran esfuerzo y trabajo para los técnicos del PRAS para poder entregar esta información en el momento requerido.</a:t>
            </a:r>
          </a:p>
          <a:p>
            <a:endParaRPr lang="es-419"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419" dirty="0" smtClean="0"/>
              <a:t>Gestión</a:t>
            </a:r>
            <a:r>
              <a:rPr lang="es-419" baseline="0" dirty="0" smtClean="0"/>
              <a:t> Social: </a:t>
            </a:r>
            <a:r>
              <a:rPr lang="es-ES" i="1" dirty="0" smtClean="0"/>
              <a:t>Proceso que implica un </a:t>
            </a:r>
            <a:r>
              <a:rPr lang="es-ES" i="1" u="none" dirty="0" smtClean="0">
                <a:solidFill>
                  <a:schemeClr val="accent1"/>
                </a:solidFill>
                <a:hlinkClick r:id="rId3"/>
              </a:rPr>
              <a:t>aprendizaje</a:t>
            </a:r>
            <a:r>
              <a:rPr lang="es-ES" i="1" u="none" dirty="0" smtClean="0">
                <a:solidFill>
                  <a:schemeClr val="accent1"/>
                </a:solidFill>
              </a:rPr>
              <a:t> conjunto y continuo para los </a:t>
            </a:r>
            <a:r>
              <a:rPr lang="es-ES" i="1" u="none" dirty="0" smtClean="0">
                <a:solidFill>
                  <a:schemeClr val="accent1"/>
                </a:solidFill>
                <a:hlinkClick r:id="rId4"/>
              </a:rPr>
              <a:t>grupos</a:t>
            </a:r>
            <a:r>
              <a:rPr lang="es-ES" i="1" u="none" dirty="0" smtClean="0">
                <a:solidFill>
                  <a:schemeClr val="accent1"/>
                </a:solidFill>
              </a:rPr>
              <a:t> sociales, que les permite incidir en los procesos de la </a:t>
            </a:r>
            <a:r>
              <a:rPr lang="es-ES" i="1" u="none" dirty="0" smtClean="0">
                <a:solidFill>
                  <a:schemeClr val="accent1"/>
                </a:solidFill>
                <a:hlinkClick r:id="rId5"/>
              </a:rPr>
              <a:t>toma de decisiones</a:t>
            </a:r>
            <a:r>
              <a:rPr lang="es-ES" i="1" u="none" dirty="0" smtClean="0">
                <a:solidFill>
                  <a:schemeClr val="accent1"/>
                </a:solidFill>
              </a:rPr>
              <a:t> dentro de la dimensión política.</a:t>
            </a:r>
            <a:endParaRPr lang="es-ES" sz="1200" u="none" strike="noStrike" kern="1200" dirty="0" smtClean="0">
              <a:solidFill>
                <a:schemeClr val="accent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4</a:t>
            </a:fld>
            <a:endParaRPr lang="es-ES"/>
          </a:p>
        </p:txBody>
      </p:sp>
    </p:spTree>
    <p:extLst>
      <p:ext uri="{BB962C8B-B14F-4D97-AF65-F5344CB8AC3E}">
        <p14:creationId xmlns:p14="http://schemas.microsoft.com/office/powerpoint/2010/main" val="164008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Las dimensiones compartidas : área protegida,  bloque petrolero, campo petrolero, cuenca hidrográfica,  localidad, territorio indígena y  tiempo proporcionan funciones particulares para ambos Data Marts (Infraestructura y Gestión Social), y las demás dimensiones de ambos módulos cumplen también funciones particulares para cada uno de los Data Marts, lo cual permite una cohesión </a:t>
            </a:r>
            <a:r>
              <a:rPr lang="es-419" sz="1200" b="1" kern="1200" dirty="0" smtClean="0">
                <a:solidFill>
                  <a:schemeClr val="tx1"/>
                </a:solidFill>
                <a:effectLst/>
                <a:latin typeface="+mn-lt"/>
                <a:ea typeface="+mn-ea"/>
                <a:cs typeface="+mn-cs"/>
              </a:rPr>
              <a:t>funcional </a:t>
            </a:r>
            <a:r>
              <a:rPr lang="es-419" sz="1200" kern="1200" dirty="0" smtClean="0">
                <a:solidFill>
                  <a:schemeClr val="tx1"/>
                </a:solidFill>
                <a:effectLst/>
                <a:latin typeface="+mn-lt"/>
                <a:ea typeface="+mn-ea"/>
                <a:cs typeface="+mn-cs"/>
              </a:rPr>
              <a:t>del problema.</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18</a:t>
            </a:fld>
            <a:endParaRPr lang="es-ES"/>
          </a:p>
        </p:txBody>
      </p:sp>
    </p:spTree>
    <p:extLst>
      <p:ext uri="{BB962C8B-B14F-4D97-AF65-F5344CB8AC3E}">
        <p14:creationId xmlns:p14="http://schemas.microsoft.com/office/powerpoint/2010/main" val="419323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Una vez identificado en nivel de  granularidad y el grado de cohesión, se procede a establecer un punto de equilibrio entre ambos; para lo cual se analzará dimensión por dimensión de alto nivel</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19</a:t>
            </a:fld>
            <a:endParaRPr lang="es-ES"/>
          </a:p>
        </p:txBody>
      </p:sp>
    </p:spTree>
    <p:extLst>
      <p:ext uri="{BB962C8B-B14F-4D97-AF65-F5344CB8AC3E}">
        <p14:creationId xmlns:p14="http://schemas.microsoft.com/office/powerpoint/2010/main" val="428489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Partiendo de la </a:t>
            </a:r>
            <a:r>
              <a:rPr lang="es-419" sz="1200" b="1" kern="1200" dirty="0" smtClean="0">
                <a:solidFill>
                  <a:schemeClr val="tx1"/>
                </a:solidFill>
                <a:effectLst/>
                <a:latin typeface="+mn-lt"/>
                <a:ea typeface="+mn-ea"/>
                <a:cs typeface="+mn-cs"/>
              </a:rPr>
              <a:t>Tabla </a:t>
            </a:r>
            <a:r>
              <a:rPr lang="es-419" sz="1200" kern="1200" dirty="0" smtClean="0">
                <a:solidFill>
                  <a:schemeClr val="tx1"/>
                </a:solidFill>
                <a:effectLst/>
                <a:latin typeface="+mn-lt"/>
                <a:ea typeface="+mn-ea"/>
                <a:cs typeface="+mn-cs"/>
              </a:rPr>
              <a:t>se puede realizar un modelo de alto nivel, en el cual se coloca en el centro de la figura las dimensiones compartidas, en la parte superior las dimensiones únicas para el módulo de Infraestructura y en la parte inferior las dimensiones únicas para el módulo de Gestión Social, tal como se muestra en la </a:t>
            </a:r>
            <a:r>
              <a:rPr lang="es-419" sz="1200" b="1" kern="1200" dirty="0" smtClean="0">
                <a:solidFill>
                  <a:schemeClr val="tx1"/>
                </a:solidFill>
                <a:effectLst/>
                <a:latin typeface="+mn-lt"/>
                <a:ea typeface="+mn-ea"/>
                <a:cs typeface="+mn-cs"/>
              </a:rPr>
              <a:t>Figura</a:t>
            </a:r>
            <a:r>
              <a:rPr lang="es-419"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20</a:t>
            </a:fld>
            <a:endParaRPr lang="es-ES"/>
          </a:p>
        </p:txBody>
      </p:sp>
    </p:spTree>
    <p:extLst>
      <p:ext uri="{BB962C8B-B14F-4D97-AF65-F5344CB8AC3E}">
        <p14:creationId xmlns:p14="http://schemas.microsoft.com/office/powerpoint/2010/main" val="217625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estableció las tablas de dimensiones y </a:t>
            </a:r>
            <a:r>
              <a:rPr lang="es-419" sz="1200" kern="1200" dirty="0" smtClean="0">
                <a:solidFill>
                  <a:schemeClr val="tx1"/>
                </a:solidFill>
                <a:effectLst/>
                <a:latin typeface="+mn-lt"/>
                <a:ea typeface="+mn-ea"/>
                <a:cs typeface="+mn-cs"/>
              </a:rPr>
              <a:t>medidas para el módulo de Infraestructura y para el módulo de Gestion Social </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21</a:t>
            </a:fld>
            <a:endParaRPr lang="es-ES"/>
          </a:p>
        </p:txBody>
      </p:sp>
    </p:spTree>
    <p:extLst>
      <p:ext uri="{BB962C8B-B14F-4D97-AF65-F5344CB8AC3E}">
        <p14:creationId xmlns:p14="http://schemas.microsoft.com/office/powerpoint/2010/main" val="251525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200" kern="120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De acuerdo al análisis de jerarquías de cada dimensión, se ha establecido el nivel máximo de detalle (Drill Down) del esquema “Insfraestructura” así como el máximo nivel de agrupación (Drill up).</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22</a:t>
            </a:fld>
            <a:endParaRPr lang="es-ES"/>
          </a:p>
        </p:txBody>
      </p:sp>
    </p:spTree>
    <p:extLst>
      <p:ext uri="{BB962C8B-B14F-4D97-AF65-F5344CB8AC3E}">
        <p14:creationId xmlns:p14="http://schemas.microsoft.com/office/powerpoint/2010/main" val="303208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200" kern="120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De acuerdo al análisis previo, se ha determinado las dimensiones en común entre ambas fact_tables (tablas de hechos), lo cual ha permitido generar el drill across entre ambos esquemas considerando sus medidas</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23</a:t>
            </a:fld>
            <a:endParaRPr lang="es-ES"/>
          </a:p>
        </p:txBody>
      </p:sp>
    </p:spTree>
    <p:extLst>
      <p:ext uri="{BB962C8B-B14F-4D97-AF65-F5344CB8AC3E}">
        <p14:creationId xmlns:p14="http://schemas.microsoft.com/office/powerpoint/2010/main" val="48592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err="1" smtClean="0"/>
              <a:t>World</a:t>
            </a:r>
            <a:r>
              <a:rPr lang="es-ES" b="1" dirty="0" smtClean="0"/>
              <a:t> </a:t>
            </a:r>
            <a:r>
              <a:rPr lang="es-ES" b="1" dirty="0" err="1" smtClean="0"/>
              <a:t>Geodetic</a:t>
            </a:r>
            <a:r>
              <a:rPr lang="es-ES" b="1" dirty="0" smtClean="0"/>
              <a:t> </a:t>
            </a:r>
            <a:r>
              <a:rPr lang="es-ES" b="1" dirty="0" err="1" smtClean="0"/>
              <a:t>System</a:t>
            </a:r>
            <a:r>
              <a:rPr lang="es-419" b="1" dirty="0" smtClean="0"/>
              <a:t>:</a:t>
            </a:r>
            <a:r>
              <a:rPr lang="es-419" b="1" baseline="0" dirty="0" smtClean="0"/>
              <a:t> Sistema geodésico Mundial</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European</a:t>
            </a:r>
            <a:r>
              <a:rPr lang="es-ES" dirty="0" smtClean="0"/>
              <a:t> </a:t>
            </a:r>
            <a:r>
              <a:rPr lang="es-ES" dirty="0" err="1" smtClean="0"/>
              <a:t>Petroleum</a:t>
            </a:r>
            <a:r>
              <a:rPr lang="es-ES" dirty="0" smtClean="0"/>
              <a:t> </a:t>
            </a:r>
            <a:r>
              <a:rPr lang="es-ES" dirty="0" err="1" smtClean="0"/>
              <a:t>Survey</a:t>
            </a:r>
            <a:r>
              <a:rPr lang="es-ES" dirty="0" smtClean="0"/>
              <a:t> </a:t>
            </a:r>
            <a:r>
              <a:rPr lang="es-ES" dirty="0" err="1" smtClean="0"/>
              <a:t>Group</a:t>
            </a:r>
            <a:r>
              <a:rPr lang="es-ES" dirty="0" smtClean="0"/>
              <a:t> o </a:t>
            </a:r>
            <a:r>
              <a:rPr lang="es-ES" dirty="0" err="1" smtClean="0"/>
              <a:t>EPSG</a:t>
            </a:r>
            <a:r>
              <a:rPr lang="es-ES" dirty="0" smtClean="0"/>
              <a:t> fue una organización científica vinculada a la industria del petróleo europea. Estaba formada por especialistas que trabajaban en el campo de la geodesia, la topografía y la cartografía aplicadas en relación con la </a:t>
            </a:r>
            <a:r>
              <a:rPr lang="es-ES" dirty="0" err="1" smtClean="0"/>
              <a:t>exploraración</a:t>
            </a:r>
            <a:r>
              <a:rPr lang="es-ES" dirty="0" smtClean="0"/>
              <a:t> petrolífera</a:t>
            </a:r>
            <a:endParaRPr lang="es-419"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419" sz="1200" kern="1200" dirty="0" smtClean="0">
              <a:solidFill>
                <a:schemeClr val="tx1"/>
              </a:solidFill>
              <a:effectLst/>
              <a:latin typeface="+mn-lt"/>
              <a:ea typeface="+mn-ea"/>
              <a:cs typeface="+mn-cs"/>
            </a:endParaRPr>
          </a:p>
          <a:p>
            <a:r>
              <a:rPr lang="es-419" sz="1200" kern="1200" dirty="0" smtClean="0">
                <a:solidFill>
                  <a:schemeClr val="tx1"/>
                </a:solidFill>
                <a:effectLst/>
                <a:latin typeface="+mn-lt"/>
                <a:ea typeface="+mn-ea"/>
                <a:cs typeface="+mn-cs"/>
              </a:rPr>
              <a:t>Para extraer la información desde Shapefiles (Archivo Georeferenciados), se utilizó</a:t>
            </a:r>
            <a:r>
              <a:rPr lang="es-419" sz="1200" kern="1200" baseline="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el step “Shapefile File Input”, el cual permite leer todos los datos desde el archivo “.shp” y poder transformarlos en información útil para nuestro Data Warehouse.</a:t>
            </a:r>
            <a:r>
              <a:rPr lang="es-ES" sz="1200" kern="1200" dirty="0" smtClean="0">
                <a:solidFill>
                  <a:schemeClr val="tx1"/>
                </a:solidFill>
                <a:effectLst/>
                <a:latin typeface="+mn-lt"/>
                <a:ea typeface="+mn-ea"/>
                <a:cs typeface="+mn-cs"/>
              </a:rPr>
              <a:t> </a:t>
            </a:r>
          </a:p>
          <a:p>
            <a:r>
              <a:rPr lang="es-419" sz="1200" kern="1200" dirty="0" smtClean="0">
                <a:solidFill>
                  <a:schemeClr val="tx1"/>
                </a:solidFill>
                <a:effectLst/>
                <a:latin typeface="+mn-lt"/>
                <a:ea typeface="+mn-ea"/>
                <a:cs typeface="+mn-cs"/>
              </a:rPr>
              <a:t>Los archivos Georeferenciados proporcionados por el PRAS tienen coordenadas geográficas en el sistema espacial “WSG 84: EPSG:3260”, pero Pentaho permite georeferenciar en OpenStreet Maps o Google Maps en el sistema espacial “WGS 84 EPSG:4326”, para lo cual se utilizó el step “SRS Transformation</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25</a:t>
            </a:fld>
            <a:endParaRPr lang="es-ES"/>
          </a:p>
        </p:txBody>
      </p:sp>
    </p:spTree>
    <p:extLst>
      <p:ext uri="{BB962C8B-B14F-4D97-AF65-F5344CB8AC3E}">
        <p14:creationId xmlns:p14="http://schemas.microsoft.com/office/powerpoint/2010/main" val="77805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A partir de las tablas de Staging, se crea el modelo EDW, tal como lo describe Inmon</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26</a:t>
            </a:fld>
            <a:endParaRPr lang="es-ES"/>
          </a:p>
        </p:txBody>
      </p:sp>
    </p:spTree>
    <p:extLst>
      <p:ext uri="{BB962C8B-B14F-4D97-AF65-F5344CB8AC3E}">
        <p14:creationId xmlns:p14="http://schemas.microsoft.com/office/powerpoint/2010/main" val="127474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El modelo EDW se encuentra estructurado en tercera forma normal y tiene una estructura lógica relacional, considerando las mejores prácticas establecidas por Inmon.</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27</a:t>
            </a:fld>
            <a:endParaRPr lang="es-ES"/>
          </a:p>
        </p:txBody>
      </p:sp>
    </p:spTree>
    <p:extLst>
      <p:ext uri="{BB962C8B-B14F-4D97-AF65-F5344CB8AC3E}">
        <p14:creationId xmlns:p14="http://schemas.microsoft.com/office/powerpoint/2010/main" val="185336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A partir del modelo EDW, se crean los Data Marts en estrella tal como lo describe Kimball, teniendo en cuenta que las dimensiones compartidas se crearan una sola vez en un esquema público, mientras que las dimensiones que no sean compartidas serán creadas cada una en su esquema respectivo</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29</a:t>
            </a:fld>
            <a:endParaRPr lang="es-ES"/>
          </a:p>
        </p:txBody>
      </p:sp>
    </p:spTree>
    <p:extLst>
      <p:ext uri="{BB962C8B-B14F-4D97-AF65-F5344CB8AC3E}">
        <p14:creationId xmlns:p14="http://schemas.microsoft.com/office/powerpoint/2010/main" val="150754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Para el análisis de la información hidrocarburífera, el personal encargado realiza todo el proceso manualmente desde la generación de los archivos semiestructurados, depuración y cruce de información hasta la creación de tablas dinámicas para, posteriormente, generar los reportes requeridos por las autoridades de la institución, clientes y público en general. </a:t>
            </a:r>
            <a:endParaRPr lang="es-ES" sz="1200" kern="1200" dirty="0" smtClean="0">
              <a:solidFill>
                <a:schemeClr val="tx1"/>
              </a:solidFill>
              <a:effectLst/>
              <a:latin typeface="+mn-lt"/>
              <a:ea typeface="+mn-ea"/>
              <a:cs typeface="+mn-cs"/>
            </a:endParaRPr>
          </a:p>
          <a:p>
            <a:r>
              <a:rPr lang="es-419" sz="1200" kern="1200" dirty="0" smtClean="0">
                <a:solidFill>
                  <a:schemeClr val="tx1"/>
                </a:solidFill>
                <a:effectLst/>
                <a:latin typeface="+mn-lt"/>
                <a:ea typeface="+mn-ea"/>
                <a:cs typeface="+mn-cs"/>
              </a:rPr>
              <a:t>Un informe puede tardar desde una a varias semanas en ser entregado o publicado debido a la asignación del personal no solamente a una tarea específica, sino a un conjunto de tareas de acuerdo al cargo que posea.</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5</a:t>
            </a:fld>
            <a:endParaRPr lang="es-ES"/>
          </a:p>
        </p:txBody>
      </p:sp>
    </p:spTree>
    <p:extLst>
      <p:ext uri="{BB962C8B-B14F-4D97-AF65-F5344CB8AC3E}">
        <p14:creationId xmlns:p14="http://schemas.microsoft.com/office/powerpoint/2010/main" val="287849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30</a:t>
            </a:fld>
            <a:endParaRPr lang="es-ES"/>
          </a:p>
        </p:txBody>
      </p:sp>
    </p:spTree>
    <p:extLst>
      <p:ext uri="{BB962C8B-B14F-4D97-AF65-F5344CB8AC3E}">
        <p14:creationId xmlns:p14="http://schemas.microsoft.com/office/powerpoint/2010/main" val="289150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El Data Mart tiene un diseño en estrella, considerando las buenas prácticas establecidas por Kimball para la creación de Data Marts.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DE7E64C-BFCD-4E50-9628-BDEB6D2399DA}" type="slidenum">
              <a:rPr lang="es-ES" smtClean="0"/>
              <a:t>31</a:t>
            </a:fld>
            <a:endParaRPr lang="es-ES"/>
          </a:p>
        </p:txBody>
      </p:sp>
    </p:spTree>
    <p:extLst>
      <p:ext uri="{BB962C8B-B14F-4D97-AF65-F5344CB8AC3E}">
        <p14:creationId xmlns:p14="http://schemas.microsoft.com/office/powerpoint/2010/main" val="109090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Las dimensiones compartidas son aquellas determinadas en el “Drill-Across”, las cuales serán creadas una única vez para todo el esquema que contrendrá a todos los cubos de información desde los cuales serán instanciadas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DE7E64C-BFCD-4E50-9628-BDEB6D2399DA}" type="slidenum">
              <a:rPr lang="es-ES" smtClean="0"/>
              <a:t>33</a:t>
            </a:fld>
            <a:endParaRPr lang="es-ES"/>
          </a:p>
        </p:txBody>
      </p:sp>
    </p:spTree>
    <p:extLst>
      <p:ext uri="{BB962C8B-B14F-4D97-AF65-F5344CB8AC3E}">
        <p14:creationId xmlns:p14="http://schemas.microsoft.com/office/powerpoint/2010/main" val="1693484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DE7E64C-BFCD-4E50-9628-BDEB6D2399DA}" type="slidenum">
              <a:rPr lang="es-ES" smtClean="0"/>
              <a:t>35</a:t>
            </a:fld>
            <a:endParaRPr lang="es-ES"/>
          </a:p>
        </p:txBody>
      </p:sp>
    </p:spTree>
    <p:extLst>
      <p:ext uri="{BB962C8B-B14F-4D97-AF65-F5344CB8AC3E}">
        <p14:creationId xmlns:p14="http://schemas.microsoft.com/office/powerpoint/2010/main" val="2111968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La estructuración de la información lograda que se muestra en la Figura</a:t>
            </a:r>
            <a:r>
              <a:rPr lang="es-419" sz="1200" u="sng" kern="1200" dirty="0" smtClean="0">
                <a:solidFill>
                  <a:schemeClr val="tx1"/>
                </a:solidFill>
                <a:effectLst/>
                <a:latin typeface="+mn-lt"/>
                <a:ea typeface="+mn-ea"/>
                <a:cs typeface="+mn-cs"/>
              </a:rPr>
              <a:t> </a:t>
            </a:r>
            <a:r>
              <a:rPr lang="es-419" sz="1200" strike="sngStrike" kern="1200" dirty="0" smtClean="0">
                <a:solidFill>
                  <a:schemeClr val="tx1"/>
                </a:solidFill>
                <a:effectLst/>
                <a:latin typeface="+mn-lt"/>
                <a:ea typeface="+mn-ea"/>
                <a:cs typeface="+mn-cs"/>
              </a:rPr>
              <a:t>7</a:t>
            </a:r>
            <a:r>
              <a:rPr lang="es-419" sz="1200" u="sng" kern="1200" dirty="0" smtClean="0">
                <a:solidFill>
                  <a:schemeClr val="tx1"/>
                </a:solidFill>
                <a:effectLst/>
                <a:latin typeface="+mn-lt"/>
                <a:ea typeface="+mn-ea"/>
                <a:cs typeface="+mn-cs"/>
              </a:rPr>
              <a:t>8</a:t>
            </a:r>
            <a:r>
              <a:rPr lang="es-419" sz="1200" kern="1200" dirty="0" smtClean="0">
                <a:solidFill>
                  <a:schemeClr val="tx1"/>
                </a:solidFill>
                <a:effectLst/>
                <a:latin typeface="+mn-lt"/>
                <a:ea typeface="+mn-ea"/>
                <a:cs typeface="+mn-cs"/>
              </a:rPr>
              <a:t>, tanto del módulo de Gestión Social como del Módulo Hidrocarburífero a través del punto de equilibrio entre nivel de granularidad y grado de cohesión, reduce considerablemente el tiempo de creación del Data Warehouse ya que, a través de la identificación de dimensiones compartidas dentro del Drill Across, se puede realizar un diseño </a:t>
            </a:r>
            <a:r>
              <a:rPr lang="es-419" sz="1200" i="1" kern="1200" dirty="0" smtClean="0">
                <a:solidFill>
                  <a:schemeClr val="tx1"/>
                </a:solidFill>
                <a:effectLst/>
                <a:latin typeface="+mn-lt"/>
                <a:ea typeface="+mn-ea"/>
                <a:cs typeface="+mn-cs"/>
              </a:rPr>
              <a:t>modular</a:t>
            </a:r>
            <a:r>
              <a:rPr lang="es-419" sz="1200" kern="1200" dirty="0" smtClean="0">
                <a:solidFill>
                  <a:schemeClr val="tx1"/>
                </a:solidFill>
                <a:effectLst/>
                <a:latin typeface="+mn-lt"/>
                <a:ea typeface="+mn-ea"/>
                <a:cs typeface="+mn-cs"/>
              </a:rPr>
              <a:t> en el cuál cada dimensión constituye una parte única dentro de cada Data Mart exceptuando las dimensiones en común, las cuales son utilizadas para todo el Data Warehouse; estas no se encuentran creadas en el mismo </a:t>
            </a:r>
            <a:r>
              <a:rPr lang="es-ES" sz="1200" u="sng" kern="120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esquema de cada Data Mart, sino se encuentran creadas en un esquema público para que puedan ser accedidas.</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36</a:t>
            </a:fld>
            <a:endParaRPr lang="es-ES"/>
          </a:p>
        </p:txBody>
      </p:sp>
    </p:spTree>
    <p:extLst>
      <p:ext uri="{BB962C8B-B14F-4D97-AF65-F5344CB8AC3E}">
        <p14:creationId xmlns:p14="http://schemas.microsoft.com/office/powerpoint/2010/main" val="1427485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37</a:t>
            </a:fld>
            <a:endParaRPr lang="es-ES"/>
          </a:p>
        </p:txBody>
      </p:sp>
    </p:spTree>
    <p:extLst>
      <p:ext uri="{BB962C8B-B14F-4D97-AF65-F5344CB8AC3E}">
        <p14:creationId xmlns:p14="http://schemas.microsoft.com/office/powerpoint/2010/main" val="127317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6</a:t>
            </a:fld>
            <a:endParaRPr lang="es-ES"/>
          </a:p>
        </p:txBody>
      </p:sp>
    </p:spTree>
    <p:extLst>
      <p:ext uri="{BB962C8B-B14F-4D97-AF65-F5344CB8AC3E}">
        <p14:creationId xmlns:p14="http://schemas.microsoft.com/office/powerpoint/2010/main" val="24849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t>
            </a:r>
            <a:r>
              <a:rPr lang="es-ES" sz="1200" dirty="0" err="1" smtClean="0"/>
              <a:t>umplir</a:t>
            </a:r>
            <a:r>
              <a:rPr lang="es-ES" sz="1200" dirty="0" smtClean="0"/>
              <a:t> con los objetivos de</a:t>
            </a:r>
            <a:r>
              <a:rPr lang="es-419" sz="1200" dirty="0" smtClean="0"/>
              <a:t>l</a:t>
            </a:r>
            <a:r>
              <a:rPr lang="es-ES" sz="1200" dirty="0" smtClean="0"/>
              <a:t> negocio.</a:t>
            </a:r>
            <a:endParaRPr lang="es-419" sz="1200" dirty="0" smtClean="0"/>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9</a:t>
            </a:fld>
            <a:endParaRPr lang="es-ES"/>
          </a:p>
        </p:txBody>
      </p:sp>
    </p:spTree>
    <p:extLst>
      <p:ext uri="{BB962C8B-B14F-4D97-AF65-F5344CB8AC3E}">
        <p14:creationId xmlns:p14="http://schemas.microsoft.com/office/powerpoint/2010/main" val="17567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POSGRESQL</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s-419" sz="1200" kern="1200" dirty="0" smtClean="0">
                <a:solidFill>
                  <a:schemeClr val="tx1"/>
                </a:solidFill>
                <a:latin typeface="+mn-lt"/>
                <a:ea typeface="+mn-ea"/>
                <a:cs typeface="+mn-cs"/>
              </a:rPr>
              <a:t>Es un sistema de base de datos relacional “orientada a objetos” (diseñada para trabajar en conjunción con lenguajes de programación orientados a objetos como Java, C#, Visual Basic.NET y C++).</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PENTAHO: </a:t>
            </a:r>
            <a:r>
              <a:rPr lang="es-419" sz="1200" kern="1200" dirty="0" smtClean="0">
                <a:solidFill>
                  <a:schemeClr val="tx1"/>
                </a:solidFill>
                <a:latin typeface="+mn-lt"/>
                <a:ea typeface="+mn-ea"/>
                <a:cs typeface="+mn-cs"/>
              </a:rPr>
              <a:t>Plataforma de Inteligencia de Negocios, las soluciones que Pentaho pretende ofrecer se componen fundamentalmente de una infraestructura de herramientas de análisis e informes, integrado con un motor de workflow de procesos de negocio.</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10</a:t>
            </a:fld>
            <a:endParaRPr lang="es-ES"/>
          </a:p>
        </p:txBody>
      </p:sp>
    </p:spTree>
    <p:extLst>
      <p:ext uri="{BB962C8B-B14F-4D97-AF65-F5344CB8AC3E}">
        <p14:creationId xmlns:p14="http://schemas.microsoft.com/office/powerpoint/2010/main" val="70999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Con el tiempo, tanto los enfoques </a:t>
            </a:r>
            <a:r>
              <a:rPr lang="es-419" sz="1200" b="1" kern="1200" dirty="0" smtClean="0">
                <a:solidFill>
                  <a:schemeClr val="tx1"/>
                </a:solidFill>
                <a:effectLst/>
                <a:latin typeface="+mn-lt"/>
                <a:ea typeface="+mn-ea"/>
                <a:cs typeface="+mn-cs"/>
              </a:rPr>
              <a:t>top down</a:t>
            </a:r>
            <a:r>
              <a:rPr lang="es-419" sz="1200" kern="1200" dirty="0" smtClean="0">
                <a:solidFill>
                  <a:schemeClr val="tx1"/>
                </a:solidFill>
                <a:effectLst/>
                <a:latin typeface="+mn-lt"/>
                <a:ea typeface="+mn-ea"/>
                <a:cs typeface="+mn-cs"/>
              </a:rPr>
              <a:t> y </a:t>
            </a:r>
            <a:r>
              <a:rPr lang="es-419" sz="1200" b="1" kern="1200" dirty="0" smtClean="0">
                <a:solidFill>
                  <a:schemeClr val="tx1"/>
                </a:solidFill>
                <a:effectLst/>
                <a:latin typeface="+mn-lt"/>
                <a:ea typeface="+mn-ea"/>
                <a:cs typeface="+mn-cs"/>
              </a:rPr>
              <a:t>bottom up </a:t>
            </a:r>
            <a:r>
              <a:rPr lang="es-419" sz="1200" kern="1200" dirty="0" smtClean="0">
                <a:solidFill>
                  <a:schemeClr val="tx1"/>
                </a:solidFill>
                <a:effectLst/>
                <a:latin typeface="+mn-lt"/>
                <a:ea typeface="+mn-ea"/>
                <a:cs typeface="+mn-cs"/>
              </a:rPr>
              <a:t>se han vuelto cada vez más similares. Los defensores del enfoque </a:t>
            </a:r>
            <a:r>
              <a:rPr lang="es-419" sz="1200" b="1" kern="1200" dirty="0" smtClean="0">
                <a:solidFill>
                  <a:schemeClr val="tx1"/>
                </a:solidFill>
                <a:effectLst/>
                <a:latin typeface="+mn-lt"/>
                <a:ea typeface="+mn-ea"/>
                <a:cs typeface="+mn-cs"/>
              </a:rPr>
              <a:t>top down</a:t>
            </a:r>
            <a:r>
              <a:rPr lang="es-419" sz="1200" kern="1200" dirty="0" smtClean="0">
                <a:solidFill>
                  <a:schemeClr val="tx1"/>
                </a:solidFill>
                <a:effectLst/>
                <a:latin typeface="+mn-lt"/>
                <a:ea typeface="+mn-ea"/>
                <a:cs typeface="+mn-cs"/>
              </a:rPr>
              <a:t> están de acuerdo en la importancia de desarrollar de forma incremental y entrega temprana. Los defensores del enfoque  </a:t>
            </a:r>
            <a:r>
              <a:rPr lang="es-419" sz="1200" b="1" kern="1200" dirty="0" smtClean="0">
                <a:solidFill>
                  <a:schemeClr val="tx1"/>
                </a:solidFill>
                <a:effectLst/>
                <a:latin typeface="+mn-lt"/>
                <a:ea typeface="+mn-ea"/>
                <a:cs typeface="+mn-cs"/>
              </a:rPr>
              <a:t>bottom up</a:t>
            </a:r>
            <a:r>
              <a:rPr lang="es-419" sz="1200" kern="1200" dirty="0" smtClean="0">
                <a:solidFill>
                  <a:schemeClr val="tx1"/>
                </a:solidFill>
                <a:effectLst/>
                <a:latin typeface="+mn-lt"/>
                <a:ea typeface="+mn-ea"/>
                <a:cs typeface="+mn-cs"/>
              </a:rPr>
              <a:t> reconocen la importancia de contar con un plan empresarial para la integración de incremental de los data marts desarrollados. Como resultado, </a:t>
            </a:r>
            <a:r>
              <a:rPr lang="es-419" sz="1200" b="1" kern="1200" dirty="0" smtClean="0">
                <a:solidFill>
                  <a:schemeClr val="tx1"/>
                </a:solidFill>
                <a:effectLst/>
                <a:latin typeface="+mn-lt"/>
                <a:ea typeface="+mn-ea"/>
                <a:cs typeface="+mn-cs"/>
              </a:rPr>
              <a:t>las dos metodologías no son tan diferentes como mucha gente cree</a:t>
            </a:r>
            <a:r>
              <a:rPr lang="es-419"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Sin embargo, no se llega a un análisis de la estructura de la información para tener un punto de partida hacia la creación de un modelo óptimo que me permita reutilizar información presente en otros Data Marts a un nivel no solo físico, sino lógico dentro del modelamiento de cubos de multidimensionales.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419" sz="1200" kern="1200" dirty="0" smtClean="0">
                <a:solidFill>
                  <a:schemeClr val="tx1"/>
                </a:solidFill>
                <a:effectLst/>
                <a:latin typeface="+mn-lt"/>
                <a:ea typeface="+mn-ea"/>
                <a:cs typeface="+mn-cs"/>
              </a:rPr>
              <a:t> Inmon reduce la creación de DW normalizados antes de crear un Data Mart dimensional, y Kimball pasa por alto la normalización de un DW.</a:t>
            </a:r>
            <a:endParaRPr lang="es-ES" sz="1200" kern="1200" dirty="0" smtClean="0">
              <a:solidFill>
                <a:schemeClr val="tx1"/>
              </a:solidFill>
              <a:effectLst/>
              <a:latin typeface="+mn-lt"/>
              <a:ea typeface="+mn-ea"/>
              <a:cs typeface="+mn-cs"/>
            </a:endParaRPr>
          </a:p>
          <a:p>
            <a:r>
              <a:rPr lang="es-419" sz="1200" kern="1200" dirty="0" smtClean="0">
                <a:solidFill>
                  <a:schemeClr val="tx1"/>
                </a:solidFill>
                <a:effectLst/>
                <a:latin typeface="+mn-lt"/>
                <a:ea typeface="+mn-ea"/>
                <a:cs typeface="+mn-cs"/>
              </a:rPr>
              <a:t>     Se puede optimizar cada modelo, mostrándose cada uno similar al otro (Por supuesto, agregando un EDW normalizado bajo el modelo Kimball o estructurándo dimensionadamente los Data Mart como Inmon).</a:t>
            </a:r>
          </a:p>
          <a:p>
            <a:pPr marL="0" marR="0" indent="0" algn="l" defTabSz="914400" rtl="0" eaLnBrk="1" fontAlgn="auto" latinLnBrk="0" hangingPunct="1">
              <a:lnSpc>
                <a:spcPct val="100000"/>
              </a:lnSpc>
              <a:spcBef>
                <a:spcPts val="0"/>
              </a:spcBef>
              <a:spcAft>
                <a:spcPts val="0"/>
              </a:spcAft>
              <a:buClrTx/>
              <a:buSzTx/>
              <a:buFontTx/>
              <a:buNone/>
              <a:tabLst/>
              <a:defRPr/>
            </a:pPr>
            <a:endParaRPr lang="es-419"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Metodologías como Kimball e Inmon permiten un análisis ascendente y descendente respectivamente, considerando datos atómicos y sumarizados de una manera vertical, sin embargo, ninguna de ellas proporciona un enfoque horizontal.</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11</a:t>
            </a:fld>
            <a:endParaRPr lang="es-ES"/>
          </a:p>
        </p:txBody>
      </p:sp>
    </p:spTree>
    <p:extLst>
      <p:ext uri="{BB962C8B-B14F-4D97-AF65-F5344CB8AC3E}">
        <p14:creationId xmlns:p14="http://schemas.microsoft.com/office/powerpoint/2010/main" val="113026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tx1"/>
                </a:solidFill>
                <a:effectLst/>
                <a:latin typeface="+mn-lt"/>
                <a:ea typeface="+mn-ea"/>
                <a:cs typeface="+mn-cs"/>
              </a:rPr>
              <a:t>Un enfoque horizontal viene presentado gracias al grado de cohesión basado en la modularidad que, en contexto y vinculado con modelos analíticos, se describe como la separación de un todo en partes más pequeñas que puedan ser diseñadas, probadas y modificadas de manera sencilla y lo más independientemente posible del resto.</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12</a:t>
            </a:fld>
            <a:endParaRPr lang="es-ES"/>
          </a:p>
        </p:txBody>
      </p:sp>
    </p:spTree>
    <p:extLst>
      <p:ext uri="{BB962C8B-B14F-4D97-AF65-F5344CB8AC3E}">
        <p14:creationId xmlns:p14="http://schemas.microsoft.com/office/powerpoint/2010/main" val="358824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419" sz="1200" kern="1200" dirty="0" smtClean="0">
                <a:solidFill>
                  <a:schemeClr val="tx1"/>
                </a:solidFill>
                <a:effectLst/>
                <a:latin typeface="+mn-lt"/>
                <a:ea typeface="+mn-ea"/>
                <a:cs typeface="+mn-cs"/>
              </a:rPr>
              <a:t>Al enfoque horizontal se lo complementa con un enfoque vertical basado en el nivel de granularidad, obteniendo el último nivel jerárquico de cada dimensión con el minimo nivel de detalle necesario para el análisis de información y se obtiene un punto de equilibrio entre nivel de granularidad y grado de cohesión, el cuál permite generar un drill across entre dimensiones y medidas para crear un modelo análitico reutilizando dimensiones entre data marts, lo cuál permite una menor complejidad de creación del modelo multidimensional y una escalabilidad en el momento de adicionar nuevos cubos de información a nuestro esquema.</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13</a:t>
            </a:fld>
            <a:endParaRPr lang="es-ES"/>
          </a:p>
        </p:txBody>
      </p:sp>
    </p:spTree>
    <p:extLst>
      <p:ext uri="{BB962C8B-B14F-4D97-AF65-F5344CB8AC3E}">
        <p14:creationId xmlns:p14="http://schemas.microsoft.com/office/powerpoint/2010/main" val="185364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a:t>
            </a:r>
            <a:r>
              <a:rPr lang="es-419" sz="1200" kern="1200" dirty="0" smtClean="0">
                <a:solidFill>
                  <a:schemeClr val="tx1"/>
                </a:solidFill>
                <a:effectLst/>
                <a:latin typeface="+mn-lt"/>
                <a:ea typeface="+mn-ea"/>
                <a:cs typeface="+mn-cs"/>
              </a:rPr>
              <a:t>La metodología a utilizar será híbrida, tomando en cuenta un diseño basado en el punto de equilibrio entre el nivel de granularidad y grado de cohesión, soportado por las reglas del negocio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mejores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practicas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propuestas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Inmon y Kimball</a:t>
            </a:r>
            <a:endParaRPr lang="es-ES" dirty="0"/>
          </a:p>
        </p:txBody>
      </p:sp>
      <p:sp>
        <p:nvSpPr>
          <p:cNvPr id="4" name="Marcador de número de diapositiva 3"/>
          <p:cNvSpPr>
            <a:spLocks noGrp="1"/>
          </p:cNvSpPr>
          <p:nvPr>
            <p:ph type="sldNum" sz="quarter" idx="10"/>
          </p:nvPr>
        </p:nvSpPr>
        <p:spPr/>
        <p:txBody>
          <a:bodyPr/>
          <a:lstStyle/>
          <a:p>
            <a:fld id="{9DE7E64C-BFCD-4E50-9628-BDEB6D2399DA}" type="slidenum">
              <a:rPr lang="es-ES" smtClean="0"/>
              <a:t>14</a:t>
            </a:fld>
            <a:endParaRPr lang="es-ES"/>
          </a:p>
        </p:txBody>
      </p:sp>
    </p:spTree>
    <p:extLst>
      <p:ext uri="{BB962C8B-B14F-4D97-AF65-F5344CB8AC3E}">
        <p14:creationId xmlns:p14="http://schemas.microsoft.com/office/powerpoint/2010/main" val="41045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569372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81509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58421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3441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20757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89542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88399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6193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61431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201087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6519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01044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308529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400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125649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7/20/2015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60104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extLst>
      <p:ext uri="{BB962C8B-B14F-4D97-AF65-F5344CB8AC3E}">
        <p14:creationId xmlns:p14="http://schemas.microsoft.com/office/powerpoint/2010/main" val="23908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7/20/2015</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pic>
        <p:nvPicPr>
          <p:cNvPr id="13" name="Picture 7" descr="footer.jpg"/>
          <p:cNvPicPr>
            <a:picLocks noChangeAspect="1"/>
          </p:cNvPicPr>
          <p:nvPr userDrawn="1"/>
        </p:nvPicPr>
        <p:blipFill rotWithShape="1">
          <a:blip r:embed="rId23" cstate="email">
            <a:extLst>
              <a:ext uri="{28A0092B-C50C-407E-A947-70E740481C1C}">
                <a14:useLocalDpi xmlns:a14="http://schemas.microsoft.com/office/drawing/2010/main"/>
              </a:ext>
            </a:extLst>
          </a:blip>
          <a:srcRect r="15115"/>
          <a:stretch/>
        </p:blipFill>
        <p:spPr>
          <a:xfrm>
            <a:off x="-1" y="6470904"/>
            <a:ext cx="12218277" cy="387096"/>
          </a:xfrm>
          <a:prstGeom prst="rect">
            <a:avLst/>
          </a:prstGeom>
        </p:spPr>
      </p:pic>
      <p:sp>
        <p:nvSpPr>
          <p:cNvPr id="15" name="Slide Number Placeholder 5"/>
          <p:cNvSpPr txBox="1">
            <a:spLocks/>
          </p:cNvSpPr>
          <p:nvPr userDrawn="1"/>
        </p:nvSpPr>
        <p:spPr>
          <a:xfrm>
            <a:off x="0" y="6576723"/>
            <a:ext cx="406400" cy="182563"/>
          </a:xfrm>
          <a:prstGeom prst="rect">
            <a:avLst/>
          </a:prstGeom>
        </p:spPr>
        <p:txBody>
          <a:bodyPr/>
          <a:lstStyle>
            <a:defPPr>
              <a:defRPr lang="en-US"/>
            </a:defPPr>
            <a:lvl1pPr marL="0" algn="l" defTabSz="914400" rtl="0" eaLnBrk="1" latinLnBrk="0" hangingPunct="1">
              <a:defRPr sz="800" b="1" kern="1200">
                <a:solidFill>
                  <a:srgbClr val="455560"/>
                </a:solidFill>
                <a:latin typeface="Open Sans Light" pitchFamily="34" charset="0"/>
                <a:ea typeface="Open Sans Light" pitchFamily="34" charset="0"/>
                <a:cs typeface="Open Sans Light"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65A2C-D848-4B00-8AFE-B47101921D9A}" type="slidenum">
              <a:rPr lang="en-US" sz="800" smtClean="0"/>
              <a:pPr/>
              <a:t>‹Nº›</a:t>
            </a:fld>
            <a:endParaRPr lang="en-US" sz="800" dirty="0"/>
          </a:p>
        </p:txBody>
      </p:sp>
      <p:pic>
        <p:nvPicPr>
          <p:cNvPr id="17" name="Imagen 1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914497" y="6503555"/>
            <a:ext cx="1245971" cy="321794"/>
          </a:xfrm>
          <a:prstGeom prst="rect">
            <a:avLst/>
          </a:prstGeom>
        </p:spPr>
      </p:pic>
    </p:spTree>
    <p:extLst>
      <p:ext uri="{BB962C8B-B14F-4D97-AF65-F5344CB8AC3E}">
        <p14:creationId xmlns:p14="http://schemas.microsoft.com/office/powerpoint/2010/main" val="170853844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iming>
    <p:tnLst>
      <p:par>
        <p:cTn id="1" dur="indefinite" restart="never" nodeType="tmRoot"/>
      </p:par>
    </p:tnLst>
  </p:timing>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hyperlink" Target="http://192.168.56.101:8080/pentaho"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3015285" y="1007038"/>
            <a:ext cx="8825659" cy="3329581"/>
          </a:xfrm>
        </p:spPr>
        <p:txBody>
          <a:bodyPr/>
          <a:lstStyle/>
          <a:p>
            <a:pPr algn="r"/>
            <a:r>
              <a:rPr lang="es-ES" sz="2800" dirty="0" smtClean="0"/>
              <a:t>U</a:t>
            </a:r>
            <a:r>
              <a:rPr lang="es-419" sz="2800" dirty="0" smtClean="0"/>
              <a:t>NIVERSIDAD DE LAS FUERZAS ARMADAS – ESPE</a:t>
            </a:r>
            <a:br>
              <a:rPr lang="es-419" sz="2800" dirty="0" smtClean="0"/>
            </a:br>
            <a:r>
              <a:rPr lang="es-419" sz="2800" dirty="0" smtClean="0"/>
              <a:t>TESIS DE GRADO</a:t>
            </a:r>
            <a:endParaRPr lang="es-ES" sz="2800" dirty="0"/>
          </a:p>
        </p:txBody>
      </p:sp>
      <p:sp>
        <p:nvSpPr>
          <p:cNvPr id="16" name="Subtítulo 15"/>
          <p:cNvSpPr>
            <a:spLocks noGrp="1"/>
          </p:cNvSpPr>
          <p:nvPr>
            <p:ph type="subTitle" idx="1"/>
          </p:nvPr>
        </p:nvSpPr>
        <p:spPr>
          <a:xfrm>
            <a:off x="3015285" y="4283731"/>
            <a:ext cx="8825659" cy="861420"/>
          </a:xfrm>
        </p:spPr>
        <p:txBody>
          <a:bodyPr/>
          <a:lstStyle/>
          <a:p>
            <a:pPr algn="r"/>
            <a:r>
              <a:rPr lang="es-419" dirty="0" smtClean="0"/>
              <a:t>Ricardo miguel díaz razo</a:t>
            </a:r>
            <a:endParaRPr lang="es-ES" dirty="0"/>
          </a:p>
        </p:txBody>
      </p:sp>
      <p:sp>
        <p:nvSpPr>
          <p:cNvPr id="11" name="Subtítulo 7"/>
          <p:cNvSpPr txBox="1">
            <a:spLocks/>
          </p:cNvSpPr>
          <p:nvPr/>
        </p:nvSpPr>
        <p:spPr>
          <a:xfrm>
            <a:off x="6836980" y="4611417"/>
            <a:ext cx="5355021" cy="175260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endParaRPr lang="es-ES" dirty="0">
              <a:latin typeface="+mn-lt"/>
            </a:endParaRPr>
          </a:p>
        </p:txBody>
      </p:sp>
      <p:sp>
        <p:nvSpPr>
          <p:cNvPr id="17" name="Subtítulo 15"/>
          <p:cNvSpPr txBox="1">
            <a:spLocks/>
          </p:cNvSpPr>
          <p:nvPr/>
        </p:nvSpPr>
        <p:spPr>
          <a:xfrm>
            <a:off x="3015285" y="4626298"/>
            <a:ext cx="8825659"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es-ES" sz="1800" dirty="0"/>
              <a:t>J</a:t>
            </a:r>
            <a:r>
              <a:rPr lang="es-419" sz="1800" dirty="0"/>
              <a:t>ulio 2015</a:t>
            </a:r>
            <a:endParaRPr lang="es-ES" sz="1800" dirty="0"/>
          </a:p>
        </p:txBody>
      </p:sp>
    </p:spTree>
    <p:extLst>
      <p:ext uri="{BB962C8B-B14F-4D97-AF65-F5344CB8AC3E}">
        <p14:creationId xmlns:p14="http://schemas.microsoft.com/office/powerpoint/2010/main" val="1386546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HERRAMIENTAS</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539" y="870063"/>
            <a:ext cx="2102110" cy="233694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2" y="1367638"/>
            <a:ext cx="4351557" cy="1162487"/>
          </a:xfrm>
          <a:prstGeom prst="rect">
            <a:avLst/>
          </a:prstGeom>
        </p:spPr>
      </p:pic>
      <p:sp>
        <p:nvSpPr>
          <p:cNvPr id="11" name="Rectángulo 10"/>
          <p:cNvSpPr/>
          <p:nvPr/>
        </p:nvSpPr>
        <p:spPr>
          <a:xfrm>
            <a:off x="3678620" y="3207003"/>
            <a:ext cx="6521669" cy="1631216"/>
          </a:xfrm>
          <a:prstGeom prst="rect">
            <a:avLst/>
          </a:prstGeom>
        </p:spPr>
        <p:txBody>
          <a:bodyPr wrap="square">
            <a:spAutoFit/>
          </a:bodyPr>
          <a:lstStyle/>
          <a:p>
            <a:pPr marL="342891" indent="-342891" algn="just" defTabSz="457189">
              <a:spcBef>
                <a:spcPts val="1000"/>
              </a:spcBef>
              <a:buClr>
                <a:schemeClr val="bg2">
                  <a:lumMod val="40000"/>
                  <a:lumOff val="60000"/>
                </a:schemeClr>
              </a:buClr>
              <a:buSzPct val="80000"/>
              <a:buFont typeface="Wingdings 3" charset="2"/>
              <a:buChar char=""/>
            </a:pPr>
            <a:r>
              <a:rPr lang="es-419" sz="2000" dirty="0">
                <a:latin typeface="+mj-lt"/>
                <a:ea typeface="+mj-ea"/>
                <a:cs typeface="+mj-cs"/>
              </a:rPr>
              <a:t>Es un sistema de base de datos relacional “orientada a objetos” (diseñada para trabajar en conjunción con lenguajes de programación orientados a objetos como Java, C#, Visual Basic.NET y C</a:t>
            </a:r>
            <a:r>
              <a:rPr lang="es-419" sz="2000" dirty="0" smtClean="0">
                <a:latin typeface="+mj-lt"/>
                <a:ea typeface="+mj-ea"/>
                <a:cs typeface="+mj-cs"/>
              </a:rPr>
              <a:t>++).</a:t>
            </a:r>
            <a:endParaRPr lang="es-ES" sz="2000" dirty="0">
              <a:latin typeface="+mj-lt"/>
              <a:ea typeface="+mj-ea"/>
              <a:cs typeface="+mj-cs"/>
            </a:endParaRPr>
          </a:p>
        </p:txBody>
      </p:sp>
      <p:sp>
        <p:nvSpPr>
          <p:cNvPr id="12" name="Rectángulo 11"/>
          <p:cNvSpPr/>
          <p:nvPr/>
        </p:nvSpPr>
        <p:spPr>
          <a:xfrm>
            <a:off x="3678620" y="3606604"/>
            <a:ext cx="8040412" cy="1631216"/>
          </a:xfrm>
          <a:prstGeom prst="rect">
            <a:avLst/>
          </a:prstGeom>
        </p:spPr>
        <p:txBody>
          <a:bodyPr wrap="square">
            <a:spAutoFit/>
          </a:bodyPr>
          <a:lstStyle/>
          <a:p>
            <a:pPr marL="342891" indent="-342891" algn="just" defTabSz="457189">
              <a:spcBef>
                <a:spcPts val="1000"/>
              </a:spcBef>
              <a:buClr>
                <a:schemeClr val="bg2">
                  <a:lumMod val="40000"/>
                  <a:lumOff val="60000"/>
                </a:schemeClr>
              </a:buClr>
              <a:buSzPct val="80000"/>
              <a:buFont typeface="Wingdings 3" charset="2"/>
              <a:buChar char=""/>
            </a:pPr>
            <a:r>
              <a:rPr lang="es-419" sz="2000" dirty="0" smtClean="0">
                <a:latin typeface="+mj-lt"/>
                <a:ea typeface="+mj-ea"/>
                <a:cs typeface="+mj-cs"/>
              </a:rPr>
              <a:t>Plataforma </a:t>
            </a:r>
            <a:r>
              <a:rPr lang="es-419" sz="2000" dirty="0">
                <a:latin typeface="+mj-lt"/>
                <a:ea typeface="+mj-ea"/>
                <a:cs typeface="+mj-cs"/>
              </a:rPr>
              <a:t>de </a:t>
            </a:r>
            <a:r>
              <a:rPr lang="es-419" sz="2000" dirty="0" smtClean="0">
                <a:latin typeface="+mj-lt"/>
                <a:ea typeface="+mj-ea"/>
                <a:cs typeface="+mj-cs"/>
              </a:rPr>
              <a:t>Inteligencia de Negocios, las </a:t>
            </a:r>
            <a:r>
              <a:rPr lang="es-419" sz="2000" dirty="0">
                <a:latin typeface="+mj-lt"/>
                <a:ea typeface="+mj-ea"/>
                <a:cs typeface="+mj-cs"/>
              </a:rPr>
              <a:t>soluciones que Pentaho pretende ofrecer se componen fundamentalmente de una infraestructura de herramientas de análisis e informes, integrado con un motor de workflow de procesos de </a:t>
            </a:r>
            <a:r>
              <a:rPr lang="es-419" sz="2000" dirty="0" smtClean="0">
                <a:latin typeface="+mj-lt"/>
                <a:ea typeface="+mj-ea"/>
                <a:cs typeface="+mj-cs"/>
              </a:rPr>
              <a:t>negocio.</a:t>
            </a:r>
            <a:endParaRPr lang="es-ES" sz="2000" dirty="0">
              <a:latin typeface="+mj-lt"/>
              <a:ea typeface="+mj-ea"/>
              <a:cs typeface="+mj-cs"/>
            </a:endParaRPr>
          </a:p>
        </p:txBody>
      </p:sp>
      <p:graphicFrame>
        <p:nvGraphicFramePr>
          <p:cNvPr id="14" name="Tabla 13"/>
          <p:cNvGraphicFramePr>
            <a:graphicFrameLocks noGrp="1"/>
          </p:cNvGraphicFramePr>
          <p:nvPr>
            <p:extLst>
              <p:ext uri="{D42A27DB-BD31-4B8C-83A1-F6EECF244321}">
                <p14:modId xmlns:p14="http://schemas.microsoft.com/office/powerpoint/2010/main" val="1872515645"/>
              </p:ext>
            </p:extLst>
          </p:nvPr>
        </p:nvGraphicFramePr>
        <p:xfrm>
          <a:off x="4378348" y="2350823"/>
          <a:ext cx="5672487" cy="4133850"/>
        </p:xfrm>
        <a:graphic>
          <a:graphicData uri="http://schemas.openxmlformats.org/drawingml/2006/table">
            <a:tbl>
              <a:tblPr firstRow="1" firstCol="1" bandRow="1">
                <a:tableStyleId>{5C22544A-7EE6-4342-B048-85BDC9FD1C3A}</a:tableStyleId>
              </a:tblPr>
              <a:tblGrid>
                <a:gridCol w="2566680"/>
                <a:gridCol w="3105807"/>
              </a:tblGrid>
              <a:tr h="499110">
                <a:tc>
                  <a:txBody>
                    <a:bodyPr/>
                    <a:lstStyle/>
                    <a:p>
                      <a:pPr algn="ctr">
                        <a:lnSpc>
                          <a:spcPct val="150000"/>
                        </a:lnSpc>
                        <a:spcAft>
                          <a:spcPts val="0"/>
                        </a:spcAft>
                      </a:pPr>
                      <a:r>
                        <a:rPr lang="es-419" sz="1100" dirty="0">
                          <a:effectLst/>
                        </a:rPr>
                        <a:t>MÓDULO</a:t>
                      </a:r>
                      <a:endParaRPr lang="es-ES"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s-419" sz="1100" dirty="0">
                          <a:effectLst/>
                        </a:rPr>
                        <a:t>DESCRIPCIÓN</a:t>
                      </a:r>
                      <a:endParaRPr lang="es-ES" sz="1600" dirty="0">
                        <a:effectLst/>
                        <a:latin typeface="Times New Roman" panose="02020603050405020304" pitchFamily="18" charset="0"/>
                        <a:ea typeface="Calibri" panose="020F0502020204030204" pitchFamily="34" charset="0"/>
                      </a:endParaRPr>
                    </a:p>
                  </a:txBody>
                  <a:tcPr marL="68580" marR="68580" marT="0" marB="0" anchor="ctr"/>
                </a:tc>
              </a:tr>
              <a:tr h="563245">
                <a:tc>
                  <a:txBody>
                    <a:bodyPr/>
                    <a:lstStyle/>
                    <a:p>
                      <a:pPr algn="just">
                        <a:lnSpc>
                          <a:spcPct val="150000"/>
                        </a:lnSpc>
                        <a:spcAft>
                          <a:spcPts val="0"/>
                        </a:spcAft>
                      </a:pPr>
                      <a:endParaRPr lang="es-ES" sz="1600">
                        <a:effectLst/>
                      </a:endParaRPr>
                    </a:p>
                    <a:p>
                      <a:pPr algn="l">
                        <a:lnSpc>
                          <a:spcPct val="150000"/>
                        </a:lnSpc>
                        <a:spcAft>
                          <a:spcPts val="0"/>
                        </a:spcAft>
                      </a:pPr>
                      <a:r>
                        <a:rPr lang="es-419" sz="1100">
                          <a:effectLst/>
                        </a:rPr>
                        <a:t>PENTAHO DATA INTEGRATION</a:t>
                      </a:r>
                      <a:endParaRPr lang="es-E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419" sz="1100" dirty="0">
                          <a:effectLst/>
                        </a:rPr>
                        <a:t>Consultar, limpiar e integrar los datos donde quiera que se encuentren (ETL).</a:t>
                      </a:r>
                      <a:endParaRPr lang="es-ES" sz="1600" dirty="0">
                        <a:effectLst/>
                      </a:endParaRPr>
                    </a:p>
                    <a:p>
                      <a:pPr algn="just">
                        <a:lnSpc>
                          <a:spcPct val="150000"/>
                        </a:lnSpc>
                        <a:spcAft>
                          <a:spcPts val="0"/>
                        </a:spcAft>
                      </a:pPr>
                      <a:r>
                        <a:rPr lang="es-419" sz="1100" dirty="0">
                          <a:effectLst/>
                        </a:rPr>
                        <a:t> </a:t>
                      </a:r>
                      <a:endParaRPr lang="es-ES" sz="1600" dirty="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just">
                        <a:lnSpc>
                          <a:spcPct val="150000"/>
                        </a:lnSpc>
                        <a:spcAft>
                          <a:spcPts val="0"/>
                        </a:spcAft>
                      </a:pPr>
                      <a:endParaRPr lang="es-ES" sz="1600" dirty="0">
                        <a:effectLst/>
                      </a:endParaRPr>
                    </a:p>
                    <a:p>
                      <a:pPr algn="l">
                        <a:lnSpc>
                          <a:spcPct val="150000"/>
                        </a:lnSpc>
                        <a:spcAft>
                          <a:spcPts val="0"/>
                        </a:spcAft>
                      </a:pPr>
                      <a:r>
                        <a:rPr lang="es-419" sz="1100" dirty="0">
                          <a:effectLst/>
                        </a:rPr>
                        <a:t>PENTAHO REPORTING</a:t>
                      </a:r>
                      <a:endParaRPr lang="es-ES"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419" sz="1100">
                          <a:effectLst/>
                        </a:rPr>
                        <a:t>Acceder a los datos y entregar información a la organización en todos sus niveles.</a:t>
                      </a:r>
                      <a:endParaRPr lang="es-ES" sz="1600">
                        <a:effectLst/>
                      </a:endParaRPr>
                    </a:p>
                    <a:p>
                      <a:pPr algn="just">
                        <a:lnSpc>
                          <a:spcPct val="150000"/>
                        </a:lnSpc>
                        <a:spcAft>
                          <a:spcPts val="0"/>
                        </a:spcAft>
                      </a:pPr>
                      <a:r>
                        <a:rPr lang="es-419" sz="1100">
                          <a:effectLst/>
                        </a:rPr>
                        <a:t> </a:t>
                      </a:r>
                      <a:endParaRPr lang="es-ES" sz="16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just">
                        <a:lnSpc>
                          <a:spcPct val="150000"/>
                        </a:lnSpc>
                        <a:spcAft>
                          <a:spcPts val="0"/>
                        </a:spcAft>
                      </a:pPr>
                      <a:endParaRPr lang="es-ES" sz="1600">
                        <a:effectLst/>
                      </a:endParaRPr>
                    </a:p>
                    <a:p>
                      <a:pPr algn="l">
                        <a:lnSpc>
                          <a:spcPct val="150000"/>
                        </a:lnSpc>
                        <a:spcAft>
                          <a:spcPts val="0"/>
                        </a:spcAft>
                      </a:pPr>
                      <a:r>
                        <a:rPr lang="es-419" sz="1100">
                          <a:effectLst/>
                        </a:rPr>
                        <a:t>PENTAHO ANALYSIS</a:t>
                      </a:r>
                      <a:endParaRPr lang="es-E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419" sz="1100">
                          <a:effectLst/>
                        </a:rPr>
                        <a:t>Explorar y analizar variables de manera interactiva con una respuesta rápida.</a:t>
                      </a:r>
                      <a:endParaRPr lang="es-ES" sz="1600">
                        <a:effectLst/>
                      </a:endParaRPr>
                    </a:p>
                    <a:p>
                      <a:pPr algn="just">
                        <a:lnSpc>
                          <a:spcPct val="150000"/>
                        </a:lnSpc>
                        <a:spcAft>
                          <a:spcPts val="0"/>
                        </a:spcAft>
                      </a:pPr>
                      <a:r>
                        <a:rPr lang="es-419" sz="1100">
                          <a:effectLst/>
                        </a:rPr>
                        <a:t> </a:t>
                      </a:r>
                      <a:endParaRPr lang="es-ES" sz="16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just">
                        <a:lnSpc>
                          <a:spcPct val="150000"/>
                        </a:lnSpc>
                        <a:spcAft>
                          <a:spcPts val="0"/>
                        </a:spcAft>
                      </a:pPr>
                      <a:endParaRPr lang="es-ES" sz="1600">
                        <a:effectLst/>
                      </a:endParaRPr>
                    </a:p>
                    <a:p>
                      <a:pPr algn="l">
                        <a:lnSpc>
                          <a:spcPct val="150000"/>
                        </a:lnSpc>
                        <a:spcAft>
                          <a:spcPts val="0"/>
                        </a:spcAft>
                      </a:pPr>
                      <a:r>
                        <a:rPr lang="es-419" sz="1100">
                          <a:effectLst/>
                        </a:rPr>
                        <a:t>PENTAHO DASHBOARD</a:t>
                      </a:r>
                      <a:endParaRPr lang="es-E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419" sz="1100" dirty="0">
                          <a:effectLst/>
                        </a:rPr>
                        <a:t>Obtener una visibilidad inmediata del estado del negocio a través de las métricas y KPI’s.</a:t>
                      </a:r>
                      <a:endParaRPr lang="es-ES" sz="1600" dirty="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just">
                        <a:lnSpc>
                          <a:spcPct val="150000"/>
                        </a:lnSpc>
                        <a:spcAft>
                          <a:spcPts val="0"/>
                        </a:spcAft>
                      </a:pPr>
                      <a:endParaRPr lang="es-ES" sz="1600">
                        <a:effectLst/>
                      </a:endParaRPr>
                    </a:p>
                    <a:p>
                      <a:pPr algn="l">
                        <a:lnSpc>
                          <a:spcPct val="150000"/>
                        </a:lnSpc>
                        <a:spcAft>
                          <a:spcPts val="0"/>
                        </a:spcAft>
                      </a:pPr>
                      <a:r>
                        <a:rPr lang="es-419" sz="1100">
                          <a:effectLst/>
                        </a:rPr>
                        <a:t>PENTAHO DATA MINING</a:t>
                      </a:r>
                      <a:endParaRPr lang="es-E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419" sz="1100" dirty="0">
                          <a:effectLst/>
                        </a:rPr>
                        <a:t>Descubrir patrones ocultos y los indicadores de desempeño futuro</a:t>
                      </a:r>
                      <a:endParaRPr lang="es-ES" sz="1600"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pic>
        <p:nvPicPr>
          <p:cNvPr id="17418" name="Picture 4" descr="p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145" y="3124551"/>
            <a:ext cx="450850" cy="450850"/>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5" descr="tn_repor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2469" y="3797355"/>
            <a:ext cx="427037" cy="42703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6" descr="tn_analy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145" y="4469821"/>
            <a:ext cx="450850" cy="4508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8" descr="tn_dashboar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4213" y="5182475"/>
            <a:ext cx="438150" cy="49847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3" descr="tn_data_mi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4213" y="5845854"/>
            <a:ext cx="463550" cy="463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1"/>
          <p:cNvSpPr>
            <a:spLocks noChangeArrowheads="1"/>
          </p:cNvSpPr>
          <p:nvPr/>
        </p:nvSpPr>
        <p:spPr bwMode="auto">
          <a:xfrm>
            <a:off x="3328988" y="22780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685185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7418"/>
                                        </p:tgtEl>
                                        <p:attrNameLst>
                                          <p:attrName>style.visibility</p:attrName>
                                        </p:attrNameLst>
                                      </p:cBhvr>
                                      <p:to>
                                        <p:strVal val="visible"/>
                                      </p:to>
                                    </p:set>
                                    <p:animEffect transition="in" filter="fade">
                                      <p:cBhvr>
                                        <p:cTn id="39" dur="500"/>
                                        <p:tgtEl>
                                          <p:spTgt spid="17418"/>
                                        </p:tgtEl>
                                      </p:cBhvr>
                                    </p:animEffect>
                                  </p:childTnLst>
                                </p:cTn>
                              </p:par>
                              <p:par>
                                <p:cTn id="40" presetID="10" presetClass="entr" presetSubtype="0" fill="hold" nodeType="withEffect">
                                  <p:stCondLst>
                                    <p:cond delay="0"/>
                                  </p:stCondLst>
                                  <p:childTnLst>
                                    <p:set>
                                      <p:cBhvr>
                                        <p:cTn id="41" dur="1" fill="hold">
                                          <p:stCondLst>
                                            <p:cond delay="0"/>
                                          </p:stCondLst>
                                        </p:cTn>
                                        <p:tgtEl>
                                          <p:spTgt spid="17417"/>
                                        </p:tgtEl>
                                        <p:attrNameLst>
                                          <p:attrName>style.visibility</p:attrName>
                                        </p:attrNameLst>
                                      </p:cBhvr>
                                      <p:to>
                                        <p:strVal val="visible"/>
                                      </p:to>
                                    </p:set>
                                    <p:animEffect transition="in" filter="fade">
                                      <p:cBhvr>
                                        <p:cTn id="42" dur="500"/>
                                        <p:tgtEl>
                                          <p:spTgt spid="17417"/>
                                        </p:tgtEl>
                                      </p:cBhvr>
                                    </p:animEffect>
                                  </p:childTnLst>
                                </p:cTn>
                              </p:par>
                              <p:par>
                                <p:cTn id="43" presetID="10" presetClass="entr" presetSubtype="0" fill="hold" nodeType="withEffect">
                                  <p:stCondLst>
                                    <p:cond delay="0"/>
                                  </p:stCondLst>
                                  <p:childTnLst>
                                    <p:set>
                                      <p:cBhvr>
                                        <p:cTn id="44" dur="1" fill="hold">
                                          <p:stCondLst>
                                            <p:cond delay="0"/>
                                          </p:stCondLst>
                                        </p:cTn>
                                        <p:tgtEl>
                                          <p:spTgt spid="17416"/>
                                        </p:tgtEl>
                                        <p:attrNameLst>
                                          <p:attrName>style.visibility</p:attrName>
                                        </p:attrNameLst>
                                      </p:cBhvr>
                                      <p:to>
                                        <p:strVal val="visible"/>
                                      </p:to>
                                    </p:set>
                                    <p:animEffect transition="in" filter="fade">
                                      <p:cBhvr>
                                        <p:cTn id="45" dur="500"/>
                                        <p:tgtEl>
                                          <p:spTgt spid="17416"/>
                                        </p:tgtEl>
                                      </p:cBhvr>
                                    </p:animEffect>
                                  </p:childTnLst>
                                </p:cTn>
                              </p:par>
                              <p:par>
                                <p:cTn id="46" presetID="10" presetClass="entr" presetSubtype="0" fill="hold" nodeType="withEffect">
                                  <p:stCondLst>
                                    <p:cond delay="0"/>
                                  </p:stCondLst>
                                  <p:childTnLst>
                                    <p:set>
                                      <p:cBhvr>
                                        <p:cTn id="47" dur="1" fill="hold">
                                          <p:stCondLst>
                                            <p:cond delay="0"/>
                                          </p:stCondLst>
                                        </p:cTn>
                                        <p:tgtEl>
                                          <p:spTgt spid="17415"/>
                                        </p:tgtEl>
                                        <p:attrNameLst>
                                          <p:attrName>style.visibility</p:attrName>
                                        </p:attrNameLst>
                                      </p:cBhvr>
                                      <p:to>
                                        <p:strVal val="visible"/>
                                      </p:to>
                                    </p:set>
                                    <p:animEffect transition="in" filter="fade">
                                      <p:cBhvr>
                                        <p:cTn id="48" dur="500"/>
                                        <p:tgtEl>
                                          <p:spTgt spid="17415"/>
                                        </p:tgtEl>
                                      </p:cBhvr>
                                    </p:animEffect>
                                  </p:childTnLst>
                                </p:cTn>
                              </p:par>
                              <p:par>
                                <p:cTn id="49" presetID="10" presetClass="entr" presetSubtype="0" fill="hold" nodeType="withEffect">
                                  <p:stCondLst>
                                    <p:cond delay="0"/>
                                  </p:stCondLst>
                                  <p:childTnLst>
                                    <p:set>
                                      <p:cBhvr>
                                        <p:cTn id="50" dur="1" fill="hold">
                                          <p:stCondLst>
                                            <p:cond delay="0"/>
                                          </p:stCondLst>
                                        </p:cTn>
                                        <p:tgtEl>
                                          <p:spTgt spid="17414"/>
                                        </p:tgtEl>
                                        <p:attrNameLst>
                                          <p:attrName>style.visibility</p:attrName>
                                        </p:attrNameLst>
                                      </p:cBhvr>
                                      <p:to>
                                        <p:strVal val="visible"/>
                                      </p:to>
                                    </p:set>
                                    <p:animEffect transition="in" filter="fade">
                                      <p:cBhvr>
                                        <p:cTn id="51"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METODOLOGíA</a:t>
            </a:r>
            <a:endParaRPr lang="es-ES" dirty="0"/>
          </a:p>
        </p:txBody>
      </p:sp>
      <p:grpSp>
        <p:nvGrpSpPr>
          <p:cNvPr id="21" name="Grupo 20"/>
          <p:cNvGrpSpPr/>
          <p:nvPr/>
        </p:nvGrpSpPr>
        <p:grpSpPr>
          <a:xfrm>
            <a:off x="4089675" y="1127709"/>
            <a:ext cx="1097182" cy="2118489"/>
            <a:chOff x="0" y="38101"/>
            <a:chExt cx="733425" cy="1296580"/>
          </a:xfrm>
        </p:grpSpPr>
        <p:sp>
          <p:nvSpPr>
            <p:cNvPr id="28" name="Flecha abajo 27"/>
            <p:cNvSpPr/>
            <p:nvPr/>
          </p:nvSpPr>
          <p:spPr>
            <a:xfrm flipV="1">
              <a:off x="0" y="58420"/>
              <a:ext cx="733425" cy="1276261"/>
            </a:xfrm>
            <a:prstGeom prst="down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 </a:t>
              </a:r>
              <a:endParaRPr lang="es-ES" sz="2000">
                <a:effectLst/>
                <a:latin typeface="Times New Roman" panose="02020603050405020304" pitchFamily="18" charset="0"/>
                <a:ea typeface="Calibri" panose="020F0502020204030204" pitchFamily="34" charset="0"/>
              </a:endParaRPr>
            </a:p>
          </p:txBody>
        </p:sp>
        <p:sp>
          <p:nvSpPr>
            <p:cNvPr id="29" name="Cuadro de texto 2"/>
            <p:cNvSpPr txBox="1">
              <a:spLocks noChangeArrowheads="1"/>
            </p:cNvSpPr>
            <p:nvPr/>
          </p:nvSpPr>
          <p:spPr bwMode="auto">
            <a:xfrm rot="16200000">
              <a:off x="-246395" y="502668"/>
              <a:ext cx="1227454" cy="298319"/>
            </a:xfrm>
            <a:prstGeom prst="rect">
              <a:avLst/>
            </a:prstGeom>
            <a:noFill/>
            <a:ln w="9525">
              <a:noFill/>
              <a:miter lim="800000"/>
              <a:headEnd/>
              <a:tailEnd/>
            </a:ln>
          </p:spPr>
          <p:txBody>
            <a:bodyPr rot="0" vert="horz" wrap="square" lIns="91440" tIns="45720" rIns="91440" bIns="45720" anchor="t" anchorCtr="0">
              <a:spAutoFit/>
            </a:bodyPr>
            <a:lstStyle/>
            <a:p>
              <a:pPr algn="just">
                <a:lnSpc>
                  <a:spcPct val="115000"/>
                </a:lnSpc>
                <a:spcAft>
                  <a:spcPts val="1000"/>
                </a:spcAft>
              </a:pPr>
              <a:r>
                <a:rPr lang="es-419" sz="2000" dirty="0">
                  <a:solidFill>
                    <a:srgbClr val="FFFFFF"/>
                  </a:solidFill>
                  <a:effectLst/>
                  <a:latin typeface="Times New Roman" panose="02020603050405020304" pitchFamily="18" charset="0"/>
                  <a:ea typeface="Calibri" panose="020F0502020204030204" pitchFamily="34" charset="0"/>
                </a:rPr>
                <a:t>BOTTOM-UP</a:t>
              </a:r>
              <a:endParaRPr lang="es-ES" sz="2000" dirty="0">
                <a:effectLst/>
                <a:latin typeface="Times New Roman" panose="02020603050405020304" pitchFamily="18" charset="0"/>
                <a:ea typeface="Calibri" panose="020F0502020204030204" pitchFamily="34" charset="0"/>
              </a:endParaRPr>
            </a:p>
          </p:txBody>
        </p:sp>
      </p:grpSp>
      <p:grpSp>
        <p:nvGrpSpPr>
          <p:cNvPr id="22" name="Grupo 21"/>
          <p:cNvGrpSpPr/>
          <p:nvPr/>
        </p:nvGrpSpPr>
        <p:grpSpPr>
          <a:xfrm>
            <a:off x="798130" y="1127707"/>
            <a:ext cx="3234548" cy="2209939"/>
            <a:chOff x="0" y="0"/>
            <a:chExt cx="2162175" cy="1352550"/>
          </a:xfrm>
        </p:grpSpPr>
        <p:sp>
          <p:nvSpPr>
            <p:cNvPr id="23" name="Disco magnético 22"/>
            <p:cNvSpPr/>
            <p:nvPr/>
          </p:nvSpPr>
          <p:spPr>
            <a:xfrm>
              <a:off x="1123950" y="19050"/>
              <a:ext cx="1038225" cy="1247775"/>
            </a:xfrm>
            <a:prstGeom prst="flowChartMagneticDisk">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dirty="0" smtClean="0">
                  <a:effectLst/>
                  <a:latin typeface="Times New Roman" panose="02020603050405020304" pitchFamily="18" charset="0"/>
                  <a:ea typeface="Calibri" panose="020F0502020204030204" pitchFamily="34" charset="0"/>
                </a:rPr>
                <a:t>DW</a:t>
              </a:r>
              <a:endParaRPr lang="es-ES" sz="2000" dirty="0">
                <a:effectLst/>
                <a:latin typeface="Times New Roman" panose="02020603050405020304" pitchFamily="18" charset="0"/>
                <a:ea typeface="Calibri" panose="020F0502020204030204" pitchFamily="34" charset="0"/>
              </a:endParaRPr>
            </a:p>
          </p:txBody>
        </p:sp>
        <p:sp>
          <p:nvSpPr>
            <p:cNvPr id="24" name="Disco magnético 23"/>
            <p:cNvSpPr/>
            <p:nvPr/>
          </p:nvSpPr>
          <p:spPr>
            <a:xfrm>
              <a:off x="9525" y="0"/>
              <a:ext cx="571500" cy="638175"/>
            </a:xfrm>
            <a:prstGeom prst="flowChartMagneticDisk">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DM</a:t>
              </a:r>
              <a:endParaRPr lang="es-ES" sz="2000">
                <a:effectLst/>
                <a:latin typeface="Times New Roman" panose="02020603050405020304" pitchFamily="18" charset="0"/>
                <a:ea typeface="Calibri" panose="020F0502020204030204" pitchFamily="34" charset="0"/>
              </a:endParaRPr>
            </a:p>
          </p:txBody>
        </p:sp>
        <p:sp>
          <p:nvSpPr>
            <p:cNvPr id="25" name="Flecha derecha 24"/>
            <p:cNvSpPr/>
            <p:nvPr/>
          </p:nvSpPr>
          <p:spPr>
            <a:xfrm>
              <a:off x="714375" y="257175"/>
              <a:ext cx="371475" cy="200025"/>
            </a:xfrm>
            <a:prstGeom prst="right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3200"/>
            </a:p>
          </p:txBody>
        </p:sp>
        <p:sp>
          <p:nvSpPr>
            <p:cNvPr id="26" name="Disco magnético 25"/>
            <p:cNvSpPr/>
            <p:nvPr/>
          </p:nvSpPr>
          <p:spPr>
            <a:xfrm>
              <a:off x="0" y="714375"/>
              <a:ext cx="571500" cy="638175"/>
            </a:xfrm>
            <a:prstGeom prst="flowChartMagneticDisk">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DM</a:t>
              </a:r>
              <a:endParaRPr lang="es-ES" sz="2000">
                <a:effectLst/>
                <a:latin typeface="Times New Roman" panose="02020603050405020304" pitchFamily="18" charset="0"/>
                <a:ea typeface="Calibri" panose="020F0502020204030204" pitchFamily="34" charset="0"/>
              </a:endParaRPr>
            </a:p>
          </p:txBody>
        </p:sp>
        <p:sp>
          <p:nvSpPr>
            <p:cNvPr id="27" name="Flecha derecha 26"/>
            <p:cNvSpPr/>
            <p:nvPr/>
          </p:nvSpPr>
          <p:spPr>
            <a:xfrm>
              <a:off x="704850" y="876300"/>
              <a:ext cx="371475" cy="200025"/>
            </a:xfrm>
            <a:prstGeom prst="right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3200"/>
            </a:p>
          </p:txBody>
        </p:sp>
      </p:grpSp>
      <p:grpSp>
        <p:nvGrpSpPr>
          <p:cNvPr id="5" name="Grupo 4"/>
          <p:cNvGrpSpPr/>
          <p:nvPr/>
        </p:nvGrpSpPr>
        <p:grpSpPr>
          <a:xfrm>
            <a:off x="5728338" y="3768079"/>
            <a:ext cx="2871914" cy="2221296"/>
            <a:chOff x="5728338" y="3657717"/>
            <a:chExt cx="2871914" cy="2221296"/>
          </a:xfrm>
        </p:grpSpPr>
        <p:sp>
          <p:nvSpPr>
            <p:cNvPr id="32" name="Disco magnético 31"/>
            <p:cNvSpPr/>
            <p:nvPr/>
          </p:nvSpPr>
          <p:spPr>
            <a:xfrm>
              <a:off x="5728338" y="3689225"/>
              <a:ext cx="1435957" cy="2063757"/>
            </a:xfrm>
            <a:prstGeom prst="flowChartMagneticDisk">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EDW</a:t>
              </a:r>
              <a:endParaRPr lang="es-ES" sz="2000">
                <a:effectLst/>
                <a:latin typeface="Times New Roman" panose="02020603050405020304" pitchFamily="18" charset="0"/>
                <a:ea typeface="Calibri" panose="020F0502020204030204" pitchFamily="34" charset="0"/>
              </a:endParaRPr>
            </a:p>
          </p:txBody>
        </p:sp>
        <p:sp>
          <p:nvSpPr>
            <p:cNvPr id="33" name="Disco magnético 32"/>
            <p:cNvSpPr/>
            <p:nvPr/>
          </p:nvSpPr>
          <p:spPr>
            <a:xfrm>
              <a:off x="7796643" y="3657717"/>
              <a:ext cx="790435" cy="1055509"/>
            </a:xfrm>
            <a:prstGeom prst="flowChartMagneticDisk">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DM</a:t>
              </a:r>
              <a:endParaRPr lang="es-ES" sz="2000">
                <a:effectLst/>
                <a:latin typeface="Times New Roman" panose="02020603050405020304" pitchFamily="18" charset="0"/>
                <a:ea typeface="Calibri" panose="020F0502020204030204" pitchFamily="34" charset="0"/>
              </a:endParaRPr>
            </a:p>
          </p:txBody>
        </p:sp>
        <p:sp>
          <p:nvSpPr>
            <p:cNvPr id="34" name="Disco magnético 33"/>
            <p:cNvSpPr/>
            <p:nvPr/>
          </p:nvSpPr>
          <p:spPr>
            <a:xfrm>
              <a:off x="7809817" y="4823504"/>
              <a:ext cx="790435" cy="1055509"/>
            </a:xfrm>
            <a:prstGeom prst="flowChartMagneticDisk">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DM</a:t>
              </a:r>
              <a:endParaRPr lang="es-ES" sz="2000">
                <a:effectLst/>
                <a:latin typeface="Times New Roman" panose="02020603050405020304" pitchFamily="18" charset="0"/>
                <a:ea typeface="Calibri" panose="020F0502020204030204" pitchFamily="34" charset="0"/>
              </a:endParaRPr>
            </a:p>
          </p:txBody>
        </p:sp>
        <p:sp>
          <p:nvSpPr>
            <p:cNvPr id="35" name="Flecha derecha 34"/>
            <p:cNvSpPr/>
            <p:nvPr/>
          </p:nvSpPr>
          <p:spPr>
            <a:xfrm>
              <a:off x="7230165" y="4098825"/>
              <a:ext cx="513783" cy="330831"/>
            </a:xfrm>
            <a:prstGeom prst="right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3200"/>
            </a:p>
          </p:txBody>
        </p:sp>
        <p:sp>
          <p:nvSpPr>
            <p:cNvPr id="36" name="Flecha derecha 35"/>
            <p:cNvSpPr/>
            <p:nvPr/>
          </p:nvSpPr>
          <p:spPr>
            <a:xfrm>
              <a:off x="7216991" y="5122827"/>
              <a:ext cx="513783" cy="330831"/>
            </a:xfrm>
            <a:prstGeom prst="right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3200"/>
            </a:p>
          </p:txBody>
        </p:sp>
      </p:grpSp>
      <p:grpSp>
        <p:nvGrpSpPr>
          <p:cNvPr id="14" name="Grupo 13"/>
          <p:cNvGrpSpPr/>
          <p:nvPr/>
        </p:nvGrpSpPr>
        <p:grpSpPr>
          <a:xfrm>
            <a:off x="8916426" y="3839712"/>
            <a:ext cx="1169704" cy="2102401"/>
            <a:chOff x="8916426" y="3729350"/>
            <a:chExt cx="1169704" cy="2102401"/>
          </a:xfrm>
        </p:grpSpPr>
        <p:sp>
          <p:nvSpPr>
            <p:cNvPr id="37" name="Flecha abajo 36"/>
            <p:cNvSpPr/>
            <p:nvPr/>
          </p:nvSpPr>
          <p:spPr>
            <a:xfrm>
              <a:off x="8916426" y="3752240"/>
              <a:ext cx="1014392" cy="2079511"/>
            </a:xfrm>
            <a:prstGeom prst="downArrow">
              <a:avLst/>
            </a:prstGeom>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419" sz="2000">
                  <a:effectLst/>
                  <a:latin typeface="Times New Roman" panose="02020603050405020304" pitchFamily="18" charset="0"/>
                  <a:ea typeface="Calibri" panose="020F0502020204030204" pitchFamily="34" charset="0"/>
                </a:rPr>
                <a:t> </a:t>
              </a:r>
              <a:endParaRPr lang="es-ES" sz="2000">
                <a:effectLst/>
                <a:latin typeface="Times New Roman" panose="02020603050405020304" pitchFamily="18" charset="0"/>
                <a:ea typeface="Calibri" panose="020F0502020204030204" pitchFamily="34" charset="0"/>
              </a:endParaRPr>
            </a:p>
          </p:txBody>
        </p:sp>
        <p:sp>
          <p:nvSpPr>
            <p:cNvPr id="38" name="Cuadro de texto 2"/>
            <p:cNvSpPr txBox="1">
              <a:spLocks noChangeArrowheads="1"/>
            </p:cNvSpPr>
            <p:nvPr/>
          </p:nvSpPr>
          <p:spPr bwMode="auto">
            <a:xfrm rot="16200000">
              <a:off x="8774674" y="4167816"/>
              <a:ext cx="1749922" cy="872990"/>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es-419" sz="2000" dirty="0">
                  <a:solidFill>
                    <a:srgbClr val="FFFFFF"/>
                  </a:solidFill>
                  <a:effectLst/>
                  <a:latin typeface="Times New Roman" panose="02020603050405020304" pitchFamily="18" charset="0"/>
                  <a:ea typeface="Calibri" panose="020F0502020204030204" pitchFamily="34" charset="0"/>
                </a:rPr>
                <a:t>TOP-DOWN</a:t>
              </a:r>
              <a:endParaRPr lang="es-ES" sz="2000" dirty="0">
                <a:effectLst/>
                <a:latin typeface="Times New Roman" panose="02020603050405020304" pitchFamily="18" charset="0"/>
                <a:ea typeface="Calibri" panose="020F0502020204030204" pitchFamily="34" charset="0"/>
              </a:endParaRPr>
            </a:p>
          </p:txBody>
        </p:sp>
      </p:grpSp>
      <p:grpSp>
        <p:nvGrpSpPr>
          <p:cNvPr id="15" name="Grupo 14"/>
          <p:cNvGrpSpPr/>
          <p:nvPr/>
        </p:nvGrpSpPr>
        <p:grpSpPr>
          <a:xfrm>
            <a:off x="6739772" y="1054326"/>
            <a:ext cx="2113741" cy="2425214"/>
            <a:chOff x="6739772" y="1054326"/>
            <a:chExt cx="2113741" cy="2425214"/>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772" y="1054326"/>
              <a:ext cx="2113741" cy="2078629"/>
            </a:xfrm>
            <a:prstGeom prst="rect">
              <a:avLst/>
            </a:prstGeom>
          </p:spPr>
        </p:pic>
        <p:sp>
          <p:nvSpPr>
            <p:cNvPr id="13" name="CuadroTexto 12"/>
            <p:cNvSpPr txBox="1"/>
            <p:nvPr/>
          </p:nvSpPr>
          <p:spPr>
            <a:xfrm>
              <a:off x="7250559" y="3110208"/>
              <a:ext cx="1602954" cy="369332"/>
            </a:xfrm>
            <a:prstGeom prst="rect">
              <a:avLst/>
            </a:prstGeom>
            <a:noFill/>
          </p:spPr>
          <p:txBody>
            <a:bodyPr wrap="square" rtlCol="0">
              <a:spAutoFit/>
            </a:bodyPr>
            <a:lstStyle/>
            <a:p>
              <a:r>
                <a:rPr lang="es-419" dirty="0" smtClean="0"/>
                <a:t>BILL INMON</a:t>
              </a:r>
              <a:endParaRPr lang="es-ES" dirty="0"/>
            </a:p>
          </p:txBody>
        </p:sp>
      </p:grpSp>
      <p:grpSp>
        <p:nvGrpSpPr>
          <p:cNvPr id="41" name="Grupo 40"/>
          <p:cNvGrpSpPr/>
          <p:nvPr/>
        </p:nvGrpSpPr>
        <p:grpSpPr>
          <a:xfrm>
            <a:off x="1852564" y="3948365"/>
            <a:ext cx="1898139" cy="2178507"/>
            <a:chOff x="1852564" y="3664577"/>
            <a:chExt cx="1898139" cy="2178507"/>
          </a:xfrm>
        </p:grpSpPr>
        <p:sp>
          <p:nvSpPr>
            <p:cNvPr id="39" name="CuadroTexto 38"/>
            <p:cNvSpPr txBox="1"/>
            <p:nvPr/>
          </p:nvSpPr>
          <p:spPr>
            <a:xfrm>
              <a:off x="1852564" y="5473752"/>
              <a:ext cx="1898139" cy="369332"/>
            </a:xfrm>
            <a:prstGeom prst="rect">
              <a:avLst/>
            </a:prstGeom>
            <a:noFill/>
          </p:spPr>
          <p:txBody>
            <a:bodyPr wrap="square" rtlCol="0">
              <a:spAutoFit/>
            </a:bodyPr>
            <a:lstStyle/>
            <a:p>
              <a:r>
                <a:rPr lang="es-419" dirty="0" smtClean="0"/>
                <a:t>RALPH KIMBALL</a:t>
              </a:r>
              <a:endParaRPr lang="es-ES" dirty="0"/>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58" y="3664577"/>
              <a:ext cx="1716950" cy="1716950"/>
            </a:xfrm>
            <a:prstGeom prst="rect">
              <a:avLst/>
            </a:prstGeom>
          </p:spPr>
        </p:pic>
      </p:grpSp>
      <p:sp>
        <p:nvSpPr>
          <p:cNvPr id="42" name="Flecha izquierda y derecha 41"/>
          <p:cNvSpPr/>
          <p:nvPr/>
        </p:nvSpPr>
        <p:spPr>
          <a:xfrm>
            <a:off x="798130" y="3337646"/>
            <a:ext cx="10489980" cy="480078"/>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419" b="1" dirty="0" smtClean="0"/>
              <a:t>ENFOQUE HORIZONTAL</a:t>
            </a:r>
            <a:endParaRPr lang="es-ES" b="1" dirty="0"/>
          </a:p>
        </p:txBody>
      </p:sp>
    </p:spTree>
    <p:extLst>
      <p:ext uri="{BB962C8B-B14F-4D97-AF65-F5344CB8AC3E}">
        <p14:creationId xmlns:p14="http://schemas.microsoft.com/office/powerpoint/2010/main" val="358261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1+#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a:t>METODOLOGíA</a:t>
            </a:r>
            <a:endParaRPr lang="es-ES" dirty="0"/>
          </a:p>
        </p:txBody>
      </p:sp>
      <p:sp>
        <p:nvSpPr>
          <p:cNvPr id="42" name="Flecha izquierda y derecha 41"/>
          <p:cNvSpPr/>
          <p:nvPr/>
        </p:nvSpPr>
        <p:spPr>
          <a:xfrm>
            <a:off x="845427" y="1373170"/>
            <a:ext cx="10489980" cy="480078"/>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419" b="1" dirty="0" smtClean="0"/>
              <a:t>ENFOQUE HORIZONTAL</a:t>
            </a:r>
            <a:endParaRPr lang="es-ES" b="1" dirty="0"/>
          </a:p>
        </p:txBody>
      </p:sp>
      <p:sp>
        <p:nvSpPr>
          <p:cNvPr id="4" name="CuadroTexto 3"/>
          <p:cNvSpPr txBox="1"/>
          <p:nvPr/>
        </p:nvSpPr>
        <p:spPr>
          <a:xfrm>
            <a:off x="1513490" y="2404368"/>
            <a:ext cx="2701381" cy="369332"/>
          </a:xfrm>
          <a:prstGeom prst="rect">
            <a:avLst/>
          </a:prstGeom>
          <a:noFill/>
        </p:spPr>
        <p:txBody>
          <a:bodyPr wrap="none" rtlCol="0">
            <a:spAutoFit/>
          </a:bodyPr>
          <a:lstStyle/>
          <a:p>
            <a:r>
              <a:rPr lang="es-419" b="1" dirty="0" smtClean="0"/>
              <a:t>GRADO DE COHESIÓN</a:t>
            </a:r>
            <a:endParaRPr lang="es-ES" b="1"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852" y="3862704"/>
            <a:ext cx="2939949" cy="2207986"/>
          </a:xfrm>
          <a:prstGeom prst="rect">
            <a:avLst/>
          </a:prstGeom>
        </p:spPr>
      </p:pic>
      <p:sp>
        <p:nvSpPr>
          <p:cNvPr id="7" name="Rectángulo 6"/>
          <p:cNvSpPr/>
          <p:nvPr/>
        </p:nvSpPr>
        <p:spPr>
          <a:xfrm>
            <a:off x="1503202" y="2773700"/>
            <a:ext cx="6096000" cy="1200329"/>
          </a:xfrm>
          <a:prstGeom prst="rect">
            <a:avLst/>
          </a:prstGeom>
        </p:spPr>
        <p:txBody>
          <a:bodyPr>
            <a:spAutoFit/>
          </a:bodyPr>
          <a:lstStyle/>
          <a:p>
            <a:pPr algn="just"/>
            <a:r>
              <a:rPr lang="es-419" dirty="0" smtClean="0"/>
              <a:t>La </a:t>
            </a:r>
            <a:r>
              <a:rPr lang="es-419" dirty="0"/>
              <a:t>separación de un todo en partes más pequeñas que puedan ser diseñadas, probadas y modificadas de manera sencilla y lo más independientemente posible del resto.</a:t>
            </a:r>
            <a:endParaRPr lang="es-ES" dirty="0"/>
          </a:p>
        </p:txBody>
      </p:sp>
      <p:grpSp>
        <p:nvGrpSpPr>
          <p:cNvPr id="9" name="Grupo 8"/>
          <p:cNvGrpSpPr/>
          <p:nvPr/>
        </p:nvGrpSpPr>
        <p:grpSpPr>
          <a:xfrm>
            <a:off x="2173387" y="1533570"/>
            <a:ext cx="7839911" cy="5224835"/>
            <a:chOff x="2173387" y="1533570"/>
            <a:chExt cx="7839911" cy="5224835"/>
          </a:xfrm>
        </p:grpSpPr>
        <p:sp>
          <p:nvSpPr>
            <p:cNvPr id="10" name="Forma libre 9"/>
            <p:cNvSpPr/>
            <p:nvPr/>
          </p:nvSpPr>
          <p:spPr>
            <a:xfrm>
              <a:off x="2173387" y="3445405"/>
              <a:ext cx="1689343" cy="731513"/>
            </a:xfrm>
            <a:custGeom>
              <a:avLst/>
              <a:gdLst>
                <a:gd name="connsiteX0" fmla="*/ 0 w 1689343"/>
                <a:gd name="connsiteY0" fmla="*/ 73151 h 731513"/>
                <a:gd name="connsiteX1" fmla="*/ 73151 w 1689343"/>
                <a:gd name="connsiteY1" fmla="*/ 0 h 731513"/>
                <a:gd name="connsiteX2" fmla="*/ 1616192 w 1689343"/>
                <a:gd name="connsiteY2" fmla="*/ 0 h 731513"/>
                <a:gd name="connsiteX3" fmla="*/ 1689343 w 1689343"/>
                <a:gd name="connsiteY3" fmla="*/ 73151 h 731513"/>
                <a:gd name="connsiteX4" fmla="*/ 1689343 w 1689343"/>
                <a:gd name="connsiteY4" fmla="*/ 658362 h 731513"/>
                <a:gd name="connsiteX5" fmla="*/ 1616192 w 1689343"/>
                <a:gd name="connsiteY5" fmla="*/ 731513 h 731513"/>
                <a:gd name="connsiteX6" fmla="*/ 73151 w 1689343"/>
                <a:gd name="connsiteY6" fmla="*/ 731513 h 731513"/>
                <a:gd name="connsiteX7" fmla="*/ 0 w 1689343"/>
                <a:gd name="connsiteY7" fmla="*/ 658362 h 731513"/>
                <a:gd name="connsiteX8" fmla="*/ 0 w 1689343"/>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343" h="731513">
                  <a:moveTo>
                    <a:pt x="0" y="73151"/>
                  </a:moveTo>
                  <a:cubicBezTo>
                    <a:pt x="0" y="32751"/>
                    <a:pt x="32751" y="0"/>
                    <a:pt x="73151" y="0"/>
                  </a:cubicBezTo>
                  <a:lnTo>
                    <a:pt x="1616192" y="0"/>
                  </a:lnTo>
                  <a:cubicBezTo>
                    <a:pt x="1656592" y="0"/>
                    <a:pt x="1689343" y="32751"/>
                    <a:pt x="1689343" y="73151"/>
                  </a:cubicBezTo>
                  <a:lnTo>
                    <a:pt x="1689343" y="658362"/>
                  </a:lnTo>
                  <a:cubicBezTo>
                    <a:pt x="1689343" y="698762"/>
                    <a:pt x="1656592" y="731513"/>
                    <a:pt x="1616192"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dirty="0">
                  <a:latin typeface="Calibri" panose="020F0502020204030204"/>
                  <a:ea typeface="+mn-ea"/>
                  <a:cs typeface="+mn-cs"/>
                </a:rPr>
                <a:t>¿</a:t>
              </a:r>
              <a:r>
                <a:rPr lang="uz-Cyrl-UZ" sz="1400" kern="1200" dirty="0">
                  <a:latin typeface="Calibri" panose="020F0502020204030204"/>
                  <a:ea typeface="+mn-ea"/>
                  <a:cs typeface="+mn-cs"/>
                </a:rPr>
                <a:t>El módulo realiza una función particular del problema?</a:t>
              </a:r>
              <a:endParaRPr lang="es-ES" sz="1400" kern="1200" dirty="0">
                <a:latin typeface="Calibri" panose="020F0502020204030204"/>
                <a:ea typeface="+mn-ea"/>
                <a:cs typeface="+mn-cs"/>
              </a:endParaRPr>
            </a:p>
          </p:txBody>
        </p:sp>
        <p:sp>
          <p:nvSpPr>
            <p:cNvPr id="11" name="Forma libre 10"/>
            <p:cNvSpPr/>
            <p:nvPr/>
          </p:nvSpPr>
          <p:spPr>
            <a:xfrm rot="19254420" flipV="1">
              <a:off x="3699683" y="3365219"/>
              <a:ext cx="1252866" cy="45719"/>
            </a:xfrm>
            <a:custGeom>
              <a:avLst/>
              <a:gdLst>
                <a:gd name="connsiteX0" fmla="*/ 0 w 754017"/>
                <a:gd name="connsiteY0" fmla="*/ 13302 h 26604"/>
                <a:gd name="connsiteX1" fmla="*/ 463884 w 754017"/>
                <a:gd name="connsiteY1" fmla="*/ 13302 h 26604"/>
              </a:gdLst>
              <a:ahLst/>
              <a:cxnLst>
                <a:cxn ang="0">
                  <a:pos x="connsiteX0" y="connsiteY0"/>
                </a:cxn>
                <a:cxn ang="0">
                  <a:pos x="connsiteX1" y="connsiteY1"/>
                </a:cxn>
              </a:cxnLst>
              <a:rect l="l" t="t" r="r" b="b"/>
              <a:pathLst>
                <a:path w="754017" h="26604">
                  <a:moveTo>
                    <a:pt x="0" y="13302"/>
                  </a:moveTo>
                  <a:lnTo>
                    <a:pt x="463884" y="13302"/>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370858" tIns="-5548" rIns="370858" bIns="-5549"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12" name="Forma libre 11"/>
            <p:cNvSpPr/>
            <p:nvPr/>
          </p:nvSpPr>
          <p:spPr>
            <a:xfrm>
              <a:off x="4447941" y="2969936"/>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Funcional</a:t>
              </a:r>
              <a:endParaRPr lang="es-ES" sz="1200" kern="1200">
                <a:latin typeface="Calibri" panose="020F0502020204030204"/>
                <a:ea typeface="+mn-ea"/>
                <a:cs typeface="+mn-cs"/>
              </a:endParaRPr>
            </a:p>
          </p:txBody>
        </p:sp>
        <p:sp>
          <p:nvSpPr>
            <p:cNvPr id="16" name="Forma libre 15"/>
            <p:cNvSpPr/>
            <p:nvPr/>
          </p:nvSpPr>
          <p:spPr>
            <a:xfrm rot="2142401">
              <a:off x="3746742" y="4138850"/>
              <a:ext cx="1174665" cy="45719"/>
            </a:xfrm>
            <a:custGeom>
              <a:avLst/>
              <a:gdLst>
                <a:gd name="connsiteX0" fmla="*/ 0 w 720689"/>
                <a:gd name="connsiteY0" fmla="*/ 13302 h 26604"/>
                <a:gd name="connsiteX1" fmla="*/ 443380 w 720689"/>
                <a:gd name="connsiteY1" fmla="*/ 13302 h 26604"/>
              </a:gdLst>
              <a:ahLst/>
              <a:cxnLst>
                <a:cxn ang="0">
                  <a:pos x="connsiteX0" y="connsiteY0"/>
                </a:cxn>
                <a:cxn ang="0">
                  <a:pos x="connsiteX1" y="connsiteY1"/>
                </a:cxn>
              </a:cxnLst>
              <a:rect l="l" t="t" r="r" b="b"/>
              <a:pathLst>
                <a:path w="720689" h="26604">
                  <a:moveTo>
                    <a:pt x="0" y="13302"/>
                  </a:moveTo>
                  <a:lnTo>
                    <a:pt x="443380" y="13302"/>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355027" tIns="-4716" rIns="355027" bIns="-4715"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17" name="Forma libre 16"/>
            <p:cNvSpPr/>
            <p:nvPr/>
          </p:nvSpPr>
          <p:spPr>
            <a:xfrm>
              <a:off x="4447941" y="3811177"/>
              <a:ext cx="1463027" cy="841211"/>
            </a:xfrm>
            <a:custGeom>
              <a:avLst/>
              <a:gdLst>
                <a:gd name="connsiteX0" fmla="*/ 0 w 1463027"/>
                <a:gd name="connsiteY0" fmla="*/ 84121 h 841211"/>
                <a:gd name="connsiteX1" fmla="*/ 84121 w 1463027"/>
                <a:gd name="connsiteY1" fmla="*/ 0 h 841211"/>
                <a:gd name="connsiteX2" fmla="*/ 1378906 w 1463027"/>
                <a:gd name="connsiteY2" fmla="*/ 0 h 841211"/>
                <a:gd name="connsiteX3" fmla="*/ 1463027 w 1463027"/>
                <a:gd name="connsiteY3" fmla="*/ 84121 h 841211"/>
                <a:gd name="connsiteX4" fmla="*/ 1463027 w 1463027"/>
                <a:gd name="connsiteY4" fmla="*/ 757090 h 841211"/>
                <a:gd name="connsiteX5" fmla="*/ 1378906 w 1463027"/>
                <a:gd name="connsiteY5" fmla="*/ 841211 h 841211"/>
                <a:gd name="connsiteX6" fmla="*/ 84121 w 1463027"/>
                <a:gd name="connsiteY6" fmla="*/ 841211 h 841211"/>
                <a:gd name="connsiteX7" fmla="*/ 0 w 1463027"/>
                <a:gd name="connsiteY7" fmla="*/ 757090 h 841211"/>
                <a:gd name="connsiteX8" fmla="*/ 0 w 1463027"/>
                <a:gd name="connsiteY8" fmla="*/ 84121 h 8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841211">
                  <a:moveTo>
                    <a:pt x="0" y="84121"/>
                  </a:moveTo>
                  <a:cubicBezTo>
                    <a:pt x="0" y="37662"/>
                    <a:pt x="37662" y="0"/>
                    <a:pt x="84121" y="0"/>
                  </a:cubicBezTo>
                  <a:lnTo>
                    <a:pt x="1378906" y="0"/>
                  </a:lnTo>
                  <a:cubicBezTo>
                    <a:pt x="1425365" y="0"/>
                    <a:pt x="1463027" y="37662"/>
                    <a:pt x="1463027" y="84121"/>
                  </a:cubicBezTo>
                  <a:lnTo>
                    <a:pt x="1463027" y="757090"/>
                  </a:lnTo>
                  <a:cubicBezTo>
                    <a:pt x="1463027" y="803549"/>
                    <a:pt x="1425365" y="841211"/>
                    <a:pt x="1378906" y="841211"/>
                  </a:cubicBezTo>
                  <a:lnTo>
                    <a:pt x="84121" y="841211"/>
                  </a:lnTo>
                  <a:cubicBezTo>
                    <a:pt x="37662" y="841211"/>
                    <a:pt x="0" y="803549"/>
                    <a:pt x="0" y="757090"/>
                  </a:cubicBezTo>
                  <a:lnTo>
                    <a:pt x="0" y="84121"/>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3528" tIns="33528" rIns="33528" bIns="33528" numCol="1" spcCol="1270" anchor="ctr" anchorCtr="0">
              <a:noAutofit/>
            </a:bodyPr>
            <a:lstStyle/>
            <a:p>
              <a:pPr lvl="0" algn="ctr" defTabSz="622300">
                <a:lnSpc>
                  <a:spcPct val="90000"/>
                </a:lnSpc>
                <a:spcBef>
                  <a:spcPct val="0"/>
                </a:spcBef>
                <a:spcAft>
                  <a:spcPct val="35000"/>
                </a:spcAft>
              </a:pPr>
              <a:r>
                <a:rPr lang="uz-Cyrl-UZ" sz="1400" kern="1200" dirty="0">
                  <a:latin typeface="Calibri" panose="020F0502020204030204"/>
                  <a:ea typeface="+mn-ea"/>
                  <a:cs typeface="+mn-cs"/>
                </a:rPr>
                <a:t>¿Cómo están relacionadas las actividades del módulo?</a:t>
              </a:r>
              <a:endParaRPr lang="es-ES" sz="1400" kern="1200" dirty="0">
                <a:latin typeface="Calibri" panose="020F0502020204030204"/>
                <a:ea typeface="+mn-ea"/>
                <a:cs typeface="+mn-cs"/>
              </a:endParaRPr>
            </a:p>
          </p:txBody>
        </p:sp>
        <p:sp>
          <p:nvSpPr>
            <p:cNvPr id="18" name="Forma libre 17"/>
            <p:cNvSpPr/>
            <p:nvPr/>
          </p:nvSpPr>
          <p:spPr>
            <a:xfrm rot="17941497">
              <a:off x="5225432" y="2904237"/>
              <a:ext cx="2917791" cy="176458"/>
            </a:xfrm>
            <a:custGeom>
              <a:avLst/>
              <a:gdLst>
                <a:gd name="connsiteX0" fmla="*/ 0 w 1927935"/>
                <a:gd name="connsiteY0" fmla="*/ 13302 h 26604"/>
                <a:gd name="connsiteX1" fmla="*/ 1186098 w 1927935"/>
                <a:gd name="connsiteY1" fmla="*/ 13302 h 26604"/>
              </a:gdLst>
              <a:ahLst/>
              <a:cxnLst>
                <a:cxn ang="0">
                  <a:pos x="connsiteX0" y="connsiteY0"/>
                </a:cxn>
                <a:cxn ang="0">
                  <a:pos x="connsiteX1" y="connsiteY1"/>
                </a:cxn>
              </a:cxnLst>
              <a:rect l="l" t="t" r="r" b="b"/>
              <a:pathLst>
                <a:path w="1927935" h="26604">
                  <a:moveTo>
                    <a:pt x="0" y="13302"/>
                  </a:moveTo>
                  <a:lnTo>
                    <a:pt x="1186098" y="13302"/>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928469" tIns="-34896" rIns="928470" bIns="-34896" numCol="1" spcCol="1270" anchor="ctr" anchorCtr="0">
              <a:noAutofit/>
            </a:bodyPr>
            <a:lstStyle/>
            <a:p>
              <a:pPr lvl="0" algn="ctr" defTabSz="488950">
                <a:lnSpc>
                  <a:spcPct val="90000"/>
                </a:lnSpc>
                <a:spcBef>
                  <a:spcPct val="0"/>
                </a:spcBef>
                <a:spcAft>
                  <a:spcPct val="35000"/>
                </a:spcAft>
              </a:pPr>
              <a:endParaRPr lang="es-ES" sz="1100" kern="1200">
                <a:solidFill>
                  <a:sysClr val="windowText" lastClr="000000">
                    <a:hueOff val="0"/>
                    <a:satOff val="0"/>
                    <a:lumOff val="0"/>
                    <a:alphaOff val="0"/>
                  </a:sysClr>
                </a:solidFill>
                <a:latin typeface="Calibri" panose="020F0502020204030204"/>
                <a:ea typeface="+mn-ea"/>
                <a:cs typeface="+mn-cs"/>
              </a:endParaRPr>
            </a:p>
          </p:txBody>
        </p:sp>
        <p:sp>
          <p:nvSpPr>
            <p:cNvPr id="19" name="Forma libre 18"/>
            <p:cNvSpPr/>
            <p:nvPr/>
          </p:nvSpPr>
          <p:spPr>
            <a:xfrm>
              <a:off x="6846384" y="2180223"/>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uz-Cyrl-UZ" sz="1400" kern="1200" dirty="0">
                  <a:latin typeface="Calibri" panose="020F0502020204030204"/>
                  <a:ea typeface="+mn-ea"/>
                  <a:cs typeface="+mn-cs"/>
                </a:rPr>
                <a:t>¿</a:t>
              </a:r>
              <a:r>
                <a:rPr lang="es-419" sz="1400" kern="1200" dirty="0">
                  <a:latin typeface="Calibri" panose="020F0502020204030204"/>
                  <a:ea typeface="+mn-ea"/>
                  <a:cs typeface="+mn-cs"/>
                </a:rPr>
                <a:t>Es importante la secuencia?</a:t>
              </a:r>
              <a:endParaRPr lang="es-ES" sz="1400" kern="1200" dirty="0">
                <a:latin typeface="Calibri" panose="020F0502020204030204"/>
                <a:ea typeface="+mn-ea"/>
                <a:cs typeface="+mn-cs"/>
              </a:endParaRPr>
            </a:p>
          </p:txBody>
        </p:sp>
        <p:sp>
          <p:nvSpPr>
            <p:cNvPr id="20" name="Forma libre 19"/>
            <p:cNvSpPr/>
            <p:nvPr/>
          </p:nvSpPr>
          <p:spPr>
            <a:xfrm rot="17987802">
              <a:off x="8187491" y="2322367"/>
              <a:ext cx="484700" cy="26604"/>
            </a:xfrm>
            <a:custGeom>
              <a:avLst/>
              <a:gdLst>
                <a:gd name="connsiteX0" fmla="*/ 0 w 484700"/>
                <a:gd name="connsiteY0" fmla="*/ 13302 h 26604"/>
                <a:gd name="connsiteX1" fmla="*/ 430949 w 484700"/>
                <a:gd name="connsiteY1" fmla="*/ 13302 h 26604"/>
              </a:gdLst>
              <a:ahLst/>
              <a:cxnLst>
                <a:cxn ang="0">
                  <a:pos x="connsiteX0" y="connsiteY0"/>
                </a:cxn>
                <a:cxn ang="0">
                  <a:pos x="connsiteX1" y="connsiteY1"/>
                </a:cxn>
              </a:cxnLst>
              <a:rect l="l" t="t" r="r" b="b"/>
              <a:pathLst>
                <a:path w="484700" h="26604">
                  <a:moveTo>
                    <a:pt x="0" y="13302"/>
                  </a:moveTo>
                  <a:lnTo>
                    <a:pt x="430949" y="13302"/>
                  </a:lnTo>
                </a:path>
              </a:pathLst>
            </a:custGeom>
            <a:noFill/>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txBody>
            <a:bodyPr spcFirstLastPara="0" vert="horz" wrap="square" lIns="242932" tIns="1185" rIns="242932" bIns="1183"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30" name="Forma libre 29"/>
            <p:cNvSpPr/>
            <p:nvPr/>
          </p:nvSpPr>
          <p:spPr>
            <a:xfrm>
              <a:off x="8550271" y="1759603"/>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Secuencial</a:t>
              </a:r>
              <a:endParaRPr lang="es-ES" sz="1400" kern="1200">
                <a:latin typeface="Calibri" panose="020F0502020204030204"/>
                <a:ea typeface="+mn-ea"/>
                <a:cs typeface="+mn-cs"/>
              </a:endParaRPr>
            </a:p>
          </p:txBody>
        </p:sp>
        <p:sp>
          <p:nvSpPr>
            <p:cNvPr id="54" name="Forma libre 53"/>
            <p:cNvSpPr/>
            <p:nvPr/>
          </p:nvSpPr>
          <p:spPr>
            <a:xfrm rot="3612198">
              <a:off x="8187491" y="2742988"/>
              <a:ext cx="484700" cy="26604"/>
            </a:xfrm>
            <a:custGeom>
              <a:avLst/>
              <a:gdLst>
                <a:gd name="connsiteX0" fmla="*/ 0 w 484700"/>
                <a:gd name="connsiteY0" fmla="*/ 13302 h 26604"/>
                <a:gd name="connsiteX1" fmla="*/ 430949 w 484700"/>
                <a:gd name="connsiteY1" fmla="*/ 13302 h 26604"/>
              </a:gdLst>
              <a:ahLst/>
              <a:cxnLst>
                <a:cxn ang="0">
                  <a:pos x="connsiteX0" y="connsiteY0"/>
                </a:cxn>
                <a:cxn ang="0">
                  <a:pos x="connsiteX1" y="connsiteY1"/>
                </a:cxn>
              </a:cxnLst>
              <a:rect l="l" t="t" r="r" b="b"/>
              <a:pathLst>
                <a:path w="484700" h="26604">
                  <a:moveTo>
                    <a:pt x="0" y="13302"/>
                  </a:moveTo>
                  <a:lnTo>
                    <a:pt x="430949" y="13302"/>
                  </a:lnTo>
                </a:path>
              </a:pathLst>
            </a:custGeom>
            <a:noFill/>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txBody>
            <a:bodyPr spcFirstLastPara="0" vert="horz" wrap="square" lIns="242933" tIns="1184" rIns="242931" bIns="1184"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55" name="Forma libre 54"/>
            <p:cNvSpPr/>
            <p:nvPr/>
          </p:nvSpPr>
          <p:spPr>
            <a:xfrm>
              <a:off x="8550271" y="2600843"/>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Comunicacional</a:t>
              </a:r>
              <a:endParaRPr lang="es-ES" sz="1400" kern="1200">
                <a:latin typeface="Calibri" panose="020F0502020204030204"/>
                <a:ea typeface="+mn-ea"/>
                <a:cs typeface="+mn-cs"/>
              </a:endParaRPr>
            </a:p>
          </p:txBody>
        </p:sp>
        <p:sp>
          <p:nvSpPr>
            <p:cNvPr id="56" name="Forma libre 55"/>
            <p:cNvSpPr/>
            <p:nvPr/>
          </p:nvSpPr>
          <p:spPr>
            <a:xfrm rot="21587795">
              <a:off x="5910998" y="4215903"/>
              <a:ext cx="1451422" cy="45719"/>
            </a:xfrm>
            <a:custGeom>
              <a:avLst/>
              <a:gdLst>
                <a:gd name="connsiteX0" fmla="*/ 0 w 935421"/>
                <a:gd name="connsiteY0" fmla="*/ 13302 h 26604"/>
                <a:gd name="connsiteX1" fmla="*/ 575487 w 935421"/>
                <a:gd name="connsiteY1" fmla="*/ 13302 h 26604"/>
              </a:gdLst>
              <a:ahLst/>
              <a:cxnLst>
                <a:cxn ang="0">
                  <a:pos x="connsiteX0" y="connsiteY0"/>
                </a:cxn>
                <a:cxn ang="0">
                  <a:pos x="connsiteX1" y="connsiteY1"/>
                </a:cxn>
              </a:cxnLst>
              <a:rect l="l" t="t" r="r" b="b"/>
              <a:pathLst>
                <a:path w="935421" h="26604">
                  <a:moveTo>
                    <a:pt x="0" y="13302"/>
                  </a:moveTo>
                  <a:lnTo>
                    <a:pt x="575487" y="13302"/>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457026" tIns="-10084" rIns="457023" bIns="-10084"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57" name="Forma libre 56"/>
            <p:cNvSpPr/>
            <p:nvPr/>
          </p:nvSpPr>
          <p:spPr>
            <a:xfrm>
              <a:off x="6846384" y="3862705"/>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uz-Cyrl-UZ" sz="1400" kern="1200" dirty="0">
                  <a:latin typeface="Calibri" panose="020F0502020204030204"/>
                  <a:ea typeface="+mn-ea"/>
                  <a:cs typeface="+mn-cs"/>
                </a:rPr>
                <a:t>¿</a:t>
              </a:r>
              <a:r>
                <a:rPr lang="es-419" sz="1400" kern="1200" dirty="0">
                  <a:latin typeface="Calibri" panose="020F0502020204030204"/>
                  <a:ea typeface="+mn-ea"/>
                  <a:cs typeface="+mn-cs"/>
                </a:rPr>
                <a:t>Es importante la secuencia?</a:t>
              </a:r>
              <a:endParaRPr lang="es-ES" sz="1400" kern="1200" dirty="0">
                <a:latin typeface="Calibri" panose="020F0502020204030204"/>
                <a:ea typeface="+mn-ea"/>
                <a:cs typeface="+mn-cs"/>
              </a:endParaRPr>
            </a:p>
          </p:txBody>
        </p:sp>
        <p:sp>
          <p:nvSpPr>
            <p:cNvPr id="58" name="Forma libre 57"/>
            <p:cNvSpPr/>
            <p:nvPr/>
          </p:nvSpPr>
          <p:spPr>
            <a:xfrm rot="17987802">
              <a:off x="8187491" y="4004849"/>
              <a:ext cx="484700" cy="26604"/>
            </a:xfrm>
            <a:custGeom>
              <a:avLst/>
              <a:gdLst>
                <a:gd name="connsiteX0" fmla="*/ 0 w 484700"/>
                <a:gd name="connsiteY0" fmla="*/ 13302 h 26604"/>
                <a:gd name="connsiteX1" fmla="*/ 430949 w 484700"/>
                <a:gd name="connsiteY1" fmla="*/ 13302 h 26604"/>
              </a:gdLst>
              <a:ahLst/>
              <a:cxnLst>
                <a:cxn ang="0">
                  <a:pos x="connsiteX0" y="connsiteY0"/>
                </a:cxn>
                <a:cxn ang="0">
                  <a:pos x="connsiteX1" y="connsiteY1"/>
                </a:cxn>
              </a:cxnLst>
              <a:rect l="l" t="t" r="r" b="b"/>
              <a:pathLst>
                <a:path w="484700" h="26604">
                  <a:moveTo>
                    <a:pt x="0" y="13302"/>
                  </a:moveTo>
                  <a:lnTo>
                    <a:pt x="430949" y="13302"/>
                  </a:lnTo>
                </a:path>
              </a:pathLst>
            </a:custGeom>
            <a:noFill/>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txBody>
            <a:bodyPr spcFirstLastPara="0" vert="horz" wrap="square" lIns="242932" tIns="1185" rIns="242932" bIns="1183"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59" name="Forma libre 58"/>
            <p:cNvSpPr/>
            <p:nvPr/>
          </p:nvSpPr>
          <p:spPr>
            <a:xfrm>
              <a:off x="8550271" y="3442084"/>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Procedural</a:t>
              </a:r>
              <a:endParaRPr lang="es-ES" sz="1400" kern="1200">
                <a:latin typeface="Calibri" panose="020F0502020204030204"/>
                <a:ea typeface="+mn-ea"/>
                <a:cs typeface="+mn-cs"/>
              </a:endParaRPr>
            </a:p>
          </p:txBody>
        </p:sp>
        <p:sp>
          <p:nvSpPr>
            <p:cNvPr id="60" name="Forma libre 59"/>
            <p:cNvSpPr/>
            <p:nvPr/>
          </p:nvSpPr>
          <p:spPr>
            <a:xfrm rot="3612198">
              <a:off x="8187491" y="4425469"/>
              <a:ext cx="484700" cy="26604"/>
            </a:xfrm>
            <a:custGeom>
              <a:avLst/>
              <a:gdLst>
                <a:gd name="connsiteX0" fmla="*/ 0 w 484700"/>
                <a:gd name="connsiteY0" fmla="*/ 13302 h 26604"/>
                <a:gd name="connsiteX1" fmla="*/ 430949 w 484700"/>
                <a:gd name="connsiteY1" fmla="*/ 13302 h 26604"/>
              </a:gdLst>
              <a:ahLst/>
              <a:cxnLst>
                <a:cxn ang="0">
                  <a:pos x="connsiteX0" y="connsiteY0"/>
                </a:cxn>
                <a:cxn ang="0">
                  <a:pos x="connsiteX1" y="connsiteY1"/>
                </a:cxn>
              </a:cxnLst>
              <a:rect l="l" t="t" r="r" b="b"/>
              <a:pathLst>
                <a:path w="484700" h="26604">
                  <a:moveTo>
                    <a:pt x="0" y="13302"/>
                  </a:moveTo>
                  <a:lnTo>
                    <a:pt x="430949" y="13302"/>
                  </a:lnTo>
                </a:path>
              </a:pathLst>
            </a:custGeom>
            <a:noFill/>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txBody>
            <a:bodyPr spcFirstLastPara="0" vert="horz" wrap="square" lIns="242933" tIns="1184" rIns="242931" bIns="1184"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61" name="Forma libre 60"/>
            <p:cNvSpPr/>
            <p:nvPr/>
          </p:nvSpPr>
          <p:spPr>
            <a:xfrm>
              <a:off x="8550271" y="4283325"/>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Temporal</a:t>
              </a:r>
              <a:endParaRPr lang="es-ES" sz="1400" kern="1200">
                <a:latin typeface="Calibri" panose="020F0502020204030204"/>
                <a:ea typeface="+mn-ea"/>
                <a:cs typeface="+mn-cs"/>
              </a:endParaRPr>
            </a:p>
          </p:txBody>
        </p:sp>
        <p:sp>
          <p:nvSpPr>
            <p:cNvPr id="62" name="Forma libre 61"/>
            <p:cNvSpPr/>
            <p:nvPr/>
          </p:nvSpPr>
          <p:spPr>
            <a:xfrm rot="3652739" flipV="1">
              <a:off x="5298725" y="5273387"/>
              <a:ext cx="2678188" cy="291848"/>
            </a:xfrm>
            <a:custGeom>
              <a:avLst/>
              <a:gdLst>
                <a:gd name="connsiteX0" fmla="*/ 0 w 1922129"/>
                <a:gd name="connsiteY0" fmla="*/ 13302 h 26604"/>
                <a:gd name="connsiteX1" fmla="*/ 1182526 w 1922129"/>
                <a:gd name="connsiteY1" fmla="*/ 13302 h 26604"/>
              </a:gdLst>
              <a:ahLst/>
              <a:cxnLst>
                <a:cxn ang="0">
                  <a:pos x="connsiteX0" y="connsiteY0"/>
                </a:cxn>
                <a:cxn ang="0">
                  <a:pos x="connsiteX1" y="connsiteY1"/>
                </a:cxn>
              </a:cxnLst>
              <a:rect l="l" t="t" r="r" b="b"/>
              <a:pathLst>
                <a:path w="1922129" h="26604">
                  <a:moveTo>
                    <a:pt x="0" y="13302"/>
                  </a:moveTo>
                  <a:lnTo>
                    <a:pt x="1182526" y="13302"/>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925712" tIns="-34752" rIns="925710" bIns="-34751" numCol="1" spcCol="1270" anchor="ctr" anchorCtr="0">
              <a:noAutofit/>
            </a:bodyPr>
            <a:lstStyle/>
            <a:p>
              <a:pPr lvl="0" algn="ctr" defTabSz="488950">
                <a:lnSpc>
                  <a:spcPct val="90000"/>
                </a:lnSpc>
                <a:spcBef>
                  <a:spcPct val="0"/>
                </a:spcBef>
                <a:spcAft>
                  <a:spcPct val="35000"/>
                </a:spcAft>
              </a:pPr>
              <a:endParaRPr lang="es-ES" sz="1100" kern="1200">
                <a:solidFill>
                  <a:sysClr val="windowText" lastClr="000000">
                    <a:hueOff val="0"/>
                    <a:satOff val="0"/>
                    <a:lumOff val="0"/>
                    <a:alphaOff val="0"/>
                  </a:sysClr>
                </a:solidFill>
                <a:latin typeface="Calibri" panose="020F0502020204030204"/>
                <a:ea typeface="+mn-ea"/>
                <a:cs typeface="+mn-cs"/>
              </a:endParaRPr>
            </a:p>
          </p:txBody>
        </p:sp>
        <p:sp>
          <p:nvSpPr>
            <p:cNvPr id="63" name="Forma libre 62"/>
            <p:cNvSpPr/>
            <p:nvPr/>
          </p:nvSpPr>
          <p:spPr>
            <a:xfrm>
              <a:off x="6846384" y="5545186"/>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uz-Cyrl-UZ" sz="1400" kern="1200">
                  <a:latin typeface="Calibri" panose="020F0502020204030204"/>
                  <a:ea typeface="+mn-ea"/>
                  <a:cs typeface="+mn-cs"/>
                </a:rPr>
                <a:t>¿</a:t>
              </a:r>
              <a:r>
                <a:rPr lang="es-419" sz="1400" kern="1200">
                  <a:latin typeface="Calibri" panose="020F0502020204030204"/>
                  <a:ea typeface="+mn-ea"/>
                  <a:cs typeface="+mn-cs"/>
                </a:rPr>
                <a:t>Es importante la secuencia?</a:t>
              </a:r>
              <a:endParaRPr lang="es-ES" sz="1400" kern="1200">
                <a:latin typeface="Calibri" panose="020F0502020204030204"/>
                <a:ea typeface="+mn-ea"/>
                <a:cs typeface="+mn-cs"/>
              </a:endParaRPr>
            </a:p>
          </p:txBody>
        </p:sp>
        <p:sp>
          <p:nvSpPr>
            <p:cNvPr id="64" name="Forma libre 63"/>
            <p:cNvSpPr/>
            <p:nvPr/>
          </p:nvSpPr>
          <p:spPr>
            <a:xfrm rot="17987802">
              <a:off x="8187491" y="5687330"/>
              <a:ext cx="484700" cy="26604"/>
            </a:xfrm>
            <a:custGeom>
              <a:avLst/>
              <a:gdLst>
                <a:gd name="connsiteX0" fmla="*/ 0 w 484700"/>
                <a:gd name="connsiteY0" fmla="*/ 13302 h 26604"/>
                <a:gd name="connsiteX1" fmla="*/ 430949 w 484700"/>
                <a:gd name="connsiteY1" fmla="*/ 13302 h 26604"/>
              </a:gdLst>
              <a:ahLst/>
              <a:cxnLst>
                <a:cxn ang="0">
                  <a:pos x="connsiteX0" y="connsiteY0"/>
                </a:cxn>
                <a:cxn ang="0">
                  <a:pos x="connsiteX1" y="connsiteY1"/>
                </a:cxn>
              </a:cxnLst>
              <a:rect l="l" t="t" r="r" b="b"/>
              <a:pathLst>
                <a:path w="484700" h="26604">
                  <a:moveTo>
                    <a:pt x="0" y="13302"/>
                  </a:moveTo>
                  <a:lnTo>
                    <a:pt x="430949" y="13302"/>
                  </a:lnTo>
                </a:path>
              </a:pathLst>
            </a:custGeom>
            <a:noFill/>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txBody>
            <a:bodyPr spcFirstLastPara="0" vert="horz" wrap="square" lIns="242932" tIns="1185" rIns="242932" bIns="1183"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65" name="Forma libre 64"/>
            <p:cNvSpPr/>
            <p:nvPr/>
          </p:nvSpPr>
          <p:spPr>
            <a:xfrm>
              <a:off x="8550271" y="5124566"/>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Lógica</a:t>
              </a:r>
              <a:endParaRPr lang="es-ES" sz="1400" kern="1200">
                <a:latin typeface="Calibri" panose="020F0502020204030204"/>
                <a:ea typeface="+mn-ea"/>
                <a:cs typeface="+mn-cs"/>
              </a:endParaRPr>
            </a:p>
          </p:txBody>
        </p:sp>
        <p:sp>
          <p:nvSpPr>
            <p:cNvPr id="66" name="Forma libre 65"/>
            <p:cNvSpPr/>
            <p:nvPr/>
          </p:nvSpPr>
          <p:spPr>
            <a:xfrm rot="3612198">
              <a:off x="8187491" y="6107951"/>
              <a:ext cx="484700" cy="26604"/>
            </a:xfrm>
            <a:custGeom>
              <a:avLst/>
              <a:gdLst>
                <a:gd name="connsiteX0" fmla="*/ 0 w 484700"/>
                <a:gd name="connsiteY0" fmla="*/ 13302 h 26604"/>
                <a:gd name="connsiteX1" fmla="*/ 430949 w 484700"/>
                <a:gd name="connsiteY1" fmla="*/ 13302 h 26604"/>
              </a:gdLst>
              <a:ahLst/>
              <a:cxnLst>
                <a:cxn ang="0">
                  <a:pos x="connsiteX0" y="connsiteY0"/>
                </a:cxn>
                <a:cxn ang="0">
                  <a:pos x="connsiteX1" y="connsiteY1"/>
                </a:cxn>
              </a:cxnLst>
              <a:rect l="l" t="t" r="r" b="b"/>
              <a:pathLst>
                <a:path w="484700" h="26604">
                  <a:moveTo>
                    <a:pt x="0" y="13302"/>
                  </a:moveTo>
                  <a:lnTo>
                    <a:pt x="430949" y="13302"/>
                  </a:lnTo>
                </a:path>
              </a:pathLst>
            </a:custGeom>
            <a:noFill/>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txBody>
            <a:bodyPr spcFirstLastPara="0" vert="horz" wrap="square" lIns="242933" tIns="1184" rIns="242931" bIns="1184" numCol="1" spcCol="1270" anchor="ctr" anchorCtr="0">
              <a:noAutofit/>
            </a:bodyPr>
            <a:lstStyle/>
            <a:p>
              <a:pPr lvl="0" algn="ctr" defTabSz="466725">
                <a:lnSpc>
                  <a:spcPct val="90000"/>
                </a:lnSpc>
                <a:spcBef>
                  <a:spcPct val="0"/>
                </a:spcBef>
                <a:spcAft>
                  <a:spcPct val="35000"/>
                </a:spcAft>
              </a:pPr>
              <a:endParaRPr lang="es-ES" sz="1050" kern="1200">
                <a:solidFill>
                  <a:sysClr val="windowText" lastClr="000000">
                    <a:hueOff val="0"/>
                    <a:satOff val="0"/>
                    <a:lumOff val="0"/>
                    <a:alphaOff val="0"/>
                  </a:sysClr>
                </a:solidFill>
                <a:latin typeface="Calibri" panose="020F0502020204030204"/>
                <a:ea typeface="+mn-ea"/>
                <a:cs typeface="+mn-cs"/>
              </a:endParaRPr>
            </a:p>
          </p:txBody>
        </p:sp>
        <p:sp>
          <p:nvSpPr>
            <p:cNvPr id="67" name="Forma libre 66"/>
            <p:cNvSpPr/>
            <p:nvPr/>
          </p:nvSpPr>
          <p:spPr>
            <a:xfrm>
              <a:off x="8550271" y="5965807"/>
              <a:ext cx="1463027" cy="731513"/>
            </a:xfrm>
            <a:custGeom>
              <a:avLst/>
              <a:gdLst>
                <a:gd name="connsiteX0" fmla="*/ 0 w 1463027"/>
                <a:gd name="connsiteY0" fmla="*/ 73151 h 731513"/>
                <a:gd name="connsiteX1" fmla="*/ 73151 w 1463027"/>
                <a:gd name="connsiteY1" fmla="*/ 0 h 731513"/>
                <a:gd name="connsiteX2" fmla="*/ 1389876 w 1463027"/>
                <a:gd name="connsiteY2" fmla="*/ 0 h 731513"/>
                <a:gd name="connsiteX3" fmla="*/ 1463027 w 1463027"/>
                <a:gd name="connsiteY3" fmla="*/ 73151 h 731513"/>
                <a:gd name="connsiteX4" fmla="*/ 1463027 w 1463027"/>
                <a:gd name="connsiteY4" fmla="*/ 658362 h 731513"/>
                <a:gd name="connsiteX5" fmla="*/ 1389876 w 1463027"/>
                <a:gd name="connsiteY5" fmla="*/ 731513 h 731513"/>
                <a:gd name="connsiteX6" fmla="*/ 73151 w 1463027"/>
                <a:gd name="connsiteY6" fmla="*/ 731513 h 731513"/>
                <a:gd name="connsiteX7" fmla="*/ 0 w 1463027"/>
                <a:gd name="connsiteY7" fmla="*/ 658362 h 731513"/>
                <a:gd name="connsiteX8" fmla="*/ 0 w 1463027"/>
                <a:gd name="connsiteY8" fmla="*/ 73151 h 73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27" h="731513">
                  <a:moveTo>
                    <a:pt x="0" y="73151"/>
                  </a:moveTo>
                  <a:cubicBezTo>
                    <a:pt x="0" y="32751"/>
                    <a:pt x="32751" y="0"/>
                    <a:pt x="73151" y="0"/>
                  </a:cubicBezTo>
                  <a:lnTo>
                    <a:pt x="1389876" y="0"/>
                  </a:lnTo>
                  <a:cubicBezTo>
                    <a:pt x="1430276" y="0"/>
                    <a:pt x="1463027" y="32751"/>
                    <a:pt x="1463027" y="73151"/>
                  </a:cubicBezTo>
                  <a:lnTo>
                    <a:pt x="1463027" y="658362"/>
                  </a:lnTo>
                  <a:cubicBezTo>
                    <a:pt x="1463027" y="698762"/>
                    <a:pt x="1430276" y="731513"/>
                    <a:pt x="1389876" y="731513"/>
                  </a:cubicBezTo>
                  <a:lnTo>
                    <a:pt x="73151" y="731513"/>
                  </a:lnTo>
                  <a:cubicBezTo>
                    <a:pt x="32751" y="731513"/>
                    <a:pt x="0" y="698762"/>
                    <a:pt x="0" y="658362"/>
                  </a:cubicBezTo>
                  <a:lnTo>
                    <a:pt x="0" y="7315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315" tIns="30315" rIns="30315" bIns="30315" numCol="1" spcCol="1270" anchor="ctr" anchorCtr="0">
              <a:noAutofit/>
            </a:bodyPr>
            <a:lstStyle/>
            <a:p>
              <a:pPr lvl="0" algn="ctr" defTabSz="622300">
                <a:lnSpc>
                  <a:spcPct val="90000"/>
                </a:lnSpc>
                <a:spcBef>
                  <a:spcPct val="0"/>
                </a:spcBef>
                <a:spcAft>
                  <a:spcPct val="35000"/>
                </a:spcAft>
              </a:pPr>
              <a:r>
                <a:rPr lang="es-419" sz="1400" kern="1200">
                  <a:latin typeface="Calibri" panose="020F0502020204030204"/>
                  <a:ea typeface="+mn-ea"/>
                  <a:cs typeface="+mn-cs"/>
                </a:rPr>
                <a:t>Coincidental</a:t>
              </a:r>
              <a:endParaRPr lang="es-ES" sz="1400" kern="1200">
                <a:latin typeface="Calibri" panose="020F0502020204030204"/>
                <a:ea typeface="+mn-ea"/>
                <a:cs typeface="+mn-cs"/>
              </a:endParaRPr>
            </a:p>
          </p:txBody>
        </p:sp>
      </p:grpSp>
      <p:sp>
        <p:nvSpPr>
          <p:cNvPr id="43" name="Cuadro de texto 249"/>
          <p:cNvSpPr txBox="1"/>
          <p:nvPr/>
        </p:nvSpPr>
        <p:spPr>
          <a:xfrm>
            <a:off x="3949758" y="3143032"/>
            <a:ext cx="1023575" cy="6974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dirty="0">
                <a:solidFill>
                  <a:schemeClr val="tx1"/>
                </a:solidFill>
                <a:effectLst/>
                <a:ea typeface="Times New Roman" panose="02020603050405020304" pitchFamily="18" charset="0"/>
                <a:cs typeface="Times New Roman" panose="02020603050405020304" pitchFamily="18" charset="0"/>
              </a:rPr>
              <a:t>SI</a:t>
            </a:r>
            <a:endParaRPr lang="es-ES" dirty="0">
              <a:solidFill>
                <a:schemeClr val="tx1"/>
              </a:solidFill>
              <a:effectLst/>
              <a:ea typeface="Times New Roman" panose="02020603050405020304" pitchFamily="18" charset="0"/>
              <a:cs typeface="Times New Roman" panose="02020603050405020304" pitchFamily="18" charset="0"/>
            </a:endParaRPr>
          </a:p>
        </p:txBody>
      </p:sp>
      <p:sp>
        <p:nvSpPr>
          <p:cNvPr id="44" name="Cuadro de texto 44"/>
          <p:cNvSpPr txBox="1"/>
          <p:nvPr/>
        </p:nvSpPr>
        <p:spPr>
          <a:xfrm>
            <a:off x="3937693" y="3889722"/>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dirty="0">
                <a:solidFill>
                  <a:schemeClr val="tx1"/>
                </a:solidFill>
                <a:effectLst/>
                <a:ea typeface="Times New Roman" panose="02020603050405020304" pitchFamily="18" charset="0"/>
                <a:cs typeface="Times New Roman" panose="02020603050405020304" pitchFamily="18" charset="0"/>
              </a:rPr>
              <a:t>NO</a:t>
            </a:r>
            <a:endParaRPr lang="es-ES" dirty="0">
              <a:solidFill>
                <a:schemeClr val="tx1"/>
              </a:solidFill>
              <a:effectLst/>
              <a:ea typeface="Times New Roman" panose="02020603050405020304" pitchFamily="18" charset="0"/>
              <a:cs typeface="Times New Roman" panose="02020603050405020304" pitchFamily="18" charset="0"/>
            </a:endParaRPr>
          </a:p>
        </p:txBody>
      </p:sp>
      <p:sp>
        <p:nvSpPr>
          <p:cNvPr id="45" name="Cuadro de texto 45"/>
          <p:cNvSpPr txBox="1"/>
          <p:nvPr/>
        </p:nvSpPr>
        <p:spPr>
          <a:xfrm>
            <a:off x="6078811" y="2965574"/>
            <a:ext cx="1024566" cy="392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dirty="0">
                <a:solidFill>
                  <a:schemeClr val="tx1"/>
                </a:solidFill>
                <a:effectLst/>
                <a:ea typeface="Times New Roman" panose="02020603050405020304" pitchFamily="18" charset="0"/>
                <a:cs typeface="Times New Roman" panose="02020603050405020304" pitchFamily="18" charset="0"/>
              </a:rPr>
              <a:t>DATOS</a:t>
            </a:r>
            <a:endParaRPr lang="es-ES" dirty="0">
              <a:solidFill>
                <a:schemeClr val="tx1"/>
              </a:solidFill>
              <a:effectLst/>
              <a:ea typeface="Times New Roman" panose="02020603050405020304" pitchFamily="18" charset="0"/>
              <a:cs typeface="Times New Roman" panose="02020603050405020304" pitchFamily="18" charset="0"/>
            </a:endParaRPr>
          </a:p>
        </p:txBody>
      </p:sp>
      <p:sp>
        <p:nvSpPr>
          <p:cNvPr id="47" name="Cuadro de texto 60"/>
          <p:cNvSpPr txBox="1"/>
          <p:nvPr/>
        </p:nvSpPr>
        <p:spPr>
          <a:xfrm>
            <a:off x="6097861" y="5061709"/>
            <a:ext cx="1024566" cy="392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a:solidFill>
                  <a:schemeClr val="tx1"/>
                </a:solidFill>
                <a:effectLst/>
                <a:ea typeface="Times New Roman" panose="02020603050405020304" pitchFamily="18" charset="0"/>
                <a:cs typeface="Times New Roman" panose="02020603050405020304" pitchFamily="18" charset="0"/>
              </a:rPr>
              <a:t>NADA</a:t>
            </a:r>
            <a:endParaRPr lang="es-ES">
              <a:solidFill>
                <a:schemeClr val="tx1"/>
              </a:solidFill>
              <a:effectLst/>
              <a:ea typeface="Times New Roman" panose="02020603050405020304" pitchFamily="18" charset="0"/>
              <a:cs typeface="Times New Roman" panose="02020603050405020304" pitchFamily="18" charset="0"/>
            </a:endParaRPr>
          </a:p>
        </p:txBody>
      </p:sp>
      <p:sp>
        <p:nvSpPr>
          <p:cNvPr id="48" name="Cuadro de texto 309"/>
          <p:cNvSpPr txBox="1"/>
          <p:nvPr/>
        </p:nvSpPr>
        <p:spPr>
          <a:xfrm>
            <a:off x="8258865" y="2118668"/>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dirty="0">
                <a:solidFill>
                  <a:schemeClr val="tx1"/>
                </a:solidFill>
                <a:effectLst/>
                <a:ea typeface="Times New Roman" panose="02020603050405020304" pitchFamily="18" charset="0"/>
                <a:cs typeface="Times New Roman" panose="02020603050405020304" pitchFamily="18" charset="0"/>
              </a:rPr>
              <a:t>SI</a:t>
            </a:r>
            <a:endParaRPr lang="es-ES" dirty="0">
              <a:solidFill>
                <a:schemeClr val="tx1"/>
              </a:solidFill>
              <a:effectLst/>
              <a:ea typeface="Times New Roman" panose="02020603050405020304" pitchFamily="18" charset="0"/>
              <a:cs typeface="Times New Roman" panose="02020603050405020304" pitchFamily="18" charset="0"/>
            </a:endParaRPr>
          </a:p>
        </p:txBody>
      </p:sp>
      <p:sp>
        <p:nvSpPr>
          <p:cNvPr id="49" name="Cuadro de texto 311"/>
          <p:cNvSpPr txBox="1"/>
          <p:nvPr/>
        </p:nvSpPr>
        <p:spPr>
          <a:xfrm>
            <a:off x="8256325" y="2616508"/>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a:solidFill>
                  <a:schemeClr val="tx1"/>
                </a:solidFill>
                <a:effectLst/>
                <a:ea typeface="Times New Roman" panose="02020603050405020304" pitchFamily="18" charset="0"/>
                <a:cs typeface="Times New Roman" panose="02020603050405020304" pitchFamily="18" charset="0"/>
              </a:rPr>
              <a:t>NO</a:t>
            </a:r>
            <a:endParaRPr lang="es-ES">
              <a:solidFill>
                <a:schemeClr val="tx1"/>
              </a:solidFill>
              <a:effectLst/>
              <a:ea typeface="Times New Roman" panose="02020603050405020304" pitchFamily="18" charset="0"/>
              <a:cs typeface="Times New Roman" panose="02020603050405020304" pitchFamily="18" charset="0"/>
            </a:endParaRPr>
          </a:p>
        </p:txBody>
      </p:sp>
      <p:sp>
        <p:nvSpPr>
          <p:cNvPr id="50" name="Cuadro de texto 312"/>
          <p:cNvSpPr txBox="1"/>
          <p:nvPr/>
        </p:nvSpPr>
        <p:spPr>
          <a:xfrm>
            <a:off x="8258865" y="3787102"/>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a:solidFill>
                  <a:schemeClr val="tx1"/>
                </a:solidFill>
                <a:effectLst/>
                <a:ea typeface="Times New Roman" panose="02020603050405020304" pitchFamily="18" charset="0"/>
                <a:cs typeface="Times New Roman" panose="02020603050405020304" pitchFamily="18" charset="0"/>
              </a:rPr>
              <a:t>SI</a:t>
            </a:r>
            <a:endParaRPr lang="es-ES">
              <a:solidFill>
                <a:schemeClr val="tx1"/>
              </a:solidFill>
              <a:effectLst/>
              <a:ea typeface="Times New Roman" panose="02020603050405020304" pitchFamily="18" charset="0"/>
              <a:cs typeface="Times New Roman" panose="02020603050405020304" pitchFamily="18" charset="0"/>
            </a:endParaRPr>
          </a:p>
        </p:txBody>
      </p:sp>
      <p:sp>
        <p:nvSpPr>
          <p:cNvPr id="51" name="Cuadro de texto 314"/>
          <p:cNvSpPr txBox="1"/>
          <p:nvPr/>
        </p:nvSpPr>
        <p:spPr>
          <a:xfrm>
            <a:off x="8232780" y="4462324"/>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a:solidFill>
                  <a:schemeClr val="tx1"/>
                </a:solidFill>
                <a:effectLst/>
                <a:ea typeface="Times New Roman" panose="02020603050405020304" pitchFamily="18" charset="0"/>
                <a:cs typeface="Times New Roman" panose="02020603050405020304" pitchFamily="18" charset="0"/>
              </a:rPr>
              <a:t>NO</a:t>
            </a:r>
            <a:endParaRPr lang="es-ES">
              <a:solidFill>
                <a:schemeClr val="tx1"/>
              </a:solidFill>
              <a:effectLst/>
              <a:ea typeface="Times New Roman" panose="02020603050405020304" pitchFamily="18" charset="0"/>
              <a:cs typeface="Times New Roman" panose="02020603050405020304" pitchFamily="18" charset="0"/>
            </a:endParaRPr>
          </a:p>
        </p:txBody>
      </p:sp>
      <p:sp>
        <p:nvSpPr>
          <p:cNvPr id="52" name="Cuadro de texto 317"/>
          <p:cNvSpPr txBox="1"/>
          <p:nvPr/>
        </p:nvSpPr>
        <p:spPr>
          <a:xfrm>
            <a:off x="8258865" y="5427381"/>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a:solidFill>
                  <a:schemeClr val="tx1"/>
                </a:solidFill>
                <a:effectLst/>
                <a:ea typeface="Times New Roman" panose="02020603050405020304" pitchFamily="18" charset="0"/>
                <a:cs typeface="Times New Roman" panose="02020603050405020304" pitchFamily="18" charset="0"/>
              </a:rPr>
              <a:t>SI</a:t>
            </a:r>
            <a:endParaRPr lang="es-ES">
              <a:solidFill>
                <a:schemeClr val="tx1"/>
              </a:solidFill>
              <a:effectLst/>
              <a:ea typeface="Times New Roman" panose="02020603050405020304" pitchFamily="18" charset="0"/>
              <a:cs typeface="Times New Roman" panose="02020603050405020304" pitchFamily="18" charset="0"/>
            </a:endParaRPr>
          </a:p>
        </p:txBody>
      </p:sp>
      <p:sp>
        <p:nvSpPr>
          <p:cNvPr id="53" name="Cuadro de texto 318"/>
          <p:cNvSpPr txBox="1"/>
          <p:nvPr/>
        </p:nvSpPr>
        <p:spPr>
          <a:xfrm>
            <a:off x="8246800" y="5896646"/>
            <a:ext cx="648955" cy="4207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a:solidFill>
                  <a:schemeClr val="tx1"/>
                </a:solidFill>
                <a:effectLst/>
                <a:ea typeface="Times New Roman" panose="02020603050405020304" pitchFamily="18" charset="0"/>
                <a:cs typeface="Times New Roman" panose="02020603050405020304" pitchFamily="18" charset="0"/>
              </a:rPr>
              <a:t>NO</a:t>
            </a:r>
            <a:endParaRPr lang="es-ES">
              <a:solidFill>
                <a:schemeClr val="tx1"/>
              </a:solidFill>
              <a:effectLst/>
              <a:ea typeface="Times New Roman" panose="02020603050405020304" pitchFamily="18" charset="0"/>
              <a:cs typeface="Times New Roman" panose="02020603050405020304" pitchFamily="18" charset="0"/>
            </a:endParaRPr>
          </a:p>
        </p:txBody>
      </p:sp>
      <p:sp>
        <p:nvSpPr>
          <p:cNvPr id="68" name="Cuadro de texto 48"/>
          <p:cNvSpPr txBox="1"/>
          <p:nvPr/>
        </p:nvSpPr>
        <p:spPr>
          <a:xfrm>
            <a:off x="5965781" y="4004742"/>
            <a:ext cx="1024566" cy="5891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800"/>
              </a:spcBef>
              <a:spcAft>
                <a:spcPts val="600"/>
              </a:spcAft>
            </a:pPr>
            <a:r>
              <a:rPr lang="es-ES" sz="1100" dirty="0">
                <a:solidFill>
                  <a:schemeClr val="tx1"/>
                </a:solidFill>
                <a:effectLst/>
                <a:ea typeface="Times New Roman" panose="02020603050405020304" pitchFamily="18" charset="0"/>
                <a:cs typeface="Times New Roman" panose="02020603050405020304" pitchFamily="18" charset="0"/>
              </a:rPr>
              <a:t>FLUJO DE CONTROL</a:t>
            </a:r>
            <a:endParaRPr lang="es-ES" dirty="0">
              <a:solidFill>
                <a:schemeClr val="tx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627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p:bldP spid="44" grpId="0"/>
      <p:bldP spid="45" grpId="0"/>
      <p:bldP spid="47" grpId="0"/>
      <p:bldP spid="48" grpId="0"/>
      <p:bldP spid="49" grpId="0"/>
      <p:bldP spid="50" grpId="0"/>
      <p:bldP spid="51" grpId="0"/>
      <p:bldP spid="52" grpId="0"/>
      <p:bldP spid="53"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a:t>METODOLOGíA</a:t>
            </a:r>
            <a:endParaRPr lang="es-ES" dirty="0"/>
          </a:p>
        </p:txBody>
      </p:sp>
      <p:sp>
        <p:nvSpPr>
          <p:cNvPr id="42" name="Flecha izquierda y derecha 41"/>
          <p:cNvSpPr/>
          <p:nvPr/>
        </p:nvSpPr>
        <p:spPr>
          <a:xfrm rot="5400000">
            <a:off x="-1868737" y="3397717"/>
            <a:ext cx="5533697" cy="504000"/>
          </a:xfrm>
          <a:prstGeom prst="leftRightArrow">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s-419" b="1" dirty="0" smtClean="0"/>
              <a:t>ENFOQUE </a:t>
            </a:r>
          </a:p>
          <a:p>
            <a:pPr algn="ctr"/>
            <a:endParaRPr lang="es-419" b="1" dirty="0"/>
          </a:p>
          <a:p>
            <a:pPr algn="ctr"/>
            <a:r>
              <a:rPr lang="es-419" b="1" dirty="0" smtClean="0"/>
              <a:t>VERT</a:t>
            </a:r>
          </a:p>
          <a:p>
            <a:pPr algn="ctr"/>
            <a:r>
              <a:rPr lang="es-419" b="1" dirty="0" smtClean="0"/>
              <a:t>ICAL</a:t>
            </a:r>
            <a:endParaRPr lang="es-ES" b="1" dirty="0"/>
          </a:p>
        </p:txBody>
      </p:sp>
      <p:sp>
        <p:nvSpPr>
          <p:cNvPr id="4" name="CuadroTexto 3"/>
          <p:cNvSpPr txBox="1"/>
          <p:nvPr/>
        </p:nvSpPr>
        <p:spPr>
          <a:xfrm>
            <a:off x="1513490" y="2404368"/>
            <a:ext cx="2999539" cy="369332"/>
          </a:xfrm>
          <a:prstGeom prst="rect">
            <a:avLst/>
          </a:prstGeom>
          <a:noFill/>
        </p:spPr>
        <p:txBody>
          <a:bodyPr wrap="none" rtlCol="0">
            <a:spAutoFit/>
          </a:bodyPr>
          <a:lstStyle/>
          <a:p>
            <a:r>
              <a:rPr lang="es-419" b="1" dirty="0" smtClean="0"/>
              <a:t>NIVEL DE GRANULARIDAD</a:t>
            </a:r>
            <a:endParaRPr lang="es-ES" b="1"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545" y="3563007"/>
            <a:ext cx="3735303" cy="2408287"/>
          </a:xfrm>
          <a:prstGeom prst="rect">
            <a:avLst/>
          </a:prstGeom>
        </p:spPr>
      </p:pic>
      <p:sp>
        <p:nvSpPr>
          <p:cNvPr id="7" name="Rectángulo 6"/>
          <p:cNvSpPr/>
          <p:nvPr/>
        </p:nvSpPr>
        <p:spPr>
          <a:xfrm>
            <a:off x="1503202" y="2773700"/>
            <a:ext cx="6096000" cy="923330"/>
          </a:xfrm>
          <a:prstGeom prst="rect">
            <a:avLst/>
          </a:prstGeom>
        </p:spPr>
        <p:txBody>
          <a:bodyPr>
            <a:spAutoFit/>
          </a:bodyPr>
          <a:lstStyle/>
          <a:p>
            <a:pPr algn="just"/>
            <a:r>
              <a:rPr lang="es-419" dirty="0" smtClean="0"/>
              <a:t>O</a:t>
            </a:r>
            <a:r>
              <a:rPr lang="es-ES" dirty="0" err="1" smtClean="0"/>
              <a:t>btene</a:t>
            </a:r>
            <a:r>
              <a:rPr lang="es-419" dirty="0" smtClean="0"/>
              <a:t>r</a:t>
            </a:r>
            <a:r>
              <a:rPr lang="es-ES" dirty="0" smtClean="0"/>
              <a:t> el último nivel jerárquico de cada dimensión con el mínimo nivel de detalle necesario para el análisis de información </a:t>
            </a:r>
            <a:endParaRPr lang="es-ES" dirty="0"/>
          </a:p>
        </p:txBody>
      </p:sp>
    </p:spTree>
    <p:extLst>
      <p:ext uri="{BB962C8B-B14F-4D97-AF65-F5344CB8AC3E}">
        <p14:creationId xmlns:p14="http://schemas.microsoft.com/office/powerpoint/2010/main" val="528569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548" y="2552460"/>
            <a:ext cx="976675" cy="976675"/>
          </a:xfrm>
          <a:prstGeom prst="rect">
            <a:avLst/>
          </a:prstGeom>
        </p:spPr>
      </p:pic>
      <p:sp>
        <p:nvSpPr>
          <p:cNvPr id="2" name="Título 1"/>
          <p:cNvSpPr>
            <a:spLocks noGrp="1"/>
          </p:cNvSpPr>
          <p:nvPr>
            <p:ph type="title"/>
          </p:nvPr>
        </p:nvSpPr>
        <p:spPr/>
        <p:txBody>
          <a:bodyPr/>
          <a:lstStyle/>
          <a:p>
            <a:pPr algn="r"/>
            <a:r>
              <a:rPr lang="es-419" dirty="0"/>
              <a:t>METODOLOGíA</a:t>
            </a:r>
            <a:endParaRPr lang="es-ES" dirty="0"/>
          </a:p>
        </p:txBody>
      </p:sp>
      <p:grpSp>
        <p:nvGrpSpPr>
          <p:cNvPr id="4" name="Grupo 3"/>
          <p:cNvGrpSpPr/>
          <p:nvPr/>
        </p:nvGrpSpPr>
        <p:grpSpPr>
          <a:xfrm>
            <a:off x="331079" y="1340070"/>
            <a:ext cx="10799378" cy="4608371"/>
            <a:chOff x="-175350" y="0"/>
            <a:chExt cx="6011001" cy="3144793"/>
          </a:xfrm>
        </p:grpSpPr>
        <p:grpSp>
          <p:nvGrpSpPr>
            <p:cNvPr id="5" name="Grupo 4"/>
            <p:cNvGrpSpPr/>
            <p:nvPr/>
          </p:nvGrpSpPr>
          <p:grpSpPr>
            <a:xfrm>
              <a:off x="-175350" y="0"/>
              <a:ext cx="6011001" cy="3144793"/>
              <a:chOff x="-175350" y="0"/>
              <a:chExt cx="6011001" cy="3144793"/>
            </a:xfrm>
          </p:grpSpPr>
          <p:sp>
            <p:nvSpPr>
              <p:cNvPr id="9" name="Estrella de 5 puntas 8"/>
              <p:cNvSpPr/>
              <p:nvPr/>
            </p:nvSpPr>
            <p:spPr>
              <a:xfrm>
                <a:off x="2981325" y="981075"/>
                <a:ext cx="352425" cy="323850"/>
              </a:xfrm>
              <a:prstGeom prst="star5">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3" name="Rectangle 12"/>
              <p:cNvSpPr/>
              <p:nvPr/>
            </p:nvSpPr>
            <p:spPr>
              <a:xfrm rot="16200000">
                <a:off x="4649788" y="1020763"/>
                <a:ext cx="1425575" cy="946150"/>
              </a:xfrm>
              <a:prstGeom prst="rect">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a:lnSpc>
                    <a:spcPct val="115000"/>
                  </a:lnSpc>
                  <a:spcAft>
                    <a:spcPts val="1000"/>
                  </a:spcAft>
                </a:pPr>
                <a:r>
                  <a:rPr lang="es-419" sz="1200">
                    <a:solidFill>
                      <a:srgbClr val="FFFFFF"/>
                    </a:solidFill>
                    <a:effectLst/>
                    <a:latin typeface="Times New Roman" panose="02020603050405020304" pitchFamily="18" charset="0"/>
                    <a:ea typeface="Calibri" panose="020F0502020204030204" pitchFamily="34" charset="0"/>
                  </a:rPr>
                  <a:t> </a:t>
                </a:r>
                <a:endParaRPr lang="es-ES" sz="1200">
                  <a:effectLst/>
                  <a:latin typeface="Times New Roman" panose="02020603050405020304" pitchFamily="18" charset="0"/>
                  <a:ea typeface="Calibri" panose="020F0502020204030204" pitchFamily="34" charset="0"/>
                </a:endParaRPr>
              </a:p>
            </p:txBody>
          </p:sp>
          <p:cxnSp>
            <p:nvCxnSpPr>
              <p:cNvPr id="14" name="Conector recto de flecha 13"/>
              <p:cNvCxnSpPr/>
              <p:nvPr/>
            </p:nvCxnSpPr>
            <p:spPr>
              <a:xfrm>
                <a:off x="3609975" y="1181100"/>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p:nvPr/>
            </p:nvCxnSpPr>
            <p:spPr>
              <a:xfrm>
                <a:off x="3568847" y="1962150"/>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p:nvPr/>
            </p:nvCxnSpPr>
            <p:spPr>
              <a:xfrm>
                <a:off x="4552950" y="1181100"/>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a:off x="4552950" y="1968029"/>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18" name="Grupo 17"/>
              <p:cNvGrpSpPr/>
              <p:nvPr/>
            </p:nvGrpSpPr>
            <p:grpSpPr>
              <a:xfrm>
                <a:off x="-175350" y="0"/>
                <a:ext cx="5964737" cy="3144793"/>
                <a:chOff x="-175350" y="0"/>
                <a:chExt cx="5964737" cy="3144793"/>
              </a:xfrm>
            </p:grpSpPr>
            <p:sp>
              <p:nvSpPr>
                <p:cNvPr id="19" name="Rectangle 12"/>
                <p:cNvSpPr/>
                <p:nvPr/>
              </p:nvSpPr>
              <p:spPr>
                <a:xfrm>
                  <a:off x="2809875" y="552450"/>
                  <a:ext cx="714375" cy="1786255"/>
                </a:xfrm>
                <a:prstGeom prst="rect">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15000"/>
                    </a:lnSpc>
                    <a:spcAft>
                      <a:spcPts val="1000"/>
                    </a:spcAft>
                  </a:pPr>
                  <a:r>
                    <a:rPr lang="es-419" sz="1200">
                      <a:effectLst/>
                      <a:latin typeface="Times New Roman" panose="02020603050405020304" pitchFamily="18" charset="0"/>
                      <a:ea typeface="Calibri" panose="020F0502020204030204" pitchFamily="34" charset="0"/>
                    </a:rPr>
                    <a:t> </a:t>
                  </a:r>
                  <a:endParaRPr lang="es-ES" sz="1200">
                    <a:effectLst/>
                    <a:latin typeface="Times New Roman" panose="02020603050405020304" pitchFamily="18" charset="0"/>
                    <a:ea typeface="Calibri" panose="020F0502020204030204" pitchFamily="34" charset="0"/>
                  </a:endParaRPr>
                </a:p>
              </p:txBody>
            </p:sp>
            <p:sp>
              <p:nvSpPr>
                <p:cNvPr id="20" name="Rectángulo redondeado 19"/>
                <p:cNvSpPr/>
                <p:nvPr/>
              </p:nvSpPr>
              <p:spPr>
                <a:xfrm>
                  <a:off x="333375" y="1390650"/>
                  <a:ext cx="352425" cy="36195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2" name="Rectángulo redondeado 21"/>
                <p:cNvSpPr/>
                <p:nvPr/>
              </p:nvSpPr>
              <p:spPr>
                <a:xfrm>
                  <a:off x="333375" y="600075"/>
                  <a:ext cx="304800" cy="40005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75" y="647700"/>
                  <a:ext cx="314325" cy="314325"/>
                </a:xfrm>
                <a:prstGeom prst="rect">
                  <a:avLst/>
                </a:prstGeom>
              </p:spPr>
            </p:pic>
            <p:sp>
              <p:nvSpPr>
                <p:cNvPr id="24" name="Rectángulo redondeado 23"/>
                <p:cNvSpPr/>
                <p:nvPr/>
              </p:nvSpPr>
              <p:spPr>
                <a:xfrm>
                  <a:off x="371475" y="2095500"/>
                  <a:ext cx="304800" cy="40005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75" y="2143125"/>
                  <a:ext cx="314325" cy="314325"/>
                </a:xfrm>
                <a:prstGeom prst="rect">
                  <a:avLst/>
                </a:prstGeom>
              </p:spPr>
            </p:pic>
            <p:sp>
              <p:nvSpPr>
                <p:cNvPr id="26" name="Rectangle 12"/>
                <p:cNvSpPr/>
                <p:nvPr/>
              </p:nvSpPr>
              <p:spPr>
                <a:xfrm>
                  <a:off x="971550" y="552450"/>
                  <a:ext cx="457200" cy="1786255"/>
                </a:xfrm>
                <a:prstGeom prst="rect">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endParaRPr lang="es-ES"/>
                </a:p>
              </p:txBody>
            </p:sp>
            <p:sp>
              <p:nvSpPr>
                <p:cNvPr id="30" name="Rectangle 12"/>
                <p:cNvSpPr/>
                <p:nvPr/>
              </p:nvSpPr>
              <p:spPr>
                <a:xfrm>
                  <a:off x="1771650" y="552450"/>
                  <a:ext cx="714375" cy="1786255"/>
                </a:xfrm>
                <a:prstGeom prst="rect">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endParaRPr lang="es-ES"/>
                </a:p>
              </p:txBody>
            </p:sp>
            <p:cxnSp>
              <p:nvCxnSpPr>
                <p:cNvPr id="32" name="Conector recto 31"/>
                <p:cNvCxnSpPr/>
                <p:nvPr/>
              </p:nvCxnSpPr>
              <p:spPr>
                <a:xfrm>
                  <a:off x="657225" y="838200"/>
                  <a:ext cx="19019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flipH="1">
                  <a:off x="838200" y="838199"/>
                  <a:ext cx="1522" cy="1546594"/>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a:off x="695325" y="2390775"/>
                  <a:ext cx="145415"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Conector recto de flecha 34"/>
                <p:cNvCxnSpPr/>
                <p:nvPr/>
              </p:nvCxnSpPr>
              <p:spPr>
                <a:xfrm>
                  <a:off x="685800" y="1647825"/>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6" name="Conector recto de flecha 35"/>
                <p:cNvCxnSpPr/>
                <p:nvPr/>
              </p:nvCxnSpPr>
              <p:spPr>
                <a:xfrm>
                  <a:off x="1457325" y="895350"/>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7" name="Conector recto de flecha 36"/>
                <p:cNvCxnSpPr/>
                <p:nvPr/>
              </p:nvCxnSpPr>
              <p:spPr>
                <a:xfrm>
                  <a:off x="1457325" y="1546407"/>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8" name="Conector recto de flecha 37"/>
                <p:cNvCxnSpPr/>
                <p:nvPr/>
              </p:nvCxnSpPr>
              <p:spPr>
                <a:xfrm>
                  <a:off x="1457325" y="2114550"/>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Conector recto de flecha 38"/>
                <p:cNvCxnSpPr/>
                <p:nvPr/>
              </p:nvCxnSpPr>
              <p:spPr>
                <a:xfrm>
                  <a:off x="2505075" y="1190625"/>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0" name="Conector recto de flecha 39"/>
                <p:cNvCxnSpPr/>
                <p:nvPr/>
              </p:nvCxnSpPr>
              <p:spPr>
                <a:xfrm>
                  <a:off x="2515972" y="1962150"/>
                  <a:ext cx="2928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nvGrpSpPr>
                <p:cNvPr id="41" name="Grupo 40"/>
                <p:cNvGrpSpPr/>
                <p:nvPr/>
              </p:nvGrpSpPr>
              <p:grpSpPr>
                <a:xfrm>
                  <a:off x="-175350" y="0"/>
                  <a:ext cx="5964737" cy="3144793"/>
                  <a:chOff x="-175367" y="0"/>
                  <a:chExt cx="5965268" cy="3144793"/>
                </a:xfrm>
              </p:grpSpPr>
              <p:sp>
                <p:nvSpPr>
                  <p:cNvPr id="42" name="Cuadro de texto 2"/>
                  <p:cNvSpPr txBox="1">
                    <a:spLocks noChangeArrowheads="1"/>
                  </p:cNvSpPr>
                  <p:nvPr/>
                </p:nvSpPr>
                <p:spPr bwMode="auto">
                  <a:xfrm>
                    <a:off x="0" y="2668289"/>
                    <a:ext cx="1052923" cy="43397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Archivos</a:t>
                    </a:r>
                    <a:br>
                      <a:rPr lang="es-419" sz="1600" b="1" dirty="0">
                        <a:effectLst/>
                        <a:latin typeface="Times New Roman" panose="02020603050405020304" pitchFamily="18" charset="0"/>
                        <a:ea typeface="Calibri" panose="020F0502020204030204" pitchFamily="34" charset="0"/>
                      </a:rPr>
                    </a:br>
                    <a:r>
                      <a:rPr lang="es-419" sz="1600" b="1" dirty="0">
                        <a:effectLst/>
                        <a:latin typeface="Times New Roman" panose="02020603050405020304" pitchFamily="18" charset="0"/>
                        <a:ea typeface="Calibri" panose="020F0502020204030204" pitchFamily="34" charset="0"/>
                      </a:rPr>
                      <a:t>Semiestructurados</a:t>
                    </a:r>
                    <a:endParaRPr lang="es-ES" sz="3200" dirty="0">
                      <a:effectLst/>
                      <a:latin typeface="Times New Roman" panose="02020603050405020304" pitchFamily="18" charset="0"/>
                      <a:ea typeface="Calibri" panose="020F0502020204030204" pitchFamily="34" charset="0"/>
                    </a:endParaRPr>
                  </a:p>
                </p:txBody>
              </p:sp>
              <p:sp>
                <p:nvSpPr>
                  <p:cNvPr id="43" name="Cuadro de texto 2"/>
                  <p:cNvSpPr txBox="1">
                    <a:spLocks noChangeArrowheads="1"/>
                  </p:cNvSpPr>
                  <p:nvPr/>
                </p:nvSpPr>
                <p:spPr bwMode="auto">
                  <a:xfrm>
                    <a:off x="-175367" y="21262"/>
                    <a:ext cx="1261974" cy="5026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1.- Levantamiento y Análisis de Información</a:t>
                    </a:r>
                    <a:endParaRPr lang="es-ES" sz="3200" dirty="0">
                      <a:effectLst/>
                      <a:latin typeface="Times New Roman" panose="02020603050405020304" pitchFamily="18" charset="0"/>
                      <a:ea typeface="Calibri" panose="020F0502020204030204" pitchFamily="34" charset="0"/>
                    </a:endParaRPr>
                  </a:p>
                </p:txBody>
              </p:sp>
              <p:sp>
                <p:nvSpPr>
                  <p:cNvPr id="44" name="Cuadro de texto 2"/>
                  <p:cNvSpPr txBox="1">
                    <a:spLocks noChangeArrowheads="1"/>
                  </p:cNvSpPr>
                  <p:nvPr/>
                </p:nvSpPr>
                <p:spPr bwMode="auto">
                  <a:xfrm>
                    <a:off x="882490" y="2679405"/>
                    <a:ext cx="666809" cy="24074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Staging</a:t>
                    </a:r>
                    <a:endParaRPr lang="es-ES" sz="3200" dirty="0">
                      <a:effectLst/>
                      <a:latin typeface="Times New Roman" panose="02020603050405020304" pitchFamily="18" charset="0"/>
                      <a:ea typeface="Calibri" panose="020F0502020204030204" pitchFamily="34" charset="0"/>
                    </a:endParaRPr>
                  </a:p>
                </p:txBody>
              </p:sp>
              <p:sp>
                <p:nvSpPr>
                  <p:cNvPr id="45" name="Cuadro de texto 2"/>
                  <p:cNvSpPr txBox="1">
                    <a:spLocks noChangeArrowheads="1"/>
                  </p:cNvSpPr>
                  <p:nvPr/>
                </p:nvSpPr>
                <p:spPr bwMode="auto">
                  <a:xfrm>
                    <a:off x="1689813" y="2662517"/>
                    <a:ext cx="765878" cy="43397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3FN Data Warehouse</a:t>
                    </a:r>
                    <a:endParaRPr lang="es-ES" sz="3200" dirty="0">
                      <a:effectLst/>
                      <a:latin typeface="Times New Roman" panose="02020603050405020304" pitchFamily="18" charset="0"/>
                      <a:ea typeface="Calibri" panose="020F0502020204030204" pitchFamily="34" charset="0"/>
                    </a:endParaRPr>
                  </a:p>
                </p:txBody>
              </p:sp>
              <p:sp>
                <p:nvSpPr>
                  <p:cNvPr id="46" name="Cuadro de texto 2"/>
                  <p:cNvSpPr txBox="1">
                    <a:spLocks noChangeArrowheads="1"/>
                  </p:cNvSpPr>
                  <p:nvPr/>
                </p:nvSpPr>
                <p:spPr bwMode="auto">
                  <a:xfrm>
                    <a:off x="3806739" y="2710820"/>
                    <a:ext cx="762067" cy="43397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a:effectLst/>
                        <a:latin typeface="Times New Roman" panose="02020603050405020304" pitchFamily="18" charset="0"/>
                        <a:ea typeface="Calibri" panose="020F0502020204030204" pitchFamily="34" charset="0"/>
                      </a:rPr>
                      <a:t>Cubos de Información</a:t>
                    </a:r>
                    <a:endParaRPr lang="es-ES" sz="3200">
                      <a:effectLst/>
                      <a:latin typeface="Times New Roman" panose="02020603050405020304" pitchFamily="18" charset="0"/>
                      <a:ea typeface="Calibri" panose="020F0502020204030204" pitchFamily="34" charset="0"/>
                    </a:endParaRPr>
                  </a:p>
                </p:txBody>
              </p:sp>
              <p:sp>
                <p:nvSpPr>
                  <p:cNvPr id="47" name="Cuadro de texto 2"/>
                  <p:cNvSpPr txBox="1">
                    <a:spLocks noChangeArrowheads="1"/>
                  </p:cNvSpPr>
                  <p:nvPr/>
                </p:nvSpPr>
                <p:spPr bwMode="auto">
                  <a:xfrm>
                    <a:off x="4890903" y="2700294"/>
                    <a:ext cx="882728" cy="43397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a:effectLst/>
                        <a:latin typeface="Times New Roman" panose="02020603050405020304" pitchFamily="18" charset="0"/>
                        <a:ea typeface="Calibri" panose="020F0502020204030204" pitchFamily="34" charset="0"/>
                      </a:rPr>
                      <a:t>Capa de Presentación</a:t>
                    </a:r>
                    <a:endParaRPr lang="es-ES" sz="3200">
                      <a:effectLst/>
                      <a:latin typeface="Times New Roman" panose="02020603050405020304" pitchFamily="18" charset="0"/>
                      <a:ea typeface="Calibri" panose="020F0502020204030204" pitchFamily="34" charset="0"/>
                    </a:endParaRPr>
                  </a:p>
                </p:txBody>
              </p:sp>
              <p:sp>
                <p:nvSpPr>
                  <p:cNvPr id="48" name="Cuadro de texto 2"/>
                  <p:cNvSpPr txBox="1">
                    <a:spLocks noChangeArrowheads="1"/>
                  </p:cNvSpPr>
                  <p:nvPr/>
                </p:nvSpPr>
                <p:spPr bwMode="auto">
                  <a:xfrm>
                    <a:off x="2902645" y="2753814"/>
                    <a:ext cx="666809" cy="24074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a:effectLst/>
                        <a:latin typeface="Times New Roman" panose="02020603050405020304" pitchFamily="18" charset="0"/>
                        <a:ea typeface="Calibri" panose="020F0502020204030204" pitchFamily="34" charset="0"/>
                      </a:rPr>
                      <a:t>Data Marts</a:t>
                    </a:r>
                    <a:endParaRPr lang="es-ES" sz="3200">
                      <a:effectLst/>
                      <a:latin typeface="Times New Roman" panose="02020603050405020304" pitchFamily="18" charset="0"/>
                      <a:ea typeface="Calibri" panose="020F0502020204030204" pitchFamily="34" charset="0"/>
                    </a:endParaRPr>
                  </a:p>
                </p:txBody>
              </p:sp>
              <p:sp>
                <p:nvSpPr>
                  <p:cNvPr id="49" name="Cuadro de texto 2"/>
                  <p:cNvSpPr txBox="1">
                    <a:spLocks noChangeArrowheads="1"/>
                  </p:cNvSpPr>
                  <p:nvPr/>
                </p:nvSpPr>
                <p:spPr bwMode="auto">
                  <a:xfrm>
                    <a:off x="1215895" y="10422"/>
                    <a:ext cx="1022129" cy="467832"/>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2.- Limpieza  y Calidad de Datos</a:t>
                    </a:r>
                    <a:endParaRPr lang="es-ES" sz="3200" dirty="0">
                      <a:effectLst/>
                      <a:latin typeface="Times New Roman" panose="02020603050405020304" pitchFamily="18" charset="0"/>
                      <a:ea typeface="Calibri" panose="020F0502020204030204" pitchFamily="34" charset="0"/>
                    </a:endParaRPr>
                  </a:p>
                </p:txBody>
              </p:sp>
              <p:sp>
                <p:nvSpPr>
                  <p:cNvPr id="50" name="Cuadro de texto 2"/>
                  <p:cNvSpPr txBox="1">
                    <a:spLocks noChangeArrowheads="1"/>
                  </p:cNvSpPr>
                  <p:nvPr/>
                </p:nvSpPr>
                <p:spPr bwMode="auto">
                  <a:xfrm>
                    <a:off x="2360621" y="21262"/>
                    <a:ext cx="1550808" cy="26297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3.- Almacen de Datos</a:t>
                    </a:r>
                    <a:endParaRPr lang="es-ES" sz="1600" dirty="0">
                      <a:effectLst/>
                      <a:latin typeface="Times New Roman" panose="02020603050405020304" pitchFamily="18" charset="0"/>
                      <a:ea typeface="Calibri" panose="020F0502020204030204" pitchFamily="34" charset="0"/>
                    </a:endParaRPr>
                  </a:p>
                </p:txBody>
              </p:sp>
              <p:sp>
                <p:nvSpPr>
                  <p:cNvPr id="51" name="Cuadro de texto 2"/>
                  <p:cNvSpPr txBox="1">
                    <a:spLocks noChangeArrowheads="1"/>
                  </p:cNvSpPr>
                  <p:nvPr/>
                </p:nvSpPr>
                <p:spPr bwMode="auto">
                  <a:xfrm>
                    <a:off x="3838354" y="10633"/>
                    <a:ext cx="877012" cy="24074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4.- Modelo</a:t>
                    </a:r>
                    <a:endParaRPr lang="es-ES" sz="3200" dirty="0">
                      <a:effectLst/>
                      <a:latin typeface="Times New Roman" panose="02020603050405020304" pitchFamily="18" charset="0"/>
                      <a:ea typeface="Calibri" panose="020F0502020204030204" pitchFamily="34" charset="0"/>
                    </a:endParaRPr>
                  </a:p>
                </p:txBody>
              </p:sp>
              <p:sp>
                <p:nvSpPr>
                  <p:cNvPr id="52" name="Cuadro de texto 2"/>
                  <p:cNvSpPr txBox="1">
                    <a:spLocks noChangeArrowheads="1"/>
                  </p:cNvSpPr>
                  <p:nvPr/>
                </p:nvSpPr>
                <p:spPr bwMode="auto">
                  <a:xfrm>
                    <a:off x="4774446" y="0"/>
                    <a:ext cx="1015455" cy="24074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a:effectLst/>
                        <a:latin typeface="Times New Roman" panose="02020603050405020304" pitchFamily="18" charset="0"/>
                        <a:ea typeface="Calibri" panose="020F0502020204030204" pitchFamily="34" charset="0"/>
                      </a:rPr>
                      <a:t>5.- Presentación</a:t>
                    </a:r>
                    <a:endParaRPr lang="es-ES" sz="3200" dirty="0">
                      <a:effectLst/>
                      <a:latin typeface="Times New Roman" panose="02020603050405020304" pitchFamily="18" charset="0"/>
                      <a:ea typeface="Calibri" panose="020F0502020204030204" pitchFamily="34" charset="0"/>
                    </a:endParaRPr>
                  </a:p>
                </p:txBody>
              </p:sp>
            </p:grpSp>
          </p:grpSp>
        </p:grpSp>
        <p:pic>
          <p:nvPicPr>
            <p:cNvPr id="6" name="Imagen 5" descr="http://www.pentahoperu.org/wp-content/uploads/2015/01/Curso-Pentaho-Peru.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781050"/>
              <a:ext cx="920750" cy="1425575"/>
            </a:xfrm>
            <a:prstGeom prst="rect">
              <a:avLst/>
            </a:prstGeom>
            <a:noFill/>
            <a:ln>
              <a:noFill/>
            </a:ln>
            <a:effectLst>
              <a:outerShdw blurRad="50800" dist="38100" dir="10800000" algn="r" rotWithShape="0">
                <a:prstClr val="black">
                  <a:alpha val="40000"/>
                </a:prstClr>
              </a:outerShdw>
            </a:effectLst>
          </p:spPr>
        </p:pic>
      </p:grpSp>
      <p:pic>
        <p:nvPicPr>
          <p:cNvPr id="53" name="Imagen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4725" y="2302661"/>
            <a:ext cx="675608" cy="675608"/>
          </a:xfrm>
          <a:prstGeom prst="rect">
            <a:avLst/>
          </a:prstGeom>
        </p:spPr>
      </p:pic>
      <p:pic>
        <p:nvPicPr>
          <p:cNvPr id="54" name="Imagen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0051" y="3070851"/>
            <a:ext cx="675608" cy="675608"/>
          </a:xfrm>
          <a:prstGeom prst="rect">
            <a:avLst/>
          </a:prstGeom>
        </p:spPr>
      </p:pic>
      <p:pic>
        <p:nvPicPr>
          <p:cNvPr id="55" name="Imagen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379" y="3919026"/>
            <a:ext cx="675608" cy="675608"/>
          </a:xfrm>
          <a:prstGeom prst="rect">
            <a:avLst/>
          </a:prstGeom>
        </p:spPr>
      </p:pic>
      <p:pic>
        <p:nvPicPr>
          <p:cNvPr id="56" name="Imagen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230" y="2738248"/>
            <a:ext cx="1357270" cy="1357270"/>
          </a:xfrm>
          <a:prstGeom prst="rect">
            <a:avLst/>
          </a:prstGeom>
        </p:spPr>
      </p:pic>
      <p:pic>
        <p:nvPicPr>
          <p:cNvPr id="144" name="Imagen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985" y="3617959"/>
            <a:ext cx="976675" cy="976675"/>
          </a:xfrm>
          <a:prstGeom prst="rect">
            <a:avLst/>
          </a:prstGeom>
        </p:spPr>
      </p:pic>
      <p:sp>
        <p:nvSpPr>
          <p:cNvPr id="145" name="Estrella de 5 puntas 144"/>
          <p:cNvSpPr/>
          <p:nvPr/>
        </p:nvSpPr>
        <p:spPr>
          <a:xfrm>
            <a:off x="6026635" y="3860603"/>
            <a:ext cx="633168" cy="474569"/>
          </a:xfrm>
          <a:prstGeom prst="star5">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46" name="Cuadro de texto 2"/>
          <p:cNvSpPr txBox="1">
            <a:spLocks noChangeArrowheads="1"/>
          </p:cNvSpPr>
          <p:nvPr/>
        </p:nvSpPr>
        <p:spPr bwMode="auto">
          <a:xfrm>
            <a:off x="3913621" y="3304658"/>
            <a:ext cx="1197884" cy="35278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419" sz="1600" b="1" dirty="0" smtClean="0">
                <a:solidFill>
                  <a:schemeClr val="bg1"/>
                </a:solidFill>
                <a:effectLst/>
                <a:latin typeface="Times New Roman" panose="02020603050405020304" pitchFamily="18" charset="0"/>
                <a:ea typeface="Calibri" panose="020F0502020204030204" pitchFamily="34" charset="0"/>
              </a:rPr>
              <a:t>EDW</a:t>
            </a:r>
            <a:endParaRPr lang="es-ES" sz="3200" dirty="0">
              <a:solidFill>
                <a:schemeClr val="bg1"/>
              </a:solidFill>
              <a:effectLst/>
              <a:latin typeface="Times New Roman" panose="02020603050405020304" pitchFamily="18" charset="0"/>
              <a:ea typeface="Calibri" panose="020F0502020204030204" pitchFamily="34" charset="0"/>
            </a:endParaRPr>
          </a:p>
        </p:txBody>
      </p:sp>
      <p:pic>
        <p:nvPicPr>
          <p:cNvPr id="147" name="Imagen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3168" y="2455740"/>
            <a:ext cx="1118558" cy="1118558"/>
          </a:xfrm>
          <a:prstGeom prst="rect">
            <a:avLst/>
          </a:prstGeom>
        </p:spPr>
      </p:pic>
      <p:pic>
        <p:nvPicPr>
          <p:cNvPr id="148" name="Imagen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496" y="3555108"/>
            <a:ext cx="1118558" cy="1118558"/>
          </a:xfrm>
          <a:prstGeom prst="rect">
            <a:avLst/>
          </a:prstGeom>
        </p:spPr>
      </p:pic>
      <p:pic>
        <p:nvPicPr>
          <p:cNvPr id="149" name="Imagen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836" y="3433757"/>
            <a:ext cx="564717" cy="460611"/>
          </a:xfrm>
          <a:prstGeom prst="rect">
            <a:avLst/>
          </a:prstGeom>
        </p:spPr>
      </p:pic>
      <p:cxnSp>
        <p:nvCxnSpPr>
          <p:cNvPr id="151" name="Conector recto 150"/>
          <p:cNvCxnSpPr/>
          <p:nvPr/>
        </p:nvCxnSpPr>
        <p:spPr>
          <a:xfrm>
            <a:off x="2231454" y="2040902"/>
            <a:ext cx="0" cy="3209271"/>
          </a:xfrm>
          <a:prstGeom prst="line">
            <a:avLst/>
          </a:prstGeom>
          <a:ln w="38100">
            <a:prstDash val="dash"/>
          </a:ln>
        </p:spPr>
        <p:style>
          <a:lnRef idx="2">
            <a:schemeClr val="accent2"/>
          </a:lnRef>
          <a:fillRef idx="0">
            <a:schemeClr val="accent2"/>
          </a:fillRef>
          <a:effectRef idx="1">
            <a:schemeClr val="accent2"/>
          </a:effectRef>
          <a:fontRef idx="minor">
            <a:schemeClr val="tx1"/>
          </a:fontRef>
        </p:style>
      </p:cxnSp>
      <p:cxnSp>
        <p:nvCxnSpPr>
          <p:cNvPr id="152" name="Conector recto 151"/>
          <p:cNvCxnSpPr/>
          <p:nvPr/>
        </p:nvCxnSpPr>
        <p:spPr>
          <a:xfrm>
            <a:off x="5379302" y="1950472"/>
            <a:ext cx="0" cy="3209271"/>
          </a:xfrm>
          <a:prstGeom prst="line">
            <a:avLst/>
          </a:prstGeom>
          <a:ln w="38100">
            <a:prstDash val="dash"/>
          </a:ln>
        </p:spPr>
        <p:style>
          <a:lnRef idx="2">
            <a:schemeClr val="accent2"/>
          </a:lnRef>
          <a:fillRef idx="0">
            <a:schemeClr val="accent2"/>
          </a:fillRef>
          <a:effectRef idx="1">
            <a:schemeClr val="accent2"/>
          </a:effectRef>
          <a:fontRef idx="minor">
            <a:schemeClr val="tx1"/>
          </a:fontRef>
        </p:style>
      </p:cxnSp>
      <p:cxnSp>
        <p:nvCxnSpPr>
          <p:cNvPr id="153" name="Conector recto 152"/>
          <p:cNvCxnSpPr/>
          <p:nvPr/>
        </p:nvCxnSpPr>
        <p:spPr>
          <a:xfrm>
            <a:off x="7344736" y="1924499"/>
            <a:ext cx="0" cy="3209271"/>
          </a:xfrm>
          <a:prstGeom prst="line">
            <a:avLst/>
          </a:prstGeom>
          <a:ln w="38100">
            <a:prstDash val="dash"/>
          </a:ln>
        </p:spPr>
        <p:style>
          <a:lnRef idx="2">
            <a:schemeClr val="accent2"/>
          </a:lnRef>
          <a:fillRef idx="0">
            <a:schemeClr val="accent2"/>
          </a:fillRef>
          <a:effectRef idx="1">
            <a:schemeClr val="accent2"/>
          </a:effectRef>
          <a:fontRef idx="minor">
            <a:schemeClr val="tx1"/>
          </a:fontRef>
        </p:style>
      </p:cxnSp>
      <p:cxnSp>
        <p:nvCxnSpPr>
          <p:cNvPr id="154" name="Conector recto 153"/>
          <p:cNvCxnSpPr/>
          <p:nvPr/>
        </p:nvCxnSpPr>
        <p:spPr>
          <a:xfrm>
            <a:off x="9116998" y="1950472"/>
            <a:ext cx="0" cy="3209271"/>
          </a:xfrm>
          <a:prstGeom prst="line">
            <a:avLst/>
          </a:prstGeom>
          <a:ln w="38100">
            <a:prstDash val="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56602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419" dirty="0" smtClean="0"/>
              <a:t>DESARROLLO DEL PROYECTO</a:t>
            </a:r>
            <a:endParaRPr lang="es-ES" dirty="0"/>
          </a:p>
        </p:txBody>
      </p:sp>
      <p:sp>
        <p:nvSpPr>
          <p:cNvPr id="4" name="Marcador de texto 3"/>
          <p:cNvSpPr>
            <a:spLocks noGrp="1"/>
          </p:cNvSpPr>
          <p:nvPr>
            <p:ph type="body" idx="1"/>
          </p:nvPr>
        </p:nvSpPr>
        <p:spPr/>
        <p:txBody>
          <a:bodyPr/>
          <a:lstStyle/>
          <a:p>
            <a:r>
              <a:rPr lang="es-419" dirty="0" smtClean="0"/>
              <a:t>FASE 1: LEVANTAMIENTO DE INFORMACIÓN</a:t>
            </a:r>
            <a:endParaRPr lang="es-ES" dirty="0"/>
          </a:p>
        </p:txBody>
      </p:sp>
    </p:spTree>
    <p:extLst>
      <p:ext uri="{BB962C8B-B14F-4D97-AF65-F5344CB8AC3E}">
        <p14:creationId xmlns:p14="http://schemas.microsoft.com/office/powerpoint/2010/main" val="3237201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DESARROLLO DEL PROYECTO</a:t>
            </a:r>
            <a:endParaRPr lang="es-ES" dirty="0"/>
          </a:p>
        </p:txBody>
      </p:sp>
      <p:sp>
        <p:nvSpPr>
          <p:cNvPr id="3" name="CuadroTexto 2"/>
          <p:cNvSpPr txBox="1"/>
          <p:nvPr/>
        </p:nvSpPr>
        <p:spPr>
          <a:xfrm>
            <a:off x="4997669" y="1152983"/>
            <a:ext cx="5362365" cy="369332"/>
          </a:xfrm>
          <a:prstGeom prst="rect">
            <a:avLst/>
          </a:prstGeom>
          <a:noFill/>
        </p:spPr>
        <p:txBody>
          <a:bodyPr wrap="none" rtlCol="0">
            <a:spAutoFit/>
          </a:bodyPr>
          <a:lstStyle/>
          <a:p>
            <a:r>
              <a:rPr lang="es-419" b="1" dirty="0" smtClean="0"/>
              <a:t>LEVANTAMIENTO Y ANÁLISIS DE INFORMACIÓN</a:t>
            </a:r>
            <a:endParaRPr lang="es-ES" b="1" dirty="0"/>
          </a:p>
        </p:txBody>
      </p:sp>
      <p:sp>
        <p:nvSpPr>
          <p:cNvPr id="4" name="Marcador de contenido 2"/>
          <p:cNvSpPr txBox="1">
            <a:spLocks/>
          </p:cNvSpPr>
          <p:nvPr/>
        </p:nvSpPr>
        <p:spPr>
          <a:xfrm>
            <a:off x="1103313" y="1800666"/>
            <a:ext cx="9790659" cy="4195481"/>
          </a:xfrm>
          <a:prstGeom prst="rect">
            <a:avLst/>
          </a:prstGeom>
        </p:spPr>
        <p:txBody>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s-ES" dirty="0" smtClean="0"/>
              <a:t>I</a:t>
            </a:r>
            <a:r>
              <a:rPr lang="es-419" dirty="0" smtClean="0"/>
              <a:t>dentificar los procesos del negocio.</a:t>
            </a:r>
          </a:p>
          <a:p>
            <a:pPr algn="just"/>
            <a:r>
              <a:rPr lang="es-419" dirty="0" smtClean="0"/>
              <a:t>Requerimientos del proceso del negocio</a:t>
            </a:r>
            <a:endParaRPr lang="es-ES" dirty="0"/>
          </a:p>
        </p:txBody>
      </p:sp>
      <p:graphicFrame>
        <p:nvGraphicFramePr>
          <p:cNvPr id="5" name="Diagrama 4"/>
          <p:cNvGraphicFramePr/>
          <p:nvPr>
            <p:extLst>
              <p:ext uri="{D42A27DB-BD31-4B8C-83A1-F6EECF244321}">
                <p14:modId xmlns:p14="http://schemas.microsoft.com/office/powerpoint/2010/main" val="1031404307"/>
              </p:ext>
            </p:extLst>
          </p:nvPr>
        </p:nvGraphicFramePr>
        <p:xfrm>
          <a:off x="3831021" y="3026979"/>
          <a:ext cx="8071944" cy="304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4261629694"/>
              </p:ext>
            </p:extLst>
          </p:nvPr>
        </p:nvGraphicFramePr>
        <p:xfrm>
          <a:off x="1592317" y="2569779"/>
          <a:ext cx="10128469" cy="36786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2973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graphicEl>
                                              <a:dgm id="{7CD9703E-38D9-4731-9C2F-5322F5B72ED6}"/>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graphicEl>
                                              <a:dgm id="{F59DE5BF-6A76-4815-9BF8-F101D2B98665}"/>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graphicEl>
                                              <a:dgm id="{320467D8-4078-4CC0-8D23-2BBDB8990F24}"/>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dgm id="{73C3F545-1E47-4F7B-A6B2-28CFF0B22438}"/>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graphicEl>
                                              <a:dgm id="{7CD9703E-38D9-4731-9C2F-5322F5B72ED6}"/>
                                            </p:graphicEl>
                                          </p:spTgt>
                                        </p:tgtEl>
                                      </p:cBhvr>
                                    </p:animEffect>
                                    <p:set>
                                      <p:cBhvr>
                                        <p:cTn id="24" dur="1" fill="hold">
                                          <p:stCondLst>
                                            <p:cond delay="499"/>
                                          </p:stCondLst>
                                        </p:cTn>
                                        <p:tgtEl>
                                          <p:spTgt spid="5">
                                            <p:graphicEl>
                                              <a:dgm id="{7CD9703E-38D9-4731-9C2F-5322F5B72ED6}"/>
                                            </p:graphic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5">
                                            <p:graphicEl>
                                              <a:dgm id="{F59DE5BF-6A76-4815-9BF8-F101D2B98665}"/>
                                            </p:graphicEl>
                                          </p:spTgt>
                                        </p:tgtEl>
                                      </p:cBhvr>
                                    </p:animEffect>
                                    <p:set>
                                      <p:cBhvr>
                                        <p:cTn id="27" dur="1" fill="hold">
                                          <p:stCondLst>
                                            <p:cond delay="499"/>
                                          </p:stCondLst>
                                        </p:cTn>
                                        <p:tgtEl>
                                          <p:spTgt spid="5">
                                            <p:graphicEl>
                                              <a:dgm id="{F59DE5BF-6A76-4815-9BF8-F101D2B98665}"/>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graphicEl>
                                              <a:dgm id="{320467D8-4078-4CC0-8D23-2BBDB8990F24}"/>
                                            </p:graphicEl>
                                          </p:spTgt>
                                        </p:tgtEl>
                                      </p:cBhvr>
                                    </p:animEffect>
                                    <p:set>
                                      <p:cBhvr>
                                        <p:cTn id="32" dur="1" fill="hold">
                                          <p:stCondLst>
                                            <p:cond delay="499"/>
                                          </p:stCondLst>
                                        </p:cTn>
                                        <p:tgtEl>
                                          <p:spTgt spid="5">
                                            <p:graphicEl>
                                              <a:dgm id="{320467D8-4078-4CC0-8D23-2BBDB8990F24}"/>
                                            </p:graphic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5">
                                            <p:graphicEl>
                                              <a:dgm id="{73C3F545-1E47-4F7B-A6B2-28CFF0B22438}"/>
                                            </p:graphicEl>
                                          </p:spTgt>
                                        </p:tgtEl>
                                      </p:cBhvr>
                                    </p:animEffect>
                                    <p:set>
                                      <p:cBhvr>
                                        <p:cTn id="35" dur="1" fill="hold">
                                          <p:stCondLst>
                                            <p:cond delay="499"/>
                                          </p:stCondLst>
                                        </p:cTn>
                                        <p:tgtEl>
                                          <p:spTgt spid="5">
                                            <p:graphicEl>
                                              <a:dgm id="{73C3F545-1E47-4F7B-A6B2-28CFF0B22438}"/>
                                            </p:graphic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graphicEl>
                                              <a:dgm id="{72FBB3A9-A5E2-47EC-B1EC-5F3B97B7E580}"/>
                                            </p:graphicEl>
                                          </p:spTgt>
                                        </p:tgtEl>
                                        <p:attrNameLst>
                                          <p:attrName>style.visibility</p:attrName>
                                        </p:attrNameLst>
                                      </p:cBhvr>
                                      <p:to>
                                        <p:strVal val="visible"/>
                                      </p:to>
                                    </p:set>
                                    <p:animEffect transition="in" filter="fade">
                                      <p:cBhvr>
                                        <p:cTn id="45" dur="500"/>
                                        <p:tgtEl>
                                          <p:spTgt spid="6">
                                            <p:graphicEl>
                                              <a:dgm id="{72FBB3A9-A5E2-47EC-B1EC-5F3B97B7E580}"/>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graphicEl>
                                              <a:dgm id="{6A87EADE-7B48-4914-8F49-533BE15C4309}"/>
                                            </p:graphicEl>
                                          </p:spTgt>
                                        </p:tgtEl>
                                        <p:attrNameLst>
                                          <p:attrName>style.visibility</p:attrName>
                                        </p:attrNameLst>
                                      </p:cBhvr>
                                      <p:to>
                                        <p:strVal val="visible"/>
                                      </p:to>
                                    </p:set>
                                    <p:animEffect transition="in" filter="fade">
                                      <p:cBhvr>
                                        <p:cTn id="48" dur="500"/>
                                        <p:tgtEl>
                                          <p:spTgt spid="6">
                                            <p:graphicEl>
                                              <a:dgm id="{6A87EADE-7B48-4914-8F49-533BE15C4309}"/>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graphicEl>
                                              <a:dgm id="{9594EF04-CEF9-4DFA-9067-3250A9645E52}"/>
                                            </p:graphicEl>
                                          </p:spTgt>
                                        </p:tgtEl>
                                        <p:attrNameLst>
                                          <p:attrName>style.visibility</p:attrName>
                                        </p:attrNameLst>
                                      </p:cBhvr>
                                      <p:to>
                                        <p:strVal val="visible"/>
                                      </p:to>
                                    </p:set>
                                    <p:animEffect transition="in" filter="fade">
                                      <p:cBhvr>
                                        <p:cTn id="51" dur="500"/>
                                        <p:tgtEl>
                                          <p:spTgt spid="6">
                                            <p:graphicEl>
                                              <a:dgm id="{9594EF04-CEF9-4DFA-9067-3250A9645E5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graphicEl>
                                              <a:dgm id="{41593993-B6A5-4750-A573-8B679676E672}"/>
                                            </p:graphicEl>
                                          </p:spTgt>
                                        </p:tgtEl>
                                        <p:attrNameLst>
                                          <p:attrName>style.visibility</p:attrName>
                                        </p:attrNameLst>
                                      </p:cBhvr>
                                      <p:to>
                                        <p:strVal val="visible"/>
                                      </p:to>
                                    </p:set>
                                    <p:animEffect transition="in" filter="fade">
                                      <p:cBhvr>
                                        <p:cTn id="56" dur="500"/>
                                        <p:tgtEl>
                                          <p:spTgt spid="6">
                                            <p:graphicEl>
                                              <a:dgm id="{41593993-B6A5-4750-A573-8B679676E672}"/>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graphicEl>
                                              <a:dgm id="{3DAE4D28-97CF-40AA-82BB-4B8188A4299D}"/>
                                            </p:graphicEl>
                                          </p:spTgt>
                                        </p:tgtEl>
                                        <p:attrNameLst>
                                          <p:attrName>style.visibility</p:attrName>
                                        </p:attrNameLst>
                                      </p:cBhvr>
                                      <p:to>
                                        <p:strVal val="visible"/>
                                      </p:to>
                                    </p:set>
                                    <p:animEffect transition="in" filter="fade">
                                      <p:cBhvr>
                                        <p:cTn id="59" dur="500"/>
                                        <p:tgtEl>
                                          <p:spTgt spid="6">
                                            <p:graphicEl>
                                              <a:dgm id="{3DAE4D28-97CF-40AA-82BB-4B8188A4299D}"/>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graphicEl>
                                              <a:dgm id="{F98FBD8D-E41A-489A-8E86-977E13BFD6CB}"/>
                                            </p:graphicEl>
                                          </p:spTgt>
                                        </p:tgtEl>
                                        <p:attrNameLst>
                                          <p:attrName>style.visibility</p:attrName>
                                        </p:attrNameLst>
                                      </p:cBhvr>
                                      <p:to>
                                        <p:strVal val="visible"/>
                                      </p:to>
                                    </p:set>
                                    <p:animEffect transition="in" filter="fade">
                                      <p:cBhvr>
                                        <p:cTn id="64" dur="500"/>
                                        <p:tgtEl>
                                          <p:spTgt spid="6">
                                            <p:graphicEl>
                                              <a:dgm id="{F98FBD8D-E41A-489A-8E86-977E13BFD6CB}"/>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F065C64E-A713-44BE-A938-7EE232322BF3}"/>
                                            </p:graphicEl>
                                          </p:spTgt>
                                        </p:tgtEl>
                                        <p:attrNameLst>
                                          <p:attrName>style.visibility</p:attrName>
                                        </p:attrNameLst>
                                      </p:cBhvr>
                                      <p:to>
                                        <p:strVal val="visible"/>
                                      </p:to>
                                    </p:set>
                                    <p:animEffect transition="in" filter="fade">
                                      <p:cBhvr>
                                        <p:cTn id="67" dur="500"/>
                                        <p:tgtEl>
                                          <p:spTgt spid="6">
                                            <p:graphicEl>
                                              <a:dgm id="{F065C64E-A713-44BE-A938-7EE232322BF3}"/>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graphicEl>
                                              <a:dgm id="{8B24C694-F9EC-46B4-9BA2-1CF71B772248}"/>
                                            </p:graphicEl>
                                          </p:spTgt>
                                        </p:tgtEl>
                                        <p:attrNameLst>
                                          <p:attrName>style.visibility</p:attrName>
                                        </p:attrNameLst>
                                      </p:cBhvr>
                                      <p:to>
                                        <p:strVal val="visible"/>
                                      </p:to>
                                    </p:set>
                                    <p:animEffect transition="in" filter="fade">
                                      <p:cBhvr>
                                        <p:cTn id="72" dur="500"/>
                                        <p:tgtEl>
                                          <p:spTgt spid="6">
                                            <p:graphicEl>
                                              <a:dgm id="{8B24C694-F9EC-46B4-9BA2-1CF71B772248}"/>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
                                            <p:graphicEl>
                                              <a:dgm id="{C91BC2EF-11DC-4C83-B7C3-702019A88E01}"/>
                                            </p:graphicEl>
                                          </p:spTgt>
                                        </p:tgtEl>
                                        <p:attrNameLst>
                                          <p:attrName>style.visibility</p:attrName>
                                        </p:attrNameLst>
                                      </p:cBhvr>
                                      <p:to>
                                        <p:strVal val="visible"/>
                                      </p:to>
                                    </p:set>
                                    <p:animEffect transition="in" filter="fade">
                                      <p:cBhvr>
                                        <p:cTn id="75" dur="500"/>
                                        <p:tgtEl>
                                          <p:spTgt spid="6">
                                            <p:graphicEl>
                                              <a:dgm id="{C91BC2EF-11DC-4C83-B7C3-702019A88E01}"/>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
                                            <p:graphicEl>
                                              <a:dgm id="{D615413B-F923-4475-AB6E-BF34684358DB}"/>
                                            </p:graphicEl>
                                          </p:spTgt>
                                        </p:tgtEl>
                                        <p:attrNameLst>
                                          <p:attrName>style.visibility</p:attrName>
                                        </p:attrNameLst>
                                      </p:cBhvr>
                                      <p:to>
                                        <p:strVal val="visible"/>
                                      </p:to>
                                    </p:set>
                                    <p:animEffect transition="in" filter="fade">
                                      <p:cBhvr>
                                        <p:cTn id="80" dur="500"/>
                                        <p:tgtEl>
                                          <p:spTgt spid="6">
                                            <p:graphicEl>
                                              <a:dgm id="{D615413B-F923-4475-AB6E-BF34684358DB}"/>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graphicEl>
                                              <a:dgm id="{4667C199-23DC-4B72-AC16-D3422021D019}"/>
                                            </p:graphicEl>
                                          </p:spTgt>
                                        </p:tgtEl>
                                        <p:attrNameLst>
                                          <p:attrName>style.visibility</p:attrName>
                                        </p:attrNameLst>
                                      </p:cBhvr>
                                      <p:to>
                                        <p:strVal val="visible"/>
                                      </p:to>
                                    </p:set>
                                    <p:animEffect transition="in" filter="fade">
                                      <p:cBhvr>
                                        <p:cTn id="83" dur="500"/>
                                        <p:tgtEl>
                                          <p:spTgt spid="6">
                                            <p:graphicEl>
                                              <a:dgm id="{4667C199-23DC-4B72-AC16-D3422021D0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5" grpId="0" uiExpand="1">
        <p:bldSub>
          <a:bldDgm bld="one"/>
        </p:bldSub>
      </p:bldGraphic>
      <p:bldGraphic spid="5" grpId="1">
        <p:bldSub>
          <a:bldDgm bld="one"/>
        </p:bldSub>
      </p:bldGraphic>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DESARROLLO DEL PROYECTO</a:t>
            </a:r>
            <a:endParaRPr lang="es-ES" dirty="0"/>
          </a:p>
        </p:txBody>
      </p:sp>
      <p:sp>
        <p:nvSpPr>
          <p:cNvPr id="3" name="CuadroTexto 2"/>
          <p:cNvSpPr txBox="1"/>
          <p:nvPr/>
        </p:nvSpPr>
        <p:spPr>
          <a:xfrm>
            <a:off x="4997669" y="1152983"/>
            <a:ext cx="5362365" cy="369332"/>
          </a:xfrm>
          <a:prstGeom prst="rect">
            <a:avLst/>
          </a:prstGeom>
          <a:noFill/>
        </p:spPr>
        <p:txBody>
          <a:bodyPr wrap="none" rtlCol="0">
            <a:spAutoFit/>
          </a:bodyPr>
          <a:lstStyle/>
          <a:p>
            <a:r>
              <a:rPr lang="es-419" b="1" dirty="0" smtClean="0"/>
              <a:t>LEVANTAMIENTO Y ANÁLISIS DE INFORMACIÓN</a:t>
            </a:r>
            <a:endParaRPr lang="es-ES" b="1" dirty="0"/>
          </a:p>
        </p:txBody>
      </p:sp>
      <p:sp>
        <p:nvSpPr>
          <p:cNvPr id="4" name="Marcador de contenido 2"/>
          <p:cNvSpPr txBox="1">
            <a:spLocks/>
          </p:cNvSpPr>
          <p:nvPr/>
        </p:nvSpPr>
        <p:spPr>
          <a:xfrm>
            <a:off x="1103313" y="2052920"/>
            <a:ext cx="9790659" cy="4195481"/>
          </a:xfrm>
          <a:prstGeom prst="rect">
            <a:avLst/>
          </a:prstGeom>
        </p:spPr>
        <p:txBody>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s-419" dirty="0" smtClean="0"/>
              <a:t>Indicadores.</a:t>
            </a:r>
          </a:p>
          <a:p>
            <a:pPr algn="just"/>
            <a:r>
              <a:rPr lang="es-419" dirty="0" smtClean="0"/>
              <a:t>Nivel de Granularidad.</a:t>
            </a:r>
          </a:p>
        </p:txBody>
      </p:sp>
      <p:sp>
        <p:nvSpPr>
          <p:cNvPr id="5" name="CuadroTexto 4"/>
          <p:cNvSpPr txBox="1"/>
          <p:nvPr/>
        </p:nvSpPr>
        <p:spPr>
          <a:xfrm>
            <a:off x="646112" y="1668582"/>
            <a:ext cx="1951175" cy="369332"/>
          </a:xfrm>
          <a:prstGeom prst="rect">
            <a:avLst/>
          </a:prstGeom>
          <a:noFill/>
        </p:spPr>
        <p:txBody>
          <a:bodyPr wrap="none" rtlCol="0">
            <a:spAutoFit/>
          </a:bodyPr>
          <a:lstStyle/>
          <a:p>
            <a:r>
              <a:rPr lang="es-419" b="1" dirty="0" smtClean="0"/>
              <a:t>SE INDENTIFICÓ:</a:t>
            </a:r>
            <a:endParaRPr lang="es-ES" b="1" dirty="0"/>
          </a:p>
        </p:txBody>
      </p:sp>
      <p:graphicFrame>
        <p:nvGraphicFramePr>
          <p:cNvPr id="6" name="Diagrama 5"/>
          <p:cNvGraphicFramePr/>
          <p:nvPr>
            <p:extLst>
              <p:ext uri="{D42A27DB-BD31-4B8C-83A1-F6EECF244321}">
                <p14:modId xmlns:p14="http://schemas.microsoft.com/office/powerpoint/2010/main" val="1323344944"/>
              </p:ext>
            </p:extLst>
          </p:nvPr>
        </p:nvGraphicFramePr>
        <p:xfrm>
          <a:off x="3026978" y="2601020"/>
          <a:ext cx="7653283" cy="364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97720087"/>
              </p:ext>
            </p:extLst>
          </p:nvPr>
        </p:nvGraphicFramePr>
        <p:xfrm>
          <a:off x="3226884" y="2873630"/>
          <a:ext cx="8345005" cy="3435096"/>
        </p:xfrm>
        <a:graphic>
          <a:graphicData uri="http://schemas.openxmlformats.org/drawingml/2006/table">
            <a:tbl>
              <a:tblPr firstRow="1" firstCol="1" bandRow="1">
                <a:tableStyleId>{21E4AEA4-8DFA-4A89-87EB-49C32662AFE0}</a:tableStyleId>
              </a:tblPr>
              <a:tblGrid>
                <a:gridCol w="4202078"/>
                <a:gridCol w="4142927"/>
              </a:tblGrid>
              <a:tr h="0">
                <a:tc>
                  <a:txBody>
                    <a:bodyPr/>
                    <a:lstStyle/>
                    <a:p>
                      <a:pPr marL="899160" algn="ctr">
                        <a:lnSpc>
                          <a:spcPct val="115000"/>
                        </a:lnSpc>
                        <a:spcAft>
                          <a:spcPts val="0"/>
                        </a:spcAft>
                      </a:pPr>
                      <a:r>
                        <a:rPr lang="es-419" sz="1400" dirty="0">
                          <a:effectLst/>
                        </a:rPr>
                        <a:t>MÓDULO</a:t>
                      </a:r>
                      <a:endParaRPr lang="es-E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899160" algn="ctr">
                        <a:lnSpc>
                          <a:spcPct val="115000"/>
                        </a:lnSpc>
                        <a:spcAft>
                          <a:spcPts val="0"/>
                        </a:spcAft>
                      </a:pPr>
                      <a:r>
                        <a:rPr lang="es-419" sz="1400" dirty="0">
                          <a:effectLst/>
                        </a:rPr>
                        <a:t>GRANULARIDAD</a:t>
                      </a:r>
                      <a:endParaRPr lang="es-ES" sz="2000" dirty="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marL="899160" algn="just">
                        <a:lnSpc>
                          <a:spcPct val="115000"/>
                        </a:lnSpc>
                        <a:spcAft>
                          <a:spcPts val="0"/>
                        </a:spcAft>
                      </a:pPr>
                      <a:r>
                        <a:rPr lang="es-419" sz="1400">
                          <a:effectLst/>
                        </a:rPr>
                        <a:t>Infraestructura</a:t>
                      </a:r>
                      <a:endParaRPr lang="es-E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899160" algn="just">
                        <a:lnSpc>
                          <a:spcPct val="115000"/>
                        </a:lnSpc>
                        <a:spcAft>
                          <a:spcPts val="0"/>
                        </a:spcAft>
                      </a:pPr>
                      <a:r>
                        <a:rPr lang="es-419" sz="1400" dirty="0">
                          <a:effectLst/>
                        </a:rPr>
                        <a:t>N</a:t>
                      </a:r>
                      <a:r>
                        <a:rPr lang="es-ES" sz="1400" dirty="0" err="1">
                          <a:effectLst/>
                        </a:rPr>
                        <a:t>úmero</a:t>
                      </a:r>
                      <a:r>
                        <a:rPr lang="es-ES" sz="1400" dirty="0">
                          <a:effectLst/>
                        </a:rPr>
                        <a:t> de infraestructuras</a:t>
                      </a:r>
                      <a:r>
                        <a:rPr lang="es-419" sz="1400" dirty="0">
                          <a:effectLst/>
                        </a:rPr>
                        <a:t> por nombre,  sector censal, micro cuenca, área protegida, bloque petrolero, campo petrolero, territorio indígena, estado pozo, tipo estación, tipo estatal y fecha.</a:t>
                      </a:r>
                      <a:endParaRPr lang="es-ES" sz="2000" dirty="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marL="899160" algn="just">
                        <a:lnSpc>
                          <a:spcPct val="115000"/>
                        </a:lnSpc>
                        <a:spcAft>
                          <a:spcPts val="0"/>
                        </a:spcAft>
                      </a:pPr>
                      <a:r>
                        <a:rPr lang="es-419" sz="1400">
                          <a:effectLst/>
                        </a:rPr>
                        <a:t>Gestión Social</a:t>
                      </a:r>
                      <a:endParaRPr lang="es-E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899160" algn="just">
                        <a:lnSpc>
                          <a:spcPct val="115000"/>
                        </a:lnSpc>
                        <a:spcAft>
                          <a:spcPts val="0"/>
                        </a:spcAft>
                      </a:pPr>
                      <a:r>
                        <a:rPr lang="es-ES" sz="1400" dirty="0">
                          <a:effectLst/>
                        </a:rPr>
                        <a:t>Número de eventos por </a:t>
                      </a:r>
                      <a:r>
                        <a:rPr lang="es-419" sz="1400" dirty="0">
                          <a:effectLst/>
                        </a:rPr>
                        <a:t>detalle</a:t>
                      </a:r>
                      <a:r>
                        <a:rPr lang="es-ES" sz="1400" dirty="0">
                          <a:effectLst/>
                        </a:rPr>
                        <a:t>, </a:t>
                      </a:r>
                      <a:r>
                        <a:rPr lang="es-419" sz="1400" dirty="0">
                          <a:effectLst/>
                        </a:rPr>
                        <a:t> sector censal, micro cuenca, área protegida, bloque petrolero, campo petrolero, territorio indígena, tipo, </a:t>
                      </a:r>
                      <a:r>
                        <a:rPr lang="es-ES" sz="1400" dirty="0">
                          <a:effectLst/>
                        </a:rPr>
                        <a:t>actor beneficiario, </a:t>
                      </a:r>
                      <a:r>
                        <a:rPr lang="es-419" sz="1400" dirty="0">
                          <a:effectLst/>
                        </a:rPr>
                        <a:t>tipo documento, </a:t>
                      </a:r>
                      <a:r>
                        <a:rPr lang="es-ES" sz="1400" dirty="0">
                          <a:effectLst/>
                        </a:rPr>
                        <a:t>ámbito agravante figura y fecha.</a:t>
                      </a:r>
                      <a:endParaRPr lang="es-ES" sz="2000"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2064563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6" grpId="0">
        <p:bldAsOne/>
      </p:bldGraphic>
      <p:bldGraphic spid="6" grpId="1">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DESARROLLO DEL PROYECTO</a:t>
            </a:r>
            <a:endParaRPr lang="es-ES" dirty="0"/>
          </a:p>
        </p:txBody>
      </p:sp>
      <p:sp>
        <p:nvSpPr>
          <p:cNvPr id="3" name="CuadroTexto 2"/>
          <p:cNvSpPr txBox="1"/>
          <p:nvPr/>
        </p:nvSpPr>
        <p:spPr>
          <a:xfrm>
            <a:off x="4997669" y="1152983"/>
            <a:ext cx="5362365" cy="369332"/>
          </a:xfrm>
          <a:prstGeom prst="rect">
            <a:avLst/>
          </a:prstGeom>
          <a:noFill/>
        </p:spPr>
        <p:txBody>
          <a:bodyPr wrap="none" rtlCol="0">
            <a:spAutoFit/>
          </a:bodyPr>
          <a:lstStyle/>
          <a:p>
            <a:r>
              <a:rPr lang="es-419" b="1" dirty="0" smtClean="0"/>
              <a:t>LEVANTAMIENTO Y ANÁLISIS DE INFORMACIÓN</a:t>
            </a:r>
            <a:endParaRPr lang="es-ES" b="1" dirty="0"/>
          </a:p>
        </p:txBody>
      </p:sp>
      <p:sp>
        <p:nvSpPr>
          <p:cNvPr id="4" name="Marcador de contenido 2"/>
          <p:cNvSpPr txBox="1">
            <a:spLocks/>
          </p:cNvSpPr>
          <p:nvPr/>
        </p:nvSpPr>
        <p:spPr>
          <a:xfrm>
            <a:off x="1103313" y="2052920"/>
            <a:ext cx="9790659" cy="4195481"/>
          </a:xfrm>
          <a:prstGeom prst="rect">
            <a:avLst/>
          </a:prstGeom>
        </p:spPr>
        <p:txBody>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s-419" dirty="0" smtClean="0"/>
              <a:t>Grado de Cohesión.</a:t>
            </a:r>
          </a:p>
        </p:txBody>
      </p:sp>
      <p:sp>
        <p:nvSpPr>
          <p:cNvPr id="5" name="CuadroTexto 4"/>
          <p:cNvSpPr txBox="1"/>
          <p:nvPr/>
        </p:nvSpPr>
        <p:spPr>
          <a:xfrm>
            <a:off x="646112" y="1668582"/>
            <a:ext cx="1951175" cy="369332"/>
          </a:xfrm>
          <a:prstGeom prst="rect">
            <a:avLst/>
          </a:prstGeom>
          <a:noFill/>
        </p:spPr>
        <p:txBody>
          <a:bodyPr wrap="none" rtlCol="0">
            <a:spAutoFit/>
          </a:bodyPr>
          <a:lstStyle/>
          <a:p>
            <a:r>
              <a:rPr lang="es-419" b="1" dirty="0"/>
              <a:t>SE </a:t>
            </a:r>
            <a:r>
              <a:rPr lang="es-419" b="1" dirty="0" smtClean="0"/>
              <a:t>INDENTIFICÓ:</a:t>
            </a:r>
            <a:endParaRPr lang="es-ES" b="1" dirty="0"/>
          </a:p>
        </p:txBody>
      </p:sp>
      <p:graphicFrame>
        <p:nvGraphicFramePr>
          <p:cNvPr id="9" name="Diagrama 8"/>
          <p:cNvGraphicFramePr/>
          <p:nvPr>
            <p:extLst>
              <p:ext uri="{D42A27DB-BD31-4B8C-83A1-F6EECF244321}">
                <p14:modId xmlns:p14="http://schemas.microsoft.com/office/powerpoint/2010/main" val="2490061861"/>
              </p:ext>
            </p:extLst>
          </p:nvPr>
        </p:nvGraphicFramePr>
        <p:xfrm>
          <a:off x="4572000" y="2602865"/>
          <a:ext cx="6321972" cy="3230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 de texto 331"/>
          <p:cNvSpPr txBox="1"/>
          <p:nvPr/>
        </p:nvSpPr>
        <p:spPr>
          <a:xfrm>
            <a:off x="7503948" y="3633688"/>
            <a:ext cx="431165" cy="2584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419" sz="1200" dirty="0">
                <a:solidFill>
                  <a:schemeClr val="tx1"/>
                </a:solidFill>
                <a:effectLst/>
                <a:latin typeface="Times New Roman" panose="02020603050405020304" pitchFamily="18" charset="0"/>
                <a:ea typeface="Calibri" panose="020F0502020204030204" pitchFamily="34" charset="0"/>
              </a:rPr>
              <a:t>SI</a:t>
            </a:r>
            <a:endParaRPr lang="es-ES" sz="2000" dirty="0">
              <a:solidFill>
                <a:schemeClr val="tx1"/>
              </a:solidFill>
              <a:effectLst/>
              <a:latin typeface="Times New Roman" panose="02020603050405020304" pitchFamily="18" charset="0"/>
              <a:ea typeface="Calibri" panose="020F0502020204030204" pitchFamily="34" charset="0"/>
            </a:endParaRPr>
          </a:p>
        </p:txBody>
      </p:sp>
      <p:sp>
        <p:nvSpPr>
          <p:cNvPr id="11" name="Cuadro de texto 332"/>
          <p:cNvSpPr txBox="1"/>
          <p:nvPr/>
        </p:nvSpPr>
        <p:spPr>
          <a:xfrm>
            <a:off x="7491883" y="4560788"/>
            <a:ext cx="431165" cy="2584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419" sz="1200">
                <a:solidFill>
                  <a:schemeClr val="tx1"/>
                </a:solidFill>
                <a:effectLst/>
                <a:latin typeface="Times New Roman" panose="02020603050405020304" pitchFamily="18" charset="0"/>
                <a:ea typeface="Calibri" panose="020F0502020204030204" pitchFamily="34" charset="0"/>
              </a:rPr>
              <a:t>NO</a:t>
            </a:r>
            <a:endParaRPr lang="es-ES" sz="2000">
              <a:solidFill>
                <a:schemeClr val="tx1"/>
              </a:solidFill>
              <a:effectLst/>
              <a:latin typeface="Times New Roman" panose="02020603050405020304" pitchFamily="18" charset="0"/>
              <a:ea typeface="Calibri" panose="020F0502020204030204" pitchFamily="34" charset="0"/>
            </a:endParaRPr>
          </a:p>
        </p:txBody>
      </p:sp>
      <p:sp>
        <p:nvSpPr>
          <p:cNvPr id="13" name="Rectangle 9"/>
          <p:cNvSpPr>
            <a:spLocks noChangeArrowheads="1"/>
          </p:cNvSpPr>
          <p:nvPr/>
        </p:nvSpPr>
        <p:spPr bwMode="auto">
          <a:xfrm>
            <a:off x="898525"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Elipse 14"/>
          <p:cNvSpPr/>
          <p:nvPr/>
        </p:nvSpPr>
        <p:spPr>
          <a:xfrm>
            <a:off x="8229600" y="2636923"/>
            <a:ext cx="2869324" cy="1560787"/>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97871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9" grpId="0">
        <p:bldAsOne/>
      </p:bldGraphic>
      <p:bldP spid="10" grpId="0"/>
      <p:bldP spid="11"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smtClean="0"/>
              <a:t>DESARROLLO DEL PROYECTO</a:t>
            </a:r>
            <a:endParaRPr lang="es-ES" dirty="0"/>
          </a:p>
        </p:txBody>
      </p:sp>
      <p:sp>
        <p:nvSpPr>
          <p:cNvPr id="4" name="CuadroTexto 3"/>
          <p:cNvSpPr txBox="1"/>
          <p:nvPr/>
        </p:nvSpPr>
        <p:spPr>
          <a:xfrm>
            <a:off x="4997669" y="1152983"/>
            <a:ext cx="5362365" cy="369332"/>
          </a:xfrm>
          <a:prstGeom prst="rect">
            <a:avLst/>
          </a:prstGeom>
          <a:noFill/>
        </p:spPr>
        <p:txBody>
          <a:bodyPr wrap="none" rtlCol="0">
            <a:spAutoFit/>
          </a:bodyPr>
          <a:lstStyle/>
          <a:p>
            <a:r>
              <a:rPr lang="es-419" b="1" dirty="0" smtClean="0"/>
              <a:t>LEVANTAMIENTO Y ANÁLISIS DE INFORMACIÓN</a:t>
            </a:r>
            <a:endParaRPr lang="es-ES" b="1" dirty="0"/>
          </a:p>
        </p:txBody>
      </p:sp>
      <p:sp>
        <p:nvSpPr>
          <p:cNvPr id="5" name="Marcador de contenido 2"/>
          <p:cNvSpPr txBox="1">
            <a:spLocks/>
          </p:cNvSpPr>
          <p:nvPr/>
        </p:nvSpPr>
        <p:spPr>
          <a:xfrm>
            <a:off x="1103313" y="2052920"/>
            <a:ext cx="9790659" cy="4195481"/>
          </a:xfrm>
          <a:prstGeom prst="rect">
            <a:avLst/>
          </a:prstGeom>
        </p:spPr>
        <p:txBody>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s-419" dirty="0" smtClean="0"/>
              <a:t>E</a:t>
            </a:r>
            <a:r>
              <a:rPr lang="es-ES" dirty="0" smtClean="0"/>
              <a:t>l </a:t>
            </a:r>
            <a:r>
              <a:rPr lang="es-ES" dirty="0"/>
              <a:t>Punto de Equilibrio entre </a:t>
            </a:r>
            <a:r>
              <a:rPr lang="es-419" dirty="0" smtClean="0"/>
              <a:t>nivel de gr</a:t>
            </a:r>
            <a:r>
              <a:rPr lang="es-ES" dirty="0" err="1" smtClean="0"/>
              <a:t>anularidad</a:t>
            </a:r>
            <a:r>
              <a:rPr lang="es-ES" dirty="0" smtClean="0"/>
              <a:t> </a:t>
            </a:r>
            <a:r>
              <a:rPr lang="es-ES" dirty="0"/>
              <a:t>y </a:t>
            </a:r>
            <a:r>
              <a:rPr lang="es-419" dirty="0" smtClean="0"/>
              <a:t>grado de c</a:t>
            </a:r>
            <a:r>
              <a:rPr lang="es-ES" dirty="0" err="1" smtClean="0"/>
              <a:t>ohesión</a:t>
            </a:r>
            <a:r>
              <a:rPr lang="es-419" dirty="0" smtClean="0"/>
              <a:t>.</a:t>
            </a:r>
          </a:p>
        </p:txBody>
      </p:sp>
      <p:sp>
        <p:nvSpPr>
          <p:cNvPr id="6" name="CuadroTexto 5"/>
          <p:cNvSpPr txBox="1"/>
          <p:nvPr/>
        </p:nvSpPr>
        <p:spPr>
          <a:xfrm>
            <a:off x="646112" y="1668582"/>
            <a:ext cx="1951175" cy="369332"/>
          </a:xfrm>
          <a:prstGeom prst="rect">
            <a:avLst/>
          </a:prstGeom>
          <a:noFill/>
        </p:spPr>
        <p:txBody>
          <a:bodyPr wrap="none" rtlCol="0">
            <a:spAutoFit/>
          </a:bodyPr>
          <a:lstStyle/>
          <a:p>
            <a:r>
              <a:rPr lang="es-419" b="1" dirty="0"/>
              <a:t>SE </a:t>
            </a:r>
            <a:r>
              <a:rPr lang="es-419" b="1" dirty="0" smtClean="0"/>
              <a:t>INDENTIFICÓ:</a:t>
            </a:r>
            <a:endParaRPr lang="es-ES" b="1" dirty="0"/>
          </a:p>
        </p:txBody>
      </p:sp>
      <p:graphicFrame>
        <p:nvGraphicFramePr>
          <p:cNvPr id="7" name="Tabla 6"/>
          <p:cNvGraphicFramePr>
            <a:graphicFrameLocks noGrp="1"/>
          </p:cNvGraphicFramePr>
          <p:nvPr>
            <p:extLst>
              <p:ext uri="{D42A27DB-BD31-4B8C-83A1-F6EECF244321}">
                <p14:modId xmlns:p14="http://schemas.microsoft.com/office/powerpoint/2010/main" val="3709676856"/>
              </p:ext>
            </p:extLst>
          </p:nvPr>
        </p:nvGraphicFramePr>
        <p:xfrm>
          <a:off x="4249341" y="2466292"/>
          <a:ext cx="6110693" cy="4331208"/>
        </p:xfrm>
        <a:graphic>
          <a:graphicData uri="http://schemas.openxmlformats.org/drawingml/2006/table">
            <a:tbl>
              <a:tblPr firstRow="1" bandRow="1">
                <a:tableStyleId>{21E4AEA4-8DFA-4A89-87EB-49C32662AFE0}</a:tableStyleId>
              </a:tblPr>
              <a:tblGrid>
                <a:gridCol w="2367650"/>
                <a:gridCol w="2423474"/>
                <a:gridCol w="1319569"/>
              </a:tblGrid>
              <a:tr h="459359">
                <a:tc>
                  <a:txBody>
                    <a:bodyPr/>
                    <a:lstStyle/>
                    <a:p>
                      <a:pPr algn="ctr">
                        <a:lnSpc>
                          <a:spcPct val="115000"/>
                        </a:lnSpc>
                        <a:spcAft>
                          <a:spcPts val="0"/>
                        </a:spcAft>
                      </a:pPr>
                      <a:r>
                        <a:rPr lang="es-419" sz="1400" dirty="0">
                          <a:effectLst/>
                        </a:rPr>
                        <a:t>INFRAESTRUCTURA</a:t>
                      </a:r>
                      <a:endParaRPr lang="es-E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GESTIÓN SOCIAL</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15000"/>
                        </a:lnSpc>
                        <a:spcAft>
                          <a:spcPts val="0"/>
                        </a:spcAft>
                      </a:pPr>
                      <a:r>
                        <a:rPr lang="es-419" sz="1400" dirty="0">
                          <a:effectLst/>
                        </a:rPr>
                        <a:t>PUNTO DE</a:t>
                      </a:r>
                      <a:endParaRPr lang="es-ES" sz="2000" dirty="0">
                        <a:effectLst/>
                      </a:endParaRPr>
                    </a:p>
                    <a:p>
                      <a:pPr marL="71755" marR="71755" algn="ctr">
                        <a:lnSpc>
                          <a:spcPct val="115000"/>
                        </a:lnSpc>
                        <a:spcAft>
                          <a:spcPts val="0"/>
                        </a:spcAft>
                      </a:pPr>
                      <a:r>
                        <a:rPr lang="es-419" sz="1400" dirty="0">
                          <a:effectLst/>
                        </a:rPr>
                        <a:t> EQUILIBRIO</a:t>
                      </a:r>
                      <a:endParaRPr lang="es-ES" sz="2000" dirty="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Nombre</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Detalle</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 </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Sector Censal</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Sector Censal</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Micro Cuenca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Micro Cuenca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Área Protegida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Área Protegida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Bloque Petrolero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Bloque Petrolero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Campo Petrolero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Campo Petrolero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Territorio Indígena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Territorio Indígena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Estado Pozo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Tipo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 </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Tipo Estación</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Actor Beneficiario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 </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Tipo Estatal</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Tipo Documento</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 </a:t>
                      </a:r>
                      <a:endParaRPr lang="es-ES" sz="2000">
                        <a:effectLst/>
                        <a:latin typeface="Times New Roman" panose="02020603050405020304" pitchFamily="18" charset="0"/>
                        <a:ea typeface="Calibri" panose="020F0502020204030204" pitchFamily="34" charset="0"/>
                      </a:endParaRPr>
                    </a:p>
                  </a:txBody>
                  <a:tcPr marL="68580" marR="68580" marT="0" marB="0"/>
                </a:tc>
              </a:tr>
              <a:tr h="264416">
                <a:tc>
                  <a:txBody>
                    <a:bodyPr/>
                    <a:lstStyle/>
                    <a:p>
                      <a:pPr algn="ctr">
                        <a:lnSpc>
                          <a:spcPct val="115000"/>
                        </a:lnSpc>
                        <a:spcAft>
                          <a:spcPts val="0"/>
                        </a:spcAft>
                      </a:pPr>
                      <a:r>
                        <a:rPr lang="es-419" sz="1400">
                          <a:effectLst/>
                        </a:rPr>
                        <a:t>Fecha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Fecha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a:effectLst/>
                        </a:rPr>
                        <a:t>X</a:t>
                      </a:r>
                      <a:endParaRPr lang="es-ES" sz="2000">
                        <a:effectLst/>
                        <a:latin typeface="Times New Roman" panose="02020603050405020304" pitchFamily="18" charset="0"/>
                        <a:ea typeface="Calibri" panose="020F0502020204030204" pitchFamily="34" charset="0"/>
                      </a:endParaRPr>
                    </a:p>
                  </a:txBody>
                  <a:tcPr marL="68580" marR="68580" marT="0" marB="0"/>
                </a:tc>
              </a:tr>
              <a:tr h="232545">
                <a:tc>
                  <a:txBody>
                    <a:bodyPr/>
                    <a:lstStyle/>
                    <a:p>
                      <a:pPr algn="ctr">
                        <a:lnSpc>
                          <a:spcPct val="115000"/>
                        </a:lnSpc>
                        <a:spcAft>
                          <a:spcPts val="0"/>
                        </a:spcAft>
                      </a:pPr>
                      <a:r>
                        <a:rPr lang="es-419" sz="1400">
                          <a:effectLst/>
                        </a:rPr>
                        <a:t> </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400">
                          <a:effectLst/>
                        </a:rPr>
                        <a:t>Ámbito Agravante Figura</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400" dirty="0">
                          <a:effectLst/>
                        </a:rPr>
                        <a:t> </a:t>
                      </a:r>
                      <a:endParaRPr lang="es-ES" sz="20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grpSp>
        <p:nvGrpSpPr>
          <p:cNvPr id="8" name="Grupo 7"/>
          <p:cNvGrpSpPr/>
          <p:nvPr/>
        </p:nvGrpSpPr>
        <p:grpSpPr>
          <a:xfrm>
            <a:off x="2764858" y="3471286"/>
            <a:ext cx="892749" cy="356382"/>
            <a:chOff x="296864" y="757830"/>
            <a:chExt cx="892749" cy="356382"/>
          </a:xfrm>
        </p:grpSpPr>
        <p:sp>
          <p:nvSpPr>
            <p:cNvPr id="9" name="Rectángulo redondeado 8"/>
            <p:cNvSpPr/>
            <p:nvPr/>
          </p:nvSpPr>
          <p:spPr>
            <a:xfrm>
              <a:off x="296864" y="757830"/>
              <a:ext cx="892749" cy="356382"/>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ángulo 9"/>
            <p:cNvSpPr/>
            <p:nvPr/>
          </p:nvSpPr>
          <p:spPr>
            <a:xfrm>
              <a:off x="307302" y="768268"/>
              <a:ext cx="871873" cy="335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a:latin typeface="Arial" panose="020B0604020202020204" pitchFamily="34" charset="0"/>
                  <a:cs typeface="Arial" panose="020B0604020202020204" pitchFamily="34" charset="0"/>
                </a:rPr>
                <a:t>Nombre</a:t>
              </a:r>
              <a:endParaRPr lang="es-ES" sz="1000" kern="1200">
                <a:latin typeface="Arial" panose="020B0604020202020204" pitchFamily="34" charset="0"/>
                <a:cs typeface="Arial" panose="020B0604020202020204" pitchFamily="34" charset="0"/>
              </a:endParaRPr>
            </a:p>
          </p:txBody>
        </p:sp>
      </p:grpSp>
      <p:grpSp>
        <p:nvGrpSpPr>
          <p:cNvPr id="11" name="Grupo 10"/>
          <p:cNvGrpSpPr/>
          <p:nvPr/>
        </p:nvGrpSpPr>
        <p:grpSpPr>
          <a:xfrm>
            <a:off x="2754420" y="2841702"/>
            <a:ext cx="892749" cy="356382"/>
            <a:chOff x="513131" y="51478"/>
            <a:chExt cx="892749" cy="356382"/>
          </a:xfrm>
        </p:grpSpPr>
        <p:sp>
          <p:nvSpPr>
            <p:cNvPr id="12" name="Rectángulo redondeado 11"/>
            <p:cNvSpPr/>
            <p:nvPr/>
          </p:nvSpPr>
          <p:spPr>
            <a:xfrm>
              <a:off x="513131" y="51478"/>
              <a:ext cx="892749" cy="356382"/>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ectángulo 12"/>
            <p:cNvSpPr/>
            <p:nvPr/>
          </p:nvSpPr>
          <p:spPr>
            <a:xfrm>
              <a:off x="523569" y="61916"/>
              <a:ext cx="871873" cy="335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dirty="0">
                  <a:latin typeface="Arial" panose="020B0604020202020204" pitchFamily="34" charset="0"/>
                  <a:cs typeface="Arial" panose="020B0604020202020204" pitchFamily="34" charset="0"/>
                </a:rPr>
                <a:t>Estado Pozo</a:t>
              </a:r>
              <a:endParaRPr lang="es-ES" sz="1000" kern="1200" dirty="0">
                <a:latin typeface="Arial" panose="020B0604020202020204" pitchFamily="34" charset="0"/>
                <a:cs typeface="Arial" panose="020B0604020202020204" pitchFamily="34" charset="0"/>
              </a:endParaRPr>
            </a:p>
          </p:txBody>
        </p:sp>
      </p:grpSp>
      <p:grpSp>
        <p:nvGrpSpPr>
          <p:cNvPr id="14" name="Grupo 13"/>
          <p:cNvGrpSpPr/>
          <p:nvPr/>
        </p:nvGrpSpPr>
        <p:grpSpPr>
          <a:xfrm>
            <a:off x="2775296" y="4027340"/>
            <a:ext cx="892749" cy="356382"/>
            <a:chOff x="3319760" y="45647"/>
            <a:chExt cx="892749" cy="356382"/>
          </a:xfrm>
        </p:grpSpPr>
        <p:sp>
          <p:nvSpPr>
            <p:cNvPr id="15" name="Rectángulo redondeado 14"/>
            <p:cNvSpPr/>
            <p:nvPr/>
          </p:nvSpPr>
          <p:spPr>
            <a:xfrm>
              <a:off x="3319760" y="45647"/>
              <a:ext cx="892749" cy="35638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Rectángulo 15"/>
            <p:cNvSpPr/>
            <p:nvPr/>
          </p:nvSpPr>
          <p:spPr>
            <a:xfrm>
              <a:off x="3330198" y="56085"/>
              <a:ext cx="871873" cy="335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a:latin typeface="Arial" panose="020B0604020202020204" pitchFamily="34" charset="0"/>
                  <a:cs typeface="Arial" panose="020B0604020202020204" pitchFamily="34" charset="0"/>
                </a:rPr>
                <a:t>Tipo Estación</a:t>
              </a:r>
              <a:endParaRPr lang="es-ES" sz="1000" kern="1200">
                <a:latin typeface="Arial" panose="020B0604020202020204" pitchFamily="34" charset="0"/>
                <a:cs typeface="Arial" panose="020B0604020202020204" pitchFamily="34" charset="0"/>
              </a:endParaRPr>
            </a:p>
          </p:txBody>
        </p:sp>
      </p:grpSp>
      <p:grpSp>
        <p:nvGrpSpPr>
          <p:cNvPr id="17" name="Grupo 16"/>
          <p:cNvGrpSpPr/>
          <p:nvPr/>
        </p:nvGrpSpPr>
        <p:grpSpPr>
          <a:xfrm>
            <a:off x="2754420" y="4603108"/>
            <a:ext cx="892749" cy="356382"/>
            <a:chOff x="3565211" y="842984"/>
            <a:chExt cx="892749" cy="356382"/>
          </a:xfrm>
        </p:grpSpPr>
        <p:sp>
          <p:nvSpPr>
            <p:cNvPr id="18" name="Rectángulo redondeado 17"/>
            <p:cNvSpPr/>
            <p:nvPr/>
          </p:nvSpPr>
          <p:spPr>
            <a:xfrm>
              <a:off x="3565211" y="842984"/>
              <a:ext cx="892749" cy="356382"/>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Rectángulo 18"/>
            <p:cNvSpPr/>
            <p:nvPr/>
          </p:nvSpPr>
          <p:spPr>
            <a:xfrm>
              <a:off x="3575649" y="853422"/>
              <a:ext cx="871873" cy="335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a:latin typeface="Arial" panose="020B0604020202020204" pitchFamily="34" charset="0"/>
                  <a:cs typeface="Arial" panose="020B0604020202020204" pitchFamily="34" charset="0"/>
                </a:rPr>
                <a:t>Tipo Estatal</a:t>
              </a:r>
              <a:endParaRPr lang="es-ES" sz="1000" kern="1200">
                <a:latin typeface="Arial" panose="020B0604020202020204" pitchFamily="34" charset="0"/>
                <a:cs typeface="Arial" panose="020B0604020202020204" pitchFamily="34" charset="0"/>
              </a:endParaRPr>
            </a:p>
          </p:txBody>
        </p:sp>
      </p:grpSp>
      <p:grpSp>
        <p:nvGrpSpPr>
          <p:cNvPr id="20" name="Grupo 19"/>
          <p:cNvGrpSpPr/>
          <p:nvPr/>
        </p:nvGrpSpPr>
        <p:grpSpPr>
          <a:xfrm>
            <a:off x="5779219" y="4050130"/>
            <a:ext cx="943197" cy="356399"/>
            <a:chOff x="1734625" y="1853296"/>
            <a:chExt cx="943197" cy="356399"/>
          </a:xfrm>
        </p:grpSpPr>
        <p:sp>
          <p:nvSpPr>
            <p:cNvPr id="21" name="Rectángulo redondeado 20"/>
            <p:cNvSpPr/>
            <p:nvPr/>
          </p:nvSpPr>
          <p:spPr>
            <a:xfrm>
              <a:off x="1734625" y="1853296"/>
              <a:ext cx="943197" cy="356399"/>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2" name="Rectángulo 21"/>
            <p:cNvSpPr/>
            <p:nvPr/>
          </p:nvSpPr>
          <p:spPr>
            <a:xfrm>
              <a:off x="1745064" y="1863735"/>
              <a:ext cx="922319" cy="33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a:latin typeface="Arial" panose="020B0604020202020204" pitchFamily="34" charset="0"/>
                  <a:cs typeface="Arial" panose="020B0604020202020204" pitchFamily="34" charset="0"/>
                </a:rPr>
                <a:t>Detalle</a:t>
              </a:r>
              <a:endParaRPr lang="es-ES" sz="1000" kern="1200">
                <a:latin typeface="Arial" panose="020B0604020202020204" pitchFamily="34" charset="0"/>
                <a:cs typeface="Arial" panose="020B0604020202020204" pitchFamily="34" charset="0"/>
              </a:endParaRPr>
            </a:p>
          </p:txBody>
        </p:sp>
      </p:grpSp>
      <p:grpSp>
        <p:nvGrpSpPr>
          <p:cNvPr id="23" name="Grupo 22"/>
          <p:cNvGrpSpPr/>
          <p:nvPr/>
        </p:nvGrpSpPr>
        <p:grpSpPr>
          <a:xfrm>
            <a:off x="5830141" y="2865181"/>
            <a:ext cx="943197" cy="356399"/>
            <a:chOff x="285007" y="1052624"/>
            <a:chExt cx="943197" cy="356399"/>
          </a:xfrm>
        </p:grpSpPr>
        <p:sp>
          <p:nvSpPr>
            <p:cNvPr id="24" name="Rectángulo redondeado 23"/>
            <p:cNvSpPr/>
            <p:nvPr/>
          </p:nvSpPr>
          <p:spPr>
            <a:xfrm>
              <a:off x="285007" y="1052624"/>
              <a:ext cx="943197" cy="35639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Rectángulo 24"/>
            <p:cNvSpPr/>
            <p:nvPr/>
          </p:nvSpPr>
          <p:spPr>
            <a:xfrm>
              <a:off x="295446" y="1063063"/>
              <a:ext cx="922319" cy="33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dirty="0">
                  <a:latin typeface="Arial" panose="020B0604020202020204" pitchFamily="34" charset="0"/>
                  <a:cs typeface="Arial" panose="020B0604020202020204" pitchFamily="34" charset="0"/>
                </a:rPr>
                <a:t>Tipo</a:t>
              </a:r>
              <a:endParaRPr lang="es-ES" sz="1000" kern="1200" dirty="0">
                <a:latin typeface="Arial" panose="020B0604020202020204" pitchFamily="34" charset="0"/>
                <a:cs typeface="Arial" panose="020B0604020202020204" pitchFamily="34" charset="0"/>
              </a:endParaRPr>
            </a:p>
          </p:txBody>
        </p:sp>
      </p:grpSp>
      <p:grpSp>
        <p:nvGrpSpPr>
          <p:cNvPr id="26" name="Grupo 25"/>
          <p:cNvGrpSpPr/>
          <p:nvPr/>
        </p:nvGrpSpPr>
        <p:grpSpPr>
          <a:xfrm>
            <a:off x="5779220" y="3504498"/>
            <a:ext cx="943197" cy="356399"/>
            <a:chOff x="352646" y="1803312"/>
            <a:chExt cx="943197" cy="356399"/>
          </a:xfrm>
        </p:grpSpPr>
        <p:sp>
          <p:nvSpPr>
            <p:cNvPr id="27" name="Rectángulo redondeado 26"/>
            <p:cNvSpPr/>
            <p:nvPr/>
          </p:nvSpPr>
          <p:spPr>
            <a:xfrm>
              <a:off x="352646" y="1803312"/>
              <a:ext cx="943197" cy="356399"/>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ectángulo 27"/>
            <p:cNvSpPr/>
            <p:nvPr/>
          </p:nvSpPr>
          <p:spPr>
            <a:xfrm>
              <a:off x="363085" y="1813751"/>
              <a:ext cx="922319" cy="33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a:latin typeface="Arial" panose="020B0604020202020204" pitchFamily="34" charset="0"/>
                  <a:cs typeface="Arial" panose="020B0604020202020204" pitchFamily="34" charset="0"/>
                </a:rPr>
                <a:t>Actor Beneficiario</a:t>
              </a:r>
              <a:endParaRPr lang="es-ES" sz="1000" kern="1200">
                <a:latin typeface="Arial" panose="020B0604020202020204" pitchFamily="34" charset="0"/>
                <a:cs typeface="Arial" panose="020B0604020202020204" pitchFamily="34" charset="0"/>
              </a:endParaRPr>
            </a:p>
          </p:txBody>
        </p:sp>
      </p:grpSp>
      <p:grpSp>
        <p:nvGrpSpPr>
          <p:cNvPr id="29" name="Grupo 28"/>
          <p:cNvGrpSpPr/>
          <p:nvPr/>
        </p:nvGrpSpPr>
        <p:grpSpPr>
          <a:xfrm>
            <a:off x="5752199" y="4602432"/>
            <a:ext cx="943197" cy="356399"/>
            <a:chOff x="3397338" y="1021873"/>
            <a:chExt cx="943197" cy="356399"/>
          </a:xfrm>
        </p:grpSpPr>
        <p:sp>
          <p:nvSpPr>
            <p:cNvPr id="30" name="Rectángulo redondeado 29"/>
            <p:cNvSpPr/>
            <p:nvPr/>
          </p:nvSpPr>
          <p:spPr>
            <a:xfrm>
              <a:off x="3397338" y="1021873"/>
              <a:ext cx="943197" cy="356399"/>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1" name="Rectángulo 30"/>
            <p:cNvSpPr/>
            <p:nvPr/>
          </p:nvSpPr>
          <p:spPr>
            <a:xfrm>
              <a:off x="3407777" y="1032312"/>
              <a:ext cx="922319" cy="33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dirty="0">
                  <a:latin typeface="Arial" panose="020B0604020202020204" pitchFamily="34" charset="0"/>
                  <a:cs typeface="Arial" panose="020B0604020202020204" pitchFamily="34" charset="0"/>
                </a:rPr>
                <a:t>Tipo Documento</a:t>
              </a:r>
              <a:endParaRPr lang="es-ES" sz="1000" kern="1200" dirty="0">
                <a:latin typeface="Arial" panose="020B0604020202020204" pitchFamily="34" charset="0"/>
                <a:cs typeface="Arial" panose="020B0604020202020204" pitchFamily="34" charset="0"/>
              </a:endParaRPr>
            </a:p>
          </p:txBody>
        </p:sp>
      </p:grpSp>
      <p:grpSp>
        <p:nvGrpSpPr>
          <p:cNvPr id="32" name="Grupo 31"/>
          <p:cNvGrpSpPr/>
          <p:nvPr/>
        </p:nvGrpSpPr>
        <p:grpSpPr>
          <a:xfrm>
            <a:off x="7014408" y="2875620"/>
            <a:ext cx="1359589" cy="356399"/>
            <a:chOff x="2870188" y="1826717"/>
            <a:chExt cx="1359589" cy="356399"/>
          </a:xfrm>
        </p:grpSpPr>
        <p:sp>
          <p:nvSpPr>
            <p:cNvPr id="33" name="Rectángulo redondeado 32"/>
            <p:cNvSpPr/>
            <p:nvPr/>
          </p:nvSpPr>
          <p:spPr>
            <a:xfrm>
              <a:off x="2870188" y="1826717"/>
              <a:ext cx="1359589" cy="356399"/>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4" name="Rectángulo 33"/>
            <p:cNvSpPr/>
            <p:nvPr/>
          </p:nvSpPr>
          <p:spPr>
            <a:xfrm>
              <a:off x="2880627" y="1837156"/>
              <a:ext cx="1338711" cy="33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a:latin typeface="Arial" panose="020B0604020202020204" pitchFamily="34" charset="0"/>
                  <a:cs typeface="Arial" panose="020B0604020202020204" pitchFamily="34" charset="0"/>
                </a:rPr>
                <a:t>Ámbito Agravante Figura</a:t>
              </a:r>
              <a:endParaRPr lang="es-ES" sz="1000" kern="1200">
                <a:latin typeface="Arial" panose="020B0604020202020204" pitchFamily="34" charset="0"/>
                <a:cs typeface="Arial" panose="020B0604020202020204" pitchFamily="34" charset="0"/>
              </a:endParaRPr>
            </a:p>
          </p:txBody>
        </p:sp>
      </p:grpSp>
      <p:grpSp>
        <p:nvGrpSpPr>
          <p:cNvPr id="35" name="Grupo 34"/>
          <p:cNvGrpSpPr/>
          <p:nvPr/>
        </p:nvGrpSpPr>
        <p:grpSpPr>
          <a:xfrm>
            <a:off x="7006734" y="4009402"/>
            <a:ext cx="1356824" cy="397127"/>
            <a:chOff x="0" y="0"/>
            <a:chExt cx="854343" cy="683474"/>
          </a:xfrm>
          <a:solidFill>
            <a:schemeClr val="bg1"/>
          </a:solidFill>
        </p:grpSpPr>
        <p:sp>
          <p:nvSpPr>
            <p:cNvPr id="36" name="Rectángulo redondeado 35"/>
            <p:cNvSpPr/>
            <p:nvPr/>
          </p:nvSpPr>
          <p:spPr>
            <a:xfrm>
              <a:off x="0" y="0"/>
              <a:ext cx="854343" cy="683474"/>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txBody>
            <a:bodyPr/>
            <a:lstStyle/>
            <a:p>
              <a:pPr algn="ctr"/>
              <a:endParaRPr lang="es-ES"/>
            </a:p>
          </p:txBody>
        </p:sp>
        <p:sp>
          <p:nvSpPr>
            <p:cNvPr id="37" name="Rectángulo 36"/>
            <p:cNvSpPr/>
            <p:nvPr/>
          </p:nvSpPr>
          <p:spPr>
            <a:xfrm>
              <a:off x="20018" y="20018"/>
              <a:ext cx="814307" cy="64343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a:effectLst/>
                  <a:latin typeface="Arial" panose="020B0604020202020204" pitchFamily="34" charset="0"/>
                  <a:ea typeface="Times New Roman" panose="02020603050405020304" pitchFamily="18" charset="0"/>
                </a:rPr>
                <a:t>Micro Cuenca</a:t>
              </a:r>
              <a:endParaRPr lang="es-ES" sz="1200" dirty="0">
                <a:effectLst/>
                <a:latin typeface="Times New Roman" panose="02020603050405020304" pitchFamily="18" charset="0"/>
                <a:ea typeface="Times New Roman" panose="02020603050405020304" pitchFamily="18" charset="0"/>
              </a:endParaRPr>
            </a:p>
          </p:txBody>
        </p:sp>
      </p:grpSp>
      <p:grpSp>
        <p:nvGrpSpPr>
          <p:cNvPr id="38" name="Grupo 37"/>
          <p:cNvGrpSpPr/>
          <p:nvPr/>
        </p:nvGrpSpPr>
        <p:grpSpPr>
          <a:xfrm>
            <a:off x="7006734" y="4565473"/>
            <a:ext cx="1356824" cy="393359"/>
            <a:chOff x="0" y="0"/>
            <a:chExt cx="854343" cy="683474"/>
          </a:xfrm>
          <a:solidFill>
            <a:schemeClr val="bg1"/>
          </a:solidFill>
        </p:grpSpPr>
        <p:sp>
          <p:nvSpPr>
            <p:cNvPr id="39" name="Rectángulo redondeado 38"/>
            <p:cNvSpPr/>
            <p:nvPr/>
          </p:nvSpPr>
          <p:spPr>
            <a:xfrm>
              <a:off x="0" y="0"/>
              <a:ext cx="854343" cy="683474"/>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txBody>
            <a:bodyPr/>
            <a:lstStyle/>
            <a:p>
              <a:pPr algn="ctr"/>
              <a:endParaRPr lang="es-ES"/>
            </a:p>
          </p:txBody>
        </p:sp>
        <p:sp>
          <p:nvSpPr>
            <p:cNvPr id="40" name="Rectángulo 39"/>
            <p:cNvSpPr/>
            <p:nvPr/>
          </p:nvSpPr>
          <p:spPr>
            <a:xfrm>
              <a:off x="20018" y="20018"/>
              <a:ext cx="814307" cy="643438"/>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indent="180340" algn="ct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Área Protegida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41" name="Grupo 40"/>
          <p:cNvGrpSpPr/>
          <p:nvPr/>
        </p:nvGrpSpPr>
        <p:grpSpPr>
          <a:xfrm>
            <a:off x="7006734" y="3431691"/>
            <a:ext cx="1356824" cy="418767"/>
            <a:chOff x="0" y="0"/>
            <a:chExt cx="854343" cy="683474"/>
          </a:xfrm>
          <a:solidFill>
            <a:schemeClr val="bg1"/>
          </a:solidFill>
        </p:grpSpPr>
        <p:sp>
          <p:nvSpPr>
            <p:cNvPr id="42" name="Rectángulo redondeado 41"/>
            <p:cNvSpPr/>
            <p:nvPr/>
          </p:nvSpPr>
          <p:spPr>
            <a:xfrm>
              <a:off x="0" y="0"/>
              <a:ext cx="854343" cy="683474"/>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txBody>
            <a:bodyPr/>
            <a:lstStyle/>
            <a:p>
              <a:pPr algn="ctr"/>
              <a:endParaRPr lang="es-ES"/>
            </a:p>
          </p:txBody>
        </p:sp>
        <p:sp>
          <p:nvSpPr>
            <p:cNvPr id="43" name="Rectángulo 42"/>
            <p:cNvSpPr/>
            <p:nvPr/>
          </p:nvSpPr>
          <p:spPr>
            <a:xfrm>
              <a:off x="20018" y="20018"/>
              <a:ext cx="814307" cy="64343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Sector Censal</a:t>
              </a:r>
              <a:endParaRPr lang="es-ES" sz="1200" dirty="0">
                <a:effectLst/>
                <a:latin typeface="Times New Roman" panose="02020603050405020304" pitchFamily="18" charset="0"/>
                <a:ea typeface="Times New Roman" panose="02020603050405020304" pitchFamily="18" charset="0"/>
              </a:endParaRPr>
            </a:p>
          </p:txBody>
        </p:sp>
      </p:grpSp>
      <p:grpSp>
        <p:nvGrpSpPr>
          <p:cNvPr id="44" name="Grupo 43"/>
          <p:cNvGrpSpPr/>
          <p:nvPr/>
        </p:nvGrpSpPr>
        <p:grpSpPr>
          <a:xfrm>
            <a:off x="8762344" y="2852140"/>
            <a:ext cx="1356824" cy="418767"/>
            <a:chOff x="0" y="0"/>
            <a:chExt cx="854343" cy="683474"/>
          </a:xfrm>
          <a:solidFill>
            <a:schemeClr val="bg1"/>
          </a:solidFill>
        </p:grpSpPr>
        <p:sp>
          <p:nvSpPr>
            <p:cNvPr id="45" name="Rectángulo redondeado 44"/>
            <p:cNvSpPr/>
            <p:nvPr/>
          </p:nvSpPr>
          <p:spPr>
            <a:xfrm>
              <a:off x="0" y="0"/>
              <a:ext cx="854343" cy="683474"/>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txBody>
            <a:bodyPr/>
            <a:lstStyle/>
            <a:p>
              <a:pPr algn="ctr"/>
              <a:endParaRPr lang="es-ES"/>
            </a:p>
          </p:txBody>
        </p:sp>
        <p:sp>
          <p:nvSpPr>
            <p:cNvPr id="46" name="Rectángulo 45"/>
            <p:cNvSpPr/>
            <p:nvPr/>
          </p:nvSpPr>
          <p:spPr>
            <a:xfrm>
              <a:off x="20018" y="20018"/>
              <a:ext cx="814307" cy="643438"/>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Bloque Petrolero</a:t>
              </a:r>
              <a:endParaRPr lang="es-ES" sz="1200" dirty="0">
                <a:effectLst/>
                <a:latin typeface="Times New Roman" panose="02020603050405020304" pitchFamily="18" charset="0"/>
                <a:ea typeface="Times New Roman" panose="02020603050405020304" pitchFamily="18" charset="0"/>
              </a:endParaRPr>
            </a:p>
          </p:txBody>
        </p:sp>
      </p:grpSp>
      <p:grpSp>
        <p:nvGrpSpPr>
          <p:cNvPr id="47" name="Grupo 46"/>
          <p:cNvGrpSpPr/>
          <p:nvPr/>
        </p:nvGrpSpPr>
        <p:grpSpPr>
          <a:xfrm>
            <a:off x="8739792" y="3458314"/>
            <a:ext cx="1356824" cy="418767"/>
            <a:chOff x="0" y="0"/>
            <a:chExt cx="854343" cy="683474"/>
          </a:xfrm>
          <a:solidFill>
            <a:schemeClr val="bg1"/>
          </a:solidFill>
        </p:grpSpPr>
        <p:sp>
          <p:nvSpPr>
            <p:cNvPr id="48" name="Rectángulo redondeado 47"/>
            <p:cNvSpPr/>
            <p:nvPr/>
          </p:nvSpPr>
          <p:spPr>
            <a:xfrm>
              <a:off x="0" y="0"/>
              <a:ext cx="854343" cy="683474"/>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txBody>
            <a:bodyPr/>
            <a:lstStyle/>
            <a:p>
              <a:pPr algn="ctr"/>
              <a:endParaRPr lang="es-ES"/>
            </a:p>
          </p:txBody>
        </p:sp>
        <p:sp>
          <p:nvSpPr>
            <p:cNvPr id="49" name="Rectángulo 48"/>
            <p:cNvSpPr/>
            <p:nvPr/>
          </p:nvSpPr>
          <p:spPr>
            <a:xfrm>
              <a:off x="20018" y="20018"/>
              <a:ext cx="814307" cy="643438"/>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Campo Petrolero</a:t>
              </a:r>
              <a:endParaRPr lang="es-ES" sz="1200" dirty="0">
                <a:effectLst/>
                <a:latin typeface="Times New Roman" panose="02020603050405020304" pitchFamily="18" charset="0"/>
                <a:ea typeface="Times New Roman" panose="02020603050405020304" pitchFamily="18" charset="0"/>
              </a:endParaRPr>
            </a:p>
          </p:txBody>
        </p:sp>
      </p:grpSp>
      <p:grpSp>
        <p:nvGrpSpPr>
          <p:cNvPr id="50" name="Grupo 49"/>
          <p:cNvGrpSpPr/>
          <p:nvPr/>
        </p:nvGrpSpPr>
        <p:grpSpPr>
          <a:xfrm>
            <a:off x="1103313" y="3473972"/>
            <a:ext cx="1356824" cy="418767"/>
            <a:chOff x="0" y="0"/>
            <a:chExt cx="854343" cy="683474"/>
          </a:xfrm>
          <a:solidFill>
            <a:schemeClr val="bg1"/>
          </a:solidFill>
        </p:grpSpPr>
        <p:sp>
          <p:nvSpPr>
            <p:cNvPr id="51" name="Rectángulo redondeado 50"/>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ctr"/>
              <a:endParaRPr lang="es-ES"/>
            </a:p>
          </p:txBody>
        </p:sp>
        <p:sp>
          <p:nvSpPr>
            <p:cNvPr id="52" name="Rectángulo 51"/>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Territorio Indigena</a:t>
              </a:r>
              <a:endParaRPr lang="es-ES" sz="1200" dirty="0">
                <a:effectLst/>
                <a:latin typeface="Times New Roman" panose="02020603050405020304" pitchFamily="18" charset="0"/>
                <a:ea typeface="Times New Roman" panose="02020603050405020304" pitchFamily="18" charset="0"/>
              </a:endParaRPr>
            </a:p>
          </p:txBody>
        </p:sp>
      </p:grpSp>
      <p:grpSp>
        <p:nvGrpSpPr>
          <p:cNvPr id="53" name="Grupo 52"/>
          <p:cNvGrpSpPr/>
          <p:nvPr/>
        </p:nvGrpSpPr>
        <p:grpSpPr>
          <a:xfrm>
            <a:off x="4074434" y="2793567"/>
            <a:ext cx="1356824" cy="418767"/>
            <a:chOff x="0" y="0"/>
            <a:chExt cx="854343" cy="683474"/>
          </a:xfrm>
          <a:solidFill>
            <a:schemeClr val="bg1"/>
          </a:solidFill>
        </p:grpSpPr>
        <p:sp>
          <p:nvSpPr>
            <p:cNvPr id="54" name="Rectángulo redondeado 53"/>
            <p:cNvSpPr/>
            <p:nvPr/>
          </p:nvSpPr>
          <p:spPr>
            <a:xfrm>
              <a:off x="0" y="0"/>
              <a:ext cx="854343" cy="683474"/>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txBody>
            <a:bodyPr/>
            <a:lstStyle/>
            <a:p>
              <a:pPr algn="ctr"/>
              <a:endParaRPr lang="es-ES"/>
            </a:p>
          </p:txBody>
        </p:sp>
        <p:sp>
          <p:nvSpPr>
            <p:cNvPr id="55" name="Rectángulo 54"/>
            <p:cNvSpPr/>
            <p:nvPr/>
          </p:nvSpPr>
          <p:spPr>
            <a:xfrm>
              <a:off x="20018" y="20018"/>
              <a:ext cx="814307" cy="64343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Fecha</a:t>
              </a:r>
              <a:endParaRPr lang="es-ES" sz="1200" dirty="0">
                <a:effectLst/>
                <a:latin typeface="Times New Roman" panose="02020603050405020304" pitchFamily="18" charset="0"/>
                <a:ea typeface="Times New Roman" panose="02020603050405020304" pitchFamily="18" charset="0"/>
              </a:endParaRPr>
            </a:p>
          </p:txBody>
        </p:sp>
      </p:grpSp>
      <p:grpSp>
        <p:nvGrpSpPr>
          <p:cNvPr id="56" name="Grupo 55"/>
          <p:cNvGrpSpPr/>
          <p:nvPr/>
        </p:nvGrpSpPr>
        <p:grpSpPr>
          <a:xfrm>
            <a:off x="1161271" y="2858963"/>
            <a:ext cx="1359589" cy="356399"/>
            <a:chOff x="2870188" y="1826717"/>
            <a:chExt cx="1359589" cy="356399"/>
          </a:xfrm>
        </p:grpSpPr>
        <p:sp>
          <p:nvSpPr>
            <p:cNvPr id="57" name="Rectángulo redondeado 56"/>
            <p:cNvSpPr/>
            <p:nvPr/>
          </p:nvSpPr>
          <p:spPr>
            <a:xfrm>
              <a:off x="2870188" y="1826717"/>
              <a:ext cx="1359589" cy="356399"/>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58" name="Rectángulo 57"/>
            <p:cNvSpPr/>
            <p:nvPr/>
          </p:nvSpPr>
          <p:spPr>
            <a:xfrm>
              <a:off x="2880627" y="1837156"/>
              <a:ext cx="1338711" cy="33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419" sz="1000" kern="1200" dirty="0">
                  <a:latin typeface="Arial" panose="020B0604020202020204" pitchFamily="34" charset="0"/>
                  <a:cs typeface="Arial" panose="020B0604020202020204" pitchFamily="34" charset="0"/>
                </a:rPr>
                <a:t>Ámbito Agravante Figura</a:t>
              </a:r>
              <a:endParaRPr lang="es-ES" sz="1000" kern="1200" dirty="0">
                <a:latin typeface="Arial" panose="020B0604020202020204" pitchFamily="34" charset="0"/>
                <a:cs typeface="Arial" panose="020B0604020202020204" pitchFamily="34" charset="0"/>
              </a:endParaRPr>
            </a:p>
          </p:txBody>
        </p:sp>
      </p:grpSp>
      <p:grpSp>
        <p:nvGrpSpPr>
          <p:cNvPr id="59" name="Grupo 58"/>
          <p:cNvGrpSpPr/>
          <p:nvPr/>
        </p:nvGrpSpPr>
        <p:grpSpPr>
          <a:xfrm>
            <a:off x="8762878" y="4047396"/>
            <a:ext cx="1356824" cy="418767"/>
            <a:chOff x="0" y="0"/>
            <a:chExt cx="854343" cy="683474"/>
          </a:xfrm>
          <a:solidFill>
            <a:schemeClr val="bg1"/>
          </a:solidFill>
        </p:grpSpPr>
        <p:sp>
          <p:nvSpPr>
            <p:cNvPr id="60" name="Rectángulo redondeado 59"/>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ctr"/>
              <a:endParaRPr lang="es-ES"/>
            </a:p>
          </p:txBody>
        </p:sp>
        <p:sp>
          <p:nvSpPr>
            <p:cNvPr id="61" name="Rectángulo 60"/>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Territorio Indigena</a:t>
              </a:r>
              <a:endParaRPr lang="es-ES" sz="1200" dirty="0">
                <a:effectLst/>
                <a:latin typeface="Times New Roman" panose="02020603050405020304" pitchFamily="18" charset="0"/>
                <a:ea typeface="Times New Roman" panose="02020603050405020304" pitchFamily="18" charset="0"/>
              </a:endParaRPr>
            </a:p>
          </p:txBody>
        </p:sp>
      </p:grpSp>
      <p:grpSp>
        <p:nvGrpSpPr>
          <p:cNvPr id="62" name="Grupo 61"/>
          <p:cNvGrpSpPr/>
          <p:nvPr/>
        </p:nvGrpSpPr>
        <p:grpSpPr>
          <a:xfrm>
            <a:off x="1093509" y="4092411"/>
            <a:ext cx="1356824" cy="397127"/>
            <a:chOff x="0" y="0"/>
            <a:chExt cx="854343" cy="683474"/>
          </a:xfrm>
          <a:solidFill>
            <a:schemeClr val="bg1"/>
          </a:solidFill>
        </p:grpSpPr>
        <p:sp>
          <p:nvSpPr>
            <p:cNvPr id="63" name="Rectángulo redondeado 62"/>
            <p:cNvSpPr/>
            <p:nvPr/>
          </p:nvSpPr>
          <p:spPr>
            <a:xfrm>
              <a:off x="0" y="0"/>
              <a:ext cx="854343" cy="683474"/>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txBody>
            <a:bodyPr/>
            <a:lstStyle/>
            <a:p>
              <a:pPr algn="ctr"/>
              <a:endParaRPr lang="es-ES"/>
            </a:p>
          </p:txBody>
        </p:sp>
        <p:sp>
          <p:nvSpPr>
            <p:cNvPr id="64" name="Rectángulo 63"/>
            <p:cNvSpPr/>
            <p:nvPr/>
          </p:nvSpPr>
          <p:spPr>
            <a:xfrm>
              <a:off x="20018" y="20018"/>
              <a:ext cx="814307" cy="64343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a:effectLst/>
                  <a:latin typeface="Arial" panose="020B0604020202020204" pitchFamily="34" charset="0"/>
                  <a:ea typeface="Times New Roman" panose="02020603050405020304" pitchFamily="18" charset="0"/>
                </a:rPr>
                <a:t>Micro Cuenca</a:t>
              </a:r>
              <a:endParaRPr lang="es-ES" sz="1200" dirty="0">
                <a:effectLst/>
                <a:latin typeface="Times New Roman" panose="02020603050405020304" pitchFamily="18" charset="0"/>
                <a:ea typeface="Times New Roman" panose="02020603050405020304" pitchFamily="18" charset="0"/>
              </a:endParaRPr>
            </a:p>
          </p:txBody>
        </p:sp>
      </p:grpSp>
      <p:grpSp>
        <p:nvGrpSpPr>
          <p:cNvPr id="65" name="Grupo 64"/>
          <p:cNvGrpSpPr/>
          <p:nvPr/>
        </p:nvGrpSpPr>
        <p:grpSpPr>
          <a:xfrm>
            <a:off x="1092874" y="4651802"/>
            <a:ext cx="1356824" cy="418767"/>
            <a:chOff x="0" y="0"/>
            <a:chExt cx="854343" cy="683474"/>
          </a:xfrm>
          <a:solidFill>
            <a:schemeClr val="bg1"/>
          </a:solidFill>
        </p:grpSpPr>
        <p:sp>
          <p:nvSpPr>
            <p:cNvPr id="66" name="Rectángulo redondeado 65"/>
            <p:cNvSpPr/>
            <p:nvPr/>
          </p:nvSpPr>
          <p:spPr>
            <a:xfrm>
              <a:off x="0" y="0"/>
              <a:ext cx="854343" cy="683474"/>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txBody>
            <a:bodyPr/>
            <a:lstStyle/>
            <a:p>
              <a:pPr algn="ctr"/>
              <a:endParaRPr lang="es-ES"/>
            </a:p>
          </p:txBody>
        </p:sp>
        <p:sp>
          <p:nvSpPr>
            <p:cNvPr id="67" name="Rectángulo 66"/>
            <p:cNvSpPr/>
            <p:nvPr/>
          </p:nvSpPr>
          <p:spPr>
            <a:xfrm>
              <a:off x="20018" y="20018"/>
              <a:ext cx="814307" cy="643438"/>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Bloque Petrolero</a:t>
              </a:r>
              <a:endParaRPr lang="es-ES" sz="1200" dirty="0">
                <a:effectLst/>
                <a:latin typeface="Times New Roman" panose="02020603050405020304" pitchFamily="18" charset="0"/>
                <a:ea typeface="Times New Roman" panose="02020603050405020304" pitchFamily="18" charset="0"/>
              </a:endParaRPr>
            </a:p>
          </p:txBody>
        </p:sp>
      </p:grpSp>
      <p:grpSp>
        <p:nvGrpSpPr>
          <p:cNvPr id="68" name="Grupo 67"/>
          <p:cNvGrpSpPr/>
          <p:nvPr/>
        </p:nvGrpSpPr>
        <p:grpSpPr>
          <a:xfrm>
            <a:off x="4069014" y="4602432"/>
            <a:ext cx="1356824" cy="418767"/>
            <a:chOff x="0" y="0"/>
            <a:chExt cx="854343" cy="683474"/>
          </a:xfrm>
          <a:solidFill>
            <a:schemeClr val="bg1"/>
          </a:solidFill>
        </p:grpSpPr>
        <p:sp>
          <p:nvSpPr>
            <p:cNvPr id="69" name="Rectángulo redondeado 68"/>
            <p:cNvSpPr/>
            <p:nvPr/>
          </p:nvSpPr>
          <p:spPr>
            <a:xfrm>
              <a:off x="0" y="0"/>
              <a:ext cx="854343" cy="683474"/>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txBody>
            <a:bodyPr/>
            <a:lstStyle/>
            <a:p>
              <a:pPr algn="ctr"/>
              <a:endParaRPr lang="es-ES"/>
            </a:p>
          </p:txBody>
        </p:sp>
        <p:sp>
          <p:nvSpPr>
            <p:cNvPr id="70" name="Rectángulo 69"/>
            <p:cNvSpPr/>
            <p:nvPr/>
          </p:nvSpPr>
          <p:spPr>
            <a:xfrm>
              <a:off x="20018" y="20018"/>
              <a:ext cx="814307" cy="643438"/>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Campo Petrolero</a:t>
              </a:r>
              <a:endParaRPr lang="es-ES" sz="1200" dirty="0">
                <a:effectLst/>
                <a:latin typeface="Times New Roman" panose="02020603050405020304" pitchFamily="18" charset="0"/>
                <a:ea typeface="Times New Roman" panose="02020603050405020304" pitchFamily="18" charset="0"/>
              </a:endParaRPr>
            </a:p>
          </p:txBody>
        </p:sp>
      </p:grpSp>
      <p:grpSp>
        <p:nvGrpSpPr>
          <p:cNvPr id="71" name="Grupo 70"/>
          <p:cNvGrpSpPr/>
          <p:nvPr/>
        </p:nvGrpSpPr>
        <p:grpSpPr>
          <a:xfrm>
            <a:off x="4058191" y="4047396"/>
            <a:ext cx="1356824" cy="418767"/>
            <a:chOff x="0" y="0"/>
            <a:chExt cx="854343" cy="683474"/>
          </a:xfrm>
          <a:solidFill>
            <a:schemeClr val="bg1"/>
          </a:solidFill>
        </p:grpSpPr>
        <p:sp>
          <p:nvSpPr>
            <p:cNvPr id="72" name="Rectángulo redondeado 71"/>
            <p:cNvSpPr/>
            <p:nvPr/>
          </p:nvSpPr>
          <p:spPr>
            <a:xfrm>
              <a:off x="0" y="0"/>
              <a:ext cx="854343" cy="683474"/>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txBody>
            <a:bodyPr/>
            <a:lstStyle/>
            <a:p>
              <a:pPr algn="ctr"/>
              <a:endParaRPr lang="es-ES"/>
            </a:p>
          </p:txBody>
        </p:sp>
        <p:sp>
          <p:nvSpPr>
            <p:cNvPr id="73" name="Rectángulo 72"/>
            <p:cNvSpPr/>
            <p:nvPr/>
          </p:nvSpPr>
          <p:spPr>
            <a:xfrm>
              <a:off x="20018" y="20018"/>
              <a:ext cx="814307" cy="64343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Sector Censal</a:t>
              </a:r>
              <a:endParaRPr lang="es-ES" sz="1200" dirty="0">
                <a:effectLst/>
                <a:latin typeface="Times New Roman" panose="02020603050405020304" pitchFamily="18" charset="0"/>
                <a:ea typeface="Times New Roman" panose="02020603050405020304" pitchFamily="18" charset="0"/>
              </a:endParaRPr>
            </a:p>
          </p:txBody>
        </p:sp>
      </p:grpSp>
      <p:grpSp>
        <p:nvGrpSpPr>
          <p:cNvPr id="74" name="Grupo 73"/>
          <p:cNvGrpSpPr/>
          <p:nvPr/>
        </p:nvGrpSpPr>
        <p:grpSpPr>
          <a:xfrm>
            <a:off x="8739792" y="4576994"/>
            <a:ext cx="1356824" cy="418767"/>
            <a:chOff x="0" y="0"/>
            <a:chExt cx="854343" cy="683474"/>
          </a:xfrm>
          <a:solidFill>
            <a:schemeClr val="bg1"/>
          </a:solidFill>
        </p:grpSpPr>
        <p:sp>
          <p:nvSpPr>
            <p:cNvPr id="75" name="Rectángulo redondeado 74"/>
            <p:cNvSpPr/>
            <p:nvPr/>
          </p:nvSpPr>
          <p:spPr>
            <a:xfrm>
              <a:off x="0" y="0"/>
              <a:ext cx="854343" cy="683474"/>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txBody>
            <a:bodyPr/>
            <a:lstStyle/>
            <a:p>
              <a:pPr algn="ctr"/>
              <a:endParaRPr lang="es-ES"/>
            </a:p>
          </p:txBody>
        </p:sp>
        <p:sp>
          <p:nvSpPr>
            <p:cNvPr id="76" name="Rectángulo 75"/>
            <p:cNvSpPr/>
            <p:nvPr/>
          </p:nvSpPr>
          <p:spPr>
            <a:xfrm>
              <a:off x="20018" y="20018"/>
              <a:ext cx="814307" cy="643438"/>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22860" tIns="22860" rIns="22860" bIns="22860" numCol="1" spcCol="1270" anchor="ctr" anchorCtr="0">
              <a:noAutofit/>
            </a:bodyPr>
            <a:lstStyle/>
            <a:p>
              <a:pPr algn="ctr">
                <a:spcAft>
                  <a:spcPts val="505"/>
                </a:spcAft>
              </a:pPr>
              <a:r>
                <a:rPr lang="es-419" sz="1000" kern="1200" dirty="0" smtClean="0">
                  <a:effectLst/>
                  <a:latin typeface="Arial" panose="020B0604020202020204" pitchFamily="34" charset="0"/>
                  <a:ea typeface="Times New Roman" panose="02020603050405020304" pitchFamily="18" charset="0"/>
                </a:rPr>
                <a:t>Fecha</a:t>
              </a:r>
              <a:endParaRPr lang="es-ES" sz="1200" dirty="0">
                <a:effectLst/>
                <a:latin typeface="Times New Roman" panose="02020603050405020304" pitchFamily="18" charset="0"/>
                <a:ea typeface="Times New Roman" panose="02020603050405020304" pitchFamily="18" charset="0"/>
              </a:endParaRPr>
            </a:p>
          </p:txBody>
        </p:sp>
      </p:grpSp>
      <p:grpSp>
        <p:nvGrpSpPr>
          <p:cNvPr id="77" name="Grupo 76"/>
          <p:cNvGrpSpPr/>
          <p:nvPr/>
        </p:nvGrpSpPr>
        <p:grpSpPr>
          <a:xfrm>
            <a:off x="4058191" y="3431691"/>
            <a:ext cx="1356824" cy="393359"/>
            <a:chOff x="0" y="0"/>
            <a:chExt cx="854343" cy="683474"/>
          </a:xfrm>
          <a:solidFill>
            <a:schemeClr val="bg1"/>
          </a:solidFill>
        </p:grpSpPr>
        <p:sp>
          <p:nvSpPr>
            <p:cNvPr id="78" name="Rectángulo redondeado 77"/>
            <p:cNvSpPr/>
            <p:nvPr/>
          </p:nvSpPr>
          <p:spPr>
            <a:xfrm>
              <a:off x="0" y="0"/>
              <a:ext cx="854343" cy="683474"/>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txBody>
            <a:bodyPr/>
            <a:lstStyle/>
            <a:p>
              <a:pPr algn="ctr"/>
              <a:endParaRPr lang="es-ES"/>
            </a:p>
          </p:txBody>
        </p:sp>
        <p:sp>
          <p:nvSpPr>
            <p:cNvPr id="79" name="Rectángulo 78"/>
            <p:cNvSpPr/>
            <p:nvPr/>
          </p:nvSpPr>
          <p:spPr>
            <a:xfrm>
              <a:off x="20018" y="20018"/>
              <a:ext cx="814307" cy="643438"/>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indent="180340" algn="ct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Área Protegida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80" name="Rectángulo redondeado 79"/>
          <p:cNvSpPr/>
          <p:nvPr/>
        </p:nvSpPr>
        <p:spPr>
          <a:xfrm>
            <a:off x="1092874" y="5424407"/>
            <a:ext cx="4301173" cy="4494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419" dirty="0" smtClean="0"/>
              <a:t>INFRAESTRUCTURA </a:t>
            </a:r>
            <a:endParaRPr lang="es-ES" dirty="0"/>
          </a:p>
        </p:txBody>
      </p:sp>
      <p:sp>
        <p:nvSpPr>
          <p:cNvPr id="81" name="Rectángulo redondeado 80"/>
          <p:cNvSpPr/>
          <p:nvPr/>
        </p:nvSpPr>
        <p:spPr>
          <a:xfrm>
            <a:off x="5756163" y="5422106"/>
            <a:ext cx="4301173" cy="4494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419" dirty="0" smtClean="0"/>
              <a:t>GESTIÓN SOCIAL</a:t>
            </a:r>
            <a:endParaRPr lang="es-ES" dirty="0"/>
          </a:p>
        </p:txBody>
      </p:sp>
      <p:sp>
        <p:nvSpPr>
          <p:cNvPr id="82" name="Abrir llave 81"/>
          <p:cNvSpPr/>
          <p:nvPr/>
        </p:nvSpPr>
        <p:spPr>
          <a:xfrm rot="16200000">
            <a:off x="3077648" y="2982192"/>
            <a:ext cx="384993" cy="46184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3" name="Abrir llave 82"/>
          <p:cNvSpPr/>
          <p:nvPr/>
        </p:nvSpPr>
        <p:spPr>
          <a:xfrm rot="16200000">
            <a:off x="7850906" y="2962009"/>
            <a:ext cx="384993" cy="46184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535783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par>
                                <p:cTn id="45" presetID="10"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500"/>
                                        <p:tgtEl>
                                          <p:spTgt spid="59"/>
                                        </p:tgtEl>
                                      </p:cBhvr>
                                    </p:animEffect>
                                  </p:childTnLst>
                                </p:cTn>
                              </p:par>
                              <p:par>
                                <p:cTn id="97" presetID="10" presetClass="entr" presetSubtype="0"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childTnLst>
                          </p:cTn>
                        </p:par>
                      </p:childTnLst>
                    </p:cTn>
                  </p:par>
                  <p:par>
                    <p:cTn id="100" fill="hold">
                      <p:stCondLst>
                        <p:cond delay="indefinite"/>
                      </p:stCondLst>
                      <p:childTnLst>
                        <p:par>
                          <p:cTn id="101" fill="hold">
                            <p:stCondLst>
                              <p:cond delay="0"/>
                            </p:stCondLst>
                            <p:childTnLst>
                              <p:par>
                                <p:cTn id="102" presetID="32" presetClass="emph" presetSubtype="0" fill="hold" nodeType="clickEffect">
                                  <p:stCondLst>
                                    <p:cond delay="0"/>
                                  </p:stCondLst>
                                  <p:childTnLst>
                                    <p:animRot by="120000">
                                      <p:cBhvr>
                                        <p:cTn id="103" dur="100" fill="hold">
                                          <p:stCondLst>
                                            <p:cond delay="0"/>
                                          </p:stCondLst>
                                        </p:cTn>
                                        <p:tgtEl>
                                          <p:spTgt spid="56"/>
                                        </p:tgtEl>
                                        <p:attrNameLst>
                                          <p:attrName>r</p:attrName>
                                        </p:attrNameLst>
                                      </p:cBhvr>
                                    </p:animRot>
                                    <p:animRot by="-240000">
                                      <p:cBhvr>
                                        <p:cTn id="104" dur="200" fill="hold">
                                          <p:stCondLst>
                                            <p:cond delay="200"/>
                                          </p:stCondLst>
                                        </p:cTn>
                                        <p:tgtEl>
                                          <p:spTgt spid="56"/>
                                        </p:tgtEl>
                                        <p:attrNameLst>
                                          <p:attrName>r</p:attrName>
                                        </p:attrNameLst>
                                      </p:cBhvr>
                                    </p:animRot>
                                    <p:animRot by="240000">
                                      <p:cBhvr>
                                        <p:cTn id="105" dur="200" fill="hold">
                                          <p:stCondLst>
                                            <p:cond delay="400"/>
                                          </p:stCondLst>
                                        </p:cTn>
                                        <p:tgtEl>
                                          <p:spTgt spid="56"/>
                                        </p:tgtEl>
                                        <p:attrNameLst>
                                          <p:attrName>r</p:attrName>
                                        </p:attrNameLst>
                                      </p:cBhvr>
                                    </p:animRot>
                                    <p:animRot by="-240000">
                                      <p:cBhvr>
                                        <p:cTn id="106" dur="200" fill="hold">
                                          <p:stCondLst>
                                            <p:cond delay="600"/>
                                          </p:stCondLst>
                                        </p:cTn>
                                        <p:tgtEl>
                                          <p:spTgt spid="56"/>
                                        </p:tgtEl>
                                        <p:attrNameLst>
                                          <p:attrName>r</p:attrName>
                                        </p:attrNameLst>
                                      </p:cBhvr>
                                    </p:animRot>
                                    <p:animRot by="120000">
                                      <p:cBhvr>
                                        <p:cTn id="107" dur="200" fill="hold">
                                          <p:stCondLst>
                                            <p:cond delay="800"/>
                                          </p:stCondLst>
                                        </p:cTn>
                                        <p:tgtEl>
                                          <p:spTgt spid="56"/>
                                        </p:tgtEl>
                                        <p:attrNameLst>
                                          <p:attrName>r</p:attrName>
                                        </p:attrNameLst>
                                      </p:cBhvr>
                                    </p:animRot>
                                  </p:childTnLst>
                                </p:cTn>
                              </p:par>
                              <p:par>
                                <p:cTn id="108" presetID="32" presetClass="emph" presetSubtype="0" fill="hold" nodeType="withEffect">
                                  <p:stCondLst>
                                    <p:cond delay="0"/>
                                  </p:stCondLst>
                                  <p:childTnLst>
                                    <p:animRot by="120000">
                                      <p:cBhvr>
                                        <p:cTn id="109" dur="100" fill="hold">
                                          <p:stCondLst>
                                            <p:cond delay="0"/>
                                          </p:stCondLst>
                                        </p:cTn>
                                        <p:tgtEl>
                                          <p:spTgt spid="32"/>
                                        </p:tgtEl>
                                        <p:attrNameLst>
                                          <p:attrName>r</p:attrName>
                                        </p:attrNameLst>
                                      </p:cBhvr>
                                    </p:animRot>
                                    <p:animRot by="-240000">
                                      <p:cBhvr>
                                        <p:cTn id="110" dur="200" fill="hold">
                                          <p:stCondLst>
                                            <p:cond delay="200"/>
                                          </p:stCondLst>
                                        </p:cTn>
                                        <p:tgtEl>
                                          <p:spTgt spid="32"/>
                                        </p:tgtEl>
                                        <p:attrNameLst>
                                          <p:attrName>r</p:attrName>
                                        </p:attrNameLst>
                                      </p:cBhvr>
                                    </p:animRot>
                                    <p:animRot by="240000">
                                      <p:cBhvr>
                                        <p:cTn id="111" dur="200" fill="hold">
                                          <p:stCondLst>
                                            <p:cond delay="400"/>
                                          </p:stCondLst>
                                        </p:cTn>
                                        <p:tgtEl>
                                          <p:spTgt spid="32"/>
                                        </p:tgtEl>
                                        <p:attrNameLst>
                                          <p:attrName>r</p:attrName>
                                        </p:attrNameLst>
                                      </p:cBhvr>
                                    </p:animRot>
                                    <p:animRot by="-240000">
                                      <p:cBhvr>
                                        <p:cTn id="112" dur="200" fill="hold">
                                          <p:stCondLst>
                                            <p:cond delay="600"/>
                                          </p:stCondLst>
                                        </p:cTn>
                                        <p:tgtEl>
                                          <p:spTgt spid="32"/>
                                        </p:tgtEl>
                                        <p:attrNameLst>
                                          <p:attrName>r</p:attrName>
                                        </p:attrNameLst>
                                      </p:cBhvr>
                                    </p:animRot>
                                    <p:animRot by="120000">
                                      <p:cBhvr>
                                        <p:cTn id="113" dur="200" fill="hold">
                                          <p:stCondLst>
                                            <p:cond delay="800"/>
                                          </p:stCondLst>
                                        </p:cTn>
                                        <p:tgtEl>
                                          <p:spTgt spid="32"/>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2" presetClass="emph" presetSubtype="0" fill="hold" nodeType="clickEffect">
                                  <p:stCondLst>
                                    <p:cond delay="0"/>
                                  </p:stCondLst>
                                  <p:childTnLst>
                                    <p:animRot by="120000">
                                      <p:cBhvr>
                                        <p:cTn id="117" dur="100" fill="hold">
                                          <p:stCondLst>
                                            <p:cond delay="0"/>
                                          </p:stCondLst>
                                        </p:cTn>
                                        <p:tgtEl>
                                          <p:spTgt spid="62"/>
                                        </p:tgtEl>
                                        <p:attrNameLst>
                                          <p:attrName>r</p:attrName>
                                        </p:attrNameLst>
                                      </p:cBhvr>
                                    </p:animRot>
                                    <p:animRot by="-240000">
                                      <p:cBhvr>
                                        <p:cTn id="118" dur="200" fill="hold">
                                          <p:stCondLst>
                                            <p:cond delay="200"/>
                                          </p:stCondLst>
                                        </p:cTn>
                                        <p:tgtEl>
                                          <p:spTgt spid="62"/>
                                        </p:tgtEl>
                                        <p:attrNameLst>
                                          <p:attrName>r</p:attrName>
                                        </p:attrNameLst>
                                      </p:cBhvr>
                                    </p:animRot>
                                    <p:animRot by="240000">
                                      <p:cBhvr>
                                        <p:cTn id="119" dur="200" fill="hold">
                                          <p:stCondLst>
                                            <p:cond delay="400"/>
                                          </p:stCondLst>
                                        </p:cTn>
                                        <p:tgtEl>
                                          <p:spTgt spid="62"/>
                                        </p:tgtEl>
                                        <p:attrNameLst>
                                          <p:attrName>r</p:attrName>
                                        </p:attrNameLst>
                                      </p:cBhvr>
                                    </p:animRot>
                                    <p:animRot by="-240000">
                                      <p:cBhvr>
                                        <p:cTn id="120" dur="200" fill="hold">
                                          <p:stCondLst>
                                            <p:cond delay="600"/>
                                          </p:stCondLst>
                                        </p:cTn>
                                        <p:tgtEl>
                                          <p:spTgt spid="62"/>
                                        </p:tgtEl>
                                        <p:attrNameLst>
                                          <p:attrName>r</p:attrName>
                                        </p:attrNameLst>
                                      </p:cBhvr>
                                    </p:animRot>
                                    <p:animRot by="120000">
                                      <p:cBhvr>
                                        <p:cTn id="121" dur="200" fill="hold">
                                          <p:stCondLst>
                                            <p:cond delay="800"/>
                                          </p:stCondLst>
                                        </p:cTn>
                                        <p:tgtEl>
                                          <p:spTgt spid="62"/>
                                        </p:tgtEl>
                                        <p:attrNameLst>
                                          <p:attrName>r</p:attrName>
                                        </p:attrNameLst>
                                      </p:cBhvr>
                                    </p:animRot>
                                  </p:childTnLst>
                                </p:cTn>
                              </p:par>
                              <p:par>
                                <p:cTn id="122" presetID="32" presetClass="emph" presetSubtype="0" fill="hold" nodeType="withEffect">
                                  <p:stCondLst>
                                    <p:cond delay="0"/>
                                  </p:stCondLst>
                                  <p:childTnLst>
                                    <p:animRot by="120000">
                                      <p:cBhvr>
                                        <p:cTn id="123" dur="100" fill="hold">
                                          <p:stCondLst>
                                            <p:cond delay="0"/>
                                          </p:stCondLst>
                                        </p:cTn>
                                        <p:tgtEl>
                                          <p:spTgt spid="35"/>
                                        </p:tgtEl>
                                        <p:attrNameLst>
                                          <p:attrName>r</p:attrName>
                                        </p:attrNameLst>
                                      </p:cBhvr>
                                    </p:animRot>
                                    <p:animRot by="-240000">
                                      <p:cBhvr>
                                        <p:cTn id="124" dur="200" fill="hold">
                                          <p:stCondLst>
                                            <p:cond delay="200"/>
                                          </p:stCondLst>
                                        </p:cTn>
                                        <p:tgtEl>
                                          <p:spTgt spid="35"/>
                                        </p:tgtEl>
                                        <p:attrNameLst>
                                          <p:attrName>r</p:attrName>
                                        </p:attrNameLst>
                                      </p:cBhvr>
                                    </p:animRot>
                                    <p:animRot by="240000">
                                      <p:cBhvr>
                                        <p:cTn id="125" dur="200" fill="hold">
                                          <p:stCondLst>
                                            <p:cond delay="400"/>
                                          </p:stCondLst>
                                        </p:cTn>
                                        <p:tgtEl>
                                          <p:spTgt spid="35"/>
                                        </p:tgtEl>
                                        <p:attrNameLst>
                                          <p:attrName>r</p:attrName>
                                        </p:attrNameLst>
                                      </p:cBhvr>
                                    </p:animRot>
                                    <p:animRot by="-240000">
                                      <p:cBhvr>
                                        <p:cTn id="126" dur="200" fill="hold">
                                          <p:stCondLst>
                                            <p:cond delay="600"/>
                                          </p:stCondLst>
                                        </p:cTn>
                                        <p:tgtEl>
                                          <p:spTgt spid="35"/>
                                        </p:tgtEl>
                                        <p:attrNameLst>
                                          <p:attrName>r</p:attrName>
                                        </p:attrNameLst>
                                      </p:cBhvr>
                                    </p:animRot>
                                    <p:animRot by="120000">
                                      <p:cBhvr>
                                        <p:cTn id="127" dur="200" fill="hold">
                                          <p:stCondLst>
                                            <p:cond delay="800"/>
                                          </p:stCondLst>
                                        </p:cTn>
                                        <p:tgtEl>
                                          <p:spTgt spid="35"/>
                                        </p:tgtEl>
                                        <p:attrNameLst>
                                          <p:attrName>r</p:attrName>
                                        </p:attrNameLst>
                                      </p:cBhvr>
                                    </p:animRot>
                                  </p:childTnLst>
                                </p:cTn>
                              </p:par>
                            </p:childTnLst>
                          </p:cTn>
                        </p:par>
                      </p:childTnLst>
                    </p:cTn>
                  </p:par>
                  <p:par>
                    <p:cTn id="128" fill="hold">
                      <p:stCondLst>
                        <p:cond delay="indefinite"/>
                      </p:stCondLst>
                      <p:childTnLst>
                        <p:par>
                          <p:cTn id="129" fill="hold">
                            <p:stCondLst>
                              <p:cond delay="0"/>
                            </p:stCondLst>
                            <p:childTnLst>
                              <p:par>
                                <p:cTn id="130" presetID="32" presetClass="emph" presetSubtype="0" fill="hold" nodeType="clickEffect">
                                  <p:stCondLst>
                                    <p:cond delay="0"/>
                                  </p:stCondLst>
                                  <p:childTnLst>
                                    <p:animRot by="120000">
                                      <p:cBhvr>
                                        <p:cTn id="131" dur="100" fill="hold">
                                          <p:stCondLst>
                                            <p:cond delay="0"/>
                                          </p:stCondLst>
                                        </p:cTn>
                                        <p:tgtEl>
                                          <p:spTgt spid="77"/>
                                        </p:tgtEl>
                                        <p:attrNameLst>
                                          <p:attrName>r</p:attrName>
                                        </p:attrNameLst>
                                      </p:cBhvr>
                                    </p:animRot>
                                    <p:animRot by="-240000">
                                      <p:cBhvr>
                                        <p:cTn id="132" dur="200" fill="hold">
                                          <p:stCondLst>
                                            <p:cond delay="200"/>
                                          </p:stCondLst>
                                        </p:cTn>
                                        <p:tgtEl>
                                          <p:spTgt spid="77"/>
                                        </p:tgtEl>
                                        <p:attrNameLst>
                                          <p:attrName>r</p:attrName>
                                        </p:attrNameLst>
                                      </p:cBhvr>
                                    </p:animRot>
                                    <p:animRot by="240000">
                                      <p:cBhvr>
                                        <p:cTn id="133" dur="200" fill="hold">
                                          <p:stCondLst>
                                            <p:cond delay="400"/>
                                          </p:stCondLst>
                                        </p:cTn>
                                        <p:tgtEl>
                                          <p:spTgt spid="77"/>
                                        </p:tgtEl>
                                        <p:attrNameLst>
                                          <p:attrName>r</p:attrName>
                                        </p:attrNameLst>
                                      </p:cBhvr>
                                    </p:animRot>
                                    <p:animRot by="-240000">
                                      <p:cBhvr>
                                        <p:cTn id="134" dur="200" fill="hold">
                                          <p:stCondLst>
                                            <p:cond delay="600"/>
                                          </p:stCondLst>
                                        </p:cTn>
                                        <p:tgtEl>
                                          <p:spTgt spid="77"/>
                                        </p:tgtEl>
                                        <p:attrNameLst>
                                          <p:attrName>r</p:attrName>
                                        </p:attrNameLst>
                                      </p:cBhvr>
                                    </p:animRot>
                                    <p:animRot by="120000">
                                      <p:cBhvr>
                                        <p:cTn id="135" dur="200" fill="hold">
                                          <p:stCondLst>
                                            <p:cond delay="800"/>
                                          </p:stCondLst>
                                        </p:cTn>
                                        <p:tgtEl>
                                          <p:spTgt spid="77"/>
                                        </p:tgtEl>
                                        <p:attrNameLst>
                                          <p:attrName>r</p:attrName>
                                        </p:attrNameLst>
                                      </p:cBhvr>
                                    </p:animRot>
                                  </p:childTnLst>
                                </p:cTn>
                              </p:par>
                              <p:par>
                                <p:cTn id="136" presetID="32" presetClass="emph" presetSubtype="0" fill="hold" nodeType="withEffect">
                                  <p:stCondLst>
                                    <p:cond delay="0"/>
                                  </p:stCondLst>
                                  <p:childTnLst>
                                    <p:animRot by="120000">
                                      <p:cBhvr>
                                        <p:cTn id="137" dur="100" fill="hold">
                                          <p:stCondLst>
                                            <p:cond delay="0"/>
                                          </p:stCondLst>
                                        </p:cTn>
                                        <p:tgtEl>
                                          <p:spTgt spid="38"/>
                                        </p:tgtEl>
                                        <p:attrNameLst>
                                          <p:attrName>r</p:attrName>
                                        </p:attrNameLst>
                                      </p:cBhvr>
                                    </p:animRot>
                                    <p:animRot by="-240000">
                                      <p:cBhvr>
                                        <p:cTn id="138" dur="200" fill="hold">
                                          <p:stCondLst>
                                            <p:cond delay="200"/>
                                          </p:stCondLst>
                                        </p:cTn>
                                        <p:tgtEl>
                                          <p:spTgt spid="38"/>
                                        </p:tgtEl>
                                        <p:attrNameLst>
                                          <p:attrName>r</p:attrName>
                                        </p:attrNameLst>
                                      </p:cBhvr>
                                    </p:animRot>
                                    <p:animRot by="240000">
                                      <p:cBhvr>
                                        <p:cTn id="139" dur="200" fill="hold">
                                          <p:stCondLst>
                                            <p:cond delay="400"/>
                                          </p:stCondLst>
                                        </p:cTn>
                                        <p:tgtEl>
                                          <p:spTgt spid="38"/>
                                        </p:tgtEl>
                                        <p:attrNameLst>
                                          <p:attrName>r</p:attrName>
                                        </p:attrNameLst>
                                      </p:cBhvr>
                                    </p:animRot>
                                    <p:animRot by="-240000">
                                      <p:cBhvr>
                                        <p:cTn id="140" dur="200" fill="hold">
                                          <p:stCondLst>
                                            <p:cond delay="600"/>
                                          </p:stCondLst>
                                        </p:cTn>
                                        <p:tgtEl>
                                          <p:spTgt spid="38"/>
                                        </p:tgtEl>
                                        <p:attrNameLst>
                                          <p:attrName>r</p:attrName>
                                        </p:attrNameLst>
                                      </p:cBhvr>
                                    </p:animRot>
                                    <p:animRot by="120000">
                                      <p:cBhvr>
                                        <p:cTn id="141" dur="200" fill="hold">
                                          <p:stCondLst>
                                            <p:cond delay="800"/>
                                          </p:stCondLst>
                                        </p:cTn>
                                        <p:tgtEl>
                                          <p:spTgt spid="38"/>
                                        </p:tgtEl>
                                        <p:attrNameLst>
                                          <p:attrName>r</p:attrName>
                                        </p:attrNameLst>
                                      </p:cBhvr>
                                    </p:animRo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1" nodeType="clickEffect">
                                  <p:stCondLst>
                                    <p:cond delay="0"/>
                                  </p:stCondLst>
                                  <p:childTnLst>
                                    <p:animEffect transition="out" filter="fade">
                                      <p:cBhvr>
                                        <p:cTn id="145" dur="500"/>
                                        <p:tgtEl>
                                          <p:spTgt spid="82"/>
                                        </p:tgtEl>
                                      </p:cBhvr>
                                    </p:animEffect>
                                    <p:set>
                                      <p:cBhvr>
                                        <p:cTn id="146" dur="1" fill="hold">
                                          <p:stCondLst>
                                            <p:cond delay="499"/>
                                          </p:stCondLst>
                                        </p:cTn>
                                        <p:tgtEl>
                                          <p:spTgt spid="82"/>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80"/>
                                        </p:tgtEl>
                                      </p:cBhvr>
                                    </p:animEffect>
                                    <p:set>
                                      <p:cBhvr>
                                        <p:cTn id="149" dur="1" fill="hold">
                                          <p:stCondLst>
                                            <p:cond delay="499"/>
                                          </p:stCondLst>
                                        </p:cTn>
                                        <p:tgtEl>
                                          <p:spTgt spid="8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6"/>
                                        </p:tgtEl>
                                      </p:cBhvr>
                                    </p:animEffect>
                                    <p:set>
                                      <p:cBhvr>
                                        <p:cTn id="152" dur="1" fill="hold">
                                          <p:stCondLst>
                                            <p:cond delay="499"/>
                                          </p:stCondLst>
                                        </p:cTn>
                                        <p:tgtEl>
                                          <p:spTgt spid="5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1"/>
                                        </p:tgtEl>
                                      </p:cBhvr>
                                    </p:animEffect>
                                    <p:set>
                                      <p:cBhvr>
                                        <p:cTn id="155" dur="1" fill="hold">
                                          <p:stCondLst>
                                            <p:cond delay="499"/>
                                          </p:stCondLst>
                                        </p:cTn>
                                        <p:tgtEl>
                                          <p:spTgt spid="11"/>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53"/>
                                        </p:tgtEl>
                                      </p:cBhvr>
                                    </p:animEffect>
                                    <p:set>
                                      <p:cBhvr>
                                        <p:cTn id="158" dur="1" fill="hold">
                                          <p:stCondLst>
                                            <p:cond delay="499"/>
                                          </p:stCondLst>
                                        </p:cTn>
                                        <p:tgtEl>
                                          <p:spTgt spid="5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77"/>
                                        </p:tgtEl>
                                      </p:cBhvr>
                                    </p:animEffect>
                                    <p:set>
                                      <p:cBhvr>
                                        <p:cTn id="161" dur="1" fill="hold">
                                          <p:stCondLst>
                                            <p:cond delay="499"/>
                                          </p:stCondLst>
                                        </p:cTn>
                                        <p:tgtEl>
                                          <p:spTgt spid="7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8"/>
                                        </p:tgtEl>
                                      </p:cBhvr>
                                    </p:animEffect>
                                    <p:set>
                                      <p:cBhvr>
                                        <p:cTn id="164" dur="1" fill="hold">
                                          <p:stCondLst>
                                            <p:cond delay="499"/>
                                          </p:stCondLst>
                                        </p:cTn>
                                        <p:tgtEl>
                                          <p:spTgt spid="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50"/>
                                        </p:tgtEl>
                                      </p:cBhvr>
                                    </p:animEffect>
                                    <p:set>
                                      <p:cBhvr>
                                        <p:cTn id="167" dur="1" fill="hold">
                                          <p:stCondLst>
                                            <p:cond delay="499"/>
                                          </p:stCondLst>
                                        </p:cTn>
                                        <p:tgtEl>
                                          <p:spTgt spid="5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62"/>
                                        </p:tgtEl>
                                      </p:cBhvr>
                                    </p:animEffect>
                                    <p:set>
                                      <p:cBhvr>
                                        <p:cTn id="170" dur="1" fill="hold">
                                          <p:stCondLst>
                                            <p:cond delay="499"/>
                                          </p:stCondLst>
                                        </p:cTn>
                                        <p:tgtEl>
                                          <p:spTgt spid="62"/>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4"/>
                                        </p:tgtEl>
                                      </p:cBhvr>
                                    </p:animEffect>
                                    <p:set>
                                      <p:cBhvr>
                                        <p:cTn id="173" dur="1" fill="hold">
                                          <p:stCondLst>
                                            <p:cond delay="499"/>
                                          </p:stCondLst>
                                        </p:cTn>
                                        <p:tgtEl>
                                          <p:spTgt spid="14"/>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71"/>
                                        </p:tgtEl>
                                      </p:cBhvr>
                                    </p:animEffect>
                                    <p:set>
                                      <p:cBhvr>
                                        <p:cTn id="176" dur="1" fill="hold">
                                          <p:stCondLst>
                                            <p:cond delay="499"/>
                                          </p:stCondLst>
                                        </p:cTn>
                                        <p:tgtEl>
                                          <p:spTgt spid="71"/>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68"/>
                                        </p:tgtEl>
                                      </p:cBhvr>
                                    </p:animEffect>
                                    <p:set>
                                      <p:cBhvr>
                                        <p:cTn id="179" dur="1" fill="hold">
                                          <p:stCondLst>
                                            <p:cond delay="499"/>
                                          </p:stCondLst>
                                        </p:cTn>
                                        <p:tgtEl>
                                          <p:spTgt spid="6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17"/>
                                        </p:tgtEl>
                                      </p:cBhvr>
                                    </p:animEffect>
                                    <p:set>
                                      <p:cBhvr>
                                        <p:cTn id="182" dur="1" fill="hold">
                                          <p:stCondLst>
                                            <p:cond delay="499"/>
                                          </p:stCondLst>
                                        </p:cTn>
                                        <p:tgtEl>
                                          <p:spTgt spid="17"/>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65"/>
                                        </p:tgtEl>
                                      </p:cBhvr>
                                    </p:animEffect>
                                    <p:set>
                                      <p:cBhvr>
                                        <p:cTn id="185" dur="1" fill="hold">
                                          <p:stCondLst>
                                            <p:cond delay="499"/>
                                          </p:stCondLst>
                                        </p:cTn>
                                        <p:tgtEl>
                                          <p:spTgt spid="6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83"/>
                                        </p:tgtEl>
                                      </p:cBhvr>
                                    </p:animEffect>
                                    <p:set>
                                      <p:cBhvr>
                                        <p:cTn id="188" dur="1" fill="hold">
                                          <p:stCondLst>
                                            <p:cond delay="499"/>
                                          </p:stCondLst>
                                        </p:cTn>
                                        <p:tgtEl>
                                          <p:spTgt spid="83"/>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81"/>
                                        </p:tgtEl>
                                      </p:cBhvr>
                                    </p:animEffect>
                                    <p:set>
                                      <p:cBhvr>
                                        <p:cTn id="191" dur="1" fill="hold">
                                          <p:stCondLst>
                                            <p:cond delay="499"/>
                                          </p:stCondLst>
                                        </p:cTn>
                                        <p:tgtEl>
                                          <p:spTgt spid="81"/>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23"/>
                                        </p:tgtEl>
                                      </p:cBhvr>
                                    </p:animEffect>
                                    <p:set>
                                      <p:cBhvr>
                                        <p:cTn id="194" dur="1" fill="hold">
                                          <p:stCondLst>
                                            <p:cond delay="499"/>
                                          </p:stCondLst>
                                        </p:cTn>
                                        <p:tgtEl>
                                          <p:spTgt spid="23"/>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26"/>
                                        </p:tgtEl>
                                      </p:cBhvr>
                                    </p:animEffect>
                                    <p:set>
                                      <p:cBhvr>
                                        <p:cTn id="197" dur="1" fill="hold">
                                          <p:stCondLst>
                                            <p:cond delay="499"/>
                                          </p:stCondLst>
                                        </p:cTn>
                                        <p:tgtEl>
                                          <p:spTgt spid="26"/>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20"/>
                                        </p:tgtEl>
                                      </p:cBhvr>
                                    </p:animEffect>
                                    <p:set>
                                      <p:cBhvr>
                                        <p:cTn id="200" dur="1" fill="hold">
                                          <p:stCondLst>
                                            <p:cond delay="499"/>
                                          </p:stCondLst>
                                        </p:cTn>
                                        <p:tgtEl>
                                          <p:spTgt spid="20"/>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29"/>
                                        </p:tgtEl>
                                      </p:cBhvr>
                                    </p:animEffect>
                                    <p:set>
                                      <p:cBhvr>
                                        <p:cTn id="203" dur="1" fill="hold">
                                          <p:stCondLst>
                                            <p:cond delay="499"/>
                                          </p:stCondLst>
                                        </p:cTn>
                                        <p:tgtEl>
                                          <p:spTgt spid="29"/>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38"/>
                                        </p:tgtEl>
                                      </p:cBhvr>
                                    </p:animEffect>
                                    <p:set>
                                      <p:cBhvr>
                                        <p:cTn id="206" dur="1" fill="hold">
                                          <p:stCondLst>
                                            <p:cond delay="499"/>
                                          </p:stCondLst>
                                        </p:cTn>
                                        <p:tgtEl>
                                          <p:spTgt spid="38"/>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35"/>
                                        </p:tgtEl>
                                      </p:cBhvr>
                                    </p:animEffect>
                                    <p:set>
                                      <p:cBhvr>
                                        <p:cTn id="209" dur="1" fill="hold">
                                          <p:stCondLst>
                                            <p:cond delay="499"/>
                                          </p:stCondLst>
                                        </p:cTn>
                                        <p:tgtEl>
                                          <p:spTgt spid="35"/>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41"/>
                                        </p:tgtEl>
                                      </p:cBhvr>
                                    </p:animEffect>
                                    <p:set>
                                      <p:cBhvr>
                                        <p:cTn id="212" dur="1" fill="hold">
                                          <p:stCondLst>
                                            <p:cond delay="499"/>
                                          </p:stCondLst>
                                        </p:cTn>
                                        <p:tgtEl>
                                          <p:spTgt spid="41"/>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32"/>
                                        </p:tgtEl>
                                      </p:cBhvr>
                                    </p:animEffect>
                                    <p:set>
                                      <p:cBhvr>
                                        <p:cTn id="215" dur="1" fill="hold">
                                          <p:stCondLst>
                                            <p:cond delay="499"/>
                                          </p:stCondLst>
                                        </p:cTn>
                                        <p:tgtEl>
                                          <p:spTgt spid="32"/>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44"/>
                                        </p:tgtEl>
                                      </p:cBhvr>
                                    </p:animEffect>
                                    <p:set>
                                      <p:cBhvr>
                                        <p:cTn id="218" dur="1" fill="hold">
                                          <p:stCondLst>
                                            <p:cond delay="499"/>
                                          </p:stCondLst>
                                        </p:cTn>
                                        <p:tgtEl>
                                          <p:spTgt spid="44"/>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47"/>
                                        </p:tgtEl>
                                      </p:cBhvr>
                                    </p:animEffect>
                                    <p:set>
                                      <p:cBhvr>
                                        <p:cTn id="221" dur="1" fill="hold">
                                          <p:stCondLst>
                                            <p:cond delay="499"/>
                                          </p:stCondLst>
                                        </p:cTn>
                                        <p:tgtEl>
                                          <p:spTgt spid="47"/>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500"/>
                                        <p:tgtEl>
                                          <p:spTgt spid="59"/>
                                        </p:tgtEl>
                                      </p:cBhvr>
                                    </p:animEffect>
                                    <p:set>
                                      <p:cBhvr>
                                        <p:cTn id="224" dur="1" fill="hold">
                                          <p:stCondLst>
                                            <p:cond delay="499"/>
                                          </p:stCondLst>
                                        </p:cTn>
                                        <p:tgtEl>
                                          <p:spTgt spid="59"/>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74"/>
                                        </p:tgtEl>
                                      </p:cBhvr>
                                    </p:animEffect>
                                    <p:set>
                                      <p:cBhvr>
                                        <p:cTn id="227" dur="1" fill="hold">
                                          <p:stCondLst>
                                            <p:cond delay="499"/>
                                          </p:stCondLst>
                                        </p:cTn>
                                        <p:tgtEl>
                                          <p:spTgt spid="74"/>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7"/>
                                        </p:tgtEl>
                                        <p:attrNameLst>
                                          <p:attrName>style.visibility</p:attrName>
                                        </p:attrNameLst>
                                      </p:cBhvr>
                                      <p:to>
                                        <p:strVal val="visible"/>
                                      </p:to>
                                    </p:set>
                                    <p:animEffect transition="in" filter="fade">
                                      <p:cBhvr>
                                        <p:cTn id="2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0" grpId="0" animBg="1"/>
      <p:bldP spid="80" grpId="1" animBg="1"/>
      <p:bldP spid="81" grpId="0" animBg="1"/>
      <p:bldP spid="81" grpId="1" animBg="1"/>
      <p:bldP spid="82" grpId="0" animBg="1"/>
      <p:bldP spid="82" grpId="1" animBg="1"/>
      <p:bldP spid="83" grpId="0" animBg="1"/>
      <p:bldP spid="8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2983754" y="3389586"/>
            <a:ext cx="8825659" cy="1971791"/>
          </a:xfrm>
        </p:spPr>
        <p:txBody>
          <a:bodyPr/>
          <a:lstStyle/>
          <a:p>
            <a:pPr algn="r"/>
            <a:r>
              <a:rPr lang="es-419" sz="2800" dirty="0" smtClean="0"/>
              <a:t/>
            </a:r>
            <a:br>
              <a:rPr lang="es-419" sz="2800" dirty="0" smtClean="0"/>
            </a:br>
            <a:r>
              <a:rPr lang="es-419" sz="2800" dirty="0"/>
              <a:t/>
            </a:r>
            <a:br>
              <a:rPr lang="es-419" sz="2800" dirty="0"/>
            </a:br>
            <a:r>
              <a:rPr lang="es-419" sz="2800" dirty="0" smtClean="0"/>
              <a:t/>
            </a:r>
            <a:br>
              <a:rPr lang="es-419" sz="2800" dirty="0" smtClean="0"/>
            </a:br>
            <a:r>
              <a:rPr lang="es-ES" sz="2800" dirty="0" smtClean="0"/>
              <a:t>ANÁLISIS </a:t>
            </a:r>
            <a:r>
              <a:rPr lang="es-ES" sz="2800" dirty="0"/>
              <a:t>Y ESTRUCTURACIÓN DE LA INFORMACIÓN HIDROCARBURÍFERA NACIONAL Y GEOESPACIAL PARA EL DISEÑO Y CONSTRUCCIÓN DE UN DATA WAREHOUSE PARA LA TOMA DE DECISIONES</a:t>
            </a:r>
            <a:r>
              <a:rPr lang="es-419" sz="2800" dirty="0"/>
              <a:t> </a:t>
            </a:r>
            <a:r>
              <a:rPr lang="es-ES" sz="2800" dirty="0"/>
              <a:t>SOCIO-AMBIENTALES</a:t>
            </a:r>
            <a:r>
              <a:rPr lang="es-419" sz="2800" dirty="0"/>
              <a:t> </a:t>
            </a:r>
            <a:r>
              <a:rPr lang="es-ES" sz="2800" dirty="0"/>
              <a:t>DEL PROGRAMA DE REPARACIÓN AMBIENTAL Y SOCIAL – PRAS</a:t>
            </a:r>
            <a:br>
              <a:rPr lang="es-ES" sz="2800" dirty="0"/>
            </a:br>
            <a:endParaRPr lang="es-ES" sz="2800" dirty="0"/>
          </a:p>
        </p:txBody>
      </p:sp>
      <p:sp>
        <p:nvSpPr>
          <p:cNvPr id="11" name="Subtítulo 7"/>
          <p:cNvSpPr txBox="1">
            <a:spLocks/>
          </p:cNvSpPr>
          <p:nvPr/>
        </p:nvSpPr>
        <p:spPr>
          <a:xfrm>
            <a:off x="6836980" y="4611417"/>
            <a:ext cx="5355021" cy="175260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endParaRPr lang="es-ES" dirty="0">
              <a:latin typeface="+mn-lt"/>
            </a:endParaRPr>
          </a:p>
        </p:txBody>
      </p:sp>
    </p:spTree>
    <p:extLst>
      <p:ext uri="{BB962C8B-B14F-4D97-AF65-F5344CB8AC3E}">
        <p14:creationId xmlns:p14="http://schemas.microsoft.com/office/powerpoint/2010/main" val="258037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o 34"/>
          <p:cNvGrpSpPr/>
          <p:nvPr/>
        </p:nvGrpSpPr>
        <p:grpSpPr>
          <a:xfrm>
            <a:off x="6249331" y="2380142"/>
            <a:ext cx="4588510" cy="1250950"/>
            <a:chOff x="0" y="0"/>
            <a:chExt cx="4589001" cy="1250950"/>
          </a:xfrm>
        </p:grpSpPr>
        <p:sp>
          <p:nvSpPr>
            <p:cNvPr id="44" name="Flecha izquierda 43"/>
            <p:cNvSpPr/>
            <p:nvPr/>
          </p:nvSpPr>
          <p:spPr>
            <a:xfrm rot="19717492">
              <a:off x="0" y="573575"/>
              <a:ext cx="1990725"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5" name="Flecha izquierda 44"/>
            <p:cNvSpPr/>
            <p:nvPr/>
          </p:nvSpPr>
          <p:spPr>
            <a:xfrm rot="13011727">
              <a:off x="2743200" y="573575"/>
              <a:ext cx="1845801"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6" name="Flecha izquierda 45"/>
            <p:cNvSpPr/>
            <p:nvPr/>
          </p:nvSpPr>
          <p:spPr>
            <a:xfrm rot="19247294">
              <a:off x="809625" y="773600"/>
              <a:ext cx="1080770"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7" name="Flecha izquierda 46"/>
            <p:cNvSpPr/>
            <p:nvPr/>
          </p:nvSpPr>
          <p:spPr>
            <a:xfrm rot="13287485">
              <a:off x="2543175" y="697400"/>
              <a:ext cx="1250950"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8" name="Flecha izquierda 47"/>
            <p:cNvSpPr/>
            <p:nvPr/>
          </p:nvSpPr>
          <p:spPr>
            <a:xfrm rot="19247294">
              <a:off x="1457325" y="792650"/>
              <a:ext cx="1080770"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9" name="Flecha izquierda 48"/>
            <p:cNvSpPr/>
            <p:nvPr/>
          </p:nvSpPr>
          <p:spPr>
            <a:xfrm rot="13287485">
              <a:off x="1924050" y="735500"/>
              <a:ext cx="1250950"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50" name="Flecha izquierda 49"/>
            <p:cNvSpPr/>
            <p:nvPr/>
          </p:nvSpPr>
          <p:spPr>
            <a:xfrm rot="16436650">
              <a:off x="1724025" y="535475"/>
              <a:ext cx="1250950"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grpSp>
      <p:grpSp>
        <p:nvGrpSpPr>
          <p:cNvPr id="36" name="Grupo 35"/>
          <p:cNvGrpSpPr/>
          <p:nvPr/>
        </p:nvGrpSpPr>
        <p:grpSpPr>
          <a:xfrm>
            <a:off x="6001681" y="4143537"/>
            <a:ext cx="4972050" cy="1819913"/>
            <a:chOff x="0" y="0"/>
            <a:chExt cx="4972050" cy="1820535"/>
          </a:xfrm>
        </p:grpSpPr>
        <p:sp>
          <p:nvSpPr>
            <p:cNvPr id="37" name="Flecha izquierda 36"/>
            <p:cNvSpPr/>
            <p:nvPr/>
          </p:nvSpPr>
          <p:spPr>
            <a:xfrm rot="2017429">
              <a:off x="0" y="515615"/>
              <a:ext cx="2119953" cy="147184"/>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38" name="Flecha izquierda 37"/>
            <p:cNvSpPr/>
            <p:nvPr/>
          </p:nvSpPr>
          <p:spPr>
            <a:xfrm rot="2017429">
              <a:off x="885825" y="496565"/>
              <a:ext cx="1990725"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39" name="Flecha izquierda 38"/>
            <p:cNvSpPr/>
            <p:nvPr/>
          </p:nvSpPr>
          <p:spPr>
            <a:xfrm rot="2017429">
              <a:off x="1571625" y="487040"/>
              <a:ext cx="1990725"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0" name="Flecha izquierda 39"/>
            <p:cNvSpPr/>
            <p:nvPr/>
          </p:nvSpPr>
          <p:spPr>
            <a:xfrm rot="8743331">
              <a:off x="2981325" y="506090"/>
              <a:ext cx="1990725"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1" name="Flecha izquierda 40"/>
            <p:cNvSpPr/>
            <p:nvPr/>
          </p:nvSpPr>
          <p:spPr>
            <a:xfrm rot="8743331">
              <a:off x="2190750" y="496565"/>
              <a:ext cx="1990725"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2" name="Flecha izquierda 41"/>
            <p:cNvSpPr/>
            <p:nvPr/>
          </p:nvSpPr>
          <p:spPr>
            <a:xfrm rot="8743331">
              <a:off x="1685925" y="448940"/>
              <a:ext cx="1825625" cy="180000"/>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sp>
          <p:nvSpPr>
            <p:cNvPr id="43" name="Flecha izquierda 42"/>
            <p:cNvSpPr/>
            <p:nvPr/>
          </p:nvSpPr>
          <p:spPr>
            <a:xfrm rot="5400000">
              <a:off x="1695450" y="820415"/>
              <a:ext cx="1820535" cy="179706"/>
            </a:xfrm>
            <a:prstGeom prst="leftArrow">
              <a:avLst>
                <a:gd name="adj1" fmla="val 60000"/>
                <a:gd name="adj2" fmla="val 50000"/>
              </a:avLst>
            </a:prstGeom>
          </p:spPr>
          <p:style>
            <a:lnRef idx="0">
              <a:schemeClr val="accent4"/>
            </a:lnRef>
            <a:fillRef idx="3">
              <a:schemeClr val="accent4"/>
            </a:fillRef>
            <a:effectRef idx="3">
              <a:schemeClr val="accent4"/>
            </a:effectRef>
            <a:fontRef idx="minor">
              <a:schemeClr val="lt1"/>
            </a:fontRef>
          </p:style>
          <p:txBody>
            <a:bodyPr/>
            <a:lstStyle/>
            <a:p>
              <a:endParaRPr lang="es-ES"/>
            </a:p>
          </p:txBody>
        </p:sp>
      </p:grpSp>
      <p:sp>
        <p:nvSpPr>
          <p:cNvPr id="3"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smtClean="0"/>
              <a:t>DESARROLLO DEL PROYECTO</a:t>
            </a:r>
            <a:endParaRPr lang="es-ES" dirty="0"/>
          </a:p>
        </p:txBody>
      </p:sp>
      <p:sp>
        <p:nvSpPr>
          <p:cNvPr id="4" name="CuadroTexto 3"/>
          <p:cNvSpPr txBox="1"/>
          <p:nvPr/>
        </p:nvSpPr>
        <p:spPr>
          <a:xfrm>
            <a:off x="4997669" y="1152983"/>
            <a:ext cx="5362365" cy="369332"/>
          </a:xfrm>
          <a:prstGeom prst="rect">
            <a:avLst/>
          </a:prstGeom>
          <a:noFill/>
        </p:spPr>
        <p:txBody>
          <a:bodyPr wrap="none" rtlCol="0">
            <a:spAutoFit/>
          </a:bodyPr>
          <a:lstStyle/>
          <a:p>
            <a:r>
              <a:rPr lang="es-419" b="1" dirty="0" smtClean="0"/>
              <a:t>LEVANTAMIENTO Y ANÁLISIS DE INFORMACIÓN</a:t>
            </a:r>
            <a:endParaRPr lang="es-ES" b="1" dirty="0"/>
          </a:p>
        </p:txBody>
      </p:sp>
      <p:sp>
        <p:nvSpPr>
          <p:cNvPr id="5" name="Marcador de contenido 2"/>
          <p:cNvSpPr txBox="1">
            <a:spLocks/>
          </p:cNvSpPr>
          <p:nvPr/>
        </p:nvSpPr>
        <p:spPr>
          <a:xfrm>
            <a:off x="1103313" y="2052920"/>
            <a:ext cx="9790659" cy="4195481"/>
          </a:xfrm>
          <a:prstGeom prst="rect">
            <a:avLst/>
          </a:prstGeom>
        </p:spPr>
        <p:txBody>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s-419" dirty="0" smtClean="0"/>
              <a:t>Modelo de Punto de Equilbrio.</a:t>
            </a:r>
          </a:p>
        </p:txBody>
      </p:sp>
      <p:sp>
        <p:nvSpPr>
          <p:cNvPr id="6" name="CuadroTexto 5"/>
          <p:cNvSpPr txBox="1"/>
          <p:nvPr/>
        </p:nvSpPr>
        <p:spPr>
          <a:xfrm>
            <a:off x="646112" y="1668582"/>
            <a:ext cx="1951175" cy="369332"/>
          </a:xfrm>
          <a:prstGeom prst="rect">
            <a:avLst/>
          </a:prstGeom>
          <a:noFill/>
        </p:spPr>
        <p:txBody>
          <a:bodyPr wrap="none" rtlCol="0">
            <a:spAutoFit/>
          </a:bodyPr>
          <a:lstStyle/>
          <a:p>
            <a:r>
              <a:rPr lang="es-419" b="1" dirty="0"/>
              <a:t>SE </a:t>
            </a:r>
            <a:r>
              <a:rPr lang="es-419" b="1" dirty="0" smtClean="0"/>
              <a:t>INDENTIFICÓ:</a:t>
            </a:r>
            <a:endParaRPr lang="es-ES" b="1" dirty="0"/>
          </a:p>
        </p:txBody>
      </p:sp>
      <p:grpSp>
        <p:nvGrpSpPr>
          <p:cNvPr id="9" name="Grupo 8"/>
          <p:cNvGrpSpPr/>
          <p:nvPr/>
        </p:nvGrpSpPr>
        <p:grpSpPr>
          <a:xfrm>
            <a:off x="6579749" y="3607339"/>
            <a:ext cx="712470" cy="485775"/>
            <a:chOff x="0" y="0"/>
            <a:chExt cx="854343" cy="683474"/>
          </a:xfrm>
          <a:solidFill>
            <a:schemeClr val="bg1"/>
          </a:solidFill>
        </p:grpSpPr>
        <p:sp>
          <p:nvSpPr>
            <p:cNvPr id="25" name="Rectángulo redondeado 24"/>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26" name="Rectángulo 25"/>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algn="r">
                <a:spcAft>
                  <a:spcPts val="505"/>
                </a:spcAft>
              </a:pPr>
              <a:r>
                <a:rPr lang="es-419" sz="1000" kern="1200" dirty="0">
                  <a:effectLst/>
                  <a:latin typeface="Arial" panose="020B0604020202020204" pitchFamily="34" charset="0"/>
                  <a:ea typeface="Times New Roman" panose="02020603050405020304" pitchFamily="18" charset="0"/>
                </a:rPr>
                <a:t>Micro Cuenca</a:t>
              </a:r>
              <a:endParaRPr lang="es-ES" sz="1200" dirty="0">
                <a:effectLst/>
                <a:latin typeface="Times New Roman" panose="02020603050405020304" pitchFamily="18" charset="0"/>
                <a:ea typeface="Times New Roman" panose="02020603050405020304" pitchFamily="18" charset="0"/>
              </a:endParaRPr>
            </a:p>
          </p:txBody>
        </p:sp>
      </p:grpSp>
      <p:grpSp>
        <p:nvGrpSpPr>
          <p:cNvPr id="10" name="Grupo 9"/>
          <p:cNvGrpSpPr/>
          <p:nvPr/>
        </p:nvGrpSpPr>
        <p:grpSpPr>
          <a:xfrm>
            <a:off x="7384929" y="3607339"/>
            <a:ext cx="712470" cy="485775"/>
            <a:chOff x="0" y="0"/>
            <a:chExt cx="854343" cy="683474"/>
          </a:xfrm>
          <a:solidFill>
            <a:schemeClr val="bg1"/>
          </a:solidFill>
        </p:grpSpPr>
        <p:sp>
          <p:nvSpPr>
            <p:cNvPr id="23" name="Rectángulo redondeado 22"/>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24" name="Rectángulo 23"/>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indent="180340" algn="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Área Protegida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1" name="Grupo 10"/>
          <p:cNvGrpSpPr/>
          <p:nvPr/>
        </p:nvGrpSpPr>
        <p:grpSpPr>
          <a:xfrm>
            <a:off x="8926074" y="3607339"/>
            <a:ext cx="712470" cy="485775"/>
            <a:chOff x="0" y="0"/>
            <a:chExt cx="854343" cy="683474"/>
          </a:xfrm>
          <a:solidFill>
            <a:schemeClr val="bg1"/>
          </a:solidFill>
        </p:grpSpPr>
        <p:sp>
          <p:nvSpPr>
            <p:cNvPr id="21" name="Rectángulo redondeado 20"/>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22" name="Rectángulo 21"/>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indent="180340" algn="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Campo Petrolero</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2" name="Grupo 11"/>
          <p:cNvGrpSpPr/>
          <p:nvPr/>
        </p:nvGrpSpPr>
        <p:grpSpPr>
          <a:xfrm>
            <a:off x="9695058" y="3606704"/>
            <a:ext cx="895147" cy="485775"/>
            <a:chOff x="0" y="0"/>
            <a:chExt cx="854343" cy="683474"/>
          </a:xfrm>
          <a:solidFill>
            <a:schemeClr val="bg1"/>
          </a:solidFill>
        </p:grpSpPr>
        <p:sp>
          <p:nvSpPr>
            <p:cNvPr id="19" name="Rectángulo redondeado 18"/>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20" name="Rectángulo 19"/>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indent="180340" algn="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Territorio Indígena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3" name="Grupo 12"/>
          <p:cNvGrpSpPr/>
          <p:nvPr/>
        </p:nvGrpSpPr>
        <p:grpSpPr>
          <a:xfrm>
            <a:off x="10669964" y="3607339"/>
            <a:ext cx="712470" cy="485775"/>
            <a:chOff x="0" y="0"/>
            <a:chExt cx="854343" cy="683474"/>
          </a:xfrm>
          <a:solidFill>
            <a:schemeClr val="bg1"/>
          </a:solidFill>
        </p:grpSpPr>
        <p:sp>
          <p:nvSpPr>
            <p:cNvPr id="17" name="Rectángulo redondeado 16"/>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18" name="Rectángulo 17"/>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indent="180340" algn="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Fecha</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4" name="Grupo 13"/>
          <p:cNvGrpSpPr/>
          <p:nvPr/>
        </p:nvGrpSpPr>
        <p:grpSpPr>
          <a:xfrm>
            <a:off x="8156454" y="3616864"/>
            <a:ext cx="712470" cy="485775"/>
            <a:chOff x="0" y="0"/>
            <a:chExt cx="854343" cy="683474"/>
          </a:xfrm>
          <a:solidFill>
            <a:schemeClr val="bg1"/>
          </a:solidFill>
        </p:grpSpPr>
        <p:sp>
          <p:nvSpPr>
            <p:cNvPr id="15" name="Rectángulo redondeado 14"/>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16" name="Rectángulo 15"/>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indent="180340" algn="r">
                <a:spcBef>
                  <a:spcPts val="300"/>
                </a:spcBef>
                <a:spcAft>
                  <a:spcPts val="505"/>
                </a:spcAft>
                <a:tabLst>
                  <a:tab pos="2700020" algn="ctr"/>
                  <a:tab pos="5400040" algn="r"/>
                </a:tabLst>
              </a:pPr>
              <a:r>
                <a:rPr lang="es-419" sz="1000" kern="1200" dirty="0">
                  <a:effectLst/>
                  <a:latin typeface="Arial" panose="020B0604020202020204" pitchFamily="34" charset="0"/>
                  <a:ea typeface="Times New Roman" panose="02020603050405020304" pitchFamily="18" charset="0"/>
                  <a:cs typeface="Arial" panose="020B0604020202020204" pitchFamily="34" charset="0"/>
                </a:rPr>
                <a:t>Bloque Petrolero</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7" name="Grupo 26"/>
          <p:cNvGrpSpPr/>
          <p:nvPr/>
        </p:nvGrpSpPr>
        <p:grpSpPr>
          <a:xfrm>
            <a:off x="5770752" y="3602637"/>
            <a:ext cx="712470" cy="485775"/>
            <a:chOff x="0" y="0"/>
            <a:chExt cx="854343" cy="683474"/>
          </a:xfrm>
          <a:solidFill>
            <a:schemeClr val="bg1"/>
          </a:solidFill>
        </p:grpSpPr>
        <p:sp>
          <p:nvSpPr>
            <p:cNvPr id="28" name="Rectángulo redondeado 27"/>
            <p:cNvSpPr/>
            <p:nvPr/>
          </p:nvSpPr>
          <p:spPr>
            <a:xfrm>
              <a:off x="0" y="0"/>
              <a:ext cx="854343" cy="683474"/>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pPr algn="r"/>
              <a:endParaRPr lang="es-ES"/>
            </a:p>
          </p:txBody>
        </p:sp>
        <p:sp>
          <p:nvSpPr>
            <p:cNvPr id="29" name="Rectángulo 28"/>
            <p:cNvSpPr/>
            <p:nvPr/>
          </p:nvSpPr>
          <p:spPr>
            <a:xfrm>
              <a:off x="20018" y="20018"/>
              <a:ext cx="814307" cy="64343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2860" tIns="22860" rIns="22860" bIns="22860" numCol="1" spcCol="1270" anchor="ctr" anchorCtr="0">
              <a:noAutofit/>
            </a:bodyPr>
            <a:lstStyle/>
            <a:p>
              <a:pPr algn="r">
                <a:spcAft>
                  <a:spcPts val="505"/>
                </a:spcAft>
              </a:pPr>
              <a:r>
                <a:rPr lang="es-419" sz="1000" kern="1200" dirty="0" smtClean="0">
                  <a:effectLst/>
                  <a:latin typeface="Arial" panose="020B0604020202020204" pitchFamily="34" charset="0"/>
                  <a:ea typeface="Times New Roman" panose="02020603050405020304" pitchFamily="18" charset="0"/>
                </a:rPr>
                <a:t>Sector Censal</a:t>
              </a:r>
              <a:endParaRPr lang="es-ES" sz="1200" dirty="0">
                <a:effectLst/>
                <a:latin typeface="Times New Roman" panose="02020603050405020304" pitchFamily="18" charset="0"/>
                <a:ea typeface="Times New Roman" panose="02020603050405020304" pitchFamily="18" charset="0"/>
              </a:endParaRPr>
            </a:p>
          </p:txBody>
        </p:sp>
      </p:grpSp>
      <p:graphicFrame>
        <p:nvGraphicFramePr>
          <p:cNvPr id="30" name="Diagrama 29"/>
          <p:cNvGraphicFramePr/>
          <p:nvPr>
            <p:extLst>
              <p:ext uri="{D42A27DB-BD31-4B8C-83A1-F6EECF244321}">
                <p14:modId xmlns:p14="http://schemas.microsoft.com/office/powerpoint/2010/main" val="570431681"/>
              </p:ext>
            </p:extLst>
          </p:nvPr>
        </p:nvGraphicFramePr>
        <p:xfrm>
          <a:off x="6173252" y="1422145"/>
          <a:ext cx="4595495" cy="192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4" name="Diagrama 33"/>
          <p:cNvGraphicFramePr/>
          <p:nvPr>
            <p:extLst>
              <p:ext uri="{D42A27DB-BD31-4B8C-83A1-F6EECF244321}">
                <p14:modId xmlns:p14="http://schemas.microsoft.com/office/powerpoint/2010/main" val="2748837891"/>
              </p:ext>
            </p:extLst>
          </p:nvPr>
        </p:nvGraphicFramePr>
        <p:xfrm>
          <a:off x="6321972" y="4260292"/>
          <a:ext cx="4572000" cy="2327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1" name="Tabla 50"/>
          <p:cNvGraphicFramePr>
            <a:graphicFrameLocks noGrp="1"/>
          </p:cNvGraphicFramePr>
          <p:nvPr>
            <p:extLst>
              <p:ext uri="{D42A27DB-BD31-4B8C-83A1-F6EECF244321}">
                <p14:modId xmlns:p14="http://schemas.microsoft.com/office/powerpoint/2010/main" val="2168116146"/>
              </p:ext>
            </p:extLst>
          </p:nvPr>
        </p:nvGraphicFramePr>
        <p:xfrm>
          <a:off x="457200" y="2549187"/>
          <a:ext cx="4815540" cy="3712464"/>
        </p:xfrm>
        <a:graphic>
          <a:graphicData uri="http://schemas.openxmlformats.org/drawingml/2006/table">
            <a:tbl>
              <a:tblPr firstRow="1" bandRow="1">
                <a:tableStyleId>{21E4AEA4-8DFA-4A89-87EB-49C32662AFE0}</a:tableStyleId>
              </a:tblPr>
              <a:tblGrid>
                <a:gridCol w="1481328"/>
                <a:gridCol w="2103120"/>
                <a:gridCol w="1231092"/>
              </a:tblGrid>
              <a:tr h="387143">
                <a:tc>
                  <a:txBody>
                    <a:bodyPr/>
                    <a:lstStyle/>
                    <a:p>
                      <a:pPr algn="ctr">
                        <a:lnSpc>
                          <a:spcPct val="115000"/>
                        </a:lnSpc>
                        <a:spcAft>
                          <a:spcPts val="0"/>
                        </a:spcAft>
                      </a:pPr>
                      <a:r>
                        <a:rPr lang="es-419" sz="1200" dirty="0">
                          <a:effectLst/>
                        </a:rPr>
                        <a:t>INFRAESTRUCTURA</a:t>
                      </a:r>
                      <a:endParaRPr lang="es-E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GESTIÓN SOCIAL</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15000"/>
                        </a:lnSpc>
                        <a:spcAft>
                          <a:spcPts val="0"/>
                        </a:spcAft>
                      </a:pPr>
                      <a:r>
                        <a:rPr lang="es-419" sz="1200">
                          <a:effectLst/>
                        </a:rPr>
                        <a:t>PUNTO DE</a:t>
                      </a:r>
                      <a:endParaRPr lang="es-ES" sz="1800">
                        <a:effectLst/>
                      </a:endParaRPr>
                    </a:p>
                    <a:p>
                      <a:pPr marL="71755" marR="71755" algn="ctr">
                        <a:lnSpc>
                          <a:spcPct val="115000"/>
                        </a:lnSpc>
                        <a:spcAft>
                          <a:spcPts val="0"/>
                        </a:spcAft>
                      </a:pPr>
                      <a:r>
                        <a:rPr lang="es-419" sz="1200">
                          <a:effectLst/>
                        </a:rPr>
                        <a:t> EQUILIBRIO</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Nombre</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Detalle</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 </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Sector Censal</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Sector Censal</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Micro Cuenca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Micro Cuenca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Área Protegida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Área Protegida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Bloque Petrolero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Bloque Petrolero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Campo Petrolero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Campo Petrolero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Territorio Indígena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Territorio Indígena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Estado Pozo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Tipo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 </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Tipo Estación</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Actor Beneficiario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 </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Tipo Estatal</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Tipo Documento</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 </a:t>
                      </a:r>
                      <a:endParaRPr lang="es-ES" sz="1800">
                        <a:effectLst/>
                        <a:latin typeface="Times New Roman" panose="02020603050405020304" pitchFamily="18" charset="0"/>
                        <a:ea typeface="Calibri" panose="020F0502020204030204" pitchFamily="34" charset="0"/>
                      </a:endParaRPr>
                    </a:p>
                  </a:txBody>
                  <a:tcPr marL="68580" marR="68580" marT="0" marB="0"/>
                </a:tc>
              </a:tr>
              <a:tr h="252484">
                <a:tc>
                  <a:txBody>
                    <a:bodyPr/>
                    <a:lstStyle/>
                    <a:p>
                      <a:pPr algn="ctr">
                        <a:lnSpc>
                          <a:spcPct val="115000"/>
                        </a:lnSpc>
                        <a:spcAft>
                          <a:spcPts val="0"/>
                        </a:spcAft>
                      </a:pPr>
                      <a:r>
                        <a:rPr lang="es-419" sz="1200">
                          <a:effectLst/>
                        </a:rPr>
                        <a:t>Fecha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Fecha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a:effectLst/>
                        </a:rPr>
                        <a:t>X</a:t>
                      </a:r>
                      <a:endParaRPr lang="es-ES" sz="1800">
                        <a:effectLst/>
                        <a:latin typeface="Times New Roman" panose="02020603050405020304" pitchFamily="18" charset="0"/>
                        <a:ea typeface="Calibri" panose="020F0502020204030204" pitchFamily="34" charset="0"/>
                      </a:endParaRPr>
                    </a:p>
                  </a:txBody>
                  <a:tcPr marL="68580" marR="68580" marT="0" marB="0"/>
                </a:tc>
              </a:tr>
              <a:tr h="248877">
                <a:tc>
                  <a:txBody>
                    <a:bodyPr/>
                    <a:lstStyle/>
                    <a:p>
                      <a:pPr algn="ctr">
                        <a:lnSpc>
                          <a:spcPct val="115000"/>
                        </a:lnSpc>
                        <a:spcAft>
                          <a:spcPts val="0"/>
                        </a:spcAft>
                      </a:pPr>
                      <a:r>
                        <a:rPr lang="es-419" sz="1200">
                          <a:effectLst/>
                        </a:rPr>
                        <a:t> </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419" sz="1200">
                          <a:effectLst/>
                        </a:rPr>
                        <a:t>Ámbito Agravante Figura</a:t>
                      </a:r>
                      <a:endParaRPr lang="es-ES" sz="1800">
                        <a:effectLst/>
                        <a:latin typeface="Times New Roman" panose="02020603050405020304" pitchFamily="18" charset="0"/>
                        <a:ea typeface="Calibri" panose="020F0502020204030204" pitchFamily="34" charset="0"/>
                      </a:endParaRPr>
                    </a:p>
                  </a:txBody>
                  <a:tcPr marL="68580" marR="68580" marT="0" marB="0"/>
                </a:tc>
                <a:tc>
                  <a:txBody>
                    <a:bodyPr/>
                    <a:lstStyle/>
                    <a:p>
                      <a:pPr marL="71755" marR="71755" algn="ctr">
                        <a:lnSpc>
                          <a:spcPct val="150000"/>
                        </a:lnSpc>
                        <a:spcAft>
                          <a:spcPts val="0"/>
                        </a:spcAft>
                      </a:pPr>
                      <a:r>
                        <a:rPr lang="es-419" sz="1200" dirty="0">
                          <a:effectLst/>
                        </a:rPr>
                        <a:t> </a:t>
                      </a:r>
                      <a:endParaRPr lang="es-ES" sz="18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67970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30" grpId="0">
        <p:bldAsOne/>
      </p:bldGraphic>
      <p:bldGraphic spid="3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smtClean="0"/>
              <a:t>DESARROLLO DEL PROYECTO</a:t>
            </a:r>
            <a:endParaRPr lang="es-ES" dirty="0"/>
          </a:p>
        </p:txBody>
      </p:sp>
      <p:sp>
        <p:nvSpPr>
          <p:cNvPr id="4" name="CuadroTexto 3"/>
          <p:cNvSpPr txBox="1"/>
          <p:nvPr/>
        </p:nvSpPr>
        <p:spPr>
          <a:xfrm>
            <a:off x="4997669" y="1152983"/>
            <a:ext cx="5362365" cy="369332"/>
          </a:xfrm>
          <a:prstGeom prst="rect">
            <a:avLst/>
          </a:prstGeom>
          <a:noFill/>
        </p:spPr>
        <p:txBody>
          <a:bodyPr wrap="none" rtlCol="0">
            <a:spAutoFit/>
          </a:bodyPr>
          <a:lstStyle/>
          <a:p>
            <a:r>
              <a:rPr lang="es-419" b="1" dirty="0" smtClean="0"/>
              <a:t>LEVANTAMIENTO Y ANÁLISIS DE INFORMACIÓN</a:t>
            </a:r>
            <a:endParaRPr lang="es-ES" b="1" dirty="0"/>
          </a:p>
        </p:txBody>
      </p:sp>
      <p:sp>
        <p:nvSpPr>
          <p:cNvPr id="5" name="Marcador de contenido 2"/>
          <p:cNvSpPr txBox="1">
            <a:spLocks/>
          </p:cNvSpPr>
          <p:nvPr/>
        </p:nvSpPr>
        <p:spPr>
          <a:xfrm>
            <a:off x="1103313" y="2052920"/>
            <a:ext cx="9790659" cy="4195481"/>
          </a:xfrm>
          <a:prstGeom prst="rect">
            <a:avLst/>
          </a:prstGeom>
        </p:spPr>
        <p:txBody>
          <a:bodyPr/>
          <a:lst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s-419" dirty="0" smtClean="0"/>
              <a:t>Dimensiones y Medidas</a:t>
            </a:r>
          </a:p>
        </p:txBody>
      </p:sp>
      <p:sp>
        <p:nvSpPr>
          <p:cNvPr id="6" name="CuadroTexto 5"/>
          <p:cNvSpPr txBox="1"/>
          <p:nvPr/>
        </p:nvSpPr>
        <p:spPr>
          <a:xfrm>
            <a:off x="646112" y="1668582"/>
            <a:ext cx="1951175" cy="369332"/>
          </a:xfrm>
          <a:prstGeom prst="rect">
            <a:avLst/>
          </a:prstGeom>
          <a:noFill/>
        </p:spPr>
        <p:txBody>
          <a:bodyPr wrap="none" rtlCol="0">
            <a:spAutoFit/>
          </a:bodyPr>
          <a:lstStyle/>
          <a:p>
            <a:r>
              <a:rPr lang="es-419" b="1" dirty="0"/>
              <a:t>SE </a:t>
            </a:r>
            <a:r>
              <a:rPr lang="es-419" b="1" dirty="0" smtClean="0"/>
              <a:t>INDENTIFICÓ:</a:t>
            </a:r>
            <a:endParaRPr lang="es-ES" b="1" dirty="0"/>
          </a:p>
        </p:txBody>
      </p:sp>
      <p:graphicFrame>
        <p:nvGraphicFramePr>
          <p:cNvPr id="2" name="Tabla 1"/>
          <p:cNvGraphicFramePr>
            <a:graphicFrameLocks noGrp="1"/>
          </p:cNvGraphicFramePr>
          <p:nvPr>
            <p:extLst>
              <p:ext uri="{D42A27DB-BD31-4B8C-83A1-F6EECF244321}">
                <p14:modId xmlns:p14="http://schemas.microsoft.com/office/powerpoint/2010/main" val="580754638"/>
              </p:ext>
            </p:extLst>
          </p:nvPr>
        </p:nvGraphicFramePr>
        <p:xfrm>
          <a:off x="4997669" y="1509952"/>
          <a:ext cx="3941379" cy="5261511"/>
        </p:xfrm>
        <a:graphic>
          <a:graphicData uri="http://schemas.openxmlformats.org/drawingml/2006/table">
            <a:tbl>
              <a:tblPr firstRow="1" firstCol="1" bandRow="1">
                <a:tableStyleId>{5C22544A-7EE6-4342-B048-85BDC9FD1C3A}</a:tableStyleId>
              </a:tblPr>
              <a:tblGrid>
                <a:gridCol w="1326114"/>
                <a:gridCol w="2615265"/>
              </a:tblGrid>
              <a:tr h="182424">
                <a:tc gridSpan="2">
                  <a:txBody>
                    <a:bodyPr/>
                    <a:lstStyle/>
                    <a:p>
                      <a:pPr algn="ctr">
                        <a:lnSpc>
                          <a:spcPct val="150000"/>
                        </a:lnSpc>
                        <a:spcAft>
                          <a:spcPts val="0"/>
                        </a:spcAft>
                      </a:pPr>
                      <a:r>
                        <a:rPr lang="es-419" sz="1400" dirty="0" smtClean="0">
                          <a:effectLst/>
                          <a:latin typeface="Times New Roman" panose="02020603050405020304" pitchFamily="18" charset="0"/>
                          <a:ea typeface="Calibri" panose="020F0502020204030204" pitchFamily="34" charset="0"/>
                        </a:rPr>
                        <a:t>INFRAESTRUCTURA</a:t>
                      </a:r>
                      <a:endParaRPr lang="es-ES" sz="1400" dirty="0">
                        <a:effectLst/>
                        <a:latin typeface="Times New Roman" panose="02020603050405020304" pitchFamily="18" charset="0"/>
                        <a:ea typeface="Calibri" panose="020F0502020204030204" pitchFamily="34" charset="0"/>
                      </a:endParaRPr>
                    </a:p>
                  </a:txBody>
                  <a:tcPr marL="54727" marR="54727" marT="0" marB="0" anchor="ctr"/>
                </a:tc>
                <a:tc hMerge="1">
                  <a:txBody>
                    <a:bodyPr/>
                    <a:lstStyle/>
                    <a:p>
                      <a:endParaRPr lang="es-ES"/>
                    </a:p>
                  </a:txBody>
                  <a:tcPr/>
                </a:tc>
              </a:tr>
              <a:tr h="364849">
                <a:tc>
                  <a:txBody>
                    <a:bodyPr/>
                    <a:lstStyle/>
                    <a:p>
                      <a:pPr algn="just">
                        <a:lnSpc>
                          <a:spcPct val="150000"/>
                        </a:lnSpc>
                        <a:spcAft>
                          <a:spcPts val="0"/>
                        </a:spcAft>
                        <a:tabLst>
                          <a:tab pos="1178560" algn="l"/>
                        </a:tabLst>
                      </a:pPr>
                      <a:r>
                        <a:rPr lang="es-419" sz="1200" dirty="0">
                          <a:effectLst/>
                        </a:rPr>
                        <a:t>	</a:t>
                      </a:r>
                      <a:endParaRPr lang="es-ES" sz="1600" dirty="0">
                        <a:effectLst/>
                        <a:latin typeface="Times New Roman" panose="02020603050405020304" pitchFamily="18" charset="0"/>
                        <a:ea typeface="Calibri" panose="020F0502020204030204" pitchFamily="34" charset="0"/>
                      </a:endParaRPr>
                    </a:p>
                  </a:txBody>
                  <a:tcPr marL="54727" marR="54727" marT="0" marB="0" anchor="ctr"/>
                </a:tc>
                <a:tc>
                  <a:txBody>
                    <a:bodyPr/>
                    <a:lstStyle/>
                    <a:p>
                      <a:pPr marL="0" algn="ctr" defTabSz="457189" rtl="0" eaLnBrk="1" latinLnBrk="0" hangingPunct="1">
                        <a:lnSpc>
                          <a:spcPct val="100000"/>
                        </a:lnSpc>
                        <a:spcAft>
                          <a:spcPts val="0"/>
                        </a:spcAft>
                        <a:tabLst>
                          <a:tab pos="1178560" algn="l"/>
                        </a:tabLst>
                      </a:pPr>
                      <a:r>
                        <a:rPr lang="es-419" sz="1400" b="1" kern="1200" dirty="0" smtClean="0">
                          <a:solidFill>
                            <a:schemeClr val="lt1"/>
                          </a:solidFill>
                          <a:effectLst/>
                          <a:latin typeface="Times New Roman" panose="02020603050405020304" pitchFamily="18" charset="0"/>
                          <a:ea typeface="Calibri" panose="020F0502020204030204" pitchFamily="34" charset="0"/>
                          <a:cs typeface="+mn-cs"/>
                        </a:rPr>
                        <a:t>DIMENSIÓN</a:t>
                      </a:r>
                      <a:endParaRPr lang="es-ES" sz="1400" b="1" kern="1200" dirty="0">
                        <a:solidFill>
                          <a:schemeClr val="lt1"/>
                        </a:solidFill>
                        <a:effectLst/>
                        <a:latin typeface="Times New Roman" panose="02020603050405020304" pitchFamily="18" charset="0"/>
                        <a:ea typeface="Calibri" panose="020F0502020204030204" pitchFamily="34" charset="0"/>
                        <a:cs typeface="+mn-cs"/>
                      </a:endParaRPr>
                    </a:p>
                  </a:txBody>
                  <a:tcPr marL="54727" marR="54727" marT="0" marB="0" anchor="ctr">
                    <a:solidFill>
                      <a:schemeClr val="accent1"/>
                    </a:solidFill>
                  </a:tcPr>
                </a:tc>
              </a:tr>
              <a:tr h="182424">
                <a:tc rowSpan="11">
                  <a:txBody>
                    <a:bodyPr/>
                    <a:lstStyle/>
                    <a:p>
                      <a:pPr algn="just">
                        <a:lnSpc>
                          <a:spcPct val="150000"/>
                        </a:lnSpc>
                        <a:spcAft>
                          <a:spcPts val="0"/>
                        </a:spcAft>
                      </a:pPr>
                      <a:r>
                        <a:rPr lang="es-419" sz="1200">
                          <a:effectLst/>
                        </a:rPr>
                        <a:t>Dimensiones</a:t>
                      </a:r>
                      <a:endParaRPr lang="es-ES" sz="1600">
                        <a:effectLst/>
                        <a:latin typeface="Times New Roman" panose="02020603050405020304" pitchFamily="18" charset="0"/>
                        <a:ea typeface="Calibri" panose="020F0502020204030204" pitchFamily="34" charset="0"/>
                      </a:endParaRPr>
                    </a:p>
                  </a:txBody>
                  <a:tcPr marL="54727" marR="54727" marT="0" marB="0" anchor="ctr"/>
                </a:tc>
                <a:tc>
                  <a:txBody>
                    <a:bodyPr/>
                    <a:lstStyle/>
                    <a:p>
                      <a:pPr algn="just">
                        <a:lnSpc>
                          <a:spcPct val="150000"/>
                        </a:lnSpc>
                        <a:spcAft>
                          <a:spcPts val="0"/>
                        </a:spcAft>
                      </a:pPr>
                      <a:r>
                        <a:rPr lang="es-419" sz="1400" dirty="0">
                          <a:effectLst/>
                        </a:rPr>
                        <a:t>Área Protegida</a:t>
                      </a:r>
                      <a:endParaRPr lang="es-ES" sz="1400" dirty="0">
                        <a:effectLst/>
                        <a:latin typeface="Times New Roman" panose="02020603050405020304" pitchFamily="18" charset="0"/>
                        <a:ea typeface="Calibri" panose="020F0502020204030204" pitchFamily="34" charset="0"/>
                      </a:endParaRPr>
                    </a:p>
                  </a:txBody>
                  <a:tcPr marL="54727" marR="54727" marT="0" marB="0" anchor="ctr"/>
                </a:tc>
              </a:tr>
              <a:tr h="182424">
                <a:tc vMerge="1">
                  <a:txBody>
                    <a:bodyPr/>
                    <a:lstStyle/>
                    <a:p>
                      <a:endParaRPr lang="es-ES"/>
                    </a:p>
                  </a:txBody>
                  <a:tcPr/>
                </a:tc>
                <a:tc>
                  <a:txBody>
                    <a:bodyPr/>
                    <a:lstStyle/>
                    <a:p>
                      <a:pPr algn="just">
                        <a:lnSpc>
                          <a:spcPct val="150000"/>
                        </a:lnSpc>
                        <a:spcAft>
                          <a:spcPts val="0"/>
                        </a:spcAft>
                      </a:pPr>
                      <a:r>
                        <a:rPr lang="es-419" sz="1400">
                          <a:effectLst/>
                        </a:rPr>
                        <a:t>Bloque Petrolero</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182424">
                <a:tc vMerge="1">
                  <a:txBody>
                    <a:bodyPr/>
                    <a:lstStyle/>
                    <a:p>
                      <a:endParaRPr lang="es-ES"/>
                    </a:p>
                  </a:txBody>
                  <a:tcPr/>
                </a:tc>
                <a:tc>
                  <a:txBody>
                    <a:bodyPr/>
                    <a:lstStyle/>
                    <a:p>
                      <a:pPr algn="just">
                        <a:lnSpc>
                          <a:spcPct val="150000"/>
                        </a:lnSpc>
                        <a:spcAft>
                          <a:spcPts val="0"/>
                        </a:spcAft>
                      </a:pPr>
                      <a:r>
                        <a:rPr lang="es-419" sz="1400">
                          <a:effectLst/>
                        </a:rPr>
                        <a:t>Campo Petrolero</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547273">
                <a:tc vMerge="1">
                  <a:txBody>
                    <a:bodyPr/>
                    <a:lstStyle/>
                    <a:p>
                      <a:endParaRPr lang="es-ES"/>
                    </a:p>
                  </a:txBody>
                  <a:tcPr/>
                </a:tc>
                <a:tc>
                  <a:txBody>
                    <a:bodyPr/>
                    <a:lstStyle/>
                    <a:p>
                      <a:pPr algn="just">
                        <a:lnSpc>
                          <a:spcPct val="150000"/>
                        </a:lnSpc>
                        <a:spcAft>
                          <a:spcPts val="0"/>
                        </a:spcAft>
                      </a:pPr>
                      <a:r>
                        <a:rPr lang="es-419" sz="1400">
                          <a:effectLst/>
                        </a:rPr>
                        <a:t>Cuenca Hidrográfica</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182424">
                <a:tc vMerge="1">
                  <a:txBody>
                    <a:bodyPr/>
                    <a:lstStyle/>
                    <a:p>
                      <a:endParaRPr lang="es-ES"/>
                    </a:p>
                  </a:txBody>
                  <a:tcPr/>
                </a:tc>
                <a:tc>
                  <a:txBody>
                    <a:bodyPr/>
                    <a:lstStyle/>
                    <a:p>
                      <a:pPr algn="just">
                        <a:lnSpc>
                          <a:spcPct val="150000"/>
                        </a:lnSpc>
                        <a:spcAft>
                          <a:spcPts val="0"/>
                        </a:spcAft>
                      </a:pPr>
                      <a:r>
                        <a:rPr lang="es-419" sz="1400">
                          <a:effectLst/>
                        </a:rPr>
                        <a:t>Estado Pozo</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182424">
                <a:tc vMerge="1">
                  <a:txBody>
                    <a:bodyPr/>
                    <a:lstStyle/>
                    <a:p>
                      <a:endParaRPr lang="es-ES"/>
                    </a:p>
                  </a:txBody>
                  <a:tcPr/>
                </a:tc>
                <a:tc>
                  <a:txBody>
                    <a:bodyPr/>
                    <a:lstStyle/>
                    <a:p>
                      <a:pPr algn="just">
                        <a:lnSpc>
                          <a:spcPct val="150000"/>
                        </a:lnSpc>
                        <a:spcAft>
                          <a:spcPts val="0"/>
                        </a:spcAft>
                      </a:pPr>
                      <a:r>
                        <a:rPr lang="es-419" sz="1400">
                          <a:effectLst/>
                        </a:rPr>
                        <a:t>Estatal</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364849">
                <a:tc vMerge="1">
                  <a:txBody>
                    <a:bodyPr/>
                    <a:lstStyle/>
                    <a:p>
                      <a:endParaRPr lang="es-ES"/>
                    </a:p>
                  </a:txBody>
                  <a:tcPr/>
                </a:tc>
                <a:tc>
                  <a:txBody>
                    <a:bodyPr/>
                    <a:lstStyle/>
                    <a:p>
                      <a:pPr algn="just">
                        <a:lnSpc>
                          <a:spcPct val="150000"/>
                        </a:lnSpc>
                        <a:spcAft>
                          <a:spcPts val="0"/>
                        </a:spcAft>
                      </a:pPr>
                      <a:r>
                        <a:rPr lang="es-419" sz="1400">
                          <a:effectLst/>
                        </a:rPr>
                        <a:t>Infraestructura</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547273">
                <a:tc vMerge="1">
                  <a:txBody>
                    <a:bodyPr/>
                    <a:lstStyle/>
                    <a:p>
                      <a:endParaRPr lang="es-ES"/>
                    </a:p>
                  </a:txBody>
                  <a:tcPr/>
                </a:tc>
                <a:tc>
                  <a:txBody>
                    <a:bodyPr/>
                    <a:lstStyle/>
                    <a:p>
                      <a:pPr algn="just">
                        <a:lnSpc>
                          <a:spcPct val="150000"/>
                        </a:lnSpc>
                        <a:spcAft>
                          <a:spcPts val="0"/>
                        </a:spcAft>
                      </a:pPr>
                      <a:r>
                        <a:rPr lang="es-419" sz="1400">
                          <a:effectLst/>
                        </a:rPr>
                        <a:t>Localidad</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182424">
                <a:tc vMerge="1">
                  <a:txBody>
                    <a:bodyPr/>
                    <a:lstStyle/>
                    <a:p>
                      <a:endParaRPr lang="es-ES"/>
                    </a:p>
                  </a:txBody>
                  <a:tcPr/>
                </a:tc>
                <a:tc>
                  <a:txBody>
                    <a:bodyPr/>
                    <a:lstStyle/>
                    <a:p>
                      <a:pPr algn="just">
                        <a:lnSpc>
                          <a:spcPct val="150000"/>
                        </a:lnSpc>
                        <a:spcAft>
                          <a:spcPts val="0"/>
                        </a:spcAft>
                      </a:pPr>
                      <a:r>
                        <a:rPr lang="es-419" sz="1400">
                          <a:effectLst/>
                        </a:rPr>
                        <a:t>Territorio Indígena</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512098">
                <a:tc vMerge="1">
                  <a:txBody>
                    <a:bodyPr/>
                    <a:lstStyle/>
                    <a:p>
                      <a:endParaRPr lang="es-ES"/>
                    </a:p>
                  </a:txBody>
                  <a:tcPr/>
                </a:tc>
                <a:tc>
                  <a:txBody>
                    <a:bodyPr/>
                    <a:lstStyle/>
                    <a:p>
                      <a:pPr algn="just">
                        <a:lnSpc>
                          <a:spcPct val="150000"/>
                        </a:lnSpc>
                        <a:spcAft>
                          <a:spcPts val="0"/>
                        </a:spcAft>
                      </a:pPr>
                      <a:r>
                        <a:rPr lang="es-419" sz="1400">
                          <a:effectLst/>
                        </a:rPr>
                        <a:t>Tiempo</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182424">
                <a:tc vMerge="1">
                  <a:txBody>
                    <a:bodyPr/>
                    <a:lstStyle/>
                    <a:p>
                      <a:endParaRPr lang="es-ES"/>
                    </a:p>
                  </a:txBody>
                  <a:tcPr/>
                </a:tc>
                <a:tc>
                  <a:txBody>
                    <a:bodyPr/>
                    <a:lstStyle/>
                    <a:p>
                      <a:pPr algn="just">
                        <a:lnSpc>
                          <a:spcPct val="150000"/>
                        </a:lnSpc>
                        <a:spcAft>
                          <a:spcPts val="0"/>
                        </a:spcAft>
                      </a:pPr>
                      <a:r>
                        <a:rPr lang="es-419" sz="1400">
                          <a:effectLst/>
                        </a:rPr>
                        <a:t>Tipo Estación</a:t>
                      </a:r>
                      <a:endParaRPr lang="es-ES" sz="1400">
                        <a:effectLst/>
                        <a:latin typeface="Times New Roman" panose="02020603050405020304" pitchFamily="18" charset="0"/>
                        <a:ea typeface="Calibri" panose="020F0502020204030204" pitchFamily="34" charset="0"/>
                      </a:endParaRPr>
                    </a:p>
                  </a:txBody>
                  <a:tcPr marL="54727" marR="54727" marT="0" marB="0" anchor="ctr"/>
                </a:tc>
              </a:tr>
              <a:tr h="364849">
                <a:tc>
                  <a:txBody>
                    <a:bodyPr/>
                    <a:lstStyle/>
                    <a:p>
                      <a:pPr algn="just">
                        <a:lnSpc>
                          <a:spcPct val="150000"/>
                        </a:lnSpc>
                        <a:spcAft>
                          <a:spcPts val="0"/>
                        </a:spcAft>
                      </a:pPr>
                      <a:r>
                        <a:rPr lang="es-419" sz="1200">
                          <a:effectLst/>
                        </a:rPr>
                        <a:t>Medidas</a:t>
                      </a:r>
                      <a:endParaRPr lang="es-ES" sz="1600">
                        <a:effectLst/>
                        <a:latin typeface="Times New Roman" panose="02020603050405020304" pitchFamily="18" charset="0"/>
                        <a:ea typeface="Calibri" panose="020F0502020204030204" pitchFamily="34" charset="0"/>
                      </a:endParaRPr>
                    </a:p>
                  </a:txBody>
                  <a:tcPr marL="54727" marR="54727" marT="0" marB="0" anchor="ctr"/>
                </a:tc>
                <a:tc>
                  <a:txBody>
                    <a:bodyPr/>
                    <a:lstStyle/>
                    <a:p>
                      <a:pPr algn="l">
                        <a:lnSpc>
                          <a:spcPct val="150000"/>
                        </a:lnSpc>
                        <a:spcAft>
                          <a:spcPts val="0"/>
                        </a:spcAft>
                      </a:pPr>
                      <a:r>
                        <a:rPr lang="es-419" sz="1400" dirty="0">
                          <a:effectLst/>
                        </a:rPr>
                        <a:t>Número de </a:t>
                      </a:r>
                      <a:r>
                        <a:rPr lang="es-419" sz="1400" dirty="0" smtClean="0">
                          <a:effectLst/>
                        </a:rPr>
                        <a:t>Infraestructuras</a:t>
                      </a:r>
                      <a:endParaRPr lang="es-ES" sz="1400" dirty="0">
                        <a:effectLst/>
                        <a:latin typeface="Times New Roman" panose="02020603050405020304" pitchFamily="18" charset="0"/>
                        <a:ea typeface="Calibri" panose="020F0502020204030204" pitchFamily="34" charset="0"/>
                      </a:endParaRPr>
                    </a:p>
                  </a:txBody>
                  <a:tcPr marL="54727" marR="54727" marT="0" marB="0"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056553936"/>
              </p:ext>
            </p:extLst>
          </p:nvPr>
        </p:nvGraphicFramePr>
        <p:xfrm>
          <a:off x="4997669" y="1509952"/>
          <a:ext cx="3972910" cy="5256608"/>
        </p:xfrm>
        <a:graphic>
          <a:graphicData uri="http://schemas.openxmlformats.org/drawingml/2006/table">
            <a:tbl>
              <a:tblPr firstRow="1" firstCol="1" bandRow="1">
                <a:tableStyleId>{5C22544A-7EE6-4342-B048-85BDC9FD1C3A}</a:tableStyleId>
              </a:tblPr>
              <a:tblGrid>
                <a:gridCol w="1887188"/>
                <a:gridCol w="2085722"/>
              </a:tblGrid>
              <a:tr h="244226">
                <a:tc gridSpan="2">
                  <a:txBody>
                    <a:bodyPr/>
                    <a:lstStyle/>
                    <a:p>
                      <a:pPr algn="ctr">
                        <a:lnSpc>
                          <a:spcPct val="150000"/>
                        </a:lnSpc>
                        <a:spcAft>
                          <a:spcPts val="0"/>
                        </a:spcAft>
                      </a:pPr>
                      <a:r>
                        <a:rPr lang="es-419" sz="1400" dirty="0" smtClean="0">
                          <a:effectLst/>
                        </a:rPr>
                        <a:t>GESTIÓN </a:t>
                      </a:r>
                      <a:r>
                        <a:rPr lang="es-419" sz="1400" dirty="0">
                          <a:effectLst/>
                        </a:rPr>
                        <a:t>SOCIAL</a:t>
                      </a:r>
                      <a:endParaRPr lang="es-ES" sz="1400" dirty="0">
                        <a:effectLst/>
                        <a:latin typeface="Times New Roman" panose="02020603050405020304" pitchFamily="18" charset="0"/>
                        <a:ea typeface="Calibri" panose="020F0502020204030204" pitchFamily="34" charset="0"/>
                      </a:endParaRPr>
                    </a:p>
                  </a:txBody>
                  <a:tcPr marL="57215" marR="57215" marT="0" marB="0" anchor="ctr"/>
                </a:tc>
                <a:tc hMerge="1">
                  <a:txBody>
                    <a:bodyPr/>
                    <a:lstStyle/>
                    <a:p>
                      <a:endParaRPr lang="es-ES"/>
                    </a:p>
                  </a:txBody>
                  <a:tcPr/>
                </a:tc>
              </a:tr>
              <a:tr h="244226">
                <a:tc>
                  <a:txBody>
                    <a:bodyPr/>
                    <a:lstStyle/>
                    <a:p>
                      <a:pPr algn="ctr">
                        <a:lnSpc>
                          <a:spcPct val="150000"/>
                        </a:lnSpc>
                        <a:spcAft>
                          <a:spcPts val="0"/>
                        </a:spcAft>
                      </a:pPr>
                      <a:r>
                        <a:rPr lang="es-419" sz="1400">
                          <a:effectLst/>
                        </a:rPr>
                        <a:t> </a:t>
                      </a:r>
                      <a:endParaRPr lang="es-ES" sz="1400">
                        <a:effectLst/>
                        <a:latin typeface="Times New Roman" panose="02020603050405020304" pitchFamily="18" charset="0"/>
                        <a:ea typeface="Calibri" panose="020F0502020204030204" pitchFamily="34" charset="0"/>
                      </a:endParaRPr>
                    </a:p>
                  </a:txBody>
                  <a:tcPr marL="57215" marR="57215" marT="0" marB="0" anchor="ctr"/>
                </a:tc>
                <a:tc>
                  <a:txBody>
                    <a:bodyPr/>
                    <a:lstStyle/>
                    <a:p>
                      <a:pPr algn="ctr">
                        <a:lnSpc>
                          <a:spcPct val="150000"/>
                        </a:lnSpc>
                        <a:spcAft>
                          <a:spcPts val="0"/>
                        </a:spcAft>
                      </a:pPr>
                      <a:r>
                        <a:rPr lang="es-419" sz="1400" b="1" dirty="0" smtClean="0">
                          <a:solidFill>
                            <a:schemeClr val="tx1"/>
                          </a:solidFill>
                          <a:effectLst/>
                        </a:rPr>
                        <a:t>DIMENSIÓN</a:t>
                      </a:r>
                      <a:endParaRPr lang="es-ES" sz="1400" b="1" dirty="0">
                        <a:solidFill>
                          <a:schemeClr val="tx1"/>
                        </a:solidFill>
                        <a:effectLst/>
                        <a:latin typeface="Times New Roman" panose="02020603050405020304" pitchFamily="18" charset="0"/>
                        <a:ea typeface="Calibri" panose="020F0502020204030204" pitchFamily="34" charset="0"/>
                      </a:endParaRPr>
                    </a:p>
                  </a:txBody>
                  <a:tcPr marL="57215" marR="57215" marT="0" marB="0" anchor="ctr">
                    <a:solidFill>
                      <a:schemeClr val="accent1"/>
                    </a:solidFill>
                  </a:tcPr>
                </a:tc>
              </a:tr>
              <a:tr h="244226">
                <a:tc rowSpan="12">
                  <a:txBody>
                    <a:bodyPr/>
                    <a:lstStyle/>
                    <a:p>
                      <a:pPr algn="just">
                        <a:lnSpc>
                          <a:spcPct val="150000"/>
                        </a:lnSpc>
                        <a:spcAft>
                          <a:spcPts val="0"/>
                        </a:spcAft>
                      </a:pPr>
                      <a:r>
                        <a:rPr lang="es-419" sz="1400" dirty="0">
                          <a:effectLst/>
                        </a:rPr>
                        <a:t>Dimensiones</a:t>
                      </a:r>
                      <a:endParaRPr lang="es-ES" sz="1400" dirty="0">
                        <a:effectLst/>
                        <a:latin typeface="Times New Roman" panose="02020603050405020304" pitchFamily="18" charset="0"/>
                        <a:ea typeface="Calibri" panose="020F0502020204030204" pitchFamily="34" charset="0"/>
                      </a:endParaRPr>
                    </a:p>
                  </a:txBody>
                  <a:tcPr marL="57215" marR="57215" marT="0" marB="0" anchor="ctr"/>
                </a:tc>
                <a:tc>
                  <a:txBody>
                    <a:bodyPr/>
                    <a:lstStyle/>
                    <a:p>
                      <a:pPr algn="just">
                        <a:lnSpc>
                          <a:spcPct val="150000"/>
                        </a:lnSpc>
                        <a:spcAft>
                          <a:spcPts val="0"/>
                        </a:spcAft>
                      </a:pPr>
                      <a:r>
                        <a:rPr lang="es-419" sz="1400">
                          <a:effectLst/>
                        </a:rPr>
                        <a:t>Área Protegida</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vMerge="1">
                  <a:txBody>
                    <a:bodyPr/>
                    <a:lstStyle/>
                    <a:p>
                      <a:endParaRPr lang="es-ES"/>
                    </a:p>
                  </a:txBody>
                  <a:tcPr/>
                </a:tc>
                <a:tc>
                  <a:txBody>
                    <a:bodyPr/>
                    <a:lstStyle/>
                    <a:p>
                      <a:pPr algn="just">
                        <a:lnSpc>
                          <a:spcPct val="150000"/>
                        </a:lnSpc>
                        <a:spcAft>
                          <a:spcPts val="0"/>
                        </a:spcAft>
                      </a:pPr>
                      <a:r>
                        <a:rPr lang="es-419" sz="1400">
                          <a:effectLst/>
                        </a:rPr>
                        <a:t>Bloque Petrolero</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vMerge="1">
                  <a:txBody>
                    <a:bodyPr/>
                    <a:lstStyle/>
                    <a:p>
                      <a:endParaRPr lang="es-ES"/>
                    </a:p>
                  </a:txBody>
                  <a:tcPr/>
                </a:tc>
                <a:tc>
                  <a:txBody>
                    <a:bodyPr/>
                    <a:lstStyle/>
                    <a:p>
                      <a:pPr algn="just">
                        <a:lnSpc>
                          <a:spcPct val="150000"/>
                        </a:lnSpc>
                        <a:spcAft>
                          <a:spcPts val="0"/>
                        </a:spcAft>
                      </a:pPr>
                      <a:r>
                        <a:rPr lang="es-419" sz="1400">
                          <a:effectLst/>
                        </a:rPr>
                        <a:t>Campo Petrolero</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385851">
                <a:tc vMerge="1">
                  <a:txBody>
                    <a:bodyPr/>
                    <a:lstStyle/>
                    <a:p>
                      <a:endParaRPr lang="es-ES"/>
                    </a:p>
                  </a:txBody>
                  <a:tcPr/>
                </a:tc>
                <a:tc>
                  <a:txBody>
                    <a:bodyPr/>
                    <a:lstStyle/>
                    <a:p>
                      <a:pPr algn="just">
                        <a:lnSpc>
                          <a:spcPct val="150000"/>
                        </a:lnSpc>
                        <a:spcAft>
                          <a:spcPts val="0"/>
                        </a:spcAft>
                      </a:pPr>
                      <a:r>
                        <a:rPr lang="es-419" sz="1400" dirty="0">
                          <a:effectLst/>
                        </a:rPr>
                        <a:t>Cuenca Hidrográfica</a:t>
                      </a:r>
                      <a:endParaRPr lang="es-ES" sz="1400" dirty="0">
                        <a:effectLst/>
                        <a:latin typeface="Times New Roman" panose="02020603050405020304" pitchFamily="18" charset="0"/>
                        <a:ea typeface="Calibri" panose="020F0502020204030204" pitchFamily="34" charset="0"/>
                      </a:endParaRPr>
                    </a:p>
                  </a:txBody>
                  <a:tcPr marL="57215" marR="57215" marT="0" marB="0" anchor="ctr"/>
                </a:tc>
              </a:tr>
              <a:tr h="268014">
                <a:tc vMerge="1">
                  <a:txBody>
                    <a:bodyPr/>
                    <a:lstStyle/>
                    <a:p>
                      <a:endParaRPr lang="es-ES"/>
                    </a:p>
                  </a:txBody>
                  <a:tcPr/>
                </a:tc>
                <a:tc>
                  <a:txBody>
                    <a:bodyPr/>
                    <a:lstStyle/>
                    <a:p>
                      <a:pPr algn="just">
                        <a:lnSpc>
                          <a:spcPct val="150000"/>
                        </a:lnSpc>
                        <a:spcAft>
                          <a:spcPts val="0"/>
                        </a:spcAft>
                      </a:pPr>
                      <a:r>
                        <a:rPr lang="es-419" sz="1400">
                          <a:effectLst/>
                        </a:rPr>
                        <a:t>Gestión Social</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362607">
                <a:tc vMerge="1">
                  <a:txBody>
                    <a:bodyPr/>
                    <a:lstStyle/>
                    <a:p>
                      <a:endParaRPr lang="es-ES"/>
                    </a:p>
                  </a:txBody>
                  <a:tcPr/>
                </a:tc>
                <a:tc>
                  <a:txBody>
                    <a:bodyPr/>
                    <a:lstStyle/>
                    <a:p>
                      <a:pPr algn="just">
                        <a:lnSpc>
                          <a:spcPct val="150000"/>
                        </a:lnSpc>
                        <a:spcAft>
                          <a:spcPts val="0"/>
                        </a:spcAft>
                      </a:pPr>
                      <a:r>
                        <a:rPr lang="es-419" sz="1400">
                          <a:effectLst/>
                        </a:rPr>
                        <a:t>Localidad</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vMerge="1">
                  <a:txBody>
                    <a:bodyPr/>
                    <a:lstStyle/>
                    <a:p>
                      <a:endParaRPr lang="es-ES"/>
                    </a:p>
                  </a:txBody>
                  <a:tcPr/>
                </a:tc>
                <a:tc>
                  <a:txBody>
                    <a:bodyPr/>
                    <a:lstStyle/>
                    <a:p>
                      <a:pPr algn="just">
                        <a:lnSpc>
                          <a:spcPct val="150000"/>
                        </a:lnSpc>
                        <a:spcAft>
                          <a:spcPts val="0"/>
                        </a:spcAft>
                      </a:pPr>
                      <a:r>
                        <a:rPr lang="es-419" sz="1400">
                          <a:effectLst/>
                        </a:rPr>
                        <a:t>Territorio Indígena</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347630">
                <a:tc vMerge="1">
                  <a:txBody>
                    <a:bodyPr/>
                    <a:lstStyle/>
                    <a:p>
                      <a:endParaRPr lang="es-ES"/>
                    </a:p>
                  </a:txBody>
                  <a:tcPr/>
                </a:tc>
                <a:tc>
                  <a:txBody>
                    <a:bodyPr/>
                    <a:lstStyle/>
                    <a:p>
                      <a:pPr algn="just">
                        <a:lnSpc>
                          <a:spcPct val="150000"/>
                        </a:lnSpc>
                        <a:spcAft>
                          <a:spcPts val="0"/>
                        </a:spcAft>
                      </a:pPr>
                      <a:r>
                        <a:rPr lang="es-419" sz="1400">
                          <a:effectLst/>
                        </a:rPr>
                        <a:t>Tiempo</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vMerge="1">
                  <a:txBody>
                    <a:bodyPr/>
                    <a:lstStyle/>
                    <a:p>
                      <a:endParaRPr lang="es-ES"/>
                    </a:p>
                  </a:txBody>
                  <a:tcPr/>
                </a:tc>
                <a:tc>
                  <a:txBody>
                    <a:bodyPr/>
                    <a:lstStyle/>
                    <a:p>
                      <a:pPr algn="just">
                        <a:lnSpc>
                          <a:spcPct val="150000"/>
                        </a:lnSpc>
                        <a:spcAft>
                          <a:spcPts val="0"/>
                        </a:spcAft>
                      </a:pPr>
                      <a:r>
                        <a:rPr lang="es-419" sz="1400">
                          <a:effectLst/>
                        </a:rPr>
                        <a:t>Actor Beneficiario</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440005">
                <a:tc vMerge="1">
                  <a:txBody>
                    <a:bodyPr/>
                    <a:lstStyle/>
                    <a:p>
                      <a:endParaRPr lang="es-ES"/>
                    </a:p>
                  </a:txBody>
                  <a:tcPr/>
                </a:tc>
                <a:tc>
                  <a:txBody>
                    <a:bodyPr/>
                    <a:lstStyle/>
                    <a:p>
                      <a:pPr algn="just">
                        <a:lnSpc>
                          <a:spcPct val="150000"/>
                        </a:lnSpc>
                        <a:spcAft>
                          <a:spcPts val="0"/>
                        </a:spcAft>
                      </a:pPr>
                      <a:r>
                        <a:rPr lang="es-419" sz="1400">
                          <a:effectLst/>
                        </a:rPr>
                        <a:t>Ámbito Agravante Figura</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vMerge="1">
                  <a:txBody>
                    <a:bodyPr/>
                    <a:lstStyle/>
                    <a:p>
                      <a:endParaRPr lang="es-ES"/>
                    </a:p>
                  </a:txBody>
                  <a:tcPr/>
                </a:tc>
                <a:tc>
                  <a:txBody>
                    <a:bodyPr/>
                    <a:lstStyle/>
                    <a:p>
                      <a:pPr algn="just">
                        <a:lnSpc>
                          <a:spcPct val="150000"/>
                        </a:lnSpc>
                        <a:spcAft>
                          <a:spcPts val="0"/>
                        </a:spcAft>
                      </a:pPr>
                      <a:r>
                        <a:rPr lang="es-419" sz="1400">
                          <a:effectLst/>
                        </a:rPr>
                        <a:t>Tipo</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vMerge="1">
                  <a:txBody>
                    <a:bodyPr/>
                    <a:lstStyle/>
                    <a:p>
                      <a:endParaRPr lang="es-ES"/>
                    </a:p>
                  </a:txBody>
                  <a:tcPr/>
                </a:tc>
                <a:tc>
                  <a:txBody>
                    <a:bodyPr/>
                    <a:lstStyle/>
                    <a:p>
                      <a:pPr algn="just">
                        <a:lnSpc>
                          <a:spcPct val="150000"/>
                        </a:lnSpc>
                        <a:spcAft>
                          <a:spcPts val="0"/>
                        </a:spcAft>
                      </a:pPr>
                      <a:r>
                        <a:rPr lang="es-419" sz="1400">
                          <a:effectLst/>
                        </a:rPr>
                        <a:t>Tipo Documento</a:t>
                      </a:r>
                      <a:endParaRPr lang="es-ES" sz="1400">
                        <a:effectLst/>
                        <a:latin typeface="Times New Roman" panose="02020603050405020304" pitchFamily="18" charset="0"/>
                        <a:ea typeface="Calibri" panose="020F0502020204030204" pitchFamily="34" charset="0"/>
                      </a:endParaRPr>
                    </a:p>
                  </a:txBody>
                  <a:tcPr marL="57215" marR="57215" marT="0" marB="0" anchor="ctr"/>
                </a:tc>
              </a:tr>
              <a:tr h="244226">
                <a:tc>
                  <a:txBody>
                    <a:bodyPr/>
                    <a:lstStyle/>
                    <a:p>
                      <a:pPr algn="just">
                        <a:lnSpc>
                          <a:spcPct val="150000"/>
                        </a:lnSpc>
                        <a:spcAft>
                          <a:spcPts val="0"/>
                        </a:spcAft>
                      </a:pPr>
                      <a:r>
                        <a:rPr lang="es-419" sz="1400">
                          <a:effectLst/>
                        </a:rPr>
                        <a:t>Medidas</a:t>
                      </a:r>
                      <a:endParaRPr lang="es-ES" sz="1400">
                        <a:effectLst/>
                        <a:latin typeface="Times New Roman" panose="02020603050405020304" pitchFamily="18" charset="0"/>
                        <a:ea typeface="Calibri" panose="020F0502020204030204" pitchFamily="34" charset="0"/>
                      </a:endParaRPr>
                    </a:p>
                  </a:txBody>
                  <a:tcPr marL="57215" marR="57215" marT="0" marB="0" anchor="ctr"/>
                </a:tc>
                <a:tc>
                  <a:txBody>
                    <a:bodyPr/>
                    <a:lstStyle/>
                    <a:p>
                      <a:pPr algn="just">
                        <a:lnSpc>
                          <a:spcPct val="150000"/>
                        </a:lnSpc>
                        <a:spcAft>
                          <a:spcPts val="0"/>
                        </a:spcAft>
                      </a:pPr>
                      <a:r>
                        <a:rPr lang="es-419" sz="1400" dirty="0">
                          <a:effectLst/>
                        </a:rPr>
                        <a:t>Número de </a:t>
                      </a:r>
                      <a:r>
                        <a:rPr lang="es-419" sz="1400" dirty="0" smtClean="0">
                          <a:effectLst/>
                        </a:rPr>
                        <a:t>Eventos</a:t>
                      </a:r>
                      <a:endParaRPr lang="es-ES" sz="1400" dirty="0">
                        <a:effectLst/>
                        <a:latin typeface="Times New Roman" panose="02020603050405020304" pitchFamily="18" charset="0"/>
                        <a:ea typeface="Calibri" panose="020F0502020204030204" pitchFamily="34" charset="0"/>
                      </a:endParaRPr>
                    </a:p>
                  </a:txBody>
                  <a:tcPr marL="57215" marR="57215" marT="0" marB="0" anchor="ctr"/>
                </a:tc>
              </a:tr>
            </a:tbl>
          </a:graphicData>
        </a:graphic>
      </p:graphicFrame>
    </p:spTree>
    <p:extLst>
      <p:ext uri="{BB962C8B-B14F-4D97-AF65-F5344CB8AC3E}">
        <p14:creationId xmlns:p14="http://schemas.microsoft.com/office/powerpoint/2010/main" val="2982832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DESARROLLO DEL PROYECTO</a:t>
            </a:r>
            <a:endParaRPr lang="es-ES" dirty="0"/>
          </a:p>
        </p:txBody>
      </p:sp>
      <p:graphicFrame>
        <p:nvGraphicFramePr>
          <p:cNvPr id="7" name="Diagrama 6"/>
          <p:cNvGraphicFramePr/>
          <p:nvPr>
            <p:extLst>
              <p:ext uri="{D42A27DB-BD31-4B8C-83A1-F6EECF244321}">
                <p14:modId xmlns:p14="http://schemas.microsoft.com/office/powerpoint/2010/main" val="458529386"/>
              </p:ext>
            </p:extLst>
          </p:nvPr>
        </p:nvGraphicFramePr>
        <p:xfrm>
          <a:off x="804041" y="1418898"/>
          <a:ext cx="10878207" cy="479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echa abajo 7"/>
          <p:cNvSpPr/>
          <p:nvPr/>
        </p:nvSpPr>
        <p:spPr>
          <a:xfrm>
            <a:off x="478651" y="2174458"/>
            <a:ext cx="278094" cy="2861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9" name="Flecha abajo 8"/>
          <p:cNvSpPr/>
          <p:nvPr/>
        </p:nvSpPr>
        <p:spPr>
          <a:xfrm rot="10800000">
            <a:off x="11682248" y="2323244"/>
            <a:ext cx="276419" cy="2858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CuadroTexto 9"/>
          <p:cNvSpPr txBox="1"/>
          <p:nvPr/>
        </p:nvSpPr>
        <p:spPr>
          <a:xfrm>
            <a:off x="4997669" y="1166647"/>
            <a:ext cx="5053166" cy="369332"/>
          </a:xfrm>
          <a:prstGeom prst="rect">
            <a:avLst/>
          </a:prstGeom>
          <a:noFill/>
        </p:spPr>
        <p:txBody>
          <a:bodyPr wrap="square" rtlCol="0">
            <a:spAutoFit/>
          </a:bodyPr>
          <a:lstStyle/>
          <a:p>
            <a:pPr algn="r"/>
            <a:r>
              <a:rPr lang="es-419" b="1" dirty="0" smtClean="0"/>
              <a:t>ANÁLISIS DE DRILL DOWN Y DRILL UP</a:t>
            </a:r>
            <a:endParaRPr lang="es-ES" b="1" dirty="0"/>
          </a:p>
        </p:txBody>
      </p:sp>
    </p:spTree>
    <p:extLst>
      <p:ext uri="{BB962C8B-B14F-4D97-AF65-F5344CB8AC3E}">
        <p14:creationId xmlns:p14="http://schemas.microsoft.com/office/powerpoint/2010/main" val="2762963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redondeado 25"/>
          <p:cNvSpPr/>
          <p:nvPr/>
        </p:nvSpPr>
        <p:spPr>
          <a:xfrm>
            <a:off x="2613555" y="1853248"/>
            <a:ext cx="1602040" cy="70517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dirty="0">
                <a:effectLst/>
                <a:latin typeface="Times New Roman" panose="02020603050405020304" pitchFamily="18" charset="0"/>
                <a:ea typeface="Calibri" panose="020F0502020204030204" pitchFamily="34" charset="0"/>
              </a:rPr>
              <a:t>Área Protegida</a:t>
            </a:r>
            <a:endParaRPr lang="es-ES" sz="1500" dirty="0">
              <a:effectLst/>
              <a:latin typeface="Times New Roman" panose="02020603050405020304" pitchFamily="18" charset="0"/>
              <a:ea typeface="Calibri" panose="020F0502020204030204" pitchFamily="34" charset="0"/>
            </a:endParaRPr>
          </a:p>
        </p:txBody>
      </p:sp>
      <p:sp>
        <p:nvSpPr>
          <p:cNvPr id="27" name="Rectángulo redondeado 26"/>
          <p:cNvSpPr/>
          <p:nvPr/>
        </p:nvSpPr>
        <p:spPr>
          <a:xfrm>
            <a:off x="2613555" y="2858022"/>
            <a:ext cx="1602040" cy="70517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a:effectLst/>
                <a:latin typeface="Times New Roman" panose="02020603050405020304" pitchFamily="18" charset="0"/>
                <a:ea typeface="Calibri" panose="020F0502020204030204" pitchFamily="34" charset="0"/>
              </a:rPr>
              <a:t>Bloque Petrolero</a:t>
            </a:r>
            <a:endParaRPr lang="es-ES" sz="1500">
              <a:effectLst/>
              <a:latin typeface="Times New Roman" panose="02020603050405020304" pitchFamily="18" charset="0"/>
              <a:ea typeface="Calibri" panose="020F0502020204030204" pitchFamily="34" charset="0"/>
            </a:endParaRPr>
          </a:p>
        </p:txBody>
      </p:sp>
      <p:sp>
        <p:nvSpPr>
          <p:cNvPr id="30" name="Rectángulo redondeado 29"/>
          <p:cNvSpPr/>
          <p:nvPr/>
        </p:nvSpPr>
        <p:spPr>
          <a:xfrm>
            <a:off x="7907500" y="2204918"/>
            <a:ext cx="1602040" cy="94694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a:effectLst/>
                <a:latin typeface="Times New Roman" panose="02020603050405020304" pitchFamily="18" charset="0"/>
                <a:ea typeface="Calibri" panose="020F0502020204030204" pitchFamily="34" charset="0"/>
              </a:rPr>
              <a:t>Territorio Indígena</a:t>
            </a:r>
            <a:endParaRPr lang="es-ES" sz="1500">
              <a:effectLst/>
              <a:latin typeface="Times New Roman" panose="02020603050405020304" pitchFamily="18" charset="0"/>
              <a:ea typeface="Calibri" panose="020F0502020204030204" pitchFamily="34" charset="0"/>
            </a:endParaRPr>
          </a:p>
        </p:txBody>
      </p:sp>
      <p:sp>
        <p:nvSpPr>
          <p:cNvPr id="31" name="Rectángulo redondeado 30"/>
          <p:cNvSpPr/>
          <p:nvPr/>
        </p:nvSpPr>
        <p:spPr>
          <a:xfrm>
            <a:off x="7907500" y="3335289"/>
            <a:ext cx="1602040" cy="70517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dirty="0">
                <a:effectLst/>
                <a:latin typeface="Times New Roman" panose="02020603050405020304" pitchFamily="18" charset="0"/>
                <a:ea typeface="Calibri" panose="020F0502020204030204" pitchFamily="34" charset="0"/>
              </a:rPr>
              <a:t>Localidad</a:t>
            </a:r>
            <a:endParaRPr lang="es-ES" sz="1500" dirty="0">
              <a:effectLst/>
              <a:latin typeface="Times New Roman" panose="02020603050405020304" pitchFamily="18" charset="0"/>
              <a:ea typeface="Calibri" panose="020F0502020204030204" pitchFamily="34" charset="0"/>
            </a:endParaRPr>
          </a:p>
        </p:txBody>
      </p:sp>
      <p:sp>
        <p:nvSpPr>
          <p:cNvPr id="32" name="Rectángulo redondeado 31"/>
          <p:cNvSpPr/>
          <p:nvPr/>
        </p:nvSpPr>
        <p:spPr>
          <a:xfrm>
            <a:off x="2594164" y="3712080"/>
            <a:ext cx="1602040" cy="80591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dirty="0">
                <a:effectLst/>
                <a:latin typeface="Times New Roman" panose="02020603050405020304" pitchFamily="18" charset="0"/>
                <a:ea typeface="Calibri" panose="020F0502020204030204" pitchFamily="34" charset="0"/>
              </a:rPr>
              <a:t>Campo Petrolero</a:t>
            </a:r>
            <a:endParaRPr lang="es-ES" sz="1500" dirty="0">
              <a:effectLst/>
              <a:latin typeface="Times New Roman" panose="02020603050405020304" pitchFamily="18" charset="0"/>
              <a:ea typeface="Calibri" panose="020F0502020204030204" pitchFamily="34" charset="0"/>
            </a:endParaRPr>
          </a:p>
        </p:txBody>
      </p:sp>
      <p:sp>
        <p:nvSpPr>
          <p:cNvPr id="33" name="Rectángulo redondeado 32"/>
          <p:cNvSpPr/>
          <p:nvPr/>
        </p:nvSpPr>
        <p:spPr>
          <a:xfrm>
            <a:off x="2574771" y="4691733"/>
            <a:ext cx="1602040" cy="94694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a:effectLst/>
                <a:latin typeface="Times New Roman" panose="02020603050405020304" pitchFamily="18" charset="0"/>
                <a:ea typeface="Calibri" panose="020F0502020204030204" pitchFamily="34" charset="0"/>
              </a:rPr>
              <a:t>Cuenca Hidrográfica</a:t>
            </a:r>
            <a:endParaRPr lang="es-ES" sz="1500">
              <a:effectLst/>
              <a:latin typeface="Times New Roman" panose="02020603050405020304" pitchFamily="18" charset="0"/>
              <a:ea typeface="Calibri" panose="020F0502020204030204" pitchFamily="34" charset="0"/>
            </a:endParaRPr>
          </a:p>
        </p:txBody>
      </p:sp>
      <p:sp>
        <p:nvSpPr>
          <p:cNvPr id="34" name="Rectángulo redondeado 33"/>
          <p:cNvSpPr/>
          <p:nvPr/>
        </p:nvSpPr>
        <p:spPr>
          <a:xfrm>
            <a:off x="7907500" y="4189347"/>
            <a:ext cx="1602040" cy="70517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a:effectLst/>
                <a:latin typeface="Times New Roman" panose="02020603050405020304" pitchFamily="18" charset="0"/>
                <a:ea typeface="Calibri" panose="020F0502020204030204" pitchFamily="34" charset="0"/>
              </a:rPr>
              <a:t>Tiempo</a:t>
            </a:r>
            <a:endParaRPr lang="es-ES" sz="1500">
              <a:effectLst/>
              <a:latin typeface="Times New Roman" panose="02020603050405020304" pitchFamily="18" charset="0"/>
              <a:ea typeface="Calibri" panose="020F0502020204030204" pitchFamily="34" charset="0"/>
            </a:endParaRPr>
          </a:p>
        </p:txBody>
      </p:sp>
      <p:sp>
        <p:nvSpPr>
          <p:cNvPr id="29" name="Rectángulo redondeado 28"/>
          <p:cNvSpPr/>
          <p:nvPr/>
        </p:nvSpPr>
        <p:spPr>
          <a:xfrm>
            <a:off x="5309006" y="3636722"/>
            <a:ext cx="1602040" cy="70517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dirty="0">
                <a:effectLst/>
                <a:latin typeface="Times New Roman" panose="02020603050405020304" pitchFamily="18" charset="0"/>
                <a:ea typeface="Calibri" panose="020F0502020204030204" pitchFamily="34" charset="0"/>
              </a:rPr>
              <a:t>Número Eventos</a:t>
            </a:r>
            <a:endParaRPr lang="es-ES" sz="1500" dirty="0">
              <a:effectLst/>
              <a:latin typeface="Times New Roman" panose="02020603050405020304" pitchFamily="18" charset="0"/>
              <a:ea typeface="Calibri" panose="020F0502020204030204" pitchFamily="34" charset="0"/>
            </a:endParaRPr>
          </a:p>
        </p:txBody>
      </p:sp>
      <p:sp>
        <p:nvSpPr>
          <p:cNvPr id="28" name="Rectángulo redondeado 27"/>
          <p:cNvSpPr/>
          <p:nvPr/>
        </p:nvSpPr>
        <p:spPr>
          <a:xfrm>
            <a:off x="5250831" y="2531471"/>
            <a:ext cx="1602040" cy="9066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419" sz="1500" b="1" dirty="0">
                <a:effectLst/>
                <a:latin typeface="Times New Roman" panose="02020603050405020304" pitchFamily="18" charset="0"/>
                <a:ea typeface="Calibri" panose="020F0502020204030204" pitchFamily="34" charset="0"/>
              </a:rPr>
              <a:t>Número Infraestructura</a:t>
            </a:r>
            <a:endParaRPr lang="es-ES" sz="1500" dirty="0">
              <a:effectLst/>
              <a:latin typeface="Times New Roman" panose="02020603050405020304" pitchFamily="18" charset="0"/>
              <a:ea typeface="Calibri" panose="020F0502020204030204" pitchFamily="34" charset="0"/>
            </a:endParaRPr>
          </a:p>
        </p:txBody>
      </p:sp>
      <p:grpSp>
        <p:nvGrpSpPr>
          <p:cNvPr id="11" name="Grupo 10"/>
          <p:cNvGrpSpPr/>
          <p:nvPr/>
        </p:nvGrpSpPr>
        <p:grpSpPr>
          <a:xfrm>
            <a:off x="4164894" y="2255157"/>
            <a:ext cx="3764623" cy="2856278"/>
            <a:chOff x="0" y="0"/>
            <a:chExt cx="2305421" cy="1350323"/>
          </a:xfrm>
        </p:grpSpPr>
        <p:cxnSp>
          <p:nvCxnSpPr>
            <p:cNvPr id="12" name="Conector recto 11"/>
            <p:cNvCxnSpPr/>
            <p:nvPr/>
          </p:nvCxnSpPr>
          <p:spPr>
            <a:xfrm>
              <a:off x="35626" y="0"/>
              <a:ext cx="647700" cy="314325"/>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3" name="Conector recto 12"/>
            <p:cNvCxnSpPr/>
            <p:nvPr/>
          </p:nvCxnSpPr>
          <p:spPr>
            <a:xfrm>
              <a:off x="11875" y="475013"/>
              <a:ext cx="666750" cy="32385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4" name="Conector recto 13"/>
            <p:cNvCxnSpPr/>
            <p:nvPr/>
          </p:nvCxnSpPr>
          <p:spPr>
            <a:xfrm>
              <a:off x="23751" y="47501"/>
              <a:ext cx="657225" cy="752475"/>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5" name="Conector recto 14"/>
            <p:cNvCxnSpPr/>
            <p:nvPr/>
          </p:nvCxnSpPr>
          <p:spPr>
            <a:xfrm flipV="1">
              <a:off x="23751" y="332509"/>
              <a:ext cx="638175" cy="17145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6" name="Conector recto 15"/>
            <p:cNvCxnSpPr/>
            <p:nvPr/>
          </p:nvCxnSpPr>
          <p:spPr>
            <a:xfrm flipV="1">
              <a:off x="11875" y="380010"/>
              <a:ext cx="657225" cy="533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23751" y="831273"/>
              <a:ext cx="647700" cy="104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11875" y="380010"/>
              <a:ext cx="657225" cy="962025"/>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Conector recto 18"/>
            <p:cNvCxnSpPr/>
            <p:nvPr/>
          </p:nvCxnSpPr>
          <p:spPr>
            <a:xfrm flipV="1">
              <a:off x="0" y="855023"/>
              <a:ext cx="685800" cy="495300"/>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Conector recto 19"/>
            <p:cNvCxnSpPr/>
            <p:nvPr/>
          </p:nvCxnSpPr>
          <p:spPr>
            <a:xfrm flipH="1">
              <a:off x="1650670" y="237506"/>
              <a:ext cx="619125" cy="66675"/>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1" name="Conector recto 20"/>
            <p:cNvCxnSpPr/>
            <p:nvPr/>
          </p:nvCxnSpPr>
          <p:spPr>
            <a:xfrm flipH="1">
              <a:off x="1686296" y="249382"/>
              <a:ext cx="619125" cy="581025"/>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2" name="Conector recto 21"/>
            <p:cNvCxnSpPr/>
            <p:nvPr/>
          </p:nvCxnSpPr>
          <p:spPr>
            <a:xfrm flipH="1" flipV="1">
              <a:off x="1650670" y="344384"/>
              <a:ext cx="628650" cy="323850"/>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23" name="Conector recto 22"/>
            <p:cNvCxnSpPr/>
            <p:nvPr/>
          </p:nvCxnSpPr>
          <p:spPr>
            <a:xfrm flipH="1">
              <a:off x="1662545" y="676893"/>
              <a:ext cx="628650" cy="142875"/>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Conector recto 23"/>
            <p:cNvCxnSpPr/>
            <p:nvPr/>
          </p:nvCxnSpPr>
          <p:spPr>
            <a:xfrm flipH="1" flipV="1">
              <a:off x="1638795" y="332509"/>
              <a:ext cx="638175" cy="704850"/>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Conector recto 24"/>
            <p:cNvCxnSpPr/>
            <p:nvPr/>
          </p:nvCxnSpPr>
          <p:spPr>
            <a:xfrm flipH="1" flipV="1">
              <a:off x="1686296" y="843148"/>
              <a:ext cx="581025" cy="228600"/>
            </a:xfrm>
            <a:prstGeom prst="line">
              <a:avLst/>
            </a:prstGeom>
            <a:ln w="25400"/>
          </p:spPr>
          <p:style>
            <a:lnRef idx="1">
              <a:schemeClr val="dk1"/>
            </a:lnRef>
            <a:fillRef idx="0">
              <a:schemeClr val="dk1"/>
            </a:fillRef>
            <a:effectRef idx="0">
              <a:schemeClr val="dk1"/>
            </a:effectRef>
            <a:fontRef idx="minor">
              <a:schemeClr val="tx1"/>
            </a:fontRef>
          </p:style>
        </p:cxnSp>
      </p:grpSp>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DRILL ACROSS</a:t>
            </a:r>
            <a:endParaRPr lang="es-ES" b="1" dirty="0"/>
          </a:p>
        </p:txBody>
      </p:sp>
    </p:spTree>
    <p:extLst>
      <p:ext uri="{BB962C8B-B14F-4D97-AF65-F5344CB8AC3E}">
        <p14:creationId xmlns:p14="http://schemas.microsoft.com/office/powerpoint/2010/main" val="883826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1" grpId="0" animBg="1"/>
      <p:bldP spid="32" grpId="0" animBg="1"/>
      <p:bldP spid="33" grpId="0" animBg="1"/>
      <p:bldP spid="34" grpId="0" animBg="1"/>
      <p:bldP spid="29"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419" dirty="0" smtClean="0"/>
              <a:t>DESARROLLO DEL PROYECTO</a:t>
            </a:r>
            <a:endParaRPr lang="es-ES" dirty="0"/>
          </a:p>
        </p:txBody>
      </p:sp>
      <p:sp>
        <p:nvSpPr>
          <p:cNvPr id="4" name="Marcador de texto 3"/>
          <p:cNvSpPr>
            <a:spLocks noGrp="1"/>
          </p:cNvSpPr>
          <p:nvPr>
            <p:ph type="body" idx="1"/>
          </p:nvPr>
        </p:nvSpPr>
        <p:spPr/>
        <p:txBody>
          <a:bodyPr/>
          <a:lstStyle/>
          <a:p>
            <a:r>
              <a:rPr lang="es-419" dirty="0" smtClean="0"/>
              <a:t>FASE 2: LIMPIEZA Y CALIDAD DE DATOS</a:t>
            </a:r>
            <a:endParaRPr lang="es-ES" dirty="0"/>
          </a:p>
        </p:txBody>
      </p:sp>
    </p:spTree>
    <p:extLst>
      <p:ext uri="{BB962C8B-B14F-4D97-AF65-F5344CB8AC3E}">
        <p14:creationId xmlns:p14="http://schemas.microsoft.com/office/powerpoint/2010/main" val="3446600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STAGING</a:t>
            </a:r>
            <a:endParaRPr lang="es-ES" b="1" dirty="0"/>
          </a:p>
        </p:txBody>
      </p:sp>
      <p:pic>
        <p:nvPicPr>
          <p:cNvPr id="37" name="Imagen 36"/>
          <p:cNvPicPr/>
          <p:nvPr/>
        </p:nvPicPr>
        <p:blipFill>
          <a:blip r:embed="rId3"/>
          <a:stretch>
            <a:fillRect/>
          </a:stretch>
        </p:blipFill>
        <p:spPr>
          <a:xfrm>
            <a:off x="1008993" y="1853248"/>
            <a:ext cx="10011103" cy="4074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1"/>
          <p:cNvSpPr/>
          <p:nvPr/>
        </p:nvSpPr>
        <p:spPr>
          <a:xfrm>
            <a:off x="630347" y="1483916"/>
            <a:ext cx="4347665" cy="369332"/>
          </a:xfrm>
          <a:prstGeom prst="rect">
            <a:avLst/>
          </a:prstGeom>
        </p:spPr>
        <p:txBody>
          <a:bodyPr wrap="none">
            <a:spAutoFit/>
          </a:bodyPr>
          <a:lstStyle/>
          <a:p>
            <a:r>
              <a:rPr lang="es-ES" dirty="0" smtClean="0"/>
              <a:t>POINT (950947.705527 9977974.95604)</a:t>
            </a:r>
            <a:endParaRPr lang="es-ES" dirty="0"/>
          </a:p>
        </p:txBody>
      </p:sp>
      <p:sp>
        <p:nvSpPr>
          <p:cNvPr id="3" name="Rectángulo 2"/>
          <p:cNvSpPr/>
          <p:nvPr/>
        </p:nvSpPr>
        <p:spPr>
          <a:xfrm>
            <a:off x="5939817" y="1483916"/>
            <a:ext cx="5655715" cy="369332"/>
          </a:xfrm>
          <a:prstGeom prst="rect">
            <a:avLst/>
          </a:prstGeom>
        </p:spPr>
        <p:txBody>
          <a:bodyPr wrap="none">
            <a:spAutoFit/>
          </a:bodyPr>
          <a:lstStyle/>
          <a:p>
            <a:r>
              <a:rPr lang="es-ES" dirty="0" smtClean="0"/>
              <a:t>POINT (-76.95082010287325 -0.1987667112888951)</a:t>
            </a:r>
            <a:endParaRPr lang="es-ES" dirty="0"/>
          </a:p>
        </p:txBody>
      </p:sp>
      <p:sp>
        <p:nvSpPr>
          <p:cNvPr id="4" name="Flecha derecha 3"/>
          <p:cNvSpPr/>
          <p:nvPr/>
        </p:nvSpPr>
        <p:spPr>
          <a:xfrm>
            <a:off x="4978012" y="1506549"/>
            <a:ext cx="839464" cy="311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49867" y="1447234"/>
            <a:ext cx="4847802" cy="369332"/>
          </a:xfrm>
          <a:prstGeom prst="rect">
            <a:avLst/>
          </a:prstGeom>
        </p:spPr>
        <p:txBody>
          <a:bodyPr wrap="none">
            <a:spAutoFit/>
          </a:bodyPr>
          <a:lstStyle/>
          <a:p>
            <a:r>
              <a:rPr lang="es-ES" dirty="0" smtClean="0"/>
              <a:t>-76.95082010287325 -0.1987667112888951)</a:t>
            </a:r>
            <a:endParaRPr lang="es-ES" dirty="0"/>
          </a:p>
        </p:txBody>
      </p:sp>
      <p:sp>
        <p:nvSpPr>
          <p:cNvPr id="7" name="Rectángulo 6"/>
          <p:cNvSpPr/>
          <p:nvPr/>
        </p:nvSpPr>
        <p:spPr>
          <a:xfrm>
            <a:off x="6014544" y="1501639"/>
            <a:ext cx="4762842" cy="369332"/>
          </a:xfrm>
          <a:prstGeom prst="rect">
            <a:avLst/>
          </a:prstGeom>
        </p:spPr>
        <p:txBody>
          <a:bodyPr wrap="none">
            <a:spAutoFit/>
          </a:bodyPr>
          <a:lstStyle/>
          <a:p>
            <a:r>
              <a:rPr lang="es-ES" dirty="0" smtClean="0"/>
              <a:t>-76,95082010287325;-0,1987667112888951</a:t>
            </a:r>
            <a:endParaRPr lang="es-ES" dirty="0"/>
          </a:p>
        </p:txBody>
      </p:sp>
      <p:sp>
        <p:nvSpPr>
          <p:cNvPr id="38" name="Flecha derecha 37"/>
          <p:cNvSpPr/>
          <p:nvPr/>
        </p:nvSpPr>
        <p:spPr>
          <a:xfrm>
            <a:off x="4954756" y="1504337"/>
            <a:ext cx="839464" cy="311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1410629" y="1821502"/>
            <a:ext cx="2326278" cy="369332"/>
          </a:xfrm>
          <a:prstGeom prst="rect">
            <a:avLst/>
          </a:prstGeom>
        </p:spPr>
        <p:txBody>
          <a:bodyPr wrap="none">
            <a:spAutoFit/>
          </a:bodyPr>
          <a:lstStyle/>
          <a:p>
            <a:r>
              <a:rPr lang="es-419" dirty="0">
                <a:solidFill>
                  <a:schemeClr val="bg1"/>
                </a:solidFill>
              </a:rPr>
              <a:t>WSG 84: EPSG:3260</a:t>
            </a:r>
            <a:endParaRPr lang="es-ES" dirty="0">
              <a:solidFill>
                <a:schemeClr val="bg1"/>
              </a:solidFill>
            </a:endParaRPr>
          </a:p>
        </p:txBody>
      </p:sp>
      <p:sp>
        <p:nvSpPr>
          <p:cNvPr id="39" name="Rectángulo 38"/>
          <p:cNvSpPr/>
          <p:nvPr/>
        </p:nvSpPr>
        <p:spPr>
          <a:xfrm>
            <a:off x="7772288" y="1832572"/>
            <a:ext cx="2262158" cy="369332"/>
          </a:xfrm>
          <a:prstGeom prst="rect">
            <a:avLst/>
          </a:prstGeom>
        </p:spPr>
        <p:txBody>
          <a:bodyPr wrap="none">
            <a:spAutoFit/>
          </a:bodyPr>
          <a:lstStyle/>
          <a:p>
            <a:r>
              <a:rPr lang="es-419" dirty="0">
                <a:solidFill>
                  <a:schemeClr val="bg1"/>
                </a:solidFill>
              </a:rPr>
              <a:t>WGS 84 EPSG:4326</a:t>
            </a:r>
            <a:endParaRPr lang="es-ES" dirty="0">
              <a:solidFill>
                <a:schemeClr val="bg1"/>
              </a:solidFill>
            </a:endParaRPr>
          </a:p>
        </p:txBody>
      </p:sp>
    </p:spTree>
    <p:extLst>
      <p:ext uri="{BB962C8B-B14F-4D97-AF65-F5344CB8AC3E}">
        <p14:creationId xmlns:p14="http://schemas.microsoft.com/office/powerpoint/2010/main" val="3660548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9"/>
                                        </p:tgtEl>
                                      </p:cBhvr>
                                    </p:animEffect>
                                    <p:set>
                                      <p:cBhvr>
                                        <p:cTn id="45" dur="1" fill="hold">
                                          <p:stCondLst>
                                            <p:cond delay="499"/>
                                          </p:stCondLst>
                                        </p:cTn>
                                        <p:tgtEl>
                                          <p:spTgt spid="3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4" grpId="1" animBg="1"/>
      <p:bldP spid="5" grpId="0"/>
      <p:bldP spid="7" grpId="0"/>
      <p:bldP spid="38" grpId="0" animBg="1"/>
      <p:bldP spid="8" grpId="0"/>
      <p:bldP spid="8" grpId="1"/>
      <p:bldP spid="39" grpId="0"/>
      <p:bldP spid="3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ENTERPRISE DATA WAREHOUSE</a:t>
            </a:r>
            <a:endParaRPr lang="es-ES" b="1" dirty="0"/>
          </a:p>
        </p:txBody>
      </p:sp>
      <p:pic>
        <p:nvPicPr>
          <p:cNvPr id="5" name="Imagen 4"/>
          <p:cNvPicPr/>
          <p:nvPr/>
        </p:nvPicPr>
        <p:blipFill rotWithShape="1">
          <a:blip r:embed="rId3">
            <a:extLst>
              <a:ext uri="{28A0092B-C50C-407E-A947-70E740481C1C}">
                <a14:useLocalDpi xmlns:a14="http://schemas.microsoft.com/office/drawing/2010/main" val="0"/>
              </a:ext>
            </a:extLst>
          </a:blip>
          <a:srcRect t="4451"/>
          <a:stretch/>
        </p:blipFill>
        <p:spPr bwMode="auto">
          <a:xfrm>
            <a:off x="1213945" y="2049518"/>
            <a:ext cx="9853447" cy="3563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2" name="Rectángulo 1"/>
          <p:cNvSpPr/>
          <p:nvPr/>
        </p:nvSpPr>
        <p:spPr>
          <a:xfrm>
            <a:off x="468072" y="1582051"/>
            <a:ext cx="4576894" cy="369332"/>
          </a:xfrm>
          <a:prstGeom prst="rect">
            <a:avLst/>
          </a:prstGeom>
        </p:spPr>
        <p:txBody>
          <a:bodyPr wrap="none">
            <a:spAutoFit/>
          </a:bodyPr>
          <a:lstStyle/>
          <a:p>
            <a:r>
              <a:rPr lang="es-ES" dirty="0" smtClean="0"/>
              <a:t>BOSQUES Y </a:t>
            </a:r>
            <a:r>
              <a:rPr lang="es-ES" dirty="0" err="1" smtClean="0"/>
              <a:t>VEGETACIÃN</a:t>
            </a:r>
            <a:r>
              <a:rPr lang="es-ES" dirty="0" smtClean="0"/>
              <a:t> PROTECTORES</a:t>
            </a:r>
            <a:endParaRPr lang="es-ES" dirty="0"/>
          </a:p>
        </p:txBody>
      </p:sp>
      <p:sp>
        <p:nvSpPr>
          <p:cNvPr id="3" name="Rectángulo 2"/>
          <p:cNvSpPr/>
          <p:nvPr/>
        </p:nvSpPr>
        <p:spPr>
          <a:xfrm>
            <a:off x="6347140" y="1582051"/>
            <a:ext cx="4605748" cy="369332"/>
          </a:xfrm>
          <a:prstGeom prst="rect">
            <a:avLst/>
          </a:prstGeom>
        </p:spPr>
        <p:txBody>
          <a:bodyPr wrap="none">
            <a:spAutoFit/>
          </a:bodyPr>
          <a:lstStyle/>
          <a:p>
            <a:r>
              <a:rPr lang="es-ES" dirty="0" smtClean="0"/>
              <a:t>BOSQUES Y VEGETACIÓN PROTECTORES</a:t>
            </a:r>
            <a:endParaRPr lang="es-ES" dirty="0"/>
          </a:p>
        </p:txBody>
      </p:sp>
      <p:sp>
        <p:nvSpPr>
          <p:cNvPr id="8" name="Flecha derecha 7"/>
          <p:cNvSpPr/>
          <p:nvPr/>
        </p:nvSpPr>
        <p:spPr>
          <a:xfrm>
            <a:off x="5223006" y="1597636"/>
            <a:ext cx="839464" cy="311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7593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3499945" y="1150883"/>
            <a:ext cx="6550890" cy="369332"/>
          </a:xfrm>
          <a:prstGeom prst="rect">
            <a:avLst/>
          </a:prstGeom>
          <a:noFill/>
        </p:spPr>
        <p:txBody>
          <a:bodyPr wrap="square" rtlCol="0">
            <a:spAutoFit/>
          </a:bodyPr>
          <a:lstStyle/>
          <a:p>
            <a:pPr algn="r"/>
            <a:r>
              <a:rPr lang="es-419" b="1" dirty="0" smtClean="0"/>
              <a:t>ENTERPRISE DATA WAREHOUSE -  ESQUEMA RELACIONAL</a:t>
            </a:r>
            <a:endParaRPr lang="es-ES" b="1" dirty="0"/>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269379" y="1522315"/>
            <a:ext cx="7781456" cy="483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990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419" dirty="0" smtClean="0"/>
              <a:t>DESARROLLO DEL PROYECTO</a:t>
            </a:r>
            <a:endParaRPr lang="es-ES" dirty="0"/>
          </a:p>
        </p:txBody>
      </p:sp>
      <p:sp>
        <p:nvSpPr>
          <p:cNvPr id="4" name="Marcador de texto 3"/>
          <p:cNvSpPr>
            <a:spLocks noGrp="1"/>
          </p:cNvSpPr>
          <p:nvPr>
            <p:ph type="body" idx="1"/>
          </p:nvPr>
        </p:nvSpPr>
        <p:spPr/>
        <p:txBody>
          <a:bodyPr/>
          <a:lstStyle/>
          <a:p>
            <a:r>
              <a:rPr lang="es-419" dirty="0" smtClean="0"/>
              <a:t>FASE 3: ALMACÉN DE DATOS</a:t>
            </a:r>
            <a:endParaRPr lang="es-ES" dirty="0"/>
          </a:p>
        </p:txBody>
      </p:sp>
    </p:spTree>
    <p:extLst>
      <p:ext uri="{BB962C8B-B14F-4D97-AF65-F5344CB8AC3E}">
        <p14:creationId xmlns:p14="http://schemas.microsoft.com/office/powerpoint/2010/main" val="2461387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DATA MARTS  - DIMENSIONES</a:t>
            </a:r>
            <a:endParaRPr lang="es-ES"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560787" y="2812021"/>
            <a:ext cx="8797158" cy="1570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1"/>
          <p:cNvSpPr/>
          <p:nvPr/>
        </p:nvSpPr>
        <p:spPr>
          <a:xfrm>
            <a:off x="891046" y="2442689"/>
            <a:ext cx="2747868" cy="369332"/>
          </a:xfrm>
          <a:prstGeom prst="rect">
            <a:avLst/>
          </a:prstGeom>
        </p:spPr>
        <p:txBody>
          <a:bodyPr wrap="none">
            <a:spAutoFit/>
          </a:bodyPr>
          <a:lstStyle/>
          <a:p>
            <a:r>
              <a:rPr lang="es-ES" dirty="0" smtClean="0"/>
              <a:t>AMO-</a:t>
            </a:r>
            <a:r>
              <a:rPr lang="es-ES" dirty="0" err="1" smtClean="0"/>
              <a:t>DAIMI</a:t>
            </a:r>
            <a:r>
              <a:rPr lang="es-ES" dirty="0" smtClean="0"/>
              <a:t>-</a:t>
            </a:r>
            <a:r>
              <a:rPr lang="es-ES" dirty="0" err="1" smtClean="0"/>
              <a:t>GINTA-IRO</a:t>
            </a:r>
            <a:endParaRPr lang="es-ES" dirty="0"/>
          </a:p>
        </p:txBody>
      </p:sp>
      <p:grpSp>
        <p:nvGrpSpPr>
          <p:cNvPr id="3" name="Grupo 2"/>
          <p:cNvGrpSpPr/>
          <p:nvPr/>
        </p:nvGrpSpPr>
        <p:grpSpPr>
          <a:xfrm>
            <a:off x="7046032" y="2035814"/>
            <a:ext cx="3226088" cy="700265"/>
            <a:chOff x="7046032" y="2035814"/>
            <a:chExt cx="3226088" cy="700265"/>
          </a:xfrm>
        </p:grpSpPr>
        <p:sp>
          <p:nvSpPr>
            <p:cNvPr id="7" name="Rectángulo 6"/>
            <p:cNvSpPr/>
            <p:nvPr/>
          </p:nvSpPr>
          <p:spPr>
            <a:xfrm>
              <a:off x="7524252" y="2366747"/>
              <a:ext cx="274786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smtClean="0"/>
                <a:t>AMO-</a:t>
              </a:r>
              <a:r>
                <a:rPr lang="es-ES" dirty="0" err="1" smtClean="0"/>
                <a:t>DAIMI</a:t>
              </a:r>
              <a:r>
                <a:rPr lang="es-ES" dirty="0" smtClean="0"/>
                <a:t>-</a:t>
              </a:r>
              <a:r>
                <a:rPr lang="es-ES" dirty="0" err="1" smtClean="0"/>
                <a:t>GINTA-IRO</a:t>
              </a:r>
              <a:endParaRPr lang="es-ES" dirty="0"/>
            </a:p>
          </p:txBody>
        </p:sp>
        <p:sp>
          <p:nvSpPr>
            <p:cNvPr id="8" name="Rectángulo 7"/>
            <p:cNvSpPr/>
            <p:nvPr/>
          </p:nvSpPr>
          <p:spPr>
            <a:xfrm>
              <a:off x="7046032" y="2366747"/>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1</a:t>
              </a:r>
              <a:endParaRPr lang="es-ES" dirty="0"/>
            </a:p>
          </p:txBody>
        </p:sp>
        <p:sp>
          <p:nvSpPr>
            <p:cNvPr id="9" name="Rectángulo 8"/>
            <p:cNvSpPr/>
            <p:nvPr/>
          </p:nvSpPr>
          <p:spPr>
            <a:xfrm>
              <a:off x="7524252" y="2035814"/>
              <a:ext cx="2384787"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s-419" b="1" dirty="0" smtClean="0">
                  <a:solidFill>
                    <a:schemeClr val="tx1"/>
                  </a:solidFill>
                </a:rPr>
                <a:t>CAMPO               </a:t>
              </a:r>
              <a:endParaRPr lang="es-ES" b="1" dirty="0">
                <a:solidFill>
                  <a:schemeClr val="tx1"/>
                </a:solidFill>
              </a:endParaRPr>
            </a:p>
          </p:txBody>
        </p:sp>
        <p:sp>
          <p:nvSpPr>
            <p:cNvPr id="10" name="Rectángulo 9"/>
            <p:cNvSpPr/>
            <p:nvPr/>
          </p:nvSpPr>
          <p:spPr>
            <a:xfrm>
              <a:off x="7046032" y="2035814"/>
              <a:ext cx="478220"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s-419" b="1" dirty="0" smtClean="0">
                  <a:solidFill>
                    <a:schemeClr val="tx1"/>
                  </a:solidFill>
                </a:rPr>
                <a:t>SK</a:t>
              </a:r>
              <a:endParaRPr lang="es-ES" b="1" dirty="0">
                <a:solidFill>
                  <a:schemeClr val="tx1"/>
                </a:solidFill>
              </a:endParaRPr>
            </a:p>
          </p:txBody>
        </p:sp>
      </p:grpSp>
      <p:sp>
        <p:nvSpPr>
          <p:cNvPr id="12" name="Flecha derecha 11"/>
          <p:cNvSpPr/>
          <p:nvPr/>
        </p:nvSpPr>
        <p:spPr>
          <a:xfrm>
            <a:off x="4922741" y="2405146"/>
            <a:ext cx="839464" cy="311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4584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784616" y="1447800"/>
            <a:ext cx="6866101" cy="4572000"/>
          </a:xfrm>
        </p:spPr>
        <p:txBody>
          <a:bodyPr/>
          <a:lstStyle/>
          <a:p>
            <a:r>
              <a:rPr lang="es-419" dirty="0" smtClean="0"/>
              <a:t>1. Planteamiento del Problema: Situación Actual</a:t>
            </a:r>
          </a:p>
          <a:p>
            <a:r>
              <a:rPr lang="es-419" dirty="0" smtClean="0"/>
              <a:t>2. Justificación</a:t>
            </a:r>
          </a:p>
          <a:p>
            <a:r>
              <a:rPr lang="es-419" dirty="0" smtClean="0"/>
              <a:t>3. Objetivos</a:t>
            </a:r>
          </a:p>
          <a:p>
            <a:r>
              <a:rPr lang="es-419" dirty="0" smtClean="0"/>
              <a:t>4. Inteligencia de Negocios</a:t>
            </a:r>
          </a:p>
          <a:p>
            <a:r>
              <a:rPr lang="es-419" dirty="0"/>
              <a:t>5</a:t>
            </a:r>
            <a:r>
              <a:rPr lang="es-419" dirty="0" smtClean="0"/>
              <a:t>. Metodología</a:t>
            </a:r>
          </a:p>
          <a:p>
            <a:r>
              <a:rPr lang="es-419" dirty="0"/>
              <a:t>6</a:t>
            </a:r>
            <a:r>
              <a:rPr lang="es-419" dirty="0" smtClean="0"/>
              <a:t>. Desarrollo del Proyecto</a:t>
            </a:r>
          </a:p>
          <a:p>
            <a:r>
              <a:rPr lang="es-419" dirty="0"/>
              <a:t>7</a:t>
            </a:r>
            <a:r>
              <a:rPr lang="es-419" dirty="0" smtClean="0"/>
              <a:t>. Conclusiones y Recomendaciones</a:t>
            </a:r>
          </a:p>
          <a:p>
            <a:endParaRPr lang="es-ES" dirty="0"/>
          </a:p>
        </p:txBody>
      </p:sp>
      <p:sp>
        <p:nvSpPr>
          <p:cNvPr id="11" name="Subtítulo 7"/>
          <p:cNvSpPr txBox="1">
            <a:spLocks/>
          </p:cNvSpPr>
          <p:nvPr/>
        </p:nvSpPr>
        <p:spPr>
          <a:xfrm>
            <a:off x="6836980" y="4611417"/>
            <a:ext cx="5355021" cy="175260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endParaRPr lang="es-ES" dirty="0">
              <a:latin typeface="+mn-lt"/>
            </a:endParaRPr>
          </a:p>
        </p:txBody>
      </p:sp>
      <p:sp>
        <p:nvSpPr>
          <p:cNvPr id="4" name="Título 3"/>
          <p:cNvSpPr>
            <a:spLocks noGrp="1"/>
          </p:cNvSpPr>
          <p:nvPr>
            <p:ph type="title"/>
          </p:nvPr>
        </p:nvSpPr>
        <p:spPr/>
        <p:txBody>
          <a:bodyPr/>
          <a:lstStyle/>
          <a:p>
            <a:r>
              <a:rPr lang="es-419" b="1" dirty="0" smtClean="0"/>
              <a:t>AGENDA</a:t>
            </a:r>
            <a:endParaRPr lang="es-ES" b="1" dirty="0"/>
          </a:p>
        </p:txBody>
      </p:sp>
    </p:spTree>
    <p:extLst>
      <p:ext uri="{BB962C8B-B14F-4D97-AF65-F5344CB8AC3E}">
        <p14:creationId xmlns:p14="http://schemas.microsoft.com/office/powerpoint/2010/main" val="1628283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DATA MARTS  - TABLA DE HECHOS</a:t>
            </a:r>
            <a:endParaRPr lang="es-ES" b="1" dirty="0"/>
          </a:p>
        </p:txBody>
      </p:sp>
      <p:pic>
        <p:nvPicPr>
          <p:cNvPr id="5" name="Imagen 4"/>
          <p:cNvPicPr/>
          <p:nvPr/>
        </p:nvPicPr>
        <p:blipFill>
          <a:blip r:embed="rId3"/>
          <a:stretch>
            <a:fillRect/>
          </a:stretch>
        </p:blipFill>
        <p:spPr>
          <a:xfrm>
            <a:off x="409904" y="2342125"/>
            <a:ext cx="11319642" cy="3436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p:cNvSpPr/>
          <p:nvPr/>
        </p:nvSpPr>
        <p:spPr>
          <a:xfrm>
            <a:off x="141894" y="1874659"/>
            <a:ext cx="3788217" cy="369332"/>
          </a:xfrm>
          <a:prstGeom prst="rect">
            <a:avLst/>
          </a:prstGeom>
        </p:spPr>
        <p:txBody>
          <a:bodyPr wrap="none">
            <a:spAutoFit/>
          </a:bodyPr>
          <a:lstStyle/>
          <a:p>
            <a:r>
              <a:rPr lang="es-ES" dirty="0" smtClean="0"/>
              <a:t>PARALIZACIÓN</a:t>
            </a:r>
            <a:r>
              <a:rPr lang="es-419" dirty="0" smtClean="0"/>
              <a:t>;2010/01/31;ONG</a:t>
            </a:r>
            <a:endParaRPr lang="es-ES" dirty="0"/>
          </a:p>
        </p:txBody>
      </p:sp>
      <p:sp>
        <p:nvSpPr>
          <p:cNvPr id="8" name="Rectángulo 7"/>
          <p:cNvSpPr/>
          <p:nvPr/>
        </p:nvSpPr>
        <p:spPr>
          <a:xfrm>
            <a:off x="5737576" y="1874658"/>
            <a:ext cx="185820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smtClean="0"/>
              <a:t>PARALIZACIÓN</a:t>
            </a:r>
            <a:endParaRPr lang="es-ES" dirty="0"/>
          </a:p>
        </p:txBody>
      </p:sp>
      <p:sp>
        <p:nvSpPr>
          <p:cNvPr id="9" name="Rectángulo 8"/>
          <p:cNvSpPr/>
          <p:nvPr/>
        </p:nvSpPr>
        <p:spPr>
          <a:xfrm>
            <a:off x="5259356" y="1874658"/>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1</a:t>
            </a:r>
            <a:endParaRPr lang="es-ES" dirty="0"/>
          </a:p>
        </p:txBody>
      </p:sp>
      <p:sp>
        <p:nvSpPr>
          <p:cNvPr id="3" name="Flecha derecha 2"/>
          <p:cNvSpPr/>
          <p:nvPr/>
        </p:nvSpPr>
        <p:spPr>
          <a:xfrm>
            <a:off x="4696310" y="1893390"/>
            <a:ext cx="531360" cy="331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derecha 10"/>
          <p:cNvSpPr/>
          <p:nvPr/>
        </p:nvSpPr>
        <p:spPr>
          <a:xfrm>
            <a:off x="5889293" y="1910524"/>
            <a:ext cx="531360" cy="331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6551054" y="1891791"/>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sk</a:t>
            </a:r>
            <a:endParaRPr lang="es-ES" dirty="0"/>
          </a:p>
        </p:txBody>
      </p:sp>
      <p:sp>
        <p:nvSpPr>
          <p:cNvPr id="13" name="Rectángulo 12"/>
          <p:cNvSpPr/>
          <p:nvPr/>
        </p:nvSpPr>
        <p:spPr>
          <a:xfrm>
            <a:off x="7029274" y="1891791"/>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sk</a:t>
            </a:r>
            <a:endParaRPr lang="es-ES" dirty="0"/>
          </a:p>
        </p:txBody>
      </p:sp>
      <p:sp>
        <p:nvSpPr>
          <p:cNvPr id="16" name="Rectángulo 15"/>
          <p:cNvSpPr/>
          <p:nvPr/>
        </p:nvSpPr>
        <p:spPr>
          <a:xfrm>
            <a:off x="7507985" y="1893169"/>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sk</a:t>
            </a:r>
            <a:endParaRPr lang="es-ES" dirty="0"/>
          </a:p>
        </p:txBody>
      </p:sp>
      <p:sp>
        <p:nvSpPr>
          <p:cNvPr id="17" name="Rectángulo 16"/>
          <p:cNvSpPr/>
          <p:nvPr/>
        </p:nvSpPr>
        <p:spPr>
          <a:xfrm>
            <a:off x="7986205" y="1893169"/>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sk</a:t>
            </a:r>
            <a:endParaRPr lang="es-ES" dirty="0"/>
          </a:p>
        </p:txBody>
      </p:sp>
      <p:sp>
        <p:nvSpPr>
          <p:cNvPr id="18" name="Rectángulo 17"/>
          <p:cNvSpPr/>
          <p:nvPr/>
        </p:nvSpPr>
        <p:spPr>
          <a:xfrm>
            <a:off x="8485444" y="1893169"/>
            <a:ext cx="47822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419" dirty="0" smtClean="0"/>
              <a:t>#</a:t>
            </a:r>
            <a:endParaRPr lang="es-ES" dirty="0"/>
          </a:p>
        </p:txBody>
      </p:sp>
      <p:sp>
        <p:nvSpPr>
          <p:cNvPr id="20" name="Rectángulo 19"/>
          <p:cNvSpPr/>
          <p:nvPr/>
        </p:nvSpPr>
        <p:spPr>
          <a:xfrm>
            <a:off x="5731888" y="1505209"/>
            <a:ext cx="1863889"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s-419" b="1" dirty="0" smtClean="0">
                <a:solidFill>
                  <a:schemeClr val="tx1"/>
                </a:solidFill>
              </a:rPr>
              <a:t>TIPO</a:t>
            </a:r>
            <a:endParaRPr lang="es-ES" b="1" dirty="0">
              <a:solidFill>
                <a:schemeClr val="tx1"/>
              </a:solidFill>
            </a:endParaRPr>
          </a:p>
        </p:txBody>
      </p:sp>
      <p:sp>
        <p:nvSpPr>
          <p:cNvPr id="21" name="Rectángulo 20"/>
          <p:cNvSpPr/>
          <p:nvPr/>
        </p:nvSpPr>
        <p:spPr>
          <a:xfrm>
            <a:off x="5267371" y="1505209"/>
            <a:ext cx="478220"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s-419" b="1" dirty="0" smtClean="0">
                <a:solidFill>
                  <a:schemeClr val="tx1"/>
                </a:solidFill>
              </a:rPr>
              <a:t>SK</a:t>
            </a:r>
            <a:endParaRPr lang="es-ES" b="1" dirty="0">
              <a:solidFill>
                <a:schemeClr val="tx1"/>
              </a:solidFill>
            </a:endParaRPr>
          </a:p>
        </p:txBody>
      </p:sp>
    </p:spTree>
    <p:extLst>
      <p:ext uri="{BB962C8B-B14F-4D97-AF65-F5344CB8AC3E}">
        <p14:creationId xmlns:p14="http://schemas.microsoft.com/office/powerpoint/2010/main" val="810567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3" grpId="0" animBg="1"/>
      <p:bldP spid="11" grpId="0" animBg="1"/>
      <p:bldP spid="12" grpId="0" animBg="1"/>
      <p:bldP spid="13" grpId="0" animBg="1"/>
      <p:bldP spid="16" grpId="0" animBg="1"/>
      <p:bldP spid="17" grpId="0" animBg="1"/>
      <p:bldP spid="18" grpId="0" animBg="1"/>
      <p:bldP spid="20" grpId="0" animBg="1"/>
      <p:bldP spid="20" grpId="1"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DATA MARTS  - ESQUEMA EN ESTRELLA</a:t>
            </a:r>
            <a:endParaRPr lang="es-ES" b="1" dirty="0"/>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3391305" y="1522315"/>
            <a:ext cx="5120353" cy="483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1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419" dirty="0" smtClean="0"/>
              <a:t>DESARROLLO DEL PROYECTO</a:t>
            </a:r>
            <a:endParaRPr lang="es-ES" dirty="0"/>
          </a:p>
        </p:txBody>
      </p:sp>
      <p:sp>
        <p:nvSpPr>
          <p:cNvPr id="4" name="Marcador de texto 3"/>
          <p:cNvSpPr>
            <a:spLocks noGrp="1"/>
          </p:cNvSpPr>
          <p:nvPr>
            <p:ph type="body" idx="1"/>
          </p:nvPr>
        </p:nvSpPr>
        <p:spPr/>
        <p:txBody>
          <a:bodyPr/>
          <a:lstStyle/>
          <a:p>
            <a:r>
              <a:rPr lang="es-419" dirty="0" smtClean="0"/>
              <a:t>FASE 4: MODELO</a:t>
            </a:r>
            <a:endParaRPr lang="es-ES" dirty="0"/>
          </a:p>
        </p:txBody>
      </p:sp>
    </p:spTree>
    <p:extLst>
      <p:ext uri="{BB962C8B-B14F-4D97-AF65-F5344CB8AC3E}">
        <p14:creationId xmlns:p14="http://schemas.microsoft.com/office/powerpoint/2010/main" val="3259827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a:stretch>
            <a:fillRect/>
          </a:stretch>
        </p:blipFill>
        <p:spPr>
          <a:xfrm>
            <a:off x="7522718" y="914440"/>
            <a:ext cx="2474987" cy="3148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n 17"/>
          <p:cNvPicPr>
            <a:picLocks noChangeAspect="1"/>
          </p:cNvPicPr>
          <p:nvPr/>
        </p:nvPicPr>
        <p:blipFill>
          <a:blip r:embed="rId4"/>
          <a:stretch>
            <a:fillRect/>
          </a:stretch>
        </p:blipFill>
        <p:spPr>
          <a:xfrm>
            <a:off x="7164840" y="2867115"/>
            <a:ext cx="3182126" cy="1230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MODELO</a:t>
            </a:r>
            <a:endParaRPr lang="es-ES" b="1" dirty="0"/>
          </a:p>
        </p:txBody>
      </p:sp>
      <p:pic>
        <p:nvPicPr>
          <p:cNvPr id="5" name="Imagen 4"/>
          <p:cNvPicPr/>
          <p:nvPr/>
        </p:nvPicPr>
        <p:blipFill>
          <a:blip r:embed="rId5"/>
          <a:stretch>
            <a:fillRect/>
          </a:stretch>
        </p:blipFill>
        <p:spPr>
          <a:xfrm>
            <a:off x="3615070" y="1522315"/>
            <a:ext cx="2974921" cy="4301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uadroTexto 9"/>
          <p:cNvSpPr txBox="1"/>
          <p:nvPr/>
        </p:nvSpPr>
        <p:spPr>
          <a:xfrm>
            <a:off x="7235217" y="4112417"/>
            <a:ext cx="3111749" cy="369332"/>
          </a:xfrm>
          <a:prstGeom prst="rect">
            <a:avLst/>
          </a:prstGeom>
          <a:noFill/>
        </p:spPr>
        <p:txBody>
          <a:bodyPr wrap="none" rtlCol="0">
            <a:spAutoFit/>
          </a:bodyPr>
          <a:lstStyle/>
          <a:p>
            <a:r>
              <a:rPr lang="es-419" b="1" dirty="0" smtClean="0"/>
              <a:t>Dimensiones Compartidas</a:t>
            </a:r>
            <a:endParaRPr lang="es-ES" b="1" dirty="0"/>
          </a:p>
        </p:txBody>
      </p:sp>
      <p:sp>
        <p:nvSpPr>
          <p:cNvPr id="11" name="CuadroTexto 10"/>
          <p:cNvSpPr txBox="1"/>
          <p:nvPr/>
        </p:nvSpPr>
        <p:spPr>
          <a:xfrm>
            <a:off x="7235217" y="5472038"/>
            <a:ext cx="1067921" cy="369332"/>
          </a:xfrm>
          <a:prstGeom prst="rect">
            <a:avLst/>
          </a:prstGeom>
          <a:noFill/>
        </p:spPr>
        <p:txBody>
          <a:bodyPr wrap="none" rtlCol="0">
            <a:spAutoFit/>
          </a:bodyPr>
          <a:lstStyle/>
          <a:p>
            <a:r>
              <a:rPr lang="es-419" b="1" dirty="0" smtClean="0"/>
              <a:t>Medida</a:t>
            </a:r>
            <a:endParaRPr lang="es-ES" b="1" dirty="0"/>
          </a:p>
        </p:txBody>
      </p:sp>
      <p:sp>
        <p:nvSpPr>
          <p:cNvPr id="3" name="Cerrar llave 2"/>
          <p:cNvSpPr/>
          <p:nvPr/>
        </p:nvSpPr>
        <p:spPr>
          <a:xfrm>
            <a:off x="6605762" y="2112579"/>
            <a:ext cx="409903" cy="132430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
        <p:nvSpPr>
          <p:cNvPr id="13" name="Cerrar llave 12"/>
          <p:cNvSpPr/>
          <p:nvPr/>
        </p:nvSpPr>
        <p:spPr>
          <a:xfrm>
            <a:off x="6584696" y="3517179"/>
            <a:ext cx="409903" cy="1864117"/>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
        <p:nvSpPr>
          <p:cNvPr id="14" name="Cerrar llave 13"/>
          <p:cNvSpPr/>
          <p:nvPr/>
        </p:nvSpPr>
        <p:spPr>
          <a:xfrm>
            <a:off x="6626698" y="5441977"/>
            <a:ext cx="231308" cy="42932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pic>
        <p:nvPicPr>
          <p:cNvPr id="12" name="Imagen 11"/>
          <p:cNvPicPr>
            <a:picLocks noChangeAspect="1"/>
          </p:cNvPicPr>
          <p:nvPr/>
        </p:nvPicPr>
        <p:blipFill>
          <a:blip r:embed="rId6"/>
          <a:stretch>
            <a:fillRect/>
          </a:stretch>
        </p:blipFill>
        <p:spPr>
          <a:xfrm>
            <a:off x="7769177" y="4557898"/>
            <a:ext cx="1750751" cy="369299"/>
          </a:xfrm>
          <a:prstGeom prst="rect">
            <a:avLst/>
          </a:prstGeom>
        </p:spPr>
      </p:pic>
      <p:sp>
        <p:nvSpPr>
          <p:cNvPr id="2" name="CuadroTexto 1"/>
          <p:cNvSpPr txBox="1"/>
          <p:nvPr/>
        </p:nvSpPr>
        <p:spPr>
          <a:xfrm>
            <a:off x="7235217" y="2568130"/>
            <a:ext cx="2401619" cy="369332"/>
          </a:xfrm>
          <a:prstGeom prst="rect">
            <a:avLst/>
          </a:prstGeom>
          <a:noFill/>
        </p:spPr>
        <p:txBody>
          <a:bodyPr wrap="none" rtlCol="0">
            <a:spAutoFit/>
          </a:bodyPr>
          <a:lstStyle/>
          <a:p>
            <a:r>
              <a:rPr lang="es-419" b="1" dirty="0" smtClean="0"/>
              <a:t>Dimensiones Únicas</a:t>
            </a:r>
            <a:endParaRPr lang="es-ES" b="1" dirty="0"/>
          </a:p>
        </p:txBody>
      </p:sp>
      <p:pic>
        <p:nvPicPr>
          <p:cNvPr id="21" name="Imagen 20"/>
          <p:cNvPicPr>
            <a:picLocks noChangeAspect="1"/>
          </p:cNvPicPr>
          <p:nvPr/>
        </p:nvPicPr>
        <p:blipFill>
          <a:blip r:embed="rId7"/>
          <a:stretch>
            <a:fillRect/>
          </a:stretch>
        </p:blipFill>
        <p:spPr>
          <a:xfrm>
            <a:off x="7195216" y="4496676"/>
            <a:ext cx="302895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1904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P spid="13" grpId="0" animBg="1"/>
      <p:bldP spid="14"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419" dirty="0" smtClean="0"/>
              <a:t>DESARROLLO DEL PROYECTO</a:t>
            </a:r>
            <a:endParaRPr lang="es-ES" dirty="0"/>
          </a:p>
        </p:txBody>
      </p:sp>
      <p:sp>
        <p:nvSpPr>
          <p:cNvPr id="4" name="Marcador de texto 3"/>
          <p:cNvSpPr>
            <a:spLocks noGrp="1"/>
          </p:cNvSpPr>
          <p:nvPr>
            <p:ph type="body" idx="1"/>
          </p:nvPr>
        </p:nvSpPr>
        <p:spPr/>
        <p:txBody>
          <a:bodyPr/>
          <a:lstStyle/>
          <a:p>
            <a:r>
              <a:rPr lang="es-419" dirty="0" smtClean="0"/>
              <a:t>FASE 5: PRESENTACIÓN</a:t>
            </a:r>
            <a:endParaRPr lang="es-ES" dirty="0"/>
          </a:p>
        </p:txBody>
      </p:sp>
    </p:spTree>
    <p:extLst>
      <p:ext uri="{BB962C8B-B14F-4D97-AF65-F5344CB8AC3E}">
        <p14:creationId xmlns:p14="http://schemas.microsoft.com/office/powerpoint/2010/main" val="1203816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txBox="1">
            <a:spLocks/>
          </p:cNvSpPr>
          <p:nvPr/>
        </p:nvSpPr>
        <p:spPr>
          <a:xfrm>
            <a:off x="646112" y="452718"/>
            <a:ext cx="9404723" cy="140053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419" dirty="0" smtClean="0"/>
              <a:t>DESARROLLO DEL PROYECTO</a:t>
            </a:r>
            <a:endParaRPr lang="es-ES" dirty="0"/>
          </a:p>
        </p:txBody>
      </p:sp>
      <p:sp>
        <p:nvSpPr>
          <p:cNvPr id="36" name="CuadroTexto 35"/>
          <p:cNvSpPr txBox="1"/>
          <p:nvPr/>
        </p:nvSpPr>
        <p:spPr>
          <a:xfrm>
            <a:off x="4997669" y="1150883"/>
            <a:ext cx="5053166" cy="371432"/>
          </a:xfrm>
          <a:prstGeom prst="rect">
            <a:avLst/>
          </a:prstGeom>
          <a:noFill/>
        </p:spPr>
        <p:txBody>
          <a:bodyPr wrap="square" rtlCol="0">
            <a:spAutoFit/>
          </a:bodyPr>
          <a:lstStyle/>
          <a:p>
            <a:pPr algn="r"/>
            <a:r>
              <a:rPr lang="es-419" b="1" dirty="0" smtClean="0"/>
              <a:t>TABLEROS DE CONTROL</a:t>
            </a:r>
            <a:endParaRPr lang="es-ES" b="1" dirty="0"/>
          </a:p>
        </p:txBody>
      </p:sp>
      <p:pic>
        <p:nvPicPr>
          <p:cNvPr id="6145" name="Imagen 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2" y="1608083"/>
            <a:ext cx="7583215" cy="3093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a:spLocks noChangeArrowheads="1"/>
          </p:cNvSpPr>
          <p:nvPr/>
        </p:nvSpPr>
        <p:spPr bwMode="auto">
          <a:xfrm>
            <a:off x="3105807" y="10651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3105807" y="15223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5"/>
          <p:cNvSpPr>
            <a:spLocks noChangeArrowheads="1"/>
          </p:cNvSpPr>
          <p:nvPr/>
        </p:nvSpPr>
        <p:spPr bwMode="auto">
          <a:xfrm>
            <a:off x="3105807" y="37606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146" name="Imagen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619" y="3182953"/>
            <a:ext cx="7592958" cy="3209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28362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5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RESULTADOS</a:t>
            </a:r>
            <a:endParaRPr lang="es-ES" dirty="0"/>
          </a:p>
        </p:txBody>
      </p:sp>
      <p:grpSp>
        <p:nvGrpSpPr>
          <p:cNvPr id="4" name="Grupo 3"/>
          <p:cNvGrpSpPr>
            <a:grpSpLocks/>
          </p:cNvGrpSpPr>
          <p:nvPr/>
        </p:nvGrpSpPr>
        <p:grpSpPr>
          <a:xfrm>
            <a:off x="2081048" y="2216426"/>
            <a:ext cx="7664779" cy="1986322"/>
            <a:chOff x="0" y="202019"/>
            <a:chExt cx="4747438" cy="110490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019"/>
              <a:ext cx="1285875" cy="110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238" y="223284"/>
              <a:ext cx="1600200" cy="942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1772"/>
            <a:stretch/>
          </p:blipFill>
          <p:spPr bwMode="auto">
            <a:xfrm>
              <a:off x="1562986" y="212651"/>
              <a:ext cx="1178560" cy="80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grpSp>
      <p:sp>
        <p:nvSpPr>
          <p:cNvPr id="11" name="CuadroTexto 10"/>
          <p:cNvSpPr txBox="1"/>
          <p:nvPr/>
        </p:nvSpPr>
        <p:spPr>
          <a:xfrm>
            <a:off x="2317533" y="1592317"/>
            <a:ext cx="7507124" cy="369332"/>
          </a:xfrm>
          <a:prstGeom prst="rect">
            <a:avLst/>
          </a:prstGeom>
          <a:noFill/>
        </p:spPr>
        <p:txBody>
          <a:bodyPr wrap="square" rtlCol="0">
            <a:spAutoFit/>
          </a:bodyPr>
          <a:lstStyle/>
          <a:p>
            <a:r>
              <a:rPr lang="es-419" b="1" dirty="0" smtClean="0"/>
              <a:t>PUBLIC			   HN			     GS</a:t>
            </a:r>
            <a:endParaRPr lang="es-ES" b="1" dirty="0"/>
          </a:p>
        </p:txBody>
      </p:sp>
    </p:spTree>
    <p:extLst>
      <p:ext uri="{BB962C8B-B14F-4D97-AF65-F5344CB8AC3E}">
        <p14:creationId xmlns:p14="http://schemas.microsoft.com/office/powerpoint/2010/main" val="3082376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RESULTADOS</a:t>
            </a:r>
            <a:endParaRPr lang="es-ES" dirty="0"/>
          </a:p>
        </p:txBody>
      </p:sp>
      <p:sp>
        <p:nvSpPr>
          <p:cNvPr id="9" name="Título 2">
            <a:hlinkClick r:id="rId3"/>
          </p:cNvPr>
          <p:cNvSpPr txBox="1">
            <a:spLocks/>
          </p:cNvSpPr>
          <p:nvPr/>
        </p:nvSpPr>
        <p:spPr>
          <a:xfrm>
            <a:off x="1154957" y="2861735"/>
            <a:ext cx="8825657" cy="1915647"/>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smtClean="0">
                <a:hlinkClick r:id="rId3"/>
              </a:rPr>
              <a:t>SISTEMA DE INTELIGENCIA DE NEGOCIOS</a:t>
            </a:r>
            <a:endParaRPr lang="es-ES" dirty="0"/>
          </a:p>
        </p:txBody>
      </p:sp>
    </p:spTree>
    <p:extLst>
      <p:ext uri="{BB962C8B-B14F-4D97-AF65-F5344CB8AC3E}">
        <p14:creationId xmlns:p14="http://schemas.microsoft.com/office/powerpoint/2010/main" val="2125933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CONCLUSIONES</a:t>
            </a:r>
            <a:endParaRPr lang="es-ES" dirty="0"/>
          </a:p>
        </p:txBody>
      </p:sp>
      <p:sp>
        <p:nvSpPr>
          <p:cNvPr id="3" name="Rectángulo 2"/>
          <p:cNvSpPr/>
          <p:nvPr/>
        </p:nvSpPr>
        <p:spPr>
          <a:xfrm>
            <a:off x="1150883" y="1506407"/>
            <a:ext cx="9821917" cy="2400657"/>
          </a:xfrm>
          <a:prstGeom prst="rect">
            <a:avLst/>
          </a:prstGeom>
        </p:spPr>
        <p:txBody>
          <a:bodyPr wrap="square">
            <a:spAutoFit/>
          </a:bodyPr>
          <a:lstStyle/>
          <a:p>
            <a:pPr marL="342891" lvl="0" indent="-342891" algn="just" defTabSz="457189">
              <a:lnSpc>
                <a:spcPct val="150000"/>
              </a:lnSpc>
              <a:spcBef>
                <a:spcPts val="1000"/>
              </a:spcBef>
              <a:spcAft>
                <a:spcPts val="1000"/>
              </a:spcAft>
              <a:buClr>
                <a:schemeClr val="bg2">
                  <a:lumMod val="40000"/>
                  <a:lumOff val="60000"/>
                </a:schemeClr>
              </a:buClr>
              <a:buSzPct val="80000"/>
              <a:buFont typeface="Wingdings 3" charset="2"/>
              <a:buChar char=""/>
            </a:pPr>
            <a:r>
              <a:rPr lang="es-MX" sz="2000" dirty="0">
                <a:latin typeface="+mj-lt"/>
                <a:ea typeface="+mj-ea"/>
                <a:cs typeface="+mj-cs"/>
              </a:rPr>
              <a:t>El data warehouse </a:t>
            </a:r>
            <a:r>
              <a:rPr lang="es-MX" sz="2000" dirty="0" smtClean="0">
                <a:latin typeface="+mj-lt"/>
                <a:ea typeface="+mj-ea"/>
                <a:cs typeface="+mj-cs"/>
              </a:rPr>
              <a:t>construido</a:t>
            </a:r>
            <a:r>
              <a:rPr lang="es-419" sz="2000" dirty="0" smtClean="0">
                <a:latin typeface="+mj-lt"/>
                <a:ea typeface="+mj-ea"/>
                <a:cs typeface="+mj-cs"/>
              </a:rPr>
              <a:t>  </a:t>
            </a:r>
            <a:r>
              <a:rPr lang="es-MX" sz="2000" dirty="0">
                <a:latin typeface="+mj-lt"/>
                <a:ea typeface="+mj-ea"/>
                <a:cs typeface="+mj-cs"/>
              </a:rPr>
              <a:t>basado en una metodología </a:t>
            </a:r>
            <a:r>
              <a:rPr lang="es-MX" sz="2000" dirty="0" smtClean="0">
                <a:latin typeface="+mj-lt"/>
                <a:ea typeface="+mj-ea"/>
                <a:cs typeface="+mj-cs"/>
              </a:rPr>
              <a:t>híbrida</a:t>
            </a:r>
            <a:r>
              <a:rPr lang="es-419" sz="2000" dirty="0" smtClean="0">
                <a:latin typeface="+mj-lt"/>
                <a:ea typeface="+mj-ea"/>
                <a:cs typeface="+mj-cs"/>
              </a:rPr>
              <a:t>,</a:t>
            </a:r>
            <a:r>
              <a:rPr lang="es-MX" sz="2000" dirty="0" smtClean="0">
                <a:latin typeface="+mj-lt"/>
                <a:ea typeface="+mj-ea"/>
                <a:cs typeface="+mj-cs"/>
              </a:rPr>
              <a:t> </a:t>
            </a:r>
            <a:r>
              <a:rPr lang="es-MX" sz="2000" dirty="0">
                <a:latin typeface="+mj-lt"/>
                <a:ea typeface="+mj-ea"/>
                <a:cs typeface="+mj-cs"/>
              </a:rPr>
              <a:t>además de la correcta definición del </a:t>
            </a:r>
            <a:r>
              <a:rPr lang="es-419" sz="2000" dirty="0" smtClean="0">
                <a:latin typeface="+mj-lt"/>
                <a:ea typeface="+mj-ea"/>
                <a:cs typeface="+mj-cs"/>
              </a:rPr>
              <a:t>nivel </a:t>
            </a:r>
            <a:r>
              <a:rPr lang="es-MX" sz="2000" dirty="0" smtClean="0">
                <a:latin typeface="+mj-lt"/>
                <a:ea typeface="+mj-ea"/>
                <a:cs typeface="+mj-cs"/>
              </a:rPr>
              <a:t>granularidad </a:t>
            </a:r>
            <a:r>
              <a:rPr lang="es-419" sz="2000" dirty="0">
                <a:latin typeface="+mj-lt"/>
                <a:ea typeface="+mj-ea"/>
                <a:cs typeface="+mj-cs"/>
              </a:rPr>
              <a:t>y grado de </a:t>
            </a:r>
            <a:r>
              <a:rPr lang="es-419" sz="2000" dirty="0" smtClean="0">
                <a:latin typeface="+mj-lt"/>
                <a:ea typeface="+mj-ea"/>
                <a:cs typeface="+mj-cs"/>
              </a:rPr>
              <a:t>cohesión, </a:t>
            </a:r>
            <a:r>
              <a:rPr lang="es-MX" sz="2000" dirty="0">
                <a:latin typeface="+mj-lt"/>
                <a:ea typeface="+mj-ea"/>
                <a:cs typeface="+mj-cs"/>
              </a:rPr>
              <a:t>ha permitido solventar </a:t>
            </a:r>
            <a:r>
              <a:rPr lang="es-MX" sz="2000" dirty="0" smtClean="0">
                <a:latin typeface="+mj-lt"/>
                <a:ea typeface="+mj-ea"/>
                <a:cs typeface="+mj-cs"/>
              </a:rPr>
              <a:t>los </a:t>
            </a:r>
            <a:r>
              <a:rPr lang="es-MX" sz="2000" dirty="0">
                <a:latin typeface="+mj-lt"/>
                <a:ea typeface="+mj-ea"/>
                <a:cs typeface="+mj-cs"/>
              </a:rPr>
              <a:t>requerimientos inicialmente </a:t>
            </a:r>
            <a:r>
              <a:rPr lang="es-MX" sz="2000" dirty="0" smtClean="0">
                <a:latin typeface="+mj-lt"/>
                <a:ea typeface="+mj-ea"/>
                <a:cs typeface="+mj-cs"/>
              </a:rPr>
              <a:t>planteados</a:t>
            </a:r>
            <a:r>
              <a:rPr lang="es-419" sz="2000" dirty="0" smtClean="0">
                <a:latin typeface="+mj-lt"/>
                <a:ea typeface="+mj-ea"/>
                <a:cs typeface="+mj-cs"/>
              </a:rPr>
              <a:t>,</a:t>
            </a:r>
            <a:r>
              <a:rPr lang="es-MX" sz="2000" dirty="0" smtClean="0">
                <a:latin typeface="+mj-lt"/>
                <a:ea typeface="+mj-ea"/>
                <a:cs typeface="+mj-cs"/>
              </a:rPr>
              <a:t> </a:t>
            </a:r>
            <a:r>
              <a:rPr lang="es-MX" sz="2000" dirty="0">
                <a:latin typeface="+mj-lt"/>
                <a:ea typeface="+mj-ea"/>
                <a:cs typeface="+mj-cs"/>
              </a:rPr>
              <a:t>permitiendo la simplificación del acceso a la información y la presentación de informes avanzados</a:t>
            </a:r>
            <a:r>
              <a:rPr lang="es-MX" sz="2000" dirty="0" smtClean="0">
                <a:latin typeface="+mj-lt"/>
                <a:ea typeface="+mj-ea"/>
                <a:cs typeface="+mj-cs"/>
              </a:rPr>
              <a:t>.</a:t>
            </a:r>
            <a:endParaRPr lang="es-ES" sz="2000" dirty="0">
              <a:latin typeface="+mj-lt"/>
              <a:ea typeface="+mj-ea"/>
              <a:cs typeface="+mj-cs"/>
            </a:endParaRPr>
          </a:p>
        </p:txBody>
      </p:sp>
    </p:spTree>
    <p:extLst>
      <p:ext uri="{BB962C8B-B14F-4D97-AF65-F5344CB8AC3E}">
        <p14:creationId xmlns:p14="http://schemas.microsoft.com/office/powerpoint/2010/main" val="1699690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CONCLUSIONES</a:t>
            </a:r>
            <a:endParaRPr lang="es-ES" dirty="0"/>
          </a:p>
        </p:txBody>
      </p:sp>
      <p:sp>
        <p:nvSpPr>
          <p:cNvPr id="3" name="Rectángulo 2"/>
          <p:cNvSpPr/>
          <p:nvPr/>
        </p:nvSpPr>
        <p:spPr>
          <a:xfrm>
            <a:off x="1213945" y="1317221"/>
            <a:ext cx="9821917" cy="3580467"/>
          </a:xfrm>
          <a:prstGeom prst="rect">
            <a:avLst/>
          </a:prstGeom>
        </p:spPr>
        <p:txBody>
          <a:bodyPr wrap="square">
            <a:spAutoFit/>
          </a:bodyPr>
          <a:lstStyle/>
          <a:p>
            <a:pPr marL="342891" indent="-342891" algn="just" defTabSz="457189">
              <a:lnSpc>
                <a:spcPct val="150000"/>
              </a:lnSpc>
              <a:spcBef>
                <a:spcPts val="1000"/>
              </a:spcBef>
              <a:spcAft>
                <a:spcPts val="1000"/>
              </a:spcAft>
              <a:buClr>
                <a:schemeClr val="bg2">
                  <a:lumMod val="40000"/>
                  <a:lumOff val="60000"/>
                </a:schemeClr>
              </a:buClr>
              <a:buSzPct val="80000"/>
              <a:buFont typeface="Wingdings 3" charset="2"/>
              <a:buChar char=""/>
            </a:pPr>
            <a:r>
              <a:rPr lang="es-MX" sz="2000" dirty="0"/>
              <a:t>La implantación del sistema de inteligencia de negocios </a:t>
            </a:r>
            <a:r>
              <a:rPr lang="es-419" sz="2000" dirty="0"/>
              <a:t>“</a:t>
            </a:r>
            <a:r>
              <a:rPr lang="es-MX" sz="2000" dirty="0"/>
              <a:t>Pentaho</a:t>
            </a:r>
            <a:r>
              <a:rPr lang="es-419" sz="2000" dirty="0"/>
              <a:t>”</a:t>
            </a:r>
            <a:r>
              <a:rPr lang="es-MX" sz="2000" dirty="0"/>
              <a:t> ha sido útil para </a:t>
            </a:r>
            <a:r>
              <a:rPr lang="es-MX" sz="2000" dirty="0" smtClean="0"/>
              <a:t>observar </a:t>
            </a:r>
            <a:r>
              <a:rPr lang="es-MX" sz="2000" dirty="0"/>
              <a:t>el gran aporte dentro de la organización, por ser un </a:t>
            </a:r>
            <a:r>
              <a:rPr lang="es-MX" sz="2000" dirty="0" smtClean="0"/>
              <a:t>sistema potente</a:t>
            </a:r>
            <a:r>
              <a:rPr lang="es-419" sz="2000" dirty="0" smtClean="0"/>
              <a:t> y</a:t>
            </a:r>
            <a:r>
              <a:rPr lang="es-MX" sz="2000" dirty="0" smtClean="0"/>
              <a:t> </a:t>
            </a:r>
            <a:r>
              <a:rPr lang="es-MX" sz="2000" dirty="0"/>
              <a:t>asequible</a:t>
            </a:r>
            <a:r>
              <a:rPr lang="es-419" sz="2000" dirty="0"/>
              <a:t> convirtiendose en </a:t>
            </a:r>
            <a:r>
              <a:rPr lang="es-MX" sz="2000" dirty="0"/>
              <a:t>la base para futuras implementaciones.</a:t>
            </a:r>
            <a:endParaRPr lang="es-ES" sz="2000" dirty="0"/>
          </a:p>
          <a:p>
            <a:pPr marL="342891" indent="-342891" algn="just" defTabSz="457189">
              <a:lnSpc>
                <a:spcPct val="150000"/>
              </a:lnSpc>
              <a:spcBef>
                <a:spcPts val="1000"/>
              </a:spcBef>
              <a:spcAft>
                <a:spcPts val="1000"/>
              </a:spcAft>
              <a:buClr>
                <a:schemeClr val="bg2">
                  <a:lumMod val="40000"/>
                  <a:lumOff val="60000"/>
                </a:schemeClr>
              </a:buClr>
              <a:buSzPct val="80000"/>
              <a:buFont typeface="Wingdings 3" charset="2"/>
              <a:buChar char=""/>
            </a:pPr>
            <a:r>
              <a:rPr lang="es-MX" sz="2000" dirty="0"/>
              <a:t>El desarrollo de la </a:t>
            </a:r>
            <a:r>
              <a:rPr lang="es-MX" sz="2000" dirty="0" smtClean="0"/>
              <a:t>solución</a:t>
            </a:r>
            <a:r>
              <a:rPr lang="es-419" sz="2000" dirty="0"/>
              <a:t> </a:t>
            </a:r>
            <a:r>
              <a:rPr lang="es-MX" sz="2000" dirty="0" smtClean="0"/>
              <a:t>ha </a:t>
            </a:r>
            <a:r>
              <a:rPr lang="es-MX" sz="2000" dirty="0"/>
              <a:t>permitido demostrar </a:t>
            </a:r>
            <a:r>
              <a:rPr lang="es-419" sz="2000" dirty="0" smtClean="0"/>
              <a:t>las </a:t>
            </a:r>
            <a:r>
              <a:rPr lang="es-MX" sz="2000" dirty="0" smtClean="0"/>
              <a:t>capacidades</a:t>
            </a:r>
            <a:r>
              <a:rPr lang="es-419" sz="2000" dirty="0" smtClean="0"/>
              <a:t> </a:t>
            </a:r>
            <a:r>
              <a:rPr lang="es-MX" sz="2000" dirty="0" smtClean="0"/>
              <a:t>d</a:t>
            </a:r>
            <a:r>
              <a:rPr lang="es-419" sz="2000" dirty="0" smtClean="0"/>
              <a:t>e  visualización de información</a:t>
            </a:r>
            <a:r>
              <a:rPr lang="es-MX" sz="2000" dirty="0" smtClean="0"/>
              <a:t>, </a:t>
            </a:r>
            <a:r>
              <a:rPr lang="es-MX" sz="2000" dirty="0"/>
              <a:t>destacando enormemente los informes a nivel geográfico.</a:t>
            </a:r>
            <a:endParaRPr lang="es-ES" sz="2000" dirty="0"/>
          </a:p>
        </p:txBody>
      </p:sp>
    </p:spTree>
    <p:extLst>
      <p:ext uri="{BB962C8B-B14F-4D97-AF65-F5344CB8AC3E}">
        <p14:creationId xmlns:p14="http://schemas.microsoft.com/office/powerpoint/2010/main" val="697456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PLANTEAMIENTO DEL PROBLEMA</a:t>
            </a:r>
            <a:endParaRPr lang="es-ES" dirty="0"/>
          </a:p>
        </p:txBody>
      </p:sp>
      <p:sp>
        <p:nvSpPr>
          <p:cNvPr id="3" name="Marcador de contenido 2"/>
          <p:cNvSpPr>
            <a:spLocks noGrp="1"/>
          </p:cNvSpPr>
          <p:nvPr>
            <p:ph idx="1"/>
          </p:nvPr>
        </p:nvSpPr>
        <p:spPr>
          <a:xfrm>
            <a:off x="1103313" y="2052920"/>
            <a:ext cx="7063227" cy="2239629"/>
          </a:xfrm>
        </p:spPr>
        <p:txBody>
          <a:bodyPr/>
          <a:lstStyle/>
          <a:p>
            <a:pPr algn="just"/>
            <a:r>
              <a:rPr lang="es-ES" dirty="0"/>
              <a:t>El Programa de </a:t>
            </a:r>
            <a:r>
              <a:rPr lang="es-419" dirty="0" smtClean="0"/>
              <a:t>Reparación </a:t>
            </a:r>
            <a:r>
              <a:rPr lang="es-ES" dirty="0" smtClean="0"/>
              <a:t>Ambiental </a:t>
            </a:r>
            <a:r>
              <a:rPr lang="es-419" dirty="0" smtClean="0"/>
              <a:t>y Social </a:t>
            </a:r>
            <a:r>
              <a:rPr lang="es-ES" dirty="0" smtClean="0"/>
              <a:t>- </a:t>
            </a:r>
            <a:r>
              <a:rPr lang="es-ES" dirty="0"/>
              <a:t>PRAS almacena información Hidrocarburífera y de Gestión Social del País en archivos </a:t>
            </a:r>
            <a:r>
              <a:rPr lang="es-ES" dirty="0" err="1"/>
              <a:t>semiestructurados</a:t>
            </a:r>
            <a:r>
              <a:rPr lang="es-ES" dirty="0"/>
              <a:t> y </a:t>
            </a:r>
            <a:r>
              <a:rPr lang="es-ES" dirty="0" err="1"/>
              <a:t>georeferenciados</a:t>
            </a:r>
            <a:r>
              <a:rPr lang="es-ES" dirty="0"/>
              <a:t>, lo cuál dificulta el cruce de información para el análisis y elaboración de reportes para su personal Directivo y </a:t>
            </a:r>
            <a:r>
              <a:rPr lang="es-ES" dirty="0" smtClean="0"/>
              <a:t>Estadístico</a:t>
            </a:r>
            <a:r>
              <a:rPr lang="es-419" dirty="0" smtClean="0"/>
              <a:t> </a:t>
            </a: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454" y="4292549"/>
            <a:ext cx="1788071" cy="1788071"/>
          </a:xfrm>
          <a:prstGeom prst="rect">
            <a:avLst/>
          </a:prstGeom>
        </p:spPr>
      </p:pic>
    </p:spTree>
    <p:extLst>
      <p:ext uri="{BB962C8B-B14F-4D97-AF65-F5344CB8AC3E}">
        <p14:creationId xmlns:p14="http://schemas.microsoft.com/office/powerpoint/2010/main" val="1863357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RECOMENDACIONES</a:t>
            </a:r>
            <a:endParaRPr lang="es-ES" dirty="0"/>
          </a:p>
        </p:txBody>
      </p:sp>
      <p:sp>
        <p:nvSpPr>
          <p:cNvPr id="3" name="Rectángulo 2"/>
          <p:cNvSpPr/>
          <p:nvPr/>
        </p:nvSpPr>
        <p:spPr>
          <a:xfrm>
            <a:off x="1213945" y="1317221"/>
            <a:ext cx="9821917" cy="4965462"/>
          </a:xfrm>
          <a:prstGeom prst="rect">
            <a:avLst/>
          </a:prstGeom>
        </p:spPr>
        <p:txBody>
          <a:bodyPr wrap="square">
            <a:spAutoFit/>
          </a:bodyPr>
          <a:lstStyle/>
          <a:p>
            <a:pPr marL="342891" indent="-342891" algn="just" defTabSz="457189">
              <a:lnSpc>
                <a:spcPct val="150000"/>
              </a:lnSpc>
              <a:spcBef>
                <a:spcPts val="1000"/>
              </a:spcBef>
              <a:spcAft>
                <a:spcPts val="1000"/>
              </a:spcAft>
              <a:buClr>
                <a:schemeClr val="bg2">
                  <a:lumMod val="40000"/>
                  <a:lumOff val="60000"/>
                </a:schemeClr>
              </a:buClr>
              <a:buSzPct val="80000"/>
              <a:buFont typeface="Wingdings 3" charset="2"/>
              <a:buChar char=""/>
            </a:pPr>
            <a:r>
              <a:rPr lang="es-ES" sz="2000" dirty="0" smtClean="0"/>
              <a:t>Para asegurar una gestión eficaz de la información dentro de la institución se debe construir un </a:t>
            </a:r>
            <a:r>
              <a:rPr lang="es-ES" sz="2000" dirty="0" err="1" smtClean="0"/>
              <a:t>EDW</a:t>
            </a:r>
            <a:r>
              <a:rPr lang="es-ES" sz="2000" dirty="0" smtClean="0"/>
              <a:t> en tercera forma normal para asegurar un posterior crecimiento, además de tener en consideración las metodologías y establecimiento del nivel de detalle que requiere el desarrollo.</a:t>
            </a:r>
          </a:p>
          <a:p>
            <a:pPr marL="342891" indent="-342891" algn="just" defTabSz="457189">
              <a:lnSpc>
                <a:spcPct val="150000"/>
              </a:lnSpc>
              <a:spcBef>
                <a:spcPts val="1000"/>
              </a:spcBef>
              <a:spcAft>
                <a:spcPts val="1000"/>
              </a:spcAft>
              <a:buClr>
                <a:schemeClr val="bg2">
                  <a:lumMod val="40000"/>
                  <a:lumOff val="60000"/>
                </a:schemeClr>
              </a:buClr>
              <a:buSzPct val="80000"/>
              <a:buFont typeface="Wingdings 3" charset="2"/>
              <a:buChar char=""/>
            </a:pPr>
            <a:r>
              <a:rPr lang="es-ES" sz="2000" dirty="0" smtClean="0"/>
              <a:t>Para una mejor comprensión y mantenimiento del sistema de inteligencia de negocios</a:t>
            </a:r>
            <a:r>
              <a:rPr lang="es-419" sz="2000" dirty="0" smtClean="0"/>
              <a:t>, debido a su curva media de aprendizaje, </a:t>
            </a:r>
            <a:r>
              <a:rPr lang="es-ES" sz="2000" dirty="0" smtClean="0"/>
              <a:t>se recomienda que las personas parte de alta gerencia y usuarios finales sean capacitadas en el uso funcional y técnico en la herramienta para certificar su uso eficiente. </a:t>
            </a:r>
          </a:p>
        </p:txBody>
      </p:sp>
    </p:spTree>
    <p:extLst>
      <p:ext uri="{BB962C8B-B14F-4D97-AF65-F5344CB8AC3E}">
        <p14:creationId xmlns:p14="http://schemas.microsoft.com/office/powerpoint/2010/main" val="3679091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RECOMENDACIONES</a:t>
            </a:r>
            <a:endParaRPr lang="es-ES" dirty="0"/>
          </a:p>
        </p:txBody>
      </p:sp>
      <p:sp>
        <p:nvSpPr>
          <p:cNvPr id="3" name="Rectángulo 2"/>
          <p:cNvSpPr/>
          <p:nvPr/>
        </p:nvSpPr>
        <p:spPr>
          <a:xfrm>
            <a:off x="1213945" y="1317221"/>
            <a:ext cx="9821917" cy="2342116"/>
          </a:xfrm>
          <a:prstGeom prst="rect">
            <a:avLst/>
          </a:prstGeom>
        </p:spPr>
        <p:txBody>
          <a:bodyPr wrap="square">
            <a:spAutoFit/>
          </a:bodyPr>
          <a:lstStyle/>
          <a:p>
            <a:pPr marL="342891" indent="-342891" algn="just" defTabSz="457189">
              <a:lnSpc>
                <a:spcPct val="150000"/>
              </a:lnSpc>
              <a:spcBef>
                <a:spcPts val="1000"/>
              </a:spcBef>
              <a:spcAft>
                <a:spcPts val="1000"/>
              </a:spcAft>
              <a:buClr>
                <a:schemeClr val="bg2">
                  <a:lumMod val="40000"/>
                  <a:lumOff val="60000"/>
                </a:schemeClr>
              </a:buClr>
              <a:buSzPct val="80000"/>
              <a:buFont typeface="Wingdings 3" charset="2"/>
              <a:buChar char=""/>
            </a:pPr>
            <a:r>
              <a:rPr lang="es-ES" sz="2000" dirty="0" smtClean="0"/>
              <a:t>Es recomendable la utilización de herramientas open </a:t>
            </a:r>
            <a:r>
              <a:rPr lang="es-ES" sz="2000" dirty="0" err="1" smtClean="0"/>
              <a:t>source</a:t>
            </a:r>
            <a:r>
              <a:rPr lang="es-ES" sz="2000" dirty="0" smtClean="0"/>
              <a:t> para llevar a cabo el desarrollo de este tipo de proyectos, destinando un tiempo adecuado para el levantamiento de requerimientos para el total cumplimiento de los productos desarrollados, reutilizando lo ya existente y desarrollando o </a:t>
            </a:r>
            <a:r>
              <a:rPr lang="es-ES" sz="2000" dirty="0" err="1" smtClean="0"/>
              <a:t>parametrizando</a:t>
            </a:r>
            <a:r>
              <a:rPr lang="es-ES" sz="2000" dirty="0" smtClean="0"/>
              <a:t> lo que no exista en la aplicación.</a:t>
            </a:r>
          </a:p>
        </p:txBody>
      </p:sp>
    </p:spTree>
    <p:extLst>
      <p:ext uri="{BB962C8B-B14F-4D97-AF65-F5344CB8AC3E}">
        <p14:creationId xmlns:p14="http://schemas.microsoft.com/office/powerpoint/2010/main" val="3315911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SITUACIÓN ACTUAL</a:t>
            </a:r>
            <a:endParaRPr lang="es-ES"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453" y="2707026"/>
            <a:ext cx="1441584" cy="1441584"/>
          </a:xfrm>
          <a:prstGeom prst="rect">
            <a:avLst/>
          </a:prstGeom>
        </p:spPr>
      </p:pic>
      <p:sp>
        <p:nvSpPr>
          <p:cNvPr id="7" name="Flecha derecha 6"/>
          <p:cNvSpPr/>
          <p:nvPr/>
        </p:nvSpPr>
        <p:spPr>
          <a:xfrm>
            <a:off x="3052440" y="3296064"/>
            <a:ext cx="647009" cy="44729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259" y="2121824"/>
            <a:ext cx="1093539" cy="1093539"/>
          </a:xfrm>
          <a:prstGeom prst="rect">
            <a:avLst/>
          </a:prstGeom>
        </p:spPr>
      </p:pic>
      <p:sp>
        <p:nvSpPr>
          <p:cNvPr id="12" name="Flecha derecha 11"/>
          <p:cNvSpPr/>
          <p:nvPr/>
        </p:nvSpPr>
        <p:spPr>
          <a:xfrm>
            <a:off x="5460487" y="3283114"/>
            <a:ext cx="647009" cy="44729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Flecha derecha 30"/>
          <p:cNvSpPr/>
          <p:nvPr/>
        </p:nvSpPr>
        <p:spPr>
          <a:xfrm>
            <a:off x="8038293" y="3283113"/>
            <a:ext cx="647009" cy="44729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500" y="2516257"/>
            <a:ext cx="1093539" cy="1093539"/>
          </a:xfrm>
          <a:prstGeom prst="rect">
            <a:avLst/>
          </a:prstGeom>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47" y="2904593"/>
            <a:ext cx="1093539" cy="1093539"/>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997" y="3315836"/>
            <a:ext cx="1093539" cy="1093539"/>
          </a:xfrm>
          <a:prstGeom prst="rect">
            <a:avLst/>
          </a:prstGeom>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713" y="3840529"/>
            <a:ext cx="1093539" cy="1093539"/>
          </a:xfrm>
          <a:prstGeom prst="rect">
            <a:avLst/>
          </a:prstGeom>
        </p:spPr>
      </p:pic>
      <p:grpSp>
        <p:nvGrpSpPr>
          <p:cNvPr id="10" name="Grupo 9"/>
          <p:cNvGrpSpPr/>
          <p:nvPr/>
        </p:nvGrpSpPr>
        <p:grpSpPr>
          <a:xfrm>
            <a:off x="6152013" y="2655423"/>
            <a:ext cx="1702676" cy="2001682"/>
            <a:chOff x="6152013" y="2655423"/>
            <a:chExt cx="1702676" cy="2001682"/>
          </a:xfrm>
        </p:grpSpPr>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2013" y="2655423"/>
              <a:ext cx="1702676" cy="1702676"/>
            </a:xfrm>
            <a:prstGeom prst="rect">
              <a:avLst/>
            </a:prstGeom>
          </p:spPr>
        </p:pic>
        <p:sp>
          <p:nvSpPr>
            <p:cNvPr id="8" name="CuadroTexto 7"/>
            <p:cNvSpPr txBox="1"/>
            <p:nvPr/>
          </p:nvSpPr>
          <p:spPr>
            <a:xfrm>
              <a:off x="6508510" y="4287773"/>
              <a:ext cx="1028961" cy="369332"/>
            </a:xfrm>
            <a:prstGeom prst="rect">
              <a:avLst/>
            </a:prstGeom>
            <a:noFill/>
          </p:spPr>
          <p:txBody>
            <a:bodyPr wrap="square" rtlCol="0">
              <a:spAutoFit/>
            </a:bodyPr>
            <a:lstStyle/>
            <a:p>
              <a:r>
                <a:rPr lang="es-419" b="1" dirty="0" smtClean="0"/>
                <a:t>15días</a:t>
              </a:r>
              <a:endParaRPr lang="es-ES" b="1" dirty="0"/>
            </a:p>
          </p:txBody>
        </p:sp>
      </p:grpSp>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6702" y="2655423"/>
            <a:ext cx="1607536" cy="1607536"/>
          </a:xfrm>
          <a:prstGeom prst="rect">
            <a:avLst/>
          </a:prstGeom>
        </p:spPr>
      </p:pic>
      <p:sp>
        <p:nvSpPr>
          <p:cNvPr id="26" name="CuadroTexto 25"/>
          <p:cNvSpPr txBox="1"/>
          <p:nvPr/>
        </p:nvSpPr>
        <p:spPr>
          <a:xfrm>
            <a:off x="1601047" y="4934068"/>
            <a:ext cx="1440183" cy="369332"/>
          </a:xfrm>
          <a:prstGeom prst="rect">
            <a:avLst/>
          </a:prstGeom>
          <a:noFill/>
        </p:spPr>
        <p:txBody>
          <a:bodyPr wrap="square" rtlCol="0">
            <a:spAutoFit/>
          </a:bodyPr>
          <a:lstStyle/>
          <a:p>
            <a:pPr algn="ctr"/>
            <a:r>
              <a:rPr lang="es-419" b="1" dirty="0" smtClean="0"/>
              <a:t>Shapefiles</a:t>
            </a:r>
            <a:endParaRPr lang="es-ES" b="1" dirty="0"/>
          </a:p>
        </p:txBody>
      </p:sp>
      <p:sp>
        <p:nvSpPr>
          <p:cNvPr id="27" name="CuadroTexto 26"/>
          <p:cNvSpPr txBox="1"/>
          <p:nvPr/>
        </p:nvSpPr>
        <p:spPr>
          <a:xfrm>
            <a:off x="3855519" y="4934068"/>
            <a:ext cx="1440183" cy="369332"/>
          </a:xfrm>
          <a:prstGeom prst="rect">
            <a:avLst/>
          </a:prstGeom>
          <a:noFill/>
        </p:spPr>
        <p:txBody>
          <a:bodyPr wrap="square" rtlCol="0">
            <a:spAutoFit/>
          </a:bodyPr>
          <a:lstStyle/>
          <a:p>
            <a:pPr algn="ctr"/>
            <a:r>
              <a:rPr lang="es-419" b="1" dirty="0" smtClean="0"/>
              <a:t>Excel</a:t>
            </a:r>
            <a:endParaRPr lang="es-ES" b="1" dirty="0"/>
          </a:p>
        </p:txBody>
      </p:sp>
      <p:sp>
        <p:nvSpPr>
          <p:cNvPr id="28" name="CuadroTexto 27"/>
          <p:cNvSpPr txBox="1"/>
          <p:nvPr/>
        </p:nvSpPr>
        <p:spPr>
          <a:xfrm>
            <a:off x="5155324" y="4934068"/>
            <a:ext cx="3529978" cy="923330"/>
          </a:xfrm>
          <a:prstGeom prst="rect">
            <a:avLst/>
          </a:prstGeom>
          <a:noFill/>
        </p:spPr>
        <p:txBody>
          <a:bodyPr wrap="square" rtlCol="0">
            <a:spAutoFit/>
          </a:bodyPr>
          <a:lstStyle/>
          <a:p>
            <a:pPr algn="ctr"/>
            <a:r>
              <a:rPr lang="es-419" b="1" dirty="0" smtClean="0"/>
              <a:t>Análisis, Estructuración </a:t>
            </a:r>
          </a:p>
          <a:p>
            <a:pPr algn="ctr"/>
            <a:r>
              <a:rPr lang="es-419" b="1" dirty="0" smtClean="0"/>
              <a:t>y Depuración de </a:t>
            </a:r>
          </a:p>
          <a:p>
            <a:pPr algn="ctr"/>
            <a:r>
              <a:rPr lang="es-419" b="1" dirty="0" smtClean="0"/>
              <a:t>Información</a:t>
            </a:r>
            <a:endParaRPr lang="es-ES" b="1" dirty="0"/>
          </a:p>
        </p:txBody>
      </p:sp>
      <p:sp>
        <p:nvSpPr>
          <p:cNvPr id="29" name="CuadroTexto 28"/>
          <p:cNvSpPr txBox="1"/>
          <p:nvPr/>
        </p:nvSpPr>
        <p:spPr>
          <a:xfrm>
            <a:off x="8685302" y="4934068"/>
            <a:ext cx="2114094" cy="646331"/>
          </a:xfrm>
          <a:prstGeom prst="rect">
            <a:avLst/>
          </a:prstGeom>
          <a:noFill/>
        </p:spPr>
        <p:txBody>
          <a:bodyPr wrap="square" rtlCol="0">
            <a:spAutoFit/>
          </a:bodyPr>
          <a:lstStyle/>
          <a:p>
            <a:pPr algn="ctr"/>
            <a:r>
              <a:rPr lang="es-419" b="1" dirty="0" smtClean="0"/>
              <a:t>Presentación de Resultados</a:t>
            </a:r>
            <a:endParaRPr lang="es-ES" b="1" dirty="0"/>
          </a:p>
        </p:txBody>
      </p:sp>
      <p:pic>
        <p:nvPicPr>
          <p:cNvPr id="22" name="Imagen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9121" y="1262039"/>
            <a:ext cx="1588459" cy="1984593"/>
          </a:xfrm>
          <a:prstGeom prst="rect">
            <a:avLst/>
          </a:prstGeom>
        </p:spPr>
      </p:pic>
      <p:grpSp>
        <p:nvGrpSpPr>
          <p:cNvPr id="33" name="Grupo 32"/>
          <p:cNvGrpSpPr/>
          <p:nvPr/>
        </p:nvGrpSpPr>
        <p:grpSpPr>
          <a:xfrm>
            <a:off x="6456226" y="2901079"/>
            <a:ext cx="1455571" cy="1146711"/>
            <a:chOff x="5123793" y="4113674"/>
            <a:chExt cx="1455570" cy="1146711"/>
          </a:xfrm>
        </p:grpSpPr>
        <p:sp>
          <p:nvSpPr>
            <p:cNvPr id="34" name="Rectángulo 33"/>
            <p:cNvSpPr/>
            <p:nvPr/>
          </p:nvSpPr>
          <p:spPr>
            <a:xfrm>
              <a:off x="5123793" y="4461080"/>
              <a:ext cx="630621" cy="24695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5" name="Rectángulo 34"/>
            <p:cNvSpPr/>
            <p:nvPr/>
          </p:nvSpPr>
          <p:spPr>
            <a:xfrm>
              <a:off x="5123793" y="4729373"/>
              <a:ext cx="630621" cy="246953"/>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6" name="Rectángulo 35"/>
            <p:cNvSpPr/>
            <p:nvPr/>
          </p:nvSpPr>
          <p:spPr>
            <a:xfrm>
              <a:off x="5123793" y="5013432"/>
              <a:ext cx="630621" cy="24695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7" name="Rectángulo 36"/>
            <p:cNvSpPr/>
            <p:nvPr/>
          </p:nvSpPr>
          <p:spPr>
            <a:xfrm>
              <a:off x="5864776" y="4113674"/>
              <a:ext cx="714587" cy="252810"/>
            </a:xfrm>
            <a:prstGeom prst="rect">
              <a:avLst/>
            </a:prstGeom>
            <a:ln>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cxnSp>
          <p:nvCxnSpPr>
            <p:cNvPr id="38" name="Conector curvado 37"/>
            <p:cNvCxnSpPr>
              <a:stCxn id="37" idx="2"/>
              <a:endCxn id="35" idx="3"/>
            </p:cNvCxnSpPr>
            <p:nvPr/>
          </p:nvCxnSpPr>
          <p:spPr>
            <a:xfrm rot="5400000">
              <a:off x="5745059" y="4375839"/>
              <a:ext cx="486366" cy="467656"/>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grpSp>
      <p:pic>
        <p:nvPicPr>
          <p:cNvPr id="24" name="Imagen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392" y="1063698"/>
            <a:ext cx="2889210" cy="1294125"/>
          </a:xfrm>
          <a:prstGeom prst="rect">
            <a:avLst/>
          </a:prstGeom>
        </p:spPr>
      </p:pic>
    </p:spTree>
    <p:extLst>
      <p:ext uri="{BB962C8B-B14F-4D97-AF65-F5344CB8AC3E}">
        <p14:creationId xmlns:p14="http://schemas.microsoft.com/office/powerpoint/2010/main" val="1943478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31" grpId="0" animBg="1"/>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JUSTIFICACIÓN</a:t>
            </a:r>
            <a:endParaRPr lang="es-ES" dirty="0"/>
          </a:p>
        </p:txBody>
      </p:sp>
      <p:sp>
        <p:nvSpPr>
          <p:cNvPr id="7" name="Flecha derecha 6"/>
          <p:cNvSpPr/>
          <p:nvPr/>
        </p:nvSpPr>
        <p:spPr>
          <a:xfrm>
            <a:off x="1788334" y="3111880"/>
            <a:ext cx="620542" cy="54446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sz="1600" dirty="0" smtClean="0"/>
              <a:t>ETL</a:t>
            </a:r>
            <a:endParaRPr lang="es-ES" sz="1600" dirty="0"/>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6" y="1937640"/>
            <a:ext cx="1093539" cy="1093539"/>
          </a:xfrm>
          <a:prstGeom prst="rect">
            <a:avLst/>
          </a:prstGeom>
        </p:spPr>
      </p:pic>
      <p:sp>
        <p:nvSpPr>
          <p:cNvPr id="12" name="Flecha derecha 11"/>
          <p:cNvSpPr/>
          <p:nvPr/>
        </p:nvSpPr>
        <p:spPr>
          <a:xfrm>
            <a:off x="3613055" y="3098930"/>
            <a:ext cx="632897" cy="557415"/>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sz="1600" dirty="0" smtClean="0"/>
              <a:t>ETL</a:t>
            </a:r>
            <a:endParaRPr lang="es-ES" sz="1600" dirty="0"/>
          </a:p>
        </p:txBody>
      </p:sp>
      <p:sp>
        <p:nvSpPr>
          <p:cNvPr id="31" name="Flecha derecha 30"/>
          <p:cNvSpPr/>
          <p:nvPr/>
        </p:nvSpPr>
        <p:spPr>
          <a:xfrm>
            <a:off x="5434103" y="3098929"/>
            <a:ext cx="620531" cy="557416"/>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sz="1600" dirty="0" smtClean="0"/>
              <a:t>ETL</a:t>
            </a:r>
            <a:endParaRPr lang="es-ES" sz="1600" dirty="0"/>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57" y="2332073"/>
            <a:ext cx="1093539" cy="1093539"/>
          </a:xfrm>
          <a:prstGeom prst="rect">
            <a:avLst/>
          </a:prstGeom>
        </p:spPr>
      </p:pic>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04" y="2720409"/>
            <a:ext cx="1093539" cy="1093539"/>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54" y="3131652"/>
            <a:ext cx="1093539" cy="1093539"/>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70" y="3656345"/>
            <a:ext cx="1093539" cy="1093539"/>
          </a:xfrm>
          <a:prstGeom prst="rect">
            <a:avLst/>
          </a:prstGeom>
        </p:spPr>
      </p:pic>
      <p:sp>
        <p:nvSpPr>
          <p:cNvPr id="26" name="CuadroTexto 25"/>
          <p:cNvSpPr txBox="1"/>
          <p:nvPr/>
        </p:nvSpPr>
        <p:spPr>
          <a:xfrm>
            <a:off x="400004" y="4749884"/>
            <a:ext cx="1440183" cy="369332"/>
          </a:xfrm>
          <a:prstGeom prst="rect">
            <a:avLst/>
          </a:prstGeom>
          <a:noFill/>
        </p:spPr>
        <p:txBody>
          <a:bodyPr wrap="square" rtlCol="0">
            <a:spAutoFit/>
          </a:bodyPr>
          <a:lstStyle/>
          <a:p>
            <a:pPr algn="ctr"/>
            <a:r>
              <a:rPr lang="es-419" b="1" dirty="0" smtClean="0"/>
              <a:t>Shapefiles</a:t>
            </a:r>
            <a:endParaRPr lang="es-ES" b="1" dirty="0"/>
          </a:p>
        </p:txBody>
      </p:sp>
      <p:sp>
        <p:nvSpPr>
          <p:cNvPr id="27" name="CuadroTexto 26"/>
          <p:cNvSpPr txBox="1"/>
          <p:nvPr/>
        </p:nvSpPr>
        <p:spPr>
          <a:xfrm>
            <a:off x="2244561" y="4749884"/>
            <a:ext cx="1440183" cy="369332"/>
          </a:xfrm>
          <a:prstGeom prst="rect">
            <a:avLst/>
          </a:prstGeom>
          <a:noFill/>
        </p:spPr>
        <p:txBody>
          <a:bodyPr wrap="square" rtlCol="0">
            <a:spAutoFit/>
          </a:bodyPr>
          <a:lstStyle/>
          <a:p>
            <a:pPr algn="ctr"/>
            <a:r>
              <a:rPr lang="es-419" b="1" dirty="0" smtClean="0"/>
              <a:t>Staging</a:t>
            </a:r>
            <a:endParaRPr lang="es-ES" b="1" dirty="0"/>
          </a:p>
        </p:txBody>
      </p:sp>
      <p:sp>
        <p:nvSpPr>
          <p:cNvPr id="28" name="CuadroTexto 27"/>
          <p:cNvSpPr txBox="1"/>
          <p:nvPr/>
        </p:nvSpPr>
        <p:spPr>
          <a:xfrm>
            <a:off x="3102938" y="4749884"/>
            <a:ext cx="3529978" cy="369332"/>
          </a:xfrm>
          <a:prstGeom prst="rect">
            <a:avLst/>
          </a:prstGeom>
          <a:noFill/>
        </p:spPr>
        <p:txBody>
          <a:bodyPr wrap="square" rtlCol="0">
            <a:spAutoFit/>
          </a:bodyPr>
          <a:lstStyle/>
          <a:p>
            <a:pPr algn="ctr"/>
            <a:r>
              <a:rPr lang="es-419" b="1" dirty="0" smtClean="0"/>
              <a:t>EDW</a:t>
            </a:r>
            <a:endParaRPr lang="es-ES" b="1" dirty="0"/>
          </a:p>
        </p:txBody>
      </p:sp>
      <p:sp>
        <p:nvSpPr>
          <p:cNvPr id="29" name="CuadroTexto 28"/>
          <p:cNvSpPr txBox="1"/>
          <p:nvPr/>
        </p:nvSpPr>
        <p:spPr>
          <a:xfrm>
            <a:off x="5702728" y="4749884"/>
            <a:ext cx="2114094" cy="369332"/>
          </a:xfrm>
          <a:prstGeom prst="rect">
            <a:avLst/>
          </a:prstGeom>
          <a:noFill/>
        </p:spPr>
        <p:txBody>
          <a:bodyPr wrap="square" rtlCol="0">
            <a:spAutoFit/>
          </a:bodyPr>
          <a:lstStyle/>
          <a:p>
            <a:pPr algn="ctr"/>
            <a:r>
              <a:rPr lang="es-419" b="1" dirty="0" smtClean="0"/>
              <a:t>Data Marts</a:t>
            </a:r>
            <a:endParaRPr lang="es-ES" b="1" dirty="0"/>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495" y="2522842"/>
            <a:ext cx="1441584" cy="1441584"/>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5042" y="2047751"/>
            <a:ext cx="1005563" cy="1005563"/>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526" y="2467626"/>
            <a:ext cx="1441584" cy="1441584"/>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773" y="2484409"/>
            <a:ext cx="1441584" cy="1441584"/>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7890" y="3098929"/>
            <a:ext cx="849386" cy="849386"/>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3802" y="3154127"/>
            <a:ext cx="738990" cy="738990"/>
          </a:xfrm>
          <a:prstGeom prst="rect">
            <a:avLst/>
          </a:prstGeom>
        </p:spPr>
      </p:pic>
      <p:sp>
        <p:nvSpPr>
          <p:cNvPr id="30" name="Flecha derecha 29"/>
          <p:cNvSpPr/>
          <p:nvPr/>
        </p:nvSpPr>
        <p:spPr>
          <a:xfrm>
            <a:off x="7329266" y="3121005"/>
            <a:ext cx="633786" cy="557416"/>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pic>
        <p:nvPicPr>
          <p:cNvPr id="32" name="Imagen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0689" y="2410577"/>
            <a:ext cx="1666113" cy="1666113"/>
          </a:xfrm>
          <a:prstGeom prst="rect">
            <a:avLst/>
          </a:prstGeom>
        </p:spPr>
      </p:pic>
      <p:sp>
        <p:nvSpPr>
          <p:cNvPr id="33" name="CuadroTexto 32"/>
          <p:cNvSpPr txBox="1"/>
          <p:nvPr/>
        </p:nvSpPr>
        <p:spPr>
          <a:xfrm>
            <a:off x="7332193" y="4747447"/>
            <a:ext cx="2114094" cy="646331"/>
          </a:xfrm>
          <a:prstGeom prst="rect">
            <a:avLst/>
          </a:prstGeom>
          <a:noFill/>
        </p:spPr>
        <p:txBody>
          <a:bodyPr wrap="square" rtlCol="0">
            <a:spAutoFit/>
          </a:bodyPr>
          <a:lstStyle/>
          <a:p>
            <a:pPr algn="ctr"/>
            <a:r>
              <a:rPr lang="es-419" b="1" dirty="0" smtClean="0"/>
              <a:t>Cubos de Información</a:t>
            </a:r>
            <a:endParaRPr lang="es-ES" b="1" dirty="0"/>
          </a:p>
        </p:txBody>
      </p:sp>
      <p:sp>
        <p:nvSpPr>
          <p:cNvPr id="34" name="Flecha derecha 33"/>
          <p:cNvSpPr/>
          <p:nvPr/>
        </p:nvSpPr>
        <p:spPr>
          <a:xfrm>
            <a:off x="9498647" y="3161942"/>
            <a:ext cx="605440" cy="557416"/>
          </a:xfrm>
          <a:prstGeom prst="rightArrow">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5264" y="2725496"/>
            <a:ext cx="2155942" cy="1316157"/>
          </a:xfrm>
          <a:prstGeom prst="rect">
            <a:avLst/>
          </a:prstGeom>
        </p:spPr>
      </p:pic>
      <p:sp>
        <p:nvSpPr>
          <p:cNvPr id="36" name="CuadroTexto 35"/>
          <p:cNvSpPr txBox="1"/>
          <p:nvPr/>
        </p:nvSpPr>
        <p:spPr>
          <a:xfrm>
            <a:off x="9984004" y="4758281"/>
            <a:ext cx="2114094" cy="646331"/>
          </a:xfrm>
          <a:prstGeom prst="rect">
            <a:avLst/>
          </a:prstGeom>
          <a:noFill/>
        </p:spPr>
        <p:txBody>
          <a:bodyPr wrap="square" rtlCol="0">
            <a:spAutoFit/>
          </a:bodyPr>
          <a:lstStyle/>
          <a:p>
            <a:pPr algn="ctr"/>
            <a:r>
              <a:rPr lang="es-419" b="1" dirty="0" smtClean="0"/>
              <a:t>Presentación de Resultados</a:t>
            </a:r>
            <a:endParaRPr lang="es-ES" b="1" dirty="0"/>
          </a:p>
        </p:txBody>
      </p:sp>
      <p:grpSp>
        <p:nvGrpSpPr>
          <p:cNvPr id="38" name="Grupo 37"/>
          <p:cNvGrpSpPr/>
          <p:nvPr/>
        </p:nvGrpSpPr>
        <p:grpSpPr>
          <a:xfrm>
            <a:off x="9984004" y="4041653"/>
            <a:ext cx="2114093" cy="2128513"/>
            <a:chOff x="6152013" y="2655423"/>
            <a:chExt cx="1702676" cy="1908282"/>
          </a:xfrm>
        </p:grpSpPr>
        <p:pic>
          <p:nvPicPr>
            <p:cNvPr id="39" name="Imagen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2013" y="2655423"/>
              <a:ext cx="1702676" cy="1702676"/>
            </a:xfrm>
            <a:prstGeom prst="rect">
              <a:avLst/>
            </a:prstGeom>
          </p:spPr>
        </p:pic>
        <p:sp>
          <p:nvSpPr>
            <p:cNvPr id="40" name="CuadroTexto 39"/>
            <p:cNvSpPr txBox="1"/>
            <p:nvPr/>
          </p:nvSpPr>
          <p:spPr>
            <a:xfrm>
              <a:off x="6152013" y="4287773"/>
              <a:ext cx="1667327" cy="275932"/>
            </a:xfrm>
            <a:prstGeom prst="rect">
              <a:avLst/>
            </a:prstGeom>
            <a:noFill/>
          </p:spPr>
          <p:txBody>
            <a:bodyPr wrap="square" rtlCol="0">
              <a:spAutoFit/>
            </a:bodyPr>
            <a:lstStyle/>
            <a:p>
              <a:pPr algn="ctr"/>
              <a:r>
                <a:rPr lang="es-419" sz="1400" b="1" dirty="0" smtClean="0"/>
                <a:t>1-3 Minutos</a:t>
              </a:r>
              <a:endParaRPr lang="es-ES" sz="1400" b="1" dirty="0"/>
            </a:p>
          </p:txBody>
        </p:sp>
      </p:grpSp>
      <p:pic>
        <p:nvPicPr>
          <p:cNvPr id="41" name="Imagen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351691" y="716910"/>
            <a:ext cx="2814338" cy="3403933"/>
          </a:xfrm>
          <a:prstGeom prst="rect">
            <a:avLst/>
          </a:prstGeom>
        </p:spPr>
      </p:pic>
    </p:spTree>
    <p:extLst>
      <p:ext uri="{BB962C8B-B14F-4D97-AF65-F5344CB8AC3E}">
        <p14:creationId xmlns:p14="http://schemas.microsoft.com/office/powerpoint/2010/main" val="2457498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2" presetClass="entr" presetSubtype="9"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0-#ppt_w/2"/>
                                          </p:val>
                                        </p:tav>
                                        <p:tav tm="100000">
                                          <p:val>
                                            <p:strVal val="#ppt_x"/>
                                          </p:val>
                                        </p:tav>
                                      </p:tavLst>
                                    </p:anim>
                                    <p:anim calcmode="lin" valueType="num">
                                      <p:cBhvr additive="base">
                                        <p:cTn id="5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 calcmode="lin" valueType="num">
                                      <p:cBhvr>
                                        <p:cTn id="68" dur="1000" fill="hold"/>
                                        <p:tgtEl>
                                          <p:spTgt spid="14"/>
                                        </p:tgtEl>
                                        <p:attrNameLst>
                                          <p:attrName>style.rotation</p:attrName>
                                        </p:attrNameLst>
                                      </p:cBhvr>
                                      <p:tavLst>
                                        <p:tav tm="0">
                                          <p:val>
                                            <p:fltVal val="90"/>
                                          </p:val>
                                        </p:tav>
                                        <p:tav tm="100000">
                                          <p:val>
                                            <p:fltVal val="0"/>
                                          </p:val>
                                        </p:tav>
                                      </p:tavLst>
                                    </p:anim>
                                    <p:animEffect transition="in" filter="fade">
                                      <p:cBhvr>
                                        <p:cTn id="69" dur="1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1000" fill="hold"/>
                                        <p:tgtEl>
                                          <p:spTgt spid="15"/>
                                        </p:tgtEl>
                                        <p:attrNameLst>
                                          <p:attrName>ppt_w</p:attrName>
                                        </p:attrNameLst>
                                      </p:cBhvr>
                                      <p:tavLst>
                                        <p:tav tm="0">
                                          <p:val>
                                            <p:fltVal val="0"/>
                                          </p:val>
                                        </p:tav>
                                        <p:tav tm="100000">
                                          <p:val>
                                            <p:strVal val="#ppt_w"/>
                                          </p:val>
                                        </p:tav>
                                      </p:tavLst>
                                    </p:anim>
                                    <p:anim calcmode="lin" valueType="num">
                                      <p:cBhvr>
                                        <p:cTn id="90" dur="1000" fill="hold"/>
                                        <p:tgtEl>
                                          <p:spTgt spid="15"/>
                                        </p:tgtEl>
                                        <p:attrNameLst>
                                          <p:attrName>ppt_h</p:attrName>
                                        </p:attrNameLst>
                                      </p:cBhvr>
                                      <p:tavLst>
                                        <p:tav tm="0">
                                          <p:val>
                                            <p:fltVal val="0"/>
                                          </p:val>
                                        </p:tav>
                                        <p:tav tm="100000">
                                          <p:val>
                                            <p:strVal val="#ppt_h"/>
                                          </p:val>
                                        </p:tav>
                                      </p:tavLst>
                                    </p:anim>
                                    <p:anim calcmode="lin" valueType="num">
                                      <p:cBhvr>
                                        <p:cTn id="91" dur="1000" fill="hold"/>
                                        <p:tgtEl>
                                          <p:spTgt spid="15"/>
                                        </p:tgtEl>
                                        <p:attrNameLst>
                                          <p:attrName>style.rotation</p:attrName>
                                        </p:attrNameLst>
                                      </p:cBhvr>
                                      <p:tavLst>
                                        <p:tav tm="0">
                                          <p:val>
                                            <p:fltVal val="90"/>
                                          </p:val>
                                        </p:tav>
                                        <p:tav tm="100000">
                                          <p:val>
                                            <p:fltVal val="0"/>
                                          </p:val>
                                        </p:tav>
                                      </p:tavLst>
                                    </p:anim>
                                    <p:animEffect transition="in" filter="fade">
                                      <p:cBhvr>
                                        <p:cTn id="92" dur="1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fade">
                                      <p:cBhvr>
                                        <p:cTn id="122" dur="5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wipe(down)">
                                      <p:cBhvr>
                                        <p:cTn id="132" dur="580">
                                          <p:stCondLst>
                                            <p:cond delay="0"/>
                                          </p:stCondLst>
                                        </p:cTn>
                                        <p:tgtEl>
                                          <p:spTgt spid="38"/>
                                        </p:tgtEl>
                                      </p:cBhvr>
                                    </p:animEffect>
                                    <p:anim calcmode="lin" valueType="num">
                                      <p:cBhvr>
                                        <p:cTn id="13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8" dur="26">
                                          <p:stCondLst>
                                            <p:cond delay="650"/>
                                          </p:stCondLst>
                                        </p:cTn>
                                        <p:tgtEl>
                                          <p:spTgt spid="38"/>
                                        </p:tgtEl>
                                      </p:cBhvr>
                                      <p:to x="100000" y="60000"/>
                                    </p:animScale>
                                    <p:animScale>
                                      <p:cBhvr>
                                        <p:cTn id="139" dur="166" decel="50000">
                                          <p:stCondLst>
                                            <p:cond delay="676"/>
                                          </p:stCondLst>
                                        </p:cTn>
                                        <p:tgtEl>
                                          <p:spTgt spid="38"/>
                                        </p:tgtEl>
                                      </p:cBhvr>
                                      <p:to x="100000" y="100000"/>
                                    </p:animScale>
                                    <p:animScale>
                                      <p:cBhvr>
                                        <p:cTn id="140" dur="26">
                                          <p:stCondLst>
                                            <p:cond delay="1312"/>
                                          </p:stCondLst>
                                        </p:cTn>
                                        <p:tgtEl>
                                          <p:spTgt spid="38"/>
                                        </p:tgtEl>
                                      </p:cBhvr>
                                      <p:to x="100000" y="80000"/>
                                    </p:animScale>
                                    <p:animScale>
                                      <p:cBhvr>
                                        <p:cTn id="141" dur="166" decel="50000">
                                          <p:stCondLst>
                                            <p:cond delay="1338"/>
                                          </p:stCondLst>
                                        </p:cTn>
                                        <p:tgtEl>
                                          <p:spTgt spid="38"/>
                                        </p:tgtEl>
                                      </p:cBhvr>
                                      <p:to x="100000" y="100000"/>
                                    </p:animScale>
                                    <p:animScale>
                                      <p:cBhvr>
                                        <p:cTn id="142" dur="26">
                                          <p:stCondLst>
                                            <p:cond delay="1642"/>
                                          </p:stCondLst>
                                        </p:cTn>
                                        <p:tgtEl>
                                          <p:spTgt spid="38"/>
                                        </p:tgtEl>
                                      </p:cBhvr>
                                      <p:to x="100000" y="90000"/>
                                    </p:animScale>
                                    <p:animScale>
                                      <p:cBhvr>
                                        <p:cTn id="143" dur="166" decel="50000">
                                          <p:stCondLst>
                                            <p:cond delay="1668"/>
                                          </p:stCondLst>
                                        </p:cTn>
                                        <p:tgtEl>
                                          <p:spTgt spid="38"/>
                                        </p:tgtEl>
                                      </p:cBhvr>
                                      <p:to x="100000" y="100000"/>
                                    </p:animScale>
                                    <p:animScale>
                                      <p:cBhvr>
                                        <p:cTn id="144" dur="26">
                                          <p:stCondLst>
                                            <p:cond delay="1808"/>
                                          </p:stCondLst>
                                        </p:cTn>
                                        <p:tgtEl>
                                          <p:spTgt spid="38"/>
                                        </p:tgtEl>
                                      </p:cBhvr>
                                      <p:to x="100000" y="95000"/>
                                    </p:animScale>
                                    <p:animScale>
                                      <p:cBhvr>
                                        <p:cTn id="145" dur="166" decel="50000">
                                          <p:stCondLst>
                                            <p:cond delay="1834"/>
                                          </p:stCondLst>
                                        </p:cTn>
                                        <p:tgtEl>
                                          <p:spTgt spid="38"/>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16"/>
                                        </p:tgtEl>
                                      </p:cBhvr>
                                    </p:animEffect>
                                    <p:set>
                                      <p:cBhvr>
                                        <p:cTn id="150" dur="1" fill="hold">
                                          <p:stCondLst>
                                            <p:cond delay="499"/>
                                          </p:stCondLst>
                                        </p:cTn>
                                        <p:tgtEl>
                                          <p:spTgt spid="16"/>
                                        </p:tgtEl>
                                        <p:attrNameLst>
                                          <p:attrName>style.visibility</p:attrName>
                                        </p:attrNameLst>
                                      </p:cBhvr>
                                      <p:to>
                                        <p:strVal val="hidden"/>
                                      </p:to>
                                    </p:set>
                                  </p:childTnLst>
                                </p:cTn>
                              </p:par>
                              <p:par>
                                <p:cTn id="151" presetID="22" presetClass="entr" presetSubtype="4" fill="hold"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wipe(down)">
                                      <p:cBhvr>
                                        <p:cTn id="1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31" grpId="0" animBg="1"/>
      <p:bldP spid="26" grpId="0"/>
      <p:bldP spid="27" grpId="0"/>
      <p:bldP spid="28" grpId="0"/>
      <p:bldP spid="29" grpId="0"/>
      <p:bldP spid="30" grpId="0" animBg="1"/>
      <p:bldP spid="33" grpId="0"/>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OBJETIVOS</a:t>
            </a:r>
            <a:endParaRPr lang="es-ES" dirty="0"/>
          </a:p>
        </p:txBody>
      </p:sp>
      <p:sp>
        <p:nvSpPr>
          <p:cNvPr id="3" name="Rectángulo 2"/>
          <p:cNvSpPr/>
          <p:nvPr/>
        </p:nvSpPr>
        <p:spPr>
          <a:xfrm>
            <a:off x="1881351" y="2764247"/>
            <a:ext cx="8681545" cy="1015663"/>
          </a:xfrm>
          <a:prstGeom prst="rect">
            <a:avLst/>
          </a:prstGeom>
        </p:spPr>
        <p:txBody>
          <a:bodyPr wrap="square">
            <a:spAutoFit/>
          </a:bodyPr>
          <a:lstStyle/>
          <a:p>
            <a:pPr marL="342891" indent="-342891" algn="just" defTabSz="457189">
              <a:spcBef>
                <a:spcPts val="1000"/>
              </a:spcBef>
              <a:buClr>
                <a:schemeClr val="bg2">
                  <a:lumMod val="40000"/>
                  <a:lumOff val="60000"/>
                </a:schemeClr>
              </a:buClr>
              <a:buSzPct val="80000"/>
              <a:buFont typeface="Wingdings 3" charset="2"/>
              <a:buChar char=""/>
            </a:pPr>
            <a:r>
              <a:rPr lang="es-419" dirty="0" smtClean="0">
                <a:effectLst/>
                <a:latin typeface="Times New Roman" panose="02020603050405020304" pitchFamily="18" charset="0"/>
                <a:ea typeface="Calibri" panose="020F0502020204030204" pitchFamily="34" charset="0"/>
              </a:rPr>
              <a:t> </a:t>
            </a:r>
            <a:r>
              <a:rPr lang="es-419" sz="2000" dirty="0" smtClean="0">
                <a:latin typeface="+mj-lt"/>
                <a:ea typeface="+mj-ea"/>
                <a:cs typeface="+mj-cs"/>
              </a:rPr>
              <a:t>Dieñar una </a:t>
            </a:r>
            <a:r>
              <a:rPr lang="es-419" sz="2000" dirty="0">
                <a:latin typeface="+mj-lt"/>
                <a:ea typeface="+mj-ea"/>
                <a:cs typeface="+mj-cs"/>
              </a:rPr>
              <a:t>solución tecnológica para la toma de decisiones socio-ambientales del Programa de Reparación Ambiental y Social – PRAS.</a:t>
            </a:r>
            <a:endParaRPr lang="es-ES" sz="2000" dirty="0">
              <a:latin typeface="+mj-lt"/>
              <a:ea typeface="+mj-ea"/>
              <a:cs typeface="+mj-cs"/>
            </a:endParaRPr>
          </a:p>
        </p:txBody>
      </p:sp>
      <p:sp>
        <p:nvSpPr>
          <p:cNvPr id="4" name="Título 3"/>
          <p:cNvSpPr txBox="1">
            <a:spLocks/>
          </p:cNvSpPr>
          <p:nvPr/>
        </p:nvSpPr>
        <p:spPr>
          <a:xfrm>
            <a:off x="1154953" y="1447800"/>
            <a:ext cx="3401064" cy="144780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smtClean="0"/>
              <a:t>GENERAL</a:t>
            </a:r>
            <a:endParaRPr lang="es-ES" dirty="0"/>
          </a:p>
        </p:txBody>
      </p:sp>
    </p:spTree>
    <p:extLst>
      <p:ext uri="{BB962C8B-B14F-4D97-AF65-F5344CB8AC3E}">
        <p14:creationId xmlns:p14="http://schemas.microsoft.com/office/powerpoint/2010/main" val="2673006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419" dirty="0" smtClean="0"/>
              <a:t>OBJETIVOS</a:t>
            </a:r>
            <a:endParaRPr lang="es-ES" dirty="0"/>
          </a:p>
        </p:txBody>
      </p:sp>
      <p:sp>
        <p:nvSpPr>
          <p:cNvPr id="3" name="Rectángulo 2"/>
          <p:cNvSpPr/>
          <p:nvPr/>
        </p:nvSpPr>
        <p:spPr>
          <a:xfrm>
            <a:off x="1897117" y="2356929"/>
            <a:ext cx="8681545" cy="3067506"/>
          </a:xfrm>
          <a:prstGeom prst="rect">
            <a:avLst/>
          </a:prstGeom>
        </p:spPr>
        <p:txBody>
          <a:bodyPr wrap="square">
            <a:spAutoFit/>
          </a:bodyPr>
          <a:lstStyle/>
          <a:p>
            <a:pPr marL="342891" indent="-342891" algn="just" defTabSz="457189">
              <a:spcBef>
                <a:spcPts val="1000"/>
              </a:spcBef>
              <a:buClr>
                <a:schemeClr val="bg2">
                  <a:lumMod val="40000"/>
                  <a:lumOff val="60000"/>
                </a:schemeClr>
              </a:buClr>
              <a:buSzPct val="80000"/>
              <a:buFont typeface="Wingdings 3" charset="2"/>
              <a:buChar char=""/>
            </a:pPr>
            <a:r>
              <a:rPr lang="es-ES" sz="2000" dirty="0" smtClean="0">
                <a:latin typeface="+mj-lt"/>
                <a:ea typeface="+mj-ea"/>
                <a:cs typeface="+mj-cs"/>
              </a:rPr>
              <a:t>Organizar, estandarizar y estructurar la información del PRAS registrada en archivos </a:t>
            </a:r>
            <a:r>
              <a:rPr lang="es-ES" sz="2000" dirty="0" err="1" smtClean="0">
                <a:latin typeface="+mj-lt"/>
                <a:ea typeface="+mj-ea"/>
                <a:cs typeface="+mj-cs"/>
              </a:rPr>
              <a:t>semiestructurados</a:t>
            </a:r>
            <a:r>
              <a:rPr lang="es-ES" sz="2000" dirty="0" smtClean="0">
                <a:latin typeface="+mj-lt"/>
                <a:ea typeface="+mj-ea"/>
                <a:cs typeface="+mj-cs"/>
              </a:rPr>
              <a:t>.</a:t>
            </a:r>
          </a:p>
          <a:p>
            <a:pPr marL="342891" indent="-342891" algn="just" defTabSz="457189">
              <a:spcBef>
                <a:spcPts val="1000"/>
              </a:spcBef>
              <a:buClr>
                <a:schemeClr val="bg2">
                  <a:lumMod val="40000"/>
                  <a:lumOff val="60000"/>
                </a:schemeClr>
              </a:buClr>
              <a:buSzPct val="80000"/>
              <a:buFont typeface="Wingdings 3" charset="2"/>
              <a:buChar char=""/>
            </a:pPr>
            <a:r>
              <a:rPr lang="es-419" sz="2000" dirty="0" smtClean="0">
                <a:latin typeface="+mj-lt"/>
                <a:ea typeface="+mj-ea"/>
                <a:cs typeface="+mj-cs"/>
              </a:rPr>
              <a:t>Implementar </a:t>
            </a:r>
            <a:r>
              <a:rPr lang="es-ES" sz="2000" dirty="0" smtClean="0">
                <a:latin typeface="+mj-lt"/>
                <a:ea typeface="+mj-ea"/>
                <a:cs typeface="+mj-cs"/>
              </a:rPr>
              <a:t>el Data Warehouse para la integración de la información Hi</a:t>
            </a:r>
            <a:r>
              <a:rPr lang="es-419" sz="2000" dirty="0" smtClean="0">
                <a:latin typeface="+mj-lt"/>
                <a:ea typeface="+mj-ea"/>
                <a:cs typeface="+mj-cs"/>
              </a:rPr>
              <a:t>d</a:t>
            </a:r>
            <a:r>
              <a:rPr lang="es-ES" sz="2000" dirty="0" err="1" smtClean="0">
                <a:latin typeface="+mj-lt"/>
                <a:ea typeface="+mj-ea"/>
                <a:cs typeface="+mj-cs"/>
              </a:rPr>
              <a:t>rocarburífera</a:t>
            </a:r>
            <a:r>
              <a:rPr lang="es-ES" sz="2000" dirty="0" smtClean="0">
                <a:latin typeface="+mj-lt"/>
                <a:ea typeface="+mj-ea"/>
                <a:cs typeface="+mj-cs"/>
              </a:rPr>
              <a:t> y de Gestión Social existente.</a:t>
            </a:r>
          </a:p>
          <a:p>
            <a:pPr marL="342891" indent="-342891" algn="just" defTabSz="457189">
              <a:spcBef>
                <a:spcPts val="1000"/>
              </a:spcBef>
              <a:buClr>
                <a:schemeClr val="bg2">
                  <a:lumMod val="40000"/>
                  <a:lumOff val="60000"/>
                </a:schemeClr>
              </a:buClr>
              <a:buSzPct val="80000"/>
              <a:buFont typeface="Wingdings 3" charset="2"/>
              <a:buChar char=""/>
            </a:pPr>
            <a:r>
              <a:rPr lang="es-ES" sz="2000" dirty="0" smtClean="0">
                <a:latin typeface="+mj-lt"/>
                <a:ea typeface="+mj-ea"/>
                <a:cs typeface="+mj-cs"/>
              </a:rPr>
              <a:t>Generar procesos de extracción, transformación y carga para poblar el Data Warehouse.</a:t>
            </a:r>
          </a:p>
          <a:p>
            <a:pPr marL="342891" indent="-342891" algn="just" defTabSz="457189">
              <a:spcBef>
                <a:spcPts val="1000"/>
              </a:spcBef>
              <a:buClr>
                <a:schemeClr val="bg2">
                  <a:lumMod val="40000"/>
                  <a:lumOff val="60000"/>
                </a:schemeClr>
              </a:buClr>
              <a:buSzPct val="80000"/>
              <a:buFont typeface="Wingdings 3" charset="2"/>
              <a:buChar char=""/>
            </a:pPr>
            <a:r>
              <a:rPr lang="es-ES" sz="2000" dirty="0" smtClean="0">
                <a:latin typeface="+mj-lt"/>
                <a:ea typeface="+mj-ea"/>
                <a:cs typeface="+mj-cs"/>
              </a:rPr>
              <a:t>Visualizar información </a:t>
            </a:r>
            <a:r>
              <a:rPr lang="es-ES" sz="2000" dirty="0" err="1" smtClean="0">
                <a:latin typeface="+mj-lt"/>
                <a:ea typeface="+mj-ea"/>
                <a:cs typeface="+mj-cs"/>
              </a:rPr>
              <a:t>georeferenciada</a:t>
            </a:r>
            <a:r>
              <a:rPr lang="es-ES" sz="2000" dirty="0" smtClean="0">
                <a:latin typeface="+mj-lt"/>
                <a:ea typeface="+mj-ea"/>
                <a:cs typeface="+mj-cs"/>
              </a:rPr>
              <a:t> en tableros de control.</a:t>
            </a:r>
          </a:p>
          <a:p>
            <a:pPr marL="342891" indent="-342891" algn="just" defTabSz="457189">
              <a:spcBef>
                <a:spcPts val="1000"/>
              </a:spcBef>
              <a:buClr>
                <a:schemeClr val="bg2">
                  <a:lumMod val="40000"/>
                  <a:lumOff val="60000"/>
                </a:schemeClr>
              </a:buClr>
              <a:buSzPct val="80000"/>
              <a:buFont typeface="Wingdings 3" charset="2"/>
              <a:buChar char=""/>
            </a:pPr>
            <a:endParaRPr lang="es-ES" sz="2000" dirty="0">
              <a:latin typeface="+mj-lt"/>
              <a:ea typeface="+mj-ea"/>
              <a:cs typeface="+mj-cs"/>
            </a:endParaRPr>
          </a:p>
        </p:txBody>
      </p:sp>
      <p:sp>
        <p:nvSpPr>
          <p:cNvPr id="4" name="Título 3"/>
          <p:cNvSpPr txBox="1">
            <a:spLocks/>
          </p:cNvSpPr>
          <p:nvPr/>
        </p:nvSpPr>
        <p:spPr>
          <a:xfrm>
            <a:off x="1154953" y="1447800"/>
            <a:ext cx="3842716" cy="1447800"/>
          </a:xfrm>
          <a:prstGeom prst="rect">
            <a:avLst/>
          </a:prstGeom>
        </p:spPr>
        <p:txBody>
          <a:bodyPr vert="horz" lIns="91440" tIns="45720" rIns="91440" bIns="45720" rtlCol="0" anchor="t">
            <a:noAutofit/>
          </a:bodyPr>
          <a:lst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smtClean="0"/>
              <a:t>ESPECÍFICOS</a:t>
            </a:r>
            <a:endParaRPr lang="es-ES" dirty="0"/>
          </a:p>
        </p:txBody>
      </p:sp>
    </p:spTree>
    <p:extLst>
      <p:ext uri="{BB962C8B-B14F-4D97-AF65-F5344CB8AC3E}">
        <p14:creationId xmlns:p14="http://schemas.microsoft.com/office/powerpoint/2010/main" val="4283710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778845" y="2830620"/>
            <a:ext cx="2155697" cy="206484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2" name="Título 1"/>
          <p:cNvSpPr>
            <a:spLocks noGrp="1"/>
          </p:cNvSpPr>
          <p:nvPr>
            <p:ph type="title"/>
          </p:nvPr>
        </p:nvSpPr>
        <p:spPr/>
        <p:txBody>
          <a:bodyPr/>
          <a:lstStyle/>
          <a:p>
            <a:pPr algn="r"/>
            <a:r>
              <a:rPr lang="es-419" dirty="0" smtClean="0"/>
              <a:t>INTELIGENCIA DE NEGOCIOS</a:t>
            </a:r>
            <a:endParaRPr lang="es-ES" dirty="0"/>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3986" y="2901300"/>
            <a:ext cx="820081" cy="820081"/>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72009" y="2901300"/>
            <a:ext cx="893007" cy="893007"/>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3986" y="3898589"/>
            <a:ext cx="1032708" cy="829609"/>
          </a:xfrm>
          <a:prstGeom prst="rect">
            <a:avLst/>
          </a:prstGeom>
        </p:spPr>
      </p:pic>
      <p:pic>
        <p:nvPicPr>
          <p:cNvPr id="8" name="Picture 2" descr="http://www.ramajudicial.gov.co/csj/downloads/UserFiles/Image/magdalena/Imagenes/viewacta.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56694" y="3898589"/>
            <a:ext cx="902286" cy="90228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Box 14"/>
          <p:cNvSpPr txBox="1">
            <a:spLocks noChangeArrowheads="1"/>
          </p:cNvSpPr>
          <p:nvPr/>
        </p:nvSpPr>
        <p:spPr bwMode="auto">
          <a:xfrm>
            <a:off x="1049746" y="4999751"/>
            <a:ext cx="1644525" cy="40011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00000"/>
              </a:lnSpc>
              <a:spcBef>
                <a:spcPct val="50000"/>
              </a:spcBef>
              <a:buClrTx/>
              <a:buSzTx/>
              <a:buFontTx/>
              <a:buNone/>
            </a:pPr>
            <a:r>
              <a:rPr lang="es-ES" sz="2000" b="1" dirty="0">
                <a:solidFill>
                  <a:schemeClr val="tx1"/>
                </a:solidFill>
              </a:rPr>
              <a:t>Datos</a:t>
            </a:r>
          </a:p>
        </p:txBody>
      </p:sp>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427247" y="2766113"/>
            <a:ext cx="2119068" cy="2253612"/>
          </a:xfrm>
          <a:prstGeom prst="rect">
            <a:avLst/>
          </a:prstGeom>
        </p:spPr>
      </p:pic>
      <p:pic>
        <p:nvPicPr>
          <p:cNvPr id="18" name="Imagen 1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71242" y="2807367"/>
            <a:ext cx="2552951" cy="1760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 Box 14"/>
          <p:cNvSpPr txBox="1">
            <a:spLocks noChangeArrowheads="1"/>
          </p:cNvSpPr>
          <p:nvPr/>
        </p:nvSpPr>
        <p:spPr bwMode="auto">
          <a:xfrm>
            <a:off x="6180913" y="4895469"/>
            <a:ext cx="1830959" cy="70788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00000"/>
              </a:lnSpc>
              <a:spcBef>
                <a:spcPct val="50000"/>
              </a:spcBef>
              <a:buClrTx/>
              <a:buSzTx/>
              <a:buFontTx/>
              <a:buNone/>
            </a:pPr>
            <a:r>
              <a:rPr lang="es-419" sz="2000" b="1" dirty="0" smtClean="0">
                <a:solidFill>
                  <a:schemeClr val="tx1"/>
                </a:solidFill>
              </a:rPr>
              <a:t>Información Estratégica</a:t>
            </a:r>
            <a:endParaRPr lang="es-ES" sz="2000" b="1" dirty="0">
              <a:solidFill>
                <a:schemeClr val="tx1"/>
              </a:solidFill>
            </a:endParaRPr>
          </a:p>
        </p:txBody>
      </p:sp>
      <p:sp>
        <p:nvSpPr>
          <p:cNvPr id="21" name="Text Box 14"/>
          <p:cNvSpPr txBox="1">
            <a:spLocks noChangeArrowheads="1"/>
          </p:cNvSpPr>
          <p:nvPr/>
        </p:nvSpPr>
        <p:spPr bwMode="auto">
          <a:xfrm>
            <a:off x="9249934" y="4895469"/>
            <a:ext cx="2085473" cy="70788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00000"/>
              </a:lnSpc>
              <a:spcBef>
                <a:spcPct val="50000"/>
              </a:spcBef>
              <a:buClrTx/>
              <a:buSzTx/>
              <a:buFontTx/>
              <a:buNone/>
            </a:pPr>
            <a:r>
              <a:rPr lang="es-419" sz="2000" b="1" dirty="0" smtClean="0">
                <a:solidFill>
                  <a:schemeClr val="tx1"/>
                </a:solidFill>
              </a:rPr>
              <a:t>Toma de Decisiones</a:t>
            </a:r>
            <a:endParaRPr lang="es-ES" sz="2000" b="1" dirty="0">
              <a:solidFill>
                <a:schemeClr val="tx1"/>
              </a:solidFill>
            </a:endParaRPr>
          </a:p>
        </p:txBody>
      </p:sp>
      <p:pic>
        <p:nvPicPr>
          <p:cNvPr id="23" name="Imagen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3823" y="2835126"/>
            <a:ext cx="2742857" cy="1790476"/>
          </a:xfrm>
          <a:prstGeom prst="rect">
            <a:avLst/>
          </a:prstGeom>
        </p:spPr>
      </p:pic>
      <p:grpSp>
        <p:nvGrpSpPr>
          <p:cNvPr id="26" name="Grupo 25"/>
          <p:cNvGrpSpPr/>
          <p:nvPr/>
        </p:nvGrpSpPr>
        <p:grpSpPr>
          <a:xfrm>
            <a:off x="8481848" y="1193309"/>
            <a:ext cx="2371604" cy="1859612"/>
            <a:chOff x="8481848" y="1193309"/>
            <a:chExt cx="2371604" cy="1859612"/>
          </a:xfrm>
        </p:grpSpPr>
        <p:pic>
          <p:nvPicPr>
            <p:cNvPr id="24" name="Imagen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481848" y="1193309"/>
              <a:ext cx="2371604" cy="1859612"/>
            </a:xfrm>
            <a:prstGeom prst="rect">
              <a:avLst/>
            </a:prstGeom>
          </p:spPr>
        </p:pic>
        <p:sp>
          <p:nvSpPr>
            <p:cNvPr id="25" name="CuadroTexto 24"/>
            <p:cNvSpPr txBox="1"/>
            <p:nvPr/>
          </p:nvSpPr>
          <p:spPr>
            <a:xfrm>
              <a:off x="8724410" y="1590687"/>
              <a:ext cx="1874448" cy="646331"/>
            </a:xfrm>
            <a:prstGeom prst="rect">
              <a:avLst/>
            </a:prstGeom>
            <a:noFill/>
          </p:spPr>
          <p:txBody>
            <a:bodyPr wrap="square" rtlCol="0">
              <a:spAutoFit/>
            </a:bodyPr>
            <a:lstStyle/>
            <a:p>
              <a:pPr algn="ctr"/>
              <a:r>
                <a:rPr lang="es-419" dirty="0" smtClean="0">
                  <a:solidFill>
                    <a:schemeClr val="bg1"/>
                  </a:solidFill>
                </a:rPr>
                <a:t>Genera Conocimiento</a:t>
              </a:r>
              <a:endParaRPr lang="es-ES" dirty="0">
                <a:solidFill>
                  <a:schemeClr val="bg1"/>
                </a:solidFill>
              </a:endParaRPr>
            </a:p>
          </p:txBody>
        </p:sp>
      </p:grpSp>
      <p:pic>
        <p:nvPicPr>
          <p:cNvPr id="28" name="Imagen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13822" y="2830620"/>
            <a:ext cx="2742857" cy="1790476"/>
          </a:xfrm>
          <a:prstGeom prst="rect">
            <a:avLst/>
          </a:prstGeom>
        </p:spPr>
      </p:pic>
      <p:pic>
        <p:nvPicPr>
          <p:cNvPr id="30" name="Imagen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98056" y="2826114"/>
            <a:ext cx="2742857" cy="1790476"/>
          </a:xfrm>
          <a:prstGeom prst="rect">
            <a:avLst/>
          </a:prstGeom>
        </p:spPr>
      </p:pic>
      <p:sp>
        <p:nvSpPr>
          <p:cNvPr id="31" name="Text Box 14"/>
          <p:cNvSpPr txBox="1">
            <a:spLocks noChangeArrowheads="1"/>
          </p:cNvSpPr>
          <p:nvPr/>
        </p:nvSpPr>
        <p:spPr bwMode="auto">
          <a:xfrm>
            <a:off x="3703948" y="3756712"/>
            <a:ext cx="1644525" cy="323165"/>
          </a:xfrm>
          <a:prstGeom prst="rect">
            <a:avLst/>
          </a:prstGeom>
          <a:no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00000"/>
              </a:lnSpc>
              <a:spcBef>
                <a:spcPct val="50000"/>
              </a:spcBef>
              <a:buClrTx/>
              <a:buSzTx/>
              <a:buFontTx/>
              <a:buNone/>
            </a:pPr>
            <a:r>
              <a:rPr lang="es-419" sz="1500" b="1" dirty="0" smtClean="0">
                <a:solidFill>
                  <a:schemeClr val="tx1"/>
                </a:solidFill>
              </a:rPr>
              <a:t>Procesamiento</a:t>
            </a:r>
            <a:endParaRPr lang="es-ES" sz="1500" b="1" dirty="0">
              <a:solidFill>
                <a:schemeClr val="tx1"/>
              </a:solidFill>
            </a:endParaRPr>
          </a:p>
        </p:txBody>
      </p:sp>
    </p:spTree>
    <p:extLst>
      <p:ext uri="{BB962C8B-B14F-4D97-AF65-F5344CB8AC3E}">
        <p14:creationId xmlns:p14="http://schemas.microsoft.com/office/powerpoint/2010/main" val="1872273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1.875E-6 -3.7037E-7 L 0.24154 0.07176 " pathEditMode="relative" rAng="0" ptsTypes="AA">
                                      <p:cBhvr>
                                        <p:cTn id="36" dur="2000" fill="hold"/>
                                        <p:tgtEl>
                                          <p:spTgt spid="5"/>
                                        </p:tgtEl>
                                        <p:attrNameLst>
                                          <p:attrName>ppt_x</p:attrName>
                                          <p:attrName>ppt_y</p:attrName>
                                        </p:attrNameLst>
                                      </p:cBhvr>
                                      <p:rCtr x="12070" y="3588"/>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4.16667E-6 -4.44444E-6 L 0.16289 0.07547 " pathEditMode="relative" rAng="0" ptsTypes="AA">
                                      <p:cBhvr>
                                        <p:cTn id="40" dur="2000" fill="hold"/>
                                        <p:tgtEl>
                                          <p:spTgt spid="6"/>
                                        </p:tgtEl>
                                        <p:attrNameLst>
                                          <p:attrName>ppt_x</p:attrName>
                                          <p:attrName>ppt_y</p:attrName>
                                        </p:attrNameLst>
                                      </p:cBhvr>
                                      <p:rCtr x="8138" y="3773"/>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4.16667E-6 4.81481E-6 L 0.23671 -0.07107 " pathEditMode="relative" rAng="0" ptsTypes="AA">
                                      <p:cBhvr>
                                        <p:cTn id="44" dur="2000" fill="hold"/>
                                        <p:tgtEl>
                                          <p:spTgt spid="7"/>
                                        </p:tgtEl>
                                        <p:attrNameLst>
                                          <p:attrName>ppt_x</p:attrName>
                                          <p:attrName>ppt_y</p:attrName>
                                        </p:attrNameLst>
                                      </p:cBhvr>
                                      <p:rCtr x="11836" y="-3565"/>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91667E-6 7.40741E-7 L 0.16107 -0.07963 " pathEditMode="relative" rAng="0" ptsTypes="AA">
                                      <p:cBhvr>
                                        <p:cTn id="48" dur="2000" fill="hold"/>
                                        <p:tgtEl>
                                          <p:spTgt spid="8"/>
                                        </p:tgtEl>
                                        <p:attrNameLst>
                                          <p:attrName>ppt_x</p:attrName>
                                          <p:attrName>ppt_y</p:attrName>
                                        </p:attrNameLst>
                                      </p:cBhvr>
                                      <p:rCtr x="8047" y="-3981"/>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28"/>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P spid="21" grpId="0" animBg="1"/>
      <p:bldP spid="3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11231</TotalTime>
  <Words>3043</Words>
  <Application>Microsoft Office PowerPoint</Application>
  <PresentationFormat>Panorámica</PresentationFormat>
  <Paragraphs>520</Paragraphs>
  <Slides>41</Slides>
  <Notes>25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Calibri</vt:lpstr>
      <vt:lpstr>Century Gothic</vt:lpstr>
      <vt:lpstr>Courier New</vt:lpstr>
      <vt:lpstr>Open Sans Light</vt:lpstr>
      <vt:lpstr>Times New Roman</vt:lpstr>
      <vt:lpstr>Wingdings 3</vt:lpstr>
      <vt:lpstr>Ion</vt:lpstr>
      <vt:lpstr>UNIVERSIDAD DE LAS FUERZAS ARMADAS – ESPE TESIS DE GRADO</vt:lpstr>
      <vt:lpstr>   ANÁLISIS Y ESTRUCTURACIÓN DE LA INFORMACIÓN HIDROCARBURÍFERA NACIONAL Y GEOESPACIAL PARA EL DISEÑO Y CONSTRUCCIÓN DE UN DATA WAREHOUSE PARA LA TOMA DE DECISIONES SOCIO-AMBIENTALES DEL PROGRAMA DE REPARACIÓN AMBIENTAL Y SOCIAL – PRAS </vt:lpstr>
      <vt:lpstr>AGENDA</vt:lpstr>
      <vt:lpstr>PLANTEAMIENTO DEL PROBLEMA</vt:lpstr>
      <vt:lpstr>SITUACIÓN ACTUAL</vt:lpstr>
      <vt:lpstr>JUSTIFICACIÓN</vt:lpstr>
      <vt:lpstr>OBJETIVOS</vt:lpstr>
      <vt:lpstr>OBJETIVOS</vt:lpstr>
      <vt:lpstr>INTELIGENCIA DE NEGOCIOS</vt:lpstr>
      <vt:lpstr>HERRAMIENTAS</vt:lpstr>
      <vt:lpstr>METODOLOGíA</vt:lpstr>
      <vt:lpstr>METODOLOGíA</vt:lpstr>
      <vt:lpstr>METODOLOGíA</vt:lpstr>
      <vt:lpstr>METODOLOGíA</vt:lpstr>
      <vt:lpstr>DESARROLLO DEL PROYECTO</vt:lpstr>
      <vt:lpstr>DESARROLLO DEL PROYECTO</vt:lpstr>
      <vt:lpstr>DESARROLLO DEL PROYECTO</vt:lpstr>
      <vt:lpstr>DESARROLLO DEL PROYECTO</vt:lpstr>
      <vt:lpstr>Presentación de PowerPoint</vt:lpstr>
      <vt:lpstr>Presentación de PowerPoint</vt:lpstr>
      <vt:lpstr>Presentación de PowerPoint</vt:lpstr>
      <vt:lpstr>DESARROLLO DEL PROYECTO</vt:lpstr>
      <vt:lpstr>Presentación de PowerPoint</vt:lpstr>
      <vt:lpstr>DESARROLLO DEL PROYECTO</vt:lpstr>
      <vt:lpstr>Presentación de PowerPoint</vt:lpstr>
      <vt:lpstr>Presentación de PowerPoint</vt:lpstr>
      <vt:lpstr>Presentación de PowerPoint</vt:lpstr>
      <vt:lpstr>DESARROLLO DEL PROYECTO</vt:lpstr>
      <vt:lpstr>Presentación de PowerPoint</vt:lpstr>
      <vt:lpstr>Presentación de PowerPoint</vt:lpstr>
      <vt:lpstr>Presentación de PowerPoint</vt:lpstr>
      <vt:lpstr>DESARROLLO DEL PROYECTO</vt:lpstr>
      <vt:lpstr>Presentación de PowerPoint</vt:lpstr>
      <vt:lpstr>DESARROLLO DEL PROYECTO</vt:lpstr>
      <vt:lpstr>Presentación de PowerPoint</vt:lpstr>
      <vt:lpstr>RESULTADOS</vt:lpstr>
      <vt:lpstr>RESULTADOS</vt:lpstr>
      <vt:lpstr>CONCLUSIONES</vt:lpstr>
      <vt:lpstr>CONCLUSIONES</vt:lpstr>
      <vt:lpstr>RECOMENDACIONES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Diaz</dc:creator>
  <cp:lastModifiedBy>Ricardo Diaz</cp:lastModifiedBy>
  <cp:revision>305</cp:revision>
  <dcterms:created xsi:type="dcterms:W3CDTF">2015-07-09T17:32:32Z</dcterms:created>
  <dcterms:modified xsi:type="dcterms:W3CDTF">2015-07-20T14:40:27Z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