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102" y="-7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F17C5-ECA5-4DB3-A59C-45A5C203DB53}" type="doc">
      <dgm:prSet loTypeId="urn:microsoft.com/office/officeart/2005/8/layout/cycle8" loCatId="cycle" qsTypeId="urn:microsoft.com/office/officeart/2005/8/quickstyle/simple1" qsCatId="simple" csTypeId="urn:microsoft.com/office/officeart/2005/8/colors/accent1_1" csCatId="accent1" phldr="1"/>
      <dgm:spPr/>
    </dgm:pt>
    <dgm:pt modelId="{001F133D-CD14-4470-B30F-F8D274D3C35A}">
      <dgm:prSet phldrT="[Texto]"/>
      <dgm:spPr/>
      <dgm:t>
        <a:bodyPr/>
        <a:lstStyle/>
        <a:p>
          <a:r>
            <a:rPr lang="es-EC" dirty="0" smtClean="0"/>
            <a:t>Modelar la actividad ionosférica </a:t>
          </a:r>
          <a:endParaRPr lang="es-EC" dirty="0"/>
        </a:p>
      </dgm:t>
    </dgm:pt>
    <dgm:pt modelId="{CFCAEF7E-C001-4BEC-A1A4-C474534E9AA1}" type="parTrans" cxnId="{F2A6E11A-02CE-4CF6-931E-18E3B45B0A93}">
      <dgm:prSet/>
      <dgm:spPr/>
      <dgm:t>
        <a:bodyPr/>
        <a:lstStyle/>
        <a:p>
          <a:endParaRPr lang="es-EC"/>
        </a:p>
      </dgm:t>
    </dgm:pt>
    <dgm:pt modelId="{F1E894C8-85E1-4F9F-AD9A-9300C27C4A9C}" type="sibTrans" cxnId="{F2A6E11A-02CE-4CF6-931E-18E3B45B0A93}">
      <dgm:prSet/>
      <dgm:spPr/>
      <dgm:t>
        <a:bodyPr/>
        <a:lstStyle/>
        <a:p>
          <a:endParaRPr lang="es-EC"/>
        </a:p>
      </dgm:t>
    </dgm:pt>
    <dgm:pt modelId="{651D78DB-1808-43D2-ABC4-CFEB5D5DACC9}">
      <dgm:prSet phldrT="[Texto]"/>
      <dgm:spPr/>
      <dgm:t>
        <a:bodyPr/>
        <a:lstStyle/>
        <a:p>
          <a:r>
            <a:rPr lang="es-EC" dirty="0" smtClean="0"/>
            <a:t>Modelos ionosféricos locales</a:t>
          </a:r>
          <a:endParaRPr lang="es-EC" dirty="0"/>
        </a:p>
      </dgm:t>
    </dgm:pt>
    <dgm:pt modelId="{3A769890-9601-45BB-AAEA-4D849FBDA917}" type="parTrans" cxnId="{B79DD311-5663-4223-A5CC-842A826EA631}">
      <dgm:prSet/>
      <dgm:spPr/>
      <dgm:t>
        <a:bodyPr/>
        <a:lstStyle/>
        <a:p>
          <a:endParaRPr lang="es-EC"/>
        </a:p>
      </dgm:t>
    </dgm:pt>
    <dgm:pt modelId="{296F98E1-AC62-4F65-8FF2-8FB635C3C02F}" type="sibTrans" cxnId="{B79DD311-5663-4223-A5CC-842A826EA631}">
      <dgm:prSet/>
      <dgm:spPr/>
      <dgm:t>
        <a:bodyPr/>
        <a:lstStyle/>
        <a:p>
          <a:endParaRPr lang="es-EC"/>
        </a:p>
      </dgm:t>
    </dgm:pt>
    <dgm:pt modelId="{1E81A22C-49A5-4391-94A3-4C359D3EC258}">
      <dgm:prSet phldrT="[Texto]"/>
      <dgm:spPr/>
      <dgm:t>
        <a:bodyPr/>
        <a:lstStyle/>
        <a:p>
          <a:r>
            <a:rPr lang="es-EC" dirty="0" smtClean="0"/>
            <a:t>Actividad del sol</a:t>
          </a:r>
          <a:endParaRPr lang="es-EC" dirty="0"/>
        </a:p>
      </dgm:t>
    </dgm:pt>
    <dgm:pt modelId="{28B6E8FB-53CB-4A27-8F46-02E13423A1BE}" type="parTrans" cxnId="{CD46506D-AEE2-448C-B12A-8F4AF6DD5CAD}">
      <dgm:prSet/>
      <dgm:spPr/>
      <dgm:t>
        <a:bodyPr/>
        <a:lstStyle/>
        <a:p>
          <a:endParaRPr lang="es-EC"/>
        </a:p>
      </dgm:t>
    </dgm:pt>
    <dgm:pt modelId="{FB269460-E84F-40A6-BACF-F7A24D008B10}" type="sibTrans" cxnId="{CD46506D-AEE2-448C-B12A-8F4AF6DD5CAD}">
      <dgm:prSet/>
      <dgm:spPr/>
      <dgm:t>
        <a:bodyPr/>
        <a:lstStyle/>
        <a:p>
          <a:endParaRPr lang="es-EC"/>
        </a:p>
      </dgm:t>
    </dgm:pt>
    <dgm:pt modelId="{A3490CA8-1DB5-419F-BAB2-80D98E89CAEA}" type="pres">
      <dgm:prSet presAssocID="{991F17C5-ECA5-4DB3-A59C-45A5C203DB53}" presName="compositeShape" presStyleCnt="0">
        <dgm:presLayoutVars>
          <dgm:chMax val="7"/>
          <dgm:dir/>
          <dgm:resizeHandles val="exact"/>
        </dgm:presLayoutVars>
      </dgm:prSet>
      <dgm:spPr/>
    </dgm:pt>
    <dgm:pt modelId="{0491CEC6-1215-431C-9F1A-A0FB1CA9BAA0}" type="pres">
      <dgm:prSet presAssocID="{991F17C5-ECA5-4DB3-A59C-45A5C203DB53}" presName="wedge1" presStyleLbl="node1" presStyleIdx="0" presStyleCnt="3"/>
      <dgm:spPr/>
      <dgm:t>
        <a:bodyPr/>
        <a:lstStyle/>
        <a:p>
          <a:endParaRPr lang="es-EC"/>
        </a:p>
      </dgm:t>
    </dgm:pt>
    <dgm:pt modelId="{31B41F65-B575-482D-9F57-C57C730B8699}" type="pres">
      <dgm:prSet presAssocID="{991F17C5-ECA5-4DB3-A59C-45A5C203DB53}" presName="dummy1a" presStyleCnt="0"/>
      <dgm:spPr/>
    </dgm:pt>
    <dgm:pt modelId="{308A3359-730D-4D32-AD84-30B1B9F3EA43}" type="pres">
      <dgm:prSet presAssocID="{991F17C5-ECA5-4DB3-A59C-45A5C203DB53}" presName="dummy1b" presStyleCnt="0"/>
      <dgm:spPr/>
    </dgm:pt>
    <dgm:pt modelId="{ABDDBF2F-ACA5-4D64-950D-CCBB07ECE8B1}" type="pres">
      <dgm:prSet presAssocID="{991F17C5-ECA5-4DB3-A59C-45A5C203DB53}" presName="wedge1Tx" presStyleLbl="node1" presStyleIdx="0" presStyleCnt="3">
        <dgm:presLayoutVars>
          <dgm:chMax val="0"/>
          <dgm:chPref val="0"/>
          <dgm:bulletEnabled val="1"/>
        </dgm:presLayoutVars>
      </dgm:prSet>
      <dgm:spPr/>
      <dgm:t>
        <a:bodyPr/>
        <a:lstStyle/>
        <a:p>
          <a:endParaRPr lang="es-EC"/>
        </a:p>
      </dgm:t>
    </dgm:pt>
    <dgm:pt modelId="{40DB34EA-F3BA-4DD4-BCF7-EF480507E6E8}" type="pres">
      <dgm:prSet presAssocID="{991F17C5-ECA5-4DB3-A59C-45A5C203DB53}" presName="wedge2" presStyleLbl="node1" presStyleIdx="1" presStyleCnt="3"/>
      <dgm:spPr/>
      <dgm:t>
        <a:bodyPr/>
        <a:lstStyle/>
        <a:p>
          <a:endParaRPr lang="es-EC"/>
        </a:p>
      </dgm:t>
    </dgm:pt>
    <dgm:pt modelId="{5C277753-3926-444C-A923-79A8DEEB79D5}" type="pres">
      <dgm:prSet presAssocID="{991F17C5-ECA5-4DB3-A59C-45A5C203DB53}" presName="dummy2a" presStyleCnt="0"/>
      <dgm:spPr/>
    </dgm:pt>
    <dgm:pt modelId="{800434CC-EBFD-4826-B8B4-589E5105FCC1}" type="pres">
      <dgm:prSet presAssocID="{991F17C5-ECA5-4DB3-A59C-45A5C203DB53}" presName="dummy2b" presStyleCnt="0"/>
      <dgm:spPr/>
    </dgm:pt>
    <dgm:pt modelId="{540029C1-48BD-4348-8DA2-B0777AE4AB1A}" type="pres">
      <dgm:prSet presAssocID="{991F17C5-ECA5-4DB3-A59C-45A5C203DB53}" presName="wedge2Tx" presStyleLbl="node1" presStyleIdx="1" presStyleCnt="3">
        <dgm:presLayoutVars>
          <dgm:chMax val="0"/>
          <dgm:chPref val="0"/>
          <dgm:bulletEnabled val="1"/>
        </dgm:presLayoutVars>
      </dgm:prSet>
      <dgm:spPr/>
      <dgm:t>
        <a:bodyPr/>
        <a:lstStyle/>
        <a:p>
          <a:endParaRPr lang="es-EC"/>
        </a:p>
      </dgm:t>
    </dgm:pt>
    <dgm:pt modelId="{E5AA7FF9-AE30-41BC-A113-77E89F987385}" type="pres">
      <dgm:prSet presAssocID="{991F17C5-ECA5-4DB3-A59C-45A5C203DB53}" presName="wedge3" presStyleLbl="node1" presStyleIdx="2" presStyleCnt="3"/>
      <dgm:spPr/>
      <dgm:t>
        <a:bodyPr/>
        <a:lstStyle/>
        <a:p>
          <a:endParaRPr lang="es-EC"/>
        </a:p>
      </dgm:t>
    </dgm:pt>
    <dgm:pt modelId="{8F1871EC-3EF6-4F3F-8DB3-29EF52A398CE}" type="pres">
      <dgm:prSet presAssocID="{991F17C5-ECA5-4DB3-A59C-45A5C203DB53}" presName="dummy3a" presStyleCnt="0"/>
      <dgm:spPr/>
    </dgm:pt>
    <dgm:pt modelId="{1DE24A76-4EFD-4482-9E26-BFC38B3EAC98}" type="pres">
      <dgm:prSet presAssocID="{991F17C5-ECA5-4DB3-A59C-45A5C203DB53}" presName="dummy3b" presStyleCnt="0"/>
      <dgm:spPr/>
    </dgm:pt>
    <dgm:pt modelId="{1457FCAF-FE9F-4543-9557-57160556680B}" type="pres">
      <dgm:prSet presAssocID="{991F17C5-ECA5-4DB3-A59C-45A5C203DB53}" presName="wedge3Tx" presStyleLbl="node1" presStyleIdx="2" presStyleCnt="3">
        <dgm:presLayoutVars>
          <dgm:chMax val="0"/>
          <dgm:chPref val="0"/>
          <dgm:bulletEnabled val="1"/>
        </dgm:presLayoutVars>
      </dgm:prSet>
      <dgm:spPr/>
      <dgm:t>
        <a:bodyPr/>
        <a:lstStyle/>
        <a:p>
          <a:endParaRPr lang="es-EC"/>
        </a:p>
      </dgm:t>
    </dgm:pt>
    <dgm:pt modelId="{83342877-BA75-4E22-A0DA-FE48FF3C27FD}" type="pres">
      <dgm:prSet presAssocID="{F1E894C8-85E1-4F9F-AD9A-9300C27C4A9C}" presName="arrowWedge1" presStyleLbl="fgSibTrans2D1" presStyleIdx="0" presStyleCnt="3"/>
      <dgm:spPr/>
    </dgm:pt>
    <dgm:pt modelId="{6CCF234D-8A3F-41E7-AB4A-728C428C0429}" type="pres">
      <dgm:prSet presAssocID="{296F98E1-AC62-4F65-8FF2-8FB635C3C02F}" presName="arrowWedge2" presStyleLbl="fgSibTrans2D1" presStyleIdx="1" presStyleCnt="3"/>
      <dgm:spPr/>
    </dgm:pt>
    <dgm:pt modelId="{1FE6C3CE-CA9B-4EED-A2B0-91A9BC147A85}" type="pres">
      <dgm:prSet presAssocID="{FB269460-E84F-40A6-BACF-F7A24D008B10}" presName="arrowWedge3" presStyleLbl="fgSibTrans2D1" presStyleIdx="2" presStyleCnt="3"/>
      <dgm:spPr/>
    </dgm:pt>
  </dgm:ptLst>
  <dgm:cxnLst>
    <dgm:cxn modelId="{F52059EC-ADFF-4EFF-8BE3-37CF082BE7E5}" type="presOf" srcId="{001F133D-CD14-4470-B30F-F8D274D3C35A}" destId="{ABDDBF2F-ACA5-4D64-950D-CCBB07ECE8B1}" srcOrd="1" destOrd="0" presId="urn:microsoft.com/office/officeart/2005/8/layout/cycle8"/>
    <dgm:cxn modelId="{4E0B4912-7659-4377-8238-70DF02D68338}" type="presOf" srcId="{651D78DB-1808-43D2-ABC4-CFEB5D5DACC9}" destId="{540029C1-48BD-4348-8DA2-B0777AE4AB1A}" srcOrd="1" destOrd="0" presId="urn:microsoft.com/office/officeart/2005/8/layout/cycle8"/>
    <dgm:cxn modelId="{CD46506D-AEE2-448C-B12A-8F4AF6DD5CAD}" srcId="{991F17C5-ECA5-4DB3-A59C-45A5C203DB53}" destId="{1E81A22C-49A5-4391-94A3-4C359D3EC258}" srcOrd="2" destOrd="0" parTransId="{28B6E8FB-53CB-4A27-8F46-02E13423A1BE}" sibTransId="{FB269460-E84F-40A6-BACF-F7A24D008B10}"/>
    <dgm:cxn modelId="{3E1683F8-37C4-4F40-8B92-CDCD268B98C7}" type="presOf" srcId="{651D78DB-1808-43D2-ABC4-CFEB5D5DACC9}" destId="{40DB34EA-F3BA-4DD4-BCF7-EF480507E6E8}" srcOrd="0" destOrd="0" presId="urn:microsoft.com/office/officeart/2005/8/layout/cycle8"/>
    <dgm:cxn modelId="{BC6A7D89-6DF8-4B42-93A5-BB825FDAF3A3}" type="presOf" srcId="{001F133D-CD14-4470-B30F-F8D274D3C35A}" destId="{0491CEC6-1215-431C-9F1A-A0FB1CA9BAA0}" srcOrd="0" destOrd="0" presId="urn:microsoft.com/office/officeart/2005/8/layout/cycle8"/>
    <dgm:cxn modelId="{B79DD311-5663-4223-A5CC-842A826EA631}" srcId="{991F17C5-ECA5-4DB3-A59C-45A5C203DB53}" destId="{651D78DB-1808-43D2-ABC4-CFEB5D5DACC9}" srcOrd="1" destOrd="0" parTransId="{3A769890-9601-45BB-AAEA-4D849FBDA917}" sibTransId="{296F98E1-AC62-4F65-8FF2-8FB635C3C02F}"/>
    <dgm:cxn modelId="{DBD62C16-6E79-46D4-B805-009F75EDEAC2}" type="presOf" srcId="{1E81A22C-49A5-4391-94A3-4C359D3EC258}" destId="{1457FCAF-FE9F-4543-9557-57160556680B}" srcOrd="1" destOrd="0" presId="urn:microsoft.com/office/officeart/2005/8/layout/cycle8"/>
    <dgm:cxn modelId="{F2A6E11A-02CE-4CF6-931E-18E3B45B0A93}" srcId="{991F17C5-ECA5-4DB3-A59C-45A5C203DB53}" destId="{001F133D-CD14-4470-B30F-F8D274D3C35A}" srcOrd="0" destOrd="0" parTransId="{CFCAEF7E-C001-4BEC-A1A4-C474534E9AA1}" sibTransId="{F1E894C8-85E1-4F9F-AD9A-9300C27C4A9C}"/>
    <dgm:cxn modelId="{77EAA308-C28B-44D5-B9AA-7855048A4C21}" type="presOf" srcId="{991F17C5-ECA5-4DB3-A59C-45A5C203DB53}" destId="{A3490CA8-1DB5-419F-BAB2-80D98E89CAEA}" srcOrd="0" destOrd="0" presId="urn:microsoft.com/office/officeart/2005/8/layout/cycle8"/>
    <dgm:cxn modelId="{C0EFD8B5-8D5E-4282-8B28-A94C62D6840E}" type="presOf" srcId="{1E81A22C-49A5-4391-94A3-4C359D3EC258}" destId="{E5AA7FF9-AE30-41BC-A113-77E89F987385}" srcOrd="0" destOrd="0" presId="urn:microsoft.com/office/officeart/2005/8/layout/cycle8"/>
    <dgm:cxn modelId="{CA3E6B35-7D0E-4D6A-AFB9-B41B16093FCA}" type="presParOf" srcId="{A3490CA8-1DB5-419F-BAB2-80D98E89CAEA}" destId="{0491CEC6-1215-431C-9F1A-A0FB1CA9BAA0}" srcOrd="0" destOrd="0" presId="urn:microsoft.com/office/officeart/2005/8/layout/cycle8"/>
    <dgm:cxn modelId="{0DA0CC15-FDC4-4E3E-B025-1E3F97E52F4D}" type="presParOf" srcId="{A3490CA8-1DB5-419F-BAB2-80D98E89CAEA}" destId="{31B41F65-B575-482D-9F57-C57C730B8699}" srcOrd="1" destOrd="0" presId="urn:microsoft.com/office/officeart/2005/8/layout/cycle8"/>
    <dgm:cxn modelId="{08732FC4-A96C-4085-9D0C-590EA8A48EEE}" type="presParOf" srcId="{A3490CA8-1DB5-419F-BAB2-80D98E89CAEA}" destId="{308A3359-730D-4D32-AD84-30B1B9F3EA43}" srcOrd="2" destOrd="0" presId="urn:microsoft.com/office/officeart/2005/8/layout/cycle8"/>
    <dgm:cxn modelId="{87B8CB88-3ACC-40F4-9E77-61BD8ECDF598}" type="presParOf" srcId="{A3490CA8-1DB5-419F-BAB2-80D98E89CAEA}" destId="{ABDDBF2F-ACA5-4D64-950D-CCBB07ECE8B1}" srcOrd="3" destOrd="0" presId="urn:microsoft.com/office/officeart/2005/8/layout/cycle8"/>
    <dgm:cxn modelId="{D393BB76-50CB-4969-A903-61187E839706}" type="presParOf" srcId="{A3490CA8-1DB5-419F-BAB2-80D98E89CAEA}" destId="{40DB34EA-F3BA-4DD4-BCF7-EF480507E6E8}" srcOrd="4" destOrd="0" presId="urn:microsoft.com/office/officeart/2005/8/layout/cycle8"/>
    <dgm:cxn modelId="{E624A269-2FB5-4FF5-B32F-3F5BD1065F0A}" type="presParOf" srcId="{A3490CA8-1DB5-419F-BAB2-80D98E89CAEA}" destId="{5C277753-3926-444C-A923-79A8DEEB79D5}" srcOrd="5" destOrd="0" presId="urn:microsoft.com/office/officeart/2005/8/layout/cycle8"/>
    <dgm:cxn modelId="{2E1F9567-29CE-4E6A-B15C-E9EBE7AED8C0}" type="presParOf" srcId="{A3490CA8-1DB5-419F-BAB2-80D98E89CAEA}" destId="{800434CC-EBFD-4826-B8B4-589E5105FCC1}" srcOrd="6" destOrd="0" presId="urn:microsoft.com/office/officeart/2005/8/layout/cycle8"/>
    <dgm:cxn modelId="{E4FB8D98-FD5A-4072-B7B3-A8D9C8749EF8}" type="presParOf" srcId="{A3490CA8-1DB5-419F-BAB2-80D98E89CAEA}" destId="{540029C1-48BD-4348-8DA2-B0777AE4AB1A}" srcOrd="7" destOrd="0" presId="urn:microsoft.com/office/officeart/2005/8/layout/cycle8"/>
    <dgm:cxn modelId="{128405C4-080E-4F27-8ED7-8B8571AE928A}" type="presParOf" srcId="{A3490CA8-1DB5-419F-BAB2-80D98E89CAEA}" destId="{E5AA7FF9-AE30-41BC-A113-77E89F987385}" srcOrd="8" destOrd="0" presId="urn:microsoft.com/office/officeart/2005/8/layout/cycle8"/>
    <dgm:cxn modelId="{078D3F84-309C-43A6-9FE8-4C7A8D5D8C97}" type="presParOf" srcId="{A3490CA8-1DB5-419F-BAB2-80D98E89CAEA}" destId="{8F1871EC-3EF6-4F3F-8DB3-29EF52A398CE}" srcOrd="9" destOrd="0" presId="urn:microsoft.com/office/officeart/2005/8/layout/cycle8"/>
    <dgm:cxn modelId="{BB57A90C-A5B7-4D20-A892-1958BB30F19A}" type="presParOf" srcId="{A3490CA8-1DB5-419F-BAB2-80D98E89CAEA}" destId="{1DE24A76-4EFD-4482-9E26-BFC38B3EAC98}" srcOrd="10" destOrd="0" presId="urn:microsoft.com/office/officeart/2005/8/layout/cycle8"/>
    <dgm:cxn modelId="{1E60FD00-A4E3-4F24-8C51-BB8EF15722E6}" type="presParOf" srcId="{A3490CA8-1DB5-419F-BAB2-80D98E89CAEA}" destId="{1457FCAF-FE9F-4543-9557-57160556680B}" srcOrd="11" destOrd="0" presId="urn:microsoft.com/office/officeart/2005/8/layout/cycle8"/>
    <dgm:cxn modelId="{8E42D050-1EAB-45C6-B5B5-E757EA170BB7}" type="presParOf" srcId="{A3490CA8-1DB5-419F-BAB2-80D98E89CAEA}" destId="{83342877-BA75-4E22-A0DA-FE48FF3C27FD}" srcOrd="12" destOrd="0" presId="urn:microsoft.com/office/officeart/2005/8/layout/cycle8"/>
    <dgm:cxn modelId="{12F0C6F8-4DC4-4914-AFDA-6F00DFF0A0EA}" type="presParOf" srcId="{A3490CA8-1DB5-419F-BAB2-80D98E89CAEA}" destId="{6CCF234D-8A3F-41E7-AB4A-728C428C0429}" srcOrd="13" destOrd="0" presId="urn:microsoft.com/office/officeart/2005/8/layout/cycle8"/>
    <dgm:cxn modelId="{B13F12CF-4D83-4BA9-8992-DFDF74AC0233}" type="presParOf" srcId="{A3490CA8-1DB5-419F-BAB2-80D98E89CAEA}" destId="{1FE6C3CE-CA9B-4EED-A2B0-91A9BC147A85}" srcOrd="14" destOrd="0" presId="urn:microsoft.com/office/officeart/2005/8/layout/cycle8"/>
  </dgm:cxnLst>
  <dgm:bg/>
  <dgm:whole/>
</dgm:dataModel>
</file>

<file path=ppt/diagrams/data10.xml><?xml version="1.0" encoding="utf-8"?>
<dgm:dataModel xmlns:dgm="http://schemas.openxmlformats.org/drawingml/2006/diagram" xmlns:a="http://schemas.openxmlformats.org/drawingml/2006/main">
  <dgm:ptLst>
    <dgm:pt modelId="{50E66EB8-B863-493A-A5A2-EA402D436DB6}" type="doc">
      <dgm:prSet loTypeId="urn:microsoft.com/office/officeart/2005/8/layout/matrix3" loCatId="matrix" qsTypeId="urn:microsoft.com/office/officeart/2005/8/quickstyle/simple1" qsCatId="simple" csTypeId="urn:microsoft.com/office/officeart/2005/8/colors/accent4_1" csCatId="accent4" phldr="1"/>
      <dgm:spPr/>
      <dgm:t>
        <a:bodyPr/>
        <a:lstStyle/>
        <a:p>
          <a:endParaRPr lang="es-EC"/>
        </a:p>
      </dgm:t>
    </dgm:pt>
    <dgm:pt modelId="{AA2600BE-386E-48BB-8577-714BE36C12D5}">
      <dgm:prSet phldrT="[Texto]"/>
      <dgm:spPr/>
      <dgm:t>
        <a:bodyPr/>
        <a:lstStyle/>
        <a:p>
          <a:r>
            <a:rPr lang="es-EC" dirty="0" smtClean="0"/>
            <a:t>Dificultad de obtener datos de la alta atmósfera </a:t>
          </a:r>
          <a:endParaRPr lang="es-EC" dirty="0"/>
        </a:p>
      </dgm:t>
    </dgm:pt>
    <dgm:pt modelId="{F41DFA07-56F3-4B03-BADD-DE900B72D106}" type="parTrans" cxnId="{84F61B45-F32D-411B-80A9-AD7AE19C12DE}">
      <dgm:prSet/>
      <dgm:spPr/>
      <dgm:t>
        <a:bodyPr/>
        <a:lstStyle/>
        <a:p>
          <a:endParaRPr lang="es-EC"/>
        </a:p>
      </dgm:t>
    </dgm:pt>
    <dgm:pt modelId="{50295267-BC79-42BA-B6B7-6F04DA119CD8}" type="sibTrans" cxnId="{84F61B45-F32D-411B-80A9-AD7AE19C12DE}">
      <dgm:prSet/>
      <dgm:spPr/>
      <dgm:t>
        <a:bodyPr/>
        <a:lstStyle/>
        <a:p>
          <a:endParaRPr lang="es-EC"/>
        </a:p>
      </dgm:t>
    </dgm:pt>
    <dgm:pt modelId="{897E667B-27E6-45D8-8871-8A24037FF8EC}">
      <dgm:prSet phldrT="[Texto]"/>
      <dgm:spPr/>
      <dgm:t>
        <a:bodyPr/>
        <a:lstStyle/>
        <a:p>
          <a:r>
            <a:rPr lang="es-EC" dirty="0" smtClean="0"/>
            <a:t>Modelos empíricos.</a:t>
          </a:r>
          <a:endParaRPr lang="es-EC" dirty="0"/>
        </a:p>
      </dgm:t>
    </dgm:pt>
    <dgm:pt modelId="{CE4DD85D-04E2-4D9D-96CF-2E3322A44CE8}" type="parTrans" cxnId="{6C29E8DF-8F23-4486-B02B-8A68E1D9A742}">
      <dgm:prSet/>
      <dgm:spPr/>
      <dgm:t>
        <a:bodyPr/>
        <a:lstStyle/>
        <a:p>
          <a:endParaRPr lang="es-EC"/>
        </a:p>
      </dgm:t>
    </dgm:pt>
    <dgm:pt modelId="{606ACB46-A9E4-411D-8704-7FCF6DAD6FA4}" type="sibTrans" cxnId="{6C29E8DF-8F23-4486-B02B-8A68E1D9A742}">
      <dgm:prSet/>
      <dgm:spPr/>
      <dgm:t>
        <a:bodyPr/>
        <a:lstStyle/>
        <a:p>
          <a:endParaRPr lang="es-EC"/>
        </a:p>
      </dgm:t>
    </dgm:pt>
    <dgm:pt modelId="{5BFA0EC8-FBBC-41DB-BA08-0765AB6CD1BB}">
      <dgm:prSet phldrT="[Texto]"/>
      <dgm:spPr/>
      <dgm:t>
        <a:bodyPr/>
        <a:lstStyle/>
        <a:p>
          <a:r>
            <a:rPr lang="es-EC" dirty="0" smtClean="0"/>
            <a:t>Medidas GPS.</a:t>
          </a:r>
          <a:endParaRPr lang="es-EC" dirty="0"/>
        </a:p>
      </dgm:t>
    </dgm:pt>
    <dgm:pt modelId="{6949426F-8917-4478-AF22-EB639707013B}" type="parTrans" cxnId="{45A84D89-94F6-47FF-80B5-673DBB45D242}">
      <dgm:prSet/>
      <dgm:spPr/>
      <dgm:t>
        <a:bodyPr/>
        <a:lstStyle/>
        <a:p>
          <a:endParaRPr lang="es-EC"/>
        </a:p>
      </dgm:t>
    </dgm:pt>
    <dgm:pt modelId="{CC5234E4-21DA-4CBF-A2E6-76B4F62FECA8}" type="sibTrans" cxnId="{45A84D89-94F6-47FF-80B5-673DBB45D242}">
      <dgm:prSet/>
      <dgm:spPr/>
      <dgm:t>
        <a:bodyPr/>
        <a:lstStyle/>
        <a:p>
          <a:endParaRPr lang="es-EC"/>
        </a:p>
      </dgm:t>
    </dgm:pt>
    <dgm:pt modelId="{93C4E93D-559F-4845-9F6E-6B8BEF57033E}">
      <dgm:prSet/>
      <dgm:spPr/>
      <dgm:t>
        <a:bodyPr/>
        <a:lstStyle/>
        <a:p>
          <a:r>
            <a:rPr lang="es-EC" dirty="0" smtClean="0"/>
            <a:t>Modelos teóricos.</a:t>
          </a:r>
          <a:endParaRPr lang="es-EC" dirty="0"/>
        </a:p>
      </dgm:t>
    </dgm:pt>
    <dgm:pt modelId="{9F6A7A42-7F20-4C28-ADAE-E160B2615703}" type="parTrans" cxnId="{818F5E5A-E78F-4852-8FFE-A81C7A844F0F}">
      <dgm:prSet/>
      <dgm:spPr/>
      <dgm:t>
        <a:bodyPr/>
        <a:lstStyle/>
        <a:p>
          <a:endParaRPr lang="es-EC"/>
        </a:p>
      </dgm:t>
    </dgm:pt>
    <dgm:pt modelId="{8395372D-1FF6-470E-A227-82D134129C44}" type="sibTrans" cxnId="{818F5E5A-E78F-4852-8FFE-A81C7A844F0F}">
      <dgm:prSet/>
      <dgm:spPr/>
      <dgm:t>
        <a:bodyPr/>
        <a:lstStyle/>
        <a:p>
          <a:endParaRPr lang="es-EC"/>
        </a:p>
      </dgm:t>
    </dgm:pt>
    <dgm:pt modelId="{66A434F7-5AA8-453B-A39E-FAA62E63576B}" type="pres">
      <dgm:prSet presAssocID="{50E66EB8-B863-493A-A5A2-EA402D436DB6}" presName="matrix" presStyleCnt="0">
        <dgm:presLayoutVars>
          <dgm:chMax val="1"/>
          <dgm:dir/>
          <dgm:resizeHandles val="exact"/>
        </dgm:presLayoutVars>
      </dgm:prSet>
      <dgm:spPr/>
    </dgm:pt>
    <dgm:pt modelId="{8C31ECCF-3CE0-4710-B8B3-B61007D2A926}" type="pres">
      <dgm:prSet presAssocID="{50E66EB8-B863-493A-A5A2-EA402D436DB6}" presName="diamond" presStyleLbl="bgShp" presStyleIdx="0" presStyleCnt="1"/>
      <dgm:spPr/>
    </dgm:pt>
    <dgm:pt modelId="{64ACBF35-B8E3-42AB-9CEA-73517EAEB991}" type="pres">
      <dgm:prSet presAssocID="{50E66EB8-B863-493A-A5A2-EA402D436DB6}" presName="quad1" presStyleLbl="node1" presStyleIdx="0" presStyleCnt="4">
        <dgm:presLayoutVars>
          <dgm:chMax val="0"/>
          <dgm:chPref val="0"/>
          <dgm:bulletEnabled val="1"/>
        </dgm:presLayoutVars>
      </dgm:prSet>
      <dgm:spPr/>
      <dgm:t>
        <a:bodyPr/>
        <a:lstStyle/>
        <a:p>
          <a:endParaRPr lang="es-EC"/>
        </a:p>
      </dgm:t>
    </dgm:pt>
    <dgm:pt modelId="{CF4699C6-9F1B-4490-8309-4FA6385E7415}" type="pres">
      <dgm:prSet presAssocID="{50E66EB8-B863-493A-A5A2-EA402D436DB6}" presName="quad2" presStyleLbl="node1" presStyleIdx="1" presStyleCnt="4">
        <dgm:presLayoutVars>
          <dgm:chMax val="0"/>
          <dgm:chPref val="0"/>
          <dgm:bulletEnabled val="1"/>
        </dgm:presLayoutVars>
      </dgm:prSet>
      <dgm:spPr/>
    </dgm:pt>
    <dgm:pt modelId="{CAF90C6B-4DA9-4708-BE90-4AEF7C256807}" type="pres">
      <dgm:prSet presAssocID="{50E66EB8-B863-493A-A5A2-EA402D436DB6}" presName="quad3" presStyleLbl="node1" presStyleIdx="2" presStyleCnt="4">
        <dgm:presLayoutVars>
          <dgm:chMax val="0"/>
          <dgm:chPref val="0"/>
          <dgm:bulletEnabled val="1"/>
        </dgm:presLayoutVars>
      </dgm:prSet>
      <dgm:spPr/>
    </dgm:pt>
    <dgm:pt modelId="{A8669926-8E7C-42AB-824E-8A3F204ABDC5}" type="pres">
      <dgm:prSet presAssocID="{50E66EB8-B863-493A-A5A2-EA402D436DB6}" presName="quad4" presStyleLbl="node1" presStyleIdx="3" presStyleCnt="4">
        <dgm:presLayoutVars>
          <dgm:chMax val="0"/>
          <dgm:chPref val="0"/>
          <dgm:bulletEnabled val="1"/>
        </dgm:presLayoutVars>
      </dgm:prSet>
      <dgm:spPr/>
      <dgm:t>
        <a:bodyPr/>
        <a:lstStyle/>
        <a:p>
          <a:endParaRPr lang="es-EC"/>
        </a:p>
      </dgm:t>
    </dgm:pt>
  </dgm:ptLst>
  <dgm:cxnLst>
    <dgm:cxn modelId="{09839C18-06B7-41A3-A134-57AFAD0165EF}" type="presOf" srcId="{5BFA0EC8-FBBC-41DB-BA08-0765AB6CD1BB}" destId="{CAF90C6B-4DA9-4708-BE90-4AEF7C256807}" srcOrd="0" destOrd="0" presId="urn:microsoft.com/office/officeart/2005/8/layout/matrix3"/>
    <dgm:cxn modelId="{6545BDFE-A2F5-4782-A2DC-D32688C730EF}" type="presOf" srcId="{AA2600BE-386E-48BB-8577-714BE36C12D5}" destId="{64ACBF35-B8E3-42AB-9CEA-73517EAEB991}" srcOrd="0" destOrd="0" presId="urn:microsoft.com/office/officeart/2005/8/layout/matrix3"/>
    <dgm:cxn modelId="{818F5E5A-E78F-4852-8FFE-A81C7A844F0F}" srcId="{50E66EB8-B863-493A-A5A2-EA402D436DB6}" destId="{93C4E93D-559F-4845-9F6E-6B8BEF57033E}" srcOrd="3" destOrd="0" parTransId="{9F6A7A42-7F20-4C28-ADAE-E160B2615703}" sibTransId="{8395372D-1FF6-470E-A227-82D134129C44}"/>
    <dgm:cxn modelId="{84F61B45-F32D-411B-80A9-AD7AE19C12DE}" srcId="{50E66EB8-B863-493A-A5A2-EA402D436DB6}" destId="{AA2600BE-386E-48BB-8577-714BE36C12D5}" srcOrd="0" destOrd="0" parTransId="{F41DFA07-56F3-4B03-BADD-DE900B72D106}" sibTransId="{50295267-BC79-42BA-B6B7-6F04DA119CD8}"/>
    <dgm:cxn modelId="{45A84D89-94F6-47FF-80B5-673DBB45D242}" srcId="{50E66EB8-B863-493A-A5A2-EA402D436DB6}" destId="{5BFA0EC8-FBBC-41DB-BA08-0765AB6CD1BB}" srcOrd="2" destOrd="0" parTransId="{6949426F-8917-4478-AF22-EB639707013B}" sibTransId="{CC5234E4-21DA-4CBF-A2E6-76B4F62FECA8}"/>
    <dgm:cxn modelId="{6C29E8DF-8F23-4486-B02B-8A68E1D9A742}" srcId="{50E66EB8-B863-493A-A5A2-EA402D436DB6}" destId="{897E667B-27E6-45D8-8871-8A24037FF8EC}" srcOrd="1" destOrd="0" parTransId="{CE4DD85D-04E2-4D9D-96CF-2E3322A44CE8}" sibTransId="{606ACB46-A9E4-411D-8704-7FCF6DAD6FA4}"/>
    <dgm:cxn modelId="{3A95FF78-BDC9-4ACF-B858-A6EF6EBF9366}" type="presOf" srcId="{897E667B-27E6-45D8-8871-8A24037FF8EC}" destId="{CF4699C6-9F1B-4490-8309-4FA6385E7415}" srcOrd="0" destOrd="0" presId="urn:microsoft.com/office/officeart/2005/8/layout/matrix3"/>
    <dgm:cxn modelId="{BDCC1971-C734-4D94-867C-1FC2019A8F16}" type="presOf" srcId="{93C4E93D-559F-4845-9F6E-6B8BEF57033E}" destId="{A8669926-8E7C-42AB-824E-8A3F204ABDC5}" srcOrd="0" destOrd="0" presId="urn:microsoft.com/office/officeart/2005/8/layout/matrix3"/>
    <dgm:cxn modelId="{75DF9D12-C874-4303-9BF3-1721EBA21410}" type="presOf" srcId="{50E66EB8-B863-493A-A5A2-EA402D436DB6}" destId="{66A434F7-5AA8-453B-A39E-FAA62E63576B}" srcOrd="0" destOrd="0" presId="urn:microsoft.com/office/officeart/2005/8/layout/matrix3"/>
    <dgm:cxn modelId="{51A0FB9C-9E91-43D5-B38F-71B313BA85B8}" type="presParOf" srcId="{66A434F7-5AA8-453B-A39E-FAA62E63576B}" destId="{8C31ECCF-3CE0-4710-B8B3-B61007D2A926}" srcOrd="0" destOrd="0" presId="urn:microsoft.com/office/officeart/2005/8/layout/matrix3"/>
    <dgm:cxn modelId="{9FB8D16D-304D-4FCA-AA54-3B72AB77E17B}" type="presParOf" srcId="{66A434F7-5AA8-453B-A39E-FAA62E63576B}" destId="{64ACBF35-B8E3-42AB-9CEA-73517EAEB991}" srcOrd="1" destOrd="0" presId="urn:microsoft.com/office/officeart/2005/8/layout/matrix3"/>
    <dgm:cxn modelId="{EB52A345-59BD-4F67-83D5-61EE3BF2E652}" type="presParOf" srcId="{66A434F7-5AA8-453B-A39E-FAA62E63576B}" destId="{CF4699C6-9F1B-4490-8309-4FA6385E7415}" srcOrd="2" destOrd="0" presId="urn:microsoft.com/office/officeart/2005/8/layout/matrix3"/>
    <dgm:cxn modelId="{E2FC53FE-F717-499D-AAEF-AEE189EDF9E2}" type="presParOf" srcId="{66A434F7-5AA8-453B-A39E-FAA62E63576B}" destId="{CAF90C6B-4DA9-4708-BE90-4AEF7C256807}" srcOrd="3" destOrd="0" presId="urn:microsoft.com/office/officeart/2005/8/layout/matrix3"/>
    <dgm:cxn modelId="{4560C42C-A068-4F82-A148-58DA09D7CDDB}" type="presParOf" srcId="{66A434F7-5AA8-453B-A39E-FAA62E63576B}" destId="{A8669926-8E7C-42AB-824E-8A3F204ABDC5}" srcOrd="4" destOrd="0" presId="urn:microsoft.com/office/officeart/2005/8/layout/matrix3"/>
  </dgm:cxnLst>
  <dgm:bg/>
  <dgm:whole/>
</dgm:dataModel>
</file>

<file path=ppt/diagrams/data11.xml><?xml version="1.0" encoding="utf-8"?>
<dgm:dataModel xmlns:dgm="http://schemas.openxmlformats.org/drawingml/2006/diagram" xmlns:a="http://schemas.openxmlformats.org/drawingml/2006/main">
  <dgm:ptLst>
    <dgm:pt modelId="{F974B359-9583-4FD0-AA14-5D380772A3B9}" type="doc">
      <dgm:prSet loTypeId="urn:microsoft.com/office/officeart/2005/8/layout/bProcess3" loCatId="process" qsTypeId="urn:microsoft.com/office/officeart/2005/8/quickstyle/simple1" qsCatId="simple" csTypeId="urn:microsoft.com/office/officeart/2005/8/colors/accent3_1" csCatId="accent3" phldr="1"/>
      <dgm:spPr/>
      <dgm:t>
        <a:bodyPr/>
        <a:lstStyle/>
        <a:p>
          <a:endParaRPr lang="es-EC"/>
        </a:p>
      </dgm:t>
    </dgm:pt>
    <dgm:pt modelId="{548E020C-7A81-4001-8D4E-CD3C036FFA90}">
      <dgm:prSet phldrT="[Texto]"/>
      <dgm:spPr/>
      <dgm:t>
        <a:bodyPr/>
        <a:lstStyle/>
        <a:p>
          <a:r>
            <a:rPr lang="es-EC" dirty="0" smtClean="0"/>
            <a:t>Chapman 1931</a:t>
          </a:r>
          <a:endParaRPr lang="es-EC" dirty="0"/>
        </a:p>
      </dgm:t>
    </dgm:pt>
    <dgm:pt modelId="{6EB6D15F-773E-4523-89BF-0DAAB26BB90B}" type="parTrans" cxnId="{09621734-B481-4AA6-BFBE-3ED2E021BD88}">
      <dgm:prSet/>
      <dgm:spPr/>
      <dgm:t>
        <a:bodyPr/>
        <a:lstStyle/>
        <a:p>
          <a:endParaRPr lang="es-EC"/>
        </a:p>
      </dgm:t>
    </dgm:pt>
    <dgm:pt modelId="{103D1619-8840-475F-AEB9-A0C51D7790FE}" type="sibTrans" cxnId="{09621734-B481-4AA6-BFBE-3ED2E021BD88}">
      <dgm:prSet/>
      <dgm:spPr/>
      <dgm:t>
        <a:bodyPr/>
        <a:lstStyle/>
        <a:p>
          <a:endParaRPr lang="es-EC"/>
        </a:p>
      </dgm:t>
    </dgm:pt>
    <dgm:pt modelId="{E182EE7B-DFCC-4162-A075-D4D75303645C}">
      <dgm:prSet phldrT="[Texto]"/>
      <dgm:spPr/>
      <dgm:t>
        <a:bodyPr/>
        <a:lstStyle/>
        <a:p>
          <a:r>
            <a:rPr lang="es-EC" dirty="0" smtClean="0"/>
            <a:t>Modelo de Circulación Global del Sistema Termosfera Ionosfera (TI-GCM) </a:t>
          </a:r>
          <a:endParaRPr lang="es-EC" dirty="0"/>
        </a:p>
      </dgm:t>
    </dgm:pt>
    <dgm:pt modelId="{79AE897D-731B-4C90-BAF4-F07C4EE46F65}" type="parTrans" cxnId="{89EC6CB3-E48E-47A8-B614-EB9B17A194FA}">
      <dgm:prSet/>
      <dgm:spPr/>
      <dgm:t>
        <a:bodyPr/>
        <a:lstStyle/>
        <a:p>
          <a:endParaRPr lang="es-EC"/>
        </a:p>
      </dgm:t>
    </dgm:pt>
    <dgm:pt modelId="{2FEC3B6F-38BF-4810-AC42-162E3A6C6AE3}" type="sibTrans" cxnId="{89EC6CB3-E48E-47A8-B614-EB9B17A194FA}">
      <dgm:prSet/>
      <dgm:spPr/>
      <dgm:t>
        <a:bodyPr/>
        <a:lstStyle/>
        <a:p>
          <a:endParaRPr lang="es-EC"/>
        </a:p>
      </dgm:t>
    </dgm:pt>
    <dgm:pt modelId="{1144AA0F-885D-49F6-9677-1D593241F63D}">
      <dgm:prSet phldrT="[Texto]"/>
      <dgm:spPr/>
      <dgm:t>
        <a:bodyPr/>
        <a:lstStyle/>
        <a:p>
          <a:r>
            <a:rPr lang="es-EC" dirty="0" smtClean="0"/>
            <a:t>Modelo de Circulación Global Termosfera-Ionosfera-Mesosfera (TIME-GCM)</a:t>
          </a:r>
          <a:endParaRPr lang="es-EC" dirty="0"/>
        </a:p>
      </dgm:t>
    </dgm:pt>
    <dgm:pt modelId="{5FA60937-C18E-47BD-A0A7-C0B0E1B77076}" type="parTrans" cxnId="{49A52FA3-FE9F-49D9-8F25-2FB631D5DFAA}">
      <dgm:prSet/>
      <dgm:spPr/>
      <dgm:t>
        <a:bodyPr/>
        <a:lstStyle/>
        <a:p>
          <a:endParaRPr lang="es-EC"/>
        </a:p>
      </dgm:t>
    </dgm:pt>
    <dgm:pt modelId="{62C0E6F0-0007-4D76-A569-53FF55F44D32}" type="sibTrans" cxnId="{49A52FA3-FE9F-49D9-8F25-2FB631D5DFAA}">
      <dgm:prSet/>
      <dgm:spPr/>
      <dgm:t>
        <a:bodyPr/>
        <a:lstStyle/>
        <a:p>
          <a:endParaRPr lang="es-EC"/>
        </a:p>
      </dgm:t>
    </dgm:pt>
    <dgm:pt modelId="{E78121D4-BD82-41F3-A053-62FB21E0278C}">
      <dgm:prSet phldrT="[Texto]"/>
      <dgm:spPr/>
      <dgm:t>
        <a:bodyPr/>
        <a:lstStyle/>
        <a:p>
          <a:r>
            <a:rPr lang="es-EC" dirty="0" smtClean="0"/>
            <a:t>Alto grado de complejidad</a:t>
          </a:r>
          <a:endParaRPr lang="es-EC" dirty="0"/>
        </a:p>
      </dgm:t>
    </dgm:pt>
    <dgm:pt modelId="{CE84F171-29FF-4A54-B411-81014007DDDE}" type="parTrans" cxnId="{11E09B91-3692-49E5-A3FC-5F8E9B9EF344}">
      <dgm:prSet/>
      <dgm:spPr/>
      <dgm:t>
        <a:bodyPr/>
        <a:lstStyle/>
        <a:p>
          <a:endParaRPr lang="es-EC"/>
        </a:p>
      </dgm:t>
    </dgm:pt>
    <dgm:pt modelId="{DD843C88-AF7E-4803-B7BA-F3E6A9B4BC27}" type="sibTrans" cxnId="{11E09B91-3692-49E5-A3FC-5F8E9B9EF344}">
      <dgm:prSet/>
      <dgm:spPr/>
      <dgm:t>
        <a:bodyPr/>
        <a:lstStyle/>
        <a:p>
          <a:endParaRPr lang="es-EC"/>
        </a:p>
      </dgm:t>
    </dgm:pt>
    <dgm:pt modelId="{7AB42D30-690D-4910-9441-1C96373E8C10}" type="pres">
      <dgm:prSet presAssocID="{F974B359-9583-4FD0-AA14-5D380772A3B9}" presName="Name0" presStyleCnt="0">
        <dgm:presLayoutVars>
          <dgm:dir/>
          <dgm:resizeHandles val="exact"/>
        </dgm:presLayoutVars>
      </dgm:prSet>
      <dgm:spPr/>
    </dgm:pt>
    <dgm:pt modelId="{A726B1B9-F7E9-4B0E-A623-FAF5084F853F}" type="pres">
      <dgm:prSet presAssocID="{548E020C-7A81-4001-8D4E-CD3C036FFA90}" presName="node" presStyleLbl="node1" presStyleIdx="0" presStyleCnt="4">
        <dgm:presLayoutVars>
          <dgm:bulletEnabled val="1"/>
        </dgm:presLayoutVars>
      </dgm:prSet>
      <dgm:spPr/>
      <dgm:t>
        <a:bodyPr/>
        <a:lstStyle/>
        <a:p>
          <a:endParaRPr lang="es-EC"/>
        </a:p>
      </dgm:t>
    </dgm:pt>
    <dgm:pt modelId="{06F5507A-7638-4642-862E-CB608FB3FECB}" type="pres">
      <dgm:prSet presAssocID="{103D1619-8840-475F-AEB9-A0C51D7790FE}" presName="sibTrans" presStyleLbl="sibTrans1D1" presStyleIdx="0" presStyleCnt="3"/>
      <dgm:spPr/>
    </dgm:pt>
    <dgm:pt modelId="{01F6ABEB-E2AC-42E8-8175-482DF3C04587}" type="pres">
      <dgm:prSet presAssocID="{103D1619-8840-475F-AEB9-A0C51D7790FE}" presName="connectorText" presStyleLbl="sibTrans1D1" presStyleIdx="0" presStyleCnt="3"/>
      <dgm:spPr/>
    </dgm:pt>
    <dgm:pt modelId="{5CB9FE21-A669-44B9-AFFE-86C33CD7B460}" type="pres">
      <dgm:prSet presAssocID="{E182EE7B-DFCC-4162-A075-D4D75303645C}" presName="node" presStyleLbl="node1" presStyleIdx="1" presStyleCnt="4">
        <dgm:presLayoutVars>
          <dgm:bulletEnabled val="1"/>
        </dgm:presLayoutVars>
      </dgm:prSet>
      <dgm:spPr/>
      <dgm:t>
        <a:bodyPr/>
        <a:lstStyle/>
        <a:p>
          <a:endParaRPr lang="es-EC"/>
        </a:p>
      </dgm:t>
    </dgm:pt>
    <dgm:pt modelId="{4BDC9457-81F9-4472-AEFB-69D835DC66FB}" type="pres">
      <dgm:prSet presAssocID="{2FEC3B6F-38BF-4810-AC42-162E3A6C6AE3}" presName="sibTrans" presStyleLbl="sibTrans1D1" presStyleIdx="1" presStyleCnt="3"/>
      <dgm:spPr/>
    </dgm:pt>
    <dgm:pt modelId="{7BB1E652-221E-4BAE-A6DA-AE4DAE4FC15F}" type="pres">
      <dgm:prSet presAssocID="{2FEC3B6F-38BF-4810-AC42-162E3A6C6AE3}" presName="connectorText" presStyleLbl="sibTrans1D1" presStyleIdx="1" presStyleCnt="3"/>
      <dgm:spPr/>
    </dgm:pt>
    <dgm:pt modelId="{D3196B5A-AB81-4907-8034-018786609CA1}" type="pres">
      <dgm:prSet presAssocID="{1144AA0F-885D-49F6-9677-1D593241F63D}" presName="node" presStyleLbl="node1" presStyleIdx="2" presStyleCnt="4">
        <dgm:presLayoutVars>
          <dgm:bulletEnabled val="1"/>
        </dgm:presLayoutVars>
      </dgm:prSet>
      <dgm:spPr/>
      <dgm:t>
        <a:bodyPr/>
        <a:lstStyle/>
        <a:p>
          <a:endParaRPr lang="es-EC"/>
        </a:p>
      </dgm:t>
    </dgm:pt>
    <dgm:pt modelId="{25E3B6EA-091A-43E8-9C83-0A6D370EC1A0}" type="pres">
      <dgm:prSet presAssocID="{62C0E6F0-0007-4D76-A569-53FF55F44D32}" presName="sibTrans" presStyleLbl="sibTrans1D1" presStyleIdx="2" presStyleCnt="3"/>
      <dgm:spPr/>
    </dgm:pt>
    <dgm:pt modelId="{3C52295C-0777-4FA7-A801-4925C68C106E}" type="pres">
      <dgm:prSet presAssocID="{62C0E6F0-0007-4D76-A569-53FF55F44D32}" presName="connectorText" presStyleLbl="sibTrans1D1" presStyleIdx="2" presStyleCnt="3"/>
      <dgm:spPr/>
    </dgm:pt>
    <dgm:pt modelId="{3B497CE1-FFD1-4FA7-9C52-8C0CD21CC4CC}" type="pres">
      <dgm:prSet presAssocID="{E78121D4-BD82-41F3-A053-62FB21E0278C}" presName="node" presStyleLbl="node1" presStyleIdx="3" presStyleCnt="4">
        <dgm:presLayoutVars>
          <dgm:bulletEnabled val="1"/>
        </dgm:presLayoutVars>
      </dgm:prSet>
      <dgm:spPr/>
      <dgm:t>
        <a:bodyPr/>
        <a:lstStyle/>
        <a:p>
          <a:endParaRPr lang="es-EC"/>
        </a:p>
      </dgm:t>
    </dgm:pt>
  </dgm:ptLst>
  <dgm:cxnLst>
    <dgm:cxn modelId="{AF04583B-A05F-4B99-8970-7C55F7028712}" type="presOf" srcId="{2FEC3B6F-38BF-4810-AC42-162E3A6C6AE3}" destId="{7BB1E652-221E-4BAE-A6DA-AE4DAE4FC15F}" srcOrd="1" destOrd="0" presId="urn:microsoft.com/office/officeart/2005/8/layout/bProcess3"/>
    <dgm:cxn modelId="{2F1801B2-2E2F-408D-8AD4-9C2E6664724E}" type="presOf" srcId="{103D1619-8840-475F-AEB9-A0C51D7790FE}" destId="{01F6ABEB-E2AC-42E8-8175-482DF3C04587}" srcOrd="1" destOrd="0" presId="urn:microsoft.com/office/officeart/2005/8/layout/bProcess3"/>
    <dgm:cxn modelId="{11E09B91-3692-49E5-A3FC-5F8E9B9EF344}" srcId="{F974B359-9583-4FD0-AA14-5D380772A3B9}" destId="{E78121D4-BD82-41F3-A053-62FB21E0278C}" srcOrd="3" destOrd="0" parTransId="{CE84F171-29FF-4A54-B411-81014007DDDE}" sibTransId="{DD843C88-AF7E-4803-B7BA-F3E6A9B4BC27}"/>
    <dgm:cxn modelId="{85E6161A-D58E-490F-92A2-9C765ADD1023}" type="presOf" srcId="{62C0E6F0-0007-4D76-A569-53FF55F44D32}" destId="{3C52295C-0777-4FA7-A801-4925C68C106E}" srcOrd="1" destOrd="0" presId="urn:microsoft.com/office/officeart/2005/8/layout/bProcess3"/>
    <dgm:cxn modelId="{49A52FA3-FE9F-49D9-8F25-2FB631D5DFAA}" srcId="{F974B359-9583-4FD0-AA14-5D380772A3B9}" destId="{1144AA0F-885D-49F6-9677-1D593241F63D}" srcOrd="2" destOrd="0" parTransId="{5FA60937-C18E-47BD-A0A7-C0B0E1B77076}" sibTransId="{62C0E6F0-0007-4D76-A569-53FF55F44D32}"/>
    <dgm:cxn modelId="{AA2C710E-434C-4634-A5D5-1AEA5022A761}" type="presOf" srcId="{548E020C-7A81-4001-8D4E-CD3C036FFA90}" destId="{A726B1B9-F7E9-4B0E-A623-FAF5084F853F}" srcOrd="0" destOrd="0" presId="urn:microsoft.com/office/officeart/2005/8/layout/bProcess3"/>
    <dgm:cxn modelId="{6A64A8CA-C7C1-4275-8EBB-9776E74B5788}" type="presOf" srcId="{E78121D4-BD82-41F3-A053-62FB21E0278C}" destId="{3B497CE1-FFD1-4FA7-9C52-8C0CD21CC4CC}" srcOrd="0" destOrd="0" presId="urn:microsoft.com/office/officeart/2005/8/layout/bProcess3"/>
    <dgm:cxn modelId="{A22C466D-036C-404B-8030-1145CBFBC624}" type="presOf" srcId="{E182EE7B-DFCC-4162-A075-D4D75303645C}" destId="{5CB9FE21-A669-44B9-AFFE-86C33CD7B460}" srcOrd="0" destOrd="0" presId="urn:microsoft.com/office/officeart/2005/8/layout/bProcess3"/>
    <dgm:cxn modelId="{22EF4C1D-F86B-4A53-8379-E7528DEEC75B}" type="presOf" srcId="{1144AA0F-885D-49F6-9677-1D593241F63D}" destId="{D3196B5A-AB81-4907-8034-018786609CA1}" srcOrd="0" destOrd="0" presId="urn:microsoft.com/office/officeart/2005/8/layout/bProcess3"/>
    <dgm:cxn modelId="{89EC6CB3-E48E-47A8-B614-EB9B17A194FA}" srcId="{F974B359-9583-4FD0-AA14-5D380772A3B9}" destId="{E182EE7B-DFCC-4162-A075-D4D75303645C}" srcOrd="1" destOrd="0" parTransId="{79AE897D-731B-4C90-BAF4-F07C4EE46F65}" sibTransId="{2FEC3B6F-38BF-4810-AC42-162E3A6C6AE3}"/>
    <dgm:cxn modelId="{09621734-B481-4AA6-BFBE-3ED2E021BD88}" srcId="{F974B359-9583-4FD0-AA14-5D380772A3B9}" destId="{548E020C-7A81-4001-8D4E-CD3C036FFA90}" srcOrd="0" destOrd="0" parTransId="{6EB6D15F-773E-4523-89BF-0DAAB26BB90B}" sibTransId="{103D1619-8840-475F-AEB9-A0C51D7790FE}"/>
    <dgm:cxn modelId="{83C6EFA5-C3E6-4E61-BA82-9B405FD0B0FF}" type="presOf" srcId="{2FEC3B6F-38BF-4810-AC42-162E3A6C6AE3}" destId="{4BDC9457-81F9-4472-AEFB-69D835DC66FB}" srcOrd="0" destOrd="0" presId="urn:microsoft.com/office/officeart/2005/8/layout/bProcess3"/>
    <dgm:cxn modelId="{24343FC6-3B78-4F33-90C7-7ACA716E39FC}" type="presOf" srcId="{F974B359-9583-4FD0-AA14-5D380772A3B9}" destId="{7AB42D30-690D-4910-9441-1C96373E8C10}" srcOrd="0" destOrd="0" presId="urn:microsoft.com/office/officeart/2005/8/layout/bProcess3"/>
    <dgm:cxn modelId="{428DD3E8-19C5-4FBE-9B60-180281AE0F34}" type="presOf" srcId="{62C0E6F0-0007-4D76-A569-53FF55F44D32}" destId="{25E3B6EA-091A-43E8-9C83-0A6D370EC1A0}" srcOrd="0" destOrd="0" presId="urn:microsoft.com/office/officeart/2005/8/layout/bProcess3"/>
    <dgm:cxn modelId="{7B0A82E2-936A-4A36-8699-04242FE72DE9}" type="presOf" srcId="{103D1619-8840-475F-AEB9-A0C51D7790FE}" destId="{06F5507A-7638-4642-862E-CB608FB3FECB}" srcOrd="0" destOrd="0" presId="urn:microsoft.com/office/officeart/2005/8/layout/bProcess3"/>
    <dgm:cxn modelId="{8C733B69-930E-4DE1-AFB6-6452E4269B86}" type="presParOf" srcId="{7AB42D30-690D-4910-9441-1C96373E8C10}" destId="{A726B1B9-F7E9-4B0E-A623-FAF5084F853F}" srcOrd="0" destOrd="0" presId="urn:microsoft.com/office/officeart/2005/8/layout/bProcess3"/>
    <dgm:cxn modelId="{7F75A163-E7AB-4931-8A77-D72D598888D3}" type="presParOf" srcId="{7AB42D30-690D-4910-9441-1C96373E8C10}" destId="{06F5507A-7638-4642-862E-CB608FB3FECB}" srcOrd="1" destOrd="0" presId="urn:microsoft.com/office/officeart/2005/8/layout/bProcess3"/>
    <dgm:cxn modelId="{B39493F1-DB9B-4BF5-8EAA-6AE5738AF9A9}" type="presParOf" srcId="{06F5507A-7638-4642-862E-CB608FB3FECB}" destId="{01F6ABEB-E2AC-42E8-8175-482DF3C04587}" srcOrd="0" destOrd="0" presId="urn:microsoft.com/office/officeart/2005/8/layout/bProcess3"/>
    <dgm:cxn modelId="{8DD7C32D-5BC2-48B3-A7D3-EECB9001F63E}" type="presParOf" srcId="{7AB42D30-690D-4910-9441-1C96373E8C10}" destId="{5CB9FE21-A669-44B9-AFFE-86C33CD7B460}" srcOrd="2" destOrd="0" presId="urn:microsoft.com/office/officeart/2005/8/layout/bProcess3"/>
    <dgm:cxn modelId="{0C5DBABA-D458-490D-96EC-C3091152DC49}" type="presParOf" srcId="{7AB42D30-690D-4910-9441-1C96373E8C10}" destId="{4BDC9457-81F9-4472-AEFB-69D835DC66FB}" srcOrd="3" destOrd="0" presId="urn:microsoft.com/office/officeart/2005/8/layout/bProcess3"/>
    <dgm:cxn modelId="{D142C400-7BC0-46C5-9D9E-54B01480E24C}" type="presParOf" srcId="{4BDC9457-81F9-4472-AEFB-69D835DC66FB}" destId="{7BB1E652-221E-4BAE-A6DA-AE4DAE4FC15F}" srcOrd="0" destOrd="0" presId="urn:microsoft.com/office/officeart/2005/8/layout/bProcess3"/>
    <dgm:cxn modelId="{931BB555-BBFA-4274-9462-8A562FFB1B26}" type="presParOf" srcId="{7AB42D30-690D-4910-9441-1C96373E8C10}" destId="{D3196B5A-AB81-4907-8034-018786609CA1}" srcOrd="4" destOrd="0" presId="urn:microsoft.com/office/officeart/2005/8/layout/bProcess3"/>
    <dgm:cxn modelId="{E6C56DD5-EB77-4AB2-9E1F-060BF305DCD9}" type="presParOf" srcId="{7AB42D30-690D-4910-9441-1C96373E8C10}" destId="{25E3B6EA-091A-43E8-9C83-0A6D370EC1A0}" srcOrd="5" destOrd="0" presId="urn:microsoft.com/office/officeart/2005/8/layout/bProcess3"/>
    <dgm:cxn modelId="{BEEFB4F9-91FD-4801-9AC5-B3B424049FAA}" type="presParOf" srcId="{25E3B6EA-091A-43E8-9C83-0A6D370EC1A0}" destId="{3C52295C-0777-4FA7-A801-4925C68C106E}" srcOrd="0" destOrd="0" presId="urn:microsoft.com/office/officeart/2005/8/layout/bProcess3"/>
    <dgm:cxn modelId="{EA34BC45-C974-4345-B700-857B221BFA4F}" type="presParOf" srcId="{7AB42D30-690D-4910-9441-1C96373E8C10}" destId="{3B497CE1-FFD1-4FA7-9C52-8C0CD21CC4CC}" srcOrd="6" destOrd="0" presId="urn:microsoft.com/office/officeart/2005/8/layout/bProcess3"/>
  </dgm:cxnLst>
  <dgm:bg/>
  <dgm:whole/>
</dgm:dataModel>
</file>

<file path=ppt/diagrams/data12.xml><?xml version="1.0" encoding="utf-8"?>
<dgm:dataModel xmlns:dgm="http://schemas.openxmlformats.org/drawingml/2006/diagram" xmlns:a="http://schemas.openxmlformats.org/drawingml/2006/main">
  <dgm:ptLst>
    <dgm:pt modelId="{A6DE70BF-E7EE-4B0A-BB8E-675B40873941}" type="doc">
      <dgm:prSet loTypeId="urn:microsoft.com/office/officeart/2005/8/layout/radial4" loCatId="relationship" qsTypeId="urn:microsoft.com/office/officeart/2005/8/quickstyle/simple1" qsCatId="simple" csTypeId="urn:microsoft.com/office/officeart/2005/8/colors/accent4_1" csCatId="accent4" phldr="1"/>
      <dgm:spPr/>
      <dgm:t>
        <a:bodyPr/>
        <a:lstStyle/>
        <a:p>
          <a:endParaRPr lang="es-EC"/>
        </a:p>
      </dgm:t>
    </dgm:pt>
    <dgm:pt modelId="{A354A2B5-F45F-4F52-8CCB-B5BB6DD2477E}">
      <dgm:prSet phldrT="[Texto]"/>
      <dgm:spPr/>
      <dgm:t>
        <a:bodyPr/>
        <a:lstStyle/>
        <a:p>
          <a:r>
            <a:rPr lang="es-EC" dirty="0" smtClean="0"/>
            <a:t>Modelos empíricos clásicos </a:t>
          </a:r>
          <a:endParaRPr lang="es-EC" dirty="0"/>
        </a:p>
      </dgm:t>
    </dgm:pt>
    <dgm:pt modelId="{229C9CDC-6931-44F8-85F4-BE5F9E18BA68}" type="parTrans" cxnId="{1E3040BA-ABF6-40F0-978B-66AA791D57B7}">
      <dgm:prSet/>
      <dgm:spPr/>
      <dgm:t>
        <a:bodyPr/>
        <a:lstStyle/>
        <a:p>
          <a:endParaRPr lang="es-EC"/>
        </a:p>
      </dgm:t>
    </dgm:pt>
    <dgm:pt modelId="{BF423864-F2CE-4EBE-A444-52AB33598581}" type="sibTrans" cxnId="{1E3040BA-ABF6-40F0-978B-66AA791D57B7}">
      <dgm:prSet/>
      <dgm:spPr/>
      <dgm:t>
        <a:bodyPr/>
        <a:lstStyle/>
        <a:p>
          <a:endParaRPr lang="es-EC"/>
        </a:p>
      </dgm:t>
    </dgm:pt>
    <dgm:pt modelId="{EC083D0F-3403-498A-A4BF-76525AF9F8FD}">
      <dgm:prSet phldrT="[Texto]"/>
      <dgm:spPr/>
      <dgm:t>
        <a:bodyPr/>
        <a:lstStyle/>
        <a:p>
          <a:r>
            <a:rPr lang="es-EC" i="0" dirty="0" smtClean="0"/>
            <a:t>Ionosfera Internacional de Referencia (IRI)</a:t>
          </a:r>
          <a:endParaRPr lang="es-EC" i="0" dirty="0"/>
        </a:p>
      </dgm:t>
    </dgm:pt>
    <dgm:pt modelId="{D771B0ED-8196-4236-B550-2C9B20659F9A}" type="parTrans" cxnId="{33B5CCBB-0E26-4B69-9A04-DDEEFAEC9717}">
      <dgm:prSet/>
      <dgm:spPr/>
      <dgm:t>
        <a:bodyPr/>
        <a:lstStyle/>
        <a:p>
          <a:endParaRPr lang="es-EC"/>
        </a:p>
      </dgm:t>
    </dgm:pt>
    <dgm:pt modelId="{6D6D471A-335F-473C-B242-5C981471AD39}" type="sibTrans" cxnId="{33B5CCBB-0E26-4B69-9A04-DDEEFAEC9717}">
      <dgm:prSet/>
      <dgm:spPr/>
      <dgm:t>
        <a:bodyPr/>
        <a:lstStyle/>
        <a:p>
          <a:endParaRPr lang="es-EC"/>
        </a:p>
      </dgm:t>
    </dgm:pt>
    <dgm:pt modelId="{C9D33940-EFB0-403E-ADCC-BF34BEEE6FA2}">
      <dgm:prSet phldrT="[Texto]"/>
      <dgm:spPr/>
      <dgm:t>
        <a:bodyPr/>
        <a:lstStyle/>
        <a:p>
          <a:r>
            <a:rPr lang="es-EC" i="0" dirty="0" smtClean="0"/>
            <a:t>Algoritmo de Corrección Ionosférica (ICA)</a:t>
          </a:r>
          <a:endParaRPr lang="es-EC" i="0" dirty="0"/>
        </a:p>
      </dgm:t>
    </dgm:pt>
    <dgm:pt modelId="{74A5E8D8-04E2-485D-9405-794F454A0BF5}" type="parTrans" cxnId="{4D10C838-906F-4875-941D-5A3E07575FAC}">
      <dgm:prSet/>
      <dgm:spPr/>
      <dgm:t>
        <a:bodyPr/>
        <a:lstStyle/>
        <a:p>
          <a:endParaRPr lang="es-EC"/>
        </a:p>
      </dgm:t>
    </dgm:pt>
    <dgm:pt modelId="{1EBF1C64-DC8C-4F5B-80D3-6E5BD7F05B54}" type="sibTrans" cxnId="{4D10C838-906F-4875-941D-5A3E07575FAC}">
      <dgm:prSet/>
      <dgm:spPr/>
      <dgm:t>
        <a:bodyPr/>
        <a:lstStyle/>
        <a:p>
          <a:endParaRPr lang="es-EC"/>
        </a:p>
      </dgm:t>
    </dgm:pt>
    <dgm:pt modelId="{251AC082-40A6-45E8-85F5-1C726D6B3D02}">
      <dgm:prSet phldrT="[Texto]"/>
      <dgm:spPr/>
      <dgm:t>
        <a:bodyPr/>
        <a:lstStyle/>
        <a:p>
          <a:r>
            <a:rPr lang="es-EC" i="1" dirty="0" smtClean="0"/>
            <a:t>Modelo NeQuick </a:t>
          </a:r>
          <a:endParaRPr lang="es-EC" dirty="0"/>
        </a:p>
      </dgm:t>
    </dgm:pt>
    <dgm:pt modelId="{1630DCE1-654F-4435-9842-0047A514407B}" type="parTrans" cxnId="{7A2FCBF3-2FC5-4687-9063-1658A3F9CD9F}">
      <dgm:prSet/>
      <dgm:spPr/>
      <dgm:t>
        <a:bodyPr/>
        <a:lstStyle/>
        <a:p>
          <a:endParaRPr lang="es-EC"/>
        </a:p>
      </dgm:t>
    </dgm:pt>
    <dgm:pt modelId="{352D4FCD-54B1-43EF-9F51-4EA558437290}" type="sibTrans" cxnId="{7A2FCBF3-2FC5-4687-9063-1658A3F9CD9F}">
      <dgm:prSet/>
      <dgm:spPr/>
      <dgm:t>
        <a:bodyPr/>
        <a:lstStyle/>
        <a:p>
          <a:endParaRPr lang="es-EC"/>
        </a:p>
      </dgm:t>
    </dgm:pt>
    <dgm:pt modelId="{20FF016D-79EC-4126-A818-F52919C5E0E1}" type="pres">
      <dgm:prSet presAssocID="{A6DE70BF-E7EE-4B0A-BB8E-675B40873941}" presName="cycle" presStyleCnt="0">
        <dgm:presLayoutVars>
          <dgm:chMax val="1"/>
          <dgm:dir/>
          <dgm:animLvl val="ctr"/>
          <dgm:resizeHandles val="exact"/>
        </dgm:presLayoutVars>
      </dgm:prSet>
      <dgm:spPr/>
    </dgm:pt>
    <dgm:pt modelId="{D67F669E-3853-4BCC-B4E2-DAB31CEA9B87}" type="pres">
      <dgm:prSet presAssocID="{A354A2B5-F45F-4F52-8CCB-B5BB6DD2477E}" presName="centerShape" presStyleLbl="node0" presStyleIdx="0" presStyleCnt="1"/>
      <dgm:spPr/>
    </dgm:pt>
    <dgm:pt modelId="{46AB65BB-4EBC-4FAC-A58B-4337145A3ED0}" type="pres">
      <dgm:prSet presAssocID="{D771B0ED-8196-4236-B550-2C9B20659F9A}" presName="parTrans" presStyleLbl="bgSibTrans2D1" presStyleIdx="0" presStyleCnt="3"/>
      <dgm:spPr/>
    </dgm:pt>
    <dgm:pt modelId="{415089E5-C0B2-4C8A-A661-2D0F2392ECB0}" type="pres">
      <dgm:prSet presAssocID="{EC083D0F-3403-498A-A4BF-76525AF9F8FD}" presName="node" presStyleLbl="node1" presStyleIdx="0" presStyleCnt="3">
        <dgm:presLayoutVars>
          <dgm:bulletEnabled val="1"/>
        </dgm:presLayoutVars>
      </dgm:prSet>
      <dgm:spPr/>
    </dgm:pt>
    <dgm:pt modelId="{EB6432A5-C259-4BB4-AAB6-B9C483A842EF}" type="pres">
      <dgm:prSet presAssocID="{74A5E8D8-04E2-485D-9405-794F454A0BF5}" presName="parTrans" presStyleLbl="bgSibTrans2D1" presStyleIdx="1" presStyleCnt="3"/>
      <dgm:spPr/>
    </dgm:pt>
    <dgm:pt modelId="{53037ED0-1679-4120-8626-F1A097E52853}" type="pres">
      <dgm:prSet presAssocID="{C9D33940-EFB0-403E-ADCC-BF34BEEE6FA2}" presName="node" presStyleLbl="node1" presStyleIdx="1" presStyleCnt="3">
        <dgm:presLayoutVars>
          <dgm:bulletEnabled val="1"/>
        </dgm:presLayoutVars>
      </dgm:prSet>
      <dgm:spPr/>
    </dgm:pt>
    <dgm:pt modelId="{2693CB01-1D4B-41CD-BB48-D5A5BD60CFBA}" type="pres">
      <dgm:prSet presAssocID="{1630DCE1-654F-4435-9842-0047A514407B}" presName="parTrans" presStyleLbl="bgSibTrans2D1" presStyleIdx="2" presStyleCnt="3"/>
      <dgm:spPr/>
    </dgm:pt>
    <dgm:pt modelId="{14776B89-8442-4B7A-BA4E-7EB1A9E272AE}" type="pres">
      <dgm:prSet presAssocID="{251AC082-40A6-45E8-85F5-1C726D6B3D02}" presName="node" presStyleLbl="node1" presStyleIdx="2" presStyleCnt="3">
        <dgm:presLayoutVars>
          <dgm:bulletEnabled val="1"/>
        </dgm:presLayoutVars>
      </dgm:prSet>
      <dgm:spPr/>
    </dgm:pt>
  </dgm:ptLst>
  <dgm:cxnLst>
    <dgm:cxn modelId="{8D90F79F-DF28-44AB-B9FD-C6CE192F4AD2}" type="presOf" srcId="{251AC082-40A6-45E8-85F5-1C726D6B3D02}" destId="{14776B89-8442-4B7A-BA4E-7EB1A9E272AE}" srcOrd="0" destOrd="0" presId="urn:microsoft.com/office/officeart/2005/8/layout/radial4"/>
    <dgm:cxn modelId="{62F44DF3-C99F-4B40-A64C-21ED53C26ACA}" type="presOf" srcId="{A6DE70BF-E7EE-4B0A-BB8E-675B40873941}" destId="{20FF016D-79EC-4126-A818-F52919C5E0E1}" srcOrd="0" destOrd="0" presId="urn:microsoft.com/office/officeart/2005/8/layout/radial4"/>
    <dgm:cxn modelId="{4D10C838-906F-4875-941D-5A3E07575FAC}" srcId="{A354A2B5-F45F-4F52-8CCB-B5BB6DD2477E}" destId="{C9D33940-EFB0-403E-ADCC-BF34BEEE6FA2}" srcOrd="1" destOrd="0" parTransId="{74A5E8D8-04E2-485D-9405-794F454A0BF5}" sibTransId="{1EBF1C64-DC8C-4F5B-80D3-6E5BD7F05B54}"/>
    <dgm:cxn modelId="{1DA459C0-231A-4A8C-96F5-7201A0A1230F}" type="presOf" srcId="{D771B0ED-8196-4236-B550-2C9B20659F9A}" destId="{46AB65BB-4EBC-4FAC-A58B-4337145A3ED0}" srcOrd="0" destOrd="0" presId="urn:microsoft.com/office/officeart/2005/8/layout/radial4"/>
    <dgm:cxn modelId="{1E3040BA-ABF6-40F0-978B-66AA791D57B7}" srcId="{A6DE70BF-E7EE-4B0A-BB8E-675B40873941}" destId="{A354A2B5-F45F-4F52-8CCB-B5BB6DD2477E}" srcOrd="0" destOrd="0" parTransId="{229C9CDC-6931-44F8-85F4-BE5F9E18BA68}" sibTransId="{BF423864-F2CE-4EBE-A444-52AB33598581}"/>
    <dgm:cxn modelId="{0FB27DCC-20A6-4540-9539-E690F5040E1A}" type="presOf" srcId="{74A5E8D8-04E2-485D-9405-794F454A0BF5}" destId="{EB6432A5-C259-4BB4-AAB6-B9C483A842EF}" srcOrd="0" destOrd="0" presId="urn:microsoft.com/office/officeart/2005/8/layout/radial4"/>
    <dgm:cxn modelId="{33B5CCBB-0E26-4B69-9A04-DDEEFAEC9717}" srcId="{A354A2B5-F45F-4F52-8CCB-B5BB6DD2477E}" destId="{EC083D0F-3403-498A-A4BF-76525AF9F8FD}" srcOrd="0" destOrd="0" parTransId="{D771B0ED-8196-4236-B550-2C9B20659F9A}" sibTransId="{6D6D471A-335F-473C-B242-5C981471AD39}"/>
    <dgm:cxn modelId="{B7147E51-B1A8-4CC2-A8EA-8D6913BBF692}" type="presOf" srcId="{1630DCE1-654F-4435-9842-0047A514407B}" destId="{2693CB01-1D4B-41CD-BB48-D5A5BD60CFBA}" srcOrd="0" destOrd="0" presId="urn:microsoft.com/office/officeart/2005/8/layout/radial4"/>
    <dgm:cxn modelId="{7A2FCBF3-2FC5-4687-9063-1658A3F9CD9F}" srcId="{A354A2B5-F45F-4F52-8CCB-B5BB6DD2477E}" destId="{251AC082-40A6-45E8-85F5-1C726D6B3D02}" srcOrd="2" destOrd="0" parTransId="{1630DCE1-654F-4435-9842-0047A514407B}" sibTransId="{352D4FCD-54B1-43EF-9F51-4EA558437290}"/>
    <dgm:cxn modelId="{33FB91F6-059A-402B-AA52-029BD642EA02}" type="presOf" srcId="{EC083D0F-3403-498A-A4BF-76525AF9F8FD}" destId="{415089E5-C0B2-4C8A-A661-2D0F2392ECB0}" srcOrd="0" destOrd="0" presId="urn:microsoft.com/office/officeart/2005/8/layout/radial4"/>
    <dgm:cxn modelId="{0224DF07-4727-48AE-8A1D-3F69459A53DE}" type="presOf" srcId="{A354A2B5-F45F-4F52-8CCB-B5BB6DD2477E}" destId="{D67F669E-3853-4BCC-B4E2-DAB31CEA9B87}" srcOrd="0" destOrd="0" presId="urn:microsoft.com/office/officeart/2005/8/layout/radial4"/>
    <dgm:cxn modelId="{BF9E5B8B-D476-48A1-8875-6B48BEA9D4C9}" type="presOf" srcId="{C9D33940-EFB0-403E-ADCC-BF34BEEE6FA2}" destId="{53037ED0-1679-4120-8626-F1A097E52853}" srcOrd="0" destOrd="0" presId="urn:microsoft.com/office/officeart/2005/8/layout/radial4"/>
    <dgm:cxn modelId="{6C689F09-9991-42B2-A9EB-E5B2A799E80A}" type="presParOf" srcId="{20FF016D-79EC-4126-A818-F52919C5E0E1}" destId="{D67F669E-3853-4BCC-B4E2-DAB31CEA9B87}" srcOrd="0" destOrd="0" presId="urn:microsoft.com/office/officeart/2005/8/layout/radial4"/>
    <dgm:cxn modelId="{4D7C3F05-13E6-4A30-BEAA-E8EBAC412D12}" type="presParOf" srcId="{20FF016D-79EC-4126-A818-F52919C5E0E1}" destId="{46AB65BB-4EBC-4FAC-A58B-4337145A3ED0}" srcOrd="1" destOrd="0" presId="urn:microsoft.com/office/officeart/2005/8/layout/radial4"/>
    <dgm:cxn modelId="{3E5EDD1C-9514-4715-B3EB-800629897D20}" type="presParOf" srcId="{20FF016D-79EC-4126-A818-F52919C5E0E1}" destId="{415089E5-C0B2-4C8A-A661-2D0F2392ECB0}" srcOrd="2" destOrd="0" presId="urn:microsoft.com/office/officeart/2005/8/layout/radial4"/>
    <dgm:cxn modelId="{78A5C38E-1F3D-4D6E-A8E5-A2F67A19F0F2}" type="presParOf" srcId="{20FF016D-79EC-4126-A818-F52919C5E0E1}" destId="{EB6432A5-C259-4BB4-AAB6-B9C483A842EF}" srcOrd="3" destOrd="0" presId="urn:microsoft.com/office/officeart/2005/8/layout/radial4"/>
    <dgm:cxn modelId="{AC9FE9BC-575F-4C02-8F5E-734763AF776A}" type="presParOf" srcId="{20FF016D-79EC-4126-A818-F52919C5E0E1}" destId="{53037ED0-1679-4120-8626-F1A097E52853}" srcOrd="4" destOrd="0" presId="urn:microsoft.com/office/officeart/2005/8/layout/radial4"/>
    <dgm:cxn modelId="{574F2E1E-001C-4A8A-BE93-EBF8836201E7}" type="presParOf" srcId="{20FF016D-79EC-4126-A818-F52919C5E0E1}" destId="{2693CB01-1D4B-41CD-BB48-D5A5BD60CFBA}" srcOrd="5" destOrd="0" presId="urn:microsoft.com/office/officeart/2005/8/layout/radial4"/>
    <dgm:cxn modelId="{21DE7FFC-DFA8-4484-900F-F3727478BEE4}" type="presParOf" srcId="{20FF016D-79EC-4126-A818-F52919C5E0E1}" destId="{14776B89-8442-4B7A-BA4E-7EB1A9E272AE}" srcOrd="6" destOrd="0" presId="urn:microsoft.com/office/officeart/2005/8/layout/radial4"/>
  </dgm:cxnLst>
  <dgm:bg/>
  <dgm:whole/>
</dgm:dataModel>
</file>

<file path=ppt/diagrams/data13.xml><?xml version="1.0" encoding="utf-8"?>
<dgm:dataModel xmlns:dgm="http://schemas.openxmlformats.org/drawingml/2006/diagram" xmlns:a="http://schemas.openxmlformats.org/drawingml/2006/main">
  <dgm:ptLst>
    <dgm:pt modelId="{EBFE2196-8811-421D-A2C3-CF946EA9B833}" type="doc">
      <dgm:prSet loTypeId="urn:microsoft.com/office/officeart/2005/8/layout/radial3" loCatId="relationship" qsTypeId="urn:microsoft.com/office/officeart/2005/8/quickstyle/simple1" qsCatId="simple" csTypeId="urn:microsoft.com/office/officeart/2005/8/colors/accent3_1" csCatId="accent3" phldr="1"/>
      <dgm:spPr/>
      <dgm:t>
        <a:bodyPr/>
        <a:lstStyle/>
        <a:p>
          <a:endParaRPr lang="es-EC"/>
        </a:p>
      </dgm:t>
    </dgm:pt>
    <dgm:pt modelId="{4FF8E0C5-A4B2-4DC5-BFA3-FEF7D68E86A6}">
      <dgm:prSet phldrT="[Texto]"/>
      <dgm:spPr/>
      <dgm:t>
        <a:bodyPr/>
        <a:lstStyle/>
        <a:p>
          <a:r>
            <a:rPr lang="es-EC" dirty="0" smtClean="0"/>
            <a:t>Modelos empíricos basados en medidas GNSS</a:t>
          </a:r>
          <a:endParaRPr lang="es-EC" dirty="0"/>
        </a:p>
      </dgm:t>
    </dgm:pt>
    <dgm:pt modelId="{AE452829-C1C6-485B-A470-F077D983FBF4}" type="parTrans" cxnId="{1CD68227-CA59-45A8-96CD-E0F06F70B2FB}">
      <dgm:prSet/>
      <dgm:spPr/>
      <dgm:t>
        <a:bodyPr/>
        <a:lstStyle/>
        <a:p>
          <a:endParaRPr lang="es-EC"/>
        </a:p>
      </dgm:t>
    </dgm:pt>
    <dgm:pt modelId="{39AAB30B-EB14-4536-8BD6-C836B414ACAF}" type="sibTrans" cxnId="{1CD68227-CA59-45A8-96CD-E0F06F70B2FB}">
      <dgm:prSet/>
      <dgm:spPr/>
      <dgm:t>
        <a:bodyPr/>
        <a:lstStyle/>
        <a:p>
          <a:endParaRPr lang="es-EC"/>
        </a:p>
      </dgm:t>
    </dgm:pt>
    <dgm:pt modelId="{9271E71C-9EBE-4D5B-837E-B7860EFAEF71}">
      <dgm:prSet phldrT="[Texto]"/>
      <dgm:spPr/>
      <dgm:t>
        <a:bodyPr/>
        <a:lstStyle/>
        <a:p>
          <a:r>
            <a:rPr lang="es-EC" dirty="0" smtClean="0"/>
            <a:t>Mapas</a:t>
          </a:r>
          <a:endParaRPr lang="es-EC" dirty="0"/>
        </a:p>
      </dgm:t>
    </dgm:pt>
    <dgm:pt modelId="{D92E0346-4E5A-484C-BEC2-2DA683E5AE7C}" type="parTrans" cxnId="{901572DD-3969-44D3-A445-EFAC5AEED7D9}">
      <dgm:prSet/>
      <dgm:spPr/>
      <dgm:t>
        <a:bodyPr/>
        <a:lstStyle/>
        <a:p>
          <a:endParaRPr lang="es-EC"/>
        </a:p>
      </dgm:t>
    </dgm:pt>
    <dgm:pt modelId="{2D2E89F5-F717-40A5-9EA8-2FF175FE1613}" type="sibTrans" cxnId="{901572DD-3969-44D3-A445-EFAC5AEED7D9}">
      <dgm:prSet/>
      <dgm:spPr/>
      <dgm:t>
        <a:bodyPr/>
        <a:lstStyle/>
        <a:p>
          <a:endParaRPr lang="es-EC"/>
        </a:p>
      </dgm:t>
    </dgm:pt>
    <dgm:pt modelId="{2A63EC8C-6694-4FBE-BC1A-7032DF115E2F}">
      <dgm:prSet phldrT="[Texto]"/>
      <dgm:spPr/>
      <dgm:t>
        <a:bodyPr/>
        <a:lstStyle/>
        <a:p>
          <a:r>
            <a:rPr lang="es-EC" dirty="0" smtClean="0"/>
            <a:t>STEC</a:t>
          </a:r>
          <a:endParaRPr lang="es-EC" dirty="0"/>
        </a:p>
      </dgm:t>
    </dgm:pt>
    <dgm:pt modelId="{AE287F20-1E36-4850-A6D7-20CC5A034896}" type="parTrans" cxnId="{C42D5293-3B90-46B1-ACEC-A3CEEDC6A1C0}">
      <dgm:prSet/>
      <dgm:spPr/>
      <dgm:t>
        <a:bodyPr/>
        <a:lstStyle/>
        <a:p>
          <a:endParaRPr lang="es-EC"/>
        </a:p>
      </dgm:t>
    </dgm:pt>
    <dgm:pt modelId="{3B488EE3-4B44-4E54-A6A8-C6395D01D72A}" type="sibTrans" cxnId="{C42D5293-3B90-46B1-ACEC-A3CEEDC6A1C0}">
      <dgm:prSet/>
      <dgm:spPr/>
      <dgm:t>
        <a:bodyPr/>
        <a:lstStyle/>
        <a:p>
          <a:endParaRPr lang="es-EC"/>
        </a:p>
      </dgm:t>
    </dgm:pt>
    <dgm:pt modelId="{E7068973-D219-4E56-B9E7-895B4DC0FAA9}">
      <dgm:prSet phldrT="[Texto]"/>
      <dgm:spPr/>
      <dgm:t>
        <a:bodyPr/>
        <a:lstStyle/>
        <a:p>
          <a:r>
            <a:rPr lang="es-EC" dirty="0" smtClean="0"/>
            <a:t>VTEC</a:t>
          </a:r>
          <a:endParaRPr lang="es-EC" dirty="0"/>
        </a:p>
      </dgm:t>
    </dgm:pt>
    <dgm:pt modelId="{B091EC39-B9BA-45B2-9430-38CF5A6598CE}" type="parTrans" cxnId="{E1E6D123-9E59-4C9A-8F9D-EEF2C7F5850B}">
      <dgm:prSet/>
      <dgm:spPr/>
      <dgm:t>
        <a:bodyPr/>
        <a:lstStyle/>
        <a:p>
          <a:endParaRPr lang="es-EC"/>
        </a:p>
      </dgm:t>
    </dgm:pt>
    <dgm:pt modelId="{CD8C8086-CEC2-4E69-9E2E-7A1AF84B1281}" type="sibTrans" cxnId="{E1E6D123-9E59-4C9A-8F9D-EEF2C7F5850B}">
      <dgm:prSet/>
      <dgm:spPr/>
      <dgm:t>
        <a:bodyPr/>
        <a:lstStyle/>
        <a:p>
          <a:endParaRPr lang="es-EC"/>
        </a:p>
      </dgm:t>
    </dgm:pt>
    <dgm:pt modelId="{ADD1CB35-9B2A-41DF-AD4D-07552561C30E}">
      <dgm:prSet phldrT="[Texto]"/>
      <dgm:spPr/>
      <dgm:t>
        <a:bodyPr/>
        <a:lstStyle/>
        <a:p>
          <a:r>
            <a:rPr lang="es-EC" dirty="0" smtClean="0"/>
            <a:t>Rotación con el Sol</a:t>
          </a:r>
          <a:endParaRPr lang="es-EC" dirty="0"/>
        </a:p>
      </dgm:t>
    </dgm:pt>
    <dgm:pt modelId="{D0FF39EE-8004-47BD-92ED-2170096FD93C}" type="parTrans" cxnId="{A827D074-A366-4799-970F-4239DC8DB949}">
      <dgm:prSet/>
      <dgm:spPr/>
      <dgm:t>
        <a:bodyPr/>
        <a:lstStyle/>
        <a:p>
          <a:endParaRPr lang="es-EC"/>
        </a:p>
      </dgm:t>
    </dgm:pt>
    <dgm:pt modelId="{A6753F40-5568-49EE-AFE4-9B20AC7082E8}" type="sibTrans" cxnId="{A827D074-A366-4799-970F-4239DC8DB949}">
      <dgm:prSet/>
      <dgm:spPr/>
      <dgm:t>
        <a:bodyPr/>
        <a:lstStyle/>
        <a:p>
          <a:endParaRPr lang="es-EC"/>
        </a:p>
      </dgm:t>
    </dgm:pt>
    <dgm:pt modelId="{2017ADB7-BE88-45B3-9CAA-2694573FDE87}" type="pres">
      <dgm:prSet presAssocID="{EBFE2196-8811-421D-A2C3-CF946EA9B833}" presName="composite" presStyleCnt="0">
        <dgm:presLayoutVars>
          <dgm:chMax val="1"/>
          <dgm:dir/>
          <dgm:resizeHandles val="exact"/>
        </dgm:presLayoutVars>
      </dgm:prSet>
      <dgm:spPr/>
    </dgm:pt>
    <dgm:pt modelId="{E4A94FAC-CFF5-4E63-BB92-0ED03529E920}" type="pres">
      <dgm:prSet presAssocID="{EBFE2196-8811-421D-A2C3-CF946EA9B833}" presName="radial" presStyleCnt="0">
        <dgm:presLayoutVars>
          <dgm:animLvl val="ctr"/>
        </dgm:presLayoutVars>
      </dgm:prSet>
      <dgm:spPr/>
    </dgm:pt>
    <dgm:pt modelId="{B39EF591-910D-4714-A29D-5549E7047C2A}" type="pres">
      <dgm:prSet presAssocID="{4FF8E0C5-A4B2-4DC5-BFA3-FEF7D68E86A6}" presName="centerShape" presStyleLbl="vennNode1" presStyleIdx="0" presStyleCnt="5"/>
      <dgm:spPr/>
      <dgm:t>
        <a:bodyPr/>
        <a:lstStyle/>
        <a:p>
          <a:endParaRPr lang="es-EC"/>
        </a:p>
      </dgm:t>
    </dgm:pt>
    <dgm:pt modelId="{9B2B2A53-3359-4C20-AC29-25086B2B55B2}" type="pres">
      <dgm:prSet presAssocID="{9271E71C-9EBE-4D5B-837E-B7860EFAEF71}" presName="node" presStyleLbl="vennNode1" presStyleIdx="1" presStyleCnt="5">
        <dgm:presLayoutVars>
          <dgm:bulletEnabled val="1"/>
        </dgm:presLayoutVars>
      </dgm:prSet>
      <dgm:spPr/>
    </dgm:pt>
    <dgm:pt modelId="{58FD9318-5E61-4D77-BA2B-2AD14D36594B}" type="pres">
      <dgm:prSet presAssocID="{2A63EC8C-6694-4FBE-BC1A-7032DF115E2F}" presName="node" presStyleLbl="vennNode1" presStyleIdx="2" presStyleCnt="5">
        <dgm:presLayoutVars>
          <dgm:bulletEnabled val="1"/>
        </dgm:presLayoutVars>
      </dgm:prSet>
      <dgm:spPr/>
      <dgm:t>
        <a:bodyPr/>
        <a:lstStyle/>
        <a:p>
          <a:endParaRPr lang="es-EC"/>
        </a:p>
      </dgm:t>
    </dgm:pt>
    <dgm:pt modelId="{5A22089F-BB6E-435B-9B1A-6FFAC284F7E7}" type="pres">
      <dgm:prSet presAssocID="{E7068973-D219-4E56-B9E7-895B4DC0FAA9}" presName="node" presStyleLbl="vennNode1" presStyleIdx="3" presStyleCnt="5">
        <dgm:presLayoutVars>
          <dgm:bulletEnabled val="1"/>
        </dgm:presLayoutVars>
      </dgm:prSet>
      <dgm:spPr/>
    </dgm:pt>
    <dgm:pt modelId="{9079802C-79DE-42AD-B66F-C81997048326}" type="pres">
      <dgm:prSet presAssocID="{ADD1CB35-9B2A-41DF-AD4D-07552561C30E}" presName="node" presStyleLbl="vennNode1" presStyleIdx="4" presStyleCnt="5">
        <dgm:presLayoutVars>
          <dgm:bulletEnabled val="1"/>
        </dgm:presLayoutVars>
      </dgm:prSet>
      <dgm:spPr/>
      <dgm:t>
        <a:bodyPr/>
        <a:lstStyle/>
        <a:p>
          <a:endParaRPr lang="es-EC"/>
        </a:p>
      </dgm:t>
    </dgm:pt>
  </dgm:ptLst>
  <dgm:cxnLst>
    <dgm:cxn modelId="{1B0297A0-BF38-4587-8D8F-DF2643CFB079}" type="presOf" srcId="{EBFE2196-8811-421D-A2C3-CF946EA9B833}" destId="{2017ADB7-BE88-45B3-9CAA-2694573FDE87}" srcOrd="0" destOrd="0" presId="urn:microsoft.com/office/officeart/2005/8/layout/radial3"/>
    <dgm:cxn modelId="{1CD68227-CA59-45A8-96CD-E0F06F70B2FB}" srcId="{EBFE2196-8811-421D-A2C3-CF946EA9B833}" destId="{4FF8E0C5-A4B2-4DC5-BFA3-FEF7D68E86A6}" srcOrd="0" destOrd="0" parTransId="{AE452829-C1C6-485B-A470-F077D983FBF4}" sibTransId="{39AAB30B-EB14-4536-8BD6-C836B414ACAF}"/>
    <dgm:cxn modelId="{E7345E24-B550-4010-86C4-AE12A8824219}" type="presOf" srcId="{E7068973-D219-4E56-B9E7-895B4DC0FAA9}" destId="{5A22089F-BB6E-435B-9B1A-6FFAC284F7E7}" srcOrd="0" destOrd="0" presId="urn:microsoft.com/office/officeart/2005/8/layout/radial3"/>
    <dgm:cxn modelId="{3898AE52-9C7F-4C17-BAAF-0BD0D0D51EAF}" type="presOf" srcId="{2A63EC8C-6694-4FBE-BC1A-7032DF115E2F}" destId="{58FD9318-5E61-4D77-BA2B-2AD14D36594B}" srcOrd="0" destOrd="0" presId="urn:microsoft.com/office/officeart/2005/8/layout/radial3"/>
    <dgm:cxn modelId="{548005A7-A581-4A94-BCF3-52201892050A}" type="presOf" srcId="{ADD1CB35-9B2A-41DF-AD4D-07552561C30E}" destId="{9079802C-79DE-42AD-B66F-C81997048326}" srcOrd="0" destOrd="0" presId="urn:microsoft.com/office/officeart/2005/8/layout/radial3"/>
    <dgm:cxn modelId="{A827D074-A366-4799-970F-4239DC8DB949}" srcId="{4FF8E0C5-A4B2-4DC5-BFA3-FEF7D68E86A6}" destId="{ADD1CB35-9B2A-41DF-AD4D-07552561C30E}" srcOrd="3" destOrd="0" parTransId="{D0FF39EE-8004-47BD-92ED-2170096FD93C}" sibTransId="{A6753F40-5568-49EE-AFE4-9B20AC7082E8}"/>
    <dgm:cxn modelId="{2D9ED3C4-B1ED-46E5-A4AB-DE27C2765E63}" type="presOf" srcId="{4FF8E0C5-A4B2-4DC5-BFA3-FEF7D68E86A6}" destId="{B39EF591-910D-4714-A29D-5549E7047C2A}" srcOrd="0" destOrd="0" presId="urn:microsoft.com/office/officeart/2005/8/layout/radial3"/>
    <dgm:cxn modelId="{901572DD-3969-44D3-A445-EFAC5AEED7D9}" srcId="{4FF8E0C5-A4B2-4DC5-BFA3-FEF7D68E86A6}" destId="{9271E71C-9EBE-4D5B-837E-B7860EFAEF71}" srcOrd="0" destOrd="0" parTransId="{D92E0346-4E5A-484C-BEC2-2DA683E5AE7C}" sibTransId="{2D2E89F5-F717-40A5-9EA8-2FF175FE1613}"/>
    <dgm:cxn modelId="{C42D5293-3B90-46B1-ACEC-A3CEEDC6A1C0}" srcId="{4FF8E0C5-A4B2-4DC5-BFA3-FEF7D68E86A6}" destId="{2A63EC8C-6694-4FBE-BC1A-7032DF115E2F}" srcOrd="1" destOrd="0" parTransId="{AE287F20-1E36-4850-A6D7-20CC5A034896}" sibTransId="{3B488EE3-4B44-4E54-A6A8-C6395D01D72A}"/>
    <dgm:cxn modelId="{2CF734E1-1AF6-4DB5-BCC7-A04EFBA2FA62}" type="presOf" srcId="{9271E71C-9EBE-4D5B-837E-B7860EFAEF71}" destId="{9B2B2A53-3359-4C20-AC29-25086B2B55B2}" srcOrd="0" destOrd="0" presId="urn:microsoft.com/office/officeart/2005/8/layout/radial3"/>
    <dgm:cxn modelId="{E1E6D123-9E59-4C9A-8F9D-EEF2C7F5850B}" srcId="{4FF8E0C5-A4B2-4DC5-BFA3-FEF7D68E86A6}" destId="{E7068973-D219-4E56-B9E7-895B4DC0FAA9}" srcOrd="2" destOrd="0" parTransId="{B091EC39-B9BA-45B2-9430-38CF5A6598CE}" sibTransId="{CD8C8086-CEC2-4E69-9E2E-7A1AF84B1281}"/>
    <dgm:cxn modelId="{28D7A85F-A5F2-42BA-86E8-D2EA178EF74C}" type="presParOf" srcId="{2017ADB7-BE88-45B3-9CAA-2694573FDE87}" destId="{E4A94FAC-CFF5-4E63-BB92-0ED03529E920}" srcOrd="0" destOrd="0" presId="urn:microsoft.com/office/officeart/2005/8/layout/radial3"/>
    <dgm:cxn modelId="{A66734C0-4B83-4813-ABE8-52EB09F86251}" type="presParOf" srcId="{E4A94FAC-CFF5-4E63-BB92-0ED03529E920}" destId="{B39EF591-910D-4714-A29D-5549E7047C2A}" srcOrd="0" destOrd="0" presId="urn:microsoft.com/office/officeart/2005/8/layout/radial3"/>
    <dgm:cxn modelId="{E3980C77-B72A-463C-9548-30B6FA5879FA}" type="presParOf" srcId="{E4A94FAC-CFF5-4E63-BB92-0ED03529E920}" destId="{9B2B2A53-3359-4C20-AC29-25086B2B55B2}" srcOrd="1" destOrd="0" presId="urn:microsoft.com/office/officeart/2005/8/layout/radial3"/>
    <dgm:cxn modelId="{E2712C2E-9C6A-41D0-95E1-824A18312709}" type="presParOf" srcId="{E4A94FAC-CFF5-4E63-BB92-0ED03529E920}" destId="{58FD9318-5E61-4D77-BA2B-2AD14D36594B}" srcOrd="2" destOrd="0" presId="urn:microsoft.com/office/officeart/2005/8/layout/radial3"/>
    <dgm:cxn modelId="{27DDC3A0-8649-4105-A008-B97998BE197A}" type="presParOf" srcId="{E4A94FAC-CFF5-4E63-BB92-0ED03529E920}" destId="{5A22089F-BB6E-435B-9B1A-6FFAC284F7E7}" srcOrd="3" destOrd="0" presId="urn:microsoft.com/office/officeart/2005/8/layout/radial3"/>
    <dgm:cxn modelId="{C5854832-5B71-4529-A63C-2B10C0B15BE2}" type="presParOf" srcId="{E4A94FAC-CFF5-4E63-BB92-0ED03529E920}" destId="{9079802C-79DE-42AD-B66F-C81997048326}" srcOrd="4" destOrd="0" presId="urn:microsoft.com/office/officeart/2005/8/layout/radial3"/>
  </dgm:cxnLst>
  <dgm:bg/>
  <dgm:whole/>
</dgm:dataModel>
</file>

<file path=ppt/diagrams/data14.xml><?xml version="1.0" encoding="utf-8"?>
<dgm:dataModel xmlns:dgm="http://schemas.openxmlformats.org/drawingml/2006/diagram" xmlns:a="http://schemas.openxmlformats.org/drawingml/2006/main">
  <dgm:ptLst>
    <dgm:pt modelId="{DE342B63-B06C-45A6-B678-E721CBE5DFC5}"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s-EC"/>
        </a:p>
      </dgm:t>
    </dgm:pt>
    <dgm:pt modelId="{F203C8CD-D856-4C3F-B118-CFFCB154BF19}">
      <dgm:prSet phldrT="[Texto]"/>
      <dgm:spPr/>
      <dgm:t>
        <a:bodyPr/>
        <a:lstStyle/>
        <a:p>
          <a:pPr algn="ctr"/>
          <a:r>
            <a:rPr lang="es-EC" dirty="0" smtClean="0"/>
            <a:t>Dobles diferencias</a:t>
          </a:r>
          <a:endParaRPr lang="es-EC" dirty="0"/>
        </a:p>
      </dgm:t>
    </dgm:pt>
    <dgm:pt modelId="{00311885-3831-4FA4-A616-D4EE6EEE0214}" type="parTrans" cxnId="{B3308B41-7945-427D-AFC3-DB8E8C8DC8DB}">
      <dgm:prSet/>
      <dgm:spPr/>
      <dgm:t>
        <a:bodyPr/>
        <a:lstStyle/>
        <a:p>
          <a:pPr algn="ctr"/>
          <a:endParaRPr lang="es-EC"/>
        </a:p>
      </dgm:t>
    </dgm:pt>
    <dgm:pt modelId="{4D881E26-E26B-42DF-ABD6-E329256FFFC7}" type="sibTrans" cxnId="{B3308B41-7945-427D-AFC3-DB8E8C8DC8DB}">
      <dgm:prSet/>
      <dgm:spPr/>
      <dgm:t>
        <a:bodyPr/>
        <a:lstStyle/>
        <a:p>
          <a:pPr algn="ctr"/>
          <a:endParaRPr lang="es-EC"/>
        </a:p>
      </dgm:t>
    </dgm:pt>
    <dgm:pt modelId="{53587F26-0505-4833-9B22-1720F4479B0C}">
      <dgm:prSet phldrT="[Texto]"/>
      <dgm:spPr/>
      <dgm:t>
        <a:bodyPr/>
        <a:lstStyle/>
        <a:p>
          <a:pPr algn="ctr"/>
          <a:r>
            <a:rPr lang="es-EC" dirty="0" smtClean="0"/>
            <a:t>Combinación L4	</a:t>
          </a:r>
          <a:endParaRPr lang="es-EC" dirty="0"/>
        </a:p>
      </dgm:t>
    </dgm:pt>
    <dgm:pt modelId="{C634ADA4-A73E-4B77-858A-D86B88DFA063}" type="parTrans" cxnId="{68102539-229C-48C4-B24C-1A3D33F760E5}">
      <dgm:prSet/>
      <dgm:spPr/>
      <dgm:t>
        <a:bodyPr/>
        <a:lstStyle/>
        <a:p>
          <a:pPr algn="ctr"/>
          <a:endParaRPr lang="es-EC"/>
        </a:p>
      </dgm:t>
    </dgm:pt>
    <dgm:pt modelId="{375D2902-B9E6-41E9-B4A5-5C722756B8EA}" type="sibTrans" cxnId="{68102539-229C-48C4-B24C-1A3D33F760E5}">
      <dgm:prSet/>
      <dgm:spPr/>
      <dgm:t>
        <a:bodyPr/>
        <a:lstStyle/>
        <a:p>
          <a:pPr algn="ctr"/>
          <a:endParaRPr lang="es-EC"/>
        </a:p>
      </dgm:t>
    </dgm:pt>
    <dgm:pt modelId="{17C1141A-CADB-4918-82E6-1136B4D60418}">
      <dgm:prSet phldrT="[Texto]"/>
      <dgm:spPr/>
      <dgm:t>
        <a:bodyPr/>
        <a:lstStyle/>
        <a:p>
          <a:pPr algn="ctr"/>
          <a:r>
            <a:rPr lang="es-EC" dirty="0" smtClean="0"/>
            <a:t>Ángulo de elevación 10°</a:t>
          </a:r>
          <a:endParaRPr lang="es-EC" dirty="0"/>
        </a:p>
      </dgm:t>
    </dgm:pt>
    <dgm:pt modelId="{1FF96BA2-5058-45F9-8C8E-5ACE9958AA63}" type="parTrans" cxnId="{AED70A09-56C4-40DD-9523-793E5965672F}">
      <dgm:prSet/>
      <dgm:spPr/>
      <dgm:t>
        <a:bodyPr/>
        <a:lstStyle/>
        <a:p>
          <a:pPr algn="ctr"/>
          <a:endParaRPr lang="es-EC"/>
        </a:p>
      </dgm:t>
    </dgm:pt>
    <dgm:pt modelId="{9C26D9B3-456F-428D-8AAD-C4B739508BDF}" type="sibTrans" cxnId="{AED70A09-56C4-40DD-9523-793E5965672F}">
      <dgm:prSet/>
      <dgm:spPr/>
      <dgm:t>
        <a:bodyPr/>
        <a:lstStyle/>
        <a:p>
          <a:pPr algn="ctr"/>
          <a:endParaRPr lang="es-EC"/>
        </a:p>
      </dgm:t>
    </dgm:pt>
    <dgm:pt modelId="{A65CB94A-DBC1-4EB4-AE1B-7D1B61BB7C38}">
      <dgm:prSet phldrT="[Texto]"/>
      <dgm:spPr/>
      <dgm:t>
        <a:bodyPr/>
        <a:lstStyle/>
        <a:p>
          <a:pPr algn="ctr"/>
          <a:r>
            <a:rPr lang="es-EC" dirty="0" smtClean="0"/>
            <a:t>Orden y grado de 5</a:t>
          </a:r>
          <a:endParaRPr lang="es-EC" dirty="0"/>
        </a:p>
      </dgm:t>
    </dgm:pt>
    <dgm:pt modelId="{A02C5FAF-7DFB-48CA-B292-BDACC0308523}" type="parTrans" cxnId="{3F063B4D-ACE7-49D6-9404-A2CA332DA748}">
      <dgm:prSet/>
      <dgm:spPr/>
      <dgm:t>
        <a:bodyPr/>
        <a:lstStyle/>
        <a:p>
          <a:pPr algn="ctr"/>
          <a:endParaRPr lang="es-EC"/>
        </a:p>
      </dgm:t>
    </dgm:pt>
    <dgm:pt modelId="{F89DA81B-518D-45FB-BC15-68BA9D600634}" type="sibTrans" cxnId="{3F063B4D-ACE7-49D6-9404-A2CA332DA748}">
      <dgm:prSet/>
      <dgm:spPr/>
      <dgm:t>
        <a:bodyPr/>
        <a:lstStyle/>
        <a:p>
          <a:pPr algn="ctr"/>
          <a:endParaRPr lang="es-EC"/>
        </a:p>
      </dgm:t>
    </dgm:pt>
    <dgm:pt modelId="{002BE1E6-8674-459B-907F-3305E9D12967}">
      <dgm:prSet phldrT="[Texto]"/>
      <dgm:spPr/>
      <dgm:t>
        <a:bodyPr/>
        <a:lstStyle/>
        <a:p>
          <a:pPr algn="ctr"/>
          <a:r>
            <a:rPr lang="es-EC" dirty="0" smtClean="0"/>
            <a:t>Altura SLM 450km</a:t>
          </a:r>
          <a:endParaRPr lang="es-EC" dirty="0"/>
        </a:p>
      </dgm:t>
    </dgm:pt>
    <dgm:pt modelId="{7A6E1AB9-5F27-4D87-B0DB-4EC98476FD91}" type="parTrans" cxnId="{6D724676-B36E-4750-8342-0F497DC539B8}">
      <dgm:prSet/>
      <dgm:spPr/>
      <dgm:t>
        <a:bodyPr/>
        <a:lstStyle/>
        <a:p>
          <a:pPr algn="ctr"/>
          <a:endParaRPr lang="es-EC"/>
        </a:p>
      </dgm:t>
    </dgm:pt>
    <dgm:pt modelId="{4B7B58D3-FAEF-48EC-AFCF-11BA949664CD}" type="sibTrans" cxnId="{6D724676-B36E-4750-8342-0F497DC539B8}">
      <dgm:prSet/>
      <dgm:spPr/>
      <dgm:t>
        <a:bodyPr/>
        <a:lstStyle/>
        <a:p>
          <a:pPr algn="ctr"/>
          <a:endParaRPr lang="es-EC"/>
        </a:p>
      </dgm:t>
    </dgm:pt>
    <dgm:pt modelId="{5D6BE17C-960C-4BB9-8474-B0B741122A61}">
      <dgm:prSet/>
      <dgm:spPr/>
      <dgm:t>
        <a:bodyPr/>
        <a:lstStyle/>
        <a:p>
          <a:pPr algn="ctr"/>
          <a:r>
            <a:rPr lang="es-EC" dirty="0" smtClean="0"/>
            <a:t>Sigma absoluto 10 TECU</a:t>
          </a:r>
          <a:endParaRPr lang="es-EC" dirty="0"/>
        </a:p>
      </dgm:t>
    </dgm:pt>
    <dgm:pt modelId="{1BE44B1B-61BC-43B1-88F5-4156C806440F}" type="parTrans" cxnId="{401116C9-EA28-43FE-8376-4334F6D3DC87}">
      <dgm:prSet/>
      <dgm:spPr/>
      <dgm:t>
        <a:bodyPr/>
        <a:lstStyle/>
        <a:p>
          <a:pPr algn="ctr"/>
          <a:endParaRPr lang="es-EC"/>
        </a:p>
      </dgm:t>
    </dgm:pt>
    <dgm:pt modelId="{1524BA2E-750E-4EA2-B08A-F1CFF1944C17}" type="sibTrans" cxnId="{401116C9-EA28-43FE-8376-4334F6D3DC87}">
      <dgm:prSet/>
      <dgm:spPr/>
      <dgm:t>
        <a:bodyPr/>
        <a:lstStyle/>
        <a:p>
          <a:pPr algn="ctr"/>
          <a:endParaRPr lang="es-EC"/>
        </a:p>
      </dgm:t>
    </dgm:pt>
    <dgm:pt modelId="{0287A0B1-0F57-437E-A01F-4781D27D8F5E}" type="pres">
      <dgm:prSet presAssocID="{DE342B63-B06C-45A6-B678-E721CBE5DFC5}" presName="Name0" presStyleCnt="0">
        <dgm:presLayoutVars>
          <dgm:dir/>
          <dgm:resizeHandles val="exact"/>
        </dgm:presLayoutVars>
      </dgm:prSet>
      <dgm:spPr/>
    </dgm:pt>
    <dgm:pt modelId="{787F8518-F8BB-4318-8305-54237E000853}" type="pres">
      <dgm:prSet presAssocID="{F203C8CD-D856-4C3F-B118-CFFCB154BF19}" presName="node" presStyleLbl="node1" presStyleIdx="0" presStyleCnt="6">
        <dgm:presLayoutVars>
          <dgm:bulletEnabled val="1"/>
        </dgm:presLayoutVars>
      </dgm:prSet>
      <dgm:spPr/>
    </dgm:pt>
    <dgm:pt modelId="{8A3727B0-3E6A-4ED3-92CB-5550A9CBF352}" type="pres">
      <dgm:prSet presAssocID="{4D881E26-E26B-42DF-ABD6-E329256FFFC7}" presName="sibTrans" presStyleLbl="sibTrans1D1" presStyleIdx="0" presStyleCnt="5"/>
      <dgm:spPr/>
    </dgm:pt>
    <dgm:pt modelId="{7E9594E1-4607-445B-9737-925268A51025}" type="pres">
      <dgm:prSet presAssocID="{4D881E26-E26B-42DF-ABD6-E329256FFFC7}" presName="connectorText" presStyleLbl="sibTrans1D1" presStyleIdx="0" presStyleCnt="5"/>
      <dgm:spPr/>
    </dgm:pt>
    <dgm:pt modelId="{3F177E29-4F6A-4E84-A5F2-C99A67B1669F}" type="pres">
      <dgm:prSet presAssocID="{53587F26-0505-4833-9B22-1720F4479B0C}" presName="node" presStyleLbl="node1" presStyleIdx="1" presStyleCnt="6">
        <dgm:presLayoutVars>
          <dgm:bulletEnabled val="1"/>
        </dgm:presLayoutVars>
      </dgm:prSet>
      <dgm:spPr/>
    </dgm:pt>
    <dgm:pt modelId="{A8DC09F4-2D04-4510-BCD9-1B388899EA2F}" type="pres">
      <dgm:prSet presAssocID="{375D2902-B9E6-41E9-B4A5-5C722756B8EA}" presName="sibTrans" presStyleLbl="sibTrans1D1" presStyleIdx="1" presStyleCnt="5"/>
      <dgm:spPr/>
    </dgm:pt>
    <dgm:pt modelId="{F229C708-0263-4C37-B5D5-0219E902AE33}" type="pres">
      <dgm:prSet presAssocID="{375D2902-B9E6-41E9-B4A5-5C722756B8EA}" presName="connectorText" presStyleLbl="sibTrans1D1" presStyleIdx="1" presStyleCnt="5"/>
      <dgm:spPr/>
    </dgm:pt>
    <dgm:pt modelId="{59330E64-386E-49B7-AEFA-4DD99AD86BC2}" type="pres">
      <dgm:prSet presAssocID="{17C1141A-CADB-4918-82E6-1136B4D60418}" presName="node" presStyleLbl="node1" presStyleIdx="2" presStyleCnt="6">
        <dgm:presLayoutVars>
          <dgm:bulletEnabled val="1"/>
        </dgm:presLayoutVars>
      </dgm:prSet>
      <dgm:spPr/>
      <dgm:t>
        <a:bodyPr/>
        <a:lstStyle/>
        <a:p>
          <a:endParaRPr lang="es-EC"/>
        </a:p>
      </dgm:t>
    </dgm:pt>
    <dgm:pt modelId="{A0BAC8F7-A5CA-48EE-8B0F-6CE566B74DE1}" type="pres">
      <dgm:prSet presAssocID="{9C26D9B3-456F-428D-8AAD-C4B739508BDF}" presName="sibTrans" presStyleLbl="sibTrans1D1" presStyleIdx="2" presStyleCnt="5"/>
      <dgm:spPr/>
    </dgm:pt>
    <dgm:pt modelId="{A8ED7221-8B68-452F-B332-162EEFDF50B8}" type="pres">
      <dgm:prSet presAssocID="{9C26D9B3-456F-428D-8AAD-C4B739508BDF}" presName="connectorText" presStyleLbl="sibTrans1D1" presStyleIdx="2" presStyleCnt="5"/>
      <dgm:spPr/>
    </dgm:pt>
    <dgm:pt modelId="{B2107E15-B218-4AA9-9284-EEBB4B95ADEF}" type="pres">
      <dgm:prSet presAssocID="{A65CB94A-DBC1-4EB4-AE1B-7D1B61BB7C38}" presName="node" presStyleLbl="node1" presStyleIdx="3" presStyleCnt="6">
        <dgm:presLayoutVars>
          <dgm:bulletEnabled val="1"/>
        </dgm:presLayoutVars>
      </dgm:prSet>
      <dgm:spPr/>
    </dgm:pt>
    <dgm:pt modelId="{C0E2AA3E-4138-4AA6-B7CB-4C0DB1109925}" type="pres">
      <dgm:prSet presAssocID="{F89DA81B-518D-45FB-BC15-68BA9D600634}" presName="sibTrans" presStyleLbl="sibTrans1D1" presStyleIdx="3" presStyleCnt="5"/>
      <dgm:spPr/>
    </dgm:pt>
    <dgm:pt modelId="{87726AC0-4F4A-4C7E-8D20-C556754C4963}" type="pres">
      <dgm:prSet presAssocID="{F89DA81B-518D-45FB-BC15-68BA9D600634}" presName="connectorText" presStyleLbl="sibTrans1D1" presStyleIdx="3" presStyleCnt="5"/>
      <dgm:spPr/>
    </dgm:pt>
    <dgm:pt modelId="{4A6F9D0B-293A-4940-B323-CE2D09D693FB}" type="pres">
      <dgm:prSet presAssocID="{002BE1E6-8674-459B-907F-3305E9D12967}" presName="node" presStyleLbl="node1" presStyleIdx="4" presStyleCnt="6">
        <dgm:presLayoutVars>
          <dgm:bulletEnabled val="1"/>
        </dgm:presLayoutVars>
      </dgm:prSet>
      <dgm:spPr/>
      <dgm:t>
        <a:bodyPr/>
        <a:lstStyle/>
        <a:p>
          <a:endParaRPr lang="es-EC"/>
        </a:p>
      </dgm:t>
    </dgm:pt>
    <dgm:pt modelId="{072F0ACF-F91B-491B-95C3-C39A83D6D5D2}" type="pres">
      <dgm:prSet presAssocID="{4B7B58D3-FAEF-48EC-AFCF-11BA949664CD}" presName="sibTrans" presStyleLbl="sibTrans1D1" presStyleIdx="4" presStyleCnt="5"/>
      <dgm:spPr/>
    </dgm:pt>
    <dgm:pt modelId="{AB4CEC17-F990-4FB6-9D97-80FB31E1EF91}" type="pres">
      <dgm:prSet presAssocID="{4B7B58D3-FAEF-48EC-AFCF-11BA949664CD}" presName="connectorText" presStyleLbl="sibTrans1D1" presStyleIdx="4" presStyleCnt="5"/>
      <dgm:spPr/>
    </dgm:pt>
    <dgm:pt modelId="{5A329455-0A61-4BBA-9D0E-1FAFDB9306D6}" type="pres">
      <dgm:prSet presAssocID="{5D6BE17C-960C-4BB9-8474-B0B741122A61}" presName="node" presStyleLbl="node1" presStyleIdx="5" presStyleCnt="6">
        <dgm:presLayoutVars>
          <dgm:bulletEnabled val="1"/>
        </dgm:presLayoutVars>
      </dgm:prSet>
      <dgm:spPr/>
    </dgm:pt>
  </dgm:ptLst>
  <dgm:cxnLst>
    <dgm:cxn modelId="{3EFC9CAA-0455-43CB-A897-D62077FF2CB0}" type="presOf" srcId="{4D881E26-E26B-42DF-ABD6-E329256FFFC7}" destId="{8A3727B0-3E6A-4ED3-92CB-5550A9CBF352}" srcOrd="0" destOrd="0" presId="urn:microsoft.com/office/officeart/2005/8/layout/bProcess3"/>
    <dgm:cxn modelId="{68102539-229C-48C4-B24C-1A3D33F760E5}" srcId="{DE342B63-B06C-45A6-B678-E721CBE5DFC5}" destId="{53587F26-0505-4833-9B22-1720F4479B0C}" srcOrd="1" destOrd="0" parTransId="{C634ADA4-A73E-4B77-858A-D86B88DFA063}" sibTransId="{375D2902-B9E6-41E9-B4A5-5C722756B8EA}"/>
    <dgm:cxn modelId="{2B1AC59C-525B-4649-A7ED-B16DAF50A763}" type="presOf" srcId="{375D2902-B9E6-41E9-B4A5-5C722756B8EA}" destId="{F229C708-0263-4C37-B5D5-0219E902AE33}" srcOrd="1" destOrd="0" presId="urn:microsoft.com/office/officeart/2005/8/layout/bProcess3"/>
    <dgm:cxn modelId="{621E5B69-3E5A-4645-B254-0B78D7445956}" type="presOf" srcId="{A65CB94A-DBC1-4EB4-AE1B-7D1B61BB7C38}" destId="{B2107E15-B218-4AA9-9284-EEBB4B95ADEF}" srcOrd="0" destOrd="0" presId="urn:microsoft.com/office/officeart/2005/8/layout/bProcess3"/>
    <dgm:cxn modelId="{0C54CA38-4B78-4BB1-B7F2-54B5F67D7F3F}" type="presOf" srcId="{5D6BE17C-960C-4BB9-8474-B0B741122A61}" destId="{5A329455-0A61-4BBA-9D0E-1FAFDB9306D6}" srcOrd="0" destOrd="0" presId="urn:microsoft.com/office/officeart/2005/8/layout/bProcess3"/>
    <dgm:cxn modelId="{63B6F951-0307-46F8-BFEE-28B3E73CECB1}" type="presOf" srcId="{9C26D9B3-456F-428D-8AAD-C4B739508BDF}" destId="{A8ED7221-8B68-452F-B332-162EEFDF50B8}" srcOrd="1" destOrd="0" presId="urn:microsoft.com/office/officeart/2005/8/layout/bProcess3"/>
    <dgm:cxn modelId="{E2CCD020-DA73-4B8D-82D7-9A5F6DC3CADB}" type="presOf" srcId="{4B7B58D3-FAEF-48EC-AFCF-11BA949664CD}" destId="{072F0ACF-F91B-491B-95C3-C39A83D6D5D2}" srcOrd="0" destOrd="0" presId="urn:microsoft.com/office/officeart/2005/8/layout/bProcess3"/>
    <dgm:cxn modelId="{2683904D-058B-44A4-B4AE-18144E927FBB}" type="presOf" srcId="{F89DA81B-518D-45FB-BC15-68BA9D600634}" destId="{87726AC0-4F4A-4C7E-8D20-C556754C4963}" srcOrd="1" destOrd="0" presId="urn:microsoft.com/office/officeart/2005/8/layout/bProcess3"/>
    <dgm:cxn modelId="{B3308B41-7945-427D-AFC3-DB8E8C8DC8DB}" srcId="{DE342B63-B06C-45A6-B678-E721CBE5DFC5}" destId="{F203C8CD-D856-4C3F-B118-CFFCB154BF19}" srcOrd="0" destOrd="0" parTransId="{00311885-3831-4FA4-A616-D4EE6EEE0214}" sibTransId="{4D881E26-E26B-42DF-ABD6-E329256FFFC7}"/>
    <dgm:cxn modelId="{9548CDE8-A8A5-4A6D-8853-A3CA6D9870F7}" type="presOf" srcId="{002BE1E6-8674-459B-907F-3305E9D12967}" destId="{4A6F9D0B-293A-4940-B323-CE2D09D693FB}" srcOrd="0" destOrd="0" presId="urn:microsoft.com/office/officeart/2005/8/layout/bProcess3"/>
    <dgm:cxn modelId="{B587A988-E242-4F79-8461-2FE2480C86D0}" type="presOf" srcId="{9C26D9B3-456F-428D-8AAD-C4B739508BDF}" destId="{A0BAC8F7-A5CA-48EE-8B0F-6CE566B74DE1}" srcOrd="0" destOrd="0" presId="urn:microsoft.com/office/officeart/2005/8/layout/bProcess3"/>
    <dgm:cxn modelId="{E5220713-C35C-43AD-BB89-1CE25FF8B22C}" type="presOf" srcId="{4B7B58D3-FAEF-48EC-AFCF-11BA949664CD}" destId="{AB4CEC17-F990-4FB6-9D97-80FB31E1EF91}" srcOrd="1" destOrd="0" presId="urn:microsoft.com/office/officeart/2005/8/layout/bProcess3"/>
    <dgm:cxn modelId="{3F063B4D-ACE7-49D6-9404-A2CA332DA748}" srcId="{DE342B63-B06C-45A6-B678-E721CBE5DFC5}" destId="{A65CB94A-DBC1-4EB4-AE1B-7D1B61BB7C38}" srcOrd="3" destOrd="0" parTransId="{A02C5FAF-7DFB-48CA-B292-BDACC0308523}" sibTransId="{F89DA81B-518D-45FB-BC15-68BA9D600634}"/>
    <dgm:cxn modelId="{6D724676-B36E-4750-8342-0F497DC539B8}" srcId="{DE342B63-B06C-45A6-B678-E721CBE5DFC5}" destId="{002BE1E6-8674-459B-907F-3305E9D12967}" srcOrd="4" destOrd="0" parTransId="{7A6E1AB9-5F27-4D87-B0DB-4EC98476FD91}" sibTransId="{4B7B58D3-FAEF-48EC-AFCF-11BA949664CD}"/>
    <dgm:cxn modelId="{3B15C6D0-929B-4588-A7F8-885B3AB4FF8E}" type="presOf" srcId="{F203C8CD-D856-4C3F-B118-CFFCB154BF19}" destId="{787F8518-F8BB-4318-8305-54237E000853}" srcOrd="0" destOrd="0" presId="urn:microsoft.com/office/officeart/2005/8/layout/bProcess3"/>
    <dgm:cxn modelId="{CA3C015B-36F2-4733-A1F6-704A3D728E71}" type="presOf" srcId="{375D2902-B9E6-41E9-B4A5-5C722756B8EA}" destId="{A8DC09F4-2D04-4510-BCD9-1B388899EA2F}" srcOrd="0" destOrd="0" presId="urn:microsoft.com/office/officeart/2005/8/layout/bProcess3"/>
    <dgm:cxn modelId="{37C172E9-6B33-4D5C-944F-EB1C3268D115}" type="presOf" srcId="{17C1141A-CADB-4918-82E6-1136B4D60418}" destId="{59330E64-386E-49B7-AEFA-4DD99AD86BC2}" srcOrd="0" destOrd="0" presId="urn:microsoft.com/office/officeart/2005/8/layout/bProcess3"/>
    <dgm:cxn modelId="{6469F5EE-E16A-411B-9CA8-A145D6445A1B}" type="presOf" srcId="{DE342B63-B06C-45A6-B678-E721CBE5DFC5}" destId="{0287A0B1-0F57-437E-A01F-4781D27D8F5E}" srcOrd="0" destOrd="0" presId="urn:microsoft.com/office/officeart/2005/8/layout/bProcess3"/>
    <dgm:cxn modelId="{3980DF23-C1F3-4CB5-8CF5-7E40EC80FD41}" type="presOf" srcId="{4D881E26-E26B-42DF-ABD6-E329256FFFC7}" destId="{7E9594E1-4607-445B-9737-925268A51025}" srcOrd="1" destOrd="0" presId="urn:microsoft.com/office/officeart/2005/8/layout/bProcess3"/>
    <dgm:cxn modelId="{401116C9-EA28-43FE-8376-4334F6D3DC87}" srcId="{DE342B63-B06C-45A6-B678-E721CBE5DFC5}" destId="{5D6BE17C-960C-4BB9-8474-B0B741122A61}" srcOrd="5" destOrd="0" parTransId="{1BE44B1B-61BC-43B1-88F5-4156C806440F}" sibTransId="{1524BA2E-750E-4EA2-B08A-F1CFF1944C17}"/>
    <dgm:cxn modelId="{BB707D84-08F1-4A17-9FB6-88D421E281F3}" type="presOf" srcId="{53587F26-0505-4833-9B22-1720F4479B0C}" destId="{3F177E29-4F6A-4E84-A5F2-C99A67B1669F}" srcOrd="0" destOrd="0" presId="urn:microsoft.com/office/officeart/2005/8/layout/bProcess3"/>
    <dgm:cxn modelId="{AED70A09-56C4-40DD-9523-793E5965672F}" srcId="{DE342B63-B06C-45A6-B678-E721CBE5DFC5}" destId="{17C1141A-CADB-4918-82E6-1136B4D60418}" srcOrd="2" destOrd="0" parTransId="{1FF96BA2-5058-45F9-8C8E-5ACE9958AA63}" sibTransId="{9C26D9B3-456F-428D-8AAD-C4B739508BDF}"/>
    <dgm:cxn modelId="{78C37DA6-ABD1-448D-B8E9-3379663B9092}" type="presOf" srcId="{F89DA81B-518D-45FB-BC15-68BA9D600634}" destId="{C0E2AA3E-4138-4AA6-B7CB-4C0DB1109925}" srcOrd="0" destOrd="0" presId="urn:microsoft.com/office/officeart/2005/8/layout/bProcess3"/>
    <dgm:cxn modelId="{356FBA34-EED7-4898-9F16-67451956F7A6}" type="presParOf" srcId="{0287A0B1-0F57-437E-A01F-4781D27D8F5E}" destId="{787F8518-F8BB-4318-8305-54237E000853}" srcOrd="0" destOrd="0" presId="urn:microsoft.com/office/officeart/2005/8/layout/bProcess3"/>
    <dgm:cxn modelId="{87C57A8D-6A81-4E8C-960C-CBFB3BE7B689}" type="presParOf" srcId="{0287A0B1-0F57-437E-A01F-4781D27D8F5E}" destId="{8A3727B0-3E6A-4ED3-92CB-5550A9CBF352}" srcOrd="1" destOrd="0" presId="urn:microsoft.com/office/officeart/2005/8/layout/bProcess3"/>
    <dgm:cxn modelId="{33681126-2CB5-4199-B4D6-ADAC0AC57788}" type="presParOf" srcId="{8A3727B0-3E6A-4ED3-92CB-5550A9CBF352}" destId="{7E9594E1-4607-445B-9737-925268A51025}" srcOrd="0" destOrd="0" presId="urn:microsoft.com/office/officeart/2005/8/layout/bProcess3"/>
    <dgm:cxn modelId="{C5EA9165-E916-43CB-B4CD-8B00F5C83859}" type="presParOf" srcId="{0287A0B1-0F57-437E-A01F-4781D27D8F5E}" destId="{3F177E29-4F6A-4E84-A5F2-C99A67B1669F}" srcOrd="2" destOrd="0" presId="urn:microsoft.com/office/officeart/2005/8/layout/bProcess3"/>
    <dgm:cxn modelId="{2E2846CC-0A7B-4361-B08C-A00B8128095A}" type="presParOf" srcId="{0287A0B1-0F57-437E-A01F-4781D27D8F5E}" destId="{A8DC09F4-2D04-4510-BCD9-1B388899EA2F}" srcOrd="3" destOrd="0" presId="urn:microsoft.com/office/officeart/2005/8/layout/bProcess3"/>
    <dgm:cxn modelId="{2A9B2FE1-A3BC-4845-A714-B7562ABA0C31}" type="presParOf" srcId="{A8DC09F4-2D04-4510-BCD9-1B388899EA2F}" destId="{F229C708-0263-4C37-B5D5-0219E902AE33}" srcOrd="0" destOrd="0" presId="urn:microsoft.com/office/officeart/2005/8/layout/bProcess3"/>
    <dgm:cxn modelId="{EA6DB097-0E28-4AA6-AB1C-665F8F201A47}" type="presParOf" srcId="{0287A0B1-0F57-437E-A01F-4781D27D8F5E}" destId="{59330E64-386E-49B7-AEFA-4DD99AD86BC2}" srcOrd="4" destOrd="0" presId="urn:microsoft.com/office/officeart/2005/8/layout/bProcess3"/>
    <dgm:cxn modelId="{F02A5CFB-3171-4790-A725-D4081B61719E}" type="presParOf" srcId="{0287A0B1-0F57-437E-A01F-4781D27D8F5E}" destId="{A0BAC8F7-A5CA-48EE-8B0F-6CE566B74DE1}" srcOrd="5" destOrd="0" presId="urn:microsoft.com/office/officeart/2005/8/layout/bProcess3"/>
    <dgm:cxn modelId="{93EA5A6E-E97F-444A-AC36-A59E4A431A25}" type="presParOf" srcId="{A0BAC8F7-A5CA-48EE-8B0F-6CE566B74DE1}" destId="{A8ED7221-8B68-452F-B332-162EEFDF50B8}" srcOrd="0" destOrd="0" presId="urn:microsoft.com/office/officeart/2005/8/layout/bProcess3"/>
    <dgm:cxn modelId="{E9AB1EB1-69FF-4BE1-A12B-AB77D252268D}" type="presParOf" srcId="{0287A0B1-0F57-437E-A01F-4781D27D8F5E}" destId="{B2107E15-B218-4AA9-9284-EEBB4B95ADEF}" srcOrd="6" destOrd="0" presId="urn:microsoft.com/office/officeart/2005/8/layout/bProcess3"/>
    <dgm:cxn modelId="{E3A6672D-91DE-4FCA-92CF-14AA3D0FEB5D}" type="presParOf" srcId="{0287A0B1-0F57-437E-A01F-4781D27D8F5E}" destId="{C0E2AA3E-4138-4AA6-B7CB-4C0DB1109925}" srcOrd="7" destOrd="0" presId="urn:microsoft.com/office/officeart/2005/8/layout/bProcess3"/>
    <dgm:cxn modelId="{7CB92707-E65C-4BDC-8472-2629ADE2B6D5}" type="presParOf" srcId="{C0E2AA3E-4138-4AA6-B7CB-4C0DB1109925}" destId="{87726AC0-4F4A-4C7E-8D20-C556754C4963}" srcOrd="0" destOrd="0" presId="urn:microsoft.com/office/officeart/2005/8/layout/bProcess3"/>
    <dgm:cxn modelId="{235FAA55-06E2-4B6D-8AEF-AD4772E9A2F9}" type="presParOf" srcId="{0287A0B1-0F57-437E-A01F-4781D27D8F5E}" destId="{4A6F9D0B-293A-4940-B323-CE2D09D693FB}" srcOrd="8" destOrd="0" presId="urn:microsoft.com/office/officeart/2005/8/layout/bProcess3"/>
    <dgm:cxn modelId="{2C70D677-463F-4B84-8C58-C827D79A93B9}" type="presParOf" srcId="{0287A0B1-0F57-437E-A01F-4781D27D8F5E}" destId="{072F0ACF-F91B-491B-95C3-C39A83D6D5D2}" srcOrd="9" destOrd="0" presId="urn:microsoft.com/office/officeart/2005/8/layout/bProcess3"/>
    <dgm:cxn modelId="{388BD4A6-79B1-402D-A4A6-9245CB929267}" type="presParOf" srcId="{072F0ACF-F91B-491B-95C3-C39A83D6D5D2}" destId="{AB4CEC17-F990-4FB6-9D97-80FB31E1EF91}" srcOrd="0" destOrd="0" presId="urn:microsoft.com/office/officeart/2005/8/layout/bProcess3"/>
    <dgm:cxn modelId="{34C55AF3-2E45-49C6-8BA5-7105FEC2ACDA}" type="presParOf" srcId="{0287A0B1-0F57-437E-A01F-4781D27D8F5E}" destId="{5A329455-0A61-4BBA-9D0E-1FAFDB9306D6}" srcOrd="10" destOrd="0" presId="urn:microsoft.com/office/officeart/2005/8/layout/bProcess3"/>
  </dgm:cxnLst>
  <dgm:bg/>
  <dgm:whole/>
</dgm:dataModel>
</file>

<file path=ppt/diagrams/data15.xml><?xml version="1.0" encoding="utf-8"?>
<dgm:dataModel xmlns:dgm="http://schemas.openxmlformats.org/drawingml/2006/diagram" xmlns:a="http://schemas.openxmlformats.org/drawingml/2006/main">
  <dgm:ptLst>
    <dgm:pt modelId="{DE342B63-B06C-45A6-B678-E721CBE5DFC5}" type="doc">
      <dgm:prSet loTypeId="urn:microsoft.com/office/officeart/2005/8/layout/bProcess3" loCatId="process" qsTypeId="urn:microsoft.com/office/officeart/2005/8/quickstyle/simple1" qsCatId="simple" csTypeId="urn:microsoft.com/office/officeart/2005/8/colors/accent3_1" csCatId="accent3" phldr="1"/>
      <dgm:spPr/>
      <dgm:t>
        <a:bodyPr/>
        <a:lstStyle/>
        <a:p>
          <a:endParaRPr lang="es-EC"/>
        </a:p>
      </dgm:t>
    </dgm:pt>
    <dgm:pt modelId="{F203C8CD-D856-4C3F-B118-CFFCB154BF19}">
      <dgm:prSet phldrT="[Texto]"/>
      <dgm:spPr/>
      <dgm:t>
        <a:bodyPr/>
        <a:lstStyle/>
        <a:p>
          <a:pPr algn="ctr"/>
          <a:r>
            <a:rPr lang="es-EC" dirty="0" smtClean="0"/>
            <a:t>Dobles diferencias</a:t>
          </a:r>
          <a:endParaRPr lang="es-EC" dirty="0"/>
        </a:p>
      </dgm:t>
    </dgm:pt>
    <dgm:pt modelId="{00311885-3831-4FA4-A616-D4EE6EEE0214}" type="parTrans" cxnId="{B3308B41-7945-427D-AFC3-DB8E8C8DC8DB}">
      <dgm:prSet/>
      <dgm:spPr/>
      <dgm:t>
        <a:bodyPr/>
        <a:lstStyle/>
        <a:p>
          <a:pPr algn="ctr"/>
          <a:endParaRPr lang="es-EC"/>
        </a:p>
      </dgm:t>
    </dgm:pt>
    <dgm:pt modelId="{4D881E26-E26B-42DF-ABD6-E329256FFFC7}" type="sibTrans" cxnId="{B3308B41-7945-427D-AFC3-DB8E8C8DC8DB}">
      <dgm:prSet/>
      <dgm:spPr/>
      <dgm:t>
        <a:bodyPr/>
        <a:lstStyle/>
        <a:p>
          <a:pPr algn="ctr"/>
          <a:endParaRPr lang="es-EC"/>
        </a:p>
      </dgm:t>
    </dgm:pt>
    <dgm:pt modelId="{53587F26-0505-4833-9B22-1720F4479B0C}">
      <dgm:prSet phldrT="[Texto]"/>
      <dgm:spPr/>
      <dgm:t>
        <a:bodyPr/>
        <a:lstStyle/>
        <a:p>
          <a:pPr algn="ctr"/>
          <a:r>
            <a:rPr lang="es-EC" dirty="0" smtClean="0"/>
            <a:t>Malla de puntos cada hora</a:t>
          </a:r>
          <a:endParaRPr lang="es-EC" dirty="0"/>
        </a:p>
      </dgm:t>
    </dgm:pt>
    <dgm:pt modelId="{C634ADA4-A73E-4B77-858A-D86B88DFA063}" type="parTrans" cxnId="{68102539-229C-48C4-B24C-1A3D33F760E5}">
      <dgm:prSet/>
      <dgm:spPr/>
      <dgm:t>
        <a:bodyPr/>
        <a:lstStyle/>
        <a:p>
          <a:pPr algn="ctr"/>
          <a:endParaRPr lang="es-EC"/>
        </a:p>
      </dgm:t>
    </dgm:pt>
    <dgm:pt modelId="{375D2902-B9E6-41E9-B4A5-5C722756B8EA}" type="sibTrans" cxnId="{68102539-229C-48C4-B24C-1A3D33F760E5}">
      <dgm:prSet/>
      <dgm:spPr/>
      <dgm:t>
        <a:bodyPr/>
        <a:lstStyle/>
        <a:p>
          <a:pPr algn="ctr"/>
          <a:endParaRPr lang="es-EC"/>
        </a:p>
      </dgm:t>
    </dgm:pt>
    <dgm:pt modelId="{17C1141A-CADB-4918-82E6-1136B4D60418}">
      <dgm:prSet phldrT="[Texto]"/>
      <dgm:spPr/>
      <dgm:t>
        <a:bodyPr/>
        <a:lstStyle/>
        <a:p>
          <a:pPr algn="ctr"/>
          <a:r>
            <a:rPr lang="es-EC" dirty="0" smtClean="0"/>
            <a:t>2.0°, -5.0°</a:t>
          </a:r>
        </a:p>
        <a:p>
          <a:pPr algn="ctr"/>
          <a:r>
            <a:rPr lang="es-EC" dirty="0" smtClean="0"/>
            <a:t>-81.0° , -75.0°</a:t>
          </a:r>
        </a:p>
      </dgm:t>
    </dgm:pt>
    <dgm:pt modelId="{1FF96BA2-5058-45F9-8C8E-5ACE9958AA63}" type="parTrans" cxnId="{AED70A09-56C4-40DD-9523-793E5965672F}">
      <dgm:prSet/>
      <dgm:spPr/>
      <dgm:t>
        <a:bodyPr/>
        <a:lstStyle/>
        <a:p>
          <a:pPr algn="ctr"/>
          <a:endParaRPr lang="es-EC"/>
        </a:p>
      </dgm:t>
    </dgm:pt>
    <dgm:pt modelId="{9C26D9B3-456F-428D-8AAD-C4B739508BDF}" type="sibTrans" cxnId="{AED70A09-56C4-40DD-9523-793E5965672F}">
      <dgm:prSet/>
      <dgm:spPr/>
      <dgm:t>
        <a:bodyPr/>
        <a:lstStyle/>
        <a:p>
          <a:pPr algn="ctr"/>
          <a:endParaRPr lang="es-EC"/>
        </a:p>
      </dgm:t>
    </dgm:pt>
    <dgm:pt modelId="{A65CB94A-DBC1-4EB4-AE1B-7D1B61BB7C38}">
      <dgm:prSet phldrT="[Texto]"/>
      <dgm:spPr/>
      <dgm:t>
        <a:bodyPr/>
        <a:lstStyle/>
        <a:p>
          <a:pPr algn="ctr"/>
          <a:r>
            <a:rPr lang="es-EC" dirty="0" smtClean="0"/>
            <a:t>Incremento de 0.5°</a:t>
          </a:r>
          <a:endParaRPr lang="es-EC" dirty="0"/>
        </a:p>
      </dgm:t>
    </dgm:pt>
    <dgm:pt modelId="{A02C5FAF-7DFB-48CA-B292-BDACC0308523}" type="parTrans" cxnId="{3F063B4D-ACE7-49D6-9404-A2CA332DA748}">
      <dgm:prSet/>
      <dgm:spPr/>
      <dgm:t>
        <a:bodyPr/>
        <a:lstStyle/>
        <a:p>
          <a:pPr algn="ctr"/>
          <a:endParaRPr lang="es-EC"/>
        </a:p>
      </dgm:t>
    </dgm:pt>
    <dgm:pt modelId="{F89DA81B-518D-45FB-BC15-68BA9D600634}" type="sibTrans" cxnId="{3F063B4D-ACE7-49D6-9404-A2CA332DA748}">
      <dgm:prSet/>
      <dgm:spPr/>
      <dgm:t>
        <a:bodyPr/>
        <a:lstStyle/>
        <a:p>
          <a:pPr algn="ctr"/>
          <a:endParaRPr lang="es-EC"/>
        </a:p>
      </dgm:t>
    </dgm:pt>
    <dgm:pt modelId="{002BE1E6-8674-459B-907F-3305E9D12967}">
      <dgm:prSet phldrT="[Texto]"/>
      <dgm:spPr/>
      <dgm:t>
        <a:bodyPr/>
        <a:lstStyle/>
        <a:p>
          <a:pPr algn="ctr"/>
          <a:r>
            <a:rPr lang="es-EC" dirty="0" smtClean="0"/>
            <a:t>Altura SLM 450km</a:t>
          </a:r>
          <a:endParaRPr lang="es-EC" dirty="0"/>
        </a:p>
      </dgm:t>
    </dgm:pt>
    <dgm:pt modelId="{7A6E1AB9-5F27-4D87-B0DB-4EC98476FD91}" type="parTrans" cxnId="{6D724676-B36E-4750-8342-0F497DC539B8}">
      <dgm:prSet/>
      <dgm:spPr/>
      <dgm:t>
        <a:bodyPr/>
        <a:lstStyle/>
        <a:p>
          <a:pPr algn="ctr"/>
          <a:endParaRPr lang="es-EC"/>
        </a:p>
      </dgm:t>
    </dgm:pt>
    <dgm:pt modelId="{4B7B58D3-FAEF-48EC-AFCF-11BA949664CD}" type="sibTrans" cxnId="{6D724676-B36E-4750-8342-0F497DC539B8}">
      <dgm:prSet/>
      <dgm:spPr/>
      <dgm:t>
        <a:bodyPr/>
        <a:lstStyle/>
        <a:p>
          <a:pPr algn="ctr"/>
          <a:endParaRPr lang="es-EC"/>
        </a:p>
      </dgm:t>
    </dgm:pt>
    <dgm:pt modelId="{0287A0B1-0F57-437E-A01F-4781D27D8F5E}" type="pres">
      <dgm:prSet presAssocID="{DE342B63-B06C-45A6-B678-E721CBE5DFC5}" presName="Name0" presStyleCnt="0">
        <dgm:presLayoutVars>
          <dgm:dir/>
          <dgm:resizeHandles val="exact"/>
        </dgm:presLayoutVars>
      </dgm:prSet>
      <dgm:spPr/>
    </dgm:pt>
    <dgm:pt modelId="{787F8518-F8BB-4318-8305-54237E000853}" type="pres">
      <dgm:prSet presAssocID="{F203C8CD-D856-4C3F-B118-CFFCB154BF19}" presName="node" presStyleLbl="node1" presStyleIdx="0" presStyleCnt="5">
        <dgm:presLayoutVars>
          <dgm:bulletEnabled val="1"/>
        </dgm:presLayoutVars>
      </dgm:prSet>
      <dgm:spPr/>
    </dgm:pt>
    <dgm:pt modelId="{8A3727B0-3E6A-4ED3-92CB-5550A9CBF352}" type="pres">
      <dgm:prSet presAssocID="{4D881E26-E26B-42DF-ABD6-E329256FFFC7}" presName="sibTrans" presStyleLbl="sibTrans1D1" presStyleIdx="0" presStyleCnt="4"/>
      <dgm:spPr/>
    </dgm:pt>
    <dgm:pt modelId="{7E9594E1-4607-445B-9737-925268A51025}" type="pres">
      <dgm:prSet presAssocID="{4D881E26-E26B-42DF-ABD6-E329256FFFC7}" presName="connectorText" presStyleLbl="sibTrans1D1" presStyleIdx="0" presStyleCnt="4"/>
      <dgm:spPr/>
    </dgm:pt>
    <dgm:pt modelId="{3F177E29-4F6A-4E84-A5F2-C99A67B1669F}" type="pres">
      <dgm:prSet presAssocID="{53587F26-0505-4833-9B22-1720F4479B0C}" presName="node" presStyleLbl="node1" presStyleIdx="1" presStyleCnt="5">
        <dgm:presLayoutVars>
          <dgm:bulletEnabled val="1"/>
        </dgm:presLayoutVars>
      </dgm:prSet>
      <dgm:spPr/>
    </dgm:pt>
    <dgm:pt modelId="{A8DC09F4-2D04-4510-BCD9-1B388899EA2F}" type="pres">
      <dgm:prSet presAssocID="{375D2902-B9E6-41E9-B4A5-5C722756B8EA}" presName="sibTrans" presStyleLbl="sibTrans1D1" presStyleIdx="1" presStyleCnt="4"/>
      <dgm:spPr/>
    </dgm:pt>
    <dgm:pt modelId="{F229C708-0263-4C37-B5D5-0219E902AE33}" type="pres">
      <dgm:prSet presAssocID="{375D2902-B9E6-41E9-B4A5-5C722756B8EA}" presName="connectorText" presStyleLbl="sibTrans1D1" presStyleIdx="1" presStyleCnt="4"/>
      <dgm:spPr/>
    </dgm:pt>
    <dgm:pt modelId="{59330E64-386E-49B7-AEFA-4DD99AD86BC2}" type="pres">
      <dgm:prSet presAssocID="{17C1141A-CADB-4918-82E6-1136B4D60418}" presName="node" presStyleLbl="node1" presStyleIdx="2" presStyleCnt="5">
        <dgm:presLayoutVars>
          <dgm:bulletEnabled val="1"/>
        </dgm:presLayoutVars>
      </dgm:prSet>
      <dgm:spPr/>
      <dgm:t>
        <a:bodyPr/>
        <a:lstStyle/>
        <a:p>
          <a:endParaRPr lang="es-EC"/>
        </a:p>
      </dgm:t>
    </dgm:pt>
    <dgm:pt modelId="{A0BAC8F7-A5CA-48EE-8B0F-6CE566B74DE1}" type="pres">
      <dgm:prSet presAssocID="{9C26D9B3-456F-428D-8AAD-C4B739508BDF}" presName="sibTrans" presStyleLbl="sibTrans1D1" presStyleIdx="2" presStyleCnt="4"/>
      <dgm:spPr/>
    </dgm:pt>
    <dgm:pt modelId="{A8ED7221-8B68-452F-B332-162EEFDF50B8}" type="pres">
      <dgm:prSet presAssocID="{9C26D9B3-456F-428D-8AAD-C4B739508BDF}" presName="connectorText" presStyleLbl="sibTrans1D1" presStyleIdx="2" presStyleCnt="4"/>
      <dgm:spPr/>
    </dgm:pt>
    <dgm:pt modelId="{B2107E15-B218-4AA9-9284-EEBB4B95ADEF}" type="pres">
      <dgm:prSet presAssocID="{A65CB94A-DBC1-4EB4-AE1B-7D1B61BB7C38}" presName="node" presStyleLbl="node1" presStyleIdx="3" presStyleCnt="5">
        <dgm:presLayoutVars>
          <dgm:bulletEnabled val="1"/>
        </dgm:presLayoutVars>
      </dgm:prSet>
      <dgm:spPr/>
      <dgm:t>
        <a:bodyPr/>
        <a:lstStyle/>
        <a:p>
          <a:endParaRPr lang="es-EC"/>
        </a:p>
      </dgm:t>
    </dgm:pt>
    <dgm:pt modelId="{C0E2AA3E-4138-4AA6-B7CB-4C0DB1109925}" type="pres">
      <dgm:prSet presAssocID="{F89DA81B-518D-45FB-BC15-68BA9D600634}" presName="sibTrans" presStyleLbl="sibTrans1D1" presStyleIdx="3" presStyleCnt="4"/>
      <dgm:spPr/>
    </dgm:pt>
    <dgm:pt modelId="{87726AC0-4F4A-4C7E-8D20-C556754C4963}" type="pres">
      <dgm:prSet presAssocID="{F89DA81B-518D-45FB-BC15-68BA9D600634}" presName="connectorText" presStyleLbl="sibTrans1D1" presStyleIdx="3" presStyleCnt="4"/>
      <dgm:spPr/>
    </dgm:pt>
    <dgm:pt modelId="{4A6F9D0B-293A-4940-B323-CE2D09D693FB}" type="pres">
      <dgm:prSet presAssocID="{002BE1E6-8674-459B-907F-3305E9D12967}" presName="node" presStyleLbl="node1" presStyleIdx="4" presStyleCnt="5">
        <dgm:presLayoutVars>
          <dgm:bulletEnabled val="1"/>
        </dgm:presLayoutVars>
      </dgm:prSet>
      <dgm:spPr/>
      <dgm:t>
        <a:bodyPr/>
        <a:lstStyle/>
        <a:p>
          <a:endParaRPr lang="es-EC"/>
        </a:p>
      </dgm:t>
    </dgm:pt>
  </dgm:ptLst>
  <dgm:cxnLst>
    <dgm:cxn modelId="{DC4BE86D-2643-4B65-B19B-A98E279D1431}" type="presOf" srcId="{F203C8CD-D856-4C3F-B118-CFFCB154BF19}" destId="{787F8518-F8BB-4318-8305-54237E000853}" srcOrd="0" destOrd="0" presId="urn:microsoft.com/office/officeart/2005/8/layout/bProcess3"/>
    <dgm:cxn modelId="{68102539-229C-48C4-B24C-1A3D33F760E5}" srcId="{DE342B63-B06C-45A6-B678-E721CBE5DFC5}" destId="{53587F26-0505-4833-9B22-1720F4479B0C}" srcOrd="1" destOrd="0" parTransId="{C634ADA4-A73E-4B77-858A-D86B88DFA063}" sibTransId="{375D2902-B9E6-41E9-B4A5-5C722756B8EA}"/>
    <dgm:cxn modelId="{C69A355E-4766-4412-B189-B64E3E43A04B}" type="presOf" srcId="{4D881E26-E26B-42DF-ABD6-E329256FFFC7}" destId="{8A3727B0-3E6A-4ED3-92CB-5550A9CBF352}" srcOrd="0" destOrd="0" presId="urn:microsoft.com/office/officeart/2005/8/layout/bProcess3"/>
    <dgm:cxn modelId="{EE95F00D-BF24-47E6-8819-C12BDFEDE396}" type="presOf" srcId="{002BE1E6-8674-459B-907F-3305E9D12967}" destId="{4A6F9D0B-293A-4940-B323-CE2D09D693FB}" srcOrd="0" destOrd="0" presId="urn:microsoft.com/office/officeart/2005/8/layout/bProcess3"/>
    <dgm:cxn modelId="{10DA4FF4-2681-40D4-B1B7-63A745685343}" type="presOf" srcId="{9C26D9B3-456F-428D-8AAD-C4B739508BDF}" destId="{A8ED7221-8B68-452F-B332-162EEFDF50B8}" srcOrd="1" destOrd="0" presId="urn:microsoft.com/office/officeart/2005/8/layout/bProcess3"/>
    <dgm:cxn modelId="{2EE69D50-D725-4C4B-A630-84E5A0848719}" type="presOf" srcId="{A65CB94A-DBC1-4EB4-AE1B-7D1B61BB7C38}" destId="{B2107E15-B218-4AA9-9284-EEBB4B95ADEF}" srcOrd="0" destOrd="0" presId="urn:microsoft.com/office/officeart/2005/8/layout/bProcess3"/>
    <dgm:cxn modelId="{6AC18024-4246-4358-848D-80F1AAF01EDB}" type="presOf" srcId="{DE342B63-B06C-45A6-B678-E721CBE5DFC5}" destId="{0287A0B1-0F57-437E-A01F-4781D27D8F5E}" srcOrd="0" destOrd="0" presId="urn:microsoft.com/office/officeart/2005/8/layout/bProcess3"/>
    <dgm:cxn modelId="{B0FF9D38-FF30-4DCC-9B7D-23138DAAF922}" type="presOf" srcId="{375D2902-B9E6-41E9-B4A5-5C722756B8EA}" destId="{F229C708-0263-4C37-B5D5-0219E902AE33}" srcOrd="1" destOrd="0" presId="urn:microsoft.com/office/officeart/2005/8/layout/bProcess3"/>
    <dgm:cxn modelId="{B3308B41-7945-427D-AFC3-DB8E8C8DC8DB}" srcId="{DE342B63-B06C-45A6-B678-E721CBE5DFC5}" destId="{F203C8CD-D856-4C3F-B118-CFFCB154BF19}" srcOrd="0" destOrd="0" parTransId="{00311885-3831-4FA4-A616-D4EE6EEE0214}" sibTransId="{4D881E26-E26B-42DF-ABD6-E329256FFFC7}"/>
    <dgm:cxn modelId="{84BFC69A-0551-420B-8BE2-AE7A98EC82F7}" type="presOf" srcId="{F89DA81B-518D-45FB-BC15-68BA9D600634}" destId="{87726AC0-4F4A-4C7E-8D20-C556754C4963}" srcOrd="1" destOrd="0" presId="urn:microsoft.com/office/officeart/2005/8/layout/bProcess3"/>
    <dgm:cxn modelId="{3F063B4D-ACE7-49D6-9404-A2CA332DA748}" srcId="{DE342B63-B06C-45A6-B678-E721CBE5DFC5}" destId="{A65CB94A-DBC1-4EB4-AE1B-7D1B61BB7C38}" srcOrd="3" destOrd="0" parTransId="{A02C5FAF-7DFB-48CA-B292-BDACC0308523}" sibTransId="{F89DA81B-518D-45FB-BC15-68BA9D600634}"/>
    <dgm:cxn modelId="{B53A0559-065C-47CD-A2F3-08EDC483D57C}" type="presOf" srcId="{53587F26-0505-4833-9B22-1720F4479B0C}" destId="{3F177E29-4F6A-4E84-A5F2-C99A67B1669F}" srcOrd="0" destOrd="0" presId="urn:microsoft.com/office/officeart/2005/8/layout/bProcess3"/>
    <dgm:cxn modelId="{9CC10879-4F26-4A5B-89E4-C62A46B50EB9}" type="presOf" srcId="{375D2902-B9E6-41E9-B4A5-5C722756B8EA}" destId="{A8DC09F4-2D04-4510-BCD9-1B388899EA2F}" srcOrd="0" destOrd="0" presId="urn:microsoft.com/office/officeart/2005/8/layout/bProcess3"/>
    <dgm:cxn modelId="{6D724676-B36E-4750-8342-0F497DC539B8}" srcId="{DE342B63-B06C-45A6-B678-E721CBE5DFC5}" destId="{002BE1E6-8674-459B-907F-3305E9D12967}" srcOrd="4" destOrd="0" parTransId="{7A6E1AB9-5F27-4D87-B0DB-4EC98476FD91}" sibTransId="{4B7B58D3-FAEF-48EC-AFCF-11BA949664CD}"/>
    <dgm:cxn modelId="{B6B13296-46AB-4231-B99B-628970FE00CC}" type="presOf" srcId="{17C1141A-CADB-4918-82E6-1136B4D60418}" destId="{59330E64-386E-49B7-AEFA-4DD99AD86BC2}" srcOrd="0" destOrd="0" presId="urn:microsoft.com/office/officeart/2005/8/layout/bProcess3"/>
    <dgm:cxn modelId="{6122F102-5933-43C5-92A3-0940650E671C}" type="presOf" srcId="{9C26D9B3-456F-428D-8AAD-C4B739508BDF}" destId="{A0BAC8F7-A5CA-48EE-8B0F-6CE566B74DE1}" srcOrd="0" destOrd="0" presId="urn:microsoft.com/office/officeart/2005/8/layout/bProcess3"/>
    <dgm:cxn modelId="{56DEFAC0-D4A6-48AD-AD99-88CAD53B6448}" type="presOf" srcId="{4D881E26-E26B-42DF-ABD6-E329256FFFC7}" destId="{7E9594E1-4607-445B-9737-925268A51025}" srcOrd="1" destOrd="0" presId="urn:microsoft.com/office/officeart/2005/8/layout/bProcess3"/>
    <dgm:cxn modelId="{C6006C06-5D20-4BDE-BBE5-407E05755C54}" type="presOf" srcId="{F89DA81B-518D-45FB-BC15-68BA9D600634}" destId="{C0E2AA3E-4138-4AA6-B7CB-4C0DB1109925}" srcOrd="0" destOrd="0" presId="urn:microsoft.com/office/officeart/2005/8/layout/bProcess3"/>
    <dgm:cxn modelId="{AED70A09-56C4-40DD-9523-793E5965672F}" srcId="{DE342B63-B06C-45A6-B678-E721CBE5DFC5}" destId="{17C1141A-CADB-4918-82E6-1136B4D60418}" srcOrd="2" destOrd="0" parTransId="{1FF96BA2-5058-45F9-8C8E-5ACE9958AA63}" sibTransId="{9C26D9B3-456F-428D-8AAD-C4B739508BDF}"/>
    <dgm:cxn modelId="{22B21EE2-AE09-4E78-B3D7-F356F07467B8}" type="presParOf" srcId="{0287A0B1-0F57-437E-A01F-4781D27D8F5E}" destId="{787F8518-F8BB-4318-8305-54237E000853}" srcOrd="0" destOrd="0" presId="urn:microsoft.com/office/officeart/2005/8/layout/bProcess3"/>
    <dgm:cxn modelId="{0A18A345-77BA-43A7-8E0C-69E10F8C8481}" type="presParOf" srcId="{0287A0B1-0F57-437E-A01F-4781D27D8F5E}" destId="{8A3727B0-3E6A-4ED3-92CB-5550A9CBF352}" srcOrd="1" destOrd="0" presId="urn:microsoft.com/office/officeart/2005/8/layout/bProcess3"/>
    <dgm:cxn modelId="{6904A835-773F-4436-BA25-D826CDCBE218}" type="presParOf" srcId="{8A3727B0-3E6A-4ED3-92CB-5550A9CBF352}" destId="{7E9594E1-4607-445B-9737-925268A51025}" srcOrd="0" destOrd="0" presId="urn:microsoft.com/office/officeart/2005/8/layout/bProcess3"/>
    <dgm:cxn modelId="{4E7D557C-CA84-4861-A67F-233D612FC49B}" type="presParOf" srcId="{0287A0B1-0F57-437E-A01F-4781D27D8F5E}" destId="{3F177E29-4F6A-4E84-A5F2-C99A67B1669F}" srcOrd="2" destOrd="0" presId="urn:microsoft.com/office/officeart/2005/8/layout/bProcess3"/>
    <dgm:cxn modelId="{65CB14DA-59A8-4DFC-894E-9C3CDAF41143}" type="presParOf" srcId="{0287A0B1-0F57-437E-A01F-4781D27D8F5E}" destId="{A8DC09F4-2D04-4510-BCD9-1B388899EA2F}" srcOrd="3" destOrd="0" presId="urn:microsoft.com/office/officeart/2005/8/layout/bProcess3"/>
    <dgm:cxn modelId="{EC0EF830-3B94-4C0A-A72C-8ABEB8C793C3}" type="presParOf" srcId="{A8DC09F4-2D04-4510-BCD9-1B388899EA2F}" destId="{F229C708-0263-4C37-B5D5-0219E902AE33}" srcOrd="0" destOrd="0" presId="urn:microsoft.com/office/officeart/2005/8/layout/bProcess3"/>
    <dgm:cxn modelId="{78D0ACB9-DA6C-49AB-878B-54043ABEA30B}" type="presParOf" srcId="{0287A0B1-0F57-437E-A01F-4781D27D8F5E}" destId="{59330E64-386E-49B7-AEFA-4DD99AD86BC2}" srcOrd="4" destOrd="0" presId="urn:microsoft.com/office/officeart/2005/8/layout/bProcess3"/>
    <dgm:cxn modelId="{07F59F4C-940A-407B-B38F-6979CD793310}" type="presParOf" srcId="{0287A0B1-0F57-437E-A01F-4781D27D8F5E}" destId="{A0BAC8F7-A5CA-48EE-8B0F-6CE566B74DE1}" srcOrd="5" destOrd="0" presId="urn:microsoft.com/office/officeart/2005/8/layout/bProcess3"/>
    <dgm:cxn modelId="{DA69771C-6355-48FD-BB97-0E8FFB7C2FC6}" type="presParOf" srcId="{A0BAC8F7-A5CA-48EE-8B0F-6CE566B74DE1}" destId="{A8ED7221-8B68-452F-B332-162EEFDF50B8}" srcOrd="0" destOrd="0" presId="urn:microsoft.com/office/officeart/2005/8/layout/bProcess3"/>
    <dgm:cxn modelId="{613DD81F-E31F-42DA-BC8A-511E320EFDA0}" type="presParOf" srcId="{0287A0B1-0F57-437E-A01F-4781D27D8F5E}" destId="{B2107E15-B218-4AA9-9284-EEBB4B95ADEF}" srcOrd="6" destOrd="0" presId="urn:microsoft.com/office/officeart/2005/8/layout/bProcess3"/>
    <dgm:cxn modelId="{23CF2F0D-6E8C-4CEC-B9F5-1FFFBE40FE41}" type="presParOf" srcId="{0287A0B1-0F57-437E-A01F-4781D27D8F5E}" destId="{C0E2AA3E-4138-4AA6-B7CB-4C0DB1109925}" srcOrd="7" destOrd="0" presId="urn:microsoft.com/office/officeart/2005/8/layout/bProcess3"/>
    <dgm:cxn modelId="{D5DF3FC4-9204-4C0F-BC6A-2C5F60FEA8AE}" type="presParOf" srcId="{C0E2AA3E-4138-4AA6-B7CB-4C0DB1109925}" destId="{87726AC0-4F4A-4C7E-8D20-C556754C4963}" srcOrd="0" destOrd="0" presId="urn:microsoft.com/office/officeart/2005/8/layout/bProcess3"/>
    <dgm:cxn modelId="{A184A06F-06BA-43E9-8CCF-764DACBD0439}" type="presParOf" srcId="{0287A0B1-0F57-437E-A01F-4781D27D8F5E}" destId="{4A6F9D0B-293A-4940-B323-CE2D09D693FB}" srcOrd="8" destOrd="0" presId="urn:microsoft.com/office/officeart/2005/8/layout/bProcess3"/>
  </dgm:cxnLst>
  <dgm:bg/>
  <dgm:whole/>
</dgm:dataModel>
</file>

<file path=ppt/diagrams/data16.xml><?xml version="1.0" encoding="utf-8"?>
<dgm:dataModel xmlns:dgm="http://schemas.openxmlformats.org/drawingml/2006/diagram" xmlns:a="http://schemas.openxmlformats.org/drawingml/2006/main">
  <dgm:ptLst>
    <dgm:pt modelId="{8B640619-3ED8-432B-A044-915873C05F07}" type="doc">
      <dgm:prSet loTypeId="urn:microsoft.com/office/officeart/2005/8/layout/process5" loCatId="process" qsTypeId="urn:microsoft.com/office/officeart/2005/8/quickstyle/simple1" qsCatId="simple" csTypeId="urn:microsoft.com/office/officeart/2005/8/colors/accent5_1" csCatId="accent5" phldr="1"/>
      <dgm:spPr/>
      <dgm:t>
        <a:bodyPr/>
        <a:lstStyle/>
        <a:p>
          <a:endParaRPr lang="es-EC"/>
        </a:p>
      </dgm:t>
    </dgm:pt>
    <dgm:pt modelId="{B5C7CC5C-CD91-4CAD-89D6-CA3317967BA7}">
      <dgm:prSet phldrT="[Texto]"/>
      <dgm:spPr/>
      <dgm:t>
        <a:bodyPr/>
        <a:lstStyle/>
        <a:p>
          <a:r>
            <a:rPr lang="es-EC" dirty="0" smtClean="0"/>
            <a:t>TEQC</a:t>
          </a:r>
          <a:endParaRPr lang="es-EC" dirty="0"/>
        </a:p>
      </dgm:t>
    </dgm:pt>
    <dgm:pt modelId="{113152A1-28D1-4A67-A1EC-6E81450A2610}" type="parTrans" cxnId="{45033A0E-53A3-4D16-BFF7-8B7B2C75EB77}">
      <dgm:prSet/>
      <dgm:spPr/>
      <dgm:t>
        <a:bodyPr/>
        <a:lstStyle/>
        <a:p>
          <a:endParaRPr lang="es-EC"/>
        </a:p>
      </dgm:t>
    </dgm:pt>
    <dgm:pt modelId="{D5BA3121-6D34-4248-8637-FCB753728CB2}" type="sibTrans" cxnId="{45033A0E-53A3-4D16-BFF7-8B7B2C75EB77}">
      <dgm:prSet/>
      <dgm:spPr/>
      <dgm:t>
        <a:bodyPr/>
        <a:lstStyle/>
        <a:p>
          <a:endParaRPr lang="es-EC"/>
        </a:p>
      </dgm:t>
    </dgm:pt>
    <dgm:pt modelId="{FADD1AC2-30DF-48C8-9613-1BF840071A06}">
      <dgm:prSet phldrT="[Texto]"/>
      <dgm:spPr/>
      <dgm:t>
        <a:bodyPr/>
        <a:lstStyle/>
        <a:p>
          <a:r>
            <a:rPr lang="es-EC" dirty="0" smtClean="0"/>
            <a:t>Edición encabezado </a:t>
          </a:r>
          <a:endParaRPr lang="es-EC" dirty="0"/>
        </a:p>
      </dgm:t>
    </dgm:pt>
    <dgm:pt modelId="{1266AFCD-2212-4D84-AF58-41ECCD4AAE6E}" type="parTrans" cxnId="{D246AA87-C5B9-45CF-9BEE-78A24635EBF9}">
      <dgm:prSet/>
      <dgm:spPr/>
      <dgm:t>
        <a:bodyPr/>
        <a:lstStyle/>
        <a:p>
          <a:endParaRPr lang="es-EC"/>
        </a:p>
      </dgm:t>
    </dgm:pt>
    <dgm:pt modelId="{4B64D133-B435-4B39-9CCA-1033C3A8F642}" type="sibTrans" cxnId="{D246AA87-C5B9-45CF-9BEE-78A24635EBF9}">
      <dgm:prSet/>
      <dgm:spPr/>
      <dgm:t>
        <a:bodyPr/>
        <a:lstStyle/>
        <a:p>
          <a:endParaRPr lang="es-EC"/>
        </a:p>
      </dgm:t>
    </dgm:pt>
    <dgm:pt modelId="{515E6EFF-68FD-423E-88DC-804B14B8C4B3}">
      <dgm:prSet phldrT="[Texto]"/>
      <dgm:spPr/>
      <dgm:t>
        <a:bodyPr/>
        <a:lstStyle/>
        <a:p>
          <a:r>
            <a:rPr lang="es-EC" dirty="0" smtClean="0"/>
            <a:t>Marker Name</a:t>
          </a:r>
          <a:endParaRPr lang="es-EC" dirty="0"/>
        </a:p>
      </dgm:t>
    </dgm:pt>
    <dgm:pt modelId="{64AA34EE-D050-4854-B7DE-00833F869288}" type="parTrans" cxnId="{72EA578B-77E7-4237-BA6D-3AFF17045D0D}">
      <dgm:prSet/>
      <dgm:spPr/>
      <dgm:t>
        <a:bodyPr/>
        <a:lstStyle/>
        <a:p>
          <a:endParaRPr lang="es-EC"/>
        </a:p>
      </dgm:t>
    </dgm:pt>
    <dgm:pt modelId="{79949818-DBA1-4B04-B3D6-18CE1988CC0D}" type="sibTrans" cxnId="{72EA578B-77E7-4237-BA6D-3AFF17045D0D}">
      <dgm:prSet/>
      <dgm:spPr/>
      <dgm:t>
        <a:bodyPr/>
        <a:lstStyle/>
        <a:p>
          <a:endParaRPr lang="es-EC"/>
        </a:p>
      </dgm:t>
    </dgm:pt>
    <dgm:pt modelId="{95740EFC-6031-487D-BBB4-B13049450DE7}">
      <dgm:prSet phldrT="[Texto]"/>
      <dgm:spPr/>
      <dgm:t>
        <a:bodyPr/>
        <a:lstStyle/>
        <a:p>
          <a:r>
            <a:rPr lang="es-EC" dirty="0" smtClean="0"/>
            <a:t>Archivos de entrada</a:t>
          </a:r>
          <a:endParaRPr lang="es-EC" dirty="0"/>
        </a:p>
      </dgm:t>
    </dgm:pt>
    <dgm:pt modelId="{B89E1AE1-C9B3-4C49-A24E-C0033B968A3A}" type="parTrans" cxnId="{FEAE4328-FC63-4AA3-862A-60AFC388838D}">
      <dgm:prSet/>
      <dgm:spPr/>
      <dgm:t>
        <a:bodyPr/>
        <a:lstStyle/>
        <a:p>
          <a:endParaRPr lang="es-EC"/>
        </a:p>
      </dgm:t>
    </dgm:pt>
    <dgm:pt modelId="{7D7173C6-5C50-4F1A-923D-7523066535CD}" type="sibTrans" cxnId="{FEAE4328-FC63-4AA3-862A-60AFC388838D}">
      <dgm:prSet/>
      <dgm:spPr/>
      <dgm:t>
        <a:bodyPr/>
        <a:lstStyle/>
        <a:p>
          <a:endParaRPr lang="es-EC"/>
        </a:p>
      </dgm:t>
    </dgm:pt>
    <dgm:pt modelId="{4AEBB7B4-0897-495F-A42D-7CCCF4877D0F}">
      <dgm:prSet phldrT="[Texto]"/>
      <dgm:spPr/>
      <dgm:t>
        <a:bodyPr/>
        <a:lstStyle/>
        <a:p>
          <a:r>
            <a:rPr lang="es-EC" dirty="0" smtClean="0"/>
            <a:t>Renombrar</a:t>
          </a:r>
          <a:endParaRPr lang="es-EC" dirty="0"/>
        </a:p>
      </dgm:t>
    </dgm:pt>
    <dgm:pt modelId="{C646B2FE-E630-4EA5-8223-1350EF1021C7}" type="parTrans" cxnId="{D4884B5E-44DC-4D49-861E-35A470C7F4BE}">
      <dgm:prSet/>
      <dgm:spPr/>
      <dgm:t>
        <a:bodyPr/>
        <a:lstStyle/>
        <a:p>
          <a:endParaRPr lang="es-EC"/>
        </a:p>
      </dgm:t>
    </dgm:pt>
    <dgm:pt modelId="{CB646E15-A8DF-4123-8FB1-C02D9CCF05A0}" type="sibTrans" cxnId="{D4884B5E-44DC-4D49-861E-35A470C7F4BE}">
      <dgm:prSet/>
      <dgm:spPr/>
      <dgm:t>
        <a:bodyPr/>
        <a:lstStyle/>
        <a:p>
          <a:endParaRPr lang="es-EC"/>
        </a:p>
      </dgm:t>
    </dgm:pt>
    <dgm:pt modelId="{E067C039-F608-4726-8E0E-B9BD698AD305}" type="pres">
      <dgm:prSet presAssocID="{8B640619-3ED8-432B-A044-915873C05F07}" presName="diagram" presStyleCnt="0">
        <dgm:presLayoutVars>
          <dgm:dir/>
          <dgm:resizeHandles val="exact"/>
        </dgm:presLayoutVars>
      </dgm:prSet>
      <dgm:spPr/>
    </dgm:pt>
    <dgm:pt modelId="{206048A3-5EF7-419B-BABE-918D68671331}" type="pres">
      <dgm:prSet presAssocID="{B5C7CC5C-CD91-4CAD-89D6-CA3317967BA7}" presName="node" presStyleLbl="node1" presStyleIdx="0" presStyleCnt="5">
        <dgm:presLayoutVars>
          <dgm:bulletEnabled val="1"/>
        </dgm:presLayoutVars>
      </dgm:prSet>
      <dgm:spPr/>
    </dgm:pt>
    <dgm:pt modelId="{74319F65-58F2-4897-B4D1-EC6161E0CF83}" type="pres">
      <dgm:prSet presAssocID="{D5BA3121-6D34-4248-8637-FCB753728CB2}" presName="sibTrans" presStyleLbl="sibTrans2D1" presStyleIdx="0" presStyleCnt="4"/>
      <dgm:spPr/>
    </dgm:pt>
    <dgm:pt modelId="{7520CDF0-1E68-42EE-A3B1-A27280485EFB}" type="pres">
      <dgm:prSet presAssocID="{D5BA3121-6D34-4248-8637-FCB753728CB2}" presName="connectorText" presStyleLbl="sibTrans2D1" presStyleIdx="0" presStyleCnt="4"/>
      <dgm:spPr/>
    </dgm:pt>
    <dgm:pt modelId="{9A3E94CF-1809-4AE5-B138-DBC5D6A1AFB6}" type="pres">
      <dgm:prSet presAssocID="{FADD1AC2-30DF-48C8-9613-1BF840071A06}" presName="node" presStyleLbl="node1" presStyleIdx="1" presStyleCnt="5">
        <dgm:presLayoutVars>
          <dgm:bulletEnabled val="1"/>
        </dgm:presLayoutVars>
      </dgm:prSet>
      <dgm:spPr/>
      <dgm:t>
        <a:bodyPr/>
        <a:lstStyle/>
        <a:p>
          <a:endParaRPr lang="es-EC"/>
        </a:p>
      </dgm:t>
    </dgm:pt>
    <dgm:pt modelId="{B9889CD1-26DE-4AE7-B0D4-53448D2A5E7F}" type="pres">
      <dgm:prSet presAssocID="{4B64D133-B435-4B39-9CCA-1033C3A8F642}" presName="sibTrans" presStyleLbl="sibTrans2D1" presStyleIdx="1" presStyleCnt="4"/>
      <dgm:spPr/>
    </dgm:pt>
    <dgm:pt modelId="{4742ACD8-7D98-4038-BB4B-79ED7E660EF8}" type="pres">
      <dgm:prSet presAssocID="{4B64D133-B435-4B39-9CCA-1033C3A8F642}" presName="connectorText" presStyleLbl="sibTrans2D1" presStyleIdx="1" presStyleCnt="4"/>
      <dgm:spPr/>
    </dgm:pt>
    <dgm:pt modelId="{31EE8395-A47C-4296-8B0C-E747502E5AA5}" type="pres">
      <dgm:prSet presAssocID="{515E6EFF-68FD-423E-88DC-804B14B8C4B3}" presName="node" presStyleLbl="node1" presStyleIdx="2" presStyleCnt="5">
        <dgm:presLayoutVars>
          <dgm:bulletEnabled val="1"/>
        </dgm:presLayoutVars>
      </dgm:prSet>
      <dgm:spPr/>
      <dgm:t>
        <a:bodyPr/>
        <a:lstStyle/>
        <a:p>
          <a:endParaRPr lang="es-EC"/>
        </a:p>
      </dgm:t>
    </dgm:pt>
    <dgm:pt modelId="{248B7CE0-3D94-47B2-8081-407DE86E7110}" type="pres">
      <dgm:prSet presAssocID="{79949818-DBA1-4B04-B3D6-18CE1988CC0D}" presName="sibTrans" presStyleLbl="sibTrans2D1" presStyleIdx="2" presStyleCnt="4"/>
      <dgm:spPr/>
    </dgm:pt>
    <dgm:pt modelId="{C06D5572-A7E2-4DA4-8D72-7E0604213D7D}" type="pres">
      <dgm:prSet presAssocID="{79949818-DBA1-4B04-B3D6-18CE1988CC0D}" presName="connectorText" presStyleLbl="sibTrans2D1" presStyleIdx="2" presStyleCnt="4"/>
      <dgm:spPr/>
    </dgm:pt>
    <dgm:pt modelId="{EBE85112-9FD3-4475-BCBF-980B2BD7BAD6}" type="pres">
      <dgm:prSet presAssocID="{95740EFC-6031-487D-BBB4-B13049450DE7}" presName="node" presStyleLbl="node1" presStyleIdx="3" presStyleCnt="5">
        <dgm:presLayoutVars>
          <dgm:bulletEnabled val="1"/>
        </dgm:presLayoutVars>
      </dgm:prSet>
      <dgm:spPr/>
      <dgm:t>
        <a:bodyPr/>
        <a:lstStyle/>
        <a:p>
          <a:endParaRPr lang="es-EC"/>
        </a:p>
      </dgm:t>
    </dgm:pt>
    <dgm:pt modelId="{7EDC2905-4BCE-4C48-96AD-595965DEDC32}" type="pres">
      <dgm:prSet presAssocID="{7D7173C6-5C50-4F1A-923D-7523066535CD}" presName="sibTrans" presStyleLbl="sibTrans2D1" presStyleIdx="3" presStyleCnt="4"/>
      <dgm:spPr/>
    </dgm:pt>
    <dgm:pt modelId="{A64A98B5-BF68-4429-BFEF-D1C1002C784E}" type="pres">
      <dgm:prSet presAssocID="{7D7173C6-5C50-4F1A-923D-7523066535CD}" presName="connectorText" presStyleLbl="sibTrans2D1" presStyleIdx="3" presStyleCnt="4"/>
      <dgm:spPr/>
    </dgm:pt>
    <dgm:pt modelId="{D8DCA956-1C04-4A4D-8420-327A54E22A7E}" type="pres">
      <dgm:prSet presAssocID="{4AEBB7B4-0897-495F-A42D-7CCCF4877D0F}" presName="node" presStyleLbl="node1" presStyleIdx="4" presStyleCnt="5">
        <dgm:presLayoutVars>
          <dgm:bulletEnabled val="1"/>
        </dgm:presLayoutVars>
      </dgm:prSet>
      <dgm:spPr/>
      <dgm:t>
        <a:bodyPr/>
        <a:lstStyle/>
        <a:p>
          <a:endParaRPr lang="es-EC"/>
        </a:p>
      </dgm:t>
    </dgm:pt>
  </dgm:ptLst>
  <dgm:cxnLst>
    <dgm:cxn modelId="{D4884B5E-44DC-4D49-861E-35A470C7F4BE}" srcId="{8B640619-3ED8-432B-A044-915873C05F07}" destId="{4AEBB7B4-0897-495F-A42D-7CCCF4877D0F}" srcOrd="4" destOrd="0" parTransId="{C646B2FE-E630-4EA5-8223-1350EF1021C7}" sibTransId="{CB646E15-A8DF-4123-8FB1-C02D9CCF05A0}"/>
    <dgm:cxn modelId="{125AF63F-2421-4B59-A381-32BC10101F63}" type="presOf" srcId="{79949818-DBA1-4B04-B3D6-18CE1988CC0D}" destId="{248B7CE0-3D94-47B2-8081-407DE86E7110}" srcOrd="0" destOrd="0" presId="urn:microsoft.com/office/officeart/2005/8/layout/process5"/>
    <dgm:cxn modelId="{2906F0C9-A535-49FF-9C2F-9A3C5586BC79}" type="presOf" srcId="{4AEBB7B4-0897-495F-A42D-7CCCF4877D0F}" destId="{D8DCA956-1C04-4A4D-8420-327A54E22A7E}" srcOrd="0" destOrd="0" presId="urn:microsoft.com/office/officeart/2005/8/layout/process5"/>
    <dgm:cxn modelId="{74E08488-BF66-48CD-A0D0-DE7DF5B89A6B}" type="presOf" srcId="{79949818-DBA1-4B04-B3D6-18CE1988CC0D}" destId="{C06D5572-A7E2-4DA4-8D72-7E0604213D7D}" srcOrd="1" destOrd="0" presId="urn:microsoft.com/office/officeart/2005/8/layout/process5"/>
    <dgm:cxn modelId="{D65319FA-5EDD-47F9-B8B3-9F3F844C7511}" type="presOf" srcId="{515E6EFF-68FD-423E-88DC-804B14B8C4B3}" destId="{31EE8395-A47C-4296-8B0C-E747502E5AA5}" srcOrd="0" destOrd="0" presId="urn:microsoft.com/office/officeart/2005/8/layout/process5"/>
    <dgm:cxn modelId="{ED8BB09B-FE68-403F-A096-A3C955BB9FB3}" type="presOf" srcId="{FADD1AC2-30DF-48C8-9613-1BF840071A06}" destId="{9A3E94CF-1809-4AE5-B138-DBC5D6A1AFB6}" srcOrd="0" destOrd="0" presId="urn:microsoft.com/office/officeart/2005/8/layout/process5"/>
    <dgm:cxn modelId="{A0A85018-2F88-45D2-893A-82D61A37C345}" type="presOf" srcId="{7D7173C6-5C50-4F1A-923D-7523066535CD}" destId="{7EDC2905-4BCE-4C48-96AD-595965DEDC32}" srcOrd="0" destOrd="0" presId="urn:microsoft.com/office/officeart/2005/8/layout/process5"/>
    <dgm:cxn modelId="{390A51F4-2F2A-4881-A7C2-C85026EB9430}" type="presOf" srcId="{4B64D133-B435-4B39-9CCA-1033C3A8F642}" destId="{4742ACD8-7D98-4038-BB4B-79ED7E660EF8}" srcOrd="1" destOrd="0" presId="urn:microsoft.com/office/officeart/2005/8/layout/process5"/>
    <dgm:cxn modelId="{9B93F4EF-2A26-46CF-867F-7C26F5F4F153}" type="presOf" srcId="{8B640619-3ED8-432B-A044-915873C05F07}" destId="{E067C039-F608-4726-8E0E-B9BD698AD305}" srcOrd="0" destOrd="0" presId="urn:microsoft.com/office/officeart/2005/8/layout/process5"/>
    <dgm:cxn modelId="{D246AA87-C5B9-45CF-9BEE-78A24635EBF9}" srcId="{8B640619-3ED8-432B-A044-915873C05F07}" destId="{FADD1AC2-30DF-48C8-9613-1BF840071A06}" srcOrd="1" destOrd="0" parTransId="{1266AFCD-2212-4D84-AF58-41ECCD4AAE6E}" sibTransId="{4B64D133-B435-4B39-9CCA-1033C3A8F642}"/>
    <dgm:cxn modelId="{FC0611DC-9CD2-423A-9BD8-4F39DCAC1E33}" type="presOf" srcId="{4B64D133-B435-4B39-9CCA-1033C3A8F642}" destId="{B9889CD1-26DE-4AE7-B0D4-53448D2A5E7F}" srcOrd="0" destOrd="0" presId="urn:microsoft.com/office/officeart/2005/8/layout/process5"/>
    <dgm:cxn modelId="{50820366-FC22-4945-9D39-E275CAAEDD75}" type="presOf" srcId="{7D7173C6-5C50-4F1A-923D-7523066535CD}" destId="{A64A98B5-BF68-4429-BFEF-D1C1002C784E}" srcOrd="1" destOrd="0" presId="urn:microsoft.com/office/officeart/2005/8/layout/process5"/>
    <dgm:cxn modelId="{5AAD7409-5FD3-43C4-B4FF-BB7BA19C8839}" type="presOf" srcId="{95740EFC-6031-487D-BBB4-B13049450DE7}" destId="{EBE85112-9FD3-4475-BCBF-980B2BD7BAD6}" srcOrd="0" destOrd="0" presId="urn:microsoft.com/office/officeart/2005/8/layout/process5"/>
    <dgm:cxn modelId="{5BDE228A-C022-4461-8F14-57A01F11EAED}" type="presOf" srcId="{B5C7CC5C-CD91-4CAD-89D6-CA3317967BA7}" destId="{206048A3-5EF7-419B-BABE-918D68671331}" srcOrd="0" destOrd="0" presId="urn:microsoft.com/office/officeart/2005/8/layout/process5"/>
    <dgm:cxn modelId="{45033A0E-53A3-4D16-BFF7-8B7B2C75EB77}" srcId="{8B640619-3ED8-432B-A044-915873C05F07}" destId="{B5C7CC5C-CD91-4CAD-89D6-CA3317967BA7}" srcOrd="0" destOrd="0" parTransId="{113152A1-28D1-4A67-A1EC-6E81450A2610}" sibTransId="{D5BA3121-6D34-4248-8637-FCB753728CB2}"/>
    <dgm:cxn modelId="{38947376-2995-404C-BE16-78EC8EEB1DE8}" type="presOf" srcId="{D5BA3121-6D34-4248-8637-FCB753728CB2}" destId="{74319F65-58F2-4897-B4D1-EC6161E0CF83}" srcOrd="0" destOrd="0" presId="urn:microsoft.com/office/officeart/2005/8/layout/process5"/>
    <dgm:cxn modelId="{11F5962A-13F4-4CBE-9781-AC9E19374F24}" type="presOf" srcId="{D5BA3121-6D34-4248-8637-FCB753728CB2}" destId="{7520CDF0-1E68-42EE-A3B1-A27280485EFB}" srcOrd="1" destOrd="0" presId="urn:microsoft.com/office/officeart/2005/8/layout/process5"/>
    <dgm:cxn modelId="{FEAE4328-FC63-4AA3-862A-60AFC388838D}" srcId="{8B640619-3ED8-432B-A044-915873C05F07}" destId="{95740EFC-6031-487D-BBB4-B13049450DE7}" srcOrd="3" destOrd="0" parTransId="{B89E1AE1-C9B3-4C49-A24E-C0033B968A3A}" sibTransId="{7D7173C6-5C50-4F1A-923D-7523066535CD}"/>
    <dgm:cxn modelId="{72EA578B-77E7-4237-BA6D-3AFF17045D0D}" srcId="{8B640619-3ED8-432B-A044-915873C05F07}" destId="{515E6EFF-68FD-423E-88DC-804B14B8C4B3}" srcOrd="2" destOrd="0" parTransId="{64AA34EE-D050-4854-B7DE-00833F869288}" sibTransId="{79949818-DBA1-4B04-B3D6-18CE1988CC0D}"/>
    <dgm:cxn modelId="{0542F40E-8CD6-4BB4-B390-538F4556F621}" type="presParOf" srcId="{E067C039-F608-4726-8E0E-B9BD698AD305}" destId="{206048A3-5EF7-419B-BABE-918D68671331}" srcOrd="0" destOrd="0" presId="urn:microsoft.com/office/officeart/2005/8/layout/process5"/>
    <dgm:cxn modelId="{AD8E6AAB-5268-460A-AB0E-BFC013986B6D}" type="presParOf" srcId="{E067C039-F608-4726-8E0E-B9BD698AD305}" destId="{74319F65-58F2-4897-B4D1-EC6161E0CF83}" srcOrd="1" destOrd="0" presId="urn:microsoft.com/office/officeart/2005/8/layout/process5"/>
    <dgm:cxn modelId="{CC6AB1A0-BFD5-4010-A221-1F0A7037EF0A}" type="presParOf" srcId="{74319F65-58F2-4897-B4D1-EC6161E0CF83}" destId="{7520CDF0-1E68-42EE-A3B1-A27280485EFB}" srcOrd="0" destOrd="0" presId="urn:microsoft.com/office/officeart/2005/8/layout/process5"/>
    <dgm:cxn modelId="{DCEBC6BD-B13B-4D31-93D0-F2DE1A3CC6EC}" type="presParOf" srcId="{E067C039-F608-4726-8E0E-B9BD698AD305}" destId="{9A3E94CF-1809-4AE5-B138-DBC5D6A1AFB6}" srcOrd="2" destOrd="0" presId="urn:microsoft.com/office/officeart/2005/8/layout/process5"/>
    <dgm:cxn modelId="{68F1A55C-FF10-472D-9E44-52D24D11EA74}" type="presParOf" srcId="{E067C039-F608-4726-8E0E-B9BD698AD305}" destId="{B9889CD1-26DE-4AE7-B0D4-53448D2A5E7F}" srcOrd="3" destOrd="0" presId="urn:microsoft.com/office/officeart/2005/8/layout/process5"/>
    <dgm:cxn modelId="{C0C62960-FFB5-4E27-BA51-5DC23ED8DDF4}" type="presParOf" srcId="{B9889CD1-26DE-4AE7-B0D4-53448D2A5E7F}" destId="{4742ACD8-7D98-4038-BB4B-79ED7E660EF8}" srcOrd="0" destOrd="0" presId="urn:microsoft.com/office/officeart/2005/8/layout/process5"/>
    <dgm:cxn modelId="{665D0973-FE0F-4155-B787-8B034CD26F5F}" type="presParOf" srcId="{E067C039-F608-4726-8E0E-B9BD698AD305}" destId="{31EE8395-A47C-4296-8B0C-E747502E5AA5}" srcOrd="4" destOrd="0" presId="urn:microsoft.com/office/officeart/2005/8/layout/process5"/>
    <dgm:cxn modelId="{6853B5F7-1CB9-47A1-88A6-20B43D749DE7}" type="presParOf" srcId="{E067C039-F608-4726-8E0E-B9BD698AD305}" destId="{248B7CE0-3D94-47B2-8081-407DE86E7110}" srcOrd="5" destOrd="0" presId="urn:microsoft.com/office/officeart/2005/8/layout/process5"/>
    <dgm:cxn modelId="{CCD96DEB-82AC-445C-8938-7C04D7249322}" type="presParOf" srcId="{248B7CE0-3D94-47B2-8081-407DE86E7110}" destId="{C06D5572-A7E2-4DA4-8D72-7E0604213D7D}" srcOrd="0" destOrd="0" presId="urn:microsoft.com/office/officeart/2005/8/layout/process5"/>
    <dgm:cxn modelId="{61A74870-7A76-4DA7-8DEE-27F4913FB0F8}" type="presParOf" srcId="{E067C039-F608-4726-8E0E-B9BD698AD305}" destId="{EBE85112-9FD3-4475-BCBF-980B2BD7BAD6}" srcOrd="6" destOrd="0" presId="urn:microsoft.com/office/officeart/2005/8/layout/process5"/>
    <dgm:cxn modelId="{1E38C01D-A4BB-49CC-B75F-843ABCBF51FC}" type="presParOf" srcId="{E067C039-F608-4726-8E0E-B9BD698AD305}" destId="{7EDC2905-4BCE-4C48-96AD-595965DEDC32}" srcOrd="7" destOrd="0" presId="urn:microsoft.com/office/officeart/2005/8/layout/process5"/>
    <dgm:cxn modelId="{90B0626A-CBD1-4D35-A9CA-A1CD1466717A}" type="presParOf" srcId="{7EDC2905-4BCE-4C48-96AD-595965DEDC32}" destId="{A64A98B5-BF68-4429-BFEF-D1C1002C784E}" srcOrd="0" destOrd="0" presId="urn:microsoft.com/office/officeart/2005/8/layout/process5"/>
    <dgm:cxn modelId="{42480ECC-19F1-4706-8359-336C12D48341}" type="presParOf" srcId="{E067C039-F608-4726-8E0E-B9BD698AD305}" destId="{D8DCA956-1C04-4A4D-8420-327A54E22A7E}" srcOrd="8" destOrd="0" presId="urn:microsoft.com/office/officeart/2005/8/layout/process5"/>
  </dgm:cxnLst>
  <dgm:bg/>
  <dgm:whole/>
</dgm:dataModel>
</file>

<file path=ppt/diagrams/data17.xml><?xml version="1.0" encoding="utf-8"?>
<dgm:dataModel xmlns:dgm="http://schemas.openxmlformats.org/drawingml/2006/diagram" xmlns:a="http://schemas.openxmlformats.org/drawingml/2006/main">
  <dgm:ptLst>
    <dgm:pt modelId="{826C138C-038F-4919-8D24-8971DC7F323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276A4596-9113-4E78-B327-1BB8BFEC2AD2}">
      <dgm:prSet phldrT="[Texto]"/>
      <dgm:spPr/>
      <dgm:t>
        <a:bodyPr/>
        <a:lstStyle/>
        <a:p>
          <a:r>
            <a:rPr lang="es-EC" dirty="0" smtClean="0"/>
            <a:t>ArcGis 9.3</a:t>
          </a:r>
          <a:endParaRPr lang="es-EC" dirty="0"/>
        </a:p>
      </dgm:t>
    </dgm:pt>
    <dgm:pt modelId="{1EC030BB-C064-4171-B5AF-1DE43AFC4274}" type="parTrans" cxnId="{C8EDE31C-4FA8-430F-8D53-2C75B62F0502}">
      <dgm:prSet/>
      <dgm:spPr/>
      <dgm:t>
        <a:bodyPr/>
        <a:lstStyle/>
        <a:p>
          <a:endParaRPr lang="es-EC"/>
        </a:p>
      </dgm:t>
    </dgm:pt>
    <dgm:pt modelId="{398CACED-14EC-473F-BAB5-4EE12EE2ABED}" type="sibTrans" cxnId="{C8EDE31C-4FA8-430F-8D53-2C75B62F0502}">
      <dgm:prSet/>
      <dgm:spPr/>
      <dgm:t>
        <a:bodyPr/>
        <a:lstStyle/>
        <a:p>
          <a:endParaRPr lang="es-EC"/>
        </a:p>
      </dgm:t>
    </dgm:pt>
    <dgm:pt modelId="{9CACF3BD-97E9-4A3E-8D48-F31BA5A04F5B}">
      <dgm:prSet phldrT="[Texto]"/>
      <dgm:spPr/>
      <dgm:t>
        <a:bodyPr/>
        <a:lstStyle/>
        <a:p>
          <a:r>
            <a:rPr lang="es-EC" dirty="0" smtClean="0"/>
            <a:t>Interpolación</a:t>
          </a:r>
          <a:endParaRPr lang="es-EC" dirty="0"/>
        </a:p>
      </dgm:t>
    </dgm:pt>
    <dgm:pt modelId="{77120F56-84D5-4962-AC9F-FE0689DA685A}" type="parTrans" cxnId="{EEEC7E22-F20A-44BB-8C27-9DEAFE14DC19}">
      <dgm:prSet/>
      <dgm:spPr/>
      <dgm:t>
        <a:bodyPr/>
        <a:lstStyle/>
        <a:p>
          <a:endParaRPr lang="es-EC"/>
        </a:p>
      </dgm:t>
    </dgm:pt>
    <dgm:pt modelId="{4BC4E1AE-34A1-4E2D-B693-A1DFCCD81BF9}" type="sibTrans" cxnId="{EEEC7E22-F20A-44BB-8C27-9DEAFE14DC19}">
      <dgm:prSet/>
      <dgm:spPr/>
      <dgm:t>
        <a:bodyPr/>
        <a:lstStyle/>
        <a:p>
          <a:endParaRPr lang="es-EC"/>
        </a:p>
      </dgm:t>
    </dgm:pt>
    <dgm:pt modelId="{FF2CEA68-867A-453D-914A-EDA38711D109}">
      <dgm:prSet phldrT="[Texto]"/>
      <dgm:spPr/>
      <dgm:t>
        <a:bodyPr/>
        <a:lstStyle/>
        <a:p>
          <a:r>
            <a:rPr lang="es-EC" dirty="0" smtClean="0"/>
            <a:t>Extracción</a:t>
          </a:r>
          <a:endParaRPr lang="es-EC" dirty="0"/>
        </a:p>
      </dgm:t>
    </dgm:pt>
    <dgm:pt modelId="{B63C7B77-A8CE-40F5-A3C8-91652DC7845A}" type="parTrans" cxnId="{F3AF2465-1605-4CE5-9112-363C1CD76831}">
      <dgm:prSet/>
      <dgm:spPr/>
      <dgm:t>
        <a:bodyPr/>
        <a:lstStyle/>
        <a:p>
          <a:endParaRPr lang="es-EC"/>
        </a:p>
      </dgm:t>
    </dgm:pt>
    <dgm:pt modelId="{D50F20F9-EE5E-4539-89FD-130ABA8CB214}" type="sibTrans" cxnId="{F3AF2465-1605-4CE5-9112-363C1CD76831}">
      <dgm:prSet/>
      <dgm:spPr/>
      <dgm:t>
        <a:bodyPr/>
        <a:lstStyle/>
        <a:p>
          <a:endParaRPr lang="es-EC"/>
        </a:p>
      </dgm:t>
    </dgm:pt>
    <dgm:pt modelId="{52C2B251-CA0A-46A3-B00F-2A2931785E44}">
      <dgm:prSet phldrT="[Texto]"/>
      <dgm:spPr/>
      <dgm:t>
        <a:bodyPr/>
        <a:lstStyle/>
        <a:p>
          <a:r>
            <a:rPr lang="es-EC" dirty="0" smtClean="0"/>
            <a:t>Extraer valores del TEC (Excel)</a:t>
          </a:r>
          <a:endParaRPr lang="es-EC" dirty="0"/>
        </a:p>
      </dgm:t>
    </dgm:pt>
    <dgm:pt modelId="{68771054-1EAD-44AE-B117-99A168641E86}" type="parTrans" cxnId="{06BB0E72-61AA-4F56-9D96-BFDAD7593E28}">
      <dgm:prSet/>
      <dgm:spPr/>
      <dgm:t>
        <a:bodyPr/>
        <a:lstStyle/>
        <a:p>
          <a:endParaRPr lang="es-EC"/>
        </a:p>
      </dgm:t>
    </dgm:pt>
    <dgm:pt modelId="{04D8C04C-4593-4200-9E0B-47E0163EFD09}" type="sibTrans" cxnId="{06BB0E72-61AA-4F56-9D96-BFDAD7593E28}">
      <dgm:prSet/>
      <dgm:spPr/>
      <dgm:t>
        <a:bodyPr/>
        <a:lstStyle/>
        <a:p>
          <a:endParaRPr lang="es-EC"/>
        </a:p>
      </dgm:t>
    </dgm:pt>
    <dgm:pt modelId="{B0D65220-E3E8-4F51-B155-A6E453B5325D}" type="pres">
      <dgm:prSet presAssocID="{826C138C-038F-4919-8D24-8971DC7F3230}" presName="cycle" presStyleCnt="0">
        <dgm:presLayoutVars>
          <dgm:dir/>
          <dgm:resizeHandles val="exact"/>
        </dgm:presLayoutVars>
      </dgm:prSet>
      <dgm:spPr/>
    </dgm:pt>
    <dgm:pt modelId="{22A22802-5C5B-4194-A1C9-7B6FEC1909D3}" type="pres">
      <dgm:prSet presAssocID="{276A4596-9113-4E78-B327-1BB8BFEC2AD2}" presName="dummy" presStyleCnt="0"/>
      <dgm:spPr/>
    </dgm:pt>
    <dgm:pt modelId="{0F22E63E-54F8-4552-85DA-73353C7B4E3B}" type="pres">
      <dgm:prSet presAssocID="{276A4596-9113-4E78-B327-1BB8BFEC2AD2}" presName="node" presStyleLbl="revTx" presStyleIdx="0" presStyleCnt="4">
        <dgm:presLayoutVars>
          <dgm:bulletEnabled val="1"/>
        </dgm:presLayoutVars>
      </dgm:prSet>
      <dgm:spPr/>
      <dgm:t>
        <a:bodyPr/>
        <a:lstStyle/>
        <a:p>
          <a:endParaRPr lang="es-EC"/>
        </a:p>
      </dgm:t>
    </dgm:pt>
    <dgm:pt modelId="{0EEE5423-25D3-44F8-A198-01CB951B9BF3}" type="pres">
      <dgm:prSet presAssocID="{398CACED-14EC-473F-BAB5-4EE12EE2ABED}" presName="sibTrans" presStyleLbl="node1" presStyleIdx="0" presStyleCnt="4"/>
      <dgm:spPr/>
    </dgm:pt>
    <dgm:pt modelId="{75EE7582-3209-4242-8EFE-C1A718A64CEE}" type="pres">
      <dgm:prSet presAssocID="{9CACF3BD-97E9-4A3E-8D48-F31BA5A04F5B}" presName="dummy" presStyleCnt="0"/>
      <dgm:spPr/>
    </dgm:pt>
    <dgm:pt modelId="{1A513260-E73F-466F-999B-3E104BA1DADA}" type="pres">
      <dgm:prSet presAssocID="{9CACF3BD-97E9-4A3E-8D48-F31BA5A04F5B}" presName="node" presStyleLbl="revTx" presStyleIdx="1" presStyleCnt="4">
        <dgm:presLayoutVars>
          <dgm:bulletEnabled val="1"/>
        </dgm:presLayoutVars>
      </dgm:prSet>
      <dgm:spPr/>
    </dgm:pt>
    <dgm:pt modelId="{2E58A492-EE1F-4686-83C3-4BAB2B46CC24}" type="pres">
      <dgm:prSet presAssocID="{4BC4E1AE-34A1-4E2D-B693-A1DFCCD81BF9}" presName="sibTrans" presStyleLbl="node1" presStyleIdx="1" presStyleCnt="4"/>
      <dgm:spPr/>
    </dgm:pt>
    <dgm:pt modelId="{8177392C-9968-4E0C-9C52-BDF35B096EC8}" type="pres">
      <dgm:prSet presAssocID="{FF2CEA68-867A-453D-914A-EDA38711D109}" presName="dummy" presStyleCnt="0"/>
      <dgm:spPr/>
    </dgm:pt>
    <dgm:pt modelId="{3F6D1B42-155F-4130-8E0B-7B7A1856D653}" type="pres">
      <dgm:prSet presAssocID="{FF2CEA68-867A-453D-914A-EDA38711D109}" presName="node" presStyleLbl="revTx" presStyleIdx="2" presStyleCnt="4">
        <dgm:presLayoutVars>
          <dgm:bulletEnabled val="1"/>
        </dgm:presLayoutVars>
      </dgm:prSet>
      <dgm:spPr/>
    </dgm:pt>
    <dgm:pt modelId="{29F8B132-F4C8-43E2-A23D-2F33755CB8D7}" type="pres">
      <dgm:prSet presAssocID="{D50F20F9-EE5E-4539-89FD-130ABA8CB214}" presName="sibTrans" presStyleLbl="node1" presStyleIdx="2" presStyleCnt="4"/>
      <dgm:spPr/>
    </dgm:pt>
    <dgm:pt modelId="{4F123FA4-6E47-4635-A880-DB4D3DA89DF9}" type="pres">
      <dgm:prSet presAssocID="{52C2B251-CA0A-46A3-B00F-2A2931785E44}" presName="dummy" presStyleCnt="0"/>
      <dgm:spPr/>
    </dgm:pt>
    <dgm:pt modelId="{8D83BD2D-8ABD-4267-BE2A-B9C226389CB2}" type="pres">
      <dgm:prSet presAssocID="{52C2B251-CA0A-46A3-B00F-2A2931785E44}" presName="node" presStyleLbl="revTx" presStyleIdx="3" presStyleCnt="4">
        <dgm:presLayoutVars>
          <dgm:bulletEnabled val="1"/>
        </dgm:presLayoutVars>
      </dgm:prSet>
      <dgm:spPr/>
    </dgm:pt>
    <dgm:pt modelId="{90818045-AD66-4171-A0A5-2E128F045D32}" type="pres">
      <dgm:prSet presAssocID="{04D8C04C-4593-4200-9E0B-47E0163EFD09}" presName="sibTrans" presStyleLbl="node1" presStyleIdx="3" presStyleCnt="4"/>
      <dgm:spPr/>
    </dgm:pt>
  </dgm:ptLst>
  <dgm:cxnLst>
    <dgm:cxn modelId="{EEEC7E22-F20A-44BB-8C27-9DEAFE14DC19}" srcId="{826C138C-038F-4919-8D24-8971DC7F3230}" destId="{9CACF3BD-97E9-4A3E-8D48-F31BA5A04F5B}" srcOrd="1" destOrd="0" parTransId="{77120F56-84D5-4962-AC9F-FE0689DA685A}" sibTransId="{4BC4E1AE-34A1-4E2D-B693-A1DFCCD81BF9}"/>
    <dgm:cxn modelId="{C8EDE31C-4FA8-430F-8D53-2C75B62F0502}" srcId="{826C138C-038F-4919-8D24-8971DC7F3230}" destId="{276A4596-9113-4E78-B327-1BB8BFEC2AD2}" srcOrd="0" destOrd="0" parTransId="{1EC030BB-C064-4171-B5AF-1DE43AFC4274}" sibTransId="{398CACED-14EC-473F-BAB5-4EE12EE2ABED}"/>
    <dgm:cxn modelId="{284A5A7D-08E2-4066-88E4-43D4EE4793CF}" type="presOf" srcId="{52C2B251-CA0A-46A3-B00F-2A2931785E44}" destId="{8D83BD2D-8ABD-4267-BE2A-B9C226389CB2}" srcOrd="0" destOrd="0" presId="urn:microsoft.com/office/officeart/2005/8/layout/cycle1"/>
    <dgm:cxn modelId="{10F2885A-D031-4831-B4C2-F0CCFBA0888C}" type="presOf" srcId="{398CACED-14EC-473F-BAB5-4EE12EE2ABED}" destId="{0EEE5423-25D3-44F8-A198-01CB951B9BF3}" srcOrd="0" destOrd="0" presId="urn:microsoft.com/office/officeart/2005/8/layout/cycle1"/>
    <dgm:cxn modelId="{07BE5376-1A3E-40B9-8726-324E562995C2}" type="presOf" srcId="{9CACF3BD-97E9-4A3E-8D48-F31BA5A04F5B}" destId="{1A513260-E73F-466F-999B-3E104BA1DADA}" srcOrd="0" destOrd="0" presId="urn:microsoft.com/office/officeart/2005/8/layout/cycle1"/>
    <dgm:cxn modelId="{8B1BED97-A8C0-4A93-80CC-BD5BC90B600A}" type="presOf" srcId="{4BC4E1AE-34A1-4E2D-B693-A1DFCCD81BF9}" destId="{2E58A492-EE1F-4686-83C3-4BAB2B46CC24}" srcOrd="0" destOrd="0" presId="urn:microsoft.com/office/officeart/2005/8/layout/cycle1"/>
    <dgm:cxn modelId="{026E828C-7BD5-4709-AC3E-4A0B2F1DF49A}" type="presOf" srcId="{04D8C04C-4593-4200-9E0B-47E0163EFD09}" destId="{90818045-AD66-4171-A0A5-2E128F045D32}" srcOrd="0" destOrd="0" presId="urn:microsoft.com/office/officeart/2005/8/layout/cycle1"/>
    <dgm:cxn modelId="{F3AF2465-1605-4CE5-9112-363C1CD76831}" srcId="{826C138C-038F-4919-8D24-8971DC7F3230}" destId="{FF2CEA68-867A-453D-914A-EDA38711D109}" srcOrd="2" destOrd="0" parTransId="{B63C7B77-A8CE-40F5-A3C8-91652DC7845A}" sibTransId="{D50F20F9-EE5E-4539-89FD-130ABA8CB214}"/>
    <dgm:cxn modelId="{E0FE1F4E-96FD-435A-B942-EE3AB342D932}" type="presOf" srcId="{276A4596-9113-4E78-B327-1BB8BFEC2AD2}" destId="{0F22E63E-54F8-4552-85DA-73353C7B4E3B}" srcOrd="0" destOrd="0" presId="urn:microsoft.com/office/officeart/2005/8/layout/cycle1"/>
    <dgm:cxn modelId="{FA4053BD-CCF3-4F72-9436-5A806E563387}" type="presOf" srcId="{826C138C-038F-4919-8D24-8971DC7F3230}" destId="{B0D65220-E3E8-4F51-B155-A6E453B5325D}" srcOrd="0" destOrd="0" presId="urn:microsoft.com/office/officeart/2005/8/layout/cycle1"/>
    <dgm:cxn modelId="{06BB0E72-61AA-4F56-9D96-BFDAD7593E28}" srcId="{826C138C-038F-4919-8D24-8971DC7F3230}" destId="{52C2B251-CA0A-46A3-B00F-2A2931785E44}" srcOrd="3" destOrd="0" parTransId="{68771054-1EAD-44AE-B117-99A168641E86}" sibTransId="{04D8C04C-4593-4200-9E0B-47E0163EFD09}"/>
    <dgm:cxn modelId="{B990F1FE-A541-4D49-A492-19F81929C079}" type="presOf" srcId="{D50F20F9-EE5E-4539-89FD-130ABA8CB214}" destId="{29F8B132-F4C8-43E2-A23D-2F33755CB8D7}" srcOrd="0" destOrd="0" presId="urn:microsoft.com/office/officeart/2005/8/layout/cycle1"/>
    <dgm:cxn modelId="{8E9C385D-5076-44A3-8F22-48F780B9C3BC}" type="presOf" srcId="{FF2CEA68-867A-453D-914A-EDA38711D109}" destId="{3F6D1B42-155F-4130-8E0B-7B7A1856D653}" srcOrd="0" destOrd="0" presId="urn:microsoft.com/office/officeart/2005/8/layout/cycle1"/>
    <dgm:cxn modelId="{A9CF9D93-5238-4C8E-A8E7-56DCCAD96974}" type="presParOf" srcId="{B0D65220-E3E8-4F51-B155-A6E453B5325D}" destId="{22A22802-5C5B-4194-A1C9-7B6FEC1909D3}" srcOrd="0" destOrd="0" presId="urn:microsoft.com/office/officeart/2005/8/layout/cycle1"/>
    <dgm:cxn modelId="{58FD267F-095A-4E65-980F-EFF5D50683EF}" type="presParOf" srcId="{B0D65220-E3E8-4F51-B155-A6E453B5325D}" destId="{0F22E63E-54F8-4552-85DA-73353C7B4E3B}" srcOrd="1" destOrd="0" presId="urn:microsoft.com/office/officeart/2005/8/layout/cycle1"/>
    <dgm:cxn modelId="{2EC6D5E7-B527-4171-A58B-2BFCA530DD47}" type="presParOf" srcId="{B0D65220-E3E8-4F51-B155-A6E453B5325D}" destId="{0EEE5423-25D3-44F8-A198-01CB951B9BF3}" srcOrd="2" destOrd="0" presId="urn:microsoft.com/office/officeart/2005/8/layout/cycle1"/>
    <dgm:cxn modelId="{7789AFCD-4A3F-44FC-A116-08009D14E2DA}" type="presParOf" srcId="{B0D65220-E3E8-4F51-B155-A6E453B5325D}" destId="{75EE7582-3209-4242-8EFE-C1A718A64CEE}" srcOrd="3" destOrd="0" presId="urn:microsoft.com/office/officeart/2005/8/layout/cycle1"/>
    <dgm:cxn modelId="{3A26271F-F1ED-49CA-B624-CE8C6C703BB1}" type="presParOf" srcId="{B0D65220-E3E8-4F51-B155-A6E453B5325D}" destId="{1A513260-E73F-466F-999B-3E104BA1DADA}" srcOrd="4" destOrd="0" presId="urn:microsoft.com/office/officeart/2005/8/layout/cycle1"/>
    <dgm:cxn modelId="{946277B4-148C-452F-AED8-83C1AFAC6D57}" type="presParOf" srcId="{B0D65220-E3E8-4F51-B155-A6E453B5325D}" destId="{2E58A492-EE1F-4686-83C3-4BAB2B46CC24}" srcOrd="5" destOrd="0" presId="urn:microsoft.com/office/officeart/2005/8/layout/cycle1"/>
    <dgm:cxn modelId="{892930D7-707F-4498-B88D-CE854508D72B}" type="presParOf" srcId="{B0D65220-E3E8-4F51-B155-A6E453B5325D}" destId="{8177392C-9968-4E0C-9C52-BDF35B096EC8}" srcOrd="6" destOrd="0" presId="urn:microsoft.com/office/officeart/2005/8/layout/cycle1"/>
    <dgm:cxn modelId="{92FB09C5-C3D5-4927-92F7-FDB83BBEDB76}" type="presParOf" srcId="{B0D65220-E3E8-4F51-B155-A6E453B5325D}" destId="{3F6D1B42-155F-4130-8E0B-7B7A1856D653}" srcOrd="7" destOrd="0" presId="urn:microsoft.com/office/officeart/2005/8/layout/cycle1"/>
    <dgm:cxn modelId="{4C443015-5235-4BA9-9E72-06AD2C80D1A5}" type="presParOf" srcId="{B0D65220-E3E8-4F51-B155-A6E453B5325D}" destId="{29F8B132-F4C8-43E2-A23D-2F33755CB8D7}" srcOrd="8" destOrd="0" presId="urn:microsoft.com/office/officeart/2005/8/layout/cycle1"/>
    <dgm:cxn modelId="{21757D2B-7143-4DAB-A9E6-C79E8AB6DC29}" type="presParOf" srcId="{B0D65220-E3E8-4F51-B155-A6E453B5325D}" destId="{4F123FA4-6E47-4635-A880-DB4D3DA89DF9}" srcOrd="9" destOrd="0" presId="urn:microsoft.com/office/officeart/2005/8/layout/cycle1"/>
    <dgm:cxn modelId="{8C2B1F34-986E-4F28-B149-13EF539B0E81}" type="presParOf" srcId="{B0D65220-E3E8-4F51-B155-A6E453B5325D}" destId="{8D83BD2D-8ABD-4267-BE2A-B9C226389CB2}" srcOrd="10" destOrd="0" presId="urn:microsoft.com/office/officeart/2005/8/layout/cycle1"/>
    <dgm:cxn modelId="{C5E0C76B-E0A4-4093-AC1D-65DAE86EDE4D}" type="presParOf" srcId="{B0D65220-E3E8-4F51-B155-A6E453B5325D}" destId="{90818045-AD66-4171-A0A5-2E128F045D32}" srcOrd="11" destOrd="0" presId="urn:microsoft.com/office/officeart/2005/8/layout/cycle1"/>
  </dgm:cxnLst>
  <dgm:bg/>
  <dgm:whole/>
</dgm:dataModel>
</file>

<file path=ppt/diagrams/data18.xml><?xml version="1.0" encoding="utf-8"?>
<dgm:dataModel xmlns:dgm="http://schemas.openxmlformats.org/drawingml/2006/diagram" xmlns:a="http://schemas.openxmlformats.org/drawingml/2006/main">
  <dgm:ptLst>
    <dgm:pt modelId="{1AF4CBD9-8378-4CB6-95F8-E55A06FCCD8F}" type="doc">
      <dgm:prSet loTypeId="urn:microsoft.com/office/officeart/2005/8/layout/equation1" loCatId="process" qsTypeId="urn:microsoft.com/office/officeart/2005/8/quickstyle/simple1" qsCatId="simple" csTypeId="urn:microsoft.com/office/officeart/2005/8/colors/accent2_1" csCatId="accent2" phldr="1"/>
      <dgm:spPr/>
    </dgm:pt>
    <dgm:pt modelId="{8D428E45-E8B1-4304-816D-187C3E7FE6E4}">
      <dgm:prSet phldrT="[Texto]"/>
      <dgm:spPr/>
      <dgm:t>
        <a:bodyPr/>
        <a:lstStyle/>
        <a:p>
          <a:r>
            <a:rPr lang="es-EC" dirty="0" smtClean="0"/>
            <a:t>Con aplicación del modelo</a:t>
          </a:r>
          <a:endParaRPr lang="es-EC" dirty="0"/>
        </a:p>
      </dgm:t>
    </dgm:pt>
    <dgm:pt modelId="{018AADDC-3826-43DE-8A88-A2D0F85ACCF6}" type="parTrans" cxnId="{31C08D52-BE0F-449B-ACDA-EEE1B453CC80}">
      <dgm:prSet/>
      <dgm:spPr/>
      <dgm:t>
        <a:bodyPr/>
        <a:lstStyle/>
        <a:p>
          <a:endParaRPr lang="es-EC"/>
        </a:p>
      </dgm:t>
    </dgm:pt>
    <dgm:pt modelId="{583A3C8F-946A-486F-8243-F7188CBBBBA5}" type="sibTrans" cxnId="{31C08D52-BE0F-449B-ACDA-EEE1B453CC80}">
      <dgm:prSet/>
      <dgm:spPr/>
      <dgm:t>
        <a:bodyPr/>
        <a:lstStyle/>
        <a:p>
          <a:endParaRPr lang="es-EC"/>
        </a:p>
      </dgm:t>
    </dgm:pt>
    <dgm:pt modelId="{FF7F7283-60AB-4AF0-8703-7905242EBE49}">
      <dgm:prSet phldrT="[Texto]"/>
      <dgm:spPr/>
      <dgm:t>
        <a:bodyPr/>
        <a:lstStyle/>
        <a:p>
          <a:r>
            <a:rPr lang="es-EC" dirty="0" smtClean="0"/>
            <a:t>Sin aplicación del modelo</a:t>
          </a:r>
          <a:endParaRPr lang="es-EC" dirty="0"/>
        </a:p>
      </dgm:t>
    </dgm:pt>
    <dgm:pt modelId="{694B36BA-6BBC-42C4-B527-D823B0F14E13}" type="parTrans" cxnId="{6F3B608C-A163-4779-AC4F-6E309BF3ED6F}">
      <dgm:prSet/>
      <dgm:spPr/>
      <dgm:t>
        <a:bodyPr/>
        <a:lstStyle/>
        <a:p>
          <a:endParaRPr lang="es-EC"/>
        </a:p>
      </dgm:t>
    </dgm:pt>
    <dgm:pt modelId="{4EDDA636-A23D-4488-831F-764098FE83BD}" type="sibTrans" cxnId="{6F3B608C-A163-4779-AC4F-6E309BF3ED6F}">
      <dgm:prSet/>
      <dgm:spPr/>
      <dgm:t>
        <a:bodyPr/>
        <a:lstStyle/>
        <a:p>
          <a:endParaRPr lang="es-EC"/>
        </a:p>
      </dgm:t>
    </dgm:pt>
    <dgm:pt modelId="{7775E8BE-F95C-4CDF-9EC4-4BBAFF0DD37B}">
      <dgm:prSet phldrT="[Texto]"/>
      <dgm:spPr/>
      <dgm:t>
        <a:bodyPr/>
        <a:lstStyle/>
        <a:p>
          <a:r>
            <a:rPr lang="es-EC" dirty="0" smtClean="0"/>
            <a:t>Diferencia</a:t>
          </a:r>
          <a:endParaRPr lang="es-EC" dirty="0"/>
        </a:p>
      </dgm:t>
    </dgm:pt>
    <dgm:pt modelId="{68D1DA9F-04E8-4590-B5BD-B6AC503FE485}" type="parTrans" cxnId="{B3071BC9-35F8-453F-B609-32844774F2D2}">
      <dgm:prSet/>
      <dgm:spPr/>
      <dgm:t>
        <a:bodyPr/>
        <a:lstStyle/>
        <a:p>
          <a:endParaRPr lang="es-EC"/>
        </a:p>
      </dgm:t>
    </dgm:pt>
    <dgm:pt modelId="{A303D180-2786-49F3-B5EC-37C87E39E073}" type="sibTrans" cxnId="{B3071BC9-35F8-453F-B609-32844774F2D2}">
      <dgm:prSet/>
      <dgm:spPr/>
      <dgm:t>
        <a:bodyPr/>
        <a:lstStyle/>
        <a:p>
          <a:endParaRPr lang="es-EC"/>
        </a:p>
      </dgm:t>
    </dgm:pt>
    <dgm:pt modelId="{94D79D8A-3A75-4F65-B8A8-FF780ED0B914}" type="pres">
      <dgm:prSet presAssocID="{1AF4CBD9-8378-4CB6-95F8-E55A06FCCD8F}" presName="linearFlow" presStyleCnt="0">
        <dgm:presLayoutVars>
          <dgm:dir/>
          <dgm:resizeHandles val="exact"/>
        </dgm:presLayoutVars>
      </dgm:prSet>
      <dgm:spPr/>
    </dgm:pt>
    <dgm:pt modelId="{CDBCFA95-93C6-4C1A-8A87-E8D382014E5D}" type="pres">
      <dgm:prSet presAssocID="{8D428E45-E8B1-4304-816D-187C3E7FE6E4}" presName="node" presStyleLbl="node1" presStyleIdx="0" presStyleCnt="3">
        <dgm:presLayoutVars>
          <dgm:bulletEnabled val="1"/>
        </dgm:presLayoutVars>
      </dgm:prSet>
      <dgm:spPr/>
      <dgm:t>
        <a:bodyPr/>
        <a:lstStyle/>
        <a:p>
          <a:endParaRPr lang="es-EC"/>
        </a:p>
      </dgm:t>
    </dgm:pt>
    <dgm:pt modelId="{11295771-CE42-4632-8DA7-AE8B30F047EF}" type="pres">
      <dgm:prSet presAssocID="{583A3C8F-946A-486F-8243-F7188CBBBBA5}" presName="spacerL" presStyleCnt="0"/>
      <dgm:spPr/>
    </dgm:pt>
    <dgm:pt modelId="{DE447C94-3CDB-4EA1-BE88-F7290349F825}" type="pres">
      <dgm:prSet presAssocID="{583A3C8F-946A-486F-8243-F7188CBBBBA5}" presName="sibTrans" presStyleLbl="sibTrans2D1" presStyleIdx="0" presStyleCnt="2"/>
      <dgm:spPr/>
    </dgm:pt>
    <dgm:pt modelId="{45F915BA-E773-4690-A422-74D4A92904FB}" type="pres">
      <dgm:prSet presAssocID="{583A3C8F-946A-486F-8243-F7188CBBBBA5}" presName="spacerR" presStyleCnt="0"/>
      <dgm:spPr/>
    </dgm:pt>
    <dgm:pt modelId="{31161289-5601-4596-85B1-907D1240EEC7}" type="pres">
      <dgm:prSet presAssocID="{FF7F7283-60AB-4AF0-8703-7905242EBE49}" presName="node" presStyleLbl="node1" presStyleIdx="1" presStyleCnt="3">
        <dgm:presLayoutVars>
          <dgm:bulletEnabled val="1"/>
        </dgm:presLayoutVars>
      </dgm:prSet>
      <dgm:spPr/>
      <dgm:t>
        <a:bodyPr/>
        <a:lstStyle/>
        <a:p>
          <a:endParaRPr lang="es-EC"/>
        </a:p>
      </dgm:t>
    </dgm:pt>
    <dgm:pt modelId="{873F660F-F401-4C4B-8959-FC0E03FF7CD1}" type="pres">
      <dgm:prSet presAssocID="{4EDDA636-A23D-4488-831F-764098FE83BD}" presName="spacerL" presStyleCnt="0"/>
      <dgm:spPr/>
    </dgm:pt>
    <dgm:pt modelId="{D7DA1050-4651-4926-9C22-641EBA3477BF}" type="pres">
      <dgm:prSet presAssocID="{4EDDA636-A23D-4488-831F-764098FE83BD}" presName="sibTrans" presStyleLbl="sibTrans2D1" presStyleIdx="1" presStyleCnt="2"/>
      <dgm:spPr/>
    </dgm:pt>
    <dgm:pt modelId="{06D5990B-D265-43A7-8647-6A8CDE1AAB98}" type="pres">
      <dgm:prSet presAssocID="{4EDDA636-A23D-4488-831F-764098FE83BD}" presName="spacerR" presStyleCnt="0"/>
      <dgm:spPr/>
    </dgm:pt>
    <dgm:pt modelId="{679A4523-9BF2-4123-B654-93F1511C7713}" type="pres">
      <dgm:prSet presAssocID="{7775E8BE-F95C-4CDF-9EC4-4BBAFF0DD37B}" presName="node" presStyleLbl="node1" presStyleIdx="2" presStyleCnt="3">
        <dgm:presLayoutVars>
          <dgm:bulletEnabled val="1"/>
        </dgm:presLayoutVars>
      </dgm:prSet>
      <dgm:spPr/>
    </dgm:pt>
  </dgm:ptLst>
  <dgm:cxnLst>
    <dgm:cxn modelId="{6F3B608C-A163-4779-AC4F-6E309BF3ED6F}" srcId="{1AF4CBD9-8378-4CB6-95F8-E55A06FCCD8F}" destId="{FF7F7283-60AB-4AF0-8703-7905242EBE49}" srcOrd="1" destOrd="0" parTransId="{694B36BA-6BBC-42C4-B527-D823B0F14E13}" sibTransId="{4EDDA636-A23D-4488-831F-764098FE83BD}"/>
    <dgm:cxn modelId="{59B760C3-B6CC-4F2C-9F86-9AA59D3C7F68}" type="presOf" srcId="{1AF4CBD9-8378-4CB6-95F8-E55A06FCCD8F}" destId="{94D79D8A-3A75-4F65-B8A8-FF780ED0B914}" srcOrd="0" destOrd="0" presId="urn:microsoft.com/office/officeart/2005/8/layout/equation1"/>
    <dgm:cxn modelId="{B3071BC9-35F8-453F-B609-32844774F2D2}" srcId="{1AF4CBD9-8378-4CB6-95F8-E55A06FCCD8F}" destId="{7775E8BE-F95C-4CDF-9EC4-4BBAFF0DD37B}" srcOrd="2" destOrd="0" parTransId="{68D1DA9F-04E8-4590-B5BD-B6AC503FE485}" sibTransId="{A303D180-2786-49F3-B5EC-37C87E39E073}"/>
    <dgm:cxn modelId="{F04D6E2D-F580-45B4-818A-90321FDE8018}" type="presOf" srcId="{4EDDA636-A23D-4488-831F-764098FE83BD}" destId="{D7DA1050-4651-4926-9C22-641EBA3477BF}" srcOrd="0" destOrd="0" presId="urn:microsoft.com/office/officeart/2005/8/layout/equation1"/>
    <dgm:cxn modelId="{9302594F-9174-454C-AE9F-E076C039BBDC}" type="presOf" srcId="{8D428E45-E8B1-4304-816D-187C3E7FE6E4}" destId="{CDBCFA95-93C6-4C1A-8A87-E8D382014E5D}" srcOrd="0" destOrd="0" presId="urn:microsoft.com/office/officeart/2005/8/layout/equation1"/>
    <dgm:cxn modelId="{2C821E75-4DC9-4CC5-B211-9C07DC5CBD03}" type="presOf" srcId="{7775E8BE-F95C-4CDF-9EC4-4BBAFF0DD37B}" destId="{679A4523-9BF2-4123-B654-93F1511C7713}" srcOrd="0" destOrd="0" presId="urn:microsoft.com/office/officeart/2005/8/layout/equation1"/>
    <dgm:cxn modelId="{FEC670BF-762B-4331-BE4F-765FA7E50C13}" type="presOf" srcId="{FF7F7283-60AB-4AF0-8703-7905242EBE49}" destId="{31161289-5601-4596-85B1-907D1240EEC7}" srcOrd="0" destOrd="0" presId="urn:microsoft.com/office/officeart/2005/8/layout/equation1"/>
    <dgm:cxn modelId="{31C08D52-BE0F-449B-ACDA-EEE1B453CC80}" srcId="{1AF4CBD9-8378-4CB6-95F8-E55A06FCCD8F}" destId="{8D428E45-E8B1-4304-816D-187C3E7FE6E4}" srcOrd="0" destOrd="0" parTransId="{018AADDC-3826-43DE-8A88-A2D0F85ACCF6}" sibTransId="{583A3C8F-946A-486F-8243-F7188CBBBBA5}"/>
    <dgm:cxn modelId="{7565276D-E5BC-44B0-88D0-FD1D29D3D769}" type="presOf" srcId="{583A3C8F-946A-486F-8243-F7188CBBBBA5}" destId="{DE447C94-3CDB-4EA1-BE88-F7290349F825}" srcOrd="0" destOrd="0" presId="urn:microsoft.com/office/officeart/2005/8/layout/equation1"/>
    <dgm:cxn modelId="{A67A2013-F123-4D57-BE6E-3989572B9099}" type="presParOf" srcId="{94D79D8A-3A75-4F65-B8A8-FF780ED0B914}" destId="{CDBCFA95-93C6-4C1A-8A87-E8D382014E5D}" srcOrd="0" destOrd="0" presId="urn:microsoft.com/office/officeart/2005/8/layout/equation1"/>
    <dgm:cxn modelId="{FB243153-D01E-4C68-8D52-4EDA28B17EE2}" type="presParOf" srcId="{94D79D8A-3A75-4F65-B8A8-FF780ED0B914}" destId="{11295771-CE42-4632-8DA7-AE8B30F047EF}" srcOrd="1" destOrd="0" presId="urn:microsoft.com/office/officeart/2005/8/layout/equation1"/>
    <dgm:cxn modelId="{6479CFA5-985D-4BE4-BB90-0B603E70E467}" type="presParOf" srcId="{94D79D8A-3A75-4F65-B8A8-FF780ED0B914}" destId="{DE447C94-3CDB-4EA1-BE88-F7290349F825}" srcOrd="2" destOrd="0" presId="urn:microsoft.com/office/officeart/2005/8/layout/equation1"/>
    <dgm:cxn modelId="{F908C1A5-56E8-40A4-9765-D31DA69AFC5A}" type="presParOf" srcId="{94D79D8A-3A75-4F65-B8A8-FF780ED0B914}" destId="{45F915BA-E773-4690-A422-74D4A92904FB}" srcOrd="3" destOrd="0" presId="urn:microsoft.com/office/officeart/2005/8/layout/equation1"/>
    <dgm:cxn modelId="{B87CA180-F8ED-4AAE-950A-CFC2CCCE5031}" type="presParOf" srcId="{94D79D8A-3A75-4F65-B8A8-FF780ED0B914}" destId="{31161289-5601-4596-85B1-907D1240EEC7}" srcOrd="4" destOrd="0" presId="urn:microsoft.com/office/officeart/2005/8/layout/equation1"/>
    <dgm:cxn modelId="{C6CAA842-EAB8-476E-9773-E4314D5F473C}" type="presParOf" srcId="{94D79D8A-3A75-4F65-B8A8-FF780ED0B914}" destId="{873F660F-F401-4C4B-8959-FC0E03FF7CD1}" srcOrd="5" destOrd="0" presId="urn:microsoft.com/office/officeart/2005/8/layout/equation1"/>
    <dgm:cxn modelId="{D1B02E2A-B82D-4231-AC90-B0AC495077D7}" type="presParOf" srcId="{94D79D8A-3A75-4F65-B8A8-FF780ED0B914}" destId="{D7DA1050-4651-4926-9C22-641EBA3477BF}" srcOrd="6" destOrd="0" presId="urn:microsoft.com/office/officeart/2005/8/layout/equation1"/>
    <dgm:cxn modelId="{C34BC578-0691-4958-B03E-246E597C96DB}" type="presParOf" srcId="{94D79D8A-3A75-4F65-B8A8-FF780ED0B914}" destId="{06D5990B-D265-43A7-8647-6A8CDE1AAB98}" srcOrd="7" destOrd="0" presId="urn:microsoft.com/office/officeart/2005/8/layout/equation1"/>
    <dgm:cxn modelId="{331B338B-15D1-4E6A-A5A8-C4922E246EC2}" type="presParOf" srcId="{94D79D8A-3A75-4F65-B8A8-FF780ED0B914}" destId="{679A4523-9BF2-4123-B654-93F1511C7713}" srcOrd="8" destOrd="0" presId="urn:microsoft.com/office/officeart/2005/8/layout/equation1"/>
  </dgm:cxnLst>
  <dgm:bg/>
  <dgm:whole/>
</dgm:dataModel>
</file>

<file path=ppt/diagrams/data2.xml><?xml version="1.0" encoding="utf-8"?>
<dgm:dataModel xmlns:dgm="http://schemas.openxmlformats.org/drawingml/2006/diagram" xmlns:a="http://schemas.openxmlformats.org/drawingml/2006/main">
  <dgm:ptLst>
    <dgm:pt modelId="{2F7CBAB6-A7D8-44A9-A7BA-BBC5872ACDB1}"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EC"/>
        </a:p>
      </dgm:t>
    </dgm:pt>
    <dgm:pt modelId="{00F4290D-8267-4496-BC54-A6E5871F54AC}">
      <dgm:prSet phldrT="[Texto]"/>
      <dgm:spPr/>
      <dgm:t>
        <a:bodyPr/>
        <a:lstStyle/>
        <a:p>
          <a:r>
            <a:rPr lang="es-EC" dirty="0" smtClean="0"/>
            <a:t>Concentración de una densidad libre de electrones </a:t>
          </a:r>
          <a:endParaRPr lang="es-EC" dirty="0"/>
        </a:p>
      </dgm:t>
    </dgm:pt>
    <dgm:pt modelId="{6B747844-22CB-4721-9DF1-B18A493A3E2A}" type="parTrans" cxnId="{CBE89B1E-E511-49E8-899A-248B208D5851}">
      <dgm:prSet/>
      <dgm:spPr/>
      <dgm:t>
        <a:bodyPr/>
        <a:lstStyle/>
        <a:p>
          <a:endParaRPr lang="es-EC"/>
        </a:p>
      </dgm:t>
    </dgm:pt>
    <dgm:pt modelId="{DFEBCBB9-E2B6-4C9F-88BA-2375C6AE5758}" type="sibTrans" cxnId="{CBE89B1E-E511-49E8-899A-248B208D5851}">
      <dgm:prSet/>
      <dgm:spPr/>
      <dgm:t>
        <a:bodyPr/>
        <a:lstStyle/>
        <a:p>
          <a:endParaRPr lang="es-EC"/>
        </a:p>
      </dgm:t>
    </dgm:pt>
    <dgm:pt modelId="{575AC865-9DAB-4C3B-A514-76CDFB7DDCCB}">
      <dgm:prSet phldrT="[Texto]"/>
      <dgm:spPr/>
      <dgm:t>
        <a:bodyPr/>
        <a:lstStyle/>
        <a:p>
          <a:r>
            <a:rPr lang="es-EC" dirty="0" smtClean="0"/>
            <a:t>Alternativas para reducir el efecto de la ionosfera.</a:t>
          </a:r>
          <a:endParaRPr lang="es-EC" dirty="0"/>
        </a:p>
      </dgm:t>
    </dgm:pt>
    <dgm:pt modelId="{62E8F6A1-B5BB-4507-AC2E-4920978C36D0}" type="parTrans" cxnId="{2928D829-5A65-4116-9C73-0363848B8968}">
      <dgm:prSet/>
      <dgm:spPr/>
      <dgm:t>
        <a:bodyPr/>
        <a:lstStyle/>
        <a:p>
          <a:endParaRPr lang="es-EC"/>
        </a:p>
      </dgm:t>
    </dgm:pt>
    <dgm:pt modelId="{31C9ECE8-5586-4115-8877-38FDEFDECC3C}" type="sibTrans" cxnId="{2928D829-5A65-4116-9C73-0363848B8968}">
      <dgm:prSet/>
      <dgm:spPr/>
      <dgm:t>
        <a:bodyPr/>
        <a:lstStyle/>
        <a:p>
          <a:endParaRPr lang="es-EC"/>
        </a:p>
      </dgm:t>
    </dgm:pt>
    <dgm:pt modelId="{39801640-4726-4272-9544-29AFC9DAC84F}">
      <dgm:prSet phldrT="[Texto]"/>
      <dgm:spPr/>
      <dgm:t>
        <a:bodyPr/>
        <a:lstStyle/>
        <a:p>
          <a:r>
            <a:rPr lang="es-EC" dirty="0" smtClean="0"/>
            <a:t>Modelos calculados por Organismos Internacionales.</a:t>
          </a:r>
          <a:endParaRPr lang="es-EC" dirty="0"/>
        </a:p>
      </dgm:t>
    </dgm:pt>
    <dgm:pt modelId="{C32AFE50-3A94-4D1C-9979-BE73C08F8E2B}" type="parTrans" cxnId="{E0CC9379-9D84-4C19-87EE-AEBB1686F54E}">
      <dgm:prSet/>
      <dgm:spPr/>
      <dgm:t>
        <a:bodyPr/>
        <a:lstStyle/>
        <a:p>
          <a:endParaRPr lang="es-EC"/>
        </a:p>
      </dgm:t>
    </dgm:pt>
    <dgm:pt modelId="{1DB24F55-0CCE-45BD-8B04-8D69A727FE09}" type="sibTrans" cxnId="{E0CC9379-9D84-4C19-87EE-AEBB1686F54E}">
      <dgm:prSet/>
      <dgm:spPr/>
      <dgm:t>
        <a:bodyPr/>
        <a:lstStyle/>
        <a:p>
          <a:endParaRPr lang="es-EC"/>
        </a:p>
      </dgm:t>
    </dgm:pt>
    <dgm:pt modelId="{24B269AE-051A-468D-80A1-C67D68AFA548}">
      <dgm:prSet/>
      <dgm:spPr/>
      <dgm:t>
        <a:bodyPr/>
        <a:lstStyle/>
        <a:p>
          <a:r>
            <a:rPr lang="es-EC" dirty="0" smtClean="0"/>
            <a:t>Estaciones de Monitoreo Continuo.</a:t>
          </a:r>
          <a:endParaRPr lang="es-EC" dirty="0"/>
        </a:p>
      </dgm:t>
    </dgm:pt>
    <dgm:pt modelId="{EA432771-940A-417A-BBDB-434F01A5E9FB}" type="parTrans" cxnId="{9BDC2D02-26CB-4DD7-B52E-79A538C8F147}">
      <dgm:prSet/>
      <dgm:spPr/>
      <dgm:t>
        <a:bodyPr/>
        <a:lstStyle/>
        <a:p>
          <a:endParaRPr lang="es-EC"/>
        </a:p>
      </dgm:t>
    </dgm:pt>
    <dgm:pt modelId="{37D610D2-7361-44FA-BF07-423DCE18C2B7}" type="sibTrans" cxnId="{9BDC2D02-26CB-4DD7-B52E-79A538C8F147}">
      <dgm:prSet/>
      <dgm:spPr/>
      <dgm:t>
        <a:bodyPr/>
        <a:lstStyle/>
        <a:p>
          <a:endParaRPr lang="es-EC"/>
        </a:p>
      </dgm:t>
    </dgm:pt>
    <dgm:pt modelId="{3DCE4370-F71C-4090-81B3-5F1A27021DFA}" type="pres">
      <dgm:prSet presAssocID="{2F7CBAB6-A7D8-44A9-A7BA-BBC5872ACDB1}" presName="outerComposite" presStyleCnt="0">
        <dgm:presLayoutVars>
          <dgm:chMax val="5"/>
          <dgm:dir/>
          <dgm:resizeHandles val="exact"/>
        </dgm:presLayoutVars>
      </dgm:prSet>
      <dgm:spPr/>
      <dgm:t>
        <a:bodyPr/>
        <a:lstStyle/>
        <a:p>
          <a:endParaRPr lang="es-EC"/>
        </a:p>
      </dgm:t>
    </dgm:pt>
    <dgm:pt modelId="{F7C9E554-DEF6-4D00-9ACD-1C77C4C49BCD}" type="pres">
      <dgm:prSet presAssocID="{2F7CBAB6-A7D8-44A9-A7BA-BBC5872ACDB1}" presName="dummyMaxCanvas" presStyleCnt="0">
        <dgm:presLayoutVars/>
      </dgm:prSet>
      <dgm:spPr/>
    </dgm:pt>
    <dgm:pt modelId="{29D93171-713E-4AE9-BC5E-8AA82C1F0726}" type="pres">
      <dgm:prSet presAssocID="{2F7CBAB6-A7D8-44A9-A7BA-BBC5872ACDB1}" presName="FourNodes_1" presStyleLbl="node1" presStyleIdx="0" presStyleCnt="4">
        <dgm:presLayoutVars>
          <dgm:bulletEnabled val="1"/>
        </dgm:presLayoutVars>
      </dgm:prSet>
      <dgm:spPr/>
      <dgm:t>
        <a:bodyPr/>
        <a:lstStyle/>
        <a:p>
          <a:endParaRPr lang="es-EC"/>
        </a:p>
      </dgm:t>
    </dgm:pt>
    <dgm:pt modelId="{6D1918E9-D659-417D-9BE7-248C4119396A}" type="pres">
      <dgm:prSet presAssocID="{2F7CBAB6-A7D8-44A9-A7BA-BBC5872ACDB1}" presName="FourNodes_2" presStyleLbl="node1" presStyleIdx="1" presStyleCnt="4">
        <dgm:presLayoutVars>
          <dgm:bulletEnabled val="1"/>
        </dgm:presLayoutVars>
      </dgm:prSet>
      <dgm:spPr/>
      <dgm:t>
        <a:bodyPr/>
        <a:lstStyle/>
        <a:p>
          <a:endParaRPr lang="es-EC"/>
        </a:p>
      </dgm:t>
    </dgm:pt>
    <dgm:pt modelId="{F247C324-B503-4968-925C-CB9D18BB89C8}" type="pres">
      <dgm:prSet presAssocID="{2F7CBAB6-A7D8-44A9-A7BA-BBC5872ACDB1}" presName="FourNodes_3" presStyleLbl="node1" presStyleIdx="2" presStyleCnt="4">
        <dgm:presLayoutVars>
          <dgm:bulletEnabled val="1"/>
        </dgm:presLayoutVars>
      </dgm:prSet>
      <dgm:spPr/>
      <dgm:t>
        <a:bodyPr/>
        <a:lstStyle/>
        <a:p>
          <a:endParaRPr lang="es-EC"/>
        </a:p>
      </dgm:t>
    </dgm:pt>
    <dgm:pt modelId="{2E3377CD-6F9A-4490-A065-3B23C7A2C329}" type="pres">
      <dgm:prSet presAssocID="{2F7CBAB6-A7D8-44A9-A7BA-BBC5872ACDB1}" presName="FourNodes_4" presStyleLbl="node1" presStyleIdx="3" presStyleCnt="4">
        <dgm:presLayoutVars>
          <dgm:bulletEnabled val="1"/>
        </dgm:presLayoutVars>
      </dgm:prSet>
      <dgm:spPr/>
      <dgm:t>
        <a:bodyPr/>
        <a:lstStyle/>
        <a:p>
          <a:endParaRPr lang="es-EC"/>
        </a:p>
      </dgm:t>
    </dgm:pt>
    <dgm:pt modelId="{8D7B7304-F584-46CE-A1E0-0A4282281AA5}" type="pres">
      <dgm:prSet presAssocID="{2F7CBAB6-A7D8-44A9-A7BA-BBC5872ACDB1}" presName="FourConn_1-2" presStyleLbl="fgAccFollowNode1" presStyleIdx="0" presStyleCnt="3">
        <dgm:presLayoutVars>
          <dgm:bulletEnabled val="1"/>
        </dgm:presLayoutVars>
      </dgm:prSet>
      <dgm:spPr/>
      <dgm:t>
        <a:bodyPr/>
        <a:lstStyle/>
        <a:p>
          <a:endParaRPr lang="es-EC"/>
        </a:p>
      </dgm:t>
    </dgm:pt>
    <dgm:pt modelId="{24861D0D-B589-4C1B-B7B9-E56DBB33891F}" type="pres">
      <dgm:prSet presAssocID="{2F7CBAB6-A7D8-44A9-A7BA-BBC5872ACDB1}" presName="FourConn_2-3" presStyleLbl="fgAccFollowNode1" presStyleIdx="1" presStyleCnt="3">
        <dgm:presLayoutVars>
          <dgm:bulletEnabled val="1"/>
        </dgm:presLayoutVars>
      </dgm:prSet>
      <dgm:spPr/>
      <dgm:t>
        <a:bodyPr/>
        <a:lstStyle/>
        <a:p>
          <a:endParaRPr lang="es-EC"/>
        </a:p>
      </dgm:t>
    </dgm:pt>
    <dgm:pt modelId="{E8EBA68E-5FA1-42A6-931F-FC0CE4E7E7B0}" type="pres">
      <dgm:prSet presAssocID="{2F7CBAB6-A7D8-44A9-A7BA-BBC5872ACDB1}" presName="FourConn_3-4" presStyleLbl="fgAccFollowNode1" presStyleIdx="2" presStyleCnt="3">
        <dgm:presLayoutVars>
          <dgm:bulletEnabled val="1"/>
        </dgm:presLayoutVars>
      </dgm:prSet>
      <dgm:spPr/>
      <dgm:t>
        <a:bodyPr/>
        <a:lstStyle/>
        <a:p>
          <a:endParaRPr lang="es-EC"/>
        </a:p>
      </dgm:t>
    </dgm:pt>
    <dgm:pt modelId="{6DD3B0C0-C4D5-4464-AA4F-D3DB2DAED1AB}" type="pres">
      <dgm:prSet presAssocID="{2F7CBAB6-A7D8-44A9-A7BA-BBC5872ACDB1}" presName="FourNodes_1_text" presStyleLbl="node1" presStyleIdx="3" presStyleCnt="4">
        <dgm:presLayoutVars>
          <dgm:bulletEnabled val="1"/>
        </dgm:presLayoutVars>
      </dgm:prSet>
      <dgm:spPr/>
      <dgm:t>
        <a:bodyPr/>
        <a:lstStyle/>
        <a:p>
          <a:endParaRPr lang="es-EC"/>
        </a:p>
      </dgm:t>
    </dgm:pt>
    <dgm:pt modelId="{B7A0C8D1-4135-4CC0-BFDC-28115B18E8EC}" type="pres">
      <dgm:prSet presAssocID="{2F7CBAB6-A7D8-44A9-A7BA-BBC5872ACDB1}" presName="FourNodes_2_text" presStyleLbl="node1" presStyleIdx="3" presStyleCnt="4">
        <dgm:presLayoutVars>
          <dgm:bulletEnabled val="1"/>
        </dgm:presLayoutVars>
      </dgm:prSet>
      <dgm:spPr/>
      <dgm:t>
        <a:bodyPr/>
        <a:lstStyle/>
        <a:p>
          <a:endParaRPr lang="es-EC"/>
        </a:p>
      </dgm:t>
    </dgm:pt>
    <dgm:pt modelId="{C336C2C1-B71A-489A-8C7F-65CC411C963F}" type="pres">
      <dgm:prSet presAssocID="{2F7CBAB6-A7D8-44A9-A7BA-BBC5872ACDB1}" presName="FourNodes_3_text" presStyleLbl="node1" presStyleIdx="3" presStyleCnt="4">
        <dgm:presLayoutVars>
          <dgm:bulletEnabled val="1"/>
        </dgm:presLayoutVars>
      </dgm:prSet>
      <dgm:spPr/>
      <dgm:t>
        <a:bodyPr/>
        <a:lstStyle/>
        <a:p>
          <a:endParaRPr lang="es-EC"/>
        </a:p>
      </dgm:t>
    </dgm:pt>
    <dgm:pt modelId="{6A698FBA-716B-43C5-ABBE-F169A9B7503A}" type="pres">
      <dgm:prSet presAssocID="{2F7CBAB6-A7D8-44A9-A7BA-BBC5872ACDB1}" presName="FourNodes_4_text" presStyleLbl="node1" presStyleIdx="3" presStyleCnt="4">
        <dgm:presLayoutVars>
          <dgm:bulletEnabled val="1"/>
        </dgm:presLayoutVars>
      </dgm:prSet>
      <dgm:spPr/>
      <dgm:t>
        <a:bodyPr/>
        <a:lstStyle/>
        <a:p>
          <a:endParaRPr lang="es-EC"/>
        </a:p>
      </dgm:t>
    </dgm:pt>
  </dgm:ptLst>
  <dgm:cxnLst>
    <dgm:cxn modelId="{44DEDEA0-FD85-4D04-91D5-192DCACE29F4}" type="presOf" srcId="{00F4290D-8267-4496-BC54-A6E5871F54AC}" destId="{6DD3B0C0-C4D5-4464-AA4F-D3DB2DAED1AB}" srcOrd="1" destOrd="0" presId="urn:microsoft.com/office/officeart/2005/8/layout/vProcess5"/>
    <dgm:cxn modelId="{9BDC2D02-26CB-4DD7-B52E-79A538C8F147}" srcId="{2F7CBAB6-A7D8-44A9-A7BA-BBC5872ACDB1}" destId="{24B269AE-051A-468D-80A1-C67D68AFA548}" srcOrd="3" destOrd="0" parTransId="{EA432771-940A-417A-BBDB-434F01A5E9FB}" sibTransId="{37D610D2-7361-44FA-BF07-423DCE18C2B7}"/>
    <dgm:cxn modelId="{6D9FAA35-0AC5-4ECA-B3D5-355655F87427}" type="presOf" srcId="{39801640-4726-4272-9544-29AFC9DAC84F}" destId="{C336C2C1-B71A-489A-8C7F-65CC411C963F}" srcOrd="1" destOrd="0" presId="urn:microsoft.com/office/officeart/2005/8/layout/vProcess5"/>
    <dgm:cxn modelId="{FFFF49F0-CB05-4A68-8DEC-D65CC18FD2EE}" type="presOf" srcId="{DFEBCBB9-E2B6-4C9F-88BA-2375C6AE5758}" destId="{8D7B7304-F584-46CE-A1E0-0A4282281AA5}" srcOrd="0" destOrd="0" presId="urn:microsoft.com/office/officeart/2005/8/layout/vProcess5"/>
    <dgm:cxn modelId="{BBD8DC45-A74A-4FF7-85C2-4DF918662687}" type="presOf" srcId="{1DB24F55-0CCE-45BD-8B04-8D69A727FE09}" destId="{E8EBA68E-5FA1-42A6-931F-FC0CE4E7E7B0}" srcOrd="0" destOrd="0" presId="urn:microsoft.com/office/officeart/2005/8/layout/vProcess5"/>
    <dgm:cxn modelId="{C88016E6-FE11-44DC-AE88-A26F18B76270}" type="presOf" srcId="{00F4290D-8267-4496-BC54-A6E5871F54AC}" destId="{29D93171-713E-4AE9-BC5E-8AA82C1F0726}" srcOrd="0" destOrd="0" presId="urn:microsoft.com/office/officeart/2005/8/layout/vProcess5"/>
    <dgm:cxn modelId="{2928D829-5A65-4116-9C73-0363848B8968}" srcId="{2F7CBAB6-A7D8-44A9-A7BA-BBC5872ACDB1}" destId="{575AC865-9DAB-4C3B-A514-76CDFB7DDCCB}" srcOrd="1" destOrd="0" parTransId="{62E8F6A1-B5BB-4507-AC2E-4920978C36D0}" sibTransId="{31C9ECE8-5586-4115-8877-38FDEFDECC3C}"/>
    <dgm:cxn modelId="{A8FBAFF4-1C4C-40E4-959A-9EFBC4F6A81B}" type="presOf" srcId="{39801640-4726-4272-9544-29AFC9DAC84F}" destId="{F247C324-B503-4968-925C-CB9D18BB89C8}" srcOrd="0" destOrd="0" presId="urn:microsoft.com/office/officeart/2005/8/layout/vProcess5"/>
    <dgm:cxn modelId="{FDBDC381-B10A-4D9E-92FA-4AFA47BB81BC}" type="presOf" srcId="{575AC865-9DAB-4C3B-A514-76CDFB7DDCCB}" destId="{B7A0C8D1-4135-4CC0-BFDC-28115B18E8EC}" srcOrd="1" destOrd="0" presId="urn:microsoft.com/office/officeart/2005/8/layout/vProcess5"/>
    <dgm:cxn modelId="{62C773C7-F281-4CA2-9624-7714EB3D7D6E}" type="presOf" srcId="{2F7CBAB6-A7D8-44A9-A7BA-BBC5872ACDB1}" destId="{3DCE4370-F71C-4090-81B3-5F1A27021DFA}" srcOrd="0" destOrd="0" presId="urn:microsoft.com/office/officeart/2005/8/layout/vProcess5"/>
    <dgm:cxn modelId="{CBE89B1E-E511-49E8-899A-248B208D5851}" srcId="{2F7CBAB6-A7D8-44A9-A7BA-BBC5872ACDB1}" destId="{00F4290D-8267-4496-BC54-A6E5871F54AC}" srcOrd="0" destOrd="0" parTransId="{6B747844-22CB-4721-9DF1-B18A493A3E2A}" sibTransId="{DFEBCBB9-E2B6-4C9F-88BA-2375C6AE5758}"/>
    <dgm:cxn modelId="{9FB07CFA-4B6C-4E7E-BFC4-F2C922E443AC}" type="presOf" srcId="{24B269AE-051A-468D-80A1-C67D68AFA548}" destId="{6A698FBA-716B-43C5-ABBE-F169A9B7503A}" srcOrd="1" destOrd="0" presId="urn:microsoft.com/office/officeart/2005/8/layout/vProcess5"/>
    <dgm:cxn modelId="{7F07C101-7FB1-4EE3-8D44-F2F3E9DBE24C}" type="presOf" srcId="{31C9ECE8-5586-4115-8877-38FDEFDECC3C}" destId="{24861D0D-B589-4C1B-B7B9-E56DBB33891F}" srcOrd="0" destOrd="0" presId="urn:microsoft.com/office/officeart/2005/8/layout/vProcess5"/>
    <dgm:cxn modelId="{7A0C8111-3A80-4CA1-B420-BEE2323E1AFD}" type="presOf" srcId="{24B269AE-051A-468D-80A1-C67D68AFA548}" destId="{2E3377CD-6F9A-4490-A065-3B23C7A2C329}" srcOrd="0" destOrd="0" presId="urn:microsoft.com/office/officeart/2005/8/layout/vProcess5"/>
    <dgm:cxn modelId="{E0CC9379-9D84-4C19-87EE-AEBB1686F54E}" srcId="{2F7CBAB6-A7D8-44A9-A7BA-BBC5872ACDB1}" destId="{39801640-4726-4272-9544-29AFC9DAC84F}" srcOrd="2" destOrd="0" parTransId="{C32AFE50-3A94-4D1C-9979-BE73C08F8E2B}" sibTransId="{1DB24F55-0CCE-45BD-8B04-8D69A727FE09}"/>
    <dgm:cxn modelId="{0F3FEC9A-591E-4960-9260-97F89B15843C}" type="presOf" srcId="{575AC865-9DAB-4C3B-A514-76CDFB7DDCCB}" destId="{6D1918E9-D659-417D-9BE7-248C4119396A}" srcOrd="0" destOrd="0" presId="urn:microsoft.com/office/officeart/2005/8/layout/vProcess5"/>
    <dgm:cxn modelId="{A6D6AB98-E67D-4612-BB81-793ABFB3E234}" type="presParOf" srcId="{3DCE4370-F71C-4090-81B3-5F1A27021DFA}" destId="{F7C9E554-DEF6-4D00-9ACD-1C77C4C49BCD}" srcOrd="0" destOrd="0" presId="urn:microsoft.com/office/officeart/2005/8/layout/vProcess5"/>
    <dgm:cxn modelId="{9ED1D8A4-58EF-424E-8F71-E6E41C6E8269}" type="presParOf" srcId="{3DCE4370-F71C-4090-81B3-5F1A27021DFA}" destId="{29D93171-713E-4AE9-BC5E-8AA82C1F0726}" srcOrd="1" destOrd="0" presId="urn:microsoft.com/office/officeart/2005/8/layout/vProcess5"/>
    <dgm:cxn modelId="{EF93E41E-FFE7-479F-A773-3C093F943235}" type="presParOf" srcId="{3DCE4370-F71C-4090-81B3-5F1A27021DFA}" destId="{6D1918E9-D659-417D-9BE7-248C4119396A}" srcOrd="2" destOrd="0" presId="urn:microsoft.com/office/officeart/2005/8/layout/vProcess5"/>
    <dgm:cxn modelId="{1116C16C-9612-453E-9FB6-DADE6CE6EEDF}" type="presParOf" srcId="{3DCE4370-F71C-4090-81B3-5F1A27021DFA}" destId="{F247C324-B503-4968-925C-CB9D18BB89C8}" srcOrd="3" destOrd="0" presId="urn:microsoft.com/office/officeart/2005/8/layout/vProcess5"/>
    <dgm:cxn modelId="{7DA2E5BD-714D-436A-8811-F5BF5835F039}" type="presParOf" srcId="{3DCE4370-F71C-4090-81B3-5F1A27021DFA}" destId="{2E3377CD-6F9A-4490-A065-3B23C7A2C329}" srcOrd="4" destOrd="0" presId="urn:microsoft.com/office/officeart/2005/8/layout/vProcess5"/>
    <dgm:cxn modelId="{20AE7083-C012-47E4-A69E-F1BB6840FF3F}" type="presParOf" srcId="{3DCE4370-F71C-4090-81B3-5F1A27021DFA}" destId="{8D7B7304-F584-46CE-A1E0-0A4282281AA5}" srcOrd="5" destOrd="0" presId="urn:microsoft.com/office/officeart/2005/8/layout/vProcess5"/>
    <dgm:cxn modelId="{3A92B8E9-009C-40DF-B6C0-AF045FABD15B}" type="presParOf" srcId="{3DCE4370-F71C-4090-81B3-5F1A27021DFA}" destId="{24861D0D-B589-4C1B-B7B9-E56DBB33891F}" srcOrd="6" destOrd="0" presId="urn:microsoft.com/office/officeart/2005/8/layout/vProcess5"/>
    <dgm:cxn modelId="{B754D725-DA0F-453A-8A1D-39B85F108BDC}" type="presParOf" srcId="{3DCE4370-F71C-4090-81B3-5F1A27021DFA}" destId="{E8EBA68E-5FA1-42A6-931F-FC0CE4E7E7B0}" srcOrd="7" destOrd="0" presId="urn:microsoft.com/office/officeart/2005/8/layout/vProcess5"/>
    <dgm:cxn modelId="{4D83B35E-63EB-4487-B525-FFF1733376CF}" type="presParOf" srcId="{3DCE4370-F71C-4090-81B3-5F1A27021DFA}" destId="{6DD3B0C0-C4D5-4464-AA4F-D3DB2DAED1AB}" srcOrd="8" destOrd="0" presId="urn:microsoft.com/office/officeart/2005/8/layout/vProcess5"/>
    <dgm:cxn modelId="{8848258D-B5BB-4447-A879-A08652564B4D}" type="presParOf" srcId="{3DCE4370-F71C-4090-81B3-5F1A27021DFA}" destId="{B7A0C8D1-4135-4CC0-BFDC-28115B18E8EC}" srcOrd="9" destOrd="0" presId="urn:microsoft.com/office/officeart/2005/8/layout/vProcess5"/>
    <dgm:cxn modelId="{5D098144-6A24-4995-B60C-3EEB4A1ADFAF}" type="presParOf" srcId="{3DCE4370-F71C-4090-81B3-5F1A27021DFA}" destId="{C336C2C1-B71A-489A-8C7F-65CC411C963F}" srcOrd="10" destOrd="0" presId="urn:microsoft.com/office/officeart/2005/8/layout/vProcess5"/>
    <dgm:cxn modelId="{534F0B72-8447-4EDC-8667-5A892743D5C5}" type="presParOf" srcId="{3DCE4370-F71C-4090-81B3-5F1A27021DFA}" destId="{6A698FBA-716B-43C5-ABBE-F169A9B7503A}" srcOrd="11" destOrd="0" presId="urn:microsoft.com/office/officeart/2005/8/layout/vProcess5"/>
  </dgm:cxnLst>
  <dgm:bg/>
  <dgm:whole/>
</dgm:dataModel>
</file>

<file path=ppt/diagrams/data3.xml><?xml version="1.0" encoding="utf-8"?>
<dgm:dataModel xmlns:dgm="http://schemas.openxmlformats.org/drawingml/2006/diagram" xmlns:a="http://schemas.openxmlformats.org/drawingml/2006/main">
  <dgm:ptLst>
    <dgm:pt modelId="{24FD7B8F-171A-4069-B88A-224A8BA2C230}" type="doc">
      <dgm:prSet loTypeId="urn:microsoft.com/office/officeart/2005/8/layout/hProcess9" loCatId="process" qsTypeId="urn:microsoft.com/office/officeart/2005/8/quickstyle/simple1" qsCatId="simple" csTypeId="urn:microsoft.com/office/officeart/2005/8/colors/accent3_1" csCatId="accent3" phldr="1"/>
      <dgm:spPr/>
    </dgm:pt>
    <dgm:pt modelId="{704DA26F-3F9D-4285-AD85-F835D70A35F8}">
      <dgm:prSet phldrT="[Texto]"/>
      <dgm:spPr/>
      <dgm:t>
        <a:bodyPr/>
        <a:lstStyle/>
        <a:p>
          <a:r>
            <a:rPr lang="es-EC" dirty="0" smtClean="0"/>
            <a:t>Modelo ionosférico local usando las medidas de fase.</a:t>
          </a:r>
          <a:endParaRPr lang="es-EC" dirty="0"/>
        </a:p>
      </dgm:t>
    </dgm:pt>
    <dgm:pt modelId="{DB1BC2D0-4C85-4C59-964C-D68B48D3A19C}" type="parTrans" cxnId="{46D98188-4F87-4711-BA8D-671837C93B7E}">
      <dgm:prSet/>
      <dgm:spPr/>
      <dgm:t>
        <a:bodyPr/>
        <a:lstStyle/>
        <a:p>
          <a:endParaRPr lang="es-EC"/>
        </a:p>
      </dgm:t>
    </dgm:pt>
    <dgm:pt modelId="{24E7475D-A6FC-4804-875D-8353788902B2}" type="sibTrans" cxnId="{46D98188-4F87-4711-BA8D-671837C93B7E}">
      <dgm:prSet/>
      <dgm:spPr/>
      <dgm:t>
        <a:bodyPr/>
        <a:lstStyle/>
        <a:p>
          <a:endParaRPr lang="es-EC"/>
        </a:p>
      </dgm:t>
    </dgm:pt>
    <dgm:pt modelId="{1762A38A-D024-4793-B68E-4A0F05A0787A}">
      <dgm:prSet phldrT="[Texto]"/>
      <dgm:spPr/>
      <dgm:t>
        <a:bodyPr/>
        <a:lstStyle/>
        <a:p>
          <a:r>
            <a:rPr lang="es-EC" dirty="0" smtClean="0"/>
            <a:t>Influencia ionosférica para receptores de una frecuencia (L1)</a:t>
          </a:r>
          <a:endParaRPr lang="es-EC" dirty="0"/>
        </a:p>
      </dgm:t>
    </dgm:pt>
    <dgm:pt modelId="{E75D9FD9-28A0-42E9-A6DE-91D44BAE03FD}" type="parTrans" cxnId="{606EE551-B6D6-4AEC-BFB0-E5FA4D2FC1D7}">
      <dgm:prSet/>
      <dgm:spPr/>
      <dgm:t>
        <a:bodyPr/>
        <a:lstStyle/>
        <a:p>
          <a:endParaRPr lang="es-EC"/>
        </a:p>
      </dgm:t>
    </dgm:pt>
    <dgm:pt modelId="{A07AC58D-EFFA-483E-A612-B7A539B7827E}" type="sibTrans" cxnId="{606EE551-B6D6-4AEC-BFB0-E5FA4D2FC1D7}">
      <dgm:prSet/>
      <dgm:spPr/>
      <dgm:t>
        <a:bodyPr/>
        <a:lstStyle/>
        <a:p>
          <a:endParaRPr lang="es-EC"/>
        </a:p>
      </dgm:t>
    </dgm:pt>
    <dgm:pt modelId="{F771A454-B33E-418E-9EE9-1C7B25BE0384}">
      <dgm:prSet phldrT="[Texto]"/>
      <dgm:spPr/>
      <dgm:t>
        <a:bodyPr/>
        <a:lstStyle/>
        <a:p>
          <a:r>
            <a:rPr lang="es-EC" dirty="0" smtClean="0"/>
            <a:t>Estaciones de la Red de Monitoreo Continuo del país.</a:t>
          </a:r>
          <a:endParaRPr lang="es-EC" dirty="0"/>
        </a:p>
      </dgm:t>
    </dgm:pt>
    <dgm:pt modelId="{D3DC3666-AB67-4DF3-80FA-E3B71DC3068E}" type="parTrans" cxnId="{2C56B442-E6C8-40E4-9FE0-7EB6C03E00D5}">
      <dgm:prSet/>
      <dgm:spPr/>
      <dgm:t>
        <a:bodyPr/>
        <a:lstStyle/>
        <a:p>
          <a:endParaRPr lang="es-EC"/>
        </a:p>
      </dgm:t>
    </dgm:pt>
    <dgm:pt modelId="{A3213E73-298F-406C-B0A4-6C21D839FCC8}" type="sibTrans" cxnId="{2C56B442-E6C8-40E4-9FE0-7EB6C03E00D5}">
      <dgm:prSet/>
      <dgm:spPr/>
      <dgm:t>
        <a:bodyPr/>
        <a:lstStyle/>
        <a:p>
          <a:endParaRPr lang="es-EC"/>
        </a:p>
      </dgm:t>
    </dgm:pt>
    <dgm:pt modelId="{79FA5EF8-4457-48EF-AB97-3DA0486E85E6}">
      <dgm:prSet/>
      <dgm:spPr/>
      <dgm:t>
        <a:bodyPr/>
        <a:lstStyle/>
        <a:p>
          <a:r>
            <a:rPr lang="es-EC" dirty="0" smtClean="0"/>
            <a:t>Software Bernese 5.0</a:t>
          </a:r>
          <a:endParaRPr lang="es-EC" dirty="0"/>
        </a:p>
      </dgm:t>
    </dgm:pt>
    <dgm:pt modelId="{A33B2571-FCC0-45A5-8D0B-F26A00C58642}" type="parTrans" cxnId="{C48DCFF7-5E58-4B06-A1F7-A9B1BB44E96D}">
      <dgm:prSet/>
      <dgm:spPr/>
      <dgm:t>
        <a:bodyPr/>
        <a:lstStyle/>
        <a:p>
          <a:endParaRPr lang="es-EC"/>
        </a:p>
      </dgm:t>
    </dgm:pt>
    <dgm:pt modelId="{20C4493B-C308-4293-A3CB-78E50EC60F71}" type="sibTrans" cxnId="{C48DCFF7-5E58-4B06-A1F7-A9B1BB44E96D}">
      <dgm:prSet/>
      <dgm:spPr/>
      <dgm:t>
        <a:bodyPr/>
        <a:lstStyle/>
        <a:p>
          <a:endParaRPr lang="es-EC"/>
        </a:p>
      </dgm:t>
    </dgm:pt>
    <dgm:pt modelId="{CC3B22A5-B2AD-42C3-87DC-C1496CB127E6}" type="pres">
      <dgm:prSet presAssocID="{24FD7B8F-171A-4069-B88A-224A8BA2C230}" presName="CompostProcess" presStyleCnt="0">
        <dgm:presLayoutVars>
          <dgm:dir/>
          <dgm:resizeHandles val="exact"/>
        </dgm:presLayoutVars>
      </dgm:prSet>
      <dgm:spPr/>
    </dgm:pt>
    <dgm:pt modelId="{6C6C0D59-2C24-4E24-962B-CFF0D7BE000B}" type="pres">
      <dgm:prSet presAssocID="{24FD7B8F-171A-4069-B88A-224A8BA2C230}" presName="arrow" presStyleLbl="bgShp" presStyleIdx="0" presStyleCnt="1"/>
      <dgm:spPr/>
    </dgm:pt>
    <dgm:pt modelId="{2B101C6B-477D-4B4C-8DCE-42DF91F17B50}" type="pres">
      <dgm:prSet presAssocID="{24FD7B8F-171A-4069-B88A-224A8BA2C230}" presName="linearProcess" presStyleCnt="0"/>
      <dgm:spPr/>
    </dgm:pt>
    <dgm:pt modelId="{CA41BD0B-89B3-4B85-A987-6C3580B137B2}" type="pres">
      <dgm:prSet presAssocID="{704DA26F-3F9D-4285-AD85-F835D70A35F8}" presName="textNode" presStyleLbl="node1" presStyleIdx="0" presStyleCnt="4">
        <dgm:presLayoutVars>
          <dgm:bulletEnabled val="1"/>
        </dgm:presLayoutVars>
      </dgm:prSet>
      <dgm:spPr/>
      <dgm:t>
        <a:bodyPr/>
        <a:lstStyle/>
        <a:p>
          <a:endParaRPr lang="es-EC"/>
        </a:p>
      </dgm:t>
    </dgm:pt>
    <dgm:pt modelId="{51B2B6C0-353B-4C2C-9411-9FAA53E7E112}" type="pres">
      <dgm:prSet presAssocID="{24E7475D-A6FC-4804-875D-8353788902B2}" presName="sibTrans" presStyleCnt="0"/>
      <dgm:spPr/>
    </dgm:pt>
    <dgm:pt modelId="{47ADE453-CEA9-4A2D-B527-C52A5CF1A8D4}" type="pres">
      <dgm:prSet presAssocID="{1762A38A-D024-4793-B68E-4A0F05A0787A}" presName="textNode" presStyleLbl="node1" presStyleIdx="1" presStyleCnt="4">
        <dgm:presLayoutVars>
          <dgm:bulletEnabled val="1"/>
        </dgm:presLayoutVars>
      </dgm:prSet>
      <dgm:spPr/>
      <dgm:t>
        <a:bodyPr/>
        <a:lstStyle/>
        <a:p>
          <a:endParaRPr lang="es-EC"/>
        </a:p>
      </dgm:t>
    </dgm:pt>
    <dgm:pt modelId="{C845F4DA-8236-4839-801D-BFA9F16177A3}" type="pres">
      <dgm:prSet presAssocID="{A07AC58D-EFFA-483E-A612-B7A539B7827E}" presName="sibTrans" presStyleCnt="0"/>
      <dgm:spPr/>
    </dgm:pt>
    <dgm:pt modelId="{8C3496B3-CA13-4D76-82ED-9E8E9719501E}" type="pres">
      <dgm:prSet presAssocID="{F771A454-B33E-418E-9EE9-1C7B25BE0384}" presName="textNode" presStyleLbl="node1" presStyleIdx="2" presStyleCnt="4">
        <dgm:presLayoutVars>
          <dgm:bulletEnabled val="1"/>
        </dgm:presLayoutVars>
      </dgm:prSet>
      <dgm:spPr/>
      <dgm:t>
        <a:bodyPr/>
        <a:lstStyle/>
        <a:p>
          <a:endParaRPr lang="es-EC"/>
        </a:p>
      </dgm:t>
    </dgm:pt>
    <dgm:pt modelId="{20DBE20F-F14A-4A6E-97B4-B15F27F8F476}" type="pres">
      <dgm:prSet presAssocID="{A3213E73-298F-406C-B0A4-6C21D839FCC8}" presName="sibTrans" presStyleCnt="0"/>
      <dgm:spPr/>
    </dgm:pt>
    <dgm:pt modelId="{85132B83-E28F-4712-A0A6-F0CB44EBF9DE}" type="pres">
      <dgm:prSet presAssocID="{79FA5EF8-4457-48EF-AB97-3DA0486E85E6}" presName="textNode" presStyleLbl="node1" presStyleIdx="3" presStyleCnt="4">
        <dgm:presLayoutVars>
          <dgm:bulletEnabled val="1"/>
        </dgm:presLayoutVars>
      </dgm:prSet>
      <dgm:spPr/>
      <dgm:t>
        <a:bodyPr/>
        <a:lstStyle/>
        <a:p>
          <a:endParaRPr lang="es-EC"/>
        </a:p>
      </dgm:t>
    </dgm:pt>
  </dgm:ptLst>
  <dgm:cxnLst>
    <dgm:cxn modelId="{C48DCFF7-5E58-4B06-A1F7-A9B1BB44E96D}" srcId="{24FD7B8F-171A-4069-B88A-224A8BA2C230}" destId="{79FA5EF8-4457-48EF-AB97-3DA0486E85E6}" srcOrd="3" destOrd="0" parTransId="{A33B2571-FCC0-45A5-8D0B-F26A00C58642}" sibTransId="{20C4493B-C308-4293-A3CB-78E50EC60F71}"/>
    <dgm:cxn modelId="{606EE551-B6D6-4AEC-BFB0-E5FA4D2FC1D7}" srcId="{24FD7B8F-171A-4069-B88A-224A8BA2C230}" destId="{1762A38A-D024-4793-B68E-4A0F05A0787A}" srcOrd="1" destOrd="0" parTransId="{E75D9FD9-28A0-42E9-A6DE-91D44BAE03FD}" sibTransId="{A07AC58D-EFFA-483E-A612-B7A539B7827E}"/>
    <dgm:cxn modelId="{84A5BF2A-C549-4BC6-B630-1310B1B8CB7B}" type="presOf" srcId="{79FA5EF8-4457-48EF-AB97-3DA0486E85E6}" destId="{85132B83-E28F-4712-A0A6-F0CB44EBF9DE}" srcOrd="0" destOrd="0" presId="urn:microsoft.com/office/officeart/2005/8/layout/hProcess9"/>
    <dgm:cxn modelId="{3E7799CE-E548-45CD-8B07-22A039126027}" type="presOf" srcId="{F771A454-B33E-418E-9EE9-1C7B25BE0384}" destId="{8C3496B3-CA13-4D76-82ED-9E8E9719501E}" srcOrd="0" destOrd="0" presId="urn:microsoft.com/office/officeart/2005/8/layout/hProcess9"/>
    <dgm:cxn modelId="{F4C4B53D-5F59-4D1F-A29C-2AC317513C6D}" type="presOf" srcId="{704DA26F-3F9D-4285-AD85-F835D70A35F8}" destId="{CA41BD0B-89B3-4B85-A987-6C3580B137B2}" srcOrd="0" destOrd="0" presId="urn:microsoft.com/office/officeart/2005/8/layout/hProcess9"/>
    <dgm:cxn modelId="{6BF21791-5C14-4262-B228-92FC13BA68E0}" type="presOf" srcId="{24FD7B8F-171A-4069-B88A-224A8BA2C230}" destId="{CC3B22A5-B2AD-42C3-87DC-C1496CB127E6}" srcOrd="0" destOrd="0" presId="urn:microsoft.com/office/officeart/2005/8/layout/hProcess9"/>
    <dgm:cxn modelId="{2C56B442-E6C8-40E4-9FE0-7EB6C03E00D5}" srcId="{24FD7B8F-171A-4069-B88A-224A8BA2C230}" destId="{F771A454-B33E-418E-9EE9-1C7B25BE0384}" srcOrd="2" destOrd="0" parTransId="{D3DC3666-AB67-4DF3-80FA-E3B71DC3068E}" sibTransId="{A3213E73-298F-406C-B0A4-6C21D839FCC8}"/>
    <dgm:cxn modelId="{46D98188-4F87-4711-BA8D-671837C93B7E}" srcId="{24FD7B8F-171A-4069-B88A-224A8BA2C230}" destId="{704DA26F-3F9D-4285-AD85-F835D70A35F8}" srcOrd="0" destOrd="0" parTransId="{DB1BC2D0-4C85-4C59-964C-D68B48D3A19C}" sibTransId="{24E7475D-A6FC-4804-875D-8353788902B2}"/>
    <dgm:cxn modelId="{D35C5365-D0AE-4991-874B-BF4ECCB94052}" type="presOf" srcId="{1762A38A-D024-4793-B68E-4A0F05A0787A}" destId="{47ADE453-CEA9-4A2D-B527-C52A5CF1A8D4}" srcOrd="0" destOrd="0" presId="urn:microsoft.com/office/officeart/2005/8/layout/hProcess9"/>
    <dgm:cxn modelId="{14050E10-EF73-4983-9C3F-50623129FB5C}" type="presParOf" srcId="{CC3B22A5-B2AD-42C3-87DC-C1496CB127E6}" destId="{6C6C0D59-2C24-4E24-962B-CFF0D7BE000B}" srcOrd="0" destOrd="0" presId="urn:microsoft.com/office/officeart/2005/8/layout/hProcess9"/>
    <dgm:cxn modelId="{6CE5C060-9194-4875-BF30-64B62005A7FA}" type="presParOf" srcId="{CC3B22A5-B2AD-42C3-87DC-C1496CB127E6}" destId="{2B101C6B-477D-4B4C-8DCE-42DF91F17B50}" srcOrd="1" destOrd="0" presId="urn:microsoft.com/office/officeart/2005/8/layout/hProcess9"/>
    <dgm:cxn modelId="{0C00925B-4E2B-4796-98FE-E0CE9FA8D21E}" type="presParOf" srcId="{2B101C6B-477D-4B4C-8DCE-42DF91F17B50}" destId="{CA41BD0B-89B3-4B85-A987-6C3580B137B2}" srcOrd="0" destOrd="0" presId="urn:microsoft.com/office/officeart/2005/8/layout/hProcess9"/>
    <dgm:cxn modelId="{40DFEBFF-5C7B-4CD8-8E93-47915ECD01AC}" type="presParOf" srcId="{2B101C6B-477D-4B4C-8DCE-42DF91F17B50}" destId="{51B2B6C0-353B-4C2C-9411-9FAA53E7E112}" srcOrd="1" destOrd="0" presId="urn:microsoft.com/office/officeart/2005/8/layout/hProcess9"/>
    <dgm:cxn modelId="{81F6D4BE-0DF3-462C-AA66-A8259CA7C31C}" type="presParOf" srcId="{2B101C6B-477D-4B4C-8DCE-42DF91F17B50}" destId="{47ADE453-CEA9-4A2D-B527-C52A5CF1A8D4}" srcOrd="2" destOrd="0" presId="urn:microsoft.com/office/officeart/2005/8/layout/hProcess9"/>
    <dgm:cxn modelId="{9A0BBC30-42EE-4DA0-862E-273563711454}" type="presParOf" srcId="{2B101C6B-477D-4B4C-8DCE-42DF91F17B50}" destId="{C845F4DA-8236-4839-801D-BFA9F16177A3}" srcOrd="3" destOrd="0" presId="urn:microsoft.com/office/officeart/2005/8/layout/hProcess9"/>
    <dgm:cxn modelId="{4529DADD-2845-46D9-A873-CF9BBB265DE6}" type="presParOf" srcId="{2B101C6B-477D-4B4C-8DCE-42DF91F17B50}" destId="{8C3496B3-CA13-4D76-82ED-9E8E9719501E}" srcOrd="4" destOrd="0" presId="urn:microsoft.com/office/officeart/2005/8/layout/hProcess9"/>
    <dgm:cxn modelId="{42D60EC1-4731-4806-B80C-FC234F3ECCE9}" type="presParOf" srcId="{2B101C6B-477D-4B4C-8DCE-42DF91F17B50}" destId="{20DBE20F-F14A-4A6E-97B4-B15F27F8F476}" srcOrd="5" destOrd="0" presId="urn:microsoft.com/office/officeart/2005/8/layout/hProcess9"/>
    <dgm:cxn modelId="{38F5C3BC-C3DD-42DC-AE2A-53EEA71C1567}" type="presParOf" srcId="{2B101C6B-477D-4B4C-8DCE-42DF91F17B50}" destId="{85132B83-E28F-4712-A0A6-F0CB44EBF9DE}" srcOrd="6" destOrd="0" presId="urn:microsoft.com/office/officeart/2005/8/layout/hProcess9"/>
  </dgm:cxnLst>
  <dgm:bg/>
  <dgm:whole/>
</dgm:dataModel>
</file>

<file path=ppt/diagrams/data4.xml><?xml version="1.0" encoding="utf-8"?>
<dgm:dataModel xmlns:dgm="http://schemas.openxmlformats.org/drawingml/2006/diagram" xmlns:a="http://schemas.openxmlformats.org/drawingml/2006/main">
  <dgm:ptLst>
    <dgm:pt modelId="{AC160F24-16E5-48B9-BE13-CCD554A4AD33}" type="doc">
      <dgm:prSet loTypeId="urn:microsoft.com/office/officeart/2005/8/layout/process2" loCatId="process" qsTypeId="urn:microsoft.com/office/officeart/2005/8/quickstyle/simple1" qsCatId="simple" csTypeId="urn:microsoft.com/office/officeart/2005/8/colors/accent4_1" csCatId="accent4" phldr="1"/>
      <dgm:spPr/>
    </dgm:pt>
    <dgm:pt modelId="{D1A7DEFD-6F2A-4844-91CA-14DB31E62A3B}">
      <dgm:prSet phldrT="[Texto]"/>
      <dgm:spPr/>
      <dgm:t>
        <a:bodyPr/>
        <a:lstStyle/>
        <a:p>
          <a:r>
            <a:rPr lang="es-EC" dirty="0" smtClean="0"/>
            <a:t>Área aproximada 20.000 km</a:t>
          </a:r>
          <a:r>
            <a:rPr lang="es-EC" baseline="30000" dirty="0" smtClean="0"/>
            <a:t>2</a:t>
          </a:r>
          <a:r>
            <a:rPr lang="es-EC" dirty="0" smtClean="0"/>
            <a:t> </a:t>
          </a:r>
          <a:endParaRPr lang="es-EC" dirty="0"/>
        </a:p>
      </dgm:t>
    </dgm:pt>
    <dgm:pt modelId="{BC1240E8-67B3-4F36-A388-37A88CFE813F}" type="parTrans" cxnId="{320FE492-3982-4B1D-B2E3-22BFB0EBC015}">
      <dgm:prSet/>
      <dgm:spPr/>
      <dgm:t>
        <a:bodyPr/>
        <a:lstStyle/>
        <a:p>
          <a:endParaRPr lang="es-EC"/>
        </a:p>
      </dgm:t>
    </dgm:pt>
    <dgm:pt modelId="{72EAE5D3-99E0-4817-9EAF-EC2714385158}" type="sibTrans" cxnId="{320FE492-3982-4B1D-B2E3-22BFB0EBC015}">
      <dgm:prSet/>
      <dgm:spPr/>
      <dgm:t>
        <a:bodyPr/>
        <a:lstStyle/>
        <a:p>
          <a:endParaRPr lang="es-EC"/>
        </a:p>
      </dgm:t>
    </dgm:pt>
    <dgm:pt modelId="{639AA48B-8AFB-4DF5-84DE-DE75024B313B}">
      <dgm:prSet phldrT="[Texto]"/>
      <dgm:spPr/>
      <dgm:t>
        <a:bodyPr/>
        <a:lstStyle/>
        <a:p>
          <a:r>
            <a:rPr lang="es-EC" dirty="0" smtClean="0"/>
            <a:t>Latitudes 0° 16’ 18’’S y 1° 39’ 2’’S y entre las longitudes 79° 27’ 6’’W y 77° 48’ 51’’W</a:t>
          </a:r>
          <a:endParaRPr lang="es-EC" dirty="0"/>
        </a:p>
      </dgm:t>
    </dgm:pt>
    <dgm:pt modelId="{9836F6D7-8358-4149-8C65-FC54BD03AFDC}" type="parTrans" cxnId="{C4E6D71B-C650-4002-8881-B0E43D239763}">
      <dgm:prSet/>
      <dgm:spPr/>
      <dgm:t>
        <a:bodyPr/>
        <a:lstStyle/>
        <a:p>
          <a:endParaRPr lang="es-EC"/>
        </a:p>
      </dgm:t>
    </dgm:pt>
    <dgm:pt modelId="{CDBB775E-D7EE-45C6-B480-4EC9A87C2567}" type="sibTrans" cxnId="{C4E6D71B-C650-4002-8881-B0E43D239763}">
      <dgm:prSet/>
      <dgm:spPr/>
      <dgm:t>
        <a:bodyPr/>
        <a:lstStyle/>
        <a:p>
          <a:endParaRPr lang="es-EC"/>
        </a:p>
      </dgm:t>
    </dgm:pt>
    <dgm:pt modelId="{CB199AA8-D95A-4424-84A8-817B0A832DCB}" type="pres">
      <dgm:prSet presAssocID="{AC160F24-16E5-48B9-BE13-CCD554A4AD33}" presName="linearFlow" presStyleCnt="0">
        <dgm:presLayoutVars>
          <dgm:resizeHandles val="exact"/>
        </dgm:presLayoutVars>
      </dgm:prSet>
      <dgm:spPr/>
    </dgm:pt>
    <dgm:pt modelId="{285111BC-BB53-4479-8573-9729D022545B}" type="pres">
      <dgm:prSet presAssocID="{D1A7DEFD-6F2A-4844-91CA-14DB31E62A3B}" presName="node" presStyleLbl="node1" presStyleIdx="0" presStyleCnt="2">
        <dgm:presLayoutVars>
          <dgm:bulletEnabled val="1"/>
        </dgm:presLayoutVars>
      </dgm:prSet>
      <dgm:spPr/>
      <dgm:t>
        <a:bodyPr/>
        <a:lstStyle/>
        <a:p>
          <a:endParaRPr lang="es-EC"/>
        </a:p>
      </dgm:t>
    </dgm:pt>
    <dgm:pt modelId="{294CE28E-CD43-445E-B6BE-F6FD6BF61C9F}" type="pres">
      <dgm:prSet presAssocID="{72EAE5D3-99E0-4817-9EAF-EC2714385158}" presName="sibTrans" presStyleLbl="sibTrans2D1" presStyleIdx="0" presStyleCnt="1"/>
      <dgm:spPr/>
      <dgm:t>
        <a:bodyPr/>
        <a:lstStyle/>
        <a:p>
          <a:endParaRPr lang="es-EC"/>
        </a:p>
      </dgm:t>
    </dgm:pt>
    <dgm:pt modelId="{1EC32A1E-0B9B-499B-8219-3C4A6F7FB369}" type="pres">
      <dgm:prSet presAssocID="{72EAE5D3-99E0-4817-9EAF-EC2714385158}" presName="connectorText" presStyleLbl="sibTrans2D1" presStyleIdx="0" presStyleCnt="1"/>
      <dgm:spPr/>
      <dgm:t>
        <a:bodyPr/>
        <a:lstStyle/>
        <a:p>
          <a:endParaRPr lang="es-EC"/>
        </a:p>
      </dgm:t>
    </dgm:pt>
    <dgm:pt modelId="{E3C608E2-8683-409A-9F80-66E20C40F2BB}" type="pres">
      <dgm:prSet presAssocID="{639AA48B-8AFB-4DF5-84DE-DE75024B313B}" presName="node" presStyleLbl="node1" presStyleIdx="1" presStyleCnt="2">
        <dgm:presLayoutVars>
          <dgm:bulletEnabled val="1"/>
        </dgm:presLayoutVars>
      </dgm:prSet>
      <dgm:spPr/>
      <dgm:t>
        <a:bodyPr/>
        <a:lstStyle/>
        <a:p>
          <a:endParaRPr lang="es-EC"/>
        </a:p>
      </dgm:t>
    </dgm:pt>
  </dgm:ptLst>
  <dgm:cxnLst>
    <dgm:cxn modelId="{C8BB3EBB-CB56-40C1-9053-1799574076CA}" type="presOf" srcId="{639AA48B-8AFB-4DF5-84DE-DE75024B313B}" destId="{E3C608E2-8683-409A-9F80-66E20C40F2BB}" srcOrd="0" destOrd="0" presId="urn:microsoft.com/office/officeart/2005/8/layout/process2"/>
    <dgm:cxn modelId="{8C77748F-EBD8-4F38-8B67-2929ECF38FB5}" type="presOf" srcId="{72EAE5D3-99E0-4817-9EAF-EC2714385158}" destId="{1EC32A1E-0B9B-499B-8219-3C4A6F7FB369}" srcOrd="1" destOrd="0" presId="urn:microsoft.com/office/officeart/2005/8/layout/process2"/>
    <dgm:cxn modelId="{C4E6D71B-C650-4002-8881-B0E43D239763}" srcId="{AC160F24-16E5-48B9-BE13-CCD554A4AD33}" destId="{639AA48B-8AFB-4DF5-84DE-DE75024B313B}" srcOrd="1" destOrd="0" parTransId="{9836F6D7-8358-4149-8C65-FC54BD03AFDC}" sibTransId="{CDBB775E-D7EE-45C6-B480-4EC9A87C2567}"/>
    <dgm:cxn modelId="{320FE492-3982-4B1D-B2E3-22BFB0EBC015}" srcId="{AC160F24-16E5-48B9-BE13-CCD554A4AD33}" destId="{D1A7DEFD-6F2A-4844-91CA-14DB31E62A3B}" srcOrd="0" destOrd="0" parTransId="{BC1240E8-67B3-4F36-A388-37A88CFE813F}" sibTransId="{72EAE5D3-99E0-4817-9EAF-EC2714385158}"/>
    <dgm:cxn modelId="{D8FBD954-EEC7-4ED5-AA00-FAD301E72D00}" type="presOf" srcId="{AC160F24-16E5-48B9-BE13-CCD554A4AD33}" destId="{CB199AA8-D95A-4424-84A8-817B0A832DCB}" srcOrd="0" destOrd="0" presId="urn:microsoft.com/office/officeart/2005/8/layout/process2"/>
    <dgm:cxn modelId="{9B1C22F2-7685-493C-A86C-CF0FFDFB09AC}" type="presOf" srcId="{72EAE5D3-99E0-4817-9EAF-EC2714385158}" destId="{294CE28E-CD43-445E-B6BE-F6FD6BF61C9F}" srcOrd="0" destOrd="0" presId="urn:microsoft.com/office/officeart/2005/8/layout/process2"/>
    <dgm:cxn modelId="{AE8D990D-5198-4D48-8CAE-4ADB2E2E924E}" type="presOf" srcId="{D1A7DEFD-6F2A-4844-91CA-14DB31E62A3B}" destId="{285111BC-BB53-4479-8573-9729D022545B}" srcOrd="0" destOrd="0" presId="urn:microsoft.com/office/officeart/2005/8/layout/process2"/>
    <dgm:cxn modelId="{B1853A23-6BEC-44F9-8B9E-E69A801CD6DB}" type="presParOf" srcId="{CB199AA8-D95A-4424-84A8-817B0A832DCB}" destId="{285111BC-BB53-4479-8573-9729D022545B}" srcOrd="0" destOrd="0" presId="urn:microsoft.com/office/officeart/2005/8/layout/process2"/>
    <dgm:cxn modelId="{E21D45D6-14B8-42DE-8607-B99FB38BC912}" type="presParOf" srcId="{CB199AA8-D95A-4424-84A8-817B0A832DCB}" destId="{294CE28E-CD43-445E-B6BE-F6FD6BF61C9F}" srcOrd="1" destOrd="0" presId="urn:microsoft.com/office/officeart/2005/8/layout/process2"/>
    <dgm:cxn modelId="{1B893D4F-30CA-4C9D-B5C9-6B4345EEA58E}" type="presParOf" srcId="{294CE28E-CD43-445E-B6BE-F6FD6BF61C9F}" destId="{1EC32A1E-0B9B-499B-8219-3C4A6F7FB369}" srcOrd="0" destOrd="0" presId="urn:microsoft.com/office/officeart/2005/8/layout/process2"/>
    <dgm:cxn modelId="{A181CABC-3C75-4BC1-905B-6B1DC7D5E5E2}" type="presParOf" srcId="{CB199AA8-D95A-4424-84A8-817B0A832DCB}" destId="{E3C608E2-8683-409A-9F80-66E20C40F2BB}" srcOrd="2" destOrd="0" presId="urn:microsoft.com/office/officeart/2005/8/layout/process2"/>
  </dgm:cxnLst>
  <dgm:bg/>
  <dgm:whole/>
</dgm:dataModel>
</file>

<file path=ppt/diagrams/data5.xml><?xml version="1.0" encoding="utf-8"?>
<dgm:dataModel xmlns:dgm="http://schemas.openxmlformats.org/drawingml/2006/diagram" xmlns:a="http://schemas.openxmlformats.org/drawingml/2006/main">
  <dgm:ptLst>
    <dgm:pt modelId="{AF95C532-5AD8-40CD-BD7C-4A4EDB39693C}" type="doc">
      <dgm:prSet loTypeId="urn:microsoft.com/office/officeart/2005/8/layout/process2" loCatId="process" qsTypeId="urn:microsoft.com/office/officeart/2005/8/quickstyle/simple1" qsCatId="simple" csTypeId="urn:microsoft.com/office/officeart/2005/8/colors/accent5_1" csCatId="accent5" phldr="1"/>
      <dgm:spPr/>
    </dgm:pt>
    <dgm:pt modelId="{A15AD6D4-14C0-440F-B85A-8F5EAD456619}">
      <dgm:prSet phldrT="[Texto]"/>
      <dgm:spPr/>
      <dgm:t>
        <a:bodyPr/>
        <a:lstStyle/>
        <a:p>
          <a:r>
            <a:rPr lang="es-EC" dirty="0" smtClean="0"/>
            <a:t>Generar el Modelo Ionosférico basado en el cálculo del Contenido Total de Electrones mediante el procesamiento con el Software Científico Bernese 5.0</a:t>
          </a:r>
          <a:endParaRPr lang="es-EC" dirty="0"/>
        </a:p>
      </dgm:t>
    </dgm:pt>
    <dgm:pt modelId="{C976837A-4213-44F9-BDE1-6154D069CE86}" type="parTrans" cxnId="{964C377C-B3C7-4E29-861B-5F3A574FA6A4}">
      <dgm:prSet/>
      <dgm:spPr/>
      <dgm:t>
        <a:bodyPr/>
        <a:lstStyle/>
        <a:p>
          <a:endParaRPr lang="es-EC"/>
        </a:p>
      </dgm:t>
    </dgm:pt>
    <dgm:pt modelId="{8C9973BB-3490-402D-8779-17EF1B582041}" type="sibTrans" cxnId="{964C377C-B3C7-4E29-861B-5F3A574FA6A4}">
      <dgm:prSet/>
      <dgm:spPr/>
      <dgm:t>
        <a:bodyPr/>
        <a:lstStyle/>
        <a:p>
          <a:endParaRPr lang="es-EC"/>
        </a:p>
      </dgm:t>
    </dgm:pt>
    <dgm:pt modelId="{1EA6F62F-1D2D-4C23-AF28-38A7BFF4780D}">
      <dgm:prSet phldrT="[Texto]"/>
      <dgm:spPr/>
      <dgm:t>
        <a:bodyPr/>
        <a:lstStyle/>
        <a:p>
          <a:r>
            <a:rPr lang="es-EC" dirty="0" smtClean="0"/>
            <a:t>Realizar el posicionamiento relativo y el ajuste de los puntos en placas de la Red Pasiva del Ecuador a través del rastreo satelital con receptor de una frecuencia (L1).</a:t>
          </a:r>
          <a:endParaRPr lang="es-EC" dirty="0"/>
        </a:p>
      </dgm:t>
    </dgm:pt>
    <dgm:pt modelId="{3644DAD1-CB20-41FB-92BB-6B690EA3D1A0}" type="parTrans" cxnId="{ECBFF4F6-4A9F-4882-83F7-D6FC217FA491}">
      <dgm:prSet/>
      <dgm:spPr/>
      <dgm:t>
        <a:bodyPr/>
        <a:lstStyle/>
        <a:p>
          <a:endParaRPr lang="es-EC"/>
        </a:p>
      </dgm:t>
    </dgm:pt>
    <dgm:pt modelId="{EA7D25BF-3390-4E03-898D-5B5A0CDDE992}" type="sibTrans" cxnId="{ECBFF4F6-4A9F-4882-83F7-D6FC217FA491}">
      <dgm:prSet/>
      <dgm:spPr/>
      <dgm:t>
        <a:bodyPr/>
        <a:lstStyle/>
        <a:p>
          <a:endParaRPr lang="es-EC"/>
        </a:p>
      </dgm:t>
    </dgm:pt>
    <dgm:pt modelId="{51346F3C-51C9-4CAF-BD4B-8A5CD9E18FE4}">
      <dgm:prSet phldrT="[Texto]"/>
      <dgm:spPr/>
      <dgm:t>
        <a:bodyPr/>
        <a:lstStyle/>
        <a:p>
          <a:r>
            <a:rPr lang="es-EC" dirty="0" smtClean="0"/>
            <a:t>Calcular la influencia de la ionosfera en el posicionamiento relativo para evaluar las diferencias de las coordenadas con la aplicación del modelo ionosférico y sin la aplicación del mismo. </a:t>
          </a:r>
          <a:endParaRPr lang="es-EC" dirty="0"/>
        </a:p>
      </dgm:t>
    </dgm:pt>
    <dgm:pt modelId="{F908A79A-2DD0-4642-BC3F-A03155FCFD22}" type="parTrans" cxnId="{C2CEBC41-A829-41FC-B8EE-43166AB675C8}">
      <dgm:prSet/>
      <dgm:spPr/>
      <dgm:t>
        <a:bodyPr/>
        <a:lstStyle/>
        <a:p>
          <a:endParaRPr lang="es-EC"/>
        </a:p>
      </dgm:t>
    </dgm:pt>
    <dgm:pt modelId="{C856F89A-84E2-4B18-8548-66E56590EE77}" type="sibTrans" cxnId="{C2CEBC41-A829-41FC-B8EE-43166AB675C8}">
      <dgm:prSet/>
      <dgm:spPr/>
      <dgm:t>
        <a:bodyPr/>
        <a:lstStyle/>
        <a:p>
          <a:endParaRPr lang="es-EC"/>
        </a:p>
      </dgm:t>
    </dgm:pt>
    <dgm:pt modelId="{92B50C05-8565-4720-B88A-D8542AF6B1B4}" type="pres">
      <dgm:prSet presAssocID="{AF95C532-5AD8-40CD-BD7C-4A4EDB39693C}" presName="linearFlow" presStyleCnt="0">
        <dgm:presLayoutVars>
          <dgm:resizeHandles val="exact"/>
        </dgm:presLayoutVars>
      </dgm:prSet>
      <dgm:spPr/>
    </dgm:pt>
    <dgm:pt modelId="{948EB1A5-1DC7-46CE-846B-64D92D7DADA0}" type="pres">
      <dgm:prSet presAssocID="{A15AD6D4-14C0-440F-B85A-8F5EAD456619}" presName="node" presStyleLbl="node1" presStyleIdx="0" presStyleCnt="3">
        <dgm:presLayoutVars>
          <dgm:bulletEnabled val="1"/>
        </dgm:presLayoutVars>
      </dgm:prSet>
      <dgm:spPr/>
      <dgm:t>
        <a:bodyPr/>
        <a:lstStyle/>
        <a:p>
          <a:endParaRPr lang="es-EC"/>
        </a:p>
      </dgm:t>
    </dgm:pt>
    <dgm:pt modelId="{DC4E9D4F-B077-4B1C-BE06-8389FAA14567}" type="pres">
      <dgm:prSet presAssocID="{8C9973BB-3490-402D-8779-17EF1B582041}" presName="sibTrans" presStyleLbl="sibTrans2D1" presStyleIdx="0" presStyleCnt="2"/>
      <dgm:spPr/>
      <dgm:t>
        <a:bodyPr/>
        <a:lstStyle/>
        <a:p>
          <a:endParaRPr lang="es-EC"/>
        </a:p>
      </dgm:t>
    </dgm:pt>
    <dgm:pt modelId="{7BA2E9E6-888B-4EC9-B30B-DEAB0AF16989}" type="pres">
      <dgm:prSet presAssocID="{8C9973BB-3490-402D-8779-17EF1B582041}" presName="connectorText" presStyleLbl="sibTrans2D1" presStyleIdx="0" presStyleCnt="2"/>
      <dgm:spPr/>
      <dgm:t>
        <a:bodyPr/>
        <a:lstStyle/>
        <a:p>
          <a:endParaRPr lang="es-EC"/>
        </a:p>
      </dgm:t>
    </dgm:pt>
    <dgm:pt modelId="{A7659A39-6E4A-4642-9962-E522AD52E47F}" type="pres">
      <dgm:prSet presAssocID="{1EA6F62F-1D2D-4C23-AF28-38A7BFF4780D}" presName="node" presStyleLbl="node1" presStyleIdx="1" presStyleCnt="3">
        <dgm:presLayoutVars>
          <dgm:bulletEnabled val="1"/>
        </dgm:presLayoutVars>
      </dgm:prSet>
      <dgm:spPr/>
      <dgm:t>
        <a:bodyPr/>
        <a:lstStyle/>
        <a:p>
          <a:endParaRPr lang="es-EC"/>
        </a:p>
      </dgm:t>
    </dgm:pt>
    <dgm:pt modelId="{B05BB426-D8DE-40FB-8380-022417534882}" type="pres">
      <dgm:prSet presAssocID="{EA7D25BF-3390-4E03-898D-5B5A0CDDE992}" presName="sibTrans" presStyleLbl="sibTrans2D1" presStyleIdx="1" presStyleCnt="2"/>
      <dgm:spPr/>
      <dgm:t>
        <a:bodyPr/>
        <a:lstStyle/>
        <a:p>
          <a:endParaRPr lang="es-EC"/>
        </a:p>
      </dgm:t>
    </dgm:pt>
    <dgm:pt modelId="{B0E37A2C-99A6-4E00-BB27-E09F588504C7}" type="pres">
      <dgm:prSet presAssocID="{EA7D25BF-3390-4E03-898D-5B5A0CDDE992}" presName="connectorText" presStyleLbl="sibTrans2D1" presStyleIdx="1" presStyleCnt="2"/>
      <dgm:spPr/>
      <dgm:t>
        <a:bodyPr/>
        <a:lstStyle/>
        <a:p>
          <a:endParaRPr lang="es-EC"/>
        </a:p>
      </dgm:t>
    </dgm:pt>
    <dgm:pt modelId="{A26D94CF-5815-4E43-82B5-4A85FD9DA34A}" type="pres">
      <dgm:prSet presAssocID="{51346F3C-51C9-4CAF-BD4B-8A5CD9E18FE4}" presName="node" presStyleLbl="node1" presStyleIdx="2" presStyleCnt="3">
        <dgm:presLayoutVars>
          <dgm:bulletEnabled val="1"/>
        </dgm:presLayoutVars>
      </dgm:prSet>
      <dgm:spPr/>
      <dgm:t>
        <a:bodyPr/>
        <a:lstStyle/>
        <a:p>
          <a:endParaRPr lang="es-EC"/>
        </a:p>
      </dgm:t>
    </dgm:pt>
  </dgm:ptLst>
  <dgm:cxnLst>
    <dgm:cxn modelId="{A4703025-DB74-4B52-A986-2C2D31D9F3F9}" type="presOf" srcId="{8C9973BB-3490-402D-8779-17EF1B582041}" destId="{DC4E9D4F-B077-4B1C-BE06-8389FAA14567}" srcOrd="0" destOrd="0" presId="urn:microsoft.com/office/officeart/2005/8/layout/process2"/>
    <dgm:cxn modelId="{ECBFF4F6-4A9F-4882-83F7-D6FC217FA491}" srcId="{AF95C532-5AD8-40CD-BD7C-4A4EDB39693C}" destId="{1EA6F62F-1D2D-4C23-AF28-38A7BFF4780D}" srcOrd="1" destOrd="0" parTransId="{3644DAD1-CB20-41FB-92BB-6B690EA3D1A0}" sibTransId="{EA7D25BF-3390-4E03-898D-5B5A0CDDE992}"/>
    <dgm:cxn modelId="{964C377C-B3C7-4E29-861B-5F3A574FA6A4}" srcId="{AF95C532-5AD8-40CD-BD7C-4A4EDB39693C}" destId="{A15AD6D4-14C0-440F-B85A-8F5EAD456619}" srcOrd="0" destOrd="0" parTransId="{C976837A-4213-44F9-BDE1-6154D069CE86}" sibTransId="{8C9973BB-3490-402D-8779-17EF1B582041}"/>
    <dgm:cxn modelId="{1C55529D-C6D7-4DD9-8EF7-86FDEAF5E84B}" type="presOf" srcId="{EA7D25BF-3390-4E03-898D-5B5A0CDDE992}" destId="{B0E37A2C-99A6-4E00-BB27-E09F588504C7}" srcOrd="1" destOrd="0" presId="urn:microsoft.com/office/officeart/2005/8/layout/process2"/>
    <dgm:cxn modelId="{C2CEBC41-A829-41FC-B8EE-43166AB675C8}" srcId="{AF95C532-5AD8-40CD-BD7C-4A4EDB39693C}" destId="{51346F3C-51C9-4CAF-BD4B-8A5CD9E18FE4}" srcOrd="2" destOrd="0" parTransId="{F908A79A-2DD0-4642-BC3F-A03155FCFD22}" sibTransId="{C856F89A-84E2-4B18-8548-66E56590EE77}"/>
    <dgm:cxn modelId="{8A9AED51-C5F5-412C-A014-8DDB8C6EFD07}" type="presOf" srcId="{A15AD6D4-14C0-440F-B85A-8F5EAD456619}" destId="{948EB1A5-1DC7-46CE-846B-64D92D7DADA0}" srcOrd="0" destOrd="0" presId="urn:microsoft.com/office/officeart/2005/8/layout/process2"/>
    <dgm:cxn modelId="{46EDD6FA-000C-45FE-ABB2-D0C976D6D05D}" type="presOf" srcId="{8C9973BB-3490-402D-8779-17EF1B582041}" destId="{7BA2E9E6-888B-4EC9-B30B-DEAB0AF16989}" srcOrd="1" destOrd="0" presId="urn:microsoft.com/office/officeart/2005/8/layout/process2"/>
    <dgm:cxn modelId="{F24A7CAD-BA4C-42B2-AEE7-B1EE11C2DC33}" type="presOf" srcId="{AF95C532-5AD8-40CD-BD7C-4A4EDB39693C}" destId="{92B50C05-8565-4720-B88A-D8542AF6B1B4}" srcOrd="0" destOrd="0" presId="urn:microsoft.com/office/officeart/2005/8/layout/process2"/>
    <dgm:cxn modelId="{877C1615-6231-4974-AF7D-03FE054F266E}" type="presOf" srcId="{EA7D25BF-3390-4E03-898D-5B5A0CDDE992}" destId="{B05BB426-D8DE-40FB-8380-022417534882}" srcOrd="0" destOrd="0" presId="urn:microsoft.com/office/officeart/2005/8/layout/process2"/>
    <dgm:cxn modelId="{D8FFAE57-8D6D-4A5D-A862-319A46537BE4}" type="presOf" srcId="{51346F3C-51C9-4CAF-BD4B-8A5CD9E18FE4}" destId="{A26D94CF-5815-4E43-82B5-4A85FD9DA34A}" srcOrd="0" destOrd="0" presId="urn:microsoft.com/office/officeart/2005/8/layout/process2"/>
    <dgm:cxn modelId="{6A323F3F-077D-4C83-9A09-50335984788C}" type="presOf" srcId="{1EA6F62F-1D2D-4C23-AF28-38A7BFF4780D}" destId="{A7659A39-6E4A-4642-9962-E522AD52E47F}" srcOrd="0" destOrd="0" presId="urn:microsoft.com/office/officeart/2005/8/layout/process2"/>
    <dgm:cxn modelId="{9AA5663A-9E41-4D6E-8FCE-05C71852D8CC}" type="presParOf" srcId="{92B50C05-8565-4720-B88A-D8542AF6B1B4}" destId="{948EB1A5-1DC7-46CE-846B-64D92D7DADA0}" srcOrd="0" destOrd="0" presId="urn:microsoft.com/office/officeart/2005/8/layout/process2"/>
    <dgm:cxn modelId="{A31AEA0C-A131-47AF-AE9E-05AD37FC616A}" type="presParOf" srcId="{92B50C05-8565-4720-B88A-D8542AF6B1B4}" destId="{DC4E9D4F-B077-4B1C-BE06-8389FAA14567}" srcOrd="1" destOrd="0" presId="urn:microsoft.com/office/officeart/2005/8/layout/process2"/>
    <dgm:cxn modelId="{4D585ADD-6CCD-4E9E-9291-A3E05803765D}" type="presParOf" srcId="{DC4E9D4F-B077-4B1C-BE06-8389FAA14567}" destId="{7BA2E9E6-888B-4EC9-B30B-DEAB0AF16989}" srcOrd="0" destOrd="0" presId="urn:microsoft.com/office/officeart/2005/8/layout/process2"/>
    <dgm:cxn modelId="{D08116A6-39E4-48BF-AD5C-1EA9A5090C01}" type="presParOf" srcId="{92B50C05-8565-4720-B88A-D8542AF6B1B4}" destId="{A7659A39-6E4A-4642-9962-E522AD52E47F}" srcOrd="2" destOrd="0" presId="urn:microsoft.com/office/officeart/2005/8/layout/process2"/>
    <dgm:cxn modelId="{B8A6F00D-25FE-4F09-A980-F05106A789D9}" type="presParOf" srcId="{92B50C05-8565-4720-B88A-D8542AF6B1B4}" destId="{B05BB426-D8DE-40FB-8380-022417534882}" srcOrd="3" destOrd="0" presId="urn:microsoft.com/office/officeart/2005/8/layout/process2"/>
    <dgm:cxn modelId="{1B74AB4F-032E-4CD9-AE98-97317053E6D0}" type="presParOf" srcId="{B05BB426-D8DE-40FB-8380-022417534882}" destId="{B0E37A2C-99A6-4E00-BB27-E09F588504C7}" srcOrd="0" destOrd="0" presId="urn:microsoft.com/office/officeart/2005/8/layout/process2"/>
    <dgm:cxn modelId="{3F41BB67-1DB3-4B97-8747-6090DC820196}" type="presParOf" srcId="{92B50C05-8565-4720-B88A-D8542AF6B1B4}" destId="{A26D94CF-5815-4E43-82B5-4A85FD9DA34A}" srcOrd="4" destOrd="0" presId="urn:microsoft.com/office/officeart/2005/8/layout/process2"/>
  </dgm:cxnLst>
  <dgm:bg/>
  <dgm:whole/>
</dgm:dataModel>
</file>

<file path=ppt/diagrams/data6.xml><?xml version="1.0" encoding="utf-8"?>
<dgm:dataModel xmlns:dgm="http://schemas.openxmlformats.org/drawingml/2006/diagram" xmlns:a="http://schemas.openxmlformats.org/drawingml/2006/main">
  <dgm:ptLst>
    <dgm:pt modelId="{45C65858-601A-47FD-93B6-9296696F4E92}" type="doc">
      <dgm:prSet loTypeId="urn:microsoft.com/office/officeart/2005/8/layout/cycle5" loCatId="cycle" qsTypeId="urn:microsoft.com/office/officeart/2005/8/quickstyle/simple1" qsCatId="simple" csTypeId="urn:microsoft.com/office/officeart/2005/8/colors/accent6_1" csCatId="accent6" phldr="1"/>
      <dgm:spPr/>
      <dgm:t>
        <a:bodyPr/>
        <a:lstStyle/>
        <a:p>
          <a:endParaRPr lang="es-EC"/>
        </a:p>
      </dgm:t>
    </dgm:pt>
    <dgm:pt modelId="{5B4A4AD0-C554-4AC7-8EB9-AD2F555834A2}">
      <dgm:prSet phldrT="[Texto]"/>
      <dgm:spPr/>
      <dgm:t>
        <a:bodyPr/>
        <a:lstStyle/>
        <a:p>
          <a:r>
            <a:rPr lang="es-EC" dirty="0" smtClean="0"/>
            <a:t>Un modelo ionosférico del área de estudio utilizando mínimo seis Estaciones de Monitoreo Continuo del país. </a:t>
          </a:r>
          <a:endParaRPr lang="es-EC" dirty="0"/>
        </a:p>
      </dgm:t>
    </dgm:pt>
    <dgm:pt modelId="{412D424B-B96C-464A-95D6-6896646A9E1B}" type="parTrans" cxnId="{40271F07-5285-4A3B-B15C-B03043C03571}">
      <dgm:prSet/>
      <dgm:spPr/>
      <dgm:t>
        <a:bodyPr/>
        <a:lstStyle/>
        <a:p>
          <a:endParaRPr lang="es-EC"/>
        </a:p>
      </dgm:t>
    </dgm:pt>
    <dgm:pt modelId="{57C26059-816B-4240-B428-49E32E99E715}" type="sibTrans" cxnId="{40271F07-5285-4A3B-B15C-B03043C03571}">
      <dgm:prSet/>
      <dgm:spPr/>
      <dgm:t>
        <a:bodyPr/>
        <a:lstStyle/>
        <a:p>
          <a:endParaRPr lang="es-EC"/>
        </a:p>
      </dgm:t>
    </dgm:pt>
    <dgm:pt modelId="{09CB488B-E316-45A0-A84D-3E9BF8809C72}">
      <dgm:prSet phldrT="[Texto]"/>
      <dgm:spPr/>
      <dgm:t>
        <a:bodyPr/>
        <a:lstStyle/>
        <a:p>
          <a:r>
            <a:rPr lang="es-EC" dirty="0" smtClean="0"/>
            <a:t>Posicionamiento relativo en mínimo cuatro placas de la Red Pasiva del país utilizando receptores de una frecuencia (L1).</a:t>
          </a:r>
          <a:endParaRPr lang="es-EC" dirty="0"/>
        </a:p>
      </dgm:t>
    </dgm:pt>
    <dgm:pt modelId="{9804A389-5FA9-4F5A-B98F-781B4C2EE211}" type="parTrans" cxnId="{D308AB21-BEC9-499F-8E7F-CF4D4A1E00D1}">
      <dgm:prSet/>
      <dgm:spPr/>
      <dgm:t>
        <a:bodyPr/>
        <a:lstStyle/>
        <a:p>
          <a:endParaRPr lang="es-EC"/>
        </a:p>
      </dgm:t>
    </dgm:pt>
    <dgm:pt modelId="{DDC70BEF-5119-4B4A-B20E-1A99B2318776}" type="sibTrans" cxnId="{D308AB21-BEC9-499F-8E7F-CF4D4A1E00D1}">
      <dgm:prSet/>
      <dgm:spPr/>
      <dgm:t>
        <a:bodyPr/>
        <a:lstStyle/>
        <a:p>
          <a:endParaRPr lang="es-EC"/>
        </a:p>
      </dgm:t>
    </dgm:pt>
    <dgm:pt modelId="{33C948AB-3F88-47B4-97F3-72A1AF237816}">
      <dgm:prSet phldrT="[Texto]"/>
      <dgm:spPr/>
      <dgm:t>
        <a:bodyPr/>
        <a:lstStyle/>
        <a:p>
          <a:r>
            <a:rPr lang="es-EC" dirty="0" smtClean="0"/>
            <a:t>Un procesamiento de los puntos con el software Bernese 5.0 con el modelo ionosférico calculado.</a:t>
          </a:r>
          <a:endParaRPr lang="es-EC" dirty="0"/>
        </a:p>
      </dgm:t>
    </dgm:pt>
    <dgm:pt modelId="{B0AB894D-CDD7-4C0F-984F-F4EAB11BD6F3}" type="parTrans" cxnId="{9890C2A9-921E-4294-AB75-474B810365C2}">
      <dgm:prSet/>
      <dgm:spPr/>
      <dgm:t>
        <a:bodyPr/>
        <a:lstStyle/>
        <a:p>
          <a:endParaRPr lang="es-EC"/>
        </a:p>
      </dgm:t>
    </dgm:pt>
    <dgm:pt modelId="{49D05FCF-A9FE-4FDD-B5B9-C0D78BACA5C5}" type="sibTrans" cxnId="{9890C2A9-921E-4294-AB75-474B810365C2}">
      <dgm:prSet/>
      <dgm:spPr/>
      <dgm:t>
        <a:bodyPr/>
        <a:lstStyle/>
        <a:p>
          <a:endParaRPr lang="es-EC"/>
        </a:p>
      </dgm:t>
    </dgm:pt>
    <dgm:pt modelId="{7E82A3C6-1A5A-491B-9F18-813C116199DE}">
      <dgm:prSet phldrT="[Texto]"/>
      <dgm:spPr/>
      <dgm:t>
        <a:bodyPr/>
        <a:lstStyle/>
        <a:p>
          <a:r>
            <a:rPr lang="es-EC" dirty="0" smtClean="0"/>
            <a:t>Un procesamiento de los puntos con el software Bernese 5.0 sin el modelo Ionosférico calculado.</a:t>
          </a:r>
          <a:endParaRPr lang="es-EC" dirty="0"/>
        </a:p>
      </dgm:t>
    </dgm:pt>
    <dgm:pt modelId="{44432836-8866-414B-B3C5-F4724534CD9A}" type="parTrans" cxnId="{AE8DB01E-5170-4DC3-952D-272FB3EF6D54}">
      <dgm:prSet/>
      <dgm:spPr/>
      <dgm:t>
        <a:bodyPr/>
        <a:lstStyle/>
        <a:p>
          <a:endParaRPr lang="es-EC"/>
        </a:p>
      </dgm:t>
    </dgm:pt>
    <dgm:pt modelId="{030E4BCE-21B6-443F-950C-2D22BD97A117}" type="sibTrans" cxnId="{AE8DB01E-5170-4DC3-952D-272FB3EF6D54}">
      <dgm:prSet/>
      <dgm:spPr/>
      <dgm:t>
        <a:bodyPr/>
        <a:lstStyle/>
        <a:p>
          <a:endParaRPr lang="es-EC"/>
        </a:p>
      </dgm:t>
    </dgm:pt>
    <dgm:pt modelId="{51958259-B763-4ECF-A547-1392EE1D10EC}">
      <dgm:prSet phldrT="[Texto]"/>
      <dgm:spPr/>
      <dgm:t>
        <a:bodyPr/>
        <a:lstStyle/>
        <a:p>
          <a:r>
            <a:rPr lang="es-EC" dirty="0" smtClean="0"/>
            <a:t>Un Mapa del Modelo del Contenido Total de Electrones del área de estudio.</a:t>
          </a:r>
          <a:endParaRPr lang="es-EC" dirty="0"/>
        </a:p>
      </dgm:t>
    </dgm:pt>
    <dgm:pt modelId="{AA3A4BB3-B969-40CE-8F2E-2FC576C8B06D}" type="parTrans" cxnId="{9507779E-B1DC-475C-8D7C-970E8736F242}">
      <dgm:prSet/>
      <dgm:spPr/>
      <dgm:t>
        <a:bodyPr/>
        <a:lstStyle/>
        <a:p>
          <a:endParaRPr lang="es-EC"/>
        </a:p>
      </dgm:t>
    </dgm:pt>
    <dgm:pt modelId="{BB6DDB88-A289-48F6-8F02-ACEA527F6CA7}" type="sibTrans" cxnId="{9507779E-B1DC-475C-8D7C-970E8736F242}">
      <dgm:prSet/>
      <dgm:spPr/>
      <dgm:t>
        <a:bodyPr/>
        <a:lstStyle/>
        <a:p>
          <a:endParaRPr lang="es-EC"/>
        </a:p>
      </dgm:t>
    </dgm:pt>
    <dgm:pt modelId="{15EF8425-0F70-48DF-BC7C-62AEECF2D7FD}">
      <dgm:prSet/>
      <dgm:spPr/>
      <dgm:t>
        <a:bodyPr/>
        <a:lstStyle/>
        <a:p>
          <a:r>
            <a:rPr lang="es-EC" dirty="0" smtClean="0"/>
            <a:t>Un Manual de Procedimientos del Cálculo del Modelo Ionosférico con el software científico. </a:t>
          </a:r>
          <a:endParaRPr lang="es-EC" dirty="0"/>
        </a:p>
      </dgm:t>
    </dgm:pt>
    <dgm:pt modelId="{EF92E17E-B1EA-4A5F-AEC0-0EFB8FB22498}" type="parTrans" cxnId="{818A933B-7A26-4A6A-B7FE-592E229EF99B}">
      <dgm:prSet/>
      <dgm:spPr/>
      <dgm:t>
        <a:bodyPr/>
        <a:lstStyle/>
        <a:p>
          <a:endParaRPr lang="es-EC"/>
        </a:p>
      </dgm:t>
    </dgm:pt>
    <dgm:pt modelId="{3DDDDC4C-7A34-4C87-891B-0CC07DD2BBEB}" type="sibTrans" cxnId="{818A933B-7A26-4A6A-B7FE-592E229EF99B}">
      <dgm:prSet/>
      <dgm:spPr/>
      <dgm:t>
        <a:bodyPr/>
        <a:lstStyle/>
        <a:p>
          <a:endParaRPr lang="es-EC"/>
        </a:p>
      </dgm:t>
    </dgm:pt>
    <dgm:pt modelId="{437790B3-DF58-4177-9DAA-A55639382B75}" type="pres">
      <dgm:prSet presAssocID="{45C65858-601A-47FD-93B6-9296696F4E92}" presName="cycle" presStyleCnt="0">
        <dgm:presLayoutVars>
          <dgm:dir/>
          <dgm:resizeHandles val="exact"/>
        </dgm:presLayoutVars>
      </dgm:prSet>
      <dgm:spPr/>
      <dgm:t>
        <a:bodyPr/>
        <a:lstStyle/>
        <a:p>
          <a:endParaRPr lang="es-EC"/>
        </a:p>
      </dgm:t>
    </dgm:pt>
    <dgm:pt modelId="{25350D34-FF21-4136-855E-336EFB7235B2}" type="pres">
      <dgm:prSet presAssocID="{5B4A4AD0-C554-4AC7-8EB9-AD2F555834A2}" presName="node" presStyleLbl="node1" presStyleIdx="0" presStyleCnt="6">
        <dgm:presLayoutVars>
          <dgm:bulletEnabled val="1"/>
        </dgm:presLayoutVars>
      </dgm:prSet>
      <dgm:spPr/>
      <dgm:t>
        <a:bodyPr/>
        <a:lstStyle/>
        <a:p>
          <a:endParaRPr lang="es-EC"/>
        </a:p>
      </dgm:t>
    </dgm:pt>
    <dgm:pt modelId="{FCF13DE2-76C7-4D36-AF6A-6F5E64285E37}" type="pres">
      <dgm:prSet presAssocID="{5B4A4AD0-C554-4AC7-8EB9-AD2F555834A2}" presName="spNode" presStyleCnt="0"/>
      <dgm:spPr/>
    </dgm:pt>
    <dgm:pt modelId="{6357C803-31A3-4C47-8E0E-3EBBAF4E0A59}" type="pres">
      <dgm:prSet presAssocID="{57C26059-816B-4240-B428-49E32E99E715}" presName="sibTrans" presStyleLbl="sibTrans1D1" presStyleIdx="0" presStyleCnt="6"/>
      <dgm:spPr/>
      <dgm:t>
        <a:bodyPr/>
        <a:lstStyle/>
        <a:p>
          <a:endParaRPr lang="es-EC"/>
        </a:p>
      </dgm:t>
    </dgm:pt>
    <dgm:pt modelId="{5F83E229-BAE3-493D-838B-9E68355E025E}" type="pres">
      <dgm:prSet presAssocID="{09CB488B-E316-45A0-A84D-3E9BF8809C72}" presName="node" presStyleLbl="node1" presStyleIdx="1" presStyleCnt="6">
        <dgm:presLayoutVars>
          <dgm:bulletEnabled val="1"/>
        </dgm:presLayoutVars>
      </dgm:prSet>
      <dgm:spPr/>
      <dgm:t>
        <a:bodyPr/>
        <a:lstStyle/>
        <a:p>
          <a:endParaRPr lang="es-EC"/>
        </a:p>
      </dgm:t>
    </dgm:pt>
    <dgm:pt modelId="{8EFC1599-C76B-4507-A3D5-B75C26F0D600}" type="pres">
      <dgm:prSet presAssocID="{09CB488B-E316-45A0-A84D-3E9BF8809C72}" presName="spNode" presStyleCnt="0"/>
      <dgm:spPr/>
    </dgm:pt>
    <dgm:pt modelId="{5E45EEBB-89DE-4A9E-A290-FAA2B1652509}" type="pres">
      <dgm:prSet presAssocID="{DDC70BEF-5119-4B4A-B20E-1A99B2318776}" presName="sibTrans" presStyleLbl="sibTrans1D1" presStyleIdx="1" presStyleCnt="6"/>
      <dgm:spPr/>
      <dgm:t>
        <a:bodyPr/>
        <a:lstStyle/>
        <a:p>
          <a:endParaRPr lang="es-EC"/>
        </a:p>
      </dgm:t>
    </dgm:pt>
    <dgm:pt modelId="{B4EE78D6-E8D9-4CF2-81BB-949284751B6E}" type="pres">
      <dgm:prSet presAssocID="{33C948AB-3F88-47B4-97F3-72A1AF237816}" presName="node" presStyleLbl="node1" presStyleIdx="2" presStyleCnt="6">
        <dgm:presLayoutVars>
          <dgm:bulletEnabled val="1"/>
        </dgm:presLayoutVars>
      </dgm:prSet>
      <dgm:spPr/>
      <dgm:t>
        <a:bodyPr/>
        <a:lstStyle/>
        <a:p>
          <a:endParaRPr lang="es-EC"/>
        </a:p>
      </dgm:t>
    </dgm:pt>
    <dgm:pt modelId="{62A8F605-C2CA-4B53-88DC-15EF1648BBFF}" type="pres">
      <dgm:prSet presAssocID="{33C948AB-3F88-47B4-97F3-72A1AF237816}" presName="spNode" presStyleCnt="0"/>
      <dgm:spPr/>
    </dgm:pt>
    <dgm:pt modelId="{E3C9627E-C76F-4941-8779-C12A6C6BB429}" type="pres">
      <dgm:prSet presAssocID="{49D05FCF-A9FE-4FDD-B5B9-C0D78BACA5C5}" presName="sibTrans" presStyleLbl="sibTrans1D1" presStyleIdx="2" presStyleCnt="6"/>
      <dgm:spPr/>
      <dgm:t>
        <a:bodyPr/>
        <a:lstStyle/>
        <a:p>
          <a:endParaRPr lang="es-EC"/>
        </a:p>
      </dgm:t>
    </dgm:pt>
    <dgm:pt modelId="{62D8E9BE-1E9C-466A-B462-77315B13FAB7}" type="pres">
      <dgm:prSet presAssocID="{7E82A3C6-1A5A-491B-9F18-813C116199DE}" presName="node" presStyleLbl="node1" presStyleIdx="3" presStyleCnt="6">
        <dgm:presLayoutVars>
          <dgm:bulletEnabled val="1"/>
        </dgm:presLayoutVars>
      </dgm:prSet>
      <dgm:spPr/>
      <dgm:t>
        <a:bodyPr/>
        <a:lstStyle/>
        <a:p>
          <a:endParaRPr lang="es-EC"/>
        </a:p>
      </dgm:t>
    </dgm:pt>
    <dgm:pt modelId="{866F2CAB-A616-4F20-99FD-7A824F2595A7}" type="pres">
      <dgm:prSet presAssocID="{7E82A3C6-1A5A-491B-9F18-813C116199DE}" presName="spNode" presStyleCnt="0"/>
      <dgm:spPr/>
    </dgm:pt>
    <dgm:pt modelId="{A82E7C4A-EE3E-4E4B-8CD8-301F96927DDB}" type="pres">
      <dgm:prSet presAssocID="{030E4BCE-21B6-443F-950C-2D22BD97A117}" presName="sibTrans" presStyleLbl="sibTrans1D1" presStyleIdx="3" presStyleCnt="6"/>
      <dgm:spPr/>
      <dgm:t>
        <a:bodyPr/>
        <a:lstStyle/>
        <a:p>
          <a:endParaRPr lang="es-EC"/>
        </a:p>
      </dgm:t>
    </dgm:pt>
    <dgm:pt modelId="{7406A85E-732C-4104-97C9-DE0894DC1FA2}" type="pres">
      <dgm:prSet presAssocID="{51958259-B763-4ECF-A547-1392EE1D10EC}" presName="node" presStyleLbl="node1" presStyleIdx="4" presStyleCnt="6">
        <dgm:presLayoutVars>
          <dgm:bulletEnabled val="1"/>
        </dgm:presLayoutVars>
      </dgm:prSet>
      <dgm:spPr/>
      <dgm:t>
        <a:bodyPr/>
        <a:lstStyle/>
        <a:p>
          <a:endParaRPr lang="es-EC"/>
        </a:p>
      </dgm:t>
    </dgm:pt>
    <dgm:pt modelId="{0CD69369-D208-4D5E-B81E-BE91229943BC}" type="pres">
      <dgm:prSet presAssocID="{51958259-B763-4ECF-A547-1392EE1D10EC}" presName="spNode" presStyleCnt="0"/>
      <dgm:spPr/>
    </dgm:pt>
    <dgm:pt modelId="{A8D79D36-000C-40B3-ABE3-9FD8DEB9982F}" type="pres">
      <dgm:prSet presAssocID="{BB6DDB88-A289-48F6-8F02-ACEA527F6CA7}" presName="sibTrans" presStyleLbl="sibTrans1D1" presStyleIdx="4" presStyleCnt="6"/>
      <dgm:spPr/>
      <dgm:t>
        <a:bodyPr/>
        <a:lstStyle/>
        <a:p>
          <a:endParaRPr lang="es-EC"/>
        </a:p>
      </dgm:t>
    </dgm:pt>
    <dgm:pt modelId="{0D5F1785-CCEA-4935-AF88-3ED37D195E01}" type="pres">
      <dgm:prSet presAssocID="{15EF8425-0F70-48DF-BC7C-62AEECF2D7FD}" presName="node" presStyleLbl="node1" presStyleIdx="5" presStyleCnt="6">
        <dgm:presLayoutVars>
          <dgm:bulletEnabled val="1"/>
        </dgm:presLayoutVars>
      </dgm:prSet>
      <dgm:spPr/>
      <dgm:t>
        <a:bodyPr/>
        <a:lstStyle/>
        <a:p>
          <a:endParaRPr lang="es-EC"/>
        </a:p>
      </dgm:t>
    </dgm:pt>
    <dgm:pt modelId="{43C490CD-C788-4529-8023-ECB06905E03E}" type="pres">
      <dgm:prSet presAssocID="{15EF8425-0F70-48DF-BC7C-62AEECF2D7FD}" presName="spNode" presStyleCnt="0"/>
      <dgm:spPr/>
    </dgm:pt>
    <dgm:pt modelId="{18F1C5B0-A73F-40D4-84B4-5D88F155F41B}" type="pres">
      <dgm:prSet presAssocID="{3DDDDC4C-7A34-4C87-891B-0CC07DD2BBEB}" presName="sibTrans" presStyleLbl="sibTrans1D1" presStyleIdx="5" presStyleCnt="6"/>
      <dgm:spPr/>
      <dgm:t>
        <a:bodyPr/>
        <a:lstStyle/>
        <a:p>
          <a:endParaRPr lang="es-EC"/>
        </a:p>
      </dgm:t>
    </dgm:pt>
  </dgm:ptLst>
  <dgm:cxnLst>
    <dgm:cxn modelId="{352CBCD3-42B8-43E6-AECB-03CC78DFE01B}" type="presOf" srcId="{57C26059-816B-4240-B428-49E32E99E715}" destId="{6357C803-31A3-4C47-8E0E-3EBBAF4E0A59}" srcOrd="0" destOrd="0" presId="urn:microsoft.com/office/officeart/2005/8/layout/cycle5"/>
    <dgm:cxn modelId="{7C83689A-E40F-44BD-BB8D-2D7D2C7BA53A}" type="presOf" srcId="{09CB488B-E316-45A0-A84D-3E9BF8809C72}" destId="{5F83E229-BAE3-493D-838B-9E68355E025E}" srcOrd="0" destOrd="0" presId="urn:microsoft.com/office/officeart/2005/8/layout/cycle5"/>
    <dgm:cxn modelId="{9507779E-B1DC-475C-8D7C-970E8736F242}" srcId="{45C65858-601A-47FD-93B6-9296696F4E92}" destId="{51958259-B763-4ECF-A547-1392EE1D10EC}" srcOrd="4" destOrd="0" parTransId="{AA3A4BB3-B969-40CE-8F2E-2FC576C8B06D}" sibTransId="{BB6DDB88-A289-48F6-8F02-ACEA527F6CA7}"/>
    <dgm:cxn modelId="{B061D408-B161-4243-80C6-0BB1D7A4F9FD}" type="presOf" srcId="{5B4A4AD0-C554-4AC7-8EB9-AD2F555834A2}" destId="{25350D34-FF21-4136-855E-336EFB7235B2}" srcOrd="0" destOrd="0" presId="urn:microsoft.com/office/officeart/2005/8/layout/cycle5"/>
    <dgm:cxn modelId="{818A933B-7A26-4A6A-B7FE-592E229EF99B}" srcId="{45C65858-601A-47FD-93B6-9296696F4E92}" destId="{15EF8425-0F70-48DF-BC7C-62AEECF2D7FD}" srcOrd="5" destOrd="0" parTransId="{EF92E17E-B1EA-4A5F-AEC0-0EFB8FB22498}" sibTransId="{3DDDDC4C-7A34-4C87-891B-0CC07DD2BBEB}"/>
    <dgm:cxn modelId="{C570FD67-FE6E-4270-BE0C-7BC761309C5C}" type="presOf" srcId="{45C65858-601A-47FD-93B6-9296696F4E92}" destId="{437790B3-DF58-4177-9DAA-A55639382B75}" srcOrd="0" destOrd="0" presId="urn:microsoft.com/office/officeart/2005/8/layout/cycle5"/>
    <dgm:cxn modelId="{D308AB21-BEC9-499F-8E7F-CF4D4A1E00D1}" srcId="{45C65858-601A-47FD-93B6-9296696F4E92}" destId="{09CB488B-E316-45A0-A84D-3E9BF8809C72}" srcOrd="1" destOrd="0" parTransId="{9804A389-5FA9-4F5A-B98F-781B4C2EE211}" sibTransId="{DDC70BEF-5119-4B4A-B20E-1A99B2318776}"/>
    <dgm:cxn modelId="{AE8DB01E-5170-4DC3-952D-272FB3EF6D54}" srcId="{45C65858-601A-47FD-93B6-9296696F4E92}" destId="{7E82A3C6-1A5A-491B-9F18-813C116199DE}" srcOrd="3" destOrd="0" parTransId="{44432836-8866-414B-B3C5-F4724534CD9A}" sibTransId="{030E4BCE-21B6-443F-950C-2D22BD97A117}"/>
    <dgm:cxn modelId="{ED0DE820-CF81-4FC7-9129-98578543DF2C}" type="presOf" srcId="{49D05FCF-A9FE-4FDD-B5B9-C0D78BACA5C5}" destId="{E3C9627E-C76F-4941-8779-C12A6C6BB429}" srcOrd="0" destOrd="0" presId="urn:microsoft.com/office/officeart/2005/8/layout/cycle5"/>
    <dgm:cxn modelId="{B5A2219B-A79C-497E-9BF1-24B9D547AAA9}" type="presOf" srcId="{BB6DDB88-A289-48F6-8F02-ACEA527F6CA7}" destId="{A8D79D36-000C-40B3-ABE3-9FD8DEB9982F}" srcOrd="0" destOrd="0" presId="urn:microsoft.com/office/officeart/2005/8/layout/cycle5"/>
    <dgm:cxn modelId="{EF470150-6C69-4704-ABA5-E8BE77B6E9D7}" type="presOf" srcId="{DDC70BEF-5119-4B4A-B20E-1A99B2318776}" destId="{5E45EEBB-89DE-4A9E-A290-FAA2B1652509}" srcOrd="0" destOrd="0" presId="urn:microsoft.com/office/officeart/2005/8/layout/cycle5"/>
    <dgm:cxn modelId="{8085C62A-B2E6-418A-B35D-63EC9BFE0178}" type="presOf" srcId="{3DDDDC4C-7A34-4C87-891B-0CC07DD2BBEB}" destId="{18F1C5B0-A73F-40D4-84B4-5D88F155F41B}" srcOrd="0" destOrd="0" presId="urn:microsoft.com/office/officeart/2005/8/layout/cycle5"/>
    <dgm:cxn modelId="{EA222CC3-3490-4E0E-93CA-2683370D7797}" type="presOf" srcId="{51958259-B763-4ECF-A547-1392EE1D10EC}" destId="{7406A85E-732C-4104-97C9-DE0894DC1FA2}" srcOrd="0" destOrd="0" presId="urn:microsoft.com/office/officeart/2005/8/layout/cycle5"/>
    <dgm:cxn modelId="{56EEE712-CFD6-4920-9DBC-17B4D71A3F3C}" type="presOf" srcId="{030E4BCE-21B6-443F-950C-2D22BD97A117}" destId="{A82E7C4A-EE3E-4E4B-8CD8-301F96927DDB}" srcOrd="0" destOrd="0" presId="urn:microsoft.com/office/officeart/2005/8/layout/cycle5"/>
    <dgm:cxn modelId="{40271F07-5285-4A3B-B15C-B03043C03571}" srcId="{45C65858-601A-47FD-93B6-9296696F4E92}" destId="{5B4A4AD0-C554-4AC7-8EB9-AD2F555834A2}" srcOrd="0" destOrd="0" parTransId="{412D424B-B96C-464A-95D6-6896646A9E1B}" sibTransId="{57C26059-816B-4240-B428-49E32E99E715}"/>
    <dgm:cxn modelId="{38451C26-F4B3-41CF-868D-624BD83CAD5E}" type="presOf" srcId="{33C948AB-3F88-47B4-97F3-72A1AF237816}" destId="{B4EE78D6-E8D9-4CF2-81BB-949284751B6E}" srcOrd="0" destOrd="0" presId="urn:microsoft.com/office/officeart/2005/8/layout/cycle5"/>
    <dgm:cxn modelId="{6926E899-A3EA-40C3-A0D8-66D63ECDAFDA}" type="presOf" srcId="{7E82A3C6-1A5A-491B-9F18-813C116199DE}" destId="{62D8E9BE-1E9C-466A-B462-77315B13FAB7}" srcOrd="0" destOrd="0" presId="urn:microsoft.com/office/officeart/2005/8/layout/cycle5"/>
    <dgm:cxn modelId="{EA261523-803C-41B0-9F03-7F7798666073}" type="presOf" srcId="{15EF8425-0F70-48DF-BC7C-62AEECF2D7FD}" destId="{0D5F1785-CCEA-4935-AF88-3ED37D195E01}" srcOrd="0" destOrd="0" presId="urn:microsoft.com/office/officeart/2005/8/layout/cycle5"/>
    <dgm:cxn modelId="{9890C2A9-921E-4294-AB75-474B810365C2}" srcId="{45C65858-601A-47FD-93B6-9296696F4E92}" destId="{33C948AB-3F88-47B4-97F3-72A1AF237816}" srcOrd="2" destOrd="0" parTransId="{B0AB894D-CDD7-4C0F-984F-F4EAB11BD6F3}" sibTransId="{49D05FCF-A9FE-4FDD-B5B9-C0D78BACA5C5}"/>
    <dgm:cxn modelId="{AF370465-E11A-4F73-8C8F-ACD1F849E622}" type="presParOf" srcId="{437790B3-DF58-4177-9DAA-A55639382B75}" destId="{25350D34-FF21-4136-855E-336EFB7235B2}" srcOrd="0" destOrd="0" presId="urn:microsoft.com/office/officeart/2005/8/layout/cycle5"/>
    <dgm:cxn modelId="{20461144-74C2-4B0A-917F-C776F9B1EE9A}" type="presParOf" srcId="{437790B3-DF58-4177-9DAA-A55639382B75}" destId="{FCF13DE2-76C7-4D36-AF6A-6F5E64285E37}" srcOrd="1" destOrd="0" presId="urn:microsoft.com/office/officeart/2005/8/layout/cycle5"/>
    <dgm:cxn modelId="{7DBA49E8-22C7-4CCB-A3B1-0865011C3989}" type="presParOf" srcId="{437790B3-DF58-4177-9DAA-A55639382B75}" destId="{6357C803-31A3-4C47-8E0E-3EBBAF4E0A59}" srcOrd="2" destOrd="0" presId="urn:microsoft.com/office/officeart/2005/8/layout/cycle5"/>
    <dgm:cxn modelId="{E4A80E64-F9BF-4F8C-ADFA-A4CAA0F88699}" type="presParOf" srcId="{437790B3-DF58-4177-9DAA-A55639382B75}" destId="{5F83E229-BAE3-493D-838B-9E68355E025E}" srcOrd="3" destOrd="0" presId="urn:microsoft.com/office/officeart/2005/8/layout/cycle5"/>
    <dgm:cxn modelId="{CF0A48A8-4619-4C1A-97A0-F904FA812BA1}" type="presParOf" srcId="{437790B3-DF58-4177-9DAA-A55639382B75}" destId="{8EFC1599-C76B-4507-A3D5-B75C26F0D600}" srcOrd="4" destOrd="0" presId="urn:microsoft.com/office/officeart/2005/8/layout/cycle5"/>
    <dgm:cxn modelId="{C769E57B-C166-4502-99BD-5A3F25597230}" type="presParOf" srcId="{437790B3-DF58-4177-9DAA-A55639382B75}" destId="{5E45EEBB-89DE-4A9E-A290-FAA2B1652509}" srcOrd="5" destOrd="0" presId="urn:microsoft.com/office/officeart/2005/8/layout/cycle5"/>
    <dgm:cxn modelId="{AFD07C5F-1F71-4DFB-A6B7-31D648CC462E}" type="presParOf" srcId="{437790B3-DF58-4177-9DAA-A55639382B75}" destId="{B4EE78D6-E8D9-4CF2-81BB-949284751B6E}" srcOrd="6" destOrd="0" presId="urn:microsoft.com/office/officeart/2005/8/layout/cycle5"/>
    <dgm:cxn modelId="{B472BBC5-FAAF-4E80-BDB1-C2CA1AB1C8EA}" type="presParOf" srcId="{437790B3-DF58-4177-9DAA-A55639382B75}" destId="{62A8F605-C2CA-4B53-88DC-15EF1648BBFF}" srcOrd="7" destOrd="0" presId="urn:microsoft.com/office/officeart/2005/8/layout/cycle5"/>
    <dgm:cxn modelId="{293AD3BC-391B-447A-9766-3E326638155C}" type="presParOf" srcId="{437790B3-DF58-4177-9DAA-A55639382B75}" destId="{E3C9627E-C76F-4941-8779-C12A6C6BB429}" srcOrd="8" destOrd="0" presId="urn:microsoft.com/office/officeart/2005/8/layout/cycle5"/>
    <dgm:cxn modelId="{6B8BFFB9-15D8-402B-A059-82447D3F88B2}" type="presParOf" srcId="{437790B3-DF58-4177-9DAA-A55639382B75}" destId="{62D8E9BE-1E9C-466A-B462-77315B13FAB7}" srcOrd="9" destOrd="0" presId="urn:microsoft.com/office/officeart/2005/8/layout/cycle5"/>
    <dgm:cxn modelId="{35D07CAF-0F1E-4724-A7A9-571970E7F0F1}" type="presParOf" srcId="{437790B3-DF58-4177-9DAA-A55639382B75}" destId="{866F2CAB-A616-4F20-99FD-7A824F2595A7}" srcOrd="10" destOrd="0" presId="urn:microsoft.com/office/officeart/2005/8/layout/cycle5"/>
    <dgm:cxn modelId="{4033BA5F-BA06-4C23-A6E9-349FFC34268D}" type="presParOf" srcId="{437790B3-DF58-4177-9DAA-A55639382B75}" destId="{A82E7C4A-EE3E-4E4B-8CD8-301F96927DDB}" srcOrd="11" destOrd="0" presId="urn:microsoft.com/office/officeart/2005/8/layout/cycle5"/>
    <dgm:cxn modelId="{F00D60A3-3FA2-4F8A-8684-94F4D44A7D64}" type="presParOf" srcId="{437790B3-DF58-4177-9DAA-A55639382B75}" destId="{7406A85E-732C-4104-97C9-DE0894DC1FA2}" srcOrd="12" destOrd="0" presId="urn:microsoft.com/office/officeart/2005/8/layout/cycle5"/>
    <dgm:cxn modelId="{936017C2-FC68-45AA-B1EB-9117967844DF}" type="presParOf" srcId="{437790B3-DF58-4177-9DAA-A55639382B75}" destId="{0CD69369-D208-4D5E-B81E-BE91229943BC}" srcOrd="13" destOrd="0" presId="urn:microsoft.com/office/officeart/2005/8/layout/cycle5"/>
    <dgm:cxn modelId="{5777578A-C459-4CEC-B793-A2D39F1925AE}" type="presParOf" srcId="{437790B3-DF58-4177-9DAA-A55639382B75}" destId="{A8D79D36-000C-40B3-ABE3-9FD8DEB9982F}" srcOrd="14" destOrd="0" presId="urn:microsoft.com/office/officeart/2005/8/layout/cycle5"/>
    <dgm:cxn modelId="{D34AE472-6899-4A43-BFA3-064112CCD4E2}" type="presParOf" srcId="{437790B3-DF58-4177-9DAA-A55639382B75}" destId="{0D5F1785-CCEA-4935-AF88-3ED37D195E01}" srcOrd="15" destOrd="0" presId="urn:microsoft.com/office/officeart/2005/8/layout/cycle5"/>
    <dgm:cxn modelId="{22233216-C1A8-4276-AB7F-7807CCEB7B10}" type="presParOf" srcId="{437790B3-DF58-4177-9DAA-A55639382B75}" destId="{43C490CD-C788-4529-8023-ECB06905E03E}" srcOrd="16" destOrd="0" presId="urn:microsoft.com/office/officeart/2005/8/layout/cycle5"/>
    <dgm:cxn modelId="{8DB6B731-9FC6-423C-BB49-38BAF816AE3A}" type="presParOf" srcId="{437790B3-DF58-4177-9DAA-A55639382B75}" destId="{18F1C5B0-A73F-40D4-84B4-5D88F155F41B}" srcOrd="17" destOrd="0" presId="urn:microsoft.com/office/officeart/2005/8/layout/cycle5"/>
  </dgm:cxnLst>
  <dgm:bg/>
  <dgm:whole/>
</dgm:dataModel>
</file>

<file path=ppt/diagrams/data7.xml><?xml version="1.0" encoding="utf-8"?>
<dgm:dataModel xmlns:dgm="http://schemas.openxmlformats.org/drawingml/2006/diagram" xmlns:a="http://schemas.openxmlformats.org/drawingml/2006/main">
  <dgm:ptLst>
    <dgm:pt modelId="{9BEBF577-C304-4373-B091-12E5413D1D8B}"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s-EC"/>
        </a:p>
      </dgm:t>
    </dgm:pt>
    <dgm:pt modelId="{9A736975-4437-4E4F-9F46-0D53770186FD}">
      <dgm:prSet phldrT="[Texto]"/>
      <dgm:spPr/>
      <dgm:t>
        <a:bodyPr/>
        <a:lstStyle/>
        <a:p>
          <a:r>
            <a:rPr lang="es-EC" dirty="0" smtClean="0"/>
            <a:t>Concentración de electrones es lo suficientemente alta.</a:t>
          </a:r>
          <a:endParaRPr lang="es-EC" dirty="0"/>
        </a:p>
      </dgm:t>
    </dgm:pt>
    <dgm:pt modelId="{5754EFCF-8506-4A33-993A-ED322C64F038}" type="parTrans" cxnId="{D46FA2E0-E850-4561-8ED5-00982D2C9DC8}">
      <dgm:prSet/>
      <dgm:spPr/>
      <dgm:t>
        <a:bodyPr/>
        <a:lstStyle/>
        <a:p>
          <a:endParaRPr lang="es-EC"/>
        </a:p>
      </dgm:t>
    </dgm:pt>
    <dgm:pt modelId="{BE4A1C4C-FD36-43A1-97E9-50ADE8F4E9D4}" type="sibTrans" cxnId="{D46FA2E0-E850-4561-8ED5-00982D2C9DC8}">
      <dgm:prSet/>
      <dgm:spPr/>
      <dgm:t>
        <a:bodyPr/>
        <a:lstStyle/>
        <a:p>
          <a:endParaRPr lang="es-EC"/>
        </a:p>
      </dgm:t>
    </dgm:pt>
    <dgm:pt modelId="{82B7BA8F-EAC8-4A89-8DBE-C5404FFD7C65}">
      <dgm:prSet phldrT="[Texto]"/>
      <dgm:spPr/>
      <dgm:t>
        <a:bodyPr/>
        <a:lstStyle/>
        <a:p>
          <a:r>
            <a:rPr lang="es-EC" dirty="0" smtClean="0"/>
            <a:t>Propagación de las ondas.</a:t>
          </a:r>
          <a:endParaRPr lang="es-EC" dirty="0"/>
        </a:p>
      </dgm:t>
    </dgm:pt>
    <dgm:pt modelId="{144628C7-633E-4B4A-9599-7D7A7A6CE81A}" type="parTrans" cxnId="{8D970CA9-887D-4B97-8E00-6ABC2FBA26A3}">
      <dgm:prSet/>
      <dgm:spPr/>
      <dgm:t>
        <a:bodyPr/>
        <a:lstStyle/>
        <a:p>
          <a:endParaRPr lang="es-EC"/>
        </a:p>
      </dgm:t>
    </dgm:pt>
    <dgm:pt modelId="{1DA34E02-6086-4EF5-9459-B88A3E9F9DDB}" type="sibTrans" cxnId="{8D970CA9-887D-4B97-8E00-6ABC2FBA26A3}">
      <dgm:prSet/>
      <dgm:spPr/>
      <dgm:t>
        <a:bodyPr/>
        <a:lstStyle/>
        <a:p>
          <a:endParaRPr lang="es-EC"/>
        </a:p>
      </dgm:t>
    </dgm:pt>
    <dgm:pt modelId="{CDB192A2-057D-458A-BFD2-96C08400894B}">
      <dgm:prSet phldrT="[Texto]"/>
      <dgm:spPr/>
      <dgm:t>
        <a:bodyPr/>
        <a:lstStyle/>
        <a:p>
          <a:r>
            <a:rPr lang="es-EC" dirty="0" smtClean="0"/>
            <a:t>Frontera inferior -50 ó 60 km de altura</a:t>
          </a:r>
          <a:endParaRPr lang="es-EC" dirty="0"/>
        </a:p>
      </dgm:t>
    </dgm:pt>
    <dgm:pt modelId="{C809B55C-C11F-4180-B2E7-292A8DB57498}" type="parTrans" cxnId="{F5AC4B97-B62A-4820-B1A7-9EFBF7AD887D}">
      <dgm:prSet/>
      <dgm:spPr/>
      <dgm:t>
        <a:bodyPr/>
        <a:lstStyle/>
        <a:p>
          <a:endParaRPr lang="es-EC"/>
        </a:p>
      </dgm:t>
    </dgm:pt>
    <dgm:pt modelId="{583260E1-2ECB-4D0D-BE82-175AF8FFEAE9}" type="sibTrans" cxnId="{F5AC4B97-B62A-4820-B1A7-9EFBF7AD887D}">
      <dgm:prSet/>
      <dgm:spPr/>
      <dgm:t>
        <a:bodyPr/>
        <a:lstStyle/>
        <a:p>
          <a:endParaRPr lang="es-EC"/>
        </a:p>
      </dgm:t>
    </dgm:pt>
    <dgm:pt modelId="{46E72C20-CD1F-4852-BE1B-99E2630599F6}" type="pres">
      <dgm:prSet presAssocID="{9BEBF577-C304-4373-B091-12E5413D1D8B}" presName="diagram" presStyleCnt="0">
        <dgm:presLayoutVars>
          <dgm:dir/>
          <dgm:resizeHandles val="exact"/>
        </dgm:presLayoutVars>
      </dgm:prSet>
      <dgm:spPr/>
    </dgm:pt>
    <dgm:pt modelId="{EBC430E5-8C49-48D3-B615-583093372CB3}" type="pres">
      <dgm:prSet presAssocID="{9A736975-4437-4E4F-9F46-0D53770186FD}" presName="node" presStyleLbl="node1" presStyleIdx="0" presStyleCnt="3">
        <dgm:presLayoutVars>
          <dgm:bulletEnabled val="1"/>
        </dgm:presLayoutVars>
      </dgm:prSet>
      <dgm:spPr/>
      <dgm:t>
        <a:bodyPr/>
        <a:lstStyle/>
        <a:p>
          <a:endParaRPr lang="es-EC"/>
        </a:p>
      </dgm:t>
    </dgm:pt>
    <dgm:pt modelId="{2E0EBC73-705C-4C49-8ACE-DFD7ABFA4EEF}" type="pres">
      <dgm:prSet presAssocID="{BE4A1C4C-FD36-43A1-97E9-50ADE8F4E9D4}" presName="sibTrans" presStyleCnt="0"/>
      <dgm:spPr/>
    </dgm:pt>
    <dgm:pt modelId="{5A7B6B2D-1C62-4432-B3D8-25BABA9EEB1D}" type="pres">
      <dgm:prSet presAssocID="{82B7BA8F-EAC8-4A89-8DBE-C5404FFD7C65}" presName="node" presStyleLbl="node1" presStyleIdx="1" presStyleCnt="3">
        <dgm:presLayoutVars>
          <dgm:bulletEnabled val="1"/>
        </dgm:presLayoutVars>
      </dgm:prSet>
      <dgm:spPr/>
      <dgm:t>
        <a:bodyPr/>
        <a:lstStyle/>
        <a:p>
          <a:endParaRPr lang="es-EC"/>
        </a:p>
      </dgm:t>
    </dgm:pt>
    <dgm:pt modelId="{1E9BEBFC-95C7-43D0-9443-F9347FF232C9}" type="pres">
      <dgm:prSet presAssocID="{1DA34E02-6086-4EF5-9459-B88A3E9F9DDB}" presName="sibTrans" presStyleCnt="0"/>
      <dgm:spPr/>
    </dgm:pt>
    <dgm:pt modelId="{23198738-4B57-4E98-BA19-EAEE29D49C92}" type="pres">
      <dgm:prSet presAssocID="{CDB192A2-057D-458A-BFD2-96C08400894B}" presName="node" presStyleLbl="node1" presStyleIdx="2" presStyleCnt="3">
        <dgm:presLayoutVars>
          <dgm:bulletEnabled val="1"/>
        </dgm:presLayoutVars>
      </dgm:prSet>
      <dgm:spPr/>
      <dgm:t>
        <a:bodyPr/>
        <a:lstStyle/>
        <a:p>
          <a:endParaRPr lang="es-EC"/>
        </a:p>
      </dgm:t>
    </dgm:pt>
  </dgm:ptLst>
  <dgm:cxnLst>
    <dgm:cxn modelId="{D46FA2E0-E850-4561-8ED5-00982D2C9DC8}" srcId="{9BEBF577-C304-4373-B091-12E5413D1D8B}" destId="{9A736975-4437-4E4F-9F46-0D53770186FD}" srcOrd="0" destOrd="0" parTransId="{5754EFCF-8506-4A33-993A-ED322C64F038}" sibTransId="{BE4A1C4C-FD36-43A1-97E9-50ADE8F4E9D4}"/>
    <dgm:cxn modelId="{A6399AFC-BE36-4A30-8400-84EB0E3FBDC4}" type="presOf" srcId="{9A736975-4437-4E4F-9F46-0D53770186FD}" destId="{EBC430E5-8C49-48D3-B615-583093372CB3}" srcOrd="0" destOrd="0" presId="urn:microsoft.com/office/officeart/2005/8/layout/default"/>
    <dgm:cxn modelId="{F5AC4B97-B62A-4820-B1A7-9EFBF7AD887D}" srcId="{9BEBF577-C304-4373-B091-12E5413D1D8B}" destId="{CDB192A2-057D-458A-BFD2-96C08400894B}" srcOrd="2" destOrd="0" parTransId="{C809B55C-C11F-4180-B2E7-292A8DB57498}" sibTransId="{583260E1-2ECB-4D0D-BE82-175AF8FFEAE9}"/>
    <dgm:cxn modelId="{61B42EFD-EF22-42B8-8930-D242BD7E3B46}" type="presOf" srcId="{9BEBF577-C304-4373-B091-12E5413D1D8B}" destId="{46E72C20-CD1F-4852-BE1B-99E2630599F6}" srcOrd="0" destOrd="0" presId="urn:microsoft.com/office/officeart/2005/8/layout/default"/>
    <dgm:cxn modelId="{8D970CA9-887D-4B97-8E00-6ABC2FBA26A3}" srcId="{9BEBF577-C304-4373-B091-12E5413D1D8B}" destId="{82B7BA8F-EAC8-4A89-8DBE-C5404FFD7C65}" srcOrd="1" destOrd="0" parTransId="{144628C7-633E-4B4A-9599-7D7A7A6CE81A}" sibTransId="{1DA34E02-6086-4EF5-9459-B88A3E9F9DDB}"/>
    <dgm:cxn modelId="{E604CB68-2084-4C6E-891F-7EC243906225}" type="presOf" srcId="{CDB192A2-057D-458A-BFD2-96C08400894B}" destId="{23198738-4B57-4E98-BA19-EAEE29D49C92}" srcOrd="0" destOrd="0" presId="urn:microsoft.com/office/officeart/2005/8/layout/default"/>
    <dgm:cxn modelId="{D301BD44-03E5-4683-91A2-2D202F3DC97C}" type="presOf" srcId="{82B7BA8F-EAC8-4A89-8DBE-C5404FFD7C65}" destId="{5A7B6B2D-1C62-4432-B3D8-25BABA9EEB1D}" srcOrd="0" destOrd="0" presId="urn:microsoft.com/office/officeart/2005/8/layout/default"/>
    <dgm:cxn modelId="{9CCA449C-400C-45B4-AAB6-B27362FD15A3}" type="presParOf" srcId="{46E72C20-CD1F-4852-BE1B-99E2630599F6}" destId="{EBC430E5-8C49-48D3-B615-583093372CB3}" srcOrd="0" destOrd="0" presId="urn:microsoft.com/office/officeart/2005/8/layout/default"/>
    <dgm:cxn modelId="{6A865150-D609-4904-B65D-A4614D6AE2B9}" type="presParOf" srcId="{46E72C20-CD1F-4852-BE1B-99E2630599F6}" destId="{2E0EBC73-705C-4C49-8ACE-DFD7ABFA4EEF}" srcOrd="1" destOrd="0" presId="urn:microsoft.com/office/officeart/2005/8/layout/default"/>
    <dgm:cxn modelId="{D62A55AB-BD9B-43D4-B380-7ED34FEA1FDB}" type="presParOf" srcId="{46E72C20-CD1F-4852-BE1B-99E2630599F6}" destId="{5A7B6B2D-1C62-4432-B3D8-25BABA9EEB1D}" srcOrd="2" destOrd="0" presId="urn:microsoft.com/office/officeart/2005/8/layout/default"/>
    <dgm:cxn modelId="{4FA6FB76-EE9F-4713-8F79-893F48FD0A5F}" type="presParOf" srcId="{46E72C20-CD1F-4852-BE1B-99E2630599F6}" destId="{1E9BEBFC-95C7-43D0-9443-F9347FF232C9}" srcOrd="3" destOrd="0" presId="urn:microsoft.com/office/officeart/2005/8/layout/default"/>
    <dgm:cxn modelId="{B5ECDC38-2DD9-45F2-A164-1412C1F737A1}" type="presParOf" srcId="{46E72C20-CD1F-4852-BE1B-99E2630599F6}" destId="{23198738-4B57-4E98-BA19-EAEE29D49C92}" srcOrd="4" destOrd="0" presId="urn:microsoft.com/office/officeart/2005/8/layout/default"/>
  </dgm:cxnLst>
  <dgm:bg/>
  <dgm:whole/>
</dgm:dataModel>
</file>

<file path=ppt/diagrams/data8.xml><?xml version="1.0" encoding="utf-8"?>
<dgm:dataModel xmlns:dgm="http://schemas.openxmlformats.org/drawingml/2006/diagram" xmlns:a="http://schemas.openxmlformats.org/drawingml/2006/main">
  <dgm:ptLst>
    <dgm:pt modelId="{B4CAAE9F-3149-4531-AFB1-525383AC24FB}"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s-EC"/>
        </a:p>
      </dgm:t>
    </dgm:pt>
    <dgm:pt modelId="{A3465863-66D3-4D92-9857-B1342824AB12}">
      <dgm:prSet phldrT="[Texto]"/>
      <dgm:spPr/>
      <dgm:t>
        <a:bodyPr/>
        <a:lstStyle/>
        <a:p>
          <a:r>
            <a:rPr lang="es-EC" dirty="0" smtClean="0"/>
            <a:t>Fuentes de ionización</a:t>
          </a:r>
          <a:endParaRPr lang="es-EC" dirty="0"/>
        </a:p>
      </dgm:t>
    </dgm:pt>
    <dgm:pt modelId="{346B9950-93DF-45DB-BD5E-A7208226CFAF}" type="parTrans" cxnId="{303B5DA6-4DA4-439C-88DB-1BAC008E2BA6}">
      <dgm:prSet/>
      <dgm:spPr/>
      <dgm:t>
        <a:bodyPr/>
        <a:lstStyle/>
        <a:p>
          <a:endParaRPr lang="es-EC"/>
        </a:p>
      </dgm:t>
    </dgm:pt>
    <dgm:pt modelId="{1C1597FD-8642-4490-8832-15F80AB0FCDA}" type="sibTrans" cxnId="{303B5DA6-4DA4-439C-88DB-1BAC008E2BA6}">
      <dgm:prSet/>
      <dgm:spPr/>
      <dgm:t>
        <a:bodyPr/>
        <a:lstStyle/>
        <a:p>
          <a:endParaRPr lang="es-EC"/>
        </a:p>
      </dgm:t>
    </dgm:pt>
    <dgm:pt modelId="{C7A91394-4075-4A4A-B053-0470F959921D}">
      <dgm:prSet phldrT="[Texto]"/>
      <dgm:spPr/>
      <dgm:t>
        <a:bodyPr/>
        <a:lstStyle/>
        <a:p>
          <a:r>
            <a:rPr lang="es-EC" dirty="0" smtClean="0"/>
            <a:t>Origen solar</a:t>
          </a:r>
          <a:endParaRPr lang="es-EC" dirty="0"/>
        </a:p>
      </dgm:t>
    </dgm:pt>
    <dgm:pt modelId="{5B6D75B7-06DD-494E-AFA4-E31C6242B01E}" type="parTrans" cxnId="{8FC1402D-B027-49D7-8961-4B7E0D7B85B5}">
      <dgm:prSet/>
      <dgm:spPr/>
      <dgm:t>
        <a:bodyPr/>
        <a:lstStyle/>
        <a:p>
          <a:endParaRPr lang="es-EC"/>
        </a:p>
      </dgm:t>
    </dgm:pt>
    <dgm:pt modelId="{EE611CE7-3CA7-4618-A71E-76E0133C2921}" type="sibTrans" cxnId="{8FC1402D-B027-49D7-8961-4B7E0D7B85B5}">
      <dgm:prSet/>
      <dgm:spPr/>
      <dgm:t>
        <a:bodyPr/>
        <a:lstStyle/>
        <a:p>
          <a:endParaRPr lang="es-EC"/>
        </a:p>
      </dgm:t>
    </dgm:pt>
    <dgm:pt modelId="{16054629-D223-48D2-8FF4-A115C87445E1}">
      <dgm:prSet phldrT="[Texto]"/>
      <dgm:spPr/>
      <dgm:t>
        <a:bodyPr/>
        <a:lstStyle/>
        <a:p>
          <a:r>
            <a:rPr lang="es-EC" dirty="0" smtClean="0"/>
            <a:t>Partículas</a:t>
          </a:r>
          <a:endParaRPr lang="es-EC" dirty="0"/>
        </a:p>
      </dgm:t>
    </dgm:pt>
    <dgm:pt modelId="{873AF1F7-3185-45F5-A408-FD5AE063D481}" type="parTrans" cxnId="{D3FB7D60-8E2D-4A79-874B-B91C18D1A74A}">
      <dgm:prSet/>
      <dgm:spPr/>
      <dgm:t>
        <a:bodyPr/>
        <a:lstStyle/>
        <a:p>
          <a:endParaRPr lang="es-EC"/>
        </a:p>
      </dgm:t>
    </dgm:pt>
    <dgm:pt modelId="{2FA42483-856E-45D9-ABCF-42BCCC727BC5}" type="sibTrans" cxnId="{D3FB7D60-8E2D-4A79-874B-B91C18D1A74A}">
      <dgm:prSet/>
      <dgm:spPr/>
      <dgm:t>
        <a:bodyPr/>
        <a:lstStyle/>
        <a:p>
          <a:endParaRPr lang="es-EC"/>
        </a:p>
      </dgm:t>
    </dgm:pt>
    <dgm:pt modelId="{70A87B24-3E35-4988-ADAF-5E9AA80B5F54}" type="pres">
      <dgm:prSet presAssocID="{B4CAAE9F-3149-4531-AFB1-525383AC24FB}" presName="cycle" presStyleCnt="0">
        <dgm:presLayoutVars>
          <dgm:chMax val="1"/>
          <dgm:dir/>
          <dgm:animLvl val="ctr"/>
          <dgm:resizeHandles val="exact"/>
        </dgm:presLayoutVars>
      </dgm:prSet>
      <dgm:spPr/>
    </dgm:pt>
    <dgm:pt modelId="{22773918-8148-455F-A895-451C56D42826}" type="pres">
      <dgm:prSet presAssocID="{A3465863-66D3-4D92-9857-B1342824AB12}" presName="centerShape" presStyleLbl="node0" presStyleIdx="0" presStyleCnt="1"/>
      <dgm:spPr/>
      <dgm:t>
        <a:bodyPr/>
        <a:lstStyle/>
        <a:p>
          <a:endParaRPr lang="es-EC"/>
        </a:p>
      </dgm:t>
    </dgm:pt>
    <dgm:pt modelId="{136B62F1-D9A9-4D1C-9477-0030DD030D66}" type="pres">
      <dgm:prSet presAssocID="{5B6D75B7-06DD-494E-AFA4-E31C6242B01E}" presName="parTrans" presStyleLbl="bgSibTrans2D1" presStyleIdx="0" presStyleCnt="2"/>
      <dgm:spPr/>
    </dgm:pt>
    <dgm:pt modelId="{7052D18B-15B9-4882-9B8F-C7A23B569B41}" type="pres">
      <dgm:prSet presAssocID="{C7A91394-4075-4A4A-B053-0470F959921D}" presName="node" presStyleLbl="node1" presStyleIdx="0" presStyleCnt="2">
        <dgm:presLayoutVars>
          <dgm:bulletEnabled val="1"/>
        </dgm:presLayoutVars>
      </dgm:prSet>
      <dgm:spPr/>
    </dgm:pt>
    <dgm:pt modelId="{AEA6FC5B-717C-4577-9FEB-D3F0A13773A9}" type="pres">
      <dgm:prSet presAssocID="{873AF1F7-3185-45F5-A408-FD5AE063D481}" presName="parTrans" presStyleLbl="bgSibTrans2D1" presStyleIdx="1" presStyleCnt="2"/>
      <dgm:spPr/>
    </dgm:pt>
    <dgm:pt modelId="{5E4939BF-57AC-4CBA-A176-C6BCE7A520AB}" type="pres">
      <dgm:prSet presAssocID="{16054629-D223-48D2-8FF4-A115C87445E1}" presName="node" presStyleLbl="node1" presStyleIdx="1" presStyleCnt="2">
        <dgm:presLayoutVars>
          <dgm:bulletEnabled val="1"/>
        </dgm:presLayoutVars>
      </dgm:prSet>
      <dgm:spPr/>
      <dgm:t>
        <a:bodyPr/>
        <a:lstStyle/>
        <a:p>
          <a:endParaRPr lang="es-EC"/>
        </a:p>
      </dgm:t>
    </dgm:pt>
  </dgm:ptLst>
  <dgm:cxnLst>
    <dgm:cxn modelId="{4F892FF8-FCA0-4BBD-914F-9C20A4BFCA9E}" type="presOf" srcId="{5B6D75B7-06DD-494E-AFA4-E31C6242B01E}" destId="{136B62F1-D9A9-4D1C-9477-0030DD030D66}" srcOrd="0" destOrd="0" presId="urn:microsoft.com/office/officeart/2005/8/layout/radial4"/>
    <dgm:cxn modelId="{E719788F-A8F4-49CB-869F-3FBD2EBA49AC}" type="presOf" srcId="{C7A91394-4075-4A4A-B053-0470F959921D}" destId="{7052D18B-15B9-4882-9B8F-C7A23B569B41}" srcOrd="0" destOrd="0" presId="urn:microsoft.com/office/officeart/2005/8/layout/radial4"/>
    <dgm:cxn modelId="{5C2EDDB2-0144-4803-8569-2C8B99A4B5FD}" type="presOf" srcId="{B4CAAE9F-3149-4531-AFB1-525383AC24FB}" destId="{70A87B24-3E35-4988-ADAF-5E9AA80B5F54}" srcOrd="0" destOrd="0" presId="urn:microsoft.com/office/officeart/2005/8/layout/radial4"/>
    <dgm:cxn modelId="{5DB55F47-793E-4B1D-8181-BC30B379FC97}" type="presOf" srcId="{A3465863-66D3-4D92-9857-B1342824AB12}" destId="{22773918-8148-455F-A895-451C56D42826}" srcOrd="0" destOrd="0" presId="urn:microsoft.com/office/officeart/2005/8/layout/radial4"/>
    <dgm:cxn modelId="{B2B5E5CF-F6D5-4CB6-BB06-124A30FEBB2A}" type="presOf" srcId="{16054629-D223-48D2-8FF4-A115C87445E1}" destId="{5E4939BF-57AC-4CBA-A176-C6BCE7A520AB}" srcOrd="0" destOrd="0" presId="urn:microsoft.com/office/officeart/2005/8/layout/radial4"/>
    <dgm:cxn modelId="{8FC1402D-B027-49D7-8961-4B7E0D7B85B5}" srcId="{A3465863-66D3-4D92-9857-B1342824AB12}" destId="{C7A91394-4075-4A4A-B053-0470F959921D}" srcOrd="0" destOrd="0" parTransId="{5B6D75B7-06DD-494E-AFA4-E31C6242B01E}" sibTransId="{EE611CE7-3CA7-4618-A71E-76E0133C2921}"/>
    <dgm:cxn modelId="{34B42E65-4F82-4EF6-B646-B823C1B47D3D}" type="presOf" srcId="{873AF1F7-3185-45F5-A408-FD5AE063D481}" destId="{AEA6FC5B-717C-4577-9FEB-D3F0A13773A9}" srcOrd="0" destOrd="0" presId="urn:microsoft.com/office/officeart/2005/8/layout/radial4"/>
    <dgm:cxn modelId="{303B5DA6-4DA4-439C-88DB-1BAC008E2BA6}" srcId="{B4CAAE9F-3149-4531-AFB1-525383AC24FB}" destId="{A3465863-66D3-4D92-9857-B1342824AB12}" srcOrd="0" destOrd="0" parTransId="{346B9950-93DF-45DB-BD5E-A7208226CFAF}" sibTransId="{1C1597FD-8642-4490-8832-15F80AB0FCDA}"/>
    <dgm:cxn modelId="{D3FB7D60-8E2D-4A79-874B-B91C18D1A74A}" srcId="{A3465863-66D3-4D92-9857-B1342824AB12}" destId="{16054629-D223-48D2-8FF4-A115C87445E1}" srcOrd="1" destOrd="0" parTransId="{873AF1F7-3185-45F5-A408-FD5AE063D481}" sibTransId="{2FA42483-856E-45D9-ABCF-42BCCC727BC5}"/>
    <dgm:cxn modelId="{74E966AB-664E-43B9-A4B6-74AD7D0CDCCB}" type="presParOf" srcId="{70A87B24-3E35-4988-ADAF-5E9AA80B5F54}" destId="{22773918-8148-455F-A895-451C56D42826}" srcOrd="0" destOrd="0" presId="urn:microsoft.com/office/officeart/2005/8/layout/radial4"/>
    <dgm:cxn modelId="{2868AB53-B593-4CA0-BA93-12894E13AF5D}" type="presParOf" srcId="{70A87B24-3E35-4988-ADAF-5E9AA80B5F54}" destId="{136B62F1-D9A9-4D1C-9477-0030DD030D66}" srcOrd="1" destOrd="0" presId="urn:microsoft.com/office/officeart/2005/8/layout/radial4"/>
    <dgm:cxn modelId="{F906AA6C-4521-4427-A098-AD9BCEAD5A06}" type="presParOf" srcId="{70A87B24-3E35-4988-ADAF-5E9AA80B5F54}" destId="{7052D18B-15B9-4882-9B8F-C7A23B569B41}" srcOrd="2" destOrd="0" presId="urn:microsoft.com/office/officeart/2005/8/layout/radial4"/>
    <dgm:cxn modelId="{AD71C075-13B7-4E2C-9B5F-BE9FEC5E416E}" type="presParOf" srcId="{70A87B24-3E35-4988-ADAF-5E9AA80B5F54}" destId="{AEA6FC5B-717C-4577-9FEB-D3F0A13773A9}" srcOrd="3" destOrd="0" presId="urn:microsoft.com/office/officeart/2005/8/layout/radial4"/>
    <dgm:cxn modelId="{F1E0E525-2D97-4D7F-BA29-7E42E8D3238C}" type="presParOf" srcId="{70A87B24-3E35-4988-ADAF-5E9AA80B5F54}" destId="{5E4939BF-57AC-4CBA-A176-C6BCE7A520AB}" srcOrd="4" destOrd="0" presId="urn:microsoft.com/office/officeart/2005/8/layout/radial4"/>
  </dgm:cxnLst>
  <dgm:bg/>
  <dgm:whole/>
</dgm:dataModel>
</file>

<file path=ppt/diagrams/data9.xml><?xml version="1.0" encoding="utf-8"?>
<dgm:dataModel xmlns:dgm="http://schemas.openxmlformats.org/drawingml/2006/diagram" xmlns:a="http://schemas.openxmlformats.org/drawingml/2006/main">
  <dgm:ptLst>
    <dgm:pt modelId="{321CE5BE-1BCA-4898-BA84-D25EF65B6075}"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F5E6214D-E185-4002-88BD-DB0ACB1C0394}">
      <dgm:prSet phldrT="[Texto]"/>
      <dgm:spPr/>
      <dgm:t>
        <a:bodyPr/>
        <a:lstStyle/>
        <a:p>
          <a:r>
            <a:rPr lang="es-EC" dirty="0" smtClean="0"/>
            <a:t>Medidas de fase negativo-avance</a:t>
          </a:r>
          <a:endParaRPr lang="es-EC" dirty="0"/>
        </a:p>
      </dgm:t>
    </dgm:pt>
    <dgm:pt modelId="{5D07227F-431A-4AA2-BCA6-EE968234A34A}" type="parTrans" cxnId="{26ACD136-5FB3-49F2-A699-D6EFC9E5A4D5}">
      <dgm:prSet/>
      <dgm:spPr/>
      <dgm:t>
        <a:bodyPr/>
        <a:lstStyle/>
        <a:p>
          <a:endParaRPr lang="es-EC"/>
        </a:p>
      </dgm:t>
    </dgm:pt>
    <dgm:pt modelId="{42111214-CD2E-47B9-8BB7-5A10FE1F3084}" type="sibTrans" cxnId="{26ACD136-5FB3-49F2-A699-D6EFC9E5A4D5}">
      <dgm:prSet/>
      <dgm:spPr/>
      <dgm:t>
        <a:bodyPr/>
        <a:lstStyle/>
        <a:p>
          <a:endParaRPr lang="es-EC"/>
        </a:p>
      </dgm:t>
    </dgm:pt>
    <dgm:pt modelId="{BCDB6AE1-0907-4536-AC77-1BD6B4449DF2}">
      <dgm:prSet phldrT="[Texto]"/>
      <dgm:spPr/>
      <dgm:t>
        <a:bodyPr/>
        <a:lstStyle/>
        <a:p>
          <a:r>
            <a:rPr lang="es-EC" dirty="0" smtClean="0"/>
            <a:t>Pseudodistancia positivo-retardo</a:t>
          </a:r>
          <a:endParaRPr lang="es-EC" dirty="0"/>
        </a:p>
      </dgm:t>
    </dgm:pt>
    <dgm:pt modelId="{EE5200EB-C6C4-4769-8627-08BC4215F85D}" type="parTrans" cxnId="{DE53E4EF-1DD8-472D-9031-9A03C018EC04}">
      <dgm:prSet/>
      <dgm:spPr/>
      <dgm:t>
        <a:bodyPr/>
        <a:lstStyle/>
        <a:p>
          <a:endParaRPr lang="es-EC"/>
        </a:p>
      </dgm:t>
    </dgm:pt>
    <dgm:pt modelId="{266E0D93-1C7F-45CC-868F-06055B512EED}" type="sibTrans" cxnId="{DE53E4EF-1DD8-472D-9031-9A03C018EC04}">
      <dgm:prSet/>
      <dgm:spPr/>
      <dgm:t>
        <a:bodyPr/>
        <a:lstStyle/>
        <a:p>
          <a:endParaRPr lang="es-EC"/>
        </a:p>
      </dgm:t>
    </dgm:pt>
    <dgm:pt modelId="{FF58005E-B606-4FBA-ABF2-2FA14BFCA608}" type="pres">
      <dgm:prSet presAssocID="{321CE5BE-1BCA-4898-BA84-D25EF65B6075}" presName="diagram" presStyleCnt="0">
        <dgm:presLayoutVars>
          <dgm:dir/>
          <dgm:resizeHandles val="exact"/>
        </dgm:presLayoutVars>
      </dgm:prSet>
      <dgm:spPr/>
    </dgm:pt>
    <dgm:pt modelId="{9CDDD7FA-A1FB-429A-A8D1-BAF9E98A37C3}" type="pres">
      <dgm:prSet presAssocID="{F5E6214D-E185-4002-88BD-DB0ACB1C0394}" presName="node" presStyleLbl="node1" presStyleIdx="0" presStyleCnt="2">
        <dgm:presLayoutVars>
          <dgm:bulletEnabled val="1"/>
        </dgm:presLayoutVars>
      </dgm:prSet>
      <dgm:spPr/>
      <dgm:t>
        <a:bodyPr/>
        <a:lstStyle/>
        <a:p>
          <a:endParaRPr lang="es-EC"/>
        </a:p>
      </dgm:t>
    </dgm:pt>
    <dgm:pt modelId="{68711CE1-FDDF-4B0A-BEAC-3AEB57CFA1B0}" type="pres">
      <dgm:prSet presAssocID="{42111214-CD2E-47B9-8BB7-5A10FE1F3084}" presName="sibTrans" presStyleCnt="0"/>
      <dgm:spPr/>
    </dgm:pt>
    <dgm:pt modelId="{F426BA85-A1CE-413B-8690-67572144E256}" type="pres">
      <dgm:prSet presAssocID="{BCDB6AE1-0907-4536-AC77-1BD6B4449DF2}" presName="node" presStyleLbl="node1" presStyleIdx="1" presStyleCnt="2">
        <dgm:presLayoutVars>
          <dgm:bulletEnabled val="1"/>
        </dgm:presLayoutVars>
      </dgm:prSet>
      <dgm:spPr/>
      <dgm:t>
        <a:bodyPr/>
        <a:lstStyle/>
        <a:p>
          <a:endParaRPr lang="es-EC"/>
        </a:p>
      </dgm:t>
    </dgm:pt>
  </dgm:ptLst>
  <dgm:cxnLst>
    <dgm:cxn modelId="{DE53E4EF-1DD8-472D-9031-9A03C018EC04}" srcId="{321CE5BE-1BCA-4898-BA84-D25EF65B6075}" destId="{BCDB6AE1-0907-4536-AC77-1BD6B4449DF2}" srcOrd="1" destOrd="0" parTransId="{EE5200EB-C6C4-4769-8627-08BC4215F85D}" sibTransId="{266E0D93-1C7F-45CC-868F-06055B512EED}"/>
    <dgm:cxn modelId="{21B4B39C-84A7-4C75-84FB-B03A2A82A012}" type="presOf" srcId="{F5E6214D-E185-4002-88BD-DB0ACB1C0394}" destId="{9CDDD7FA-A1FB-429A-A8D1-BAF9E98A37C3}" srcOrd="0" destOrd="0" presId="urn:microsoft.com/office/officeart/2005/8/layout/default"/>
    <dgm:cxn modelId="{26ACD136-5FB3-49F2-A699-D6EFC9E5A4D5}" srcId="{321CE5BE-1BCA-4898-BA84-D25EF65B6075}" destId="{F5E6214D-E185-4002-88BD-DB0ACB1C0394}" srcOrd="0" destOrd="0" parTransId="{5D07227F-431A-4AA2-BCA6-EE968234A34A}" sibTransId="{42111214-CD2E-47B9-8BB7-5A10FE1F3084}"/>
    <dgm:cxn modelId="{984399E4-EFD5-45A2-AD18-D1848B6E740D}" type="presOf" srcId="{321CE5BE-1BCA-4898-BA84-D25EF65B6075}" destId="{FF58005E-B606-4FBA-ABF2-2FA14BFCA608}" srcOrd="0" destOrd="0" presId="urn:microsoft.com/office/officeart/2005/8/layout/default"/>
    <dgm:cxn modelId="{49D80B46-0915-4F06-8D65-3705638F9A58}" type="presOf" srcId="{BCDB6AE1-0907-4536-AC77-1BD6B4449DF2}" destId="{F426BA85-A1CE-413B-8690-67572144E256}" srcOrd="0" destOrd="0" presId="urn:microsoft.com/office/officeart/2005/8/layout/default"/>
    <dgm:cxn modelId="{1EC317A0-E5B6-4BFB-8D0C-EB40DFB67522}" type="presParOf" srcId="{FF58005E-B606-4FBA-ABF2-2FA14BFCA608}" destId="{9CDDD7FA-A1FB-429A-A8D1-BAF9E98A37C3}" srcOrd="0" destOrd="0" presId="urn:microsoft.com/office/officeart/2005/8/layout/default"/>
    <dgm:cxn modelId="{F9AAA1A4-DB8B-4CEB-A77C-2527CD083D08}" type="presParOf" srcId="{FF58005E-B606-4FBA-ABF2-2FA14BFCA608}" destId="{68711CE1-FDDF-4B0A-BEAC-3AEB57CFA1B0}" srcOrd="1" destOrd="0" presId="urn:microsoft.com/office/officeart/2005/8/layout/default"/>
    <dgm:cxn modelId="{834BFDBA-45D3-4952-9193-D02630404425}" type="presParOf" srcId="{FF58005E-B606-4FBA-ABF2-2FA14BFCA608}" destId="{F426BA85-A1CE-413B-8690-67572144E256}" srcOrd="2"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A4E3E999-F9C4-4E34-8E29-447DACAEA16C}" type="datetimeFigureOut">
              <a:rPr lang="es-EC" smtClean="0"/>
              <a:pPr/>
              <a:t>19/07/2015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F9BAE5B0-D1B9-48E6-AFEB-F27F9EE8DEB2}" type="slidenum">
              <a:rPr lang="es-EC" smtClean="0"/>
              <a:pPr/>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4E3E999-F9C4-4E34-8E29-447DACAEA16C}" type="datetimeFigureOut">
              <a:rPr lang="es-EC" smtClean="0"/>
              <a:pPr/>
              <a:t>19/07/2015</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9BAE5B0-D1B9-48E6-AFEB-F27F9EE8DEB2}" type="slidenum">
              <a:rPr lang="es-EC" smtClean="0"/>
              <a:pPr/>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7.xml"/><Relationship Id="rId7" Type="http://schemas.openxmlformats.org/officeDocument/2006/relationships/image" Target="../media/image28.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dirty="0" smtClean="0"/>
              <a:t>UNIVERSIDAD DE LAS FUERZAS ARMADAS-ESPE</a:t>
            </a:r>
            <a:endParaRPr lang="es-EC" dirty="0"/>
          </a:p>
        </p:txBody>
      </p:sp>
      <p:sp>
        <p:nvSpPr>
          <p:cNvPr id="3" name="2 Subtítulo"/>
          <p:cNvSpPr>
            <a:spLocks noGrp="1"/>
          </p:cNvSpPr>
          <p:nvPr>
            <p:ph type="subTitle" idx="1"/>
          </p:nvPr>
        </p:nvSpPr>
        <p:spPr>
          <a:xfrm>
            <a:off x="1432560" y="2421568"/>
            <a:ext cx="7406640" cy="4007828"/>
          </a:xfrm>
        </p:spPr>
        <p:txBody>
          <a:bodyPr>
            <a:normAutofit fontScale="85000" lnSpcReduction="10000"/>
          </a:bodyPr>
          <a:lstStyle/>
          <a:p>
            <a:pPr algn="ctr"/>
            <a:r>
              <a:rPr lang="es-EC" sz="3300" b="1" dirty="0" smtClean="0"/>
              <a:t>CARRERA DE INGENIERÍA GEOGRÁFICA Y DEL MEDIO AMBIENTE </a:t>
            </a:r>
          </a:p>
          <a:p>
            <a:endParaRPr lang="es-EC" dirty="0" smtClean="0"/>
          </a:p>
          <a:p>
            <a:pPr algn="ctr"/>
            <a:r>
              <a:rPr lang="es-EC" dirty="0" smtClean="0"/>
              <a:t>“INFLUENCIA DE LA ACTIVIDAD IONOSFÉRICA EN EL POSICIONAMIENTO RELATIVO EN RECEPTORES DE UNA FRECUENCIA (L1) USANDO MEDIDAS DE FASE DE LAS PORTADORAS”</a:t>
            </a:r>
          </a:p>
          <a:p>
            <a:pPr algn="ctr"/>
            <a:endParaRPr lang="es-EC" b="1" dirty="0" smtClean="0"/>
          </a:p>
          <a:p>
            <a:pPr algn="ctr"/>
            <a:r>
              <a:rPr lang="es-EC" b="1" dirty="0" smtClean="0"/>
              <a:t>KARLA JOHANNA VACA BARRAGÁN</a:t>
            </a:r>
          </a:p>
          <a:p>
            <a:endParaRPr lang="es-EC" b="1" dirty="0" smtClean="0"/>
          </a:p>
          <a:p>
            <a:pPr algn="r"/>
            <a:r>
              <a:rPr lang="es-EC" b="1" dirty="0" smtClean="0"/>
              <a:t>JULIO, 2015</a:t>
            </a:r>
            <a:endParaRPr lang="es-EC" dirty="0" smtClean="0"/>
          </a:p>
          <a:p>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576072" lvl="3" indent="-283464" algn="l" rtl="0">
              <a:spcBef>
                <a:spcPts val="600"/>
              </a:spcBef>
              <a:buClr>
                <a:schemeClr val="accent1"/>
              </a:buClr>
              <a:buSzPct val="80000"/>
              <a:buFont typeface="Wingdings 2"/>
              <a:buChar char=""/>
            </a:pPr>
            <a:r>
              <a:rPr lang="es-EC" sz="2000" b="1" kern="1200" dirty="0">
                <a:solidFill>
                  <a:schemeClr val="tx1"/>
                </a:solidFill>
                <a:latin typeface="+mn-lt"/>
                <a:ea typeface="+mn-ea"/>
                <a:cs typeface="+mn-cs"/>
              </a:rPr>
              <a:t>Ionósfera</a:t>
            </a:r>
          </a:p>
        </p:txBody>
      </p:sp>
      <p:graphicFrame>
        <p:nvGraphicFramePr>
          <p:cNvPr id="5" name="4 Marcador de contenido"/>
          <p:cNvGraphicFramePr>
            <a:graphicFrameLocks noGrp="1"/>
          </p:cNvGraphicFramePr>
          <p:nvPr>
            <p:ph idx="1"/>
          </p:nvPr>
        </p:nvGraphicFramePr>
        <p:xfrm>
          <a:off x="2359062" y="1857364"/>
          <a:ext cx="5284772" cy="3586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1094" t="25240" r="18750" b="46635"/>
          <a:stretch>
            <a:fillRect/>
          </a:stretch>
        </p:blipFill>
        <p:spPr bwMode="auto">
          <a:xfrm>
            <a:off x="1214414" y="1285860"/>
            <a:ext cx="7334302" cy="371477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3108" y="2071678"/>
          <a:ext cx="6000792" cy="396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1857356" y="928670"/>
            <a:ext cx="2286016" cy="12144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t>Periodo de rotación promedio: 27 días.</a:t>
            </a:r>
          </a:p>
          <a:p>
            <a:pPr algn="ctr"/>
            <a:r>
              <a:rPr lang="es-EC" dirty="0" err="1" smtClean="0"/>
              <a:t>Periocidad</a:t>
            </a:r>
            <a:r>
              <a:rPr lang="es-EC" dirty="0" smtClean="0"/>
              <a:t> de 22 años.</a:t>
            </a:r>
            <a:endParaRPr lang="es-EC" dirty="0"/>
          </a:p>
        </p:txBody>
      </p:sp>
      <p:sp>
        <p:nvSpPr>
          <p:cNvPr id="6" name="5 Rectángulo redondeado"/>
          <p:cNvSpPr/>
          <p:nvPr/>
        </p:nvSpPr>
        <p:spPr>
          <a:xfrm>
            <a:off x="6072198" y="1000108"/>
            <a:ext cx="2286016" cy="1071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t>Tormentas magnéticas</a:t>
            </a:r>
            <a:endParaRPr lang="es-EC"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85852" y="785794"/>
            <a:ext cx="7498080" cy="4800600"/>
          </a:xfrm>
        </p:spPr>
        <p:txBody>
          <a:bodyPr>
            <a:normAutofit/>
          </a:bodyPr>
          <a:lstStyle/>
          <a:p>
            <a:pPr marL="576072" lvl="3" indent="-283464">
              <a:spcBef>
                <a:spcPts val="600"/>
              </a:spcBef>
              <a:buClr>
                <a:schemeClr val="accent1"/>
              </a:buClr>
              <a:buSzPct val="80000"/>
              <a:buFont typeface="Wingdings 2"/>
              <a:buChar char=""/>
            </a:pPr>
            <a:r>
              <a:rPr lang="es-EC" b="1" dirty="0" smtClean="0"/>
              <a:t>Retardo </a:t>
            </a:r>
            <a:r>
              <a:rPr lang="es-EC" b="1" dirty="0" smtClean="0"/>
              <a:t>Ionosférico</a:t>
            </a:r>
          </a:p>
          <a:p>
            <a:pPr marL="576072" lvl="3" indent="-283464">
              <a:spcBef>
                <a:spcPts val="600"/>
              </a:spcBef>
              <a:buClr>
                <a:schemeClr val="accent1"/>
              </a:buClr>
              <a:buSzPct val="80000"/>
              <a:buFont typeface="Wingdings 2"/>
              <a:buChar char=""/>
            </a:pPr>
            <a:endParaRPr lang="es-EC" b="1" dirty="0" smtClean="0"/>
          </a:p>
          <a:p>
            <a:pPr marL="576072" lvl="3" indent="-283464">
              <a:spcBef>
                <a:spcPts val="600"/>
              </a:spcBef>
              <a:buClr>
                <a:schemeClr val="accent1"/>
              </a:buClr>
              <a:buSzPct val="80000"/>
              <a:buFont typeface="Wingdings 2"/>
              <a:buChar char=""/>
            </a:pPr>
            <a:endParaRPr lang="es-EC" b="1" dirty="0" smtClean="0"/>
          </a:p>
          <a:p>
            <a:pPr marL="576072" lvl="3" indent="-283464">
              <a:spcBef>
                <a:spcPts val="600"/>
              </a:spcBef>
              <a:buClr>
                <a:schemeClr val="accent1"/>
              </a:buClr>
              <a:buSzPct val="80000"/>
              <a:buFont typeface="Wingdings 2"/>
              <a:buChar char=""/>
            </a:pPr>
            <a:endParaRPr lang="es-EC" b="1" dirty="0" smtClean="0"/>
          </a:p>
          <a:p>
            <a:pPr marL="987552" lvl="5" indent="-283464" algn="just">
              <a:spcBef>
                <a:spcPts val="600"/>
              </a:spcBef>
              <a:buClr>
                <a:schemeClr val="accent1"/>
              </a:buClr>
              <a:buSzPct val="80000"/>
              <a:buFont typeface="Wingdings 2"/>
              <a:buChar char=""/>
            </a:pPr>
            <a:r>
              <a:rPr lang="es-EC" dirty="0" smtClean="0"/>
              <a:t>Donde I es el TEC en la dirección de observación </a:t>
            </a:r>
            <a:r>
              <a:rPr lang="es-EC" dirty="0" smtClean="0"/>
              <a:t>(e/m</a:t>
            </a:r>
            <a:r>
              <a:rPr lang="es-EC" baseline="30000" dirty="0" smtClean="0"/>
              <a:t>2</a:t>
            </a:r>
            <a:r>
              <a:rPr lang="es-EC" dirty="0" smtClean="0"/>
              <a:t>) </a:t>
            </a:r>
            <a:r>
              <a:rPr lang="es-EC" dirty="0" smtClean="0"/>
              <a:t>y   = </a:t>
            </a:r>
            <a:r>
              <a:rPr lang="es-EC" dirty="0" smtClean="0"/>
              <a:t>40.3/f</a:t>
            </a:r>
            <a:r>
              <a:rPr lang="es-EC" baseline="30000" dirty="0" smtClean="0"/>
              <a:t>2</a:t>
            </a:r>
            <a:r>
              <a:rPr lang="es-EC" dirty="0" smtClean="0"/>
              <a:t> (en m</a:t>
            </a:r>
            <a:r>
              <a:rPr lang="es-EC" baseline="30000" dirty="0" smtClean="0"/>
              <a:t>3</a:t>
            </a:r>
            <a:r>
              <a:rPr lang="es-EC" dirty="0" smtClean="0"/>
              <a:t>/e</a:t>
            </a:r>
            <a:r>
              <a:rPr lang="es-EC" dirty="0" smtClean="0"/>
              <a:t>)</a:t>
            </a:r>
          </a:p>
          <a:p>
            <a:pPr marL="987552" lvl="5" indent="-283464" algn="just">
              <a:spcBef>
                <a:spcPts val="600"/>
              </a:spcBef>
              <a:buClr>
                <a:schemeClr val="accent1"/>
              </a:buClr>
              <a:buSzPct val="80000"/>
              <a:buFont typeface="Wingdings 2"/>
              <a:buChar char=""/>
            </a:pPr>
            <a:endParaRPr lang="es-EC" dirty="0" smtClean="0"/>
          </a:p>
          <a:p>
            <a:pPr marL="987552" lvl="5" indent="-283464" algn="just">
              <a:spcBef>
                <a:spcPts val="600"/>
              </a:spcBef>
              <a:buClr>
                <a:schemeClr val="accent1"/>
              </a:buClr>
              <a:buSzPct val="80000"/>
              <a:buFont typeface="Wingdings 2"/>
              <a:buChar char=""/>
            </a:pPr>
            <a:endParaRPr lang="es-EC" dirty="0" smtClean="0"/>
          </a:p>
          <a:p>
            <a:pPr marL="987552" lvl="5" indent="-283464" algn="just">
              <a:spcBef>
                <a:spcPts val="600"/>
              </a:spcBef>
              <a:buClr>
                <a:schemeClr val="accent1"/>
              </a:buClr>
              <a:buSzPct val="80000"/>
              <a:buFont typeface="Wingdings 2"/>
              <a:buChar char=""/>
            </a:pPr>
            <a:endParaRPr lang="es-EC" dirty="0" smtClean="0"/>
          </a:p>
          <a:p>
            <a:pPr marL="987552" lvl="5" indent="-283464" algn="just">
              <a:spcBef>
                <a:spcPts val="600"/>
              </a:spcBef>
              <a:buClr>
                <a:schemeClr val="accent1"/>
              </a:buClr>
              <a:buSzPct val="80000"/>
              <a:buFont typeface="Wingdings 2"/>
              <a:buChar char=""/>
            </a:pPr>
            <a:endParaRPr lang="es-EC" dirty="0" smtClean="0"/>
          </a:p>
          <a:p>
            <a:pPr marL="987552" lvl="5" indent="-283464" algn="just">
              <a:spcBef>
                <a:spcPts val="600"/>
              </a:spcBef>
              <a:buClr>
                <a:schemeClr val="accent1"/>
              </a:buClr>
              <a:buSzPct val="80000"/>
              <a:buFont typeface="Wingdings 2"/>
              <a:buChar char=""/>
            </a:pPr>
            <a:endParaRPr lang="es-EC" dirty="0" smtClean="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357686" y="1584750"/>
            <a:ext cx="1571636" cy="415490"/>
          </a:xfrm>
          <a:prstGeom prst="rect">
            <a:avLst/>
          </a:prstGeom>
          <a:noFill/>
        </p:spPr>
      </p:pic>
      <p:graphicFrame>
        <p:nvGraphicFramePr>
          <p:cNvPr id="7" name="6 Diagrama"/>
          <p:cNvGraphicFramePr/>
          <p:nvPr/>
        </p:nvGraphicFramePr>
        <p:xfrm>
          <a:off x="3286116" y="3286124"/>
          <a:ext cx="4286280" cy="3135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051"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071670" y="2643182"/>
            <a:ext cx="214314" cy="308076"/>
          </a:xfrm>
          <a:prstGeom prst="rect">
            <a:avLst/>
          </a:prstGeom>
          <a:noFill/>
        </p:spPr>
      </p:pic>
      <p:sp>
        <p:nvSpPr>
          <p:cNvPr id="2053" name="Text Box 5"/>
          <p:cNvSpPr txBox="1">
            <a:spLocks noChangeArrowheads="1"/>
          </p:cNvSpPr>
          <p:nvPr/>
        </p:nvSpPr>
        <p:spPr bwMode="auto">
          <a:xfrm>
            <a:off x="6786578" y="1571612"/>
            <a:ext cx="928694" cy="3571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C" sz="2000" dirty="0" smtClean="0"/>
              <a:t>(2.14)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85852" y="642918"/>
            <a:ext cx="7498080" cy="4800600"/>
          </a:xfrm>
        </p:spPr>
        <p:txBody>
          <a:bodyPr>
            <a:normAutofit/>
          </a:bodyPr>
          <a:lstStyle/>
          <a:p>
            <a:pPr marL="576072" lvl="3" indent="-283464">
              <a:spcBef>
                <a:spcPts val="600"/>
              </a:spcBef>
              <a:buClr>
                <a:schemeClr val="accent1"/>
              </a:buClr>
              <a:buSzPct val="80000"/>
              <a:buFont typeface="Wingdings 2"/>
              <a:buChar char=""/>
            </a:pPr>
            <a:r>
              <a:rPr lang="es-EC" b="1" dirty="0" smtClean="0"/>
              <a:t>Modelos Ionosféricos</a:t>
            </a:r>
          </a:p>
        </p:txBody>
      </p:sp>
      <p:graphicFrame>
        <p:nvGraphicFramePr>
          <p:cNvPr id="4" name="3 Diagrama"/>
          <p:cNvGraphicFramePr/>
          <p:nvPr/>
        </p:nvGraphicFramePr>
        <p:xfrm>
          <a:off x="1524000" y="1397000"/>
          <a:ext cx="6334148" cy="431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071670" y="1071546"/>
          <a:ext cx="5929354"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214546" y="12858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14346" y="142876"/>
          <a:ext cx="7358082" cy="507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p:nvPr/>
        </p:nvPicPr>
        <p:blipFill>
          <a:blip r:embed="rId6"/>
          <a:srcRect l="29584" t="32402" r="32748" b="14525"/>
          <a:stretch>
            <a:fillRect/>
          </a:stretch>
        </p:blipFill>
        <p:spPr bwMode="auto">
          <a:xfrm>
            <a:off x="5118820" y="3429000"/>
            <a:ext cx="3739460" cy="2806995"/>
          </a:xfrm>
          <a:prstGeom prst="rect">
            <a:avLst/>
          </a:prstGeom>
          <a:noFill/>
          <a:ln w="9525">
            <a:noFill/>
            <a:miter lim="800000"/>
            <a:headEnd/>
            <a:tailEnd/>
          </a:ln>
        </p:spPr>
      </p:pic>
      <p:sp>
        <p:nvSpPr>
          <p:cNvPr id="4" name="3 Rectángulo"/>
          <p:cNvSpPr/>
          <p:nvPr/>
        </p:nvSpPr>
        <p:spPr>
          <a:xfrm>
            <a:off x="6929454" y="1142984"/>
            <a:ext cx="1571636" cy="15716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CODE</a:t>
            </a:r>
          </a:p>
          <a:p>
            <a:pPr algn="ctr"/>
            <a:endParaRPr lang="es-EC" dirty="0" smtClean="0"/>
          </a:p>
          <a:p>
            <a:pPr algn="ctr"/>
            <a:r>
              <a:rPr lang="es-EC" dirty="0" smtClean="0"/>
              <a:t>LPIM</a:t>
            </a:r>
            <a:endParaRPr lang="es-EC" dirty="0"/>
          </a:p>
        </p:txBody>
      </p:sp>
      <p:sp>
        <p:nvSpPr>
          <p:cNvPr id="5" name="4 Flecha derecha"/>
          <p:cNvSpPr/>
          <p:nvPr/>
        </p:nvSpPr>
        <p:spPr>
          <a:xfrm>
            <a:off x="5857884" y="1428736"/>
            <a:ext cx="571504" cy="42862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1500166" y="5572140"/>
            <a:ext cx="2571768" cy="58102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Función de mapeo</a:t>
            </a:r>
            <a:endParaRPr lang="es-EC" dirty="0"/>
          </a:p>
        </p:txBody>
      </p:sp>
      <p:sp>
        <p:nvSpPr>
          <p:cNvPr id="7" name="6 Rectángulo"/>
          <p:cNvSpPr/>
          <p:nvPr/>
        </p:nvSpPr>
        <p:spPr>
          <a:xfrm>
            <a:off x="4500562" y="6141385"/>
            <a:ext cx="4572000" cy="430887"/>
          </a:xfrm>
          <a:prstGeom prst="rect">
            <a:avLst/>
          </a:prstGeom>
        </p:spPr>
        <p:txBody>
          <a:bodyPr>
            <a:spAutoFit/>
          </a:bodyPr>
          <a:lstStyle/>
          <a:p>
            <a:pPr algn="ctr"/>
            <a:r>
              <a:rPr lang="es-EC" sz="1100" b="1" dirty="0" smtClean="0"/>
              <a:t>Figura. 2.8 Función de mapeo clásica en función de la elevación</a:t>
            </a:r>
          </a:p>
          <a:p>
            <a:pPr algn="ctr"/>
            <a:r>
              <a:rPr lang="es-EC" sz="1100" b="1" dirty="0" smtClean="0"/>
              <a:t>Fuente: </a:t>
            </a:r>
            <a:r>
              <a:rPr lang="es-EC" sz="1100" dirty="0" smtClean="0"/>
              <a:t>Mohino (2008)</a:t>
            </a:r>
            <a:endParaRPr lang="es-EC" sz="1100" b="1" dirty="0"/>
          </a:p>
        </p:txBody>
      </p:sp>
      <p:sp>
        <p:nvSpPr>
          <p:cNvPr id="8" name="7 Flecha derecha"/>
          <p:cNvSpPr/>
          <p:nvPr/>
        </p:nvSpPr>
        <p:spPr>
          <a:xfrm>
            <a:off x="4357686" y="5643578"/>
            <a:ext cx="571504" cy="42862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2976" y="571480"/>
            <a:ext cx="7498080" cy="5429288"/>
          </a:xfrm>
        </p:spPr>
        <p:txBody>
          <a:bodyPr>
            <a:normAutofit/>
          </a:bodyPr>
          <a:lstStyle/>
          <a:p>
            <a:pPr marL="576072" lvl="3" indent="-283464">
              <a:spcBef>
                <a:spcPts val="600"/>
              </a:spcBef>
              <a:buClr>
                <a:schemeClr val="accent1"/>
              </a:buClr>
              <a:buSzPct val="80000"/>
              <a:buFont typeface="Wingdings 2"/>
              <a:buChar char=""/>
            </a:pPr>
            <a:r>
              <a:rPr lang="es-EC" b="1" dirty="0" smtClean="0"/>
              <a:t>Contenido Total de </a:t>
            </a:r>
            <a:r>
              <a:rPr lang="es-EC" b="1" dirty="0" smtClean="0"/>
              <a:t>Electrones</a:t>
            </a:r>
          </a:p>
          <a:p>
            <a:pPr marL="576072" lvl="3" indent="-283464">
              <a:spcBef>
                <a:spcPts val="600"/>
              </a:spcBef>
              <a:buClr>
                <a:schemeClr val="accent1"/>
              </a:buClr>
              <a:buSzPct val="80000"/>
              <a:buFont typeface="Wingdings 2"/>
              <a:buChar char=""/>
            </a:pPr>
            <a:endParaRPr lang="es-EC" b="1" dirty="0" smtClean="0"/>
          </a:p>
          <a:p>
            <a:pPr marL="576072" lvl="3" indent="-283464">
              <a:spcBef>
                <a:spcPts val="600"/>
              </a:spcBef>
              <a:buClr>
                <a:schemeClr val="accent1"/>
              </a:buClr>
              <a:buSzPct val="80000"/>
              <a:buFont typeface="Wingdings 2"/>
              <a:buChar char=""/>
            </a:pPr>
            <a:endParaRPr lang="es-EC" b="1" dirty="0" smtClean="0"/>
          </a:p>
          <a:p>
            <a:pPr marL="576072" lvl="3" indent="-283464">
              <a:spcBef>
                <a:spcPts val="600"/>
              </a:spcBef>
              <a:buClr>
                <a:schemeClr val="accent1"/>
              </a:buClr>
              <a:buSzPct val="80000"/>
              <a:buFont typeface="Wingdings 2"/>
              <a:buChar char=""/>
            </a:pPr>
            <a:endParaRPr lang="es-EC" b="1" dirty="0" smtClean="0"/>
          </a:p>
          <a:p>
            <a:pPr marL="576072" lvl="3" indent="-283464">
              <a:spcBef>
                <a:spcPts val="600"/>
              </a:spcBef>
              <a:buClr>
                <a:schemeClr val="accent1"/>
              </a:buClr>
              <a:buSzPct val="80000"/>
              <a:buFont typeface="Wingdings 2"/>
              <a:buChar char=""/>
            </a:pPr>
            <a:endParaRPr lang="es-EC" b="1" dirty="0" smtClean="0"/>
          </a:p>
          <a:p>
            <a:pPr marL="576072" lvl="3" indent="-283464" algn="ctr">
              <a:spcBef>
                <a:spcPts val="600"/>
              </a:spcBef>
              <a:buClr>
                <a:schemeClr val="accent1"/>
              </a:buClr>
              <a:buSzPct val="80000"/>
              <a:buNone/>
            </a:pPr>
            <a:r>
              <a:rPr lang="es-EC" dirty="0" smtClean="0"/>
              <a:t>Donde </a:t>
            </a:r>
            <a:r>
              <a:rPr lang="es-EC" i="1" dirty="0" smtClean="0"/>
              <a:t>N</a:t>
            </a:r>
            <a:r>
              <a:rPr lang="es-EC" dirty="0" smtClean="0"/>
              <a:t> es la densidad electrónica (en e/m</a:t>
            </a:r>
            <a:r>
              <a:rPr lang="es-EC" baseline="30000" dirty="0" smtClean="0"/>
              <a:t>3</a:t>
            </a:r>
            <a:r>
              <a:rPr lang="es-EC" dirty="0" smtClean="0"/>
              <a:t>), </a:t>
            </a:r>
            <a:r>
              <a:rPr lang="es-EC" i="1" dirty="0" smtClean="0"/>
              <a:t>dh</a:t>
            </a:r>
            <a:r>
              <a:rPr lang="es-EC" dirty="0" smtClean="0"/>
              <a:t> es el incremento en altura (en m) y la integral se calcula a lo largo del camino que une los puntos A y </a:t>
            </a:r>
            <a:r>
              <a:rPr lang="es-EC" dirty="0" smtClean="0"/>
              <a:t>B.</a:t>
            </a:r>
          </a:p>
          <a:p>
            <a:pPr marL="576072" lvl="3" indent="-283464" algn="ctr">
              <a:spcBef>
                <a:spcPts val="600"/>
              </a:spcBef>
              <a:buClr>
                <a:schemeClr val="accent1"/>
              </a:buClr>
              <a:buSzPct val="80000"/>
              <a:buNone/>
            </a:pPr>
            <a:endParaRPr lang="es-EC" dirty="0" smtClean="0"/>
          </a:p>
          <a:p>
            <a:pPr marL="576072" lvl="3" indent="-283464" algn="ctr">
              <a:spcBef>
                <a:spcPts val="600"/>
              </a:spcBef>
              <a:buClr>
                <a:schemeClr val="accent1"/>
              </a:buClr>
              <a:buSzPct val="80000"/>
              <a:buNone/>
            </a:pPr>
            <a:r>
              <a:rPr lang="es-EC" dirty="0" smtClean="0"/>
              <a:t>La unidad de medida es el TECU (Unidad del Contenido Electrónico Total) que equivale a</a:t>
            </a:r>
            <a:r>
              <a:rPr lang="es-EC" dirty="0" smtClean="0"/>
              <a:t>:</a:t>
            </a:r>
          </a:p>
          <a:p>
            <a:pPr marL="576072" lvl="3" indent="-283464" algn="ctr">
              <a:spcBef>
                <a:spcPts val="600"/>
              </a:spcBef>
              <a:buClr>
                <a:schemeClr val="accent1"/>
              </a:buClr>
              <a:buSzPct val="80000"/>
              <a:buNone/>
            </a:pPr>
            <a:endParaRPr lang="es-EC" dirty="0" smtClean="0"/>
          </a:p>
          <a:p>
            <a:pPr marL="576072" lvl="3" indent="-283464" algn="ctr">
              <a:spcBef>
                <a:spcPts val="600"/>
              </a:spcBef>
              <a:buClr>
                <a:schemeClr val="accent1"/>
              </a:buClr>
              <a:buSzPct val="80000"/>
              <a:buNone/>
            </a:pPr>
            <a:endParaRPr lang="es-EC" dirty="0" smtClean="0"/>
          </a:p>
          <a:p>
            <a:pPr marL="576072" lvl="3" indent="-283464" algn="ctr">
              <a:spcBef>
                <a:spcPts val="600"/>
              </a:spcBef>
              <a:buClr>
                <a:schemeClr val="accent1"/>
              </a:buClr>
              <a:buSzPct val="80000"/>
              <a:buNone/>
            </a:pPr>
            <a:endParaRPr lang="es-EC" dirty="0" smtClean="0"/>
          </a:p>
          <a:p>
            <a:pPr marL="576072" lvl="3" indent="-283464" algn="ctr">
              <a:spcBef>
                <a:spcPts val="600"/>
              </a:spcBef>
              <a:buClr>
                <a:schemeClr val="accent1"/>
              </a:buClr>
              <a:buSzPct val="80000"/>
              <a:buNone/>
            </a:pPr>
            <a:endParaRPr lang="es-EC" dirty="0" smtClean="0"/>
          </a:p>
          <a:p>
            <a:pPr marL="576072" lvl="3" indent="-283464" algn="ctr">
              <a:spcBef>
                <a:spcPts val="600"/>
              </a:spcBef>
              <a:buClr>
                <a:schemeClr val="accent1"/>
              </a:buClr>
              <a:buSzPct val="80000"/>
              <a:buNone/>
            </a:pPr>
            <a:endParaRPr lang="es-EC" dirty="0" smtClean="0"/>
          </a:p>
          <a:p>
            <a:pPr marL="576072" lvl="3" indent="-283464">
              <a:spcBef>
                <a:spcPts val="600"/>
              </a:spcBef>
              <a:buClr>
                <a:schemeClr val="accent1"/>
              </a:buClr>
              <a:buSzPct val="80000"/>
              <a:buNone/>
            </a:pPr>
            <a:endParaRPr lang="es-EC" b="1" dirty="0" smtClean="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00562" y="1428736"/>
            <a:ext cx="1316944" cy="571504"/>
          </a:xfrm>
          <a:prstGeom prst="rect">
            <a:avLst/>
          </a:prstGeom>
          <a:noFill/>
        </p:spPr>
      </p:pic>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86182" y="4857760"/>
            <a:ext cx="3117295" cy="285752"/>
          </a:xfrm>
          <a:prstGeom prst="rect">
            <a:avLst/>
          </a:prstGeom>
          <a:noFill/>
        </p:spPr>
      </p:pic>
      <p:sp>
        <p:nvSpPr>
          <p:cNvPr id="8" name="Text Box 5"/>
          <p:cNvSpPr txBox="1">
            <a:spLocks noChangeArrowheads="1"/>
          </p:cNvSpPr>
          <p:nvPr/>
        </p:nvSpPr>
        <p:spPr bwMode="auto">
          <a:xfrm>
            <a:off x="6786578" y="1357298"/>
            <a:ext cx="928694" cy="3571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C" sz="2000" dirty="0" smtClean="0"/>
              <a:t>(</a:t>
            </a:r>
            <a:r>
              <a:rPr lang="es-EC" sz="2000" dirty="0" smtClean="0"/>
              <a:t>2.20)</a:t>
            </a:r>
            <a:endParaRPr lang="es-EC" sz="2000" dirty="0" smtClean="0"/>
          </a:p>
        </p:txBody>
      </p:sp>
      <p:sp>
        <p:nvSpPr>
          <p:cNvPr id="9" name="Text Box 5"/>
          <p:cNvSpPr txBox="1">
            <a:spLocks noChangeArrowheads="1"/>
          </p:cNvSpPr>
          <p:nvPr/>
        </p:nvSpPr>
        <p:spPr bwMode="auto">
          <a:xfrm>
            <a:off x="7358082" y="4714884"/>
            <a:ext cx="928694" cy="3571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C" sz="2000" dirty="0" smtClean="0"/>
              <a:t>(</a:t>
            </a:r>
            <a:r>
              <a:rPr lang="es-EC" sz="2000" dirty="0" smtClean="0"/>
              <a:t>2.21)</a:t>
            </a:r>
            <a:endParaRPr lang="es-EC"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METODOLOGÍA</a:t>
            </a:r>
            <a:endParaRPr lang="es-EC" dirty="0"/>
          </a:p>
        </p:txBody>
      </p:sp>
      <p:sp>
        <p:nvSpPr>
          <p:cNvPr id="5" name="4 Marcador de contenido"/>
          <p:cNvSpPr>
            <a:spLocks noGrp="1"/>
          </p:cNvSpPr>
          <p:nvPr>
            <p:ph idx="1"/>
          </p:nvPr>
        </p:nvSpPr>
        <p:spPr>
          <a:xfrm>
            <a:off x="1357290" y="1214422"/>
            <a:ext cx="7498080" cy="4800600"/>
          </a:xfrm>
        </p:spPr>
        <p:txBody>
          <a:bodyPr/>
          <a:lstStyle/>
          <a:p>
            <a:pPr marL="576072" lvl="3" indent="-283464">
              <a:spcBef>
                <a:spcPts val="600"/>
              </a:spcBef>
              <a:buClr>
                <a:schemeClr val="accent1"/>
              </a:buClr>
              <a:buSzPct val="80000"/>
              <a:buFont typeface="Wingdings 2"/>
              <a:buChar char=""/>
            </a:pPr>
            <a:r>
              <a:rPr lang="es-EC" b="1" dirty="0" smtClean="0"/>
              <a:t>PROCESAMIENTO DE LAS ESTACIONES DE MONITOREO CONTINUO </a:t>
            </a:r>
          </a:p>
          <a:p>
            <a:endParaRPr lang="es-EC" dirty="0"/>
          </a:p>
        </p:txBody>
      </p:sp>
      <p:pic>
        <p:nvPicPr>
          <p:cNvPr id="4" name="3 Imagen"/>
          <p:cNvPicPr/>
          <p:nvPr/>
        </p:nvPicPr>
        <p:blipFill>
          <a:blip r:embed="rId2"/>
          <a:srcRect/>
          <a:stretch>
            <a:fillRect/>
          </a:stretch>
        </p:blipFill>
        <p:spPr bwMode="auto">
          <a:xfrm>
            <a:off x="2500298" y="1928802"/>
            <a:ext cx="5286412" cy="4357718"/>
          </a:xfrm>
          <a:prstGeom prst="rect">
            <a:avLst/>
          </a:prstGeom>
          <a:noFill/>
          <a:ln w="9525">
            <a:noFill/>
            <a:miter lim="800000"/>
            <a:headEnd/>
            <a:tailEnd/>
          </a:ln>
        </p:spPr>
      </p:pic>
      <p:sp>
        <p:nvSpPr>
          <p:cNvPr id="32770" name="Rectangle 2"/>
          <p:cNvSpPr>
            <a:spLocks noChangeArrowheads="1"/>
          </p:cNvSpPr>
          <p:nvPr/>
        </p:nvSpPr>
        <p:spPr bwMode="auto">
          <a:xfrm>
            <a:off x="3357554" y="5445135"/>
            <a:ext cx="5000660" cy="2494341"/>
          </a:xfrm>
          <a:prstGeom prst="rect">
            <a:avLst/>
          </a:prstGeom>
          <a:noFill/>
          <a:ln w="9525">
            <a:noFill/>
            <a:miter lim="800000"/>
            <a:headEnd/>
            <a:tailEnd/>
          </a:ln>
          <a:effectLst/>
        </p:spPr>
        <p:txBody>
          <a:bodyPr vert="horz" wrap="square" lIns="91440" tIns="899829" rIns="899829" bIns="899829"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s-EC" sz="1100" b="1" dirty="0" smtClean="0"/>
              <a:t>Figura. 3.1 Red de Estaciones SIRGAS-CON</a:t>
            </a:r>
          </a:p>
          <a:p>
            <a:pPr marR="0" lvl="0" indent="0" algn="ctr" fontAlgn="base">
              <a:lnSpc>
                <a:spcPct val="100000"/>
              </a:lnSpc>
              <a:spcBef>
                <a:spcPct val="0"/>
              </a:spcBef>
              <a:spcAft>
                <a:spcPct val="0"/>
              </a:spcAft>
              <a:buClrTx/>
              <a:buSzTx/>
              <a:buFontTx/>
              <a:buNone/>
              <a:tabLst/>
            </a:pPr>
            <a:r>
              <a:rPr lang="es-EC" sz="1100" b="1" dirty="0" smtClean="0"/>
              <a:t>Fuente: Red SIRGAS. Disponible en: http://www.sirgas.org/</a:t>
            </a:r>
          </a:p>
          <a:p>
            <a:pPr marR="0" lvl="0" indent="0" algn="ctr" fontAlgn="base">
              <a:lnSpc>
                <a:spcPct val="100000"/>
              </a:lnSpc>
              <a:spcBef>
                <a:spcPct val="0"/>
              </a:spcBef>
              <a:spcAft>
                <a:spcPct val="0"/>
              </a:spcAft>
              <a:buClrTx/>
              <a:buSzTx/>
              <a:buFontTx/>
              <a:buNone/>
              <a:tabLst/>
            </a:pPr>
            <a:r>
              <a:rPr lang="es-EC" sz="1100" b="1" dirty="0" smtClean="0"/>
              <a:t/>
            </a:r>
            <a:br>
              <a:rPr lang="es-EC" sz="1100" b="1" dirty="0" smtClean="0"/>
            </a:br>
            <a:endParaRPr lang="es-EC" sz="11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graphicFrame>
        <p:nvGraphicFramePr>
          <p:cNvPr id="4" name="3 Marcador de contenido"/>
          <p:cNvGraphicFramePr>
            <a:graphicFrameLocks noGrp="1"/>
          </p:cNvGraphicFramePr>
          <p:nvPr>
            <p:ph idx="1"/>
          </p:nvPr>
        </p:nvGraphicFramePr>
        <p:xfrm>
          <a:off x="1071538" y="1252542"/>
          <a:ext cx="7851808" cy="539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2976" y="142852"/>
            <a:ext cx="7498080" cy="4800600"/>
          </a:xfrm>
        </p:spPr>
        <p:txBody>
          <a:bodyPr/>
          <a:lstStyle/>
          <a:p>
            <a:pPr marL="576072" lvl="3" indent="-283464">
              <a:spcBef>
                <a:spcPts val="600"/>
              </a:spcBef>
              <a:buClr>
                <a:schemeClr val="accent1"/>
              </a:buClr>
              <a:buSzPct val="80000"/>
              <a:buFont typeface="Wingdings 2"/>
              <a:buChar char=""/>
            </a:pPr>
            <a:r>
              <a:rPr lang="es-EC" b="1" dirty="0" smtClean="0"/>
              <a:t>1. Recopilación </a:t>
            </a:r>
            <a:r>
              <a:rPr lang="es-EC" b="1" dirty="0" smtClean="0"/>
              <a:t>de archivos RINEX</a:t>
            </a:r>
          </a:p>
          <a:p>
            <a:pPr>
              <a:buNone/>
            </a:pPr>
            <a:endParaRPr lang="es-EC" dirty="0"/>
          </a:p>
        </p:txBody>
      </p:sp>
      <p:sp>
        <p:nvSpPr>
          <p:cNvPr id="4" name="3 Rectángulo redondeado"/>
          <p:cNvSpPr/>
          <p:nvPr/>
        </p:nvSpPr>
        <p:spPr>
          <a:xfrm>
            <a:off x="928662" y="1928801"/>
            <a:ext cx="3947883" cy="1551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t>19 y 20 de </a:t>
            </a:r>
            <a:r>
              <a:rPr lang="es-EC" dirty="0" smtClean="0"/>
              <a:t>Agosto de 2013 </a:t>
            </a:r>
            <a:r>
              <a:rPr lang="es-EC" dirty="0" smtClean="0"/>
              <a:t>(día 231 y 232 de la semana 1754)</a:t>
            </a:r>
            <a:endParaRPr lang="es-EC" dirty="0"/>
          </a:p>
        </p:txBody>
      </p:sp>
      <p:sp>
        <p:nvSpPr>
          <p:cNvPr id="5" name="4 Rectángulo redondeado"/>
          <p:cNvSpPr/>
          <p:nvPr/>
        </p:nvSpPr>
        <p:spPr>
          <a:xfrm>
            <a:off x="4929191" y="1214422"/>
            <a:ext cx="87551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t>IGM</a:t>
            </a:r>
            <a:endParaRPr lang="es-EC" dirty="0"/>
          </a:p>
        </p:txBody>
      </p:sp>
      <p:sp>
        <p:nvSpPr>
          <p:cNvPr id="6" name="5 Rectángulo redondeado"/>
          <p:cNvSpPr/>
          <p:nvPr/>
        </p:nvSpPr>
        <p:spPr>
          <a:xfrm>
            <a:off x="4929191" y="3143248"/>
            <a:ext cx="87551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t>IGS</a:t>
            </a:r>
            <a:endParaRPr lang="es-EC" dirty="0"/>
          </a:p>
        </p:txBody>
      </p:sp>
      <p:sp>
        <p:nvSpPr>
          <p:cNvPr id="7" name="6 Rectángulo redondeado"/>
          <p:cNvSpPr/>
          <p:nvPr/>
        </p:nvSpPr>
        <p:spPr>
          <a:xfrm>
            <a:off x="6000761" y="3071809"/>
            <a:ext cx="2981054" cy="7347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C" dirty="0" smtClean="0"/>
              <a:t>ftp</a:t>
            </a:r>
            <a:r>
              <a:rPr lang="es-EC" dirty="0" smtClean="0"/>
              <a:t>://</a:t>
            </a:r>
            <a:r>
              <a:rPr lang="es-EC" dirty="0" smtClean="0"/>
              <a:t>cddis.gsfc.nasa.gov/gps/data/daily</a:t>
            </a:r>
            <a:r>
              <a:rPr lang="es-EC" dirty="0" smtClean="0"/>
              <a:t>.</a:t>
            </a:r>
            <a:endParaRPr lang="es-EC" dirty="0"/>
          </a:p>
        </p:txBody>
      </p:sp>
      <p:sp>
        <p:nvSpPr>
          <p:cNvPr id="8" name="7 Rectángulo redondeado"/>
          <p:cNvSpPr/>
          <p:nvPr/>
        </p:nvSpPr>
        <p:spPr>
          <a:xfrm>
            <a:off x="3357554" y="4572008"/>
            <a:ext cx="1127967"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t>TEQC</a:t>
            </a:r>
            <a:endParaRPr lang="es-EC" dirty="0"/>
          </a:p>
        </p:txBody>
      </p:sp>
      <p:sp>
        <p:nvSpPr>
          <p:cNvPr id="9" name="8 Rectángulo redondeado"/>
          <p:cNvSpPr/>
          <p:nvPr/>
        </p:nvSpPr>
        <p:spPr>
          <a:xfrm>
            <a:off x="5143505" y="4572008"/>
            <a:ext cx="714380"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t>+qc</a:t>
            </a:r>
            <a:endParaRPr lang="es-EC" dirty="0"/>
          </a:p>
        </p:txBody>
      </p:sp>
      <p:cxnSp>
        <p:nvCxnSpPr>
          <p:cNvPr id="11" name="10 Conector recto de flecha"/>
          <p:cNvCxnSpPr/>
          <p:nvPr/>
        </p:nvCxnSpPr>
        <p:spPr>
          <a:xfrm rot="16200000" flipH="1">
            <a:off x="4746389" y="2541819"/>
            <a:ext cx="1224651" cy="2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6" idx="3"/>
            <a:endCxn id="7" idx="1"/>
          </p:cNvCxnSpPr>
          <p:nvPr/>
        </p:nvCxnSpPr>
        <p:spPr>
          <a:xfrm>
            <a:off x="5804709" y="3429000"/>
            <a:ext cx="196052" cy="10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8" idx="3"/>
            <a:endCxn id="9" idx="1"/>
          </p:cNvCxnSpPr>
          <p:nvPr/>
        </p:nvCxnSpPr>
        <p:spPr>
          <a:xfrm>
            <a:off x="4485521" y="4857760"/>
            <a:ext cx="6579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4" idx="2"/>
            <a:endCxn id="8" idx="0"/>
          </p:cNvCxnSpPr>
          <p:nvPr/>
        </p:nvCxnSpPr>
        <p:spPr>
          <a:xfrm rot="16200000" flipH="1">
            <a:off x="2866080" y="3516550"/>
            <a:ext cx="1091982" cy="1018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128598"/>
            <a:ext cx="7498080" cy="4800600"/>
          </a:xfrm>
        </p:spPr>
        <p:txBody>
          <a:bodyPr/>
          <a:lstStyle/>
          <a:p>
            <a:pPr marL="576072" lvl="3" indent="-283464">
              <a:spcBef>
                <a:spcPts val="600"/>
              </a:spcBef>
              <a:buClr>
                <a:schemeClr val="accent1"/>
              </a:buClr>
              <a:buSzPct val="80000"/>
              <a:buFont typeface="Wingdings 2"/>
              <a:buChar char=""/>
            </a:pPr>
            <a:r>
              <a:rPr lang="es-EC" b="1" dirty="0" smtClean="0"/>
              <a:t>2. Preparación </a:t>
            </a:r>
            <a:r>
              <a:rPr lang="es-EC" b="1" dirty="0" smtClean="0"/>
              <a:t>de archivos de entrada para el procesamiento en el Software Científico</a:t>
            </a:r>
          </a:p>
          <a:p>
            <a:pPr>
              <a:buNone/>
            </a:pPr>
            <a:endParaRPr lang="es-EC" dirty="0"/>
          </a:p>
        </p:txBody>
      </p:sp>
      <p:pic>
        <p:nvPicPr>
          <p:cNvPr id="33794" name="Picture 2"/>
          <p:cNvPicPr>
            <a:picLocks noChangeAspect="1" noChangeArrowheads="1"/>
          </p:cNvPicPr>
          <p:nvPr/>
        </p:nvPicPr>
        <p:blipFill>
          <a:blip r:embed="rId2"/>
          <a:srcRect l="36718" t="72837" r="32813" b="6971"/>
          <a:stretch>
            <a:fillRect/>
          </a:stretch>
        </p:blipFill>
        <p:spPr bwMode="auto">
          <a:xfrm>
            <a:off x="3214677" y="1142984"/>
            <a:ext cx="3084591" cy="2214578"/>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l="21875" t="64423" r="16406" b="15385"/>
          <a:stretch>
            <a:fillRect/>
          </a:stretch>
        </p:blipFill>
        <p:spPr bwMode="auto">
          <a:xfrm>
            <a:off x="1500166" y="4071942"/>
            <a:ext cx="6449908" cy="228601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l="28125" t="20192" r="23437" b="6971"/>
          <a:stretch>
            <a:fillRect/>
          </a:stretch>
        </p:blipFill>
        <p:spPr bwMode="auto">
          <a:xfrm>
            <a:off x="2928926" y="71414"/>
            <a:ext cx="4166038" cy="678661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l="25000" t="55529" r="18750" b="23557"/>
          <a:stretch>
            <a:fillRect/>
          </a:stretch>
        </p:blipFill>
        <p:spPr bwMode="auto">
          <a:xfrm>
            <a:off x="2111084" y="714356"/>
            <a:ext cx="5675626" cy="2286016"/>
          </a:xfrm>
          <a:prstGeom prst="rect">
            <a:avLst/>
          </a:prstGeom>
          <a:noFill/>
          <a:ln w="9525">
            <a:noFill/>
            <a:miter lim="800000"/>
            <a:headEnd/>
            <a:tailEnd/>
          </a:ln>
          <a:effectLst/>
        </p:spPr>
      </p:pic>
      <p:sp>
        <p:nvSpPr>
          <p:cNvPr id="3" name="2 Rectángulo"/>
          <p:cNvSpPr/>
          <p:nvPr/>
        </p:nvSpPr>
        <p:spPr>
          <a:xfrm>
            <a:off x="1785918" y="3666184"/>
            <a:ext cx="6785704" cy="1477328"/>
          </a:xfrm>
          <a:prstGeom prst="rect">
            <a:avLst/>
          </a:prstGeom>
        </p:spPr>
        <p:txBody>
          <a:bodyPr wrap="none">
            <a:spAutoFit/>
          </a:bodyPr>
          <a:lstStyle/>
          <a:p>
            <a:r>
              <a:rPr lang="es-EC" dirty="0" smtClean="0"/>
              <a:t>.CRD y .VEL       	ftp</a:t>
            </a:r>
            <a:r>
              <a:rPr lang="es-EC" dirty="0" smtClean="0"/>
              <a:t>://</a:t>
            </a:r>
            <a:r>
              <a:rPr lang="es-EC" dirty="0" smtClean="0"/>
              <a:t>ftp:unibe.ch.aiub/BSWUSER50/STA</a:t>
            </a:r>
          </a:p>
          <a:p>
            <a:endParaRPr lang="es-EC" dirty="0" smtClean="0"/>
          </a:p>
          <a:p>
            <a:r>
              <a:rPr lang="es-EC" dirty="0" smtClean="0"/>
              <a:t>.STA		ftp</a:t>
            </a:r>
            <a:r>
              <a:rPr lang="es-EC" dirty="0" smtClean="0"/>
              <a:t>://ftp.dgfi.badw-muenchen.de/pub/gps/DGF/STA</a:t>
            </a:r>
            <a:r>
              <a:rPr lang="es-EC" dirty="0" smtClean="0"/>
              <a:t>/</a:t>
            </a:r>
            <a:endParaRPr lang="es-EC" i="1" dirty="0" smtClean="0"/>
          </a:p>
          <a:p>
            <a:endParaRPr lang="es-EC" i="1" dirty="0" smtClean="0"/>
          </a:p>
          <a:p>
            <a:r>
              <a:rPr lang="es-EC" i="1" dirty="0" smtClean="0"/>
              <a:t>.BLQ		</a:t>
            </a:r>
            <a:r>
              <a:rPr lang="es-EC" dirty="0" smtClean="0"/>
              <a:t>ftp</a:t>
            </a:r>
            <a:r>
              <a:rPr lang="es-EC" dirty="0" smtClean="0"/>
              <a:t>://ftp.sirgas.org/pub/gps/DGF/BERN52_SIR/</a:t>
            </a:r>
            <a:endParaRPr lang="es-EC"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1057292"/>
            <a:ext cx="7498080" cy="4800600"/>
          </a:xfrm>
        </p:spPr>
        <p:txBody>
          <a:bodyPr/>
          <a:lstStyle/>
          <a:p>
            <a:pPr marL="365760" lvl="2" indent="-283464">
              <a:spcBef>
                <a:spcPts val="600"/>
              </a:spcBef>
              <a:buClr>
                <a:schemeClr val="accent1"/>
              </a:buClr>
              <a:buSzPct val="80000"/>
              <a:buFont typeface="Wingdings 2"/>
              <a:buChar char=""/>
            </a:pPr>
            <a:r>
              <a:rPr lang="es-EC" sz="2000" b="1" dirty="0" smtClean="0"/>
              <a:t>3. Generación del Modelo Ionosférico Local</a:t>
            </a:r>
          </a:p>
          <a:p>
            <a:pPr>
              <a:buNone/>
            </a:pPr>
            <a:endParaRPr lang="es-EC" sz="2000" b="1" dirty="0" smtClean="0"/>
          </a:p>
        </p:txBody>
      </p:sp>
      <p:pic>
        <p:nvPicPr>
          <p:cNvPr id="36867" name="Picture 3"/>
          <p:cNvPicPr>
            <a:picLocks noChangeAspect="1" noChangeArrowheads="1"/>
          </p:cNvPicPr>
          <p:nvPr/>
        </p:nvPicPr>
        <p:blipFill>
          <a:blip r:embed="rId2"/>
          <a:srcRect l="21094" t="48558" r="18750" b="20432"/>
          <a:stretch>
            <a:fillRect/>
          </a:stretch>
        </p:blipFill>
        <p:spPr bwMode="auto">
          <a:xfrm>
            <a:off x="1928794" y="2143116"/>
            <a:ext cx="6140346" cy="342902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8" name="Picture 10"/>
          <p:cNvPicPr>
            <a:picLocks noChangeAspect="1" noChangeArrowheads="1"/>
          </p:cNvPicPr>
          <p:nvPr/>
        </p:nvPicPr>
        <p:blipFill>
          <a:blip r:embed="rId2"/>
          <a:srcRect l="21094" t="16827" r="18750" b="8173"/>
          <a:stretch>
            <a:fillRect/>
          </a:stretch>
        </p:blipFill>
        <p:spPr bwMode="auto">
          <a:xfrm>
            <a:off x="113325" y="285728"/>
            <a:ext cx="4601551" cy="6215082"/>
          </a:xfrm>
          <a:prstGeom prst="rect">
            <a:avLst/>
          </a:prstGeom>
          <a:noFill/>
          <a:ln w="9525">
            <a:noFill/>
            <a:miter lim="800000"/>
            <a:headEnd/>
            <a:tailEnd/>
          </a:ln>
          <a:effectLst/>
        </p:spPr>
      </p:pic>
      <p:pic>
        <p:nvPicPr>
          <p:cNvPr id="37899" name="Picture 11"/>
          <p:cNvPicPr>
            <a:picLocks noChangeAspect="1" noChangeArrowheads="1"/>
          </p:cNvPicPr>
          <p:nvPr/>
        </p:nvPicPr>
        <p:blipFill>
          <a:blip r:embed="rId3"/>
          <a:srcRect l="21875" t="19711" r="18750" b="49279"/>
          <a:stretch>
            <a:fillRect/>
          </a:stretch>
        </p:blipFill>
        <p:spPr bwMode="auto">
          <a:xfrm>
            <a:off x="4643406" y="2239934"/>
            <a:ext cx="4500594" cy="2546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0"/>
            <a:ext cx="7498080" cy="4800600"/>
          </a:xfrm>
        </p:spPr>
        <p:txBody>
          <a:bodyPr/>
          <a:lstStyle/>
          <a:p>
            <a:r>
              <a:rPr lang="es-EC" dirty="0" smtClean="0"/>
              <a:t>Características archivo .ION</a:t>
            </a:r>
            <a:endParaRPr lang="es-EC" dirty="0"/>
          </a:p>
        </p:txBody>
      </p:sp>
      <p:graphicFrame>
        <p:nvGraphicFramePr>
          <p:cNvPr id="4" name="3 Diagrama"/>
          <p:cNvGraphicFramePr/>
          <p:nvPr/>
        </p:nvGraphicFramePr>
        <p:xfrm>
          <a:off x="428596" y="1142984"/>
          <a:ext cx="3429024"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6"/>
          <a:srcRect l="29908" t="16109" r="28188" b="12766"/>
          <a:stretch>
            <a:fillRect/>
          </a:stretch>
        </p:blipFill>
        <p:spPr bwMode="auto">
          <a:xfrm>
            <a:off x="4000496" y="1000108"/>
            <a:ext cx="4726169" cy="5072098"/>
          </a:xfrm>
          <a:prstGeom prst="rect">
            <a:avLst/>
          </a:prstGeom>
          <a:noFill/>
          <a:ln w="9525">
            <a:noFill/>
            <a:miter lim="800000"/>
            <a:headEnd/>
            <a:tailEnd/>
          </a:ln>
        </p:spPr>
      </p:pic>
      <p:sp>
        <p:nvSpPr>
          <p:cNvPr id="6" name="5 Rectángulo"/>
          <p:cNvSpPr/>
          <p:nvPr/>
        </p:nvSpPr>
        <p:spPr>
          <a:xfrm>
            <a:off x="4071934" y="6000768"/>
            <a:ext cx="4572000" cy="523220"/>
          </a:xfrm>
          <a:prstGeom prst="rect">
            <a:avLst/>
          </a:prstGeom>
        </p:spPr>
        <p:txBody>
          <a:bodyPr>
            <a:spAutoFit/>
          </a:bodyPr>
          <a:lstStyle/>
          <a:p>
            <a:pPr algn="ctr"/>
            <a:r>
              <a:rPr lang="es-EC" sz="1400" b="1" dirty="0" smtClean="0"/>
              <a:t>Figura. 3.6 Ejemplo de archivo .ION </a:t>
            </a:r>
          </a:p>
          <a:p>
            <a:pPr algn="ctr"/>
            <a:r>
              <a:rPr lang="es-EC" sz="1400" b="1" dirty="0" smtClean="0"/>
              <a:t>Fuente: </a:t>
            </a:r>
            <a:r>
              <a:rPr lang="es-EC" sz="1400" dirty="0" smtClean="0"/>
              <a:t>User Manual. Bernese GPS 5.0</a:t>
            </a:r>
            <a:endParaRPr lang="es-EC" sz="1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285728"/>
            <a:ext cx="7498080" cy="4800600"/>
          </a:xfrm>
        </p:spPr>
        <p:txBody>
          <a:bodyPr/>
          <a:lstStyle/>
          <a:p>
            <a:r>
              <a:rPr lang="es-EC" dirty="0" smtClean="0"/>
              <a:t>Características archivo .</a:t>
            </a:r>
            <a:r>
              <a:rPr lang="es-EC" dirty="0" smtClean="0"/>
              <a:t>INX</a:t>
            </a:r>
            <a:endParaRPr lang="es-EC" dirty="0" smtClean="0"/>
          </a:p>
          <a:p>
            <a:endParaRPr lang="es-EC" dirty="0"/>
          </a:p>
        </p:txBody>
      </p:sp>
      <p:pic>
        <p:nvPicPr>
          <p:cNvPr id="4" name="3 Imagen"/>
          <p:cNvPicPr/>
          <p:nvPr/>
        </p:nvPicPr>
        <p:blipFill>
          <a:blip r:embed="rId2"/>
          <a:srcRect l="35601" t="26102" r="34152" b="3729"/>
          <a:stretch>
            <a:fillRect/>
          </a:stretch>
        </p:blipFill>
        <p:spPr bwMode="auto">
          <a:xfrm>
            <a:off x="285720" y="1000108"/>
            <a:ext cx="4540229" cy="5403273"/>
          </a:xfrm>
          <a:prstGeom prst="rect">
            <a:avLst/>
          </a:prstGeom>
          <a:noFill/>
          <a:ln w="9525">
            <a:noFill/>
            <a:miter lim="800000"/>
            <a:headEnd/>
            <a:tailEnd/>
          </a:ln>
        </p:spPr>
      </p:pic>
      <p:graphicFrame>
        <p:nvGraphicFramePr>
          <p:cNvPr id="5" name="4 Diagrama"/>
          <p:cNvGraphicFramePr/>
          <p:nvPr/>
        </p:nvGraphicFramePr>
        <p:xfrm>
          <a:off x="5000628" y="1285860"/>
          <a:ext cx="342902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71406" y="6334780"/>
            <a:ext cx="4572000" cy="523220"/>
          </a:xfrm>
          <a:prstGeom prst="rect">
            <a:avLst/>
          </a:prstGeom>
        </p:spPr>
        <p:txBody>
          <a:bodyPr>
            <a:spAutoFit/>
          </a:bodyPr>
          <a:lstStyle/>
          <a:p>
            <a:pPr algn="ctr"/>
            <a:r>
              <a:rPr lang="es-EC" sz="1400" b="1" dirty="0" smtClean="0"/>
              <a:t>Figura. </a:t>
            </a:r>
            <a:r>
              <a:rPr lang="es-EC" sz="1400" b="1" dirty="0" smtClean="0"/>
              <a:t>3.7 </a:t>
            </a:r>
            <a:r>
              <a:rPr lang="es-EC" sz="1400" b="1" dirty="0" smtClean="0"/>
              <a:t>Ejemplo de archivo .</a:t>
            </a:r>
            <a:r>
              <a:rPr lang="es-EC" sz="1400" b="1" dirty="0" smtClean="0"/>
              <a:t>INX </a:t>
            </a:r>
            <a:endParaRPr lang="es-EC" sz="1400" b="1" dirty="0" smtClean="0"/>
          </a:p>
          <a:p>
            <a:pPr algn="ctr"/>
            <a:r>
              <a:rPr lang="es-EC" sz="1400" b="1" dirty="0" smtClean="0"/>
              <a:t>Fuente: </a:t>
            </a:r>
            <a:r>
              <a:rPr lang="es-EC" sz="1400" dirty="0" smtClean="0"/>
              <a:t>User Manual. Bernese GPS 5.0</a:t>
            </a:r>
            <a:endParaRPr lang="es-EC" sz="1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662" y="785794"/>
            <a:ext cx="7498080" cy="4800600"/>
          </a:xfrm>
        </p:spPr>
        <p:txBody>
          <a:bodyPr/>
          <a:lstStyle/>
          <a:p>
            <a:pPr marL="365760" lvl="2" indent="-283464">
              <a:spcBef>
                <a:spcPts val="600"/>
              </a:spcBef>
              <a:buClr>
                <a:schemeClr val="accent1"/>
              </a:buClr>
              <a:buSzPct val="80000"/>
              <a:buFont typeface="Wingdings 2"/>
              <a:buChar char=""/>
            </a:pPr>
            <a:r>
              <a:rPr lang="es-EC" sz="2000" b="1" dirty="0" smtClean="0"/>
              <a:t>4. Procesamiento de los puntos posicionados en campo</a:t>
            </a:r>
          </a:p>
          <a:p>
            <a:endParaRPr lang="es-EC" dirty="0"/>
          </a:p>
        </p:txBody>
      </p:sp>
      <p:pic>
        <p:nvPicPr>
          <p:cNvPr id="38914" name="Picture 2"/>
          <p:cNvPicPr>
            <a:picLocks noChangeAspect="1" noChangeArrowheads="1"/>
          </p:cNvPicPr>
          <p:nvPr/>
        </p:nvPicPr>
        <p:blipFill>
          <a:blip r:embed="rId2"/>
          <a:srcRect l="21094" t="46875" r="18750" b="17788"/>
          <a:stretch>
            <a:fillRect/>
          </a:stretch>
        </p:blipFill>
        <p:spPr bwMode="auto">
          <a:xfrm>
            <a:off x="1714479" y="1785926"/>
            <a:ext cx="5949765" cy="378621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l="21094" t="38221" r="18750" b="44471"/>
          <a:stretch>
            <a:fillRect/>
          </a:stretch>
        </p:blipFill>
        <p:spPr bwMode="auto">
          <a:xfrm>
            <a:off x="2285984" y="44508"/>
            <a:ext cx="5143536" cy="160318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l="21094" t="20432" r="18750" b="23317"/>
          <a:stretch>
            <a:fillRect/>
          </a:stretch>
        </p:blipFill>
        <p:spPr bwMode="auto">
          <a:xfrm>
            <a:off x="2285984" y="1576251"/>
            <a:ext cx="5143536" cy="521033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DEFINICIÓN DEL PROBLEMA</a:t>
            </a:r>
            <a:endParaRPr lang="es-EC"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571480"/>
            <a:ext cx="7498080" cy="4800600"/>
          </a:xfrm>
        </p:spPr>
        <p:txBody>
          <a:bodyPr/>
          <a:lstStyle/>
          <a:p>
            <a:pPr marL="576072" lvl="3" indent="-283464">
              <a:spcBef>
                <a:spcPts val="600"/>
              </a:spcBef>
              <a:buClr>
                <a:schemeClr val="accent1"/>
              </a:buClr>
              <a:buSzPct val="80000"/>
              <a:buFont typeface="Wingdings 2"/>
              <a:buChar char=""/>
            </a:pPr>
            <a:r>
              <a:rPr lang="es-EC" b="1" dirty="0" smtClean="0"/>
              <a:t>CAMPAÑA DE POSICIONAMIENTO DE PUNTOS GPS</a:t>
            </a:r>
          </a:p>
          <a:p>
            <a:endParaRPr lang="es-EC" dirty="0"/>
          </a:p>
        </p:txBody>
      </p:sp>
      <p:pic>
        <p:nvPicPr>
          <p:cNvPr id="4" name="3 Imagen" descr="C:\Users\Efrain Vergara\Desktop\TESIS_KARLA\PUTNOS_CAMPO.jpg"/>
          <p:cNvPicPr/>
          <p:nvPr/>
        </p:nvPicPr>
        <p:blipFill>
          <a:blip r:embed="rId2"/>
          <a:srcRect l="24616" r="22694"/>
          <a:stretch>
            <a:fillRect/>
          </a:stretch>
        </p:blipFill>
        <p:spPr bwMode="auto">
          <a:xfrm>
            <a:off x="428596" y="1202818"/>
            <a:ext cx="3797281" cy="4452364"/>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5" name="4 Rectángulo"/>
          <p:cNvSpPr/>
          <p:nvPr/>
        </p:nvSpPr>
        <p:spPr>
          <a:xfrm>
            <a:off x="0" y="5715016"/>
            <a:ext cx="4572000" cy="523220"/>
          </a:xfrm>
          <a:prstGeom prst="rect">
            <a:avLst/>
          </a:prstGeom>
        </p:spPr>
        <p:txBody>
          <a:bodyPr>
            <a:spAutoFit/>
          </a:bodyPr>
          <a:lstStyle/>
          <a:p>
            <a:pPr algn="ctr"/>
            <a:r>
              <a:rPr lang="es-EC" sz="1400" b="1" dirty="0" smtClean="0"/>
              <a:t>Figura. 3.9 Ubicación de los puntos GPS</a:t>
            </a:r>
          </a:p>
          <a:p>
            <a:pPr algn="ctr"/>
            <a:r>
              <a:rPr lang="es-EC" sz="1400" b="1" dirty="0" smtClean="0"/>
              <a:t>Fuente: </a:t>
            </a:r>
            <a:r>
              <a:rPr lang="es-EC" sz="1400" dirty="0" smtClean="0"/>
              <a:t>Google Earth</a:t>
            </a:r>
            <a:endParaRPr lang="es-EC" sz="1400" b="1" dirty="0"/>
          </a:p>
        </p:txBody>
      </p:sp>
      <p:pic>
        <p:nvPicPr>
          <p:cNvPr id="40961" name="Picture 1"/>
          <p:cNvPicPr>
            <a:picLocks noChangeAspect="1" noChangeArrowheads="1"/>
          </p:cNvPicPr>
          <p:nvPr/>
        </p:nvPicPr>
        <p:blipFill>
          <a:blip r:embed="rId3"/>
          <a:srcRect l="21094" t="52644" r="18750" b="20673"/>
          <a:stretch>
            <a:fillRect/>
          </a:stretch>
        </p:blipFill>
        <p:spPr bwMode="auto">
          <a:xfrm>
            <a:off x="4286280" y="2643182"/>
            <a:ext cx="4857752" cy="233424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285728"/>
            <a:ext cx="7498080" cy="4800600"/>
          </a:xfrm>
        </p:spPr>
        <p:txBody>
          <a:bodyPr>
            <a:normAutofit/>
          </a:bodyPr>
          <a:lstStyle/>
          <a:p>
            <a:pPr algn="just"/>
            <a:r>
              <a:rPr lang="es-EC" sz="2400" dirty="0" smtClean="0"/>
              <a:t>Los puntos GPS fueron posicionados sobre placas que conforman la red pasiva del IGM</a:t>
            </a:r>
            <a:endParaRPr lang="es-EC" sz="2400" dirty="0"/>
          </a:p>
        </p:txBody>
      </p:sp>
      <p:pic>
        <p:nvPicPr>
          <p:cNvPr id="44034" name="Imagen 5" descr="2013-08-19 10.48.42"/>
          <p:cNvPicPr>
            <a:picLocks noChangeAspect="1" noChangeArrowheads="1"/>
          </p:cNvPicPr>
          <p:nvPr/>
        </p:nvPicPr>
        <p:blipFill>
          <a:blip r:embed="rId2"/>
          <a:srcRect l="8665" t="4436" r="11703" b="8469"/>
          <a:stretch>
            <a:fillRect/>
          </a:stretch>
        </p:blipFill>
        <p:spPr bwMode="auto">
          <a:xfrm>
            <a:off x="1500166" y="1571612"/>
            <a:ext cx="2816698" cy="4071966"/>
          </a:xfrm>
          <a:prstGeom prst="rect">
            <a:avLst/>
          </a:prstGeom>
          <a:noFill/>
        </p:spPr>
      </p:pic>
      <p:pic>
        <p:nvPicPr>
          <p:cNvPr id="44033" name="Imagen 4" descr="2013-08-19 10.47.51"/>
          <p:cNvPicPr>
            <a:picLocks noChangeAspect="1" noChangeArrowheads="1"/>
          </p:cNvPicPr>
          <p:nvPr/>
        </p:nvPicPr>
        <p:blipFill>
          <a:blip r:embed="rId3"/>
          <a:srcRect/>
          <a:stretch>
            <a:fillRect/>
          </a:stretch>
        </p:blipFill>
        <p:spPr bwMode="auto">
          <a:xfrm>
            <a:off x="4786314" y="2500306"/>
            <a:ext cx="3338764" cy="2500330"/>
          </a:xfrm>
          <a:prstGeom prst="rect">
            <a:avLst/>
          </a:prstGeom>
          <a:noFill/>
        </p:spPr>
      </p:pic>
      <p:sp>
        <p:nvSpPr>
          <p:cNvPr id="4403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036" name="Rectangle 4"/>
          <p:cNvSpPr>
            <a:spLocks noChangeArrowheads="1"/>
          </p:cNvSpPr>
          <p:nvPr/>
        </p:nvSpPr>
        <p:spPr bwMode="auto">
          <a:xfrm>
            <a:off x="0" y="2990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1410918" y="5786454"/>
            <a:ext cx="687585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s-EC" sz="1400" b="1" dirty="0" smtClean="0"/>
              <a:t>Figura. 3.10 Posicionamiento de los puntos GPS en placas del IGM. Punto1-ESPE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pPr marL="365760" lvl="2" indent="-283464">
              <a:spcBef>
                <a:spcPts val="600"/>
              </a:spcBef>
              <a:buClr>
                <a:schemeClr val="accent1"/>
              </a:buClr>
              <a:buSzPct val="80000"/>
              <a:buFont typeface="Wingdings 2"/>
              <a:buChar char=""/>
            </a:pPr>
            <a:r>
              <a:rPr lang="es-EC" b="1" dirty="0" smtClean="0"/>
              <a:t>Tratamiento de los Puntos GPS</a:t>
            </a:r>
          </a:p>
          <a:p>
            <a:pPr>
              <a:buNone/>
            </a:pPr>
            <a:endParaRPr lang="es-EC" dirty="0"/>
          </a:p>
        </p:txBody>
      </p:sp>
      <p:graphicFrame>
        <p:nvGraphicFramePr>
          <p:cNvPr id="4" name="3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2976" y="571480"/>
            <a:ext cx="7498080" cy="4800600"/>
          </a:xfrm>
        </p:spPr>
        <p:txBody>
          <a:bodyPr/>
          <a:lstStyle/>
          <a:p>
            <a:pPr marL="365760" lvl="1" indent="-283464">
              <a:spcBef>
                <a:spcPts val="600"/>
              </a:spcBef>
              <a:buSzPct val="80000"/>
              <a:buFont typeface="Wingdings 2"/>
              <a:buChar char=""/>
            </a:pPr>
            <a:r>
              <a:rPr lang="es-EC" sz="2000" b="1" dirty="0" smtClean="0"/>
              <a:t>MAPA DEL CONTENIDO TOTAL DE ELECTRONES</a:t>
            </a:r>
          </a:p>
          <a:p>
            <a:endParaRPr lang="es-EC" dirty="0"/>
          </a:p>
        </p:txBody>
      </p:sp>
      <p:graphicFrame>
        <p:nvGraphicFramePr>
          <p:cNvPr id="4" name="3 Diagrama"/>
          <p:cNvGraphicFramePr/>
          <p:nvPr/>
        </p:nvGraphicFramePr>
        <p:xfrm>
          <a:off x="809652" y="1000108"/>
          <a:ext cx="7262810" cy="5889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59" name="Picture 3"/>
          <p:cNvPicPr>
            <a:picLocks noChangeAspect="1" noChangeArrowheads="1"/>
          </p:cNvPicPr>
          <p:nvPr/>
        </p:nvPicPr>
        <p:blipFill>
          <a:blip r:embed="rId6"/>
          <a:srcRect l="19293" t="3123" r="69395" b="47948"/>
          <a:stretch>
            <a:fillRect/>
          </a:stretch>
        </p:blipFill>
        <p:spPr bwMode="auto">
          <a:xfrm>
            <a:off x="2928926" y="3000372"/>
            <a:ext cx="923925" cy="2247900"/>
          </a:xfrm>
          <a:prstGeom prst="rect">
            <a:avLst/>
          </a:prstGeom>
          <a:noFill/>
        </p:spPr>
      </p:pic>
      <p:pic>
        <p:nvPicPr>
          <p:cNvPr id="45058" name="Imagen 1"/>
          <p:cNvPicPr>
            <a:picLocks noChangeAspect="1" noChangeArrowheads="1"/>
          </p:cNvPicPr>
          <p:nvPr/>
        </p:nvPicPr>
        <p:blipFill>
          <a:blip r:embed="rId7"/>
          <a:srcRect r="26280"/>
          <a:stretch>
            <a:fillRect/>
          </a:stretch>
        </p:blipFill>
        <p:spPr bwMode="auto">
          <a:xfrm>
            <a:off x="4071934" y="2500306"/>
            <a:ext cx="2054898" cy="1433507"/>
          </a:xfrm>
          <a:prstGeom prst="rect">
            <a:avLst/>
          </a:prstGeom>
          <a:noFill/>
        </p:spPr>
      </p:pic>
      <p:pic>
        <p:nvPicPr>
          <p:cNvPr id="45057" name="Imagen 4"/>
          <p:cNvPicPr>
            <a:picLocks noChangeAspect="1" noChangeArrowheads="1"/>
          </p:cNvPicPr>
          <p:nvPr/>
        </p:nvPicPr>
        <p:blipFill>
          <a:blip r:embed="rId8"/>
          <a:srcRect r="26300"/>
          <a:stretch>
            <a:fillRect/>
          </a:stretch>
        </p:blipFill>
        <p:spPr bwMode="auto">
          <a:xfrm>
            <a:off x="4071934" y="4000504"/>
            <a:ext cx="2041925" cy="1428734"/>
          </a:xfrm>
          <a:prstGeom prst="rect">
            <a:avLst/>
          </a:prstGeom>
          <a:noFill/>
        </p:spPr>
      </p:pic>
      <p:sp>
        <p:nvSpPr>
          <p:cNvPr id="450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365760" lvl="1" indent="-283464">
              <a:spcBef>
                <a:spcPts val="600"/>
              </a:spcBef>
              <a:buSzPct val="80000"/>
              <a:buFont typeface="Wingdings 2"/>
              <a:buChar char=""/>
            </a:pPr>
            <a:r>
              <a:rPr lang="es-EC" sz="2000" b="1" dirty="0" smtClean="0"/>
              <a:t>COMPARACIÓN ENTRE LAS COORDENADAS DE LOS PUNTOS GPS PROCESADAS</a:t>
            </a:r>
          </a:p>
          <a:p>
            <a:endParaRPr lang="es-EC" dirty="0"/>
          </a:p>
        </p:txBody>
      </p:sp>
      <p:graphicFrame>
        <p:nvGraphicFramePr>
          <p:cNvPr id="4" name="3 Diagrama"/>
          <p:cNvGraphicFramePr/>
          <p:nvPr/>
        </p:nvGraphicFramePr>
        <p:xfrm>
          <a:off x="1857356" y="1643050"/>
          <a:ext cx="6357982"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RESULTADOS</a:t>
            </a:r>
            <a:endParaRPr lang="es-EC" dirty="0"/>
          </a:p>
        </p:txBody>
      </p:sp>
      <p:sp>
        <p:nvSpPr>
          <p:cNvPr id="3" name="2 Marcador de contenido"/>
          <p:cNvSpPr>
            <a:spLocks noGrp="1"/>
          </p:cNvSpPr>
          <p:nvPr>
            <p:ph idx="1"/>
          </p:nvPr>
        </p:nvSpPr>
        <p:spPr>
          <a:xfrm>
            <a:off x="1435608" y="1142984"/>
            <a:ext cx="7498080" cy="4800600"/>
          </a:xfrm>
        </p:spPr>
        <p:txBody>
          <a:bodyPr/>
          <a:lstStyle/>
          <a:p>
            <a:pPr marL="365760" lvl="1" indent="-283464">
              <a:spcBef>
                <a:spcPts val="600"/>
              </a:spcBef>
              <a:buSzPct val="80000"/>
              <a:buFont typeface="Wingdings 2"/>
              <a:buChar char=""/>
            </a:pPr>
            <a:r>
              <a:rPr lang="es-EC" sz="2000" b="1" dirty="0" smtClean="0"/>
              <a:t>MODELO IONOSFÉRICO</a:t>
            </a:r>
          </a:p>
          <a:p>
            <a:endParaRPr lang="es-EC" dirty="0"/>
          </a:p>
        </p:txBody>
      </p:sp>
      <p:pic>
        <p:nvPicPr>
          <p:cNvPr id="4" name="3 Imagen"/>
          <p:cNvPicPr/>
          <p:nvPr/>
        </p:nvPicPr>
        <p:blipFill>
          <a:blip r:embed="rId2"/>
          <a:srcRect t="4098" r="65699" b="14237"/>
          <a:stretch>
            <a:fillRect/>
          </a:stretch>
        </p:blipFill>
        <p:spPr bwMode="auto">
          <a:xfrm>
            <a:off x="857224" y="1571612"/>
            <a:ext cx="3929090" cy="4856211"/>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5" name="4 Rectángulo"/>
          <p:cNvSpPr/>
          <p:nvPr/>
        </p:nvSpPr>
        <p:spPr>
          <a:xfrm>
            <a:off x="1357290" y="6500834"/>
            <a:ext cx="3141501" cy="307777"/>
          </a:xfrm>
          <a:prstGeom prst="rect">
            <a:avLst/>
          </a:prstGeom>
        </p:spPr>
        <p:txBody>
          <a:bodyPr wrap="none">
            <a:spAutoFit/>
          </a:bodyPr>
          <a:lstStyle/>
          <a:p>
            <a:r>
              <a:rPr lang="es-EC" sz="1400" b="1" dirty="0" smtClean="0"/>
              <a:t>Figura. 4.1 Archivo .ION del día 231</a:t>
            </a:r>
            <a:endParaRPr lang="es-EC" sz="1400" b="1" dirty="0"/>
          </a:p>
        </p:txBody>
      </p:sp>
      <p:pic>
        <p:nvPicPr>
          <p:cNvPr id="6" name="5 Imagen"/>
          <p:cNvPicPr/>
          <p:nvPr/>
        </p:nvPicPr>
        <p:blipFill>
          <a:blip r:embed="rId3"/>
          <a:srcRect t="4338" r="65794" b="15060"/>
          <a:stretch>
            <a:fillRect/>
          </a:stretch>
        </p:blipFill>
        <p:spPr bwMode="auto">
          <a:xfrm>
            <a:off x="5072066" y="1571612"/>
            <a:ext cx="3815361" cy="4857784"/>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7" name="6 Rectángulo"/>
          <p:cNvSpPr/>
          <p:nvPr/>
        </p:nvSpPr>
        <p:spPr>
          <a:xfrm>
            <a:off x="5431027" y="6500834"/>
            <a:ext cx="3141501" cy="307777"/>
          </a:xfrm>
          <a:prstGeom prst="rect">
            <a:avLst/>
          </a:prstGeom>
        </p:spPr>
        <p:txBody>
          <a:bodyPr wrap="none">
            <a:spAutoFit/>
          </a:bodyPr>
          <a:lstStyle/>
          <a:p>
            <a:r>
              <a:rPr lang="es-EC" sz="1400" b="1" dirty="0" smtClean="0"/>
              <a:t>Figura. </a:t>
            </a:r>
            <a:r>
              <a:rPr lang="es-EC" sz="1400" b="1" dirty="0" smtClean="0"/>
              <a:t>4.3 </a:t>
            </a:r>
            <a:r>
              <a:rPr lang="es-EC" sz="1400" b="1" dirty="0" smtClean="0"/>
              <a:t>Archivo .ION del día </a:t>
            </a:r>
            <a:r>
              <a:rPr lang="es-EC" sz="1400" b="1" dirty="0" smtClean="0"/>
              <a:t>232</a:t>
            </a:r>
            <a:endParaRPr lang="es-EC" sz="1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a:blip r:embed="rId2"/>
          <a:srcRect t="3953" r="65245" b="1779"/>
          <a:stretch>
            <a:fillRect/>
          </a:stretch>
        </p:blipFill>
        <p:spPr bwMode="auto">
          <a:xfrm>
            <a:off x="357159" y="85234"/>
            <a:ext cx="3929089" cy="6201286"/>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5" name="4 Imagen"/>
          <p:cNvPicPr/>
          <p:nvPr/>
        </p:nvPicPr>
        <p:blipFill>
          <a:blip r:embed="rId3"/>
          <a:srcRect t="4097" r="65390" b="1793"/>
          <a:stretch>
            <a:fillRect/>
          </a:stretch>
        </p:blipFill>
        <p:spPr bwMode="auto">
          <a:xfrm>
            <a:off x="4500562" y="71414"/>
            <a:ext cx="3929090" cy="621510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5 Rectángulo"/>
          <p:cNvSpPr/>
          <p:nvPr/>
        </p:nvSpPr>
        <p:spPr>
          <a:xfrm>
            <a:off x="870215" y="6357958"/>
            <a:ext cx="3130281" cy="307777"/>
          </a:xfrm>
          <a:prstGeom prst="rect">
            <a:avLst/>
          </a:prstGeom>
        </p:spPr>
        <p:txBody>
          <a:bodyPr wrap="none">
            <a:spAutoFit/>
          </a:bodyPr>
          <a:lstStyle/>
          <a:p>
            <a:r>
              <a:rPr lang="es-EC" sz="1400" b="1" dirty="0" smtClean="0"/>
              <a:t>Figura. 4.2 Archivo .INX del día 231</a:t>
            </a:r>
            <a:endParaRPr lang="es-EC" sz="1400" b="1" dirty="0"/>
          </a:p>
        </p:txBody>
      </p:sp>
      <p:sp>
        <p:nvSpPr>
          <p:cNvPr id="7" name="6 Rectángulo"/>
          <p:cNvSpPr/>
          <p:nvPr/>
        </p:nvSpPr>
        <p:spPr>
          <a:xfrm>
            <a:off x="4870743" y="6345816"/>
            <a:ext cx="3130281" cy="307777"/>
          </a:xfrm>
          <a:prstGeom prst="rect">
            <a:avLst/>
          </a:prstGeom>
        </p:spPr>
        <p:txBody>
          <a:bodyPr wrap="none">
            <a:spAutoFit/>
          </a:bodyPr>
          <a:lstStyle/>
          <a:p>
            <a:r>
              <a:rPr lang="es-EC" sz="1400" b="1" dirty="0" smtClean="0"/>
              <a:t>Figura. 4.4 Archivo .INX del día 232</a:t>
            </a:r>
            <a:endParaRPr lang="es-EC" sz="1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85852" y="214290"/>
            <a:ext cx="7498080" cy="4800600"/>
          </a:xfrm>
        </p:spPr>
        <p:txBody>
          <a:bodyPr/>
          <a:lstStyle/>
          <a:p>
            <a:pPr marL="365760" lvl="1" indent="-283464">
              <a:spcBef>
                <a:spcPts val="600"/>
              </a:spcBef>
              <a:buSzPct val="80000"/>
              <a:buFont typeface="Wingdings 2"/>
              <a:buChar char=""/>
            </a:pPr>
            <a:r>
              <a:rPr lang="es-EC" sz="2000" b="1" dirty="0" smtClean="0"/>
              <a:t>Procesamiento de los Puntos GPS sin aplicación de modelo ionosférico</a:t>
            </a:r>
          </a:p>
          <a:p>
            <a:endParaRPr lang="es-EC" dirty="0"/>
          </a:p>
        </p:txBody>
      </p:sp>
      <p:pic>
        <p:nvPicPr>
          <p:cNvPr id="4" name="3 Imagen"/>
          <p:cNvPicPr/>
          <p:nvPr/>
        </p:nvPicPr>
        <p:blipFill>
          <a:blip r:embed="rId2"/>
          <a:srcRect t="4160" r="66376" b="65763"/>
          <a:stretch>
            <a:fillRect/>
          </a:stretch>
        </p:blipFill>
        <p:spPr bwMode="auto">
          <a:xfrm>
            <a:off x="2071671" y="1071546"/>
            <a:ext cx="5643602" cy="2534091"/>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5" name="4 Imagen"/>
          <p:cNvPicPr/>
          <p:nvPr/>
        </p:nvPicPr>
        <p:blipFill>
          <a:blip r:embed="rId3"/>
          <a:srcRect t="4230" r="65883" b="66441"/>
          <a:stretch>
            <a:fillRect/>
          </a:stretch>
        </p:blipFill>
        <p:spPr bwMode="auto">
          <a:xfrm>
            <a:off x="2071670" y="4071942"/>
            <a:ext cx="5857916" cy="246436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5 Rectángulo"/>
          <p:cNvSpPr/>
          <p:nvPr/>
        </p:nvSpPr>
        <p:spPr>
          <a:xfrm>
            <a:off x="1928794" y="3643314"/>
            <a:ext cx="6357966" cy="307777"/>
          </a:xfrm>
          <a:prstGeom prst="rect">
            <a:avLst/>
          </a:prstGeom>
        </p:spPr>
        <p:txBody>
          <a:bodyPr wrap="square">
            <a:spAutoFit/>
          </a:bodyPr>
          <a:lstStyle/>
          <a:p>
            <a:r>
              <a:rPr lang="es-EC" sz="1400" b="1" dirty="0" smtClean="0"/>
              <a:t>Figura. 4.5 Archivo de coordenadas procesadas sin modelo del día 231</a:t>
            </a:r>
            <a:endParaRPr lang="es-EC" sz="1400" b="1" dirty="0"/>
          </a:p>
        </p:txBody>
      </p:sp>
      <p:sp>
        <p:nvSpPr>
          <p:cNvPr id="7" name="6 Rectángulo"/>
          <p:cNvSpPr/>
          <p:nvPr/>
        </p:nvSpPr>
        <p:spPr>
          <a:xfrm>
            <a:off x="1928810" y="6550223"/>
            <a:ext cx="6357966" cy="307777"/>
          </a:xfrm>
          <a:prstGeom prst="rect">
            <a:avLst/>
          </a:prstGeom>
        </p:spPr>
        <p:txBody>
          <a:bodyPr wrap="square">
            <a:spAutoFit/>
          </a:bodyPr>
          <a:lstStyle/>
          <a:p>
            <a:r>
              <a:rPr lang="es-EC" sz="1400" b="1" dirty="0" smtClean="0"/>
              <a:t>Figura. </a:t>
            </a:r>
            <a:r>
              <a:rPr lang="es-EC" sz="1400" b="1" dirty="0" smtClean="0"/>
              <a:t>4.6 </a:t>
            </a:r>
            <a:r>
              <a:rPr lang="es-EC" sz="1400" b="1" dirty="0" smtClean="0"/>
              <a:t>Archivo de coordenadas procesadas sin modelo del día </a:t>
            </a:r>
            <a:r>
              <a:rPr lang="es-EC" sz="1400" b="1" dirty="0" smtClean="0"/>
              <a:t>232</a:t>
            </a:r>
            <a:endParaRPr lang="es-EC" sz="1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l="262" t="4723" r="76521" b="71525"/>
          <a:stretch>
            <a:fillRect/>
          </a:stretch>
        </p:blipFill>
        <p:spPr bwMode="auto">
          <a:xfrm>
            <a:off x="2428860" y="285728"/>
            <a:ext cx="4552833" cy="2520000"/>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5" name="4 Imagen"/>
          <p:cNvPicPr/>
          <p:nvPr/>
        </p:nvPicPr>
        <p:blipFill>
          <a:blip r:embed="rId3"/>
          <a:srcRect l="402" t="4403" r="76888" b="72203"/>
          <a:stretch>
            <a:fillRect/>
          </a:stretch>
        </p:blipFill>
        <p:spPr bwMode="auto">
          <a:xfrm>
            <a:off x="2500298" y="3357562"/>
            <a:ext cx="4546901" cy="2520000"/>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5 Rectángulo"/>
          <p:cNvSpPr/>
          <p:nvPr/>
        </p:nvSpPr>
        <p:spPr>
          <a:xfrm>
            <a:off x="2143108" y="2928934"/>
            <a:ext cx="5286396" cy="307777"/>
          </a:xfrm>
          <a:prstGeom prst="rect">
            <a:avLst/>
          </a:prstGeom>
        </p:spPr>
        <p:txBody>
          <a:bodyPr wrap="square">
            <a:spAutoFit/>
          </a:bodyPr>
          <a:lstStyle/>
          <a:p>
            <a:r>
              <a:rPr lang="es-EC" sz="1400" b="1" dirty="0" smtClean="0"/>
              <a:t>Figura. 4.7 Archivo .OUT del día 231 sin aplicación de modelo</a:t>
            </a:r>
            <a:endParaRPr lang="es-EC" sz="1400" b="1" dirty="0"/>
          </a:p>
        </p:txBody>
      </p:sp>
      <p:sp>
        <p:nvSpPr>
          <p:cNvPr id="7" name="6 Rectángulo"/>
          <p:cNvSpPr/>
          <p:nvPr/>
        </p:nvSpPr>
        <p:spPr>
          <a:xfrm>
            <a:off x="2143108" y="5929330"/>
            <a:ext cx="5286396" cy="307777"/>
          </a:xfrm>
          <a:prstGeom prst="rect">
            <a:avLst/>
          </a:prstGeom>
        </p:spPr>
        <p:txBody>
          <a:bodyPr wrap="square">
            <a:spAutoFit/>
          </a:bodyPr>
          <a:lstStyle/>
          <a:p>
            <a:r>
              <a:rPr lang="es-EC" sz="1400" b="1" dirty="0" smtClean="0"/>
              <a:t>Figura. 4.8 Archivo .OUT del día 232 sin aplicación de modelo</a:t>
            </a:r>
            <a:endParaRPr lang="es-EC" sz="1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142852"/>
            <a:ext cx="7498080" cy="4800600"/>
          </a:xfrm>
        </p:spPr>
        <p:txBody>
          <a:bodyPr/>
          <a:lstStyle/>
          <a:p>
            <a:pPr marL="365760" lvl="1" indent="-283464">
              <a:spcBef>
                <a:spcPts val="600"/>
              </a:spcBef>
              <a:buSzPct val="80000"/>
              <a:buFont typeface="Wingdings 2"/>
              <a:buChar char=""/>
            </a:pPr>
            <a:r>
              <a:rPr lang="es-EC" sz="2000" b="1" dirty="0" smtClean="0"/>
              <a:t>Procesamiento de los Puntos GPS con aplicación de modelo ionosférico</a:t>
            </a:r>
          </a:p>
          <a:p>
            <a:endParaRPr lang="es-EC" dirty="0"/>
          </a:p>
        </p:txBody>
      </p:sp>
      <p:pic>
        <p:nvPicPr>
          <p:cNvPr id="4" name="3 Imagen"/>
          <p:cNvPicPr/>
          <p:nvPr/>
        </p:nvPicPr>
        <p:blipFill>
          <a:blip r:embed="rId2"/>
          <a:srcRect b="30626"/>
          <a:stretch>
            <a:fillRect/>
          </a:stretch>
        </p:blipFill>
        <p:spPr bwMode="auto">
          <a:xfrm>
            <a:off x="71438" y="1714488"/>
            <a:ext cx="4500562" cy="3348562"/>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5" name="4 Imagen"/>
          <p:cNvPicPr/>
          <p:nvPr/>
        </p:nvPicPr>
        <p:blipFill>
          <a:blip r:embed="rId3"/>
          <a:srcRect b="29996"/>
          <a:stretch>
            <a:fillRect/>
          </a:stretch>
        </p:blipFill>
        <p:spPr bwMode="auto">
          <a:xfrm>
            <a:off x="4778351" y="1714488"/>
            <a:ext cx="4294243" cy="3348562"/>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5 Rectángulo"/>
          <p:cNvSpPr/>
          <p:nvPr/>
        </p:nvSpPr>
        <p:spPr>
          <a:xfrm>
            <a:off x="928662" y="5143512"/>
            <a:ext cx="2513509" cy="307777"/>
          </a:xfrm>
          <a:prstGeom prst="rect">
            <a:avLst/>
          </a:prstGeom>
        </p:spPr>
        <p:txBody>
          <a:bodyPr wrap="none">
            <a:spAutoFit/>
          </a:bodyPr>
          <a:lstStyle/>
          <a:p>
            <a:r>
              <a:rPr lang="es-EC" sz="1400" b="1" dirty="0" smtClean="0"/>
              <a:t>Figura. 4.9 Rutina GPSEST3</a:t>
            </a:r>
            <a:endParaRPr lang="es-EC" sz="1400" b="1" dirty="0"/>
          </a:p>
        </p:txBody>
      </p:sp>
      <p:sp>
        <p:nvSpPr>
          <p:cNvPr id="7" name="6 Rectángulo"/>
          <p:cNvSpPr/>
          <p:nvPr/>
        </p:nvSpPr>
        <p:spPr>
          <a:xfrm>
            <a:off x="5816757" y="5143512"/>
            <a:ext cx="2612895" cy="307777"/>
          </a:xfrm>
          <a:prstGeom prst="rect">
            <a:avLst/>
          </a:prstGeom>
        </p:spPr>
        <p:txBody>
          <a:bodyPr wrap="none">
            <a:spAutoFit/>
          </a:bodyPr>
          <a:lstStyle/>
          <a:p>
            <a:r>
              <a:rPr lang="es-EC" sz="1400" b="1" dirty="0" smtClean="0"/>
              <a:t>Figura. 4.10 Rutina GPSEST4</a:t>
            </a:r>
            <a:endParaRPr lang="es-EC" sz="1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a:t>
            </a:r>
            <a:endParaRPr lang="es-EC"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t="4402" r="65883" b="65763"/>
          <a:stretch>
            <a:fillRect/>
          </a:stretch>
        </p:blipFill>
        <p:spPr bwMode="auto">
          <a:xfrm>
            <a:off x="1643042" y="285728"/>
            <a:ext cx="5961591" cy="2822400"/>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5" name="4 Imagen"/>
          <p:cNvPicPr/>
          <p:nvPr/>
        </p:nvPicPr>
        <p:blipFill>
          <a:blip r:embed="rId3"/>
          <a:srcRect t="4184" r="65754" b="66780"/>
          <a:stretch>
            <a:fillRect/>
          </a:stretch>
        </p:blipFill>
        <p:spPr bwMode="auto">
          <a:xfrm>
            <a:off x="1643042" y="3643314"/>
            <a:ext cx="5967457" cy="2820775"/>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5 Rectángulo"/>
          <p:cNvSpPr/>
          <p:nvPr/>
        </p:nvSpPr>
        <p:spPr>
          <a:xfrm>
            <a:off x="1643042" y="3143248"/>
            <a:ext cx="6215090" cy="307777"/>
          </a:xfrm>
          <a:prstGeom prst="rect">
            <a:avLst/>
          </a:prstGeom>
        </p:spPr>
        <p:txBody>
          <a:bodyPr wrap="square">
            <a:spAutoFit/>
          </a:bodyPr>
          <a:lstStyle/>
          <a:p>
            <a:r>
              <a:rPr lang="es-EC" sz="1400" b="1" dirty="0" smtClean="0"/>
              <a:t>Figura. 4.11 Archivo de coordenadas procesadas con modelo del día 231</a:t>
            </a:r>
            <a:endParaRPr lang="es-EC" sz="1400" b="1" dirty="0"/>
          </a:p>
        </p:txBody>
      </p:sp>
      <p:sp>
        <p:nvSpPr>
          <p:cNvPr id="7" name="6 Rectángulo"/>
          <p:cNvSpPr/>
          <p:nvPr/>
        </p:nvSpPr>
        <p:spPr>
          <a:xfrm>
            <a:off x="1571636" y="6519446"/>
            <a:ext cx="7429520" cy="307777"/>
          </a:xfrm>
          <a:prstGeom prst="rect">
            <a:avLst/>
          </a:prstGeom>
        </p:spPr>
        <p:txBody>
          <a:bodyPr wrap="square">
            <a:spAutoFit/>
          </a:bodyPr>
          <a:lstStyle/>
          <a:p>
            <a:r>
              <a:rPr lang="es-EC" sz="1400" b="1" dirty="0" smtClean="0"/>
              <a:t>Figura. 4.12 Archivo de coordenadas procesadas con modelo del día 232</a:t>
            </a:r>
            <a:endParaRPr lang="es-EC" sz="1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l="287" t="5921" r="77138" b="71579"/>
          <a:stretch>
            <a:fillRect/>
          </a:stretch>
        </p:blipFill>
        <p:spPr bwMode="auto">
          <a:xfrm>
            <a:off x="2214546" y="428604"/>
            <a:ext cx="4662352" cy="2520000"/>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3" name="2 Imagen"/>
          <p:cNvPicPr/>
          <p:nvPr/>
        </p:nvPicPr>
        <p:blipFill>
          <a:blip r:embed="rId3"/>
          <a:srcRect l="296" t="5962" r="76985" b="70769"/>
          <a:stretch>
            <a:fillRect/>
          </a:stretch>
        </p:blipFill>
        <p:spPr bwMode="auto">
          <a:xfrm>
            <a:off x="2214546" y="3500438"/>
            <a:ext cx="4643470" cy="2591438"/>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5" name="4 Rectángulo"/>
          <p:cNvSpPr/>
          <p:nvPr/>
        </p:nvSpPr>
        <p:spPr>
          <a:xfrm>
            <a:off x="1857356" y="3071810"/>
            <a:ext cx="5572148" cy="307777"/>
          </a:xfrm>
          <a:prstGeom prst="rect">
            <a:avLst/>
          </a:prstGeom>
        </p:spPr>
        <p:txBody>
          <a:bodyPr wrap="square">
            <a:spAutoFit/>
          </a:bodyPr>
          <a:lstStyle/>
          <a:p>
            <a:r>
              <a:rPr lang="es-EC" sz="1400" b="1" dirty="0" smtClean="0"/>
              <a:t>Figura. 4.13 Archivo .OUT del día 231 con aplicación de modelo</a:t>
            </a:r>
            <a:endParaRPr lang="es-EC" sz="1400" b="1" dirty="0"/>
          </a:p>
        </p:txBody>
      </p:sp>
      <p:sp>
        <p:nvSpPr>
          <p:cNvPr id="6" name="5 Rectángulo"/>
          <p:cNvSpPr/>
          <p:nvPr/>
        </p:nvSpPr>
        <p:spPr>
          <a:xfrm>
            <a:off x="2000232" y="6143644"/>
            <a:ext cx="5786478" cy="307777"/>
          </a:xfrm>
          <a:prstGeom prst="rect">
            <a:avLst/>
          </a:prstGeom>
        </p:spPr>
        <p:txBody>
          <a:bodyPr wrap="square">
            <a:spAutoFit/>
          </a:bodyPr>
          <a:lstStyle/>
          <a:p>
            <a:r>
              <a:rPr lang="es-EC" sz="1400" b="1" dirty="0" smtClean="0"/>
              <a:t>Figura. 4.14 Archivo .OUT del día 232 con aplicación de modelo</a:t>
            </a:r>
            <a:endParaRPr lang="es-EC" sz="1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l="10156" t="44445" r="59375" b="20833"/>
          <a:stretch>
            <a:fillRect/>
          </a:stretch>
        </p:blipFill>
        <p:spPr bwMode="auto">
          <a:xfrm>
            <a:off x="214282" y="500042"/>
            <a:ext cx="6575154" cy="4214842"/>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l="14453" t="50000" r="63672" b="34028"/>
          <a:stretch>
            <a:fillRect/>
          </a:stretch>
        </p:blipFill>
        <p:spPr bwMode="auto">
          <a:xfrm>
            <a:off x="3991210" y="4598811"/>
            <a:ext cx="5152822" cy="2116337"/>
          </a:xfrm>
          <a:prstGeom prst="rect">
            <a:avLst/>
          </a:prstGeom>
          <a:noFill/>
          <a:ln w="9525">
            <a:noFill/>
            <a:miter lim="800000"/>
            <a:headEnd/>
            <a:tailEnd/>
          </a:ln>
          <a:effectLst/>
        </p:spPr>
      </p:pic>
      <p:sp>
        <p:nvSpPr>
          <p:cNvPr id="4" name="3 Rectángulo"/>
          <p:cNvSpPr/>
          <p:nvPr/>
        </p:nvSpPr>
        <p:spPr>
          <a:xfrm>
            <a:off x="1000100" y="214290"/>
            <a:ext cx="6429420" cy="400110"/>
          </a:xfrm>
          <a:prstGeom prst="rect">
            <a:avLst/>
          </a:prstGeom>
        </p:spPr>
        <p:txBody>
          <a:bodyPr wrap="square">
            <a:spAutoFit/>
          </a:bodyPr>
          <a:lstStyle/>
          <a:p>
            <a:pPr marL="365760" lvl="1" indent="-283464">
              <a:spcBef>
                <a:spcPts val="600"/>
              </a:spcBef>
              <a:buClr>
                <a:schemeClr val="accent1"/>
              </a:buClr>
              <a:buSzPct val="80000"/>
              <a:buFont typeface="Wingdings 2"/>
              <a:buChar char=""/>
            </a:pPr>
            <a:r>
              <a:rPr lang="es-EC" sz="2000" b="1" dirty="0" smtClean="0"/>
              <a:t>Comparación entre las coordenadas procesadas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285728"/>
            <a:ext cx="7498080" cy="4800600"/>
          </a:xfrm>
        </p:spPr>
        <p:txBody>
          <a:bodyPr>
            <a:normAutofit/>
          </a:bodyPr>
          <a:lstStyle/>
          <a:p>
            <a:pPr marL="365760" lvl="1" indent="-283464">
              <a:spcBef>
                <a:spcPts val="600"/>
              </a:spcBef>
              <a:buSzPct val="80000"/>
              <a:buFont typeface="Wingdings 2"/>
              <a:buChar char=""/>
            </a:pPr>
            <a:r>
              <a:rPr lang="es-EC" sz="2000" b="1" dirty="0" smtClean="0"/>
              <a:t>MAPA DEL CONTENIDO TOTAL DE ELECTRONES</a:t>
            </a:r>
          </a:p>
        </p:txBody>
      </p:sp>
      <p:pic>
        <p:nvPicPr>
          <p:cNvPr id="4" name="3 Imagen" descr="C:\GPSDATA\MAPAS\231\TECU_231_15.jpg"/>
          <p:cNvPicPr/>
          <p:nvPr/>
        </p:nvPicPr>
        <p:blipFill>
          <a:blip r:embed="rId2" cstate="print"/>
          <a:srcRect/>
          <a:stretch>
            <a:fillRect/>
          </a:stretch>
        </p:blipFill>
        <p:spPr bwMode="auto">
          <a:xfrm>
            <a:off x="1777132" y="1449000"/>
            <a:ext cx="5589735" cy="3960000"/>
          </a:xfrm>
          <a:prstGeom prst="rect">
            <a:avLst/>
          </a:prstGeom>
          <a:noFill/>
          <a:ln w="9525">
            <a:noFill/>
            <a:miter lim="800000"/>
            <a:headEnd/>
            <a:tailEnd/>
          </a:ln>
        </p:spPr>
      </p:pic>
      <p:sp>
        <p:nvSpPr>
          <p:cNvPr id="5" name="4 Rectángulo redondeado"/>
          <p:cNvSpPr/>
          <p:nvPr/>
        </p:nvSpPr>
        <p:spPr>
          <a:xfrm>
            <a:off x="2357422" y="857232"/>
            <a:ext cx="4214842" cy="4286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Día 231, 10:00 – 17:00</a:t>
            </a:r>
            <a:endParaRPr lang="es-EC"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GPSDATA\MAPAS\231\TECU_231_16.jpg"/>
          <p:cNvPicPr/>
          <p:nvPr/>
        </p:nvPicPr>
        <p:blipFill>
          <a:blip r:embed="rId2" cstate="print"/>
          <a:srcRect/>
          <a:stretch>
            <a:fillRect/>
          </a:stretch>
        </p:blipFill>
        <p:spPr bwMode="auto">
          <a:xfrm>
            <a:off x="1773084" y="1449000"/>
            <a:ext cx="5597832" cy="39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1\TECU_231_17.jpg"/>
          <p:cNvPicPr/>
          <p:nvPr/>
        </p:nvPicPr>
        <p:blipFill>
          <a:blip r:embed="rId2" cstate="print"/>
          <a:srcRect/>
          <a:stretch>
            <a:fillRect/>
          </a:stretch>
        </p:blipFill>
        <p:spPr bwMode="auto">
          <a:xfrm>
            <a:off x="1778924" y="1449000"/>
            <a:ext cx="5586151" cy="39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1\TECU_231_18.jpg"/>
          <p:cNvPicPr/>
          <p:nvPr/>
        </p:nvPicPr>
        <p:blipFill>
          <a:blip r:embed="rId2" cstate="print"/>
          <a:srcRect/>
          <a:stretch>
            <a:fillRect/>
          </a:stretch>
        </p:blipFill>
        <p:spPr bwMode="auto">
          <a:xfrm>
            <a:off x="1778924" y="1449000"/>
            <a:ext cx="5586151" cy="39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1\TECU_231_19.jpg"/>
          <p:cNvPicPr/>
          <p:nvPr/>
        </p:nvPicPr>
        <p:blipFill>
          <a:blip r:embed="rId2" cstate="print"/>
          <a:srcRect/>
          <a:stretch>
            <a:fillRect/>
          </a:stretch>
        </p:blipFill>
        <p:spPr bwMode="auto">
          <a:xfrm>
            <a:off x="1778924" y="1449000"/>
            <a:ext cx="5586151" cy="39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1\TECU_231_20.jpg"/>
          <p:cNvPicPr/>
          <p:nvPr/>
        </p:nvPicPr>
        <p:blipFill>
          <a:blip r:embed="rId2" cstate="print"/>
          <a:srcRect/>
          <a:stretch>
            <a:fillRect/>
          </a:stretch>
        </p:blipFill>
        <p:spPr bwMode="auto">
          <a:xfrm>
            <a:off x="1778924" y="1449000"/>
            <a:ext cx="5586151" cy="39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1\TECU_231_21.jpg"/>
          <p:cNvPicPr/>
          <p:nvPr/>
        </p:nvPicPr>
        <p:blipFill>
          <a:blip r:embed="rId2" cstate="print"/>
          <a:srcRect/>
          <a:stretch>
            <a:fillRect/>
          </a:stretch>
        </p:blipFill>
        <p:spPr bwMode="auto">
          <a:xfrm>
            <a:off x="1772648" y="1449000"/>
            <a:ext cx="5598704" cy="39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DESCRIPCIÓN ÁREA DE ESTUDIO</a:t>
            </a:r>
            <a:endParaRPr lang="es-EC" dirty="0"/>
          </a:p>
        </p:txBody>
      </p:sp>
      <p:pic>
        <p:nvPicPr>
          <p:cNvPr id="4" name="3 Imagen" descr="D:\KARLITA\TESIS\AREA_ESTUDIO.jpg"/>
          <p:cNvPicPr/>
          <p:nvPr/>
        </p:nvPicPr>
        <p:blipFill>
          <a:blip r:embed="rId2" cstate="print"/>
          <a:srcRect/>
          <a:stretch>
            <a:fillRect/>
          </a:stretch>
        </p:blipFill>
        <p:spPr bwMode="auto">
          <a:xfrm>
            <a:off x="1142976" y="1428760"/>
            <a:ext cx="3929090" cy="5429264"/>
          </a:xfrm>
          <a:prstGeom prst="rect">
            <a:avLst/>
          </a:prstGeom>
          <a:noFill/>
          <a:ln w="9525">
            <a:noFill/>
            <a:miter lim="800000"/>
            <a:headEnd/>
            <a:tailEnd/>
          </a:ln>
        </p:spPr>
      </p:pic>
      <p:graphicFrame>
        <p:nvGraphicFramePr>
          <p:cNvPr id="5" name="4 Diagrama"/>
          <p:cNvGraphicFramePr/>
          <p:nvPr/>
        </p:nvGraphicFramePr>
        <p:xfrm>
          <a:off x="5072066" y="1643050"/>
          <a:ext cx="350043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1\TECU_231_22.jpg"/>
          <p:cNvPicPr/>
          <p:nvPr/>
        </p:nvPicPr>
        <p:blipFill>
          <a:blip r:embed="rId2" cstate="print"/>
          <a:srcRect/>
          <a:stretch>
            <a:fillRect/>
          </a:stretch>
        </p:blipFill>
        <p:spPr bwMode="auto">
          <a:xfrm>
            <a:off x="1772646" y="1449000"/>
            <a:ext cx="5598707" cy="3960000"/>
          </a:xfrm>
          <a:prstGeom prst="rect">
            <a:avLst/>
          </a:prstGeom>
          <a:noFill/>
          <a:ln w="9525">
            <a:noFill/>
            <a:miter lim="800000"/>
            <a:headEnd/>
            <a:tailEnd/>
          </a:ln>
        </p:spPr>
      </p:pic>
      <p:sp>
        <p:nvSpPr>
          <p:cNvPr id="3" name="2 Rectángulo redondeado"/>
          <p:cNvSpPr/>
          <p:nvPr/>
        </p:nvSpPr>
        <p:spPr>
          <a:xfrm>
            <a:off x="2071670" y="5715016"/>
            <a:ext cx="5357850" cy="64294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Máximos: 15:00 y 16:00:  51 - 53 TECU     LATA</a:t>
            </a:r>
            <a:endParaRPr lang="es-EC" dirty="0"/>
          </a:p>
        </p:txBody>
      </p:sp>
      <p:cxnSp>
        <p:nvCxnSpPr>
          <p:cNvPr id="5" name="4 Conector recto de flecha"/>
          <p:cNvCxnSpPr/>
          <p:nvPr/>
        </p:nvCxnSpPr>
        <p:spPr>
          <a:xfrm>
            <a:off x="6215074" y="6070618"/>
            <a:ext cx="214314"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2\TECU_232_18.jpg"/>
          <p:cNvPicPr/>
          <p:nvPr/>
        </p:nvPicPr>
        <p:blipFill>
          <a:blip r:embed="rId2" cstate="print"/>
          <a:srcRect/>
          <a:stretch>
            <a:fillRect/>
          </a:stretch>
        </p:blipFill>
        <p:spPr bwMode="auto">
          <a:xfrm>
            <a:off x="1775191" y="1449000"/>
            <a:ext cx="5593618" cy="3960000"/>
          </a:xfrm>
          <a:prstGeom prst="rect">
            <a:avLst/>
          </a:prstGeom>
          <a:noFill/>
          <a:ln w="9525">
            <a:noFill/>
            <a:miter lim="800000"/>
            <a:headEnd/>
            <a:tailEnd/>
          </a:ln>
        </p:spPr>
      </p:pic>
      <p:sp>
        <p:nvSpPr>
          <p:cNvPr id="3" name="2 Rectángulo redondeado"/>
          <p:cNvSpPr/>
          <p:nvPr/>
        </p:nvSpPr>
        <p:spPr>
          <a:xfrm>
            <a:off x="2357422" y="857232"/>
            <a:ext cx="4214842" cy="4286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Día 232, 13:00 – 17:00</a:t>
            </a:r>
            <a:endParaRPr lang="es-EC"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2\TECU_232_19.jpg"/>
          <p:cNvPicPr/>
          <p:nvPr/>
        </p:nvPicPr>
        <p:blipFill>
          <a:blip r:embed="rId2" cstate="print"/>
          <a:srcRect/>
          <a:stretch>
            <a:fillRect/>
          </a:stretch>
        </p:blipFill>
        <p:spPr bwMode="auto">
          <a:xfrm>
            <a:off x="1775191" y="1449000"/>
            <a:ext cx="5593618" cy="3960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2\TECU_232_20.jpg"/>
          <p:cNvPicPr/>
          <p:nvPr/>
        </p:nvPicPr>
        <p:blipFill>
          <a:blip r:embed="rId2" cstate="print"/>
          <a:srcRect/>
          <a:stretch>
            <a:fillRect/>
          </a:stretch>
        </p:blipFill>
        <p:spPr bwMode="auto">
          <a:xfrm>
            <a:off x="1775191" y="1449000"/>
            <a:ext cx="5593618" cy="3960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2\TECU_232_21.jpg"/>
          <p:cNvPicPr/>
          <p:nvPr/>
        </p:nvPicPr>
        <p:blipFill>
          <a:blip r:embed="rId2" cstate="print"/>
          <a:srcRect/>
          <a:stretch>
            <a:fillRect/>
          </a:stretch>
        </p:blipFill>
        <p:spPr bwMode="auto">
          <a:xfrm>
            <a:off x="1775191" y="1449000"/>
            <a:ext cx="5593618" cy="3960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GPSDATA\MAPAS\232\TECU_232_22.jpg"/>
          <p:cNvPicPr/>
          <p:nvPr/>
        </p:nvPicPr>
        <p:blipFill>
          <a:blip r:embed="rId2" cstate="print"/>
          <a:srcRect/>
          <a:stretch>
            <a:fillRect/>
          </a:stretch>
        </p:blipFill>
        <p:spPr bwMode="auto">
          <a:xfrm>
            <a:off x="1775192" y="1449000"/>
            <a:ext cx="5593616" cy="3960000"/>
          </a:xfrm>
          <a:prstGeom prst="rect">
            <a:avLst/>
          </a:prstGeom>
          <a:noFill/>
          <a:ln w="9525">
            <a:noFill/>
            <a:miter lim="800000"/>
            <a:headEnd/>
            <a:tailEnd/>
          </a:ln>
        </p:spPr>
      </p:pic>
      <p:sp>
        <p:nvSpPr>
          <p:cNvPr id="3" name="2 Rectángulo redondeado"/>
          <p:cNvSpPr/>
          <p:nvPr/>
        </p:nvSpPr>
        <p:spPr>
          <a:xfrm>
            <a:off x="2071670" y="5715016"/>
            <a:ext cx="5357850" cy="64294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Máximos: 15:00 y 16:00:  56 - 58 TECU     RIOB</a:t>
            </a:r>
            <a:endParaRPr lang="es-EC" dirty="0"/>
          </a:p>
        </p:txBody>
      </p:sp>
      <p:cxnSp>
        <p:nvCxnSpPr>
          <p:cNvPr id="4" name="3 Conector recto de flecha"/>
          <p:cNvCxnSpPr/>
          <p:nvPr/>
        </p:nvCxnSpPr>
        <p:spPr>
          <a:xfrm>
            <a:off x="6215074" y="6070618"/>
            <a:ext cx="214314"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CONCLUSIONES Y RECOMENDACIONES</a:t>
            </a:r>
            <a:endParaRPr lang="es-EC" b="1" dirty="0"/>
          </a:p>
        </p:txBody>
      </p:sp>
      <p:sp>
        <p:nvSpPr>
          <p:cNvPr id="3" name="2 Marcador de contenido"/>
          <p:cNvSpPr>
            <a:spLocks noGrp="1"/>
          </p:cNvSpPr>
          <p:nvPr>
            <p:ph idx="1"/>
          </p:nvPr>
        </p:nvSpPr>
        <p:spPr/>
        <p:txBody>
          <a:bodyPr>
            <a:normAutofit fontScale="85000" lnSpcReduction="20000"/>
          </a:bodyPr>
          <a:lstStyle/>
          <a:p>
            <a:pPr lvl="0" algn="just">
              <a:lnSpc>
                <a:spcPct val="134000"/>
              </a:lnSpc>
            </a:pPr>
            <a:r>
              <a:rPr lang="es-EC" sz="2800" dirty="0" smtClean="0"/>
              <a:t>Se generó el modelo ionosférico local mediante las rutinas ejecutadas en el software Bernese 5.0, en donde se obtuvieron dos archivos ionosféricos el .ION y el .INX, el primero es el que se utilizó para el procesamiento de coordenadas con y sin la aplicación del mismo, mientras que el segundo se utilizó para la obtención de los Mapas del Contenido Total de Electrones para el área de estudio especificada. El archivo ionosférico .ION reflejó valores de 55.67 para el día 231 y de 58.98 para el día 232, valores expresados en unidades de TECU. </a:t>
            </a:r>
          </a:p>
          <a:p>
            <a:endParaRPr lang="es-EC"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823914"/>
            <a:ext cx="8005026" cy="5748358"/>
          </a:xfrm>
        </p:spPr>
        <p:txBody>
          <a:bodyPr>
            <a:normAutofit/>
          </a:bodyPr>
          <a:lstStyle/>
          <a:p>
            <a:pPr lvl="0" algn="just">
              <a:lnSpc>
                <a:spcPct val="114000"/>
              </a:lnSpc>
            </a:pPr>
            <a:r>
              <a:rPr lang="es-EC" sz="2400" dirty="0" smtClean="0"/>
              <a:t>A partir del posicionamiento realizado en campo se procesaron dichos puntos sin la aplicación del modelo ionosférico generado, del que se obtuvieron las coordenadas de cada punto con su respectivo RMS; como resultado del ajuste se alcanzó un RMS posteriori de 0.00383 m para el día 231 y 0.00308 m para el día 232. Así mismo para el caso del procesamiento de coordenadas con la aplicación del modelo ionosférico se obtuvo un RMS del ajuste de 0.00280 m y 0.0147 m para cada día respectivamente</a:t>
            </a:r>
            <a:r>
              <a:rPr lang="es-EC" sz="2600" dirty="0" smtClean="0"/>
              <a:t>.  </a:t>
            </a:r>
            <a:endParaRPr lang="es-EC" sz="2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a:xfrm>
            <a:off x="1071538" y="1628796"/>
            <a:ext cx="7498080" cy="4800600"/>
          </a:xfrm>
        </p:spPr>
        <p:txBody>
          <a:bodyPr/>
          <a:lstStyle/>
          <a:p>
            <a:pPr lvl="0" algn="just">
              <a:lnSpc>
                <a:spcPct val="114000"/>
              </a:lnSpc>
            </a:pPr>
            <a:r>
              <a:rPr lang="es-EC" sz="2400" dirty="0" smtClean="0"/>
              <a:t>La influencia de la actividad ionosférica en receptores de una frecuencia L1 se reflejó en las diferencias existentes entre las coordenadas de los cuatro puntos procesados en el software con valores máximos de 0.4145 m en X, 0.1581 m en Y, y 0.1072 m en Z, con lo que se validó la aplicación del modelo ionosférico local.</a:t>
            </a:r>
          </a:p>
          <a:p>
            <a:endParaRPr lang="es-EC"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a:xfrm>
            <a:off x="1071538" y="1447800"/>
            <a:ext cx="7498080" cy="4800600"/>
          </a:xfrm>
        </p:spPr>
        <p:txBody>
          <a:bodyPr>
            <a:normAutofit/>
          </a:bodyPr>
          <a:lstStyle/>
          <a:p>
            <a:pPr lvl="0" algn="just">
              <a:lnSpc>
                <a:spcPct val="114000"/>
              </a:lnSpc>
            </a:pPr>
            <a:r>
              <a:rPr lang="es-EC" sz="2400" dirty="0" smtClean="0"/>
              <a:t>Del análisis de los Mapas del Contenido Total de Electrones se concluye que las horas de mayor concentración electrónica se ubican entre las 15:00 y 16:00 hora local para los dos días, con valores entre 51 a 53 para el día 231 y de 56 a 58 para el día 232 expresados en unidades de TECU. </a:t>
            </a:r>
            <a:endParaRPr lang="es-EC"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a:xfrm>
            <a:off x="1214414" y="2143116"/>
            <a:ext cx="7498080" cy="4800600"/>
          </a:xfrm>
        </p:spPr>
        <p:txBody>
          <a:bodyPr/>
          <a:lstStyle/>
          <a:p>
            <a:pPr algn="just"/>
            <a:r>
              <a:rPr lang="es-EC" dirty="0" smtClean="0"/>
              <a:t>Determinar la influencia de la ionósfera y su relación con el posicionamiento relativo GPS en receptores de una frecuencia (L1), mediante el cálculo del modelo del Contenido Total de Electrones usando medidas de fase de las portadoras.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500042"/>
            <a:ext cx="7926708" cy="5014914"/>
          </a:xfrm>
        </p:spPr>
        <p:txBody>
          <a:bodyPr>
            <a:noAutofit/>
          </a:bodyPr>
          <a:lstStyle/>
          <a:p>
            <a:pPr lvl="0" algn="just">
              <a:lnSpc>
                <a:spcPct val="114000"/>
              </a:lnSpc>
            </a:pPr>
            <a:r>
              <a:rPr lang="es-EC" sz="2400" dirty="0" smtClean="0"/>
              <a:t>Para estudios futuros se puede recomendar establecer una comparación entre un punto posicionado con un equipo de una y doble frecuencia y la relación existente con la actividad ionosférica mediante la aplicación de un modelo ionosférico, y así poder deducir si dicha aplicación mejora la precisión de las coordenadas. </a:t>
            </a:r>
            <a:endParaRPr lang="es-EC" sz="2400" dirty="0" smtClean="0"/>
          </a:p>
          <a:p>
            <a:pPr lvl="0" algn="just">
              <a:lnSpc>
                <a:spcPct val="114000"/>
              </a:lnSpc>
            </a:pPr>
            <a:endParaRPr lang="es-EC" sz="2400" dirty="0" smtClean="0"/>
          </a:p>
          <a:p>
            <a:pPr algn="just">
              <a:lnSpc>
                <a:spcPct val="114000"/>
              </a:lnSpc>
            </a:pPr>
            <a:r>
              <a:rPr lang="es-EC" sz="2400" dirty="0" smtClean="0"/>
              <a:t>Además se puede estudiar el comportamiento de la ionosfera a través de la obtención de una serie del Contenido Total de Electrones en un tiempo establecido, para así poder corregir la falsa distancia en puntos posicionados mediante la aplicación de fórmulas establecidas</a:t>
            </a:r>
            <a:r>
              <a:rPr lang="es-EC" sz="2400" dirty="0" smtClean="0"/>
              <a:t>.</a:t>
            </a:r>
            <a:endParaRPr lang="es-EC"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normAutofit fontScale="92500" lnSpcReduction="10000"/>
          </a:bodyPr>
          <a:lstStyle/>
          <a:p>
            <a:pPr lvl="0" algn="just">
              <a:lnSpc>
                <a:spcPct val="114000"/>
              </a:lnSpc>
            </a:pPr>
            <a:r>
              <a:rPr lang="es-EC" sz="2600" dirty="0" smtClean="0"/>
              <a:t>Es recomendable también estudiar el Contenido de electrones de la ionosfera en diferentes épocas de actividad solar para así poder establecer el comportamiento de la misma a través de rangos de valores obtenidos del TEC.</a:t>
            </a:r>
          </a:p>
          <a:p>
            <a:pPr algn="just">
              <a:lnSpc>
                <a:spcPct val="114000"/>
              </a:lnSpc>
              <a:buNone/>
            </a:pPr>
            <a:endParaRPr lang="es-EC" sz="2600" dirty="0" smtClean="0"/>
          </a:p>
          <a:p>
            <a:pPr lvl="0" algn="just">
              <a:lnSpc>
                <a:spcPct val="114000"/>
              </a:lnSpc>
            </a:pPr>
            <a:r>
              <a:rPr lang="es-EC" sz="2600" dirty="0" smtClean="0"/>
              <a:t>Se recomienda la utilización del software Bernese para la generación de modelos ionosféricos, por las opciones y posibilidades que éste ofrece en la configuración y el ingreso de la información de acuerdo a las necesidades del usuario.    </a:t>
            </a:r>
          </a:p>
          <a:p>
            <a:endParaRPr lang="es-EC"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3010" y="1914548"/>
            <a:ext cx="7498080" cy="4800600"/>
          </a:xfrm>
        </p:spPr>
        <p:txBody>
          <a:bodyPr>
            <a:normAutofit/>
          </a:bodyPr>
          <a:lstStyle/>
          <a:p>
            <a:pPr algn="ctr">
              <a:buNone/>
            </a:pPr>
            <a:r>
              <a:rPr lang="es-EC" sz="8000" dirty="0" smtClean="0"/>
              <a:t>GRACIAS POR SU ATENCIÓN</a:t>
            </a:r>
            <a:endParaRPr lang="es-EC" sz="8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14290"/>
            <a:ext cx="7498080" cy="1143000"/>
          </a:xfrm>
        </p:spPr>
        <p:txBody>
          <a:bodyPr/>
          <a:lstStyle/>
          <a:p>
            <a:r>
              <a:rPr lang="es-EC" dirty="0" smtClean="0"/>
              <a:t>OBJETIVOS ESPECÍFICOS</a:t>
            </a:r>
            <a:endParaRPr lang="es-EC" dirty="0"/>
          </a:p>
        </p:txBody>
      </p:sp>
      <p:graphicFrame>
        <p:nvGraphicFramePr>
          <p:cNvPr id="4" name="3 Marcador de contenido"/>
          <p:cNvGraphicFramePr>
            <a:graphicFrameLocks noGrp="1"/>
          </p:cNvGraphicFramePr>
          <p:nvPr>
            <p:ph idx="1"/>
          </p:nvPr>
        </p:nvGraphicFramePr>
        <p:xfrm>
          <a:off x="785786" y="1142984"/>
          <a:ext cx="8148664"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3240" y="2928934"/>
            <a:ext cx="7498080" cy="1143000"/>
          </a:xfrm>
        </p:spPr>
        <p:txBody>
          <a:bodyPr/>
          <a:lstStyle/>
          <a:p>
            <a:r>
              <a:rPr lang="es-EC" dirty="0" smtClean="0"/>
              <a:t>METAS</a:t>
            </a:r>
            <a:endParaRPr lang="es-EC" dirty="0"/>
          </a:p>
        </p:txBody>
      </p:sp>
      <p:graphicFrame>
        <p:nvGraphicFramePr>
          <p:cNvPr id="4" name="3 Marcador de contenido"/>
          <p:cNvGraphicFramePr>
            <a:graphicFrameLocks noGrp="1"/>
          </p:cNvGraphicFramePr>
          <p:nvPr>
            <p:ph idx="1"/>
          </p:nvPr>
        </p:nvGraphicFramePr>
        <p:xfrm>
          <a:off x="-571536" y="71414"/>
          <a:ext cx="9358346" cy="6786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MARCO TEÓRICO</a:t>
            </a:r>
            <a:endParaRPr lang="es-EC" dirty="0"/>
          </a:p>
        </p:txBody>
      </p:sp>
      <p:sp>
        <p:nvSpPr>
          <p:cNvPr id="3" name="2 Marcador de contenido"/>
          <p:cNvSpPr>
            <a:spLocks noGrp="1"/>
          </p:cNvSpPr>
          <p:nvPr>
            <p:ph idx="1"/>
          </p:nvPr>
        </p:nvSpPr>
        <p:spPr/>
        <p:txBody>
          <a:bodyPr/>
          <a:lstStyle/>
          <a:p>
            <a:pPr marL="576072" lvl="3" indent="-283464">
              <a:spcBef>
                <a:spcPts val="600"/>
              </a:spcBef>
              <a:buClr>
                <a:schemeClr val="accent1"/>
              </a:buClr>
              <a:buSzPct val="80000"/>
              <a:buFont typeface="Wingdings 2"/>
              <a:buChar char=""/>
            </a:pPr>
            <a:r>
              <a:rPr lang="es-EC" b="1" dirty="0" smtClean="0"/>
              <a:t>Principales fuentes de error</a:t>
            </a:r>
          </a:p>
          <a:p>
            <a:pPr>
              <a:buNone/>
            </a:pPr>
            <a:endParaRPr lang="es-EC" dirty="0"/>
          </a:p>
        </p:txBody>
      </p:sp>
      <p:pic>
        <p:nvPicPr>
          <p:cNvPr id="1026" name="Picture 2"/>
          <p:cNvPicPr>
            <a:picLocks noChangeAspect="1" noChangeArrowheads="1"/>
          </p:cNvPicPr>
          <p:nvPr/>
        </p:nvPicPr>
        <p:blipFill>
          <a:blip r:embed="rId2"/>
          <a:srcRect l="25000" t="56250" r="22656" b="20192"/>
          <a:stretch>
            <a:fillRect/>
          </a:stretch>
        </p:blipFill>
        <p:spPr bwMode="auto">
          <a:xfrm>
            <a:off x="1285852" y="2214554"/>
            <a:ext cx="7179585" cy="3500462"/>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706</TotalTime>
  <Words>1615</Words>
  <Application>Microsoft Office PowerPoint</Application>
  <PresentationFormat>Presentación en pantalla (4:3)</PresentationFormat>
  <Paragraphs>194</Paragraphs>
  <Slides>62</Slides>
  <Notes>0</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Solsticio</vt:lpstr>
      <vt:lpstr>UNIVERSIDAD DE LAS FUERZAS ARMADAS-ESPE</vt:lpstr>
      <vt:lpstr>ANTECEDENTES</vt:lpstr>
      <vt:lpstr>DEFINICIÓN DEL PROBLEMA</vt:lpstr>
      <vt:lpstr>JUSTIFICACIÓN</vt:lpstr>
      <vt:lpstr>DESCRIPCIÓN ÁREA DE ESTUDIO</vt:lpstr>
      <vt:lpstr>OBJETIVO GENERAL</vt:lpstr>
      <vt:lpstr>OBJETIVOS ESPECÍFICOS</vt:lpstr>
      <vt:lpstr>METAS</vt:lpstr>
      <vt:lpstr>MARCO TEÓRICO</vt:lpstr>
      <vt:lpstr>Ionósfera</vt:lpstr>
      <vt:lpstr>Diapositiva 11</vt:lpstr>
      <vt:lpstr>Diapositiva 12</vt:lpstr>
      <vt:lpstr>Diapositiva 13</vt:lpstr>
      <vt:lpstr>Diapositiva 14</vt:lpstr>
      <vt:lpstr>Diapositiva 15</vt:lpstr>
      <vt:lpstr>Diapositiva 16</vt:lpstr>
      <vt:lpstr>Diapositiva 17</vt:lpstr>
      <vt:lpstr>Diapositiva 18</vt:lpstr>
      <vt:lpstr>METODOLOGÍA</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ANÁLISIS DE RESULTADOS</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CONCLUSIONES Y RECOMENDACIONES</vt:lpstr>
      <vt:lpstr>Diapositiva 57</vt:lpstr>
      <vt:lpstr>Diapositiva 58</vt:lpstr>
      <vt:lpstr>Diapositiva 59</vt:lpstr>
      <vt:lpstr>Diapositiva 60</vt:lpstr>
      <vt:lpstr>Diapositiva 61</vt:lpstr>
      <vt:lpstr>Diapositiva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ARMADAS-ESPE</dc:title>
  <dc:creator>Efrain Vergara</dc:creator>
  <cp:lastModifiedBy>Efrain Vergara</cp:lastModifiedBy>
  <cp:revision>76</cp:revision>
  <dcterms:created xsi:type="dcterms:W3CDTF">2015-07-19T15:18:53Z</dcterms:created>
  <dcterms:modified xsi:type="dcterms:W3CDTF">2015-07-20T03:14:34Z</dcterms:modified>
</cp:coreProperties>
</file>