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49"/>
  </p:notesMasterIdLst>
  <p:sldIdLst>
    <p:sldId id="256" r:id="rId5"/>
    <p:sldId id="385" r:id="rId6"/>
    <p:sldId id="344" r:id="rId7"/>
    <p:sldId id="328" r:id="rId8"/>
    <p:sldId id="345" r:id="rId9"/>
    <p:sldId id="326" r:id="rId10"/>
    <p:sldId id="350" r:id="rId11"/>
    <p:sldId id="353" r:id="rId12"/>
    <p:sldId id="351" r:id="rId13"/>
    <p:sldId id="357" r:id="rId14"/>
    <p:sldId id="356" r:id="rId15"/>
    <p:sldId id="359" r:id="rId16"/>
    <p:sldId id="367" r:id="rId17"/>
    <p:sldId id="368" r:id="rId18"/>
    <p:sldId id="369" r:id="rId19"/>
    <p:sldId id="370" r:id="rId20"/>
    <p:sldId id="371" r:id="rId21"/>
    <p:sldId id="372" r:id="rId22"/>
    <p:sldId id="373" r:id="rId23"/>
    <p:sldId id="374" r:id="rId24"/>
    <p:sldId id="375" r:id="rId25"/>
    <p:sldId id="358" r:id="rId26"/>
    <p:sldId id="331" r:id="rId27"/>
    <p:sldId id="336" r:id="rId28"/>
    <p:sldId id="337" r:id="rId29"/>
    <p:sldId id="341" r:id="rId30"/>
    <p:sldId id="343" r:id="rId31"/>
    <p:sldId id="334" r:id="rId32"/>
    <p:sldId id="376" r:id="rId33"/>
    <p:sldId id="377" r:id="rId34"/>
    <p:sldId id="379" r:id="rId35"/>
    <p:sldId id="380" r:id="rId36"/>
    <p:sldId id="381" r:id="rId37"/>
    <p:sldId id="360" r:id="rId38"/>
    <p:sldId id="361" r:id="rId39"/>
    <p:sldId id="362" r:id="rId40"/>
    <p:sldId id="363" r:id="rId41"/>
    <p:sldId id="382" r:id="rId42"/>
    <p:sldId id="383" r:id="rId43"/>
    <p:sldId id="384" r:id="rId44"/>
    <p:sldId id="364" r:id="rId45"/>
    <p:sldId id="365" r:id="rId46"/>
    <p:sldId id="366" r:id="rId47"/>
    <p:sldId id="319" r:id="rId4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BC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47" autoAdjust="0"/>
  </p:normalViewPr>
  <p:slideViewPr>
    <p:cSldViewPr>
      <p:cViewPr varScale="1">
        <p:scale>
          <a:sx n="72" d="100"/>
          <a:sy n="72" d="100"/>
        </p:scale>
        <p:origin x="11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D2DA0-C01C-49C0-BE1B-EE2178C523F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C"/>
        </a:p>
      </dgm:t>
    </dgm:pt>
    <dgm:pt modelId="{792C4BB9-EA64-4C67-AC1B-FB586087CECC}">
      <dgm:prSet phldrT="[Texto]"/>
      <dgm:spPr/>
      <dgm:t>
        <a:bodyPr/>
        <a:lstStyle/>
        <a:p>
          <a:r>
            <a:rPr lang="es-EC" dirty="0" smtClean="0"/>
            <a:t> </a:t>
          </a:r>
          <a:endParaRPr lang="es-EC" dirty="0"/>
        </a:p>
      </dgm:t>
    </dgm:pt>
    <dgm:pt modelId="{F0FDAC14-D305-4BC3-9E5B-92DE22AE4759}" type="parTrans" cxnId="{39FC1790-9A27-44F9-BBEA-C3B6A8EC08F9}">
      <dgm:prSet/>
      <dgm:spPr/>
      <dgm:t>
        <a:bodyPr/>
        <a:lstStyle/>
        <a:p>
          <a:endParaRPr lang="es-EC"/>
        </a:p>
      </dgm:t>
    </dgm:pt>
    <dgm:pt modelId="{04027298-093C-4D64-8616-9A2E87BADADC}" type="sibTrans" cxnId="{39FC1790-9A27-44F9-BBEA-C3B6A8EC08F9}">
      <dgm:prSet/>
      <dgm:spPr/>
      <dgm:t>
        <a:bodyPr/>
        <a:lstStyle/>
        <a:p>
          <a:endParaRPr lang="es-EC"/>
        </a:p>
      </dgm:t>
    </dgm:pt>
    <dgm:pt modelId="{E6626909-3714-4135-A300-697AA49FFBC3}">
      <dgm:prSet phldrT="[Texto]"/>
      <dgm:spPr/>
      <dgm:t>
        <a:bodyPr/>
        <a:lstStyle/>
        <a:p>
          <a:r>
            <a:rPr lang="es-EC" dirty="0" smtClean="0"/>
            <a:t> </a:t>
          </a:r>
          <a:endParaRPr lang="es-EC" dirty="0"/>
        </a:p>
      </dgm:t>
    </dgm:pt>
    <dgm:pt modelId="{CEBAA6E3-3CD4-4734-8278-09B2978EB256}" type="parTrans" cxnId="{C0B696B3-AB32-4FB1-8CA9-466FC941A3E5}">
      <dgm:prSet/>
      <dgm:spPr/>
      <dgm:t>
        <a:bodyPr/>
        <a:lstStyle/>
        <a:p>
          <a:endParaRPr lang="es-EC"/>
        </a:p>
      </dgm:t>
    </dgm:pt>
    <dgm:pt modelId="{0153982A-6116-4D84-A6DF-F039FA6E96CC}" type="sibTrans" cxnId="{C0B696B3-AB32-4FB1-8CA9-466FC941A3E5}">
      <dgm:prSet/>
      <dgm:spPr/>
      <dgm:t>
        <a:bodyPr/>
        <a:lstStyle/>
        <a:p>
          <a:endParaRPr lang="es-EC"/>
        </a:p>
      </dgm:t>
    </dgm:pt>
    <dgm:pt modelId="{9E1F4116-F8E9-48B4-8F40-7C86D229C741}">
      <dgm:prSet phldrT="[Texto]"/>
      <dgm:spPr/>
      <dgm:t>
        <a:bodyPr/>
        <a:lstStyle/>
        <a:p>
          <a:r>
            <a:rPr lang="es-EC" dirty="0" smtClean="0"/>
            <a:t> </a:t>
          </a:r>
          <a:endParaRPr lang="es-EC" dirty="0"/>
        </a:p>
      </dgm:t>
    </dgm:pt>
    <dgm:pt modelId="{4CA403A8-FDBC-404A-A66A-5AFD010246A6}" type="parTrans" cxnId="{A0D4CFD6-86A7-4005-BA4B-8F220D157ABA}">
      <dgm:prSet/>
      <dgm:spPr/>
      <dgm:t>
        <a:bodyPr/>
        <a:lstStyle/>
        <a:p>
          <a:endParaRPr lang="es-EC"/>
        </a:p>
      </dgm:t>
    </dgm:pt>
    <dgm:pt modelId="{9CB30960-2386-4E1A-8DC6-A8CD2BF18BF9}" type="sibTrans" cxnId="{A0D4CFD6-86A7-4005-BA4B-8F220D157ABA}">
      <dgm:prSet/>
      <dgm:spPr/>
      <dgm:t>
        <a:bodyPr/>
        <a:lstStyle/>
        <a:p>
          <a:endParaRPr lang="es-EC"/>
        </a:p>
      </dgm:t>
    </dgm:pt>
    <dgm:pt modelId="{0244E3F3-5F7A-422C-8DF6-F93AF6244273}">
      <dgm:prSet phldrT="[Texto]"/>
      <dgm:spPr/>
      <dgm:t>
        <a:bodyPr/>
        <a:lstStyle/>
        <a:p>
          <a:r>
            <a:rPr lang="es-EC" dirty="0" smtClean="0"/>
            <a:t> </a:t>
          </a:r>
          <a:endParaRPr lang="es-EC" dirty="0"/>
        </a:p>
      </dgm:t>
    </dgm:pt>
    <dgm:pt modelId="{3648CE7D-4320-48B8-AAEC-18A6953D9343}" type="parTrans" cxnId="{80448CB9-5A49-4514-9131-6FB582E4D99D}">
      <dgm:prSet/>
      <dgm:spPr/>
      <dgm:t>
        <a:bodyPr/>
        <a:lstStyle/>
        <a:p>
          <a:endParaRPr lang="es-EC"/>
        </a:p>
      </dgm:t>
    </dgm:pt>
    <dgm:pt modelId="{50B04DD6-CC70-47F4-8325-556ECE3C9F7E}" type="sibTrans" cxnId="{80448CB9-5A49-4514-9131-6FB582E4D99D}">
      <dgm:prSet/>
      <dgm:spPr/>
      <dgm:t>
        <a:bodyPr/>
        <a:lstStyle/>
        <a:p>
          <a:endParaRPr lang="es-EC"/>
        </a:p>
      </dgm:t>
    </dgm:pt>
    <dgm:pt modelId="{75B5B63D-09AD-4CC8-AA0F-19B11D62547B}">
      <dgm:prSet phldrT="[Texto]"/>
      <dgm:spPr/>
      <dgm:t>
        <a:bodyPr/>
        <a:lstStyle/>
        <a:p>
          <a:r>
            <a:rPr lang="es-EC" dirty="0" smtClean="0"/>
            <a:t> </a:t>
          </a:r>
          <a:endParaRPr lang="es-EC" dirty="0"/>
        </a:p>
      </dgm:t>
    </dgm:pt>
    <dgm:pt modelId="{66CD4953-5285-4DAF-B3AA-7BC9B6B43D94}" type="parTrans" cxnId="{C00F03DB-9BA3-44E8-A7F4-441D7CF5757D}">
      <dgm:prSet/>
      <dgm:spPr/>
      <dgm:t>
        <a:bodyPr/>
        <a:lstStyle/>
        <a:p>
          <a:endParaRPr lang="es-EC"/>
        </a:p>
      </dgm:t>
    </dgm:pt>
    <dgm:pt modelId="{4E9D9482-55D4-4D20-83EF-FFED81D9C639}" type="sibTrans" cxnId="{C00F03DB-9BA3-44E8-A7F4-441D7CF5757D}">
      <dgm:prSet/>
      <dgm:spPr/>
      <dgm:t>
        <a:bodyPr/>
        <a:lstStyle/>
        <a:p>
          <a:endParaRPr lang="es-EC"/>
        </a:p>
      </dgm:t>
    </dgm:pt>
    <dgm:pt modelId="{A99C21B4-584F-434A-ACE7-7630B85C5B18}">
      <dgm:prSet phldrT="[Texto]"/>
      <dgm:spPr/>
      <dgm:t>
        <a:bodyPr/>
        <a:lstStyle/>
        <a:p>
          <a:endParaRPr lang="es-EC" dirty="0"/>
        </a:p>
      </dgm:t>
    </dgm:pt>
    <dgm:pt modelId="{31FCC462-950D-46DC-AF55-359F0A8DED58}" type="sibTrans" cxnId="{DF77CBE6-BEAD-456C-82E5-3936D5230A10}">
      <dgm:prSet/>
      <dgm:spPr/>
      <dgm:t>
        <a:bodyPr/>
        <a:lstStyle/>
        <a:p>
          <a:endParaRPr lang="es-EC"/>
        </a:p>
      </dgm:t>
    </dgm:pt>
    <dgm:pt modelId="{308BB744-FC4B-42E1-B404-51D282DF8441}" type="parTrans" cxnId="{DF77CBE6-BEAD-456C-82E5-3936D5230A10}">
      <dgm:prSet/>
      <dgm:spPr/>
      <dgm:t>
        <a:bodyPr/>
        <a:lstStyle/>
        <a:p>
          <a:endParaRPr lang="es-EC"/>
        </a:p>
      </dgm:t>
    </dgm:pt>
    <dgm:pt modelId="{7977FCE1-344F-4557-A2F5-D00D00BC2150}" type="pres">
      <dgm:prSet presAssocID="{D32D2DA0-C01C-49C0-BE1B-EE2178C523F5}" presName="cycle" presStyleCnt="0">
        <dgm:presLayoutVars>
          <dgm:dir/>
          <dgm:resizeHandles val="exact"/>
        </dgm:presLayoutVars>
      </dgm:prSet>
      <dgm:spPr/>
      <dgm:t>
        <a:bodyPr/>
        <a:lstStyle/>
        <a:p>
          <a:endParaRPr lang="es-EC"/>
        </a:p>
      </dgm:t>
    </dgm:pt>
    <dgm:pt modelId="{124580DA-87AF-4508-94F4-49A105C54B4C}" type="pres">
      <dgm:prSet presAssocID="{792C4BB9-EA64-4C67-AC1B-FB586087CECC}" presName="dummy" presStyleCnt="0"/>
      <dgm:spPr/>
    </dgm:pt>
    <dgm:pt modelId="{2BF130AA-3424-4D1D-9BDF-B379A632D711}" type="pres">
      <dgm:prSet presAssocID="{792C4BB9-EA64-4C67-AC1B-FB586087CECC}" presName="node" presStyleLbl="revTx" presStyleIdx="0" presStyleCnt="6">
        <dgm:presLayoutVars>
          <dgm:bulletEnabled val="1"/>
        </dgm:presLayoutVars>
      </dgm:prSet>
      <dgm:spPr/>
      <dgm:t>
        <a:bodyPr/>
        <a:lstStyle/>
        <a:p>
          <a:endParaRPr lang="es-EC"/>
        </a:p>
      </dgm:t>
    </dgm:pt>
    <dgm:pt modelId="{B2C756C3-3BDE-4EE5-BA95-6819AAE36E11}" type="pres">
      <dgm:prSet presAssocID="{04027298-093C-4D64-8616-9A2E87BADADC}" presName="sibTrans" presStyleLbl="node1" presStyleIdx="0" presStyleCnt="6"/>
      <dgm:spPr/>
      <dgm:t>
        <a:bodyPr/>
        <a:lstStyle/>
        <a:p>
          <a:endParaRPr lang="es-EC"/>
        </a:p>
      </dgm:t>
    </dgm:pt>
    <dgm:pt modelId="{EC4FB152-E9C3-4089-A7CE-2D3A0179B0A7}" type="pres">
      <dgm:prSet presAssocID="{E6626909-3714-4135-A300-697AA49FFBC3}" presName="dummy" presStyleCnt="0"/>
      <dgm:spPr/>
    </dgm:pt>
    <dgm:pt modelId="{5E8B6B22-7E74-44E3-A531-91E2C44981CB}" type="pres">
      <dgm:prSet presAssocID="{E6626909-3714-4135-A300-697AA49FFBC3}" presName="node" presStyleLbl="revTx" presStyleIdx="1" presStyleCnt="6">
        <dgm:presLayoutVars>
          <dgm:bulletEnabled val="1"/>
        </dgm:presLayoutVars>
      </dgm:prSet>
      <dgm:spPr/>
      <dgm:t>
        <a:bodyPr/>
        <a:lstStyle/>
        <a:p>
          <a:endParaRPr lang="es-EC"/>
        </a:p>
      </dgm:t>
    </dgm:pt>
    <dgm:pt modelId="{E42C7EE7-7896-4135-ADEA-EB69A286FB7E}" type="pres">
      <dgm:prSet presAssocID="{0153982A-6116-4D84-A6DF-F039FA6E96CC}" presName="sibTrans" presStyleLbl="node1" presStyleIdx="1" presStyleCnt="6"/>
      <dgm:spPr/>
      <dgm:t>
        <a:bodyPr/>
        <a:lstStyle/>
        <a:p>
          <a:endParaRPr lang="es-EC"/>
        </a:p>
      </dgm:t>
    </dgm:pt>
    <dgm:pt modelId="{80602DE0-EAF7-478A-ACE2-8AD7B6258281}" type="pres">
      <dgm:prSet presAssocID="{9E1F4116-F8E9-48B4-8F40-7C86D229C741}" presName="dummy" presStyleCnt="0"/>
      <dgm:spPr/>
    </dgm:pt>
    <dgm:pt modelId="{686BB80B-6150-4D5F-B12A-758E1430C81D}" type="pres">
      <dgm:prSet presAssocID="{9E1F4116-F8E9-48B4-8F40-7C86D229C741}" presName="node" presStyleLbl="revTx" presStyleIdx="2" presStyleCnt="6">
        <dgm:presLayoutVars>
          <dgm:bulletEnabled val="1"/>
        </dgm:presLayoutVars>
      </dgm:prSet>
      <dgm:spPr/>
      <dgm:t>
        <a:bodyPr/>
        <a:lstStyle/>
        <a:p>
          <a:endParaRPr lang="es-EC"/>
        </a:p>
      </dgm:t>
    </dgm:pt>
    <dgm:pt modelId="{02B7A283-EE93-4B45-8F51-654032772DAF}" type="pres">
      <dgm:prSet presAssocID="{9CB30960-2386-4E1A-8DC6-A8CD2BF18BF9}" presName="sibTrans" presStyleLbl="node1" presStyleIdx="2" presStyleCnt="6"/>
      <dgm:spPr/>
      <dgm:t>
        <a:bodyPr/>
        <a:lstStyle/>
        <a:p>
          <a:endParaRPr lang="es-EC"/>
        </a:p>
      </dgm:t>
    </dgm:pt>
    <dgm:pt modelId="{4A4D14D2-FE0E-4728-B1B3-292874CA2120}" type="pres">
      <dgm:prSet presAssocID="{0244E3F3-5F7A-422C-8DF6-F93AF6244273}" presName="dummy" presStyleCnt="0"/>
      <dgm:spPr/>
    </dgm:pt>
    <dgm:pt modelId="{E001B64B-1956-46FC-B5A3-F9FBBFEE5769}" type="pres">
      <dgm:prSet presAssocID="{0244E3F3-5F7A-422C-8DF6-F93AF6244273}" presName="node" presStyleLbl="revTx" presStyleIdx="3" presStyleCnt="6">
        <dgm:presLayoutVars>
          <dgm:bulletEnabled val="1"/>
        </dgm:presLayoutVars>
      </dgm:prSet>
      <dgm:spPr/>
      <dgm:t>
        <a:bodyPr/>
        <a:lstStyle/>
        <a:p>
          <a:endParaRPr lang="es-EC"/>
        </a:p>
      </dgm:t>
    </dgm:pt>
    <dgm:pt modelId="{8AB72F57-73C3-4A15-9A0F-040285CEF5CE}" type="pres">
      <dgm:prSet presAssocID="{50B04DD6-CC70-47F4-8325-556ECE3C9F7E}" presName="sibTrans" presStyleLbl="node1" presStyleIdx="3" presStyleCnt="6"/>
      <dgm:spPr/>
      <dgm:t>
        <a:bodyPr/>
        <a:lstStyle/>
        <a:p>
          <a:endParaRPr lang="es-EC"/>
        </a:p>
      </dgm:t>
    </dgm:pt>
    <dgm:pt modelId="{1C90A089-4682-4BF4-BFC9-5DC0B0A22230}" type="pres">
      <dgm:prSet presAssocID="{75B5B63D-09AD-4CC8-AA0F-19B11D62547B}" presName="dummy" presStyleCnt="0"/>
      <dgm:spPr/>
    </dgm:pt>
    <dgm:pt modelId="{66F6E172-6479-4E23-B646-268AC51BC2F4}" type="pres">
      <dgm:prSet presAssocID="{75B5B63D-09AD-4CC8-AA0F-19B11D62547B}" presName="node" presStyleLbl="revTx" presStyleIdx="4" presStyleCnt="6">
        <dgm:presLayoutVars>
          <dgm:bulletEnabled val="1"/>
        </dgm:presLayoutVars>
      </dgm:prSet>
      <dgm:spPr/>
      <dgm:t>
        <a:bodyPr/>
        <a:lstStyle/>
        <a:p>
          <a:endParaRPr lang="es-EC"/>
        </a:p>
      </dgm:t>
    </dgm:pt>
    <dgm:pt modelId="{3929161B-C17F-4471-83BD-26C4A7BB593F}" type="pres">
      <dgm:prSet presAssocID="{4E9D9482-55D4-4D20-83EF-FFED81D9C639}" presName="sibTrans" presStyleLbl="node1" presStyleIdx="4" presStyleCnt="6"/>
      <dgm:spPr/>
      <dgm:t>
        <a:bodyPr/>
        <a:lstStyle/>
        <a:p>
          <a:endParaRPr lang="es-EC"/>
        </a:p>
      </dgm:t>
    </dgm:pt>
    <dgm:pt modelId="{C141DB4D-A3AF-4B83-85A2-0A2F8F1BCEAB}" type="pres">
      <dgm:prSet presAssocID="{A99C21B4-584F-434A-ACE7-7630B85C5B18}" presName="dummy" presStyleCnt="0"/>
      <dgm:spPr/>
    </dgm:pt>
    <dgm:pt modelId="{E1B5BB91-82C3-4F79-9321-FF642ABF206E}" type="pres">
      <dgm:prSet presAssocID="{A99C21B4-584F-434A-ACE7-7630B85C5B18}" presName="node" presStyleLbl="revTx" presStyleIdx="5" presStyleCnt="6">
        <dgm:presLayoutVars>
          <dgm:bulletEnabled val="1"/>
        </dgm:presLayoutVars>
      </dgm:prSet>
      <dgm:spPr/>
      <dgm:t>
        <a:bodyPr/>
        <a:lstStyle/>
        <a:p>
          <a:endParaRPr lang="es-EC"/>
        </a:p>
      </dgm:t>
    </dgm:pt>
    <dgm:pt modelId="{7D9FB344-E835-4E55-9CC8-BD524241CA26}" type="pres">
      <dgm:prSet presAssocID="{31FCC462-950D-46DC-AF55-359F0A8DED58}" presName="sibTrans" presStyleLbl="node1" presStyleIdx="5" presStyleCnt="6"/>
      <dgm:spPr/>
      <dgm:t>
        <a:bodyPr/>
        <a:lstStyle/>
        <a:p>
          <a:endParaRPr lang="es-EC"/>
        </a:p>
      </dgm:t>
    </dgm:pt>
  </dgm:ptLst>
  <dgm:cxnLst>
    <dgm:cxn modelId="{A5B288EF-9756-4B57-B38F-B656CDF1BA01}" type="presOf" srcId="{9E1F4116-F8E9-48B4-8F40-7C86D229C741}" destId="{686BB80B-6150-4D5F-B12A-758E1430C81D}" srcOrd="0" destOrd="0" presId="urn:microsoft.com/office/officeart/2005/8/layout/cycle1"/>
    <dgm:cxn modelId="{39FC1790-9A27-44F9-BBEA-C3B6A8EC08F9}" srcId="{D32D2DA0-C01C-49C0-BE1B-EE2178C523F5}" destId="{792C4BB9-EA64-4C67-AC1B-FB586087CECC}" srcOrd="0" destOrd="0" parTransId="{F0FDAC14-D305-4BC3-9E5B-92DE22AE4759}" sibTransId="{04027298-093C-4D64-8616-9A2E87BADADC}"/>
    <dgm:cxn modelId="{FD95986B-2EB1-46C3-A10F-5275271EE41F}" type="presOf" srcId="{9CB30960-2386-4E1A-8DC6-A8CD2BF18BF9}" destId="{02B7A283-EE93-4B45-8F51-654032772DAF}" srcOrd="0" destOrd="0" presId="urn:microsoft.com/office/officeart/2005/8/layout/cycle1"/>
    <dgm:cxn modelId="{3DFA311A-F1C3-434C-934F-6CA7B5111E5F}" type="presOf" srcId="{0244E3F3-5F7A-422C-8DF6-F93AF6244273}" destId="{E001B64B-1956-46FC-B5A3-F9FBBFEE5769}" srcOrd="0" destOrd="0" presId="urn:microsoft.com/office/officeart/2005/8/layout/cycle1"/>
    <dgm:cxn modelId="{80448CB9-5A49-4514-9131-6FB582E4D99D}" srcId="{D32D2DA0-C01C-49C0-BE1B-EE2178C523F5}" destId="{0244E3F3-5F7A-422C-8DF6-F93AF6244273}" srcOrd="3" destOrd="0" parTransId="{3648CE7D-4320-48B8-AAEC-18A6953D9343}" sibTransId="{50B04DD6-CC70-47F4-8325-556ECE3C9F7E}"/>
    <dgm:cxn modelId="{A0D4CFD6-86A7-4005-BA4B-8F220D157ABA}" srcId="{D32D2DA0-C01C-49C0-BE1B-EE2178C523F5}" destId="{9E1F4116-F8E9-48B4-8F40-7C86D229C741}" srcOrd="2" destOrd="0" parTransId="{4CA403A8-FDBC-404A-A66A-5AFD010246A6}" sibTransId="{9CB30960-2386-4E1A-8DC6-A8CD2BF18BF9}"/>
    <dgm:cxn modelId="{176BF04E-CB85-4C49-B66D-4127B50AE0FC}" type="presOf" srcId="{4E9D9482-55D4-4D20-83EF-FFED81D9C639}" destId="{3929161B-C17F-4471-83BD-26C4A7BB593F}" srcOrd="0" destOrd="0" presId="urn:microsoft.com/office/officeart/2005/8/layout/cycle1"/>
    <dgm:cxn modelId="{38F26DBA-083C-4A13-A32B-6F62658A91DF}" type="presOf" srcId="{792C4BB9-EA64-4C67-AC1B-FB586087CECC}" destId="{2BF130AA-3424-4D1D-9BDF-B379A632D711}" srcOrd="0" destOrd="0" presId="urn:microsoft.com/office/officeart/2005/8/layout/cycle1"/>
    <dgm:cxn modelId="{C0B696B3-AB32-4FB1-8CA9-466FC941A3E5}" srcId="{D32D2DA0-C01C-49C0-BE1B-EE2178C523F5}" destId="{E6626909-3714-4135-A300-697AA49FFBC3}" srcOrd="1" destOrd="0" parTransId="{CEBAA6E3-3CD4-4734-8278-09B2978EB256}" sibTransId="{0153982A-6116-4D84-A6DF-F039FA6E96CC}"/>
    <dgm:cxn modelId="{DF77CBE6-BEAD-456C-82E5-3936D5230A10}" srcId="{D32D2DA0-C01C-49C0-BE1B-EE2178C523F5}" destId="{A99C21B4-584F-434A-ACE7-7630B85C5B18}" srcOrd="5" destOrd="0" parTransId="{308BB744-FC4B-42E1-B404-51D282DF8441}" sibTransId="{31FCC462-950D-46DC-AF55-359F0A8DED58}"/>
    <dgm:cxn modelId="{B3AFACC3-7840-4A63-82B9-7CBAF561D93B}" type="presOf" srcId="{D32D2DA0-C01C-49C0-BE1B-EE2178C523F5}" destId="{7977FCE1-344F-4557-A2F5-D00D00BC2150}" srcOrd="0" destOrd="0" presId="urn:microsoft.com/office/officeart/2005/8/layout/cycle1"/>
    <dgm:cxn modelId="{4A8DB297-4EFC-4C34-8531-B57E67AE803B}" type="presOf" srcId="{0153982A-6116-4D84-A6DF-F039FA6E96CC}" destId="{E42C7EE7-7896-4135-ADEA-EB69A286FB7E}" srcOrd="0" destOrd="0" presId="urn:microsoft.com/office/officeart/2005/8/layout/cycle1"/>
    <dgm:cxn modelId="{0CE1661C-C375-4221-BE60-26609E313744}" type="presOf" srcId="{A99C21B4-584F-434A-ACE7-7630B85C5B18}" destId="{E1B5BB91-82C3-4F79-9321-FF642ABF206E}" srcOrd="0" destOrd="0" presId="urn:microsoft.com/office/officeart/2005/8/layout/cycle1"/>
    <dgm:cxn modelId="{C00F03DB-9BA3-44E8-A7F4-441D7CF5757D}" srcId="{D32D2DA0-C01C-49C0-BE1B-EE2178C523F5}" destId="{75B5B63D-09AD-4CC8-AA0F-19B11D62547B}" srcOrd="4" destOrd="0" parTransId="{66CD4953-5285-4DAF-B3AA-7BC9B6B43D94}" sibTransId="{4E9D9482-55D4-4D20-83EF-FFED81D9C639}"/>
    <dgm:cxn modelId="{E2ADB605-621A-43FA-B760-01FFB2BAF465}" type="presOf" srcId="{31FCC462-950D-46DC-AF55-359F0A8DED58}" destId="{7D9FB344-E835-4E55-9CC8-BD524241CA26}" srcOrd="0" destOrd="0" presId="urn:microsoft.com/office/officeart/2005/8/layout/cycle1"/>
    <dgm:cxn modelId="{E5A48030-21E5-4AC8-AAC9-A2FF0AC6138B}" type="presOf" srcId="{75B5B63D-09AD-4CC8-AA0F-19B11D62547B}" destId="{66F6E172-6479-4E23-B646-268AC51BC2F4}" srcOrd="0" destOrd="0" presId="urn:microsoft.com/office/officeart/2005/8/layout/cycle1"/>
    <dgm:cxn modelId="{F82383A4-A2BA-486D-9117-0D697715DCEB}" type="presOf" srcId="{04027298-093C-4D64-8616-9A2E87BADADC}" destId="{B2C756C3-3BDE-4EE5-BA95-6819AAE36E11}" srcOrd="0" destOrd="0" presId="urn:microsoft.com/office/officeart/2005/8/layout/cycle1"/>
    <dgm:cxn modelId="{62F57575-44BC-477B-A11E-7648A1D92D23}" type="presOf" srcId="{50B04DD6-CC70-47F4-8325-556ECE3C9F7E}" destId="{8AB72F57-73C3-4A15-9A0F-040285CEF5CE}" srcOrd="0" destOrd="0" presId="urn:microsoft.com/office/officeart/2005/8/layout/cycle1"/>
    <dgm:cxn modelId="{6C73ADE4-7F69-4CE3-AAD6-DD03C1CB1839}" type="presOf" srcId="{E6626909-3714-4135-A300-697AA49FFBC3}" destId="{5E8B6B22-7E74-44E3-A531-91E2C44981CB}" srcOrd="0" destOrd="0" presId="urn:microsoft.com/office/officeart/2005/8/layout/cycle1"/>
    <dgm:cxn modelId="{E580C762-FED2-496B-B782-A43A6677F500}" type="presParOf" srcId="{7977FCE1-344F-4557-A2F5-D00D00BC2150}" destId="{124580DA-87AF-4508-94F4-49A105C54B4C}" srcOrd="0" destOrd="0" presId="urn:microsoft.com/office/officeart/2005/8/layout/cycle1"/>
    <dgm:cxn modelId="{59C588BC-8725-4C2F-A5EE-4CDA30C1B6CB}" type="presParOf" srcId="{7977FCE1-344F-4557-A2F5-D00D00BC2150}" destId="{2BF130AA-3424-4D1D-9BDF-B379A632D711}" srcOrd="1" destOrd="0" presId="urn:microsoft.com/office/officeart/2005/8/layout/cycle1"/>
    <dgm:cxn modelId="{66FCF886-1EAD-4E1F-AC5D-C2715910D2DF}" type="presParOf" srcId="{7977FCE1-344F-4557-A2F5-D00D00BC2150}" destId="{B2C756C3-3BDE-4EE5-BA95-6819AAE36E11}" srcOrd="2" destOrd="0" presId="urn:microsoft.com/office/officeart/2005/8/layout/cycle1"/>
    <dgm:cxn modelId="{53507B4D-A79D-4E77-AA53-ED3AEAC86121}" type="presParOf" srcId="{7977FCE1-344F-4557-A2F5-D00D00BC2150}" destId="{EC4FB152-E9C3-4089-A7CE-2D3A0179B0A7}" srcOrd="3" destOrd="0" presId="urn:microsoft.com/office/officeart/2005/8/layout/cycle1"/>
    <dgm:cxn modelId="{8A839299-BF27-4FFE-B28A-15186C1E1404}" type="presParOf" srcId="{7977FCE1-344F-4557-A2F5-D00D00BC2150}" destId="{5E8B6B22-7E74-44E3-A531-91E2C44981CB}" srcOrd="4" destOrd="0" presId="urn:microsoft.com/office/officeart/2005/8/layout/cycle1"/>
    <dgm:cxn modelId="{D53CDF0B-C673-4C0B-8C68-5C366667024D}" type="presParOf" srcId="{7977FCE1-344F-4557-A2F5-D00D00BC2150}" destId="{E42C7EE7-7896-4135-ADEA-EB69A286FB7E}" srcOrd="5" destOrd="0" presId="urn:microsoft.com/office/officeart/2005/8/layout/cycle1"/>
    <dgm:cxn modelId="{0E23A158-6989-4475-8F65-ADEC9D0F1DA1}" type="presParOf" srcId="{7977FCE1-344F-4557-A2F5-D00D00BC2150}" destId="{80602DE0-EAF7-478A-ACE2-8AD7B6258281}" srcOrd="6" destOrd="0" presId="urn:microsoft.com/office/officeart/2005/8/layout/cycle1"/>
    <dgm:cxn modelId="{870AE76B-327F-4DDF-B0DA-B7F021C741CE}" type="presParOf" srcId="{7977FCE1-344F-4557-A2F5-D00D00BC2150}" destId="{686BB80B-6150-4D5F-B12A-758E1430C81D}" srcOrd="7" destOrd="0" presId="urn:microsoft.com/office/officeart/2005/8/layout/cycle1"/>
    <dgm:cxn modelId="{EA0D09E9-4A79-45DB-B336-69C312401439}" type="presParOf" srcId="{7977FCE1-344F-4557-A2F5-D00D00BC2150}" destId="{02B7A283-EE93-4B45-8F51-654032772DAF}" srcOrd="8" destOrd="0" presId="urn:microsoft.com/office/officeart/2005/8/layout/cycle1"/>
    <dgm:cxn modelId="{F6E37871-B5A1-41DD-99A2-14A98642D942}" type="presParOf" srcId="{7977FCE1-344F-4557-A2F5-D00D00BC2150}" destId="{4A4D14D2-FE0E-4728-B1B3-292874CA2120}" srcOrd="9" destOrd="0" presId="urn:microsoft.com/office/officeart/2005/8/layout/cycle1"/>
    <dgm:cxn modelId="{33786655-1AF5-471B-BE8D-667189405F6D}" type="presParOf" srcId="{7977FCE1-344F-4557-A2F5-D00D00BC2150}" destId="{E001B64B-1956-46FC-B5A3-F9FBBFEE5769}" srcOrd="10" destOrd="0" presId="urn:microsoft.com/office/officeart/2005/8/layout/cycle1"/>
    <dgm:cxn modelId="{9DA15690-A0C3-4D07-84DA-EC5F142F9F60}" type="presParOf" srcId="{7977FCE1-344F-4557-A2F5-D00D00BC2150}" destId="{8AB72F57-73C3-4A15-9A0F-040285CEF5CE}" srcOrd="11" destOrd="0" presId="urn:microsoft.com/office/officeart/2005/8/layout/cycle1"/>
    <dgm:cxn modelId="{D0010B6F-FAE9-4FCE-AF3F-42F83242BAD9}" type="presParOf" srcId="{7977FCE1-344F-4557-A2F5-D00D00BC2150}" destId="{1C90A089-4682-4BF4-BFC9-5DC0B0A22230}" srcOrd="12" destOrd="0" presId="urn:microsoft.com/office/officeart/2005/8/layout/cycle1"/>
    <dgm:cxn modelId="{7C70E619-2901-47A2-9876-391646837399}" type="presParOf" srcId="{7977FCE1-344F-4557-A2F5-D00D00BC2150}" destId="{66F6E172-6479-4E23-B646-268AC51BC2F4}" srcOrd="13" destOrd="0" presId="urn:microsoft.com/office/officeart/2005/8/layout/cycle1"/>
    <dgm:cxn modelId="{3A6C84A2-1184-4EBD-A496-CE43C1321564}" type="presParOf" srcId="{7977FCE1-344F-4557-A2F5-D00D00BC2150}" destId="{3929161B-C17F-4471-83BD-26C4A7BB593F}" srcOrd="14" destOrd="0" presId="urn:microsoft.com/office/officeart/2005/8/layout/cycle1"/>
    <dgm:cxn modelId="{D8FC989D-61EF-4FAE-8AED-BEF3372532C2}" type="presParOf" srcId="{7977FCE1-344F-4557-A2F5-D00D00BC2150}" destId="{C141DB4D-A3AF-4B83-85A2-0A2F8F1BCEAB}" srcOrd="15" destOrd="0" presId="urn:microsoft.com/office/officeart/2005/8/layout/cycle1"/>
    <dgm:cxn modelId="{FFF36BA2-56CB-48BE-B93C-3D3124836EE9}" type="presParOf" srcId="{7977FCE1-344F-4557-A2F5-D00D00BC2150}" destId="{E1B5BB91-82C3-4F79-9321-FF642ABF206E}" srcOrd="16" destOrd="0" presId="urn:microsoft.com/office/officeart/2005/8/layout/cycle1"/>
    <dgm:cxn modelId="{4A308F12-35A2-4B6A-A239-6DCFE9D6C19C}" type="presParOf" srcId="{7977FCE1-344F-4557-A2F5-D00D00BC2150}" destId="{7D9FB344-E835-4E55-9CC8-BD524241CA26}" srcOrd="17"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D2DA0-C01C-49C0-BE1B-EE2178C523F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C"/>
        </a:p>
      </dgm:t>
    </dgm:pt>
    <dgm:pt modelId="{792C4BB9-EA64-4C67-AC1B-FB586087CECC}">
      <dgm:prSet phldrT="[Texto]"/>
      <dgm:spPr/>
      <dgm:t>
        <a:bodyPr/>
        <a:lstStyle/>
        <a:p>
          <a:r>
            <a:rPr lang="es-EC" dirty="0" smtClean="0"/>
            <a:t> </a:t>
          </a:r>
          <a:endParaRPr lang="es-EC" dirty="0"/>
        </a:p>
      </dgm:t>
    </dgm:pt>
    <dgm:pt modelId="{F0FDAC14-D305-4BC3-9E5B-92DE22AE4759}" type="parTrans" cxnId="{39FC1790-9A27-44F9-BBEA-C3B6A8EC08F9}">
      <dgm:prSet/>
      <dgm:spPr/>
      <dgm:t>
        <a:bodyPr/>
        <a:lstStyle/>
        <a:p>
          <a:endParaRPr lang="es-EC"/>
        </a:p>
      </dgm:t>
    </dgm:pt>
    <dgm:pt modelId="{04027298-093C-4D64-8616-9A2E87BADADC}" type="sibTrans" cxnId="{39FC1790-9A27-44F9-BBEA-C3B6A8EC08F9}">
      <dgm:prSet/>
      <dgm:spPr/>
      <dgm:t>
        <a:bodyPr/>
        <a:lstStyle/>
        <a:p>
          <a:endParaRPr lang="es-EC"/>
        </a:p>
      </dgm:t>
    </dgm:pt>
    <dgm:pt modelId="{E6626909-3714-4135-A300-697AA49FFBC3}">
      <dgm:prSet phldrT="[Texto]"/>
      <dgm:spPr/>
      <dgm:t>
        <a:bodyPr/>
        <a:lstStyle/>
        <a:p>
          <a:r>
            <a:rPr lang="es-EC" dirty="0" smtClean="0"/>
            <a:t> </a:t>
          </a:r>
          <a:endParaRPr lang="es-EC" dirty="0"/>
        </a:p>
      </dgm:t>
    </dgm:pt>
    <dgm:pt modelId="{CEBAA6E3-3CD4-4734-8278-09B2978EB256}" type="parTrans" cxnId="{C0B696B3-AB32-4FB1-8CA9-466FC941A3E5}">
      <dgm:prSet/>
      <dgm:spPr/>
      <dgm:t>
        <a:bodyPr/>
        <a:lstStyle/>
        <a:p>
          <a:endParaRPr lang="es-EC"/>
        </a:p>
      </dgm:t>
    </dgm:pt>
    <dgm:pt modelId="{0153982A-6116-4D84-A6DF-F039FA6E96CC}" type="sibTrans" cxnId="{C0B696B3-AB32-4FB1-8CA9-466FC941A3E5}">
      <dgm:prSet/>
      <dgm:spPr/>
      <dgm:t>
        <a:bodyPr/>
        <a:lstStyle/>
        <a:p>
          <a:endParaRPr lang="es-EC"/>
        </a:p>
      </dgm:t>
    </dgm:pt>
    <dgm:pt modelId="{9E1F4116-F8E9-48B4-8F40-7C86D229C741}">
      <dgm:prSet phldrT="[Texto]"/>
      <dgm:spPr/>
      <dgm:t>
        <a:bodyPr/>
        <a:lstStyle/>
        <a:p>
          <a:r>
            <a:rPr lang="es-EC" dirty="0" smtClean="0"/>
            <a:t> </a:t>
          </a:r>
          <a:endParaRPr lang="es-EC" dirty="0"/>
        </a:p>
      </dgm:t>
    </dgm:pt>
    <dgm:pt modelId="{4CA403A8-FDBC-404A-A66A-5AFD010246A6}" type="parTrans" cxnId="{A0D4CFD6-86A7-4005-BA4B-8F220D157ABA}">
      <dgm:prSet/>
      <dgm:spPr/>
      <dgm:t>
        <a:bodyPr/>
        <a:lstStyle/>
        <a:p>
          <a:endParaRPr lang="es-EC"/>
        </a:p>
      </dgm:t>
    </dgm:pt>
    <dgm:pt modelId="{9CB30960-2386-4E1A-8DC6-A8CD2BF18BF9}" type="sibTrans" cxnId="{A0D4CFD6-86A7-4005-BA4B-8F220D157ABA}">
      <dgm:prSet/>
      <dgm:spPr/>
      <dgm:t>
        <a:bodyPr/>
        <a:lstStyle/>
        <a:p>
          <a:endParaRPr lang="es-EC"/>
        </a:p>
      </dgm:t>
    </dgm:pt>
    <dgm:pt modelId="{0244E3F3-5F7A-422C-8DF6-F93AF6244273}">
      <dgm:prSet phldrT="[Texto]"/>
      <dgm:spPr/>
      <dgm:t>
        <a:bodyPr/>
        <a:lstStyle/>
        <a:p>
          <a:r>
            <a:rPr lang="es-EC" dirty="0" smtClean="0"/>
            <a:t> </a:t>
          </a:r>
          <a:endParaRPr lang="es-EC" dirty="0"/>
        </a:p>
      </dgm:t>
    </dgm:pt>
    <dgm:pt modelId="{3648CE7D-4320-48B8-AAEC-18A6953D9343}" type="parTrans" cxnId="{80448CB9-5A49-4514-9131-6FB582E4D99D}">
      <dgm:prSet/>
      <dgm:spPr/>
      <dgm:t>
        <a:bodyPr/>
        <a:lstStyle/>
        <a:p>
          <a:endParaRPr lang="es-EC"/>
        </a:p>
      </dgm:t>
    </dgm:pt>
    <dgm:pt modelId="{50B04DD6-CC70-47F4-8325-556ECE3C9F7E}" type="sibTrans" cxnId="{80448CB9-5A49-4514-9131-6FB582E4D99D}">
      <dgm:prSet/>
      <dgm:spPr/>
      <dgm:t>
        <a:bodyPr/>
        <a:lstStyle/>
        <a:p>
          <a:endParaRPr lang="es-EC"/>
        </a:p>
      </dgm:t>
    </dgm:pt>
    <dgm:pt modelId="{75B5B63D-09AD-4CC8-AA0F-19B11D62547B}">
      <dgm:prSet phldrT="[Texto]"/>
      <dgm:spPr/>
      <dgm:t>
        <a:bodyPr/>
        <a:lstStyle/>
        <a:p>
          <a:r>
            <a:rPr lang="es-EC" dirty="0" smtClean="0"/>
            <a:t> </a:t>
          </a:r>
          <a:endParaRPr lang="es-EC" dirty="0"/>
        </a:p>
      </dgm:t>
    </dgm:pt>
    <dgm:pt modelId="{66CD4953-5285-4DAF-B3AA-7BC9B6B43D94}" type="parTrans" cxnId="{C00F03DB-9BA3-44E8-A7F4-441D7CF5757D}">
      <dgm:prSet/>
      <dgm:spPr/>
      <dgm:t>
        <a:bodyPr/>
        <a:lstStyle/>
        <a:p>
          <a:endParaRPr lang="es-EC"/>
        </a:p>
      </dgm:t>
    </dgm:pt>
    <dgm:pt modelId="{4E9D9482-55D4-4D20-83EF-FFED81D9C639}" type="sibTrans" cxnId="{C00F03DB-9BA3-44E8-A7F4-441D7CF5757D}">
      <dgm:prSet/>
      <dgm:spPr/>
      <dgm:t>
        <a:bodyPr/>
        <a:lstStyle/>
        <a:p>
          <a:endParaRPr lang="es-EC"/>
        </a:p>
      </dgm:t>
    </dgm:pt>
    <dgm:pt modelId="{A99C21B4-584F-434A-ACE7-7630B85C5B18}">
      <dgm:prSet phldrT="[Texto]"/>
      <dgm:spPr/>
      <dgm:t>
        <a:bodyPr/>
        <a:lstStyle/>
        <a:p>
          <a:endParaRPr lang="es-EC" dirty="0"/>
        </a:p>
      </dgm:t>
    </dgm:pt>
    <dgm:pt modelId="{31FCC462-950D-46DC-AF55-359F0A8DED58}" type="sibTrans" cxnId="{DF77CBE6-BEAD-456C-82E5-3936D5230A10}">
      <dgm:prSet/>
      <dgm:spPr/>
      <dgm:t>
        <a:bodyPr/>
        <a:lstStyle/>
        <a:p>
          <a:endParaRPr lang="es-EC"/>
        </a:p>
      </dgm:t>
    </dgm:pt>
    <dgm:pt modelId="{308BB744-FC4B-42E1-B404-51D282DF8441}" type="parTrans" cxnId="{DF77CBE6-BEAD-456C-82E5-3936D5230A10}">
      <dgm:prSet/>
      <dgm:spPr/>
      <dgm:t>
        <a:bodyPr/>
        <a:lstStyle/>
        <a:p>
          <a:endParaRPr lang="es-EC"/>
        </a:p>
      </dgm:t>
    </dgm:pt>
    <dgm:pt modelId="{7977FCE1-344F-4557-A2F5-D00D00BC2150}" type="pres">
      <dgm:prSet presAssocID="{D32D2DA0-C01C-49C0-BE1B-EE2178C523F5}" presName="cycle" presStyleCnt="0">
        <dgm:presLayoutVars>
          <dgm:dir/>
          <dgm:resizeHandles val="exact"/>
        </dgm:presLayoutVars>
      </dgm:prSet>
      <dgm:spPr/>
      <dgm:t>
        <a:bodyPr/>
        <a:lstStyle/>
        <a:p>
          <a:endParaRPr lang="es-EC"/>
        </a:p>
      </dgm:t>
    </dgm:pt>
    <dgm:pt modelId="{124580DA-87AF-4508-94F4-49A105C54B4C}" type="pres">
      <dgm:prSet presAssocID="{792C4BB9-EA64-4C67-AC1B-FB586087CECC}" presName="dummy" presStyleCnt="0"/>
      <dgm:spPr/>
    </dgm:pt>
    <dgm:pt modelId="{2BF130AA-3424-4D1D-9BDF-B379A632D711}" type="pres">
      <dgm:prSet presAssocID="{792C4BB9-EA64-4C67-AC1B-FB586087CECC}" presName="node" presStyleLbl="revTx" presStyleIdx="0" presStyleCnt="6">
        <dgm:presLayoutVars>
          <dgm:bulletEnabled val="1"/>
        </dgm:presLayoutVars>
      </dgm:prSet>
      <dgm:spPr/>
      <dgm:t>
        <a:bodyPr/>
        <a:lstStyle/>
        <a:p>
          <a:endParaRPr lang="es-EC"/>
        </a:p>
      </dgm:t>
    </dgm:pt>
    <dgm:pt modelId="{B2C756C3-3BDE-4EE5-BA95-6819AAE36E11}" type="pres">
      <dgm:prSet presAssocID="{04027298-093C-4D64-8616-9A2E87BADADC}" presName="sibTrans" presStyleLbl="node1" presStyleIdx="0" presStyleCnt="6"/>
      <dgm:spPr/>
      <dgm:t>
        <a:bodyPr/>
        <a:lstStyle/>
        <a:p>
          <a:endParaRPr lang="es-EC"/>
        </a:p>
      </dgm:t>
    </dgm:pt>
    <dgm:pt modelId="{EC4FB152-E9C3-4089-A7CE-2D3A0179B0A7}" type="pres">
      <dgm:prSet presAssocID="{E6626909-3714-4135-A300-697AA49FFBC3}" presName="dummy" presStyleCnt="0"/>
      <dgm:spPr/>
    </dgm:pt>
    <dgm:pt modelId="{5E8B6B22-7E74-44E3-A531-91E2C44981CB}" type="pres">
      <dgm:prSet presAssocID="{E6626909-3714-4135-A300-697AA49FFBC3}" presName="node" presStyleLbl="revTx" presStyleIdx="1" presStyleCnt="6">
        <dgm:presLayoutVars>
          <dgm:bulletEnabled val="1"/>
        </dgm:presLayoutVars>
      </dgm:prSet>
      <dgm:spPr/>
      <dgm:t>
        <a:bodyPr/>
        <a:lstStyle/>
        <a:p>
          <a:endParaRPr lang="es-EC"/>
        </a:p>
      </dgm:t>
    </dgm:pt>
    <dgm:pt modelId="{E42C7EE7-7896-4135-ADEA-EB69A286FB7E}" type="pres">
      <dgm:prSet presAssocID="{0153982A-6116-4D84-A6DF-F039FA6E96CC}" presName="sibTrans" presStyleLbl="node1" presStyleIdx="1" presStyleCnt="6"/>
      <dgm:spPr/>
      <dgm:t>
        <a:bodyPr/>
        <a:lstStyle/>
        <a:p>
          <a:endParaRPr lang="es-EC"/>
        </a:p>
      </dgm:t>
    </dgm:pt>
    <dgm:pt modelId="{80602DE0-EAF7-478A-ACE2-8AD7B6258281}" type="pres">
      <dgm:prSet presAssocID="{9E1F4116-F8E9-48B4-8F40-7C86D229C741}" presName="dummy" presStyleCnt="0"/>
      <dgm:spPr/>
    </dgm:pt>
    <dgm:pt modelId="{686BB80B-6150-4D5F-B12A-758E1430C81D}" type="pres">
      <dgm:prSet presAssocID="{9E1F4116-F8E9-48B4-8F40-7C86D229C741}" presName="node" presStyleLbl="revTx" presStyleIdx="2" presStyleCnt="6">
        <dgm:presLayoutVars>
          <dgm:bulletEnabled val="1"/>
        </dgm:presLayoutVars>
      </dgm:prSet>
      <dgm:spPr/>
      <dgm:t>
        <a:bodyPr/>
        <a:lstStyle/>
        <a:p>
          <a:endParaRPr lang="es-EC"/>
        </a:p>
      </dgm:t>
    </dgm:pt>
    <dgm:pt modelId="{02B7A283-EE93-4B45-8F51-654032772DAF}" type="pres">
      <dgm:prSet presAssocID="{9CB30960-2386-4E1A-8DC6-A8CD2BF18BF9}" presName="sibTrans" presStyleLbl="node1" presStyleIdx="2" presStyleCnt="6"/>
      <dgm:spPr/>
      <dgm:t>
        <a:bodyPr/>
        <a:lstStyle/>
        <a:p>
          <a:endParaRPr lang="es-EC"/>
        </a:p>
      </dgm:t>
    </dgm:pt>
    <dgm:pt modelId="{4A4D14D2-FE0E-4728-B1B3-292874CA2120}" type="pres">
      <dgm:prSet presAssocID="{0244E3F3-5F7A-422C-8DF6-F93AF6244273}" presName="dummy" presStyleCnt="0"/>
      <dgm:spPr/>
    </dgm:pt>
    <dgm:pt modelId="{E001B64B-1956-46FC-B5A3-F9FBBFEE5769}" type="pres">
      <dgm:prSet presAssocID="{0244E3F3-5F7A-422C-8DF6-F93AF6244273}" presName="node" presStyleLbl="revTx" presStyleIdx="3" presStyleCnt="6">
        <dgm:presLayoutVars>
          <dgm:bulletEnabled val="1"/>
        </dgm:presLayoutVars>
      </dgm:prSet>
      <dgm:spPr/>
      <dgm:t>
        <a:bodyPr/>
        <a:lstStyle/>
        <a:p>
          <a:endParaRPr lang="es-EC"/>
        </a:p>
      </dgm:t>
    </dgm:pt>
    <dgm:pt modelId="{8AB72F57-73C3-4A15-9A0F-040285CEF5CE}" type="pres">
      <dgm:prSet presAssocID="{50B04DD6-CC70-47F4-8325-556ECE3C9F7E}" presName="sibTrans" presStyleLbl="node1" presStyleIdx="3" presStyleCnt="6"/>
      <dgm:spPr/>
      <dgm:t>
        <a:bodyPr/>
        <a:lstStyle/>
        <a:p>
          <a:endParaRPr lang="es-EC"/>
        </a:p>
      </dgm:t>
    </dgm:pt>
    <dgm:pt modelId="{1C90A089-4682-4BF4-BFC9-5DC0B0A22230}" type="pres">
      <dgm:prSet presAssocID="{75B5B63D-09AD-4CC8-AA0F-19B11D62547B}" presName="dummy" presStyleCnt="0"/>
      <dgm:spPr/>
    </dgm:pt>
    <dgm:pt modelId="{66F6E172-6479-4E23-B646-268AC51BC2F4}" type="pres">
      <dgm:prSet presAssocID="{75B5B63D-09AD-4CC8-AA0F-19B11D62547B}" presName="node" presStyleLbl="revTx" presStyleIdx="4" presStyleCnt="6">
        <dgm:presLayoutVars>
          <dgm:bulletEnabled val="1"/>
        </dgm:presLayoutVars>
      </dgm:prSet>
      <dgm:spPr/>
      <dgm:t>
        <a:bodyPr/>
        <a:lstStyle/>
        <a:p>
          <a:endParaRPr lang="es-EC"/>
        </a:p>
      </dgm:t>
    </dgm:pt>
    <dgm:pt modelId="{3929161B-C17F-4471-83BD-26C4A7BB593F}" type="pres">
      <dgm:prSet presAssocID="{4E9D9482-55D4-4D20-83EF-FFED81D9C639}" presName="sibTrans" presStyleLbl="node1" presStyleIdx="4" presStyleCnt="6"/>
      <dgm:spPr/>
      <dgm:t>
        <a:bodyPr/>
        <a:lstStyle/>
        <a:p>
          <a:endParaRPr lang="es-EC"/>
        </a:p>
      </dgm:t>
    </dgm:pt>
    <dgm:pt modelId="{C141DB4D-A3AF-4B83-85A2-0A2F8F1BCEAB}" type="pres">
      <dgm:prSet presAssocID="{A99C21B4-584F-434A-ACE7-7630B85C5B18}" presName="dummy" presStyleCnt="0"/>
      <dgm:spPr/>
    </dgm:pt>
    <dgm:pt modelId="{E1B5BB91-82C3-4F79-9321-FF642ABF206E}" type="pres">
      <dgm:prSet presAssocID="{A99C21B4-584F-434A-ACE7-7630B85C5B18}" presName="node" presStyleLbl="revTx" presStyleIdx="5" presStyleCnt="6">
        <dgm:presLayoutVars>
          <dgm:bulletEnabled val="1"/>
        </dgm:presLayoutVars>
      </dgm:prSet>
      <dgm:spPr/>
      <dgm:t>
        <a:bodyPr/>
        <a:lstStyle/>
        <a:p>
          <a:endParaRPr lang="es-EC"/>
        </a:p>
      </dgm:t>
    </dgm:pt>
    <dgm:pt modelId="{7D9FB344-E835-4E55-9CC8-BD524241CA26}" type="pres">
      <dgm:prSet presAssocID="{31FCC462-950D-46DC-AF55-359F0A8DED58}" presName="sibTrans" presStyleLbl="node1" presStyleIdx="5" presStyleCnt="6"/>
      <dgm:spPr/>
      <dgm:t>
        <a:bodyPr/>
        <a:lstStyle/>
        <a:p>
          <a:endParaRPr lang="es-EC"/>
        </a:p>
      </dgm:t>
    </dgm:pt>
  </dgm:ptLst>
  <dgm:cxnLst>
    <dgm:cxn modelId="{86BE62A8-A598-4DAB-88A1-AFF338BAD8A3}" type="presOf" srcId="{04027298-093C-4D64-8616-9A2E87BADADC}" destId="{B2C756C3-3BDE-4EE5-BA95-6819AAE36E11}" srcOrd="0" destOrd="0" presId="urn:microsoft.com/office/officeart/2005/8/layout/cycle1"/>
    <dgm:cxn modelId="{39FC1790-9A27-44F9-BBEA-C3B6A8EC08F9}" srcId="{D32D2DA0-C01C-49C0-BE1B-EE2178C523F5}" destId="{792C4BB9-EA64-4C67-AC1B-FB586087CECC}" srcOrd="0" destOrd="0" parTransId="{F0FDAC14-D305-4BC3-9E5B-92DE22AE4759}" sibTransId="{04027298-093C-4D64-8616-9A2E87BADADC}"/>
    <dgm:cxn modelId="{80448CB9-5A49-4514-9131-6FB582E4D99D}" srcId="{D32D2DA0-C01C-49C0-BE1B-EE2178C523F5}" destId="{0244E3F3-5F7A-422C-8DF6-F93AF6244273}" srcOrd="3" destOrd="0" parTransId="{3648CE7D-4320-48B8-AAEC-18A6953D9343}" sibTransId="{50B04DD6-CC70-47F4-8325-556ECE3C9F7E}"/>
    <dgm:cxn modelId="{A0D4CFD6-86A7-4005-BA4B-8F220D157ABA}" srcId="{D32D2DA0-C01C-49C0-BE1B-EE2178C523F5}" destId="{9E1F4116-F8E9-48B4-8F40-7C86D229C741}" srcOrd="2" destOrd="0" parTransId="{4CA403A8-FDBC-404A-A66A-5AFD010246A6}" sibTransId="{9CB30960-2386-4E1A-8DC6-A8CD2BF18BF9}"/>
    <dgm:cxn modelId="{FC3FF77B-1FF8-49F4-A81D-B0B8F1FCC611}" type="presOf" srcId="{D32D2DA0-C01C-49C0-BE1B-EE2178C523F5}" destId="{7977FCE1-344F-4557-A2F5-D00D00BC2150}" srcOrd="0" destOrd="0" presId="urn:microsoft.com/office/officeart/2005/8/layout/cycle1"/>
    <dgm:cxn modelId="{C0B696B3-AB32-4FB1-8CA9-466FC941A3E5}" srcId="{D32D2DA0-C01C-49C0-BE1B-EE2178C523F5}" destId="{E6626909-3714-4135-A300-697AA49FFBC3}" srcOrd="1" destOrd="0" parTransId="{CEBAA6E3-3CD4-4734-8278-09B2978EB256}" sibTransId="{0153982A-6116-4D84-A6DF-F039FA6E96CC}"/>
    <dgm:cxn modelId="{9182F851-D242-40A7-AC89-51D298E0FF40}" type="presOf" srcId="{4E9D9482-55D4-4D20-83EF-FFED81D9C639}" destId="{3929161B-C17F-4471-83BD-26C4A7BB593F}" srcOrd="0" destOrd="0" presId="urn:microsoft.com/office/officeart/2005/8/layout/cycle1"/>
    <dgm:cxn modelId="{6869A16E-A0F7-4CD1-944D-D75B34C83521}" type="presOf" srcId="{792C4BB9-EA64-4C67-AC1B-FB586087CECC}" destId="{2BF130AA-3424-4D1D-9BDF-B379A632D711}" srcOrd="0" destOrd="0" presId="urn:microsoft.com/office/officeart/2005/8/layout/cycle1"/>
    <dgm:cxn modelId="{DF77CBE6-BEAD-456C-82E5-3936D5230A10}" srcId="{D32D2DA0-C01C-49C0-BE1B-EE2178C523F5}" destId="{A99C21B4-584F-434A-ACE7-7630B85C5B18}" srcOrd="5" destOrd="0" parTransId="{308BB744-FC4B-42E1-B404-51D282DF8441}" sibTransId="{31FCC462-950D-46DC-AF55-359F0A8DED58}"/>
    <dgm:cxn modelId="{9926757C-D0F2-45B7-9FD4-D0B3DC55A697}" type="presOf" srcId="{9E1F4116-F8E9-48B4-8F40-7C86D229C741}" destId="{686BB80B-6150-4D5F-B12A-758E1430C81D}" srcOrd="0" destOrd="0" presId="urn:microsoft.com/office/officeart/2005/8/layout/cycle1"/>
    <dgm:cxn modelId="{B0FA1C0D-7D40-4E74-9DBB-82AA2BC4AFAF}" type="presOf" srcId="{31FCC462-950D-46DC-AF55-359F0A8DED58}" destId="{7D9FB344-E835-4E55-9CC8-BD524241CA26}" srcOrd="0" destOrd="0" presId="urn:microsoft.com/office/officeart/2005/8/layout/cycle1"/>
    <dgm:cxn modelId="{FF4009E9-EBA1-482C-8D6C-FC6146B6DEDF}" type="presOf" srcId="{50B04DD6-CC70-47F4-8325-556ECE3C9F7E}" destId="{8AB72F57-73C3-4A15-9A0F-040285CEF5CE}" srcOrd="0" destOrd="0" presId="urn:microsoft.com/office/officeart/2005/8/layout/cycle1"/>
    <dgm:cxn modelId="{2578FBA9-7915-4F6D-B77E-EF83A9C39483}" type="presOf" srcId="{75B5B63D-09AD-4CC8-AA0F-19B11D62547B}" destId="{66F6E172-6479-4E23-B646-268AC51BC2F4}" srcOrd="0" destOrd="0" presId="urn:microsoft.com/office/officeart/2005/8/layout/cycle1"/>
    <dgm:cxn modelId="{BCEC7E69-0891-4553-A42C-48EF8E5ADA16}" type="presOf" srcId="{9CB30960-2386-4E1A-8DC6-A8CD2BF18BF9}" destId="{02B7A283-EE93-4B45-8F51-654032772DAF}" srcOrd="0" destOrd="0" presId="urn:microsoft.com/office/officeart/2005/8/layout/cycle1"/>
    <dgm:cxn modelId="{C00F03DB-9BA3-44E8-A7F4-441D7CF5757D}" srcId="{D32D2DA0-C01C-49C0-BE1B-EE2178C523F5}" destId="{75B5B63D-09AD-4CC8-AA0F-19B11D62547B}" srcOrd="4" destOrd="0" parTransId="{66CD4953-5285-4DAF-B3AA-7BC9B6B43D94}" sibTransId="{4E9D9482-55D4-4D20-83EF-FFED81D9C639}"/>
    <dgm:cxn modelId="{6E7ED940-77CF-4632-927D-29AB76B80C11}" type="presOf" srcId="{A99C21B4-584F-434A-ACE7-7630B85C5B18}" destId="{E1B5BB91-82C3-4F79-9321-FF642ABF206E}" srcOrd="0" destOrd="0" presId="urn:microsoft.com/office/officeart/2005/8/layout/cycle1"/>
    <dgm:cxn modelId="{DD9BF852-9AF1-407A-B700-24C5C29048FB}" type="presOf" srcId="{E6626909-3714-4135-A300-697AA49FFBC3}" destId="{5E8B6B22-7E74-44E3-A531-91E2C44981CB}" srcOrd="0" destOrd="0" presId="urn:microsoft.com/office/officeart/2005/8/layout/cycle1"/>
    <dgm:cxn modelId="{95FED925-F609-4F70-982A-876C5D4F09F5}" type="presOf" srcId="{0244E3F3-5F7A-422C-8DF6-F93AF6244273}" destId="{E001B64B-1956-46FC-B5A3-F9FBBFEE5769}" srcOrd="0" destOrd="0" presId="urn:microsoft.com/office/officeart/2005/8/layout/cycle1"/>
    <dgm:cxn modelId="{16244E85-C5C5-4603-962A-9BA215302CE5}" type="presOf" srcId="{0153982A-6116-4D84-A6DF-F039FA6E96CC}" destId="{E42C7EE7-7896-4135-ADEA-EB69A286FB7E}" srcOrd="0" destOrd="0" presId="urn:microsoft.com/office/officeart/2005/8/layout/cycle1"/>
    <dgm:cxn modelId="{E84EC5D4-F96F-49B2-8F6C-BA7A5C0FEA1F}" type="presParOf" srcId="{7977FCE1-344F-4557-A2F5-D00D00BC2150}" destId="{124580DA-87AF-4508-94F4-49A105C54B4C}" srcOrd="0" destOrd="0" presId="urn:microsoft.com/office/officeart/2005/8/layout/cycle1"/>
    <dgm:cxn modelId="{84B6E178-2EDD-4463-BD2D-4D1FE965BFC6}" type="presParOf" srcId="{7977FCE1-344F-4557-A2F5-D00D00BC2150}" destId="{2BF130AA-3424-4D1D-9BDF-B379A632D711}" srcOrd="1" destOrd="0" presId="urn:microsoft.com/office/officeart/2005/8/layout/cycle1"/>
    <dgm:cxn modelId="{22F1DD8F-627A-423B-92A2-1EFE70E5BC45}" type="presParOf" srcId="{7977FCE1-344F-4557-A2F5-D00D00BC2150}" destId="{B2C756C3-3BDE-4EE5-BA95-6819AAE36E11}" srcOrd="2" destOrd="0" presId="urn:microsoft.com/office/officeart/2005/8/layout/cycle1"/>
    <dgm:cxn modelId="{CF26BFED-86F0-4C36-972F-3E8295BE2AC9}" type="presParOf" srcId="{7977FCE1-344F-4557-A2F5-D00D00BC2150}" destId="{EC4FB152-E9C3-4089-A7CE-2D3A0179B0A7}" srcOrd="3" destOrd="0" presId="urn:microsoft.com/office/officeart/2005/8/layout/cycle1"/>
    <dgm:cxn modelId="{149A1447-3388-4717-B1DD-FF39A806D6FD}" type="presParOf" srcId="{7977FCE1-344F-4557-A2F5-D00D00BC2150}" destId="{5E8B6B22-7E74-44E3-A531-91E2C44981CB}" srcOrd="4" destOrd="0" presId="urn:microsoft.com/office/officeart/2005/8/layout/cycle1"/>
    <dgm:cxn modelId="{7BD116BB-2250-4B64-B94F-E1A9AEB30A7F}" type="presParOf" srcId="{7977FCE1-344F-4557-A2F5-D00D00BC2150}" destId="{E42C7EE7-7896-4135-ADEA-EB69A286FB7E}" srcOrd="5" destOrd="0" presId="urn:microsoft.com/office/officeart/2005/8/layout/cycle1"/>
    <dgm:cxn modelId="{A4E99F42-7E6B-4D83-8F60-6FEE5717E9F1}" type="presParOf" srcId="{7977FCE1-344F-4557-A2F5-D00D00BC2150}" destId="{80602DE0-EAF7-478A-ACE2-8AD7B6258281}" srcOrd="6" destOrd="0" presId="urn:microsoft.com/office/officeart/2005/8/layout/cycle1"/>
    <dgm:cxn modelId="{757378A3-226F-4992-909E-D702B6318051}" type="presParOf" srcId="{7977FCE1-344F-4557-A2F5-D00D00BC2150}" destId="{686BB80B-6150-4D5F-B12A-758E1430C81D}" srcOrd="7" destOrd="0" presId="urn:microsoft.com/office/officeart/2005/8/layout/cycle1"/>
    <dgm:cxn modelId="{D103AAEF-12FD-4FD7-8225-E3DC2278064B}" type="presParOf" srcId="{7977FCE1-344F-4557-A2F5-D00D00BC2150}" destId="{02B7A283-EE93-4B45-8F51-654032772DAF}" srcOrd="8" destOrd="0" presId="urn:microsoft.com/office/officeart/2005/8/layout/cycle1"/>
    <dgm:cxn modelId="{C1A05C07-0256-4936-A530-770D2E8F414C}" type="presParOf" srcId="{7977FCE1-344F-4557-A2F5-D00D00BC2150}" destId="{4A4D14D2-FE0E-4728-B1B3-292874CA2120}" srcOrd="9" destOrd="0" presId="urn:microsoft.com/office/officeart/2005/8/layout/cycle1"/>
    <dgm:cxn modelId="{C661CC69-E6D7-49FF-9533-8CFE0DCC2A07}" type="presParOf" srcId="{7977FCE1-344F-4557-A2F5-D00D00BC2150}" destId="{E001B64B-1956-46FC-B5A3-F9FBBFEE5769}" srcOrd="10" destOrd="0" presId="urn:microsoft.com/office/officeart/2005/8/layout/cycle1"/>
    <dgm:cxn modelId="{51C8FCED-D117-4400-80BD-004313F722B8}" type="presParOf" srcId="{7977FCE1-344F-4557-A2F5-D00D00BC2150}" destId="{8AB72F57-73C3-4A15-9A0F-040285CEF5CE}" srcOrd="11" destOrd="0" presId="urn:microsoft.com/office/officeart/2005/8/layout/cycle1"/>
    <dgm:cxn modelId="{40F99040-C261-4FA3-98DF-E34C338DF302}" type="presParOf" srcId="{7977FCE1-344F-4557-A2F5-D00D00BC2150}" destId="{1C90A089-4682-4BF4-BFC9-5DC0B0A22230}" srcOrd="12" destOrd="0" presId="urn:microsoft.com/office/officeart/2005/8/layout/cycle1"/>
    <dgm:cxn modelId="{51259193-FD78-45B2-B47C-7126A1664E20}" type="presParOf" srcId="{7977FCE1-344F-4557-A2F5-D00D00BC2150}" destId="{66F6E172-6479-4E23-B646-268AC51BC2F4}" srcOrd="13" destOrd="0" presId="urn:microsoft.com/office/officeart/2005/8/layout/cycle1"/>
    <dgm:cxn modelId="{C52BB5C8-9336-4303-A9C1-A4E7A38F9F5D}" type="presParOf" srcId="{7977FCE1-344F-4557-A2F5-D00D00BC2150}" destId="{3929161B-C17F-4471-83BD-26C4A7BB593F}" srcOrd="14" destOrd="0" presId="urn:microsoft.com/office/officeart/2005/8/layout/cycle1"/>
    <dgm:cxn modelId="{81409265-9865-4F4C-9D07-F0CAAFFBB9FF}" type="presParOf" srcId="{7977FCE1-344F-4557-A2F5-D00D00BC2150}" destId="{C141DB4D-A3AF-4B83-85A2-0A2F8F1BCEAB}" srcOrd="15" destOrd="0" presId="urn:microsoft.com/office/officeart/2005/8/layout/cycle1"/>
    <dgm:cxn modelId="{61036AC7-75B5-436F-B126-AC015EE69E0C}" type="presParOf" srcId="{7977FCE1-344F-4557-A2F5-D00D00BC2150}" destId="{E1B5BB91-82C3-4F79-9321-FF642ABF206E}" srcOrd="16" destOrd="0" presId="urn:microsoft.com/office/officeart/2005/8/layout/cycle1"/>
    <dgm:cxn modelId="{FFDDA112-8775-418C-A2D2-3057791E3794}" type="presParOf" srcId="{7977FCE1-344F-4557-A2F5-D00D00BC2150}" destId="{7D9FB344-E835-4E55-9CC8-BD524241CA26}" srcOrd="17"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8F5467-596F-4D04-96E6-53CDD748996E}" type="doc">
      <dgm:prSet loTypeId="urn:microsoft.com/office/officeart/2005/8/layout/chevron1" loCatId="process" qsTypeId="urn:microsoft.com/office/officeart/2005/8/quickstyle/simple1" qsCatId="simple" csTypeId="urn:microsoft.com/office/officeart/2005/8/colors/accent1_2" csCatId="accent1" phldr="1"/>
      <dgm:spPr/>
    </dgm:pt>
    <dgm:pt modelId="{A252B5CC-E673-4BE3-AA9C-C0B417DA664F}">
      <dgm:prSet phldrT="[Texto]"/>
      <dgm:spPr/>
      <dgm:t>
        <a:bodyPr/>
        <a:lstStyle/>
        <a:p>
          <a:r>
            <a:rPr lang="es-EC" b="1" dirty="0" smtClean="0"/>
            <a:t>1.Creación Campañas</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07A2AC5-B7CD-46B4-925D-B2965C8C781A}" type="parTrans" cxnId="{53075615-6209-4332-AE08-C79C19D7EEDD}">
      <dgm:prSet/>
      <dgm:spPr/>
      <dgm:t>
        <a:bodyPr/>
        <a:lstStyle/>
        <a:p>
          <a:endParaRPr lang="es-EC"/>
        </a:p>
      </dgm:t>
    </dgm:pt>
    <dgm:pt modelId="{B4C877E9-1D4B-4DB0-8BB0-B618C29FFF94}" type="sibTrans" cxnId="{53075615-6209-4332-AE08-C79C19D7EEDD}">
      <dgm:prSet/>
      <dgm:spPr/>
      <dgm:t>
        <a:bodyPr/>
        <a:lstStyle/>
        <a:p>
          <a:endParaRPr lang="es-EC"/>
        </a:p>
      </dgm:t>
    </dgm:pt>
    <dgm:pt modelId="{C92A4CFC-3198-4724-9910-F9D69DDFB926}">
      <dgm:prSet phldrT="[Texto]"/>
      <dgm:spPr/>
      <dgm:t>
        <a:bodyPr/>
        <a:lstStyle/>
        <a:p>
          <a:r>
            <a:rPr lang="es-EC" b="1" dirty="0" smtClean="0"/>
            <a:t>2.Definición  Parámetros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DE567F6-336C-4A21-BF80-C3D853C4B1FD}" type="parTrans" cxnId="{930AD6D7-B666-4982-A45E-98EB061A377B}">
      <dgm:prSet/>
      <dgm:spPr/>
      <dgm:t>
        <a:bodyPr/>
        <a:lstStyle/>
        <a:p>
          <a:endParaRPr lang="es-EC"/>
        </a:p>
      </dgm:t>
    </dgm:pt>
    <dgm:pt modelId="{C20825CB-F642-44FC-B4AB-AF5933522C17}" type="sibTrans" cxnId="{930AD6D7-B666-4982-A45E-98EB061A377B}">
      <dgm:prSet/>
      <dgm:spPr/>
      <dgm:t>
        <a:bodyPr/>
        <a:lstStyle/>
        <a:p>
          <a:endParaRPr lang="es-EC"/>
        </a:p>
      </dgm:t>
    </dgm:pt>
    <dgm:pt modelId="{011B2849-06C1-40AD-8D42-183FC7A5DAAF}">
      <dgm:prSet phldrT="[Texto]"/>
      <dgm:spPr/>
      <dgm:t>
        <a:bodyPr/>
        <a:lstStyle/>
        <a:p>
          <a:r>
            <a:rPr lang="es-EC" b="1" dirty="0" smtClean="0"/>
            <a:t>3.Cálculo de Parámetros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14BC201E-C7E8-4EBA-901D-C2AD8C8081D5}" type="parTrans" cxnId="{6676678C-1A64-4A81-BD8E-BEFEF4A5CE18}">
      <dgm:prSet/>
      <dgm:spPr/>
      <dgm:t>
        <a:bodyPr/>
        <a:lstStyle/>
        <a:p>
          <a:endParaRPr lang="es-EC"/>
        </a:p>
      </dgm:t>
    </dgm:pt>
    <dgm:pt modelId="{E9993A2F-AE8D-44B5-AB4E-E1B7865680C7}" type="sibTrans" cxnId="{6676678C-1A64-4A81-BD8E-BEFEF4A5CE18}">
      <dgm:prSet/>
      <dgm:spPr/>
      <dgm:t>
        <a:bodyPr/>
        <a:lstStyle/>
        <a:p>
          <a:endParaRPr lang="es-EC"/>
        </a:p>
      </dgm:t>
    </dgm:pt>
    <dgm:pt modelId="{C1906B95-581F-453B-BCE0-EF249DC55D29}">
      <dgm:prSet phldrT="[Texto]"/>
      <dgm:spPr/>
      <dgm:t>
        <a:bodyPr/>
        <a:lstStyle/>
        <a:p>
          <a:r>
            <a:rPr lang="es-EC" b="1" dirty="0" smtClean="0"/>
            <a:t>4. Distribuir Campaña</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339D164-EBBC-4A17-A1CD-79EA6E17DC3F}" type="parTrans" cxnId="{844CE115-34A2-4EA4-A56D-C41A34AF80B5}">
      <dgm:prSet/>
      <dgm:spPr/>
      <dgm:t>
        <a:bodyPr/>
        <a:lstStyle/>
        <a:p>
          <a:endParaRPr lang="es-EC"/>
        </a:p>
      </dgm:t>
    </dgm:pt>
    <dgm:pt modelId="{06A30D69-5DCE-4ED0-A038-F5508AFEDC70}" type="sibTrans" cxnId="{844CE115-34A2-4EA4-A56D-C41A34AF80B5}">
      <dgm:prSet/>
      <dgm:spPr/>
      <dgm:t>
        <a:bodyPr/>
        <a:lstStyle/>
        <a:p>
          <a:endParaRPr lang="es-EC"/>
        </a:p>
      </dgm:t>
    </dgm:pt>
    <dgm:pt modelId="{69AAB4C8-CCEF-4642-85F7-BCE0588DB451}">
      <dgm:prSet phldrT="[Texto]"/>
      <dgm:spPr/>
      <dgm:t>
        <a:bodyPr/>
        <a:lstStyle/>
        <a:p>
          <a:r>
            <a:rPr lang="es-EC" b="1" dirty="0" smtClean="0"/>
            <a:t>5. Medición y Reportes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939C6C1-BF23-4C9C-99C4-12224F1E736E}" type="parTrans" cxnId="{FB25B695-CBBB-4835-81FB-4DDC7F8FE1AD}">
      <dgm:prSet/>
      <dgm:spPr/>
      <dgm:t>
        <a:bodyPr/>
        <a:lstStyle/>
        <a:p>
          <a:endParaRPr lang="es-EC"/>
        </a:p>
      </dgm:t>
    </dgm:pt>
    <dgm:pt modelId="{91D7ED0B-0E2C-487F-80BC-4E6536C6EB21}" type="sibTrans" cxnId="{FB25B695-CBBB-4835-81FB-4DDC7F8FE1AD}">
      <dgm:prSet/>
      <dgm:spPr/>
      <dgm:t>
        <a:bodyPr/>
        <a:lstStyle/>
        <a:p>
          <a:endParaRPr lang="es-EC"/>
        </a:p>
      </dgm:t>
    </dgm:pt>
    <dgm:pt modelId="{D3B5B3BB-B797-414C-A01D-E3CA85F9EF07}">
      <dgm:prSet phldrT="[Texto]"/>
      <dgm:spPr/>
      <dgm:t>
        <a:bodyPr/>
        <a:lstStyle/>
        <a:p>
          <a:r>
            <a:rPr lang="es-EC" b="1" dirty="0" smtClean="0"/>
            <a:t>6. Toma </a:t>
          </a:r>
          <a:r>
            <a:rPr lang="es-EC" b="1" smtClean="0"/>
            <a:t>de Decisiones</a:t>
          </a:r>
          <a:endParaRPr lang="es-EC" b="1" dirty="0" smtClean="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6523832-D1FF-421C-A8A1-CCD78982A11C}" type="parTrans" cxnId="{0E51F09C-449A-41B3-A54C-1CC348155651}">
      <dgm:prSet/>
      <dgm:spPr/>
      <dgm:t>
        <a:bodyPr/>
        <a:lstStyle/>
        <a:p>
          <a:endParaRPr lang="es-EC"/>
        </a:p>
      </dgm:t>
    </dgm:pt>
    <dgm:pt modelId="{AF0A3AB4-8DC5-4096-B01A-EB671E0E0226}" type="sibTrans" cxnId="{0E51F09C-449A-41B3-A54C-1CC348155651}">
      <dgm:prSet/>
      <dgm:spPr/>
      <dgm:t>
        <a:bodyPr/>
        <a:lstStyle/>
        <a:p>
          <a:endParaRPr lang="es-EC"/>
        </a:p>
      </dgm:t>
    </dgm:pt>
    <dgm:pt modelId="{C3202528-7D25-4548-A106-66C3A75272D8}" type="pres">
      <dgm:prSet presAssocID="{0E8F5467-596F-4D04-96E6-53CDD748996E}" presName="Name0" presStyleCnt="0">
        <dgm:presLayoutVars>
          <dgm:dir/>
          <dgm:animLvl val="lvl"/>
          <dgm:resizeHandles val="exact"/>
        </dgm:presLayoutVars>
      </dgm:prSet>
      <dgm:spPr/>
    </dgm:pt>
    <dgm:pt modelId="{F1EFFA8C-6F1B-4CA2-A916-563E6EE63674}" type="pres">
      <dgm:prSet presAssocID="{A252B5CC-E673-4BE3-AA9C-C0B417DA664F}" presName="parTxOnly" presStyleLbl="node1" presStyleIdx="0" presStyleCnt="6">
        <dgm:presLayoutVars>
          <dgm:chMax val="0"/>
          <dgm:chPref val="0"/>
          <dgm:bulletEnabled val="1"/>
        </dgm:presLayoutVars>
      </dgm:prSet>
      <dgm:spPr/>
      <dgm:t>
        <a:bodyPr/>
        <a:lstStyle/>
        <a:p>
          <a:endParaRPr lang="es-EC"/>
        </a:p>
      </dgm:t>
    </dgm:pt>
    <dgm:pt modelId="{FE9306D6-C94F-478D-9E93-52EB4CD38CA1}" type="pres">
      <dgm:prSet presAssocID="{B4C877E9-1D4B-4DB0-8BB0-B618C29FFF94}" presName="parTxOnlySpace" presStyleCnt="0"/>
      <dgm:spPr/>
    </dgm:pt>
    <dgm:pt modelId="{B7995927-6B04-4A9A-ACE5-BAEEF3602011}" type="pres">
      <dgm:prSet presAssocID="{C92A4CFC-3198-4724-9910-F9D69DDFB926}" presName="parTxOnly" presStyleLbl="node1" presStyleIdx="1" presStyleCnt="6">
        <dgm:presLayoutVars>
          <dgm:chMax val="0"/>
          <dgm:chPref val="0"/>
          <dgm:bulletEnabled val="1"/>
        </dgm:presLayoutVars>
      </dgm:prSet>
      <dgm:spPr/>
      <dgm:t>
        <a:bodyPr/>
        <a:lstStyle/>
        <a:p>
          <a:endParaRPr lang="es-EC"/>
        </a:p>
      </dgm:t>
    </dgm:pt>
    <dgm:pt modelId="{F50B2E39-61FA-46B8-BE1E-1D6F2DAFCE7E}" type="pres">
      <dgm:prSet presAssocID="{C20825CB-F642-44FC-B4AB-AF5933522C17}" presName="parTxOnlySpace" presStyleCnt="0"/>
      <dgm:spPr/>
    </dgm:pt>
    <dgm:pt modelId="{DCC8AABF-C7B7-4187-A920-678FE024B108}" type="pres">
      <dgm:prSet presAssocID="{011B2849-06C1-40AD-8D42-183FC7A5DAAF}" presName="parTxOnly" presStyleLbl="node1" presStyleIdx="2" presStyleCnt="6">
        <dgm:presLayoutVars>
          <dgm:chMax val="0"/>
          <dgm:chPref val="0"/>
          <dgm:bulletEnabled val="1"/>
        </dgm:presLayoutVars>
      </dgm:prSet>
      <dgm:spPr/>
      <dgm:t>
        <a:bodyPr/>
        <a:lstStyle/>
        <a:p>
          <a:endParaRPr lang="es-EC"/>
        </a:p>
      </dgm:t>
    </dgm:pt>
    <dgm:pt modelId="{8B75316F-E83F-4234-A24D-1E2ACD6568AF}" type="pres">
      <dgm:prSet presAssocID="{E9993A2F-AE8D-44B5-AB4E-E1B7865680C7}" presName="parTxOnlySpace" presStyleCnt="0"/>
      <dgm:spPr/>
    </dgm:pt>
    <dgm:pt modelId="{57BB9F75-06F0-4292-8533-FAD47D28FEE2}" type="pres">
      <dgm:prSet presAssocID="{C1906B95-581F-453B-BCE0-EF249DC55D29}" presName="parTxOnly" presStyleLbl="node1" presStyleIdx="3" presStyleCnt="6">
        <dgm:presLayoutVars>
          <dgm:chMax val="0"/>
          <dgm:chPref val="0"/>
          <dgm:bulletEnabled val="1"/>
        </dgm:presLayoutVars>
      </dgm:prSet>
      <dgm:spPr/>
      <dgm:t>
        <a:bodyPr/>
        <a:lstStyle/>
        <a:p>
          <a:endParaRPr lang="es-EC"/>
        </a:p>
      </dgm:t>
    </dgm:pt>
    <dgm:pt modelId="{590530DA-6702-4641-8687-0E201A703740}" type="pres">
      <dgm:prSet presAssocID="{06A30D69-5DCE-4ED0-A038-F5508AFEDC70}" presName="parTxOnlySpace" presStyleCnt="0"/>
      <dgm:spPr/>
    </dgm:pt>
    <dgm:pt modelId="{CE4D080C-417C-40DD-81FC-E65400065995}" type="pres">
      <dgm:prSet presAssocID="{69AAB4C8-CCEF-4642-85F7-BCE0588DB451}" presName="parTxOnly" presStyleLbl="node1" presStyleIdx="4" presStyleCnt="6">
        <dgm:presLayoutVars>
          <dgm:chMax val="0"/>
          <dgm:chPref val="0"/>
          <dgm:bulletEnabled val="1"/>
        </dgm:presLayoutVars>
      </dgm:prSet>
      <dgm:spPr/>
      <dgm:t>
        <a:bodyPr/>
        <a:lstStyle/>
        <a:p>
          <a:endParaRPr lang="es-EC"/>
        </a:p>
      </dgm:t>
    </dgm:pt>
    <dgm:pt modelId="{35931D01-64E4-46C2-9405-EF2F45BBA697}" type="pres">
      <dgm:prSet presAssocID="{91D7ED0B-0E2C-487F-80BC-4E6536C6EB21}" presName="parTxOnlySpace" presStyleCnt="0"/>
      <dgm:spPr/>
    </dgm:pt>
    <dgm:pt modelId="{D5FA2436-21A6-4D87-A056-FC81D773A711}" type="pres">
      <dgm:prSet presAssocID="{D3B5B3BB-B797-414C-A01D-E3CA85F9EF07}" presName="parTxOnly" presStyleLbl="node1" presStyleIdx="5" presStyleCnt="6">
        <dgm:presLayoutVars>
          <dgm:chMax val="0"/>
          <dgm:chPref val="0"/>
          <dgm:bulletEnabled val="1"/>
        </dgm:presLayoutVars>
      </dgm:prSet>
      <dgm:spPr/>
      <dgm:t>
        <a:bodyPr/>
        <a:lstStyle/>
        <a:p>
          <a:endParaRPr lang="es-EC"/>
        </a:p>
      </dgm:t>
    </dgm:pt>
  </dgm:ptLst>
  <dgm:cxnLst>
    <dgm:cxn modelId="{6676678C-1A64-4A81-BD8E-BEFEF4A5CE18}" srcId="{0E8F5467-596F-4D04-96E6-53CDD748996E}" destId="{011B2849-06C1-40AD-8D42-183FC7A5DAAF}" srcOrd="2" destOrd="0" parTransId="{14BC201E-C7E8-4EBA-901D-C2AD8C8081D5}" sibTransId="{E9993A2F-AE8D-44B5-AB4E-E1B7865680C7}"/>
    <dgm:cxn modelId="{A8A5168C-90A1-431E-B120-C9EF1FE727B1}" type="presOf" srcId="{A252B5CC-E673-4BE3-AA9C-C0B417DA664F}" destId="{F1EFFA8C-6F1B-4CA2-A916-563E6EE63674}" srcOrd="0" destOrd="0" presId="urn:microsoft.com/office/officeart/2005/8/layout/chevron1"/>
    <dgm:cxn modelId="{53075615-6209-4332-AE08-C79C19D7EEDD}" srcId="{0E8F5467-596F-4D04-96E6-53CDD748996E}" destId="{A252B5CC-E673-4BE3-AA9C-C0B417DA664F}" srcOrd="0" destOrd="0" parTransId="{007A2AC5-B7CD-46B4-925D-B2965C8C781A}" sibTransId="{B4C877E9-1D4B-4DB0-8BB0-B618C29FFF94}"/>
    <dgm:cxn modelId="{3DE8D641-F797-4664-A0D5-12749332B8E6}" type="presOf" srcId="{011B2849-06C1-40AD-8D42-183FC7A5DAAF}" destId="{DCC8AABF-C7B7-4187-A920-678FE024B108}" srcOrd="0" destOrd="0" presId="urn:microsoft.com/office/officeart/2005/8/layout/chevron1"/>
    <dgm:cxn modelId="{844CE115-34A2-4EA4-A56D-C41A34AF80B5}" srcId="{0E8F5467-596F-4D04-96E6-53CDD748996E}" destId="{C1906B95-581F-453B-BCE0-EF249DC55D29}" srcOrd="3" destOrd="0" parTransId="{C339D164-EBBC-4A17-A1CD-79EA6E17DC3F}" sibTransId="{06A30D69-5DCE-4ED0-A038-F5508AFEDC70}"/>
    <dgm:cxn modelId="{0E51F09C-449A-41B3-A54C-1CC348155651}" srcId="{0E8F5467-596F-4D04-96E6-53CDD748996E}" destId="{D3B5B3BB-B797-414C-A01D-E3CA85F9EF07}" srcOrd="5" destOrd="0" parTransId="{56523832-D1FF-421C-A8A1-CCD78982A11C}" sibTransId="{AF0A3AB4-8DC5-4096-B01A-EB671E0E0226}"/>
    <dgm:cxn modelId="{4996CE0A-E4D7-40F2-9547-A5F779E289C1}" type="presOf" srcId="{C92A4CFC-3198-4724-9910-F9D69DDFB926}" destId="{B7995927-6B04-4A9A-ACE5-BAEEF3602011}" srcOrd="0" destOrd="0" presId="urn:microsoft.com/office/officeart/2005/8/layout/chevron1"/>
    <dgm:cxn modelId="{930AD6D7-B666-4982-A45E-98EB061A377B}" srcId="{0E8F5467-596F-4D04-96E6-53CDD748996E}" destId="{C92A4CFC-3198-4724-9910-F9D69DDFB926}" srcOrd="1" destOrd="0" parTransId="{4DE567F6-336C-4A21-BF80-C3D853C4B1FD}" sibTransId="{C20825CB-F642-44FC-B4AB-AF5933522C17}"/>
    <dgm:cxn modelId="{27B42226-798B-467A-BECF-449BB5D0F6FE}" type="presOf" srcId="{C1906B95-581F-453B-BCE0-EF249DC55D29}" destId="{57BB9F75-06F0-4292-8533-FAD47D28FEE2}" srcOrd="0" destOrd="0" presId="urn:microsoft.com/office/officeart/2005/8/layout/chevron1"/>
    <dgm:cxn modelId="{7470F8E5-8C9A-4C9E-AD08-EA4E415328AC}" type="presOf" srcId="{0E8F5467-596F-4D04-96E6-53CDD748996E}" destId="{C3202528-7D25-4548-A106-66C3A75272D8}" srcOrd="0" destOrd="0" presId="urn:microsoft.com/office/officeart/2005/8/layout/chevron1"/>
    <dgm:cxn modelId="{FB25B695-CBBB-4835-81FB-4DDC7F8FE1AD}" srcId="{0E8F5467-596F-4D04-96E6-53CDD748996E}" destId="{69AAB4C8-CCEF-4642-85F7-BCE0588DB451}" srcOrd="4" destOrd="0" parTransId="{C939C6C1-BF23-4C9C-99C4-12224F1E736E}" sibTransId="{91D7ED0B-0E2C-487F-80BC-4E6536C6EB21}"/>
    <dgm:cxn modelId="{FFEABBBF-F4CC-4AFE-8142-220E8D7C4D51}" type="presOf" srcId="{D3B5B3BB-B797-414C-A01D-E3CA85F9EF07}" destId="{D5FA2436-21A6-4D87-A056-FC81D773A711}" srcOrd="0" destOrd="0" presId="urn:microsoft.com/office/officeart/2005/8/layout/chevron1"/>
    <dgm:cxn modelId="{764B39C4-477A-44CF-8C5D-D18844AA9379}" type="presOf" srcId="{69AAB4C8-CCEF-4642-85F7-BCE0588DB451}" destId="{CE4D080C-417C-40DD-81FC-E65400065995}" srcOrd="0" destOrd="0" presId="urn:microsoft.com/office/officeart/2005/8/layout/chevron1"/>
    <dgm:cxn modelId="{2A8CFCEC-E9D5-44E4-A797-C0FC61CDE843}" type="presParOf" srcId="{C3202528-7D25-4548-A106-66C3A75272D8}" destId="{F1EFFA8C-6F1B-4CA2-A916-563E6EE63674}" srcOrd="0" destOrd="0" presId="urn:microsoft.com/office/officeart/2005/8/layout/chevron1"/>
    <dgm:cxn modelId="{4785A4F7-9433-4244-911B-E8E2AF67681D}" type="presParOf" srcId="{C3202528-7D25-4548-A106-66C3A75272D8}" destId="{FE9306D6-C94F-478D-9E93-52EB4CD38CA1}" srcOrd="1" destOrd="0" presId="urn:microsoft.com/office/officeart/2005/8/layout/chevron1"/>
    <dgm:cxn modelId="{65D25F0A-BBB3-4E65-84D4-BBF3E2449DC5}" type="presParOf" srcId="{C3202528-7D25-4548-A106-66C3A75272D8}" destId="{B7995927-6B04-4A9A-ACE5-BAEEF3602011}" srcOrd="2" destOrd="0" presId="urn:microsoft.com/office/officeart/2005/8/layout/chevron1"/>
    <dgm:cxn modelId="{F112BEEC-D6E4-45AB-B86E-A94256752224}" type="presParOf" srcId="{C3202528-7D25-4548-A106-66C3A75272D8}" destId="{F50B2E39-61FA-46B8-BE1E-1D6F2DAFCE7E}" srcOrd="3" destOrd="0" presId="urn:microsoft.com/office/officeart/2005/8/layout/chevron1"/>
    <dgm:cxn modelId="{9F49A8C0-E2C2-4323-ADCA-13FF5C7F0B32}" type="presParOf" srcId="{C3202528-7D25-4548-A106-66C3A75272D8}" destId="{DCC8AABF-C7B7-4187-A920-678FE024B108}" srcOrd="4" destOrd="0" presId="urn:microsoft.com/office/officeart/2005/8/layout/chevron1"/>
    <dgm:cxn modelId="{4C22951F-8C84-410E-96B6-D2E5383F0F8E}" type="presParOf" srcId="{C3202528-7D25-4548-A106-66C3A75272D8}" destId="{8B75316F-E83F-4234-A24D-1E2ACD6568AF}" srcOrd="5" destOrd="0" presId="urn:microsoft.com/office/officeart/2005/8/layout/chevron1"/>
    <dgm:cxn modelId="{C8027747-B6DD-4389-8C21-BE31F0DDFB41}" type="presParOf" srcId="{C3202528-7D25-4548-A106-66C3A75272D8}" destId="{57BB9F75-06F0-4292-8533-FAD47D28FEE2}" srcOrd="6" destOrd="0" presId="urn:microsoft.com/office/officeart/2005/8/layout/chevron1"/>
    <dgm:cxn modelId="{45F58984-35D7-4614-A72D-0590ADA1C582}" type="presParOf" srcId="{C3202528-7D25-4548-A106-66C3A75272D8}" destId="{590530DA-6702-4641-8687-0E201A703740}" srcOrd="7" destOrd="0" presId="urn:microsoft.com/office/officeart/2005/8/layout/chevron1"/>
    <dgm:cxn modelId="{ED765F46-DAF2-49F5-8DB1-CE25B318B0A1}" type="presParOf" srcId="{C3202528-7D25-4548-A106-66C3A75272D8}" destId="{CE4D080C-417C-40DD-81FC-E65400065995}" srcOrd="8" destOrd="0" presId="urn:microsoft.com/office/officeart/2005/8/layout/chevron1"/>
    <dgm:cxn modelId="{810C5116-495A-47AF-B815-1453220F43DC}" type="presParOf" srcId="{C3202528-7D25-4548-A106-66C3A75272D8}" destId="{35931D01-64E4-46C2-9405-EF2F45BBA697}" srcOrd="9" destOrd="0" presId="urn:microsoft.com/office/officeart/2005/8/layout/chevron1"/>
    <dgm:cxn modelId="{3DB47F2F-B697-4E2E-B024-FA2F9554773E}" type="presParOf" srcId="{C3202528-7D25-4548-A106-66C3A75272D8}" destId="{D5FA2436-21A6-4D87-A056-FC81D773A711}" srcOrd="10"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2D2DA0-C01C-49C0-BE1B-EE2178C523F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C"/>
        </a:p>
      </dgm:t>
    </dgm:pt>
    <dgm:pt modelId="{792C4BB9-EA64-4C67-AC1B-FB586087CECC}">
      <dgm:prSet phldrT="[Texto]"/>
      <dgm:spPr/>
      <dgm:t>
        <a:bodyPr/>
        <a:lstStyle/>
        <a:p>
          <a:r>
            <a:rPr lang="es-EC" dirty="0" smtClean="0"/>
            <a:t> </a:t>
          </a:r>
          <a:endParaRPr lang="es-EC" dirty="0"/>
        </a:p>
      </dgm:t>
    </dgm:pt>
    <dgm:pt modelId="{F0FDAC14-D305-4BC3-9E5B-92DE22AE4759}" type="parTrans" cxnId="{39FC1790-9A27-44F9-BBEA-C3B6A8EC08F9}">
      <dgm:prSet/>
      <dgm:spPr/>
      <dgm:t>
        <a:bodyPr/>
        <a:lstStyle/>
        <a:p>
          <a:endParaRPr lang="es-EC"/>
        </a:p>
      </dgm:t>
    </dgm:pt>
    <dgm:pt modelId="{04027298-093C-4D64-8616-9A2E87BADADC}" type="sibTrans" cxnId="{39FC1790-9A27-44F9-BBEA-C3B6A8EC08F9}">
      <dgm:prSet/>
      <dgm:spPr/>
      <dgm:t>
        <a:bodyPr/>
        <a:lstStyle/>
        <a:p>
          <a:endParaRPr lang="es-EC"/>
        </a:p>
      </dgm:t>
    </dgm:pt>
    <dgm:pt modelId="{E6626909-3714-4135-A300-697AA49FFBC3}">
      <dgm:prSet phldrT="[Texto]"/>
      <dgm:spPr/>
      <dgm:t>
        <a:bodyPr/>
        <a:lstStyle/>
        <a:p>
          <a:r>
            <a:rPr lang="es-EC" dirty="0" smtClean="0"/>
            <a:t> </a:t>
          </a:r>
          <a:endParaRPr lang="es-EC" dirty="0"/>
        </a:p>
      </dgm:t>
    </dgm:pt>
    <dgm:pt modelId="{CEBAA6E3-3CD4-4734-8278-09B2978EB256}" type="parTrans" cxnId="{C0B696B3-AB32-4FB1-8CA9-466FC941A3E5}">
      <dgm:prSet/>
      <dgm:spPr/>
      <dgm:t>
        <a:bodyPr/>
        <a:lstStyle/>
        <a:p>
          <a:endParaRPr lang="es-EC"/>
        </a:p>
      </dgm:t>
    </dgm:pt>
    <dgm:pt modelId="{0153982A-6116-4D84-A6DF-F039FA6E96CC}" type="sibTrans" cxnId="{C0B696B3-AB32-4FB1-8CA9-466FC941A3E5}">
      <dgm:prSet/>
      <dgm:spPr/>
      <dgm:t>
        <a:bodyPr/>
        <a:lstStyle/>
        <a:p>
          <a:endParaRPr lang="es-EC"/>
        </a:p>
      </dgm:t>
    </dgm:pt>
    <dgm:pt modelId="{9E1F4116-F8E9-48B4-8F40-7C86D229C741}">
      <dgm:prSet phldrT="[Texto]"/>
      <dgm:spPr/>
      <dgm:t>
        <a:bodyPr/>
        <a:lstStyle/>
        <a:p>
          <a:r>
            <a:rPr lang="es-EC" dirty="0" smtClean="0"/>
            <a:t> </a:t>
          </a:r>
          <a:endParaRPr lang="es-EC" dirty="0"/>
        </a:p>
      </dgm:t>
    </dgm:pt>
    <dgm:pt modelId="{4CA403A8-FDBC-404A-A66A-5AFD010246A6}" type="parTrans" cxnId="{A0D4CFD6-86A7-4005-BA4B-8F220D157ABA}">
      <dgm:prSet/>
      <dgm:spPr/>
      <dgm:t>
        <a:bodyPr/>
        <a:lstStyle/>
        <a:p>
          <a:endParaRPr lang="es-EC"/>
        </a:p>
      </dgm:t>
    </dgm:pt>
    <dgm:pt modelId="{9CB30960-2386-4E1A-8DC6-A8CD2BF18BF9}" type="sibTrans" cxnId="{A0D4CFD6-86A7-4005-BA4B-8F220D157ABA}">
      <dgm:prSet/>
      <dgm:spPr/>
      <dgm:t>
        <a:bodyPr/>
        <a:lstStyle/>
        <a:p>
          <a:endParaRPr lang="es-EC"/>
        </a:p>
      </dgm:t>
    </dgm:pt>
    <dgm:pt modelId="{0244E3F3-5F7A-422C-8DF6-F93AF6244273}">
      <dgm:prSet phldrT="[Texto]"/>
      <dgm:spPr/>
      <dgm:t>
        <a:bodyPr/>
        <a:lstStyle/>
        <a:p>
          <a:r>
            <a:rPr lang="es-EC" dirty="0" smtClean="0"/>
            <a:t> </a:t>
          </a:r>
          <a:endParaRPr lang="es-EC" dirty="0"/>
        </a:p>
      </dgm:t>
    </dgm:pt>
    <dgm:pt modelId="{3648CE7D-4320-48B8-AAEC-18A6953D9343}" type="parTrans" cxnId="{80448CB9-5A49-4514-9131-6FB582E4D99D}">
      <dgm:prSet/>
      <dgm:spPr/>
      <dgm:t>
        <a:bodyPr/>
        <a:lstStyle/>
        <a:p>
          <a:endParaRPr lang="es-EC"/>
        </a:p>
      </dgm:t>
    </dgm:pt>
    <dgm:pt modelId="{50B04DD6-CC70-47F4-8325-556ECE3C9F7E}" type="sibTrans" cxnId="{80448CB9-5A49-4514-9131-6FB582E4D99D}">
      <dgm:prSet/>
      <dgm:spPr/>
      <dgm:t>
        <a:bodyPr/>
        <a:lstStyle/>
        <a:p>
          <a:endParaRPr lang="es-EC"/>
        </a:p>
      </dgm:t>
    </dgm:pt>
    <dgm:pt modelId="{75B5B63D-09AD-4CC8-AA0F-19B11D62547B}">
      <dgm:prSet phldrT="[Texto]"/>
      <dgm:spPr/>
      <dgm:t>
        <a:bodyPr/>
        <a:lstStyle/>
        <a:p>
          <a:r>
            <a:rPr lang="es-EC" dirty="0" smtClean="0"/>
            <a:t> </a:t>
          </a:r>
          <a:endParaRPr lang="es-EC" dirty="0"/>
        </a:p>
      </dgm:t>
    </dgm:pt>
    <dgm:pt modelId="{66CD4953-5285-4DAF-B3AA-7BC9B6B43D94}" type="parTrans" cxnId="{C00F03DB-9BA3-44E8-A7F4-441D7CF5757D}">
      <dgm:prSet/>
      <dgm:spPr/>
      <dgm:t>
        <a:bodyPr/>
        <a:lstStyle/>
        <a:p>
          <a:endParaRPr lang="es-EC"/>
        </a:p>
      </dgm:t>
    </dgm:pt>
    <dgm:pt modelId="{4E9D9482-55D4-4D20-83EF-FFED81D9C639}" type="sibTrans" cxnId="{C00F03DB-9BA3-44E8-A7F4-441D7CF5757D}">
      <dgm:prSet/>
      <dgm:spPr/>
      <dgm:t>
        <a:bodyPr/>
        <a:lstStyle/>
        <a:p>
          <a:endParaRPr lang="es-EC"/>
        </a:p>
      </dgm:t>
    </dgm:pt>
    <dgm:pt modelId="{A99C21B4-584F-434A-ACE7-7630B85C5B18}">
      <dgm:prSet phldrT="[Texto]"/>
      <dgm:spPr/>
      <dgm:t>
        <a:bodyPr/>
        <a:lstStyle/>
        <a:p>
          <a:endParaRPr lang="es-EC" dirty="0"/>
        </a:p>
      </dgm:t>
    </dgm:pt>
    <dgm:pt modelId="{31FCC462-950D-46DC-AF55-359F0A8DED58}" type="sibTrans" cxnId="{DF77CBE6-BEAD-456C-82E5-3936D5230A10}">
      <dgm:prSet/>
      <dgm:spPr/>
      <dgm:t>
        <a:bodyPr/>
        <a:lstStyle/>
        <a:p>
          <a:endParaRPr lang="es-EC"/>
        </a:p>
      </dgm:t>
    </dgm:pt>
    <dgm:pt modelId="{308BB744-FC4B-42E1-B404-51D282DF8441}" type="parTrans" cxnId="{DF77CBE6-BEAD-456C-82E5-3936D5230A10}">
      <dgm:prSet/>
      <dgm:spPr/>
      <dgm:t>
        <a:bodyPr/>
        <a:lstStyle/>
        <a:p>
          <a:endParaRPr lang="es-EC"/>
        </a:p>
      </dgm:t>
    </dgm:pt>
    <dgm:pt modelId="{7977FCE1-344F-4557-A2F5-D00D00BC2150}" type="pres">
      <dgm:prSet presAssocID="{D32D2DA0-C01C-49C0-BE1B-EE2178C523F5}" presName="cycle" presStyleCnt="0">
        <dgm:presLayoutVars>
          <dgm:dir/>
          <dgm:resizeHandles val="exact"/>
        </dgm:presLayoutVars>
      </dgm:prSet>
      <dgm:spPr/>
      <dgm:t>
        <a:bodyPr/>
        <a:lstStyle/>
        <a:p>
          <a:endParaRPr lang="es-EC"/>
        </a:p>
      </dgm:t>
    </dgm:pt>
    <dgm:pt modelId="{124580DA-87AF-4508-94F4-49A105C54B4C}" type="pres">
      <dgm:prSet presAssocID="{792C4BB9-EA64-4C67-AC1B-FB586087CECC}" presName="dummy" presStyleCnt="0"/>
      <dgm:spPr/>
    </dgm:pt>
    <dgm:pt modelId="{2BF130AA-3424-4D1D-9BDF-B379A632D711}" type="pres">
      <dgm:prSet presAssocID="{792C4BB9-EA64-4C67-AC1B-FB586087CECC}" presName="node" presStyleLbl="revTx" presStyleIdx="0" presStyleCnt="6">
        <dgm:presLayoutVars>
          <dgm:bulletEnabled val="1"/>
        </dgm:presLayoutVars>
      </dgm:prSet>
      <dgm:spPr/>
      <dgm:t>
        <a:bodyPr/>
        <a:lstStyle/>
        <a:p>
          <a:endParaRPr lang="es-EC"/>
        </a:p>
      </dgm:t>
    </dgm:pt>
    <dgm:pt modelId="{B2C756C3-3BDE-4EE5-BA95-6819AAE36E11}" type="pres">
      <dgm:prSet presAssocID="{04027298-093C-4D64-8616-9A2E87BADADC}" presName="sibTrans" presStyleLbl="node1" presStyleIdx="0" presStyleCnt="6"/>
      <dgm:spPr/>
      <dgm:t>
        <a:bodyPr/>
        <a:lstStyle/>
        <a:p>
          <a:endParaRPr lang="es-EC"/>
        </a:p>
      </dgm:t>
    </dgm:pt>
    <dgm:pt modelId="{EC4FB152-E9C3-4089-A7CE-2D3A0179B0A7}" type="pres">
      <dgm:prSet presAssocID="{E6626909-3714-4135-A300-697AA49FFBC3}" presName="dummy" presStyleCnt="0"/>
      <dgm:spPr/>
    </dgm:pt>
    <dgm:pt modelId="{5E8B6B22-7E74-44E3-A531-91E2C44981CB}" type="pres">
      <dgm:prSet presAssocID="{E6626909-3714-4135-A300-697AA49FFBC3}" presName="node" presStyleLbl="revTx" presStyleIdx="1" presStyleCnt="6">
        <dgm:presLayoutVars>
          <dgm:bulletEnabled val="1"/>
        </dgm:presLayoutVars>
      </dgm:prSet>
      <dgm:spPr/>
      <dgm:t>
        <a:bodyPr/>
        <a:lstStyle/>
        <a:p>
          <a:endParaRPr lang="es-EC"/>
        </a:p>
      </dgm:t>
    </dgm:pt>
    <dgm:pt modelId="{E42C7EE7-7896-4135-ADEA-EB69A286FB7E}" type="pres">
      <dgm:prSet presAssocID="{0153982A-6116-4D84-A6DF-F039FA6E96CC}" presName="sibTrans" presStyleLbl="node1" presStyleIdx="1" presStyleCnt="6"/>
      <dgm:spPr/>
      <dgm:t>
        <a:bodyPr/>
        <a:lstStyle/>
        <a:p>
          <a:endParaRPr lang="es-EC"/>
        </a:p>
      </dgm:t>
    </dgm:pt>
    <dgm:pt modelId="{80602DE0-EAF7-478A-ACE2-8AD7B6258281}" type="pres">
      <dgm:prSet presAssocID="{9E1F4116-F8E9-48B4-8F40-7C86D229C741}" presName="dummy" presStyleCnt="0"/>
      <dgm:spPr/>
    </dgm:pt>
    <dgm:pt modelId="{686BB80B-6150-4D5F-B12A-758E1430C81D}" type="pres">
      <dgm:prSet presAssocID="{9E1F4116-F8E9-48B4-8F40-7C86D229C741}" presName="node" presStyleLbl="revTx" presStyleIdx="2" presStyleCnt="6">
        <dgm:presLayoutVars>
          <dgm:bulletEnabled val="1"/>
        </dgm:presLayoutVars>
      </dgm:prSet>
      <dgm:spPr/>
      <dgm:t>
        <a:bodyPr/>
        <a:lstStyle/>
        <a:p>
          <a:endParaRPr lang="es-EC"/>
        </a:p>
      </dgm:t>
    </dgm:pt>
    <dgm:pt modelId="{02B7A283-EE93-4B45-8F51-654032772DAF}" type="pres">
      <dgm:prSet presAssocID="{9CB30960-2386-4E1A-8DC6-A8CD2BF18BF9}" presName="sibTrans" presStyleLbl="node1" presStyleIdx="2" presStyleCnt="6"/>
      <dgm:spPr/>
      <dgm:t>
        <a:bodyPr/>
        <a:lstStyle/>
        <a:p>
          <a:endParaRPr lang="es-EC"/>
        </a:p>
      </dgm:t>
    </dgm:pt>
    <dgm:pt modelId="{4A4D14D2-FE0E-4728-B1B3-292874CA2120}" type="pres">
      <dgm:prSet presAssocID="{0244E3F3-5F7A-422C-8DF6-F93AF6244273}" presName="dummy" presStyleCnt="0"/>
      <dgm:spPr/>
    </dgm:pt>
    <dgm:pt modelId="{E001B64B-1956-46FC-B5A3-F9FBBFEE5769}" type="pres">
      <dgm:prSet presAssocID="{0244E3F3-5F7A-422C-8DF6-F93AF6244273}" presName="node" presStyleLbl="revTx" presStyleIdx="3" presStyleCnt="6">
        <dgm:presLayoutVars>
          <dgm:bulletEnabled val="1"/>
        </dgm:presLayoutVars>
      </dgm:prSet>
      <dgm:spPr/>
      <dgm:t>
        <a:bodyPr/>
        <a:lstStyle/>
        <a:p>
          <a:endParaRPr lang="es-EC"/>
        </a:p>
      </dgm:t>
    </dgm:pt>
    <dgm:pt modelId="{8AB72F57-73C3-4A15-9A0F-040285CEF5CE}" type="pres">
      <dgm:prSet presAssocID="{50B04DD6-CC70-47F4-8325-556ECE3C9F7E}" presName="sibTrans" presStyleLbl="node1" presStyleIdx="3" presStyleCnt="6"/>
      <dgm:spPr/>
      <dgm:t>
        <a:bodyPr/>
        <a:lstStyle/>
        <a:p>
          <a:endParaRPr lang="es-EC"/>
        </a:p>
      </dgm:t>
    </dgm:pt>
    <dgm:pt modelId="{1C90A089-4682-4BF4-BFC9-5DC0B0A22230}" type="pres">
      <dgm:prSet presAssocID="{75B5B63D-09AD-4CC8-AA0F-19B11D62547B}" presName="dummy" presStyleCnt="0"/>
      <dgm:spPr/>
    </dgm:pt>
    <dgm:pt modelId="{66F6E172-6479-4E23-B646-268AC51BC2F4}" type="pres">
      <dgm:prSet presAssocID="{75B5B63D-09AD-4CC8-AA0F-19B11D62547B}" presName="node" presStyleLbl="revTx" presStyleIdx="4" presStyleCnt="6">
        <dgm:presLayoutVars>
          <dgm:bulletEnabled val="1"/>
        </dgm:presLayoutVars>
      </dgm:prSet>
      <dgm:spPr/>
      <dgm:t>
        <a:bodyPr/>
        <a:lstStyle/>
        <a:p>
          <a:endParaRPr lang="es-EC"/>
        </a:p>
      </dgm:t>
    </dgm:pt>
    <dgm:pt modelId="{3929161B-C17F-4471-83BD-26C4A7BB593F}" type="pres">
      <dgm:prSet presAssocID="{4E9D9482-55D4-4D20-83EF-FFED81D9C639}" presName="sibTrans" presStyleLbl="node1" presStyleIdx="4" presStyleCnt="6"/>
      <dgm:spPr/>
      <dgm:t>
        <a:bodyPr/>
        <a:lstStyle/>
        <a:p>
          <a:endParaRPr lang="es-EC"/>
        </a:p>
      </dgm:t>
    </dgm:pt>
    <dgm:pt modelId="{C141DB4D-A3AF-4B83-85A2-0A2F8F1BCEAB}" type="pres">
      <dgm:prSet presAssocID="{A99C21B4-584F-434A-ACE7-7630B85C5B18}" presName="dummy" presStyleCnt="0"/>
      <dgm:spPr/>
    </dgm:pt>
    <dgm:pt modelId="{E1B5BB91-82C3-4F79-9321-FF642ABF206E}" type="pres">
      <dgm:prSet presAssocID="{A99C21B4-584F-434A-ACE7-7630B85C5B18}" presName="node" presStyleLbl="revTx" presStyleIdx="5" presStyleCnt="6">
        <dgm:presLayoutVars>
          <dgm:bulletEnabled val="1"/>
        </dgm:presLayoutVars>
      </dgm:prSet>
      <dgm:spPr/>
      <dgm:t>
        <a:bodyPr/>
        <a:lstStyle/>
        <a:p>
          <a:endParaRPr lang="es-EC"/>
        </a:p>
      </dgm:t>
    </dgm:pt>
    <dgm:pt modelId="{7D9FB344-E835-4E55-9CC8-BD524241CA26}" type="pres">
      <dgm:prSet presAssocID="{31FCC462-950D-46DC-AF55-359F0A8DED58}" presName="sibTrans" presStyleLbl="node1" presStyleIdx="5" presStyleCnt="6"/>
      <dgm:spPr/>
      <dgm:t>
        <a:bodyPr/>
        <a:lstStyle/>
        <a:p>
          <a:endParaRPr lang="es-EC"/>
        </a:p>
      </dgm:t>
    </dgm:pt>
  </dgm:ptLst>
  <dgm:cxnLst>
    <dgm:cxn modelId="{6D32B55C-1FC3-4B30-AF56-746D887E83E5}" type="presOf" srcId="{04027298-093C-4D64-8616-9A2E87BADADC}" destId="{B2C756C3-3BDE-4EE5-BA95-6819AAE36E11}" srcOrd="0" destOrd="0" presId="urn:microsoft.com/office/officeart/2005/8/layout/cycle1"/>
    <dgm:cxn modelId="{39FC1790-9A27-44F9-BBEA-C3B6A8EC08F9}" srcId="{D32D2DA0-C01C-49C0-BE1B-EE2178C523F5}" destId="{792C4BB9-EA64-4C67-AC1B-FB586087CECC}" srcOrd="0" destOrd="0" parTransId="{F0FDAC14-D305-4BC3-9E5B-92DE22AE4759}" sibTransId="{04027298-093C-4D64-8616-9A2E87BADADC}"/>
    <dgm:cxn modelId="{683FE68F-3039-4DB8-ABE6-65D35883C0D1}" type="presOf" srcId="{E6626909-3714-4135-A300-697AA49FFBC3}" destId="{5E8B6B22-7E74-44E3-A531-91E2C44981CB}" srcOrd="0" destOrd="0" presId="urn:microsoft.com/office/officeart/2005/8/layout/cycle1"/>
    <dgm:cxn modelId="{80448CB9-5A49-4514-9131-6FB582E4D99D}" srcId="{D32D2DA0-C01C-49C0-BE1B-EE2178C523F5}" destId="{0244E3F3-5F7A-422C-8DF6-F93AF6244273}" srcOrd="3" destOrd="0" parTransId="{3648CE7D-4320-48B8-AAEC-18A6953D9343}" sibTransId="{50B04DD6-CC70-47F4-8325-556ECE3C9F7E}"/>
    <dgm:cxn modelId="{A0D4CFD6-86A7-4005-BA4B-8F220D157ABA}" srcId="{D32D2DA0-C01C-49C0-BE1B-EE2178C523F5}" destId="{9E1F4116-F8E9-48B4-8F40-7C86D229C741}" srcOrd="2" destOrd="0" parTransId="{4CA403A8-FDBC-404A-A66A-5AFD010246A6}" sibTransId="{9CB30960-2386-4E1A-8DC6-A8CD2BF18BF9}"/>
    <dgm:cxn modelId="{49C512BD-3328-4217-87A4-3BED29D77322}" type="presOf" srcId="{0244E3F3-5F7A-422C-8DF6-F93AF6244273}" destId="{E001B64B-1956-46FC-B5A3-F9FBBFEE5769}" srcOrd="0" destOrd="0" presId="urn:microsoft.com/office/officeart/2005/8/layout/cycle1"/>
    <dgm:cxn modelId="{C0B696B3-AB32-4FB1-8CA9-466FC941A3E5}" srcId="{D32D2DA0-C01C-49C0-BE1B-EE2178C523F5}" destId="{E6626909-3714-4135-A300-697AA49FFBC3}" srcOrd="1" destOrd="0" parTransId="{CEBAA6E3-3CD4-4734-8278-09B2978EB256}" sibTransId="{0153982A-6116-4D84-A6DF-F039FA6E96CC}"/>
    <dgm:cxn modelId="{A90FBC33-129C-42F4-B18F-A38572E7ECAD}" type="presOf" srcId="{9E1F4116-F8E9-48B4-8F40-7C86D229C741}" destId="{686BB80B-6150-4D5F-B12A-758E1430C81D}" srcOrd="0" destOrd="0" presId="urn:microsoft.com/office/officeart/2005/8/layout/cycle1"/>
    <dgm:cxn modelId="{DF77CBE6-BEAD-456C-82E5-3936D5230A10}" srcId="{D32D2DA0-C01C-49C0-BE1B-EE2178C523F5}" destId="{A99C21B4-584F-434A-ACE7-7630B85C5B18}" srcOrd="5" destOrd="0" parTransId="{308BB744-FC4B-42E1-B404-51D282DF8441}" sibTransId="{31FCC462-950D-46DC-AF55-359F0A8DED58}"/>
    <dgm:cxn modelId="{FFA936A1-1092-4ED8-ABB0-C45A42D307EB}" type="presOf" srcId="{D32D2DA0-C01C-49C0-BE1B-EE2178C523F5}" destId="{7977FCE1-344F-4557-A2F5-D00D00BC2150}" srcOrd="0" destOrd="0" presId="urn:microsoft.com/office/officeart/2005/8/layout/cycle1"/>
    <dgm:cxn modelId="{DFDA79E8-0FD8-4932-BA90-9A73BB421E03}" type="presOf" srcId="{792C4BB9-EA64-4C67-AC1B-FB586087CECC}" destId="{2BF130AA-3424-4D1D-9BDF-B379A632D711}" srcOrd="0" destOrd="0" presId="urn:microsoft.com/office/officeart/2005/8/layout/cycle1"/>
    <dgm:cxn modelId="{C00F03DB-9BA3-44E8-A7F4-441D7CF5757D}" srcId="{D32D2DA0-C01C-49C0-BE1B-EE2178C523F5}" destId="{75B5B63D-09AD-4CC8-AA0F-19B11D62547B}" srcOrd="4" destOrd="0" parTransId="{66CD4953-5285-4DAF-B3AA-7BC9B6B43D94}" sibTransId="{4E9D9482-55D4-4D20-83EF-FFED81D9C639}"/>
    <dgm:cxn modelId="{F9EAC10A-1A0F-4BE7-A472-BB7BE5F256EA}" type="presOf" srcId="{31FCC462-950D-46DC-AF55-359F0A8DED58}" destId="{7D9FB344-E835-4E55-9CC8-BD524241CA26}" srcOrd="0" destOrd="0" presId="urn:microsoft.com/office/officeart/2005/8/layout/cycle1"/>
    <dgm:cxn modelId="{D73D01B1-E54A-49FD-85BA-63EE752113E2}" type="presOf" srcId="{0153982A-6116-4D84-A6DF-F039FA6E96CC}" destId="{E42C7EE7-7896-4135-ADEA-EB69A286FB7E}" srcOrd="0" destOrd="0" presId="urn:microsoft.com/office/officeart/2005/8/layout/cycle1"/>
    <dgm:cxn modelId="{5FF5DE2B-9FD9-4985-B7BD-90CC365582D4}" type="presOf" srcId="{50B04DD6-CC70-47F4-8325-556ECE3C9F7E}" destId="{8AB72F57-73C3-4A15-9A0F-040285CEF5CE}" srcOrd="0" destOrd="0" presId="urn:microsoft.com/office/officeart/2005/8/layout/cycle1"/>
    <dgm:cxn modelId="{52370D6E-C39E-4AE9-8C3F-5B5331AF0A5C}" type="presOf" srcId="{75B5B63D-09AD-4CC8-AA0F-19B11D62547B}" destId="{66F6E172-6479-4E23-B646-268AC51BC2F4}" srcOrd="0" destOrd="0" presId="urn:microsoft.com/office/officeart/2005/8/layout/cycle1"/>
    <dgm:cxn modelId="{2392200B-BFFE-47C9-9688-EA92353E0CD0}" type="presOf" srcId="{4E9D9482-55D4-4D20-83EF-FFED81D9C639}" destId="{3929161B-C17F-4471-83BD-26C4A7BB593F}" srcOrd="0" destOrd="0" presId="urn:microsoft.com/office/officeart/2005/8/layout/cycle1"/>
    <dgm:cxn modelId="{24A4D3DE-D577-44B3-9347-4A42DF57F0A2}" type="presOf" srcId="{9CB30960-2386-4E1A-8DC6-A8CD2BF18BF9}" destId="{02B7A283-EE93-4B45-8F51-654032772DAF}" srcOrd="0" destOrd="0" presId="urn:microsoft.com/office/officeart/2005/8/layout/cycle1"/>
    <dgm:cxn modelId="{CE7D2E4D-679B-4E98-A634-49EB6F4F72F8}" type="presOf" srcId="{A99C21B4-584F-434A-ACE7-7630B85C5B18}" destId="{E1B5BB91-82C3-4F79-9321-FF642ABF206E}" srcOrd="0" destOrd="0" presId="urn:microsoft.com/office/officeart/2005/8/layout/cycle1"/>
    <dgm:cxn modelId="{3058F007-2C04-41D5-A07A-608D634D3832}" type="presParOf" srcId="{7977FCE1-344F-4557-A2F5-D00D00BC2150}" destId="{124580DA-87AF-4508-94F4-49A105C54B4C}" srcOrd="0" destOrd="0" presId="urn:microsoft.com/office/officeart/2005/8/layout/cycle1"/>
    <dgm:cxn modelId="{446966E6-7B00-4B32-A0C5-DFC02BCA004F}" type="presParOf" srcId="{7977FCE1-344F-4557-A2F5-D00D00BC2150}" destId="{2BF130AA-3424-4D1D-9BDF-B379A632D711}" srcOrd="1" destOrd="0" presId="urn:microsoft.com/office/officeart/2005/8/layout/cycle1"/>
    <dgm:cxn modelId="{0D133E6B-BBA5-44BC-BC36-0032743B0DCD}" type="presParOf" srcId="{7977FCE1-344F-4557-A2F5-D00D00BC2150}" destId="{B2C756C3-3BDE-4EE5-BA95-6819AAE36E11}" srcOrd="2" destOrd="0" presId="urn:microsoft.com/office/officeart/2005/8/layout/cycle1"/>
    <dgm:cxn modelId="{9543AB64-D0C7-4E10-95E2-A6534829BE26}" type="presParOf" srcId="{7977FCE1-344F-4557-A2F5-D00D00BC2150}" destId="{EC4FB152-E9C3-4089-A7CE-2D3A0179B0A7}" srcOrd="3" destOrd="0" presId="urn:microsoft.com/office/officeart/2005/8/layout/cycle1"/>
    <dgm:cxn modelId="{68D1FC5F-5ED4-4670-B227-633AAA5E10D5}" type="presParOf" srcId="{7977FCE1-344F-4557-A2F5-D00D00BC2150}" destId="{5E8B6B22-7E74-44E3-A531-91E2C44981CB}" srcOrd="4" destOrd="0" presId="urn:microsoft.com/office/officeart/2005/8/layout/cycle1"/>
    <dgm:cxn modelId="{F0EB1F62-7798-45FD-BFD1-380719309143}" type="presParOf" srcId="{7977FCE1-344F-4557-A2F5-D00D00BC2150}" destId="{E42C7EE7-7896-4135-ADEA-EB69A286FB7E}" srcOrd="5" destOrd="0" presId="urn:microsoft.com/office/officeart/2005/8/layout/cycle1"/>
    <dgm:cxn modelId="{BE7C177A-3A1C-48D4-A076-BE723A3A929C}" type="presParOf" srcId="{7977FCE1-344F-4557-A2F5-D00D00BC2150}" destId="{80602DE0-EAF7-478A-ACE2-8AD7B6258281}" srcOrd="6" destOrd="0" presId="urn:microsoft.com/office/officeart/2005/8/layout/cycle1"/>
    <dgm:cxn modelId="{C43E5513-07C5-4ADD-B3FE-D8F6BC6E107C}" type="presParOf" srcId="{7977FCE1-344F-4557-A2F5-D00D00BC2150}" destId="{686BB80B-6150-4D5F-B12A-758E1430C81D}" srcOrd="7" destOrd="0" presId="urn:microsoft.com/office/officeart/2005/8/layout/cycle1"/>
    <dgm:cxn modelId="{A62F2BCC-516A-4037-913E-D33E901EB2F2}" type="presParOf" srcId="{7977FCE1-344F-4557-A2F5-D00D00BC2150}" destId="{02B7A283-EE93-4B45-8F51-654032772DAF}" srcOrd="8" destOrd="0" presId="urn:microsoft.com/office/officeart/2005/8/layout/cycle1"/>
    <dgm:cxn modelId="{49608310-8B6C-4CC5-BDF1-97D8F6462062}" type="presParOf" srcId="{7977FCE1-344F-4557-A2F5-D00D00BC2150}" destId="{4A4D14D2-FE0E-4728-B1B3-292874CA2120}" srcOrd="9" destOrd="0" presId="urn:microsoft.com/office/officeart/2005/8/layout/cycle1"/>
    <dgm:cxn modelId="{DD3CA9D4-230B-4C5A-9CCF-32E13AC685F0}" type="presParOf" srcId="{7977FCE1-344F-4557-A2F5-D00D00BC2150}" destId="{E001B64B-1956-46FC-B5A3-F9FBBFEE5769}" srcOrd="10" destOrd="0" presId="urn:microsoft.com/office/officeart/2005/8/layout/cycle1"/>
    <dgm:cxn modelId="{6EFFEE72-8E5C-4814-9358-4FA3CEECE18E}" type="presParOf" srcId="{7977FCE1-344F-4557-A2F5-D00D00BC2150}" destId="{8AB72F57-73C3-4A15-9A0F-040285CEF5CE}" srcOrd="11" destOrd="0" presId="urn:microsoft.com/office/officeart/2005/8/layout/cycle1"/>
    <dgm:cxn modelId="{2F68B332-B86B-4283-B76A-DC21BB346BD3}" type="presParOf" srcId="{7977FCE1-344F-4557-A2F5-D00D00BC2150}" destId="{1C90A089-4682-4BF4-BFC9-5DC0B0A22230}" srcOrd="12" destOrd="0" presId="urn:microsoft.com/office/officeart/2005/8/layout/cycle1"/>
    <dgm:cxn modelId="{82903FC6-D014-46B5-914C-3A6D9A6DE6B6}" type="presParOf" srcId="{7977FCE1-344F-4557-A2F5-D00D00BC2150}" destId="{66F6E172-6479-4E23-B646-268AC51BC2F4}" srcOrd="13" destOrd="0" presId="urn:microsoft.com/office/officeart/2005/8/layout/cycle1"/>
    <dgm:cxn modelId="{C39C019E-868C-41C7-9857-38D20F4D6751}" type="presParOf" srcId="{7977FCE1-344F-4557-A2F5-D00D00BC2150}" destId="{3929161B-C17F-4471-83BD-26C4A7BB593F}" srcOrd="14" destOrd="0" presId="urn:microsoft.com/office/officeart/2005/8/layout/cycle1"/>
    <dgm:cxn modelId="{56F01CA9-E250-4863-97E9-0C6D1E7BCCD7}" type="presParOf" srcId="{7977FCE1-344F-4557-A2F5-D00D00BC2150}" destId="{C141DB4D-A3AF-4B83-85A2-0A2F8F1BCEAB}" srcOrd="15" destOrd="0" presId="urn:microsoft.com/office/officeart/2005/8/layout/cycle1"/>
    <dgm:cxn modelId="{2BE295DD-CE73-4207-AF60-F981BD0FC8F5}" type="presParOf" srcId="{7977FCE1-344F-4557-A2F5-D00D00BC2150}" destId="{E1B5BB91-82C3-4F79-9321-FF642ABF206E}" srcOrd="16" destOrd="0" presId="urn:microsoft.com/office/officeart/2005/8/layout/cycle1"/>
    <dgm:cxn modelId="{508D4BFE-9ECA-4A77-B2FA-C7540CCEDA21}" type="presParOf" srcId="{7977FCE1-344F-4557-A2F5-D00D00BC2150}" destId="{7D9FB344-E835-4E55-9CC8-BD524241CA26}" srcOrd="17"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9583F-E91D-4B4D-8B97-A844D479007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368E03C9-C963-4C4C-B396-D42234F2EB6C}">
      <dgm:prSet phldrT="[Texto]"/>
      <dgm:spPr/>
      <dgm:t>
        <a:bodyPr/>
        <a:lstStyle/>
        <a:p>
          <a:r>
            <a:rPr lang="es-EC" dirty="0" smtClean="0"/>
            <a:t>Usuario Estándar</a:t>
          </a:r>
          <a:endParaRPr lang="es-EC" dirty="0"/>
        </a:p>
      </dgm:t>
    </dgm:pt>
    <dgm:pt modelId="{1CEFED9C-A7CA-4B9C-913D-608FF507233C}" type="parTrans" cxnId="{BAE98371-C5E6-4D45-B1CA-279B5CA4BDB0}">
      <dgm:prSet/>
      <dgm:spPr/>
      <dgm:t>
        <a:bodyPr/>
        <a:lstStyle/>
        <a:p>
          <a:endParaRPr lang="es-EC"/>
        </a:p>
      </dgm:t>
    </dgm:pt>
    <dgm:pt modelId="{5085C3AA-C0F9-424B-B33E-F23092281DEF}" type="sibTrans" cxnId="{BAE98371-C5E6-4D45-B1CA-279B5CA4BDB0}">
      <dgm:prSet/>
      <dgm:spPr/>
      <dgm:t>
        <a:bodyPr/>
        <a:lstStyle/>
        <a:p>
          <a:endParaRPr lang="es-EC"/>
        </a:p>
      </dgm:t>
    </dgm:pt>
    <dgm:pt modelId="{4B5AC46E-A9C3-4649-AF24-F83DB64BB368}">
      <dgm:prSet phldrT="[Texto]"/>
      <dgm:spPr/>
      <dgm:t>
        <a:bodyPr/>
        <a:lstStyle/>
        <a:p>
          <a:r>
            <a:rPr lang="es-EC" dirty="0" smtClean="0"/>
            <a:t>Comercial</a:t>
          </a:r>
          <a:endParaRPr lang="es-EC" dirty="0"/>
        </a:p>
      </dgm:t>
    </dgm:pt>
    <dgm:pt modelId="{5BD03388-8F5E-47C3-8A94-AB6AAE84C78B}" type="parTrans" cxnId="{CA30FDF2-4AFC-4B99-A2BD-5746567B5135}">
      <dgm:prSet/>
      <dgm:spPr/>
      <dgm:t>
        <a:bodyPr/>
        <a:lstStyle/>
        <a:p>
          <a:endParaRPr lang="es-EC"/>
        </a:p>
      </dgm:t>
    </dgm:pt>
    <dgm:pt modelId="{37C03885-A140-44F0-A1E1-5689EE4E0DB5}" type="sibTrans" cxnId="{CA30FDF2-4AFC-4B99-A2BD-5746567B5135}">
      <dgm:prSet/>
      <dgm:spPr/>
      <dgm:t>
        <a:bodyPr/>
        <a:lstStyle/>
        <a:p>
          <a:endParaRPr lang="es-EC"/>
        </a:p>
      </dgm:t>
    </dgm:pt>
    <dgm:pt modelId="{CC6486B0-0A69-43D7-8727-21EA1F426125}">
      <dgm:prSet phldrT="[Texto]"/>
      <dgm:spPr/>
      <dgm:t>
        <a:bodyPr/>
        <a:lstStyle/>
        <a:p>
          <a:r>
            <a:rPr lang="es-EC" dirty="0" smtClean="0"/>
            <a:t>Canales Alternativos</a:t>
          </a:r>
          <a:endParaRPr lang="es-EC" dirty="0"/>
        </a:p>
      </dgm:t>
    </dgm:pt>
    <dgm:pt modelId="{B527395D-DD62-492A-9BD5-51050D8686EB}" type="parTrans" cxnId="{FE2B1673-E307-4723-A6D4-829DECDBA556}">
      <dgm:prSet/>
      <dgm:spPr/>
      <dgm:t>
        <a:bodyPr/>
        <a:lstStyle/>
        <a:p>
          <a:endParaRPr lang="es-EC"/>
        </a:p>
      </dgm:t>
    </dgm:pt>
    <dgm:pt modelId="{C2E428A1-5192-4B1E-830E-38411673429D}" type="sibTrans" cxnId="{FE2B1673-E307-4723-A6D4-829DECDBA556}">
      <dgm:prSet/>
      <dgm:spPr/>
      <dgm:t>
        <a:bodyPr/>
        <a:lstStyle/>
        <a:p>
          <a:endParaRPr lang="es-EC"/>
        </a:p>
      </dgm:t>
    </dgm:pt>
    <dgm:pt modelId="{B7C9F8DD-6E8D-4C10-96BE-0B3E676E083D}">
      <dgm:prSet phldrT="[Texto]"/>
      <dgm:spPr/>
      <dgm:t>
        <a:bodyPr/>
        <a:lstStyle/>
        <a:p>
          <a:r>
            <a:rPr lang="es-EC" dirty="0" smtClean="0"/>
            <a:t>Usuario Avanzado</a:t>
          </a:r>
          <a:endParaRPr lang="es-EC" dirty="0"/>
        </a:p>
      </dgm:t>
    </dgm:pt>
    <dgm:pt modelId="{8DD9C951-2F9B-4FF1-B789-E23F7E79B803}" type="parTrans" cxnId="{4B2F37D7-BBD2-459E-B884-13D851615F6E}">
      <dgm:prSet/>
      <dgm:spPr/>
      <dgm:t>
        <a:bodyPr/>
        <a:lstStyle/>
        <a:p>
          <a:endParaRPr lang="es-EC"/>
        </a:p>
      </dgm:t>
    </dgm:pt>
    <dgm:pt modelId="{600EFBD8-A515-46A2-9C6D-897E21EC9F89}" type="sibTrans" cxnId="{4B2F37D7-BBD2-459E-B884-13D851615F6E}">
      <dgm:prSet/>
      <dgm:spPr/>
      <dgm:t>
        <a:bodyPr/>
        <a:lstStyle/>
        <a:p>
          <a:endParaRPr lang="es-EC"/>
        </a:p>
      </dgm:t>
    </dgm:pt>
    <dgm:pt modelId="{98BB607E-E5E7-4C83-A24E-F583C253D546}">
      <dgm:prSet phldrT="[Texto]"/>
      <dgm:spPr/>
      <dgm:t>
        <a:bodyPr/>
        <a:lstStyle/>
        <a:p>
          <a:r>
            <a:rPr lang="es-EC" dirty="0" smtClean="0"/>
            <a:t>Administrador</a:t>
          </a:r>
          <a:endParaRPr lang="es-EC" dirty="0"/>
        </a:p>
      </dgm:t>
    </dgm:pt>
    <dgm:pt modelId="{86288C4C-9885-4366-BEAE-FC44BABD56B5}" type="parTrans" cxnId="{6ADF3620-6399-43B8-8B86-AB85ABB7175B}">
      <dgm:prSet/>
      <dgm:spPr/>
      <dgm:t>
        <a:bodyPr/>
        <a:lstStyle/>
        <a:p>
          <a:endParaRPr lang="es-EC"/>
        </a:p>
      </dgm:t>
    </dgm:pt>
    <dgm:pt modelId="{1094A466-8247-4B5E-87DD-C101D2387F8D}" type="sibTrans" cxnId="{6ADF3620-6399-43B8-8B86-AB85ABB7175B}">
      <dgm:prSet/>
      <dgm:spPr/>
      <dgm:t>
        <a:bodyPr/>
        <a:lstStyle/>
        <a:p>
          <a:endParaRPr lang="es-EC"/>
        </a:p>
      </dgm:t>
    </dgm:pt>
    <dgm:pt modelId="{EF8CA894-827C-4EEC-B55B-16EDAFC2F58E}">
      <dgm:prSet phldrT="[Texto]"/>
      <dgm:spPr/>
      <dgm:t>
        <a:bodyPr/>
        <a:lstStyle/>
        <a:p>
          <a:r>
            <a:rPr lang="es-EC" dirty="0" smtClean="0"/>
            <a:t>Especialista UGI</a:t>
          </a:r>
          <a:endParaRPr lang="es-EC" dirty="0"/>
        </a:p>
      </dgm:t>
    </dgm:pt>
    <dgm:pt modelId="{E0279930-45A9-43FD-9FD1-FE04DA3E67D2}" type="parTrans" cxnId="{585AAFAD-46F6-468A-A3C0-98FFF93DAE2B}">
      <dgm:prSet/>
      <dgm:spPr/>
      <dgm:t>
        <a:bodyPr/>
        <a:lstStyle/>
        <a:p>
          <a:endParaRPr lang="es-EC"/>
        </a:p>
      </dgm:t>
    </dgm:pt>
    <dgm:pt modelId="{3793788D-42D1-4773-844D-3D2B51310E83}" type="sibTrans" cxnId="{585AAFAD-46F6-468A-A3C0-98FFF93DAE2B}">
      <dgm:prSet/>
      <dgm:spPr/>
      <dgm:t>
        <a:bodyPr/>
        <a:lstStyle/>
        <a:p>
          <a:endParaRPr lang="es-EC"/>
        </a:p>
      </dgm:t>
    </dgm:pt>
    <dgm:pt modelId="{5D0B5C65-7D90-4D47-89E6-F3B867BA4D5C}" type="pres">
      <dgm:prSet presAssocID="{6CA9583F-E91D-4B4D-8B97-A844D4790077}" presName="Name0" presStyleCnt="0">
        <dgm:presLayoutVars>
          <dgm:dir/>
          <dgm:animLvl val="lvl"/>
          <dgm:resizeHandles val="exact"/>
        </dgm:presLayoutVars>
      </dgm:prSet>
      <dgm:spPr/>
      <dgm:t>
        <a:bodyPr/>
        <a:lstStyle/>
        <a:p>
          <a:endParaRPr lang="es-EC"/>
        </a:p>
      </dgm:t>
    </dgm:pt>
    <dgm:pt modelId="{F1FF2205-50B4-4D9B-8B87-87FE7B35AB20}" type="pres">
      <dgm:prSet presAssocID="{368E03C9-C963-4C4C-B396-D42234F2EB6C}" presName="linNode" presStyleCnt="0"/>
      <dgm:spPr/>
    </dgm:pt>
    <dgm:pt modelId="{781392E2-860D-45D3-A309-1A1CEEAA35CB}" type="pres">
      <dgm:prSet presAssocID="{368E03C9-C963-4C4C-B396-D42234F2EB6C}" presName="parentText" presStyleLbl="node1" presStyleIdx="0" presStyleCnt="2">
        <dgm:presLayoutVars>
          <dgm:chMax val="1"/>
          <dgm:bulletEnabled val="1"/>
        </dgm:presLayoutVars>
      </dgm:prSet>
      <dgm:spPr/>
      <dgm:t>
        <a:bodyPr/>
        <a:lstStyle/>
        <a:p>
          <a:endParaRPr lang="es-EC"/>
        </a:p>
      </dgm:t>
    </dgm:pt>
    <dgm:pt modelId="{368FB3AF-E68D-4A1C-A517-6BDCC8A624B2}" type="pres">
      <dgm:prSet presAssocID="{368E03C9-C963-4C4C-B396-D42234F2EB6C}" presName="descendantText" presStyleLbl="alignAccFollowNode1" presStyleIdx="0" presStyleCnt="2">
        <dgm:presLayoutVars>
          <dgm:bulletEnabled val="1"/>
        </dgm:presLayoutVars>
      </dgm:prSet>
      <dgm:spPr/>
      <dgm:t>
        <a:bodyPr/>
        <a:lstStyle/>
        <a:p>
          <a:endParaRPr lang="es-EC"/>
        </a:p>
      </dgm:t>
    </dgm:pt>
    <dgm:pt modelId="{AD8478C3-D88C-437C-8E56-7CE01A40E117}" type="pres">
      <dgm:prSet presAssocID="{5085C3AA-C0F9-424B-B33E-F23092281DEF}" presName="sp" presStyleCnt="0"/>
      <dgm:spPr/>
    </dgm:pt>
    <dgm:pt modelId="{3A54162F-6CF0-46F2-B8D3-1B59551944E4}" type="pres">
      <dgm:prSet presAssocID="{B7C9F8DD-6E8D-4C10-96BE-0B3E676E083D}" presName="linNode" presStyleCnt="0"/>
      <dgm:spPr/>
    </dgm:pt>
    <dgm:pt modelId="{AFC76AB3-9FE9-4CFA-BDB4-80B9C5AAE471}" type="pres">
      <dgm:prSet presAssocID="{B7C9F8DD-6E8D-4C10-96BE-0B3E676E083D}" presName="parentText" presStyleLbl="node1" presStyleIdx="1" presStyleCnt="2">
        <dgm:presLayoutVars>
          <dgm:chMax val="1"/>
          <dgm:bulletEnabled val="1"/>
        </dgm:presLayoutVars>
      </dgm:prSet>
      <dgm:spPr/>
      <dgm:t>
        <a:bodyPr/>
        <a:lstStyle/>
        <a:p>
          <a:endParaRPr lang="es-EC"/>
        </a:p>
      </dgm:t>
    </dgm:pt>
    <dgm:pt modelId="{82746101-5E20-4466-9F9F-911C261C7954}" type="pres">
      <dgm:prSet presAssocID="{B7C9F8DD-6E8D-4C10-96BE-0B3E676E083D}" presName="descendantText" presStyleLbl="alignAccFollowNode1" presStyleIdx="1" presStyleCnt="2">
        <dgm:presLayoutVars>
          <dgm:bulletEnabled val="1"/>
        </dgm:presLayoutVars>
      </dgm:prSet>
      <dgm:spPr/>
      <dgm:t>
        <a:bodyPr/>
        <a:lstStyle/>
        <a:p>
          <a:endParaRPr lang="es-EC"/>
        </a:p>
      </dgm:t>
    </dgm:pt>
  </dgm:ptLst>
  <dgm:cxnLst>
    <dgm:cxn modelId="{6ADF3620-6399-43B8-8B86-AB85ABB7175B}" srcId="{B7C9F8DD-6E8D-4C10-96BE-0B3E676E083D}" destId="{98BB607E-E5E7-4C83-A24E-F583C253D546}" srcOrd="0" destOrd="0" parTransId="{86288C4C-9885-4366-BEAE-FC44BABD56B5}" sibTransId="{1094A466-8247-4B5E-87DD-C101D2387F8D}"/>
    <dgm:cxn modelId="{8A081D18-DBA8-473D-9F5C-848524D817C3}" type="presOf" srcId="{98BB607E-E5E7-4C83-A24E-F583C253D546}" destId="{82746101-5E20-4466-9F9F-911C261C7954}" srcOrd="0" destOrd="0" presId="urn:microsoft.com/office/officeart/2005/8/layout/vList5"/>
    <dgm:cxn modelId="{43CF508E-5E89-454D-A8F2-FCD0D6324AD5}" type="presOf" srcId="{368E03C9-C963-4C4C-B396-D42234F2EB6C}" destId="{781392E2-860D-45D3-A309-1A1CEEAA35CB}" srcOrd="0" destOrd="0" presId="urn:microsoft.com/office/officeart/2005/8/layout/vList5"/>
    <dgm:cxn modelId="{FE2B1673-E307-4723-A6D4-829DECDBA556}" srcId="{368E03C9-C963-4C4C-B396-D42234F2EB6C}" destId="{CC6486B0-0A69-43D7-8727-21EA1F426125}" srcOrd="1" destOrd="0" parTransId="{B527395D-DD62-492A-9BD5-51050D8686EB}" sibTransId="{C2E428A1-5192-4B1E-830E-38411673429D}"/>
    <dgm:cxn modelId="{2E1BAF9C-A48D-41D9-9639-FB05E97F224A}" type="presOf" srcId="{CC6486B0-0A69-43D7-8727-21EA1F426125}" destId="{368FB3AF-E68D-4A1C-A517-6BDCC8A624B2}" srcOrd="0" destOrd="1" presId="urn:microsoft.com/office/officeart/2005/8/layout/vList5"/>
    <dgm:cxn modelId="{DA44D36C-F33F-48D4-9BC5-9AAF665D2280}" type="presOf" srcId="{6CA9583F-E91D-4B4D-8B97-A844D4790077}" destId="{5D0B5C65-7D90-4D47-89E6-F3B867BA4D5C}" srcOrd="0" destOrd="0" presId="urn:microsoft.com/office/officeart/2005/8/layout/vList5"/>
    <dgm:cxn modelId="{626E0EDE-2F73-4368-B3BB-D4BDFE446574}" type="presOf" srcId="{4B5AC46E-A9C3-4649-AF24-F83DB64BB368}" destId="{368FB3AF-E68D-4A1C-A517-6BDCC8A624B2}" srcOrd="0" destOrd="0" presId="urn:microsoft.com/office/officeart/2005/8/layout/vList5"/>
    <dgm:cxn modelId="{BAE98371-C5E6-4D45-B1CA-279B5CA4BDB0}" srcId="{6CA9583F-E91D-4B4D-8B97-A844D4790077}" destId="{368E03C9-C963-4C4C-B396-D42234F2EB6C}" srcOrd="0" destOrd="0" parTransId="{1CEFED9C-A7CA-4B9C-913D-608FF507233C}" sibTransId="{5085C3AA-C0F9-424B-B33E-F23092281DEF}"/>
    <dgm:cxn modelId="{5C4B1E8C-BD6A-4D41-B5B9-160DE531870E}" type="presOf" srcId="{EF8CA894-827C-4EEC-B55B-16EDAFC2F58E}" destId="{82746101-5E20-4466-9F9F-911C261C7954}" srcOrd="0" destOrd="1" presId="urn:microsoft.com/office/officeart/2005/8/layout/vList5"/>
    <dgm:cxn modelId="{CA30FDF2-4AFC-4B99-A2BD-5746567B5135}" srcId="{368E03C9-C963-4C4C-B396-D42234F2EB6C}" destId="{4B5AC46E-A9C3-4649-AF24-F83DB64BB368}" srcOrd="0" destOrd="0" parTransId="{5BD03388-8F5E-47C3-8A94-AB6AAE84C78B}" sibTransId="{37C03885-A140-44F0-A1E1-5689EE4E0DB5}"/>
    <dgm:cxn modelId="{B138E8B9-81A4-4D61-8834-8A1E5008F8B5}" type="presOf" srcId="{B7C9F8DD-6E8D-4C10-96BE-0B3E676E083D}" destId="{AFC76AB3-9FE9-4CFA-BDB4-80B9C5AAE471}" srcOrd="0" destOrd="0" presId="urn:microsoft.com/office/officeart/2005/8/layout/vList5"/>
    <dgm:cxn modelId="{4B2F37D7-BBD2-459E-B884-13D851615F6E}" srcId="{6CA9583F-E91D-4B4D-8B97-A844D4790077}" destId="{B7C9F8DD-6E8D-4C10-96BE-0B3E676E083D}" srcOrd="1" destOrd="0" parTransId="{8DD9C951-2F9B-4FF1-B789-E23F7E79B803}" sibTransId="{600EFBD8-A515-46A2-9C6D-897E21EC9F89}"/>
    <dgm:cxn modelId="{585AAFAD-46F6-468A-A3C0-98FFF93DAE2B}" srcId="{B7C9F8DD-6E8D-4C10-96BE-0B3E676E083D}" destId="{EF8CA894-827C-4EEC-B55B-16EDAFC2F58E}" srcOrd="1" destOrd="0" parTransId="{E0279930-45A9-43FD-9FD1-FE04DA3E67D2}" sibTransId="{3793788D-42D1-4773-844D-3D2B51310E83}"/>
    <dgm:cxn modelId="{31F5FEA8-FAF8-4407-83BE-564391870B02}" type="presParOf" srcId="{5D0B5C65-7D90-4D47-89E6-F3B867BA4D5C}" destId="{F1FF2205-50B4-4D9B-8B87-87FE7B35AB20}" srcOrd="0" destOrd="0" presId="urn:microsoft.com/office/officeart/2005/8/layout/vList5"/>
    <dgm:cxn modelId="{E3A01CB0-C96F-4874-A8F4-153B03334AA6}" type="presParOf" srcId="{F1FF2205-50B4-4D9B-8B87-87FE7B35AB20}" destId="{781392E2-860D-45D3-A309-1A1CEEAA35CB}" srcOrd="0" destOrd="0" presId="urn:microsoft.com/office/officeart/2005/8/layout/vList5"/>
    <dgm:cxn modelId="{13DD12A2-4DB2-432F-9FE4-A20985D1B75A}" type="presParOf" srcId="{F1FF2205-50B4-4D9B-8B87-87FE7B35AB20}" destId="{368FB3AF-E68D-4A1C-A517-6BDCC8A624B2}" srcOrd="1" destOrd="0" presId="urn:microsoft.com/office/officeart/2005/8/layout/vList5"/>
    <dgm:cxn modelId="{DE63AB6E-452B-4826-AF97-113EC31F8E63}" type="presParOf" srcId="{5D0B5C65-7D90-4D47-89E6-F3B867BA4D5C}" destId="{AD8478C3-D88C-437C-8E56-7CE01A40E117}" srcOrd="1" destOrd="0" presId="urn:microsoft.com/office/officeart/2005/8/layout/vList5"/>
    <dgm:cxn modelId="{73D8D92A-1B60-4643-9F54-26061E191284}" type="presParOf" srcId="{5D0B5C65-7D90-4D47-89E6-F3B867BA4D5C}" destId="{3A54162F-6CF0-46F2-B8D3-1B59551944E4}" srcOrd="2" destOrd="0" presId="urn:microsoft.com/office/officeart/2005/8/layout/vList5"/>
    <dgm:cxn modelId="{A478D438-3739-4418-A200-0302CFA04B53}" type="presParOf" srcId="{3A54162F-6CF0-46F2-B8D3-1B59551944E4}" destId="{AFC76AB3-9FE9-4CFA-BDB4-80B9C5AAE471}" srcOrd="0" destOrd="0" presId="urn:microsoft.com/office/officeart/2005/8/layout/vList5"/>
    <dgm:cxn modelId="{0305258A-3194-456D-8E1E-2B5BCE0FEFD7}" type="presParOf" srcId="{3A54162F-6CF0-46F2-B8D3-1B59551944E4}" destId="{82746101-5E20-4466-9F9F-911C261C795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130AA-3424-4D1D-9BDF-B379A632D711}">
      <dsp:nvSpPr>
        <dsp:cNvPr id="0" name=""/>
        <dsp:cNvSpPr/>
      </dsp:nvSpPr>
      <dsp:spPr>
        <a:xfrm>
          <a:off x="3375224" y="9107"/>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C" sz="4900" kern="1200" dirty="0" smtClean="0"/>
            <a:t> </a:t>
          </a:r>
          <a:endParaRPr lang="es-EC" sz="4900" kern="1200" dirty="0"/>
        </a:p>
      </dsp:txBody>
      <dsp:txXfrm>
        <a:off x="3375224" y="9107"/>
        <a:ext cx="814102" cy="814102"/>
      </dsp:txXfrm>
    </dsp:sp>
    <dsp:sp modelId="{B2C756C3-3BDE-4EE5-BA95-6819AAE36E11}">
      <dsp:nvSpPr>
        <dsp:cNvPr id="0" name=""/>
        <dsp:cNvSpPr/>
      </dsp:nvSpPr>
      <dsp:spPr>
        <a:xfrm>
          <a:off x="887344" y="975"/>
          <a:ext cx="3974561" cy="3974561"/>
        </a:xfrm>
        <a:prstGeom prst="circularArrow">
          <a:avLst>
            <a:gd name="adj1" fmla="val 3994"/>
            <a:gd name="adj2" fmla="val 250584"/>
            <a:gd name="adj3" fmla="val 20571947"/>
            <a:gd name="adj4" fmla="val 18984307"/>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B6B22-7E74-44E3-A531-91E2C44981CB}">
      <dsp:nvSpPr>
        <dsp:cNvPr id="0" name=""/>
        <dsp:cNvSpPr/>
      </dsp:nvSpPr>
      <dsp:spPr>
        <a:xfrm>
          <a:off x="4282875" y="1581205"/>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C" sz="4900" kern="1200" dirty="0" smtClean="0"/>
            <a:t> </a:t>
          </a:r>
          <a:endParaRPr lang="es-EC" sz="4900" kern="1200" dirty="0"/>
        </a:p>
      </dsp:txBody>
      <dsp:txXfrm>
        <a:off x="4282875" y="1581205"/>
        <a:ext cx="814102" cy="814102"/>
      </dsp:txXfrm>
    </dsp:sp>
    <dsp:sp modelId="{E42C7EE7-7896-4135-ADEA-EB69A286FB7E}">
      <dsp:nvSpPr>
        <dsp:cNvPr id="0" name=""/>
        <dsp:cNvSpPr/>
      </dsp:nvSpPr>
      <dsp:spPr>
        <a:xfrm>
          <a:off x="887344" y="975"/>
          <a:ext cx="3974561" cy="3974561"/>
        </a:xfrm>
        <a:prstGeom prst="circularArrow">
          <a:avLst>
            <a:gd name="adj1" fmla="val 3994"/>
            <a:gd name="adj2" fmla="val 250584"/>
            <a:gd name="adj3" fmla="val 2365108"/>
            <a:gd name="adj4" fmla="val 777469"/>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BB80B-6150-4D5F-B12A-758E1430C81D}">
      <dsp:nvSpPr>
        <dsp:cNvPr id="0" name=""/>
        <dsp:cNvSpPr/>
      </dsp:nvSpPr>
      <dsp:spPr>
        <a:xfrm>
          <a:off x="3375224" y="3153302"/>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C" sz="4900" kern="1200" dirty="0" smtClean="0"/>
            <a:t> </a:t>
          </a:r>
          <a:endParaRPr lang="es-EC" sz="4900" kern="1200" dirty="0"/>
        </a:p>
      </dsp:txBody>
      <dsp:txXfrm>
        <a:off x="3375224" y="3153302"/>
        <a:ext cx="814102" cy="814102"/>
      </dsp:txXfrm>
    </dsp:sp>
    <dsp:sp modelId="{02B7A283-EE93-4B45-8F51-654032772DAF}">
      <dsp:nvSpPr>
        <dsp:cNvPr id="0" name=""/>
        <dsp:cNvSpPr/>
      </dsp:nvSpPr>
      <dsp:spPr>
        <a:xfrm>
          <a:off x="887344" y="975"/>
          <a:ext cx="3974561" cy="3974561"/>
        </a:xfrm>
        <a:prstGeom prst="circularArrow">
          <a:avLst>
            <a:gd name="adj1" fmla="val 3994"/>
            <a:gd name="adj2" fmla="val 250584"/>
            <a:gd name="adj3" fmla="val 6109878"/>
            <a:gd name="adj4" fmla="val 4439538"/>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1B64B-1956-46FC-B5A3-F9FBBFEE5769}">
      <dsp:nvSpPr>
        <dsp:cNvPr id="0" name=""/>
        <dsp:cNvSpPr/>
      </dsp:nvSpPr>
      <dsp:spPr>
        <a:xfrm>
          <a:off x="1559922" y="3153302"/>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C" sz="4900" kern="1200" dirty="0" smtClean="0"/>
            <a:t> </a:t>
          </a:r>
          <a:endParaRPr lang="es-EC" sz="4900" kern="1200" dirty="0"/>
        </a:p>
      </dsp:txBody>
      <dsp:txXfrm>
        <a:off x="1559922" y="3153302"/>
        <a:ext cx="814102" cy="814102"/>
      </dsp:txXfrm>
    </dsp:sp>
    <dsp:sp modelId="{8AB72F57-73C3-4A15-9A0F-040285CEF5CE}">
      <dsp:nvSpPr>
        <dsp:cNvPr id="0" name=""/>
        <dsp:cNvSpPr/>
      </dsp:nvSpPr>
      <dsp:spPr>
        <a:xfrm>
          <a:off x="887344" y="975"/>
          <a:ext cx="3974561" cy="3974561"/>
        </a:xfrm>
        <a:prstGeom prst="circularArrow">
          <a:avLst>
            <a:gd name="adj1" fmla="val 3994"/>
            <a:gd name="adj2" fmla="val 250584"/>
            <a:gd name="adj3" fmla="val 9771947"/>
            <a:gd name="adj4" fmla="val 8184307"/>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6E172-6479-4E23-B646-268AC51BC2F4}">
      <dsp:nvSpPr>
        <dsp:cNvPr id="0" name=""/>
        <dsp:cNvSpPr/>
      </dsp:nvSpPr>
      <dsp:spPr>
        <a:xfrm>
          <a:off x="652272" y="1581205"/>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C" sz="4900" kern="1200" dirty="0" smtClean="0"/>
            <a:t> </a:t>
          </a:r>
          <a:endParaRPr lang="es-EC" sz="4900" kern="1200" dirty="0"/>
        </a:p>
      </dsp:txBody>
      <dsp:txXfrm>
        <a:off x="652272" y="1581205"/>
        <a:ext cx="814102" cy="814102"/>
      </dsp:txXfrm>
    </dsp:sp>
    <dsp:sp modelId="{3929161B-C17F-4471-83BD-26C4A7BB593F}">
      <dsp:nvSpPr>
        <dsp:cNvPr id="0" name=""/>
        <dsp:cNvSpPr/>
      </dsp:nvSpPr>
      <dsp:spPr>
        <a:xfrm>
          <a:off x="887344" y="975"/>
          <a:ext cx="3974561" cy="3974561"/>
        </a:xfrm>
        <a:prstGeom prst="circularArrow">
          <a:avLst>
            <a:gd name="adj1" fmla="val 3994"/>
            <a:gd name="adj2" fmla="val 250584"/>
            <a:gd name="adj3" fmla="val 13165108"/>
            <a:gd name="adj4" fmla="val 11577469"/>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5BB91-82C3-4F79-9321-FF642ABF206E}">
      <dsp:nvSpPr>
        <dsp:cNvPr id="0" name=""/>
        <dsp:cNvSpPr/>
      </dsp:nvSpPr>
      <dsp:spPr>
        <a:xfrm>
          <a:off x="1559922" y="9107"/>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endParaRPr lang="es-EC" sz="4900" kern="1200" dirty="0"/>
        </a:p>
      </dsp:txBody>
      <dsp:txXfrm>
        <a:off x="1559922" y="9107"/>
        <a:ext cx="814102" cy="814102"/>
      </dsp:txXfrm>
    </dsp:sp>
    <dsp:sp modelId="{7D9FB344-E835-4E55-9CC8-BD524241CA26}">
      <dsp:nvSpPr>
        <dsp:cNvPr id="0" name=""/>
        <dsp:cNvSpPr/>
      </dsp:nvSpPr>
      <dsp:spPr>
        <a:xfrm>
          <a:off x="887344" y="975"/>
          <a:ext cx="3974561" cy="3974561"/>
        </a:xfrm>
        <a:prstGeom prst="circularArrow">
          <a:avLst>
            <a:gd name="adj1" fmla="val 3994"/>
            <a:gd name="adj2" fmla="val 250584"/>
            <a:gd name="adj3" fmla="val 16909878"/>
            <a:gd name="adj4" fmla="val 15239538"/>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130AA-3424-4D1D-9BDF-B379A632D711}">
      <dsp:nvSpPr>
        <dsp:cNvPr id="0" name=""/>
        <dsp:cNvSpPr/>
      </dsp:nvSpPr>
      <dsp:spPr>
        <a:xfrm>
          <a:off x="3375224" y="9107"/>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C" sz="4900" kern="1200" dirty="0" smtClean="0"/>
            <a:t> </a:t>
          </a:r>
          <a:endParaRPr lang="es-EC" sz="4900" kern="1200" dirty="0"/>
        </a:p>
      </dsp:txBody>
      <dsp:txXfrm>
        <a:off x="3375224" y="9107"/>
        <a:ext cx="814102" cy="814102"/>
      </dsp:txXfrm>
    </dsp:sp>
    <dsp:sp modelId="{B2C756C3-3BDE-4EE5-BA95-6819AAE36E11}">
      <dsp:nvSpPr>
        <dsp:cNvPr id="0" name=""/>
        <dsp:cNvSpPr/>
      </dsp:nvSpPr>
      <dsp:spPr>
        <a:xfrm>
          <a:off x="887344" y="975"/>
          <a:ext cx="3974561" cy="3974561"/>
        </a:xfrm>
        <a:prstGeom prst="circularArrow">
          <a:avLst>
            <a:gd name="adj1" fmla="val 3994"/>
            <a:gd name="adj2" fmla="val 250584"/>
            <a:gd name="adj3" fmla="val 20571947"/>
            <a:gd name="adj4" fmla="val 18984307"/>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B6B22-7E74-44E3-A531-91E2C44981CB}">
      <dsp:nvSpPr>
        <dsp:cNvPr id="0" name=""/>
        <dsp:cNvSpPr/>
      </dsp:nvSpPr>
      <dsp:spPr>
        <a:xfrm>
          <a:off x="4282875" y="1581205"/>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C" sz="4900" kern="1200" dirty="0" smtClean="0"/>
            <a:t> </a:t>
          </a:r>
          <a:endParaRPr lang="es-EC" sz="4900" kern="1200" dirty="0"/>
        </a:p>
      </dsp:txBody>
      <dsp:txXfrm>
        <a:off x="4282875" y="1581205"/>
        <a:ext cx="814102" cy="814102"/>
      </dsp:txXfrm>
    </dsp:sp>
    <dsp:sp modelId="{E42C7EE7-7896-4135-ADEA-EB69A286FB7E}">
      <dsp:nvSpPr>
        <dsp:cNvPr id="0" name=""/>
        <dsp:cNvSpPr/>
      </dsp:nvSpPr>
      <dsp:spPr>
        <a:xfrm>
          <a:off x="887344" y="975"/>
          <a:ext cx="3974561" cy="3974561"/>
        </a:xfrm>
        <a:prstGeom prst="circularArrow">
          <a:avLst>
            <a:gd name="adj1" fmla="val 3994"/>
            <a:gd name="adj2" fmla="val 250584"/>
            <a:gd name="adj3" fmla="val 2365108"/>
            <a:gd name="adj4" fmla="val 777469"/>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BB80B-6150-4D5F-B12A-758E1430C81D}">
      <dsp:nvSpPr>
        <dsp:cNvPr id="0" name=""/>
        <dsp:cNvSpPr/>
      </dsp:nvSpPr>
      <dsp:spPr>
        <a:xfrm>
          <a:off x="3375224" y="3153302"/>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C" sz="4900" kern="1200" dirty="0" smtClean="0"/>
            <a:t> </a:t>
          </a:r>
          <a:endParaRPr lang="es-EC" sz="4900" kern="1200" dirty="0"/>
        </a:p>
      </dsp:txBody>
      <dsp:txXfrm>
        <a:off x="3375224" y="3153302"/>
        <a:ext cx="814102" cy="814102"/>
      </dsp:txXfrm>
    </dsp:sp>
    <dsp:sp modelId="{02B7A283-EE93-4B45-8F51-654032772DAF}">
      <dsp:nvSpPr>
        <dsp:cNvPr id="0" name=""/>
        <dsp:cNvSpPr/>
      </dsp:nvSpPr>
      <dsp:spPr>
        <a:xfrm>
          <a:off x="887344" y="975"/>
          <a:ext cx="3974561" cy="3974561"/>
        </a:xfrm>
        <a:prstGeom prst="circularArrow">
          <a:avLst>
            <a:gd name="adj1" fmla="val 3994"/>
            <a:gd name="adj2" fmla="val 250584"/>
            <a:gd name="adj3" fmla="val 6109878"/>
            <a:gd name="adj4" fmla="val 4439538"/>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1B64B-1956-46FC-B5A3-F9FBBFEE5769}">
      <dsp:nvSpPr>
        <dsp:cNvPr id="0" name=""/>
        <dsp:cNvSpPr/>
      </dsp:nvSpPr>
      <dsp:spPr>
        <a:xfrm>
          <a:off x="1559922" y="3153302"/>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C" sz="4900" kern="1200" dirty="0" smtClean="0"/>
            <a:t> </a:t>
          </a:r>
          <a:endParaRPr lang="es-EC" sz="4900" kern="1200" dirty="0"/>
        </a:p>
      </dsp:txBody>
      <dsp:txXfrm>
        <a:off x="1559922" y="3153302"/>
        <a:ext cx="814102" cy="814102"/>
      </dsp:txXfrm>
    </dsp:sp>
    <dsp:sp modelId="{8AB72F57-73C3-4A15-9A0F-040285CEF5CE}">
      <dsp:nvSpPr>
        <dsp:cNvPr id="0" name=""/>
        <dsp:cNvSpPr/>
      </dsp:nvSpPr>
      <dsp:spPr>
        <a:xfrm>
          <a:off x="887344" y="975"/>
          <a:ext cx="3974561" cy="3974561"/>
        </a:xfrm>
        <a:prstGeom prst="circularArrow">
          <a:avLst>
            <a:gd name="adj1" fmla="val 3994"/>
            <a:gd name="adj2" fmla="val 250584"/>
            <a:gd name="adj3" fmla="val 9771947"/>
            <a:gd name="adj4" fmla="val 8184307"/>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6E172-6479-4E23-B646-268AC51BC2F4}">
      <dsp:nvSpPr>
        <dsp:cNvPr id="0" name=""/>
        <dsp:cNvSpPr/>
      </dsp:nvSpPr>
      <dsp:spPr>
        <a:xfrm>
          <a:off x="652272" y="1581205"/>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C" sz="4900" kern="1200" dirty="0" smtClean="0"/>
            <a:t> </a:t>
          </a:r>
          <a:endParaRPr lang="es-EC" sz="4900" kern="1200" dirty="0"/>
        </a:p>
      </dsp:txBody>
      <dsp:txXfrm>
        <a:off x="652272" y="1581205"/>
        <a:ext cx="814102" cy="814102"/>
      </dsp:txXfrm>
    </dsp:sp>
    <dsp:sp modelId="{3929161B-C17F-4471-83BD-26C4A7BB593F}">
      <dsp:nvSpPr>
        <dsp:cNvPr id="0" name=""/>
        <dsp:cNvSpPr/>
      </dsp:nvSpPr>
      <dsp:spPr>
        <a:xfrm>
          <a:off x="887344" y="975"/>
          <a:ext cx="3974561" cy="3974561"/>
        </a:xfrm>
        <a:prstGeom prst="circularArrow">
          <a:avLst>
            <a:gd name="adj1" fmla="val 3994"/>
            <a:gd name="adj2" fmla="val 250584"/>
            <a:gd name="adj3" fmla="val 13165108"/>
            <a:gd name="adj4" fmla="val 11577469"/>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5BB91-82C3-4F79-9321-FF642ABF206E}">
      <dsp:nvSpPr>
        <dsp:cNvPr id="0" name=""/>
        <dsp:cNvSpPr/>
      </dsp:nvSpPr>
      <dsp:spPr>
        <a:xfrm>
          <a:off x="1559922" y="9107"/>
          <a:ext cx="814102" cy="81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endParaRPr lang="es-EC" sz="4900" kern="1200" dirty="0"/>
        </a:p>
      </dsp:txBody>
      <dsp:txXfrm>
        <a:off x="1559922" y="9107"/>
        <a:ext cx="814102" cy="814102"/>
      </dsp:txXfrm>
    </dsp:sp>
    <dsp:sp modelId="{7D9FB344-E835-4E55-9CC8-BD524241CA26}">
      <dsp:nvSpPr>
        <dsp:cNvPr id="0" name=""/>
        <dsp:cNvSpPr/>
      </dsp:nvSpPr>
      <dsp:spPr>
        <a:xfrm>
          <a:off x="887344" y="975"/>
          <a:ext cx="3974561" cy="3974561"/>
        </a:xfrm>
        <a:prstGeom prst="circularArrow">
          <a:avLst>
            <a:gd name="adj1" fmla="val 3994"/>
            <a:gd name="adj2" fmla="val 250584"/>
            <a:gd name="adj3" fmla="val 16909878"/>
            <a:gd name="adj4" fmla="val 15239538"/>
            <a:gd name="adj5" fmla="val 46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FFA8C-6F1B-4CA2-A916-563E6EE63674}">
      <dsp:nvSpPr>
        <dsp:cNvPr id="0" name=""/>
        <dsp:cNvSpPr/>
      </dsp:nvSpPr>
      <dsp:spPr>
        <a:xfrm>
          <a:off x="4412" y="1703737"/>
          <a:ext cx="1641312" cy="6565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b="1" kern="1200" dirty="0" smtClean="0"/>
            <a:t>1.Creación Campañas</a:t>
          </a:r>
          <a:endParaRPr lang="es-EC" sz="1400" kern="1200" dirty="0"/>
        </a:p>
      </dsp:txBody>
      <dsp:txXfrm>
        <a:off x="332675" y="1703737"/>
        <a:ext cx="984787" cy="656525"/>
      </dsp:txXfrm>
    </dsp:sp>
    <dsp:sp modelId="{B7995927-6B04-4A9A-ACE5-BAEEF3602011}">
      <dsp:nvSpPr>
        <dsp:cNvPr id="0" name=""/>
        <dsp:cNvSpPr/>
      </dsp:nvSpPr>
      <dsp:spPr>
        <a:xfrm>
          <a:off x="1481593" y="1703737"/>
          <a:ext cx="1641312" cy="6565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b="1" kern="1200" dirty="0" smtClean="0"/>
            <a:t>2.Definición  Parámetros</a:t>
          </a:r>
        </a:p>
      </dsp:txBody>
      <dsp:txXfrm>
        <a:off x="1809856" y="1703737"/>
        <a:ext cx="984787" cy="656525"/>
      </dsp:txXfrm>
    </dsp:sp>
    <dsp:sp modelId="{DCC8AABF-C7B7-4187-A920-678FE024B108}">
      <dsp:nvSpPr>
        <dsp:cNvPr id="0" name=""/>
        <dsp:cNvSpPr/>
      </dsp:nvSpPr>
      <dsp:spPr>
        <a:xfrm>
          <a:off x="2958775" y="1703737"/>
          <a:ext cx="1641312" cy="6565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b="1" kern="1200" dirty="0" smtClean="0"/>
            <a:t>3.Cálculo de Parámetros</a:t>
          </a:r>
        </a:p>
      </dsp:txBody>
      <dsp:txXfrm>
        <a:off x="3287038" y="1703737"/>
        <a:ext cx="984787" cy="656525"/>
      </dsp:txXfrm>
    </dsp:sp>
    <dsp:sp modelId="{57BB9F75-06F0-4292-8533-FAD47D28FEE2}">
      <dsp:nvSpPr>
        <dsp:cNvPr id="0" name=""/>
        <dsp:cNvSpPr/>
      </dsp:nvSpPr>
      <dsp:spPr>
        <a:xfrm>
          <a:off x="4435956" y="1703737"/>
          <a:ext cx="1641312" cy="6565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b="1" kern="1200" dirty="0" smtClean="0"/>
            <a:t>4. Distribuir Campaña</a:t>
          </a:r>
        </a:p>
      </dsp:txBody>
      <dsp:txXfrm>
        <a:off x="4764219" y="1703737"/>
        <a:ext cx="984787" cy="656525"/>
      </dsp:txXfrm>
    </dsp:sp>
    <dsp:sp modelId="{CE4D080C-417C-40DD-81FC-E65400065995}">
      <dsp:nvSpPr>
        <dsp:cNvPr id="0" name=""/>
        <dsp:cNvSpPr/>
      </dsp:nvSpPr>
      <dsp:spPr>
        <a:xfrm>
          <a:off x="5913138" y="1703737"/>
          <a:ext cx="1641312" cy="6565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b="1" kern="1200" dirty="0" smtClean="0"/>
            <a:t>5. Medición y Reportes</a:t>
          </a:r>
        </a:p>
      </dsp:txBody>
      <dsp:txXfrm>
        <a:off x="6241401" y="1703737"/>
        <a:ext cx="984787" cy="656525"/>
      </dsp:txXfrm>
    </dsp:sp>
    <dsp:sp modelId="{D5FA2436-21A6-4D87-A056-FC81D773A711}">
      <dsp:nvSpPr>
        <dsp:cNvPr id="0" name=""/>
        <dsp:cNvSpPr/>
      </dsp:nvSpPr>
      <dsp:spPr>
        <a:xfrm>
          <a:off x="7390320" y="1703737"/>
          <a:ext cx="1641312" cy="6565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b="1" kern="1200" dirty="0" smtClean="0"/>
            <a:t>6. Toma </a:t>
          </a:r>
          <a:r>
            <a:rPr lang="es-EC" sz="1400" b="1" kern="1200" smtClean="0"/>
            <a:t>de Decisiones</a:t>
          </a:r>
          <a:endParaRPr lang="es-EC" sz="1400" b="1" kern="1200" dirty="0" smtClean="0"/>
        </a:p>
      </dsp:txBody>
      <dsp:txXfrm>
        <a:off x="7718583" y="1703737"/>
        <a:ext cx="984787" cy="6565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130AA-3424-4D1D-9BDF-B379A632D711}">
      <dsp:nvSpPr>
        <dsp:cNvPr id="0" name=""/>
        <dsp:cNvSpPr/>
      </dsp:nvSpPr>
      <dsp:spPr>
        <a:xfrm>
          <a:off x="4113889" y="9505"/>
          <a:ext cx="997693" cy="99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s-EC" sz="6000" kern="1200" dirty="0" smtClean="0"/>
            <a:t> </a:t>
          </a:r>
          <a:endParaRPr lang="es-EC" sz="6000" kern="1200" dirty="0"/>
        </a:p>
      </dsp:txBody>
      <dsp:txXfrm>
        <a:off x="4113889" y="9505"/>
        <a:ext cx="997693" cy="997693"/>
      </dsp:txXfrm>
    </dsp:sp>
    <dsp:sp modelId="{B2C756C3-3BDE-4EE5-BA95-6819AAE36E11}">
      <dsp:nvSpPr>
        <dsp:cNvPr id="0" name=""/>
        <dsp:cNvSpPr/>
      </dsp:nvSpPr>
      <dsp:spPr>
        <a:xfrm>
          <a:off x="1060050" y="-898"/>
          <a:ext cx="4877422" cy="4877422"/>
        </a:xfrm>
        <a:prstGeom prst="circularArrow">
          <a:avLst>
            <a:gd name="adj1" fmla="val 3989"/>
            <a:gd name="adj2" fmla="val 250216"/>
            <a:gd name="adj3" fmla="val 20573477"/>
            <a:gd name="adj4" fmla="val 18982666"/>
            <a:gd name="adj5" fmla="val 46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B6B22-7E74-44E3-A531-91E2C44981CB}">
      <dsp:nvSpPr>
        <dsp:cNvPr id="0" name=""/>
        <dsp:cNvSpPr/>
      </dsp:nvSpPr>
      <dsp:spPr>
        <a:xfrm>
          <a:off x="5227863" y="1938965"/>
          <a:ext cx="997693" cy="99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s-EC" sz="6000" kern="1200" dirty="0" smtClean="0"/>
            <a:t> </a:t>
          </a:r>
          <a:endParaRPr lang="es-EC" sz="6000" kern="1200" dirty="0"/>
        </a:p>
      </dsp:txBody>
      <dsp:txXfrm>
        <a:off x="5227863" y="1938965"/>
        <a:ext cx="997693" cy="997693"/>
      </dsp:txXfrm>
    </dsp:sp>
    <dsp:sp modelId="{E42C7EE7-7896-4135-ADEA-EB69A286FB7E}">
      <dsp:nvSpPr>
        <dsp:cNvPr id="0" name=""/>
        <dsp:cNvSpPr/>
      </dsp:nvSpPr>
      <dsp:spPr>
        <a:xfrm>
          <a:off x="1060050" y="-898"/>
          <a:ext cx="4877422" cy="4877422"/>
        </a:xfrm>
        <a:prstGeom prst="circularArrow">
          <a:avLst>
            <a:gd name="adj1" fmla="val 3989"/>
            <a:gd name="adj2" fmla="val 250216"/>
            <a:gd name="adj3" fmla="val 2367118"/>
            <a:gd name="adj4" fmla="val 776307"/>
            <a:gd name="adj5" fmla="val 46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BB80B-6150-4D5F-B12A-758E1430C81D}">
      <dsp:nvSpPr>
        <dsp:cNvPr id="0" name=""/>
        <dsp:cNvSpPr/>
      </dsp:nvSpPr>
      <dsp:spPr>
        <a:xfrm>
          <a:off x="4113889" y="3868425"/>
          <a:ext cx="997693" cy="99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s-EC" sz="6000" kern="1200" dirty="0" smtClean="0"/>
            <a:t> </a:t>
          </a:r>
          <a:endParaRPr lang="es-EC" sz="6000" kern="1200" dirty="0"/>
        </a:p>
      </dsp:txBody>
      <dsp:txXfrm>
        <a:off x="4113889" y="3868425"/>
        <a:ext cx="997693" cy="997693"/>
      </dsp:txXfrm>
    </dsp:sp>
    <dsp:sp modelId="{02B7A283-EE93-4B45-8F51-654032772DAF}">
      <dsp:nvSpPr>
        <dsp:cNvPr id="0" name=""/>
        <dsp:cNvSpPr/>
      </dsp:nvSpPr>
      <dsp:spPr>
        <a:xfrm>
          <a:off x="1060050" y="-898"/>
          <a:ext cx="4877422" cy="4877422"/>
        </a:xfrm>
        <a:prstGeom prst="circularArrow">
          <a:avLst>
            <a:gd name="adj1" fmla="val 3989"/>
            <a:gd name="adj2" fmla="val 250216"/>
            <a:gd name="adj3" fmla="val 6111424"/>
            <a:gd name="adj4" fmla="val 4438360"/>
            <a:gd name="adj5" fmla="val 46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1B64B-1956-46FC-B5A3-F9FBBFEE5769}">
      <dsp:nvSpPr>
        <dsp:cNvPr id="0" name=""/>
        <dsp:cNvSpPr/>
      </dsp:nvSpPr>
      <dsp:spPr>
        <a:xfrm>
          <a:off x="1885940" y="3868425"/>
          <a:ext cx="997693" cy="99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s-EC" sz="6000" kern="1200" dirty="0" smtClean="0"/>
            <a:t> </a:t>
          </a:r>
          <a:endParaRPr lang="es-EC" sz="6000" kern="1200" dirty="0"/>
        </a:p>
      </dsp:txBody>
      <dsp:txXfrm>
        <a:off x="1885940" y="3868425"/>
        <a:ext cx="997693" cy="997693"/>
      </dsp:txXfrm>
    </dsp:sp>
    <dsp:sp modelId="{8AB72F57-73C3-4A15-9A0F-040285CEF5CE}">
      <dsp:nvSpPr>
        <dsp:cNvPr id="0" name=""/>
        <dsp:cNvSpPr/>
      </dsp:nvSpPr>
      <dsp:spPr>
        <a:xfrm>
          <a:off x="1060050" y="-898"/>
          <a:ext cx="4877422" cy="4877422"/>
        </a:xfrm>
        <a:prstGeom prst="circularArrow">
          <a:avLst>
            <a:gd name="adj1" fmla="val 3989"/>
            <a:gd name="adj2" fmla="val 250216"/>
            <a:gd name="adj3" fmla="val 9773477"/>
            <a:gd name="adj4" fmla="val 8182666"/>
            <a:gd name="adj5" fmla="val 46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6E172-6479-4E23-B646-268AC51BC2F4}">
      <dsp:nvSpPr>
        <dsp:cNvPr id="0" name=""/>
        <dsp:cNvSpPr/>
      </dsp:nvSpPr>
      <dsp:spPr>
        <a:xfrm>
          <a:off x="771966" y="1938965"/>
          <a:ext cx="997693" cy="99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s-EC" sz="6000" kern="1200" dirty="0" smtClean="0"/>
            <a:t> </a:t>
          </a:r>
          <a:endParaRPr lang="es-EC" sz="6000" kern="1200" dirty="0"/>
        </a:p>
      </dsp:txBody>
      <dsp:txXfrm>
        <a:off x="771966" y="1938965"/>
        <a:ext cx="997693" cy="997693"/>
      </dsp:txXfrm>
    </dsp:sp>
    <dsp:sp modelId="{3929161B-C17F-4471-83BD-26C4A7BB593F}">
      <dsp:nvSpPr>
        <dsp:cNvPr id="0" name=""/>
        <dsp:cNvSpPr/>
      </dsp:nvSpPr>
      <dsp:spPr>
        <a:xfrm>
          <a:off x="1060050" y="-898"/>
          <a:ext cx="4877422" cy="4877422"/>
        </a:xfrm>
        <a:prstGeom prst="circularArrow">
          <a:avLst>
            <a:gd name="adj1" fmla="val 3989"/>
            <a:gd name="adj2" fmla="val 250216"/>
            <a:gd name="adj3" fmla="val 13167118"/>
            <a:gd name="adj4" fmla="val 11576307"/>
            <a:gd name="adj5" fmla="val 46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5BB91-82C3-4F79-9321-FF642ABF206E}">
      <dsp:nvSpPr>
        <dsp:cNvPr id="0" name=""/>
        <dsp:cNvSpPr/>
      </dsp:nvSpPr>
      <dsp:spPr>
        <a:xfrm>
          <a:off x="1885940" y="9505"/>
          <a:ext cx="997693" cy="99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s-EC" sz="6000" kern="1200" dirty="0"/>
        </a:p>
      </dsp:txBody>
      <dsp:txXfrm>
        <a:off x="1885940" y="9505"/>
        <a:ext cx="997693" cy="997693"/>
      </dsp:txXfrm>
    </dsp:sp>
    <dsp:sp modelId="{7D9FB344-E835-4E55-9CC8-BD524241CA26}">
      <dsp:nvSpPr>
        <dsp:cNvPr id="0" name=""/>
        <dsp:cNvSpPr/>
      </dsp:nvSpPr>
      <dsp:spPr>
        <a:xfrm>
          <a:off x="1060050" y="-898"/>
          <a:ext cx="4877422" cy="4877422"/>
        </a:xfrm>
        <a:prstGeom prst="circularArrow">
          <a:avLst>
            <a:gd name="adj1" fmla="val 3989"/>
            <a:gd name="adj2" fmla="val 250216"/>
            <a:gd name="adj3" fmla="val 16911424"/>
            <a:gd name="adj4" fmla="val 15238360"/>
            <a:gd name="adj5" fmla="val 46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FB3AF-E68D-4A1C-A517-6BDCC8A624B2}">
      <dsp:nvSpPr>
        <dsp:cNvPr id="0" name=""/>
        <dsp:cNvSpPr/>
      </dsp:nvSpPr>
      <dsp:spPr>
        <a:xfrm rot="5400000">
          <a:off x="3101038" y="-1040751"/>
          <a:ext cx="1073956" cy="34240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Comercial</a:t>
          </a:r>
          <a:endParaRPr lang="es-EC" sz="2700" kern="1200" dirty="0"/>
        </a:p>
        <a:p>
          <a:pPr marL="228600" lvl="1" indent="-228600" algn="l" defTabSz="1200150">
            <a:lnSpc>
              <a:spcPct val="90000"/>
            </a:lnSpc>
            <a:spcBef>
              <a:spcPct val="0"/>
            </a:spcBef>
            <a:spcAft>
              <a:spcPct val="15000"/>
            </a:spcAft>
            <a:buChar char="••"/>
          </a:pPr>
          <a:r>
            <a:rPr lang="es-EC" sz="2700" kern="1200" dirty="0" smtClean="0"/>
            <a:t>Canales Alternativos</a:t>
          </a:r>
          <a:endParaRPr lang="es-EC" sz="2700" kern="1200" dirty="0"/>
        </a:p>
      </dsp:txBody>
      <dsp:txXfrm rot="-5400000">
        <a:off x="1926009" y="186704"/>
        <a:ext cx="3371589" cy="969104"/>
      </dsp:txXfrm>
    </dsp:sp>
    <dsp:sp modelId="{781392E2-860D-45D3-A309-1A1CEEAA35CB}">
      <dsp:nvSpPr>
        <dsp:cNvPr id="0" name=""/>
        <dsp:cNvSpPr/>
      </dsp:nvSpPr>
      <dsp:spPr>
        <a:xfrm>
          <a:off x="0" y="33"/>
          <a:ext cx="1926008" cy="1342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Usuario Estándar</a:t>
          </a:r>
          <a:endParaRPr lang="es-EC" sz="3000" kern="1200" dirty="0"/>
        </a:p>
      </dsp:txBody>
      <dsp:txXfrm>
        <a:off x="65533" y="65566"/>
        <a:ext cx="1794942" cy="1211379"/>
      </dsp:txXfrm>
    </dsp:sp>
    <dsp:sp modelId="{82746101-5E20-4466-9F9F-911C261C7954}">
      <dsp:nvSpPr>
        <dsp:cNvPr id="0" name=""/>
        <dsp:cNvSpPr/>
      </dsp:nvSpPr>
      <dsp:spPr>
        <a:xfrm rot="5400000">
          <a:off x="3101038" y="368816"/>
          <a:ext cx="1073956" cy="34240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Administrador</a:t>
          </a:r>
          <a:endParaRPr lang="es-EC" sz="2700" kern="1200" dirty="0"/>
        </a:p>
        <a:p>
          <a:pPr marL="228600" lvl="1" indent="-228600" algn="l" defTabSz="1200150">
            <a:lnSpc>
              <a:spcPct val="90000"/>
            </a:lnSpc>
            <a:spcBef>
              <a:spcPct val="0"/>
            </a:spcBef>
            <a:spcAft>
              <a:spcPct val="15000"/>
            </a:spcAft>
            <a:buChar char="••"/>
          </a:pPr>
          <a:r>
            <a:rPr lang="es-EC" sz="2700" kern="1200" dirty="0" smtClean="0"/>
            <a:t>Especialista UGI</a:t>
          </a:r>
          <a:endParaRPr lang="es-EC" sz="2700" kern="1200" dirty="0"/>
        </a:p>
      </dsp:txBody>
      <dsp:txXfrm rot="-5400000">
        <a:off x="1926009" y="1596271"/>
        <a:ext cx="3371589" cy="969104"/>
      </dsp:txXfrm>
    </dsp:sp>
    <dsp:sp modelId="{AFC76AB3-9FE9-4CFA-BDB4-80B9C5AAE471}">
      <dsp:nvSpPr>
        <dsp:cNvPr id="0" name=""/>
        <dsp:cNvSpPr/>
      </dsp:nvSpPr>
      <dsp:spPr>
        <a:xfrm>
          <a:off x="0" y="1409601"/>
          <a:ext cx="1926008" cy="1342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Usuario Avanzado</a:t>
          </a:r>
          <a:endParaRPr lang="es-EC" sz="3000" kern="1200" dirty="0"/>
        </a:p>
      </dsp:txBody>
      <dsp:txXfrm>
        <a:off x="65533" y="1475134"/>
        <a:ext cx="1794942" cy="1211379"/>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02844D-A737-4561-AB70-2DAF8E806754}" type="datetimeFigureOut">
              <a:rPr lang="es-EC" smtClean="0"/>
              <a:t>30/07/2015</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88E26-51D3-40BA-A3CB-AF7F0FAE0C14}" type="slidenum">
              <a:rPr lang="es-EC" smtClean="0"/>
              <a:t>‹Nº›</a:t>
            </a:fld>
            <a:endParaRPr lang="es-EC" dirty="0"/>
          </a:p>
        </p:txBody>
      </p:sp>
    </p:spTree>
    <p:extLst>
      <p:ext uri="{BB962C8B-B14F-4D97-AF65-F5344CB8AC3E}">
        <p14:creationId xmlns:p14="http://schemas.microsoft.com/office/powerpoint/2010/main" val="37845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B688E26-51D3-40BA-A3CB-AF7F0FAE0C14}" type="slidenum">
              <a:rPr lang="es-EC" smtClean="0"/>
              <a:t>9</a:t>
            </a:fld>
            <a:endParaRPr lang="es-EC" dirty="0"/>
          </a:p>
        </p:txBody>
      </p:sp>
    </p:spTree>
    <p:extLst>
      <p:ext uri="{BB962C8B-B14F-4D97-AF65-F5344CB8AC3E}">
        <p14:creationId xmlns:p14="http://schemas.microsoft.com/office/powerpoint/2010/main" val="302463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Permite cambios de especificaciones durante el desarrollo, apoyándose principalmente en la comunicación con el cliente o usuario.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Equipo integrado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Pruebas</a:t>
            </a:r>
            <a:r>
              <a:rPr lang="es-ES" sz="1200" kern="1200" baseline="0" dirty="0" smtClean="0">
                <a:solidFill>
                  <a:schemeClr val="tx1"/>
                </a:solidFill>
                <a:effectLst/>
                <a:latin typeface="+mn-lt"/>
                <a:ea typeface="+mn-ea"/>
                <a:cs typeface="+mn-cs"/>
              </a:rPr>
              <a:t> continuas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Planificación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Versiones pequeñas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Diseño simple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Parejas de programadores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Refactorización de código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Corrección de todos los errores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Desarrollo </a:t>
            </a:r>
            <a:r>
              <a:rPr lang="es-ES" sz="1200" kern="1200" baseline="0" dirty="0" err="1" smtClean="0">
                <a:solidFill>
                  <a:schemeClr val="tx1"/>
                </a:solidFill>
                <a:effectLst/>
                <a:latin typeface="+mn-lt"/>
                <a:ea typeface="+mn-ea"/>
                <a:cs typeface="+mn-cs"/>
              </a:rPr>
              <a:t>iteractivo</a:t>
            </a:r>
            <a:r>
              <a:rPr lang="es-ES" sz="1200" kern="1200" baseline="0" dirty="0" smtClean="0">
                <a:solidFill>
                  <a:schemeClr val="tx1"/>
                </a:solidFill>
                <a:effectLst/>
                <a:latin typeface="+mn-lt"/>
                <a:ea typeface="+mn-ea"/>
                <a:cs typeface="+mn-cs"/>
              </a:rPr>
              <a:t> e incremental</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Código compartido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DB688E26-51D3-40BA-A3CB-AF7F0FAE0C14}" type="slidenum">
              <a:rPr lang="es-EC" smtClean="0"/>
              <a:t>13</a:t>
            </a:fld>
            <a:endParaRPr lang="es-EC" dirty="0"/>
          </a:p>
        </p:txBody>
      </p:sp>
    </p:spTree>
    <p:extLst>
      <p:ext uri="{BB962C8B-B14F-4D97-AF65-F5344CB8AC3E}">
        <p14:creationId xmlns:p14="http://schemas.microsoft.com/office/powerpoint/2010/main" val="411954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lvl1pPr>
              <a:defRPr>
                <a:solidFill>
                  <a:schemeClr val="tx1">
                    <a:lumMod val="75000"/>
                    <a:lumOff val="25000"/>
                  </a:schemeClr>
                </a:solidFill>
                <a:latin typeface="Times New Roman" pitchFamily="18" charset="0"/>
                <a:cs typeface="Times New Roman" pitchFamily="18" charset="0"/>
              </a:defRPr>
            </a:lvl1p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lumMod val="75000"/>
                    <a:lumOff val="2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0" name="39 Grupo"/>
          <p:cNvGrpSpPr/>
          <p:nvPr userDrawn="1"/>
        </p:nvGrpSpPr>
        <p:grpSpPr>
          <a:xfrm>
            <a:off x="0" y="-24"/>
            <a:ext cx="9144000" cy="6858024"/>
            <a:chOff x="0" y="-24"/>
            <a:chExt cx="9144000" cy="6858024"/>
          </a:xfrm>
        </p:grpSpPr>
        <p:pic>
          <p:nvPicPr>
            <p:cNvPr id="2058" name="7 Imagen" descr="BelongToTheFuture_Banner_82.jpg"/>
            <p:cNvPicPr>
              <a:picLocks noChangeAspect="1"/>
            </p:cNvPicPr>
            <p:nvPr/>
          </p:nvPicPr>
          <p:blipFill>
            <a:blip r:embed="rId3"/>
            <a:srcRect/>
            <a:stretch>
              <a:fillRect/>
            </a:stretch>
          </p:blipFill>
          <p:spPr bwMode="auto">
            <a:xfrm>
              <a:off x="32" y="-24"/>
              <a:ext cx="3143229" cy="928646"/>
            </a:xfrm>
            <a:prstGeom prst="rect">
              <a:avLst/>
            </a:prstGeom>
            <a:noFill/>
            <a:ln w="9525">
              <a:noFill/>
              <a:miter lim="800000"/>
              <a:headEnd/>
              <a:tailEnd/>
            </a:ln>
          </p:spPr>
        </p:pic>
        <p:sp>
          <p:nvSpPr>
            <p:cNvPr id="9" name="8 Rectángulo"/>
            <p:cNvSpPr/>
            <p:nvPr/>
          </p:nvSpPr>
          <p:spPr bwMode="auto">
            <a:xfrm>
              <a:off x="3143250" y="0"/>
              <a:ext cx="6000750" cy="928688"/>
            </a:xfrm>
            <a:prstGeom prst="rect">
              <a:avLst/>
            </a:prstGeom>
            <a:solidFill>
              <a:srgbClr val="0105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cxnSp>
          <p:nvCxnSpPr>
            <p:cNvPr id="10" name="9 Conector recto"/>
            <p:cNvCxnSpPr/>
            <p:nvPr/>
          </p:nvCxnSpPr>
          <p:spPr bwMode="auto">
            <a:xfrm>
              <a:off x="0" y="998538"/>
              <a:ext cx="9144000" cy="1587"/>
            </a:xfrm>
            <a:prstGeom prst="line">
              <a:avLst/>
            </a:prstGeom>
            <a:ln/>
          </p:spPr>
          <p:style>
            <a:lnRef idx="2">
              <a:schemeClr val="accent1"/>
            </a:lnRef>
            <a:fillRef idx="0">
              <a:schemeClr val="accent1"/>
            </a:fillRef>
            <a:effectRef idx="1">
              <a:schemeClr val="accent1"/>
            </a:effectRef>
            <a:fontRef idx="minor">
              <a:schemeClr val="tx1"/>
            </a:fontRef>
          </p:style>
        </p:cxnSp>
        <p:sp>
          <p:nvSpPr>
            <p:cNvPr id="11" name="10 Rectángulo"/>
            <p:cNvSpPr/>
            <p:nvPr/>
          </p:nvSpPr>
          <p:spPr bwMode="auto">
            <a:xfrm>
              <a:off x="0" y="6643688"/>
              <a:ext cx="9144000" cy="214312"/>
            </a:xfrm>
            <a:prstGeom prst="rect">
              <a:avLst/>
            </a:prstGeom>
            <a:solidFill>
              <a:srgbClr val="0105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S" sz="800" b="0" spc="6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SOCIOS</a:t>
              </a:r>
              <a:r>
                <a:rPr lang="es-ES" sz="800" b="0" spc="600" baseline="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 PARA TODA LA VIDA</a:t>
              </a:r>
              <a:endParaRPr lang="es-ES" sz="800" b="0" spc="600"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7" name="AutoShape 28" descr="1D39FC00-7291-41D8-A32E-4A22BA4AEFEB@local"/>
          <p:cNvSpPr>
            <a:spLocks noChangeAspect="1" noChangeArrowheads="1"/>
          </p:cNvSpPr>
          <p:nvPr userDrawn="1"/>
        </p:nvSpPr>
        <p:spPr bwMode="auto">
          <a:xfrm>
            <a:off x="3133725" y="3527425"/>
            <a:ext cx="304800" cy="304800"/>
          </a:xfrm>
          <a:prstGeom prst="rect">
            <a:avLst/>
          </a:prstGeom>
          <a:noFill/>
        </p:spPr>
        <p:txBody>
          <a:bodyPr/>
          <a:lstStyle/>
          <a:p>
            <a:pPr algn="ctr">
              <a:defRPr/>
            </a:pPr>
            <a:endParaRPr lang="es-EC" dirty="0"/>
          </a:p>
        </p:txBody>
      </p:sp>
      <p:sp>
        <p:nvSpPr>
          <p:cNvPr id="18" name="AutoShape 49" descr="1D39FC00-7291-41D8-A32E-4A22BA4AEFEB@local"/>
          <p:cNvSpPr>
            <a:spLocks noChangeAspect="1" noChangeArrowheads="1"/>
          </p:cNvSpPr>
          <p:nvPr userDrawn="1"/>
        </p:nvSpPr>
        <p:spPr bwMode="auto">
          <a:xfrm>
            <a:off x="3133725" y="3527425"/>
            <a:ext cx="304800" cy="304800"/>
          </a:xfrm>
          <a:prstGeom prst="rect">
            <a:avLst/>
          </a:prstGeom>
          <a:noFill/>
        </p:spPr>
        <p:txBody>
          <a:bodyPr/>
          <a:lstStyle/>
          <a:p>
            <a:pPr algn="ctr">
              <a:defRPr/>
            </a:pPr>
            <a:endParaRPr lang="es-EC" dirty="0"/>
          </a:p>
        </p:txBody>
      </p:sp>
    </p:spTree>
    <p:extLst>
      <p:ext uri="{BB962C8B-B14F-4D97-AF65-F5344CB8AC3E}">
        <p14:creationId xmlns:p14="http://schemas.microsoft.com/office/powerpoint/2010/main" val="82191874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12.jpeg"/><Relationship Id="rId7" Type="http://schemas.openxmlformats.org/officeDocument/2006/relationships/image" Target="../media/image16.jpg"/><Relationship Id="rId12" Type="http://schemas.microsoft.com/office/2007/relationships/diagramDrawing" Target="../diagrams/drawing4.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diagramColors" Target="../diagrams/colors4.xml"/><Relationship Id="rId5" Type="http://schemas.openxmlformats.org/officeDocument/2006/relationships/image" Target="../media/image14.jpg"/><Relationship Id="rId10" Type="http://schemas.openxmlformats.org/officeDocument/2006/relationships/diagramQuickStyle" Target="../diagrams/quickStyle4.xml"/><Relationship Id="rId4" Type="http://schemas.openxmlformats.org/officeDocument/2006/relationships/image" Target="../media/image13.jpg"/><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2.jpeg"/><Relationship Id="rId7" Type="http://schemas.openxmlformats.org/officeDocument/2006/relationships/image" Target="../media/image16.jpg"/><Relationship Id="rId12"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diagramColors" Target="../diagrams/colors1.xml"/><Relationship Id="rId5" Type="http://schemas.openxmlformats.org/officeDocument/2006/relationships/image" Target="../media/image14.jpg"/><Relationship Id="rId10" Type="http://schemas.openxmlformats.org/officeDocument/2006/relationships/diagramQuickStyle" Target="../diagrams/quickStyle1.xml"/><Relationship Id="rId4" Type="http://schemas.openxmlformats.org/officeDocument/2006/relationships/image" Target="../media/image13.jpg"/><Relationship Id="rId9"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2.jpeg"/><Relationship Id="rId7" Type="http://schemas.openxmlformats.org/officeDocument/2006/relationships/image" Target="../media/image16.jpg"/><Relationship Id="rId12"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diagramColors" Target="../diagrams/colors2.xml"/><Relationship Id="rId5" Type="http://schemas.openxmlformats.org/officeDocument/2006/relationships/image" Target="../media/image14.jpg"/><Relationship Id="rId10" Type="http://schemas.openxmlformats.org/officeDocument/2006/relationships/diagramQuickStyle" Target="../diagrams/quickStyle2.xml"/><Relationship Id="rId4" Type="http://schemas.openxmlformats.org/officeDocument/2006/relationships/image" Target="../media/image13.jpg"/><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diagramQuickStyle" Target="../diagrams/quickStyle3.xml"/><Relationship Id="rId18" Type="http://schemas.openxmlformats.org/officeDocument/2006/relationships/image" Target="../media/image26.png"/><Relationship Id="rId3" Type="http://schemas.openxmlformats.org/officeDocument/2006/relationships/image" Target="../media/image17.png"/><Relationship Id="rId21" Type="http://schemas.openxmlformats.org/officeDocument/2006/relationships/image" Target="../media/image29.png"/><Relationship Id="rId7" Type="http://schemas.openxmlformats.org/officeDocument/2006/relationships/image" Target="../media/image21.png"/><Relationship Id="rId12" Type="http://schemas.openxmlformats.org/officeDocument/2006/relationships/diagramLayout" Target="../diagrams/layout3.xml"/><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0.emf"/><Relationship Id="rId11" Type="http://schemas.openxmlformats.org/officeDocument/2006/relationships/diagramData" Target="../diagrams/data3.xml"/><Relationship Id="rId5" Type="http://schemas.openxmlformats.org/officeDocument/2006/relationships/image" Target="../media/image19.emf"/><Relationship Id="rId15" Type="http://schemas.microsoft.com/office/2007/relationships/diagramDrawing" Target="../diagrams/drawing3.xml"/><Relationship Id="rId10" Type="http://schemas.openxmlformats.org/officeDocument/2006/relationships/slide" Target="slide11.xml"/><Relationship Id="rId19" Type="http://schemas.openxmlformats.org/officeDocument/2006/relationships/image" Target="../media/image27.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diagramColors" Target="../diagrams/colors3.xml"/><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060848"/>
            <a:ext cx="7772400" cy="1470025"/>
          </a:xfrm>
        </p:spPr>
        <p:txBody>
          <a:bodyPr/>
          <a:lstStyle/>
          <a:p>
            <a:r>
              <a:rPr lang="es-EC" b="1" dirty="0" smtClean="0">
                <a:solidFill>
                  <a:schemeClr val="tx1"/>
                </a:solidFill>
                <a:latin typeface="+mj-lt"/>
              </a:rPr>
              <a:t>Sistema de Creación y Medición de Campañas Comerciales </a:t>
            </a:r>
            <a:endParaRPr lang="es-EC" b="1" dirty="0">
              <a:solidFill>
                <a:schemeClr val="tx1"/>
              </a:solidFill>
              <a:latin typeface="+mj-lt"/>
            </a:endParaRPr>
          </a:p>
        </p:txBody>
      </p:sp>
      <p:sp>
        <p:nvSpPr>
          <p:cNvPr id="3" name="2 Subtítulo"/>
          <p:cNvSpPr>
            <a:spLocks noGrp="1"/>
          </p:cNvSpPr>
          <p:nvPr>
            <p:ph type="subTitle" idx="1"/>
          </p:nvPr>
        </p:nvSpPr>
        <p:spPr>
          <a:xfrm>
            <a:off x="1371600" y="3933056"/>
            <a:ext cx="6400800" cy="1752600"/>
          </a:xfrm>
        </p:spPr>
        <p:txBody>
          <a:bodyPr/>
          <a:lstStyle/>
          <a:p>
            <a:r>
              <a:rPr lang="es-EC" dirty="0" smtClean="0">
                <a:solidFill>
                  <a:schemeClr val="tx1"/>
                </a:solidFill>
                <a:latin typeface="+mj-lt"/>
              </a:rPr>
              <a:t>Darwin Casamen</a:t>
            </a:r>
          </a:p>
          <a:p>
            <a:r>
              <a:rPr lang="es-EC" dirty="0" smtClean="0">
                <a:solidFill>
                  <a:schemeClr val="tx1"/>
                </a:solidFill>
                <a:latin typeface="+mj-lt"/>
              </a:rPr>
              <a:t>Pablo Figueroa</a:t>
            </a:r>
            <a:endParaRPr lang="es-EC" dirty="0">
              <a:solidFill>
                <a:schemeClr val="tx1"/>
              </a:solidFill>
              <a:latin typeface="+mj-lt"/>
            </a:endParaRPr>
          </a:p>
          <a:p>
            <a:endParaRPr lang="es-EC" dirty="0">
              <a:solidFill>
                <a:schemeClr val="tx1"/>
              </a:solidFill>
              <a:latin typeface="+mj-lt"/>
            </a:endParaRPr>
          </a:p>
        </p:txBody>
      </p:sp>
    </p:spTree>
    <p:extLst>
      <p:ext uri="{BB962C8B-B14F-4D97-AF65-F5344CB8AC3E}">
        <p14:creationId xmlns:p14="http://schemas.microsoft.com/office/powerpoint/2010/main" val="2825233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75856" y="3140968"/>
            <a:ext cx="2380012" cy="830997"/>
          </a:xfrm>
          <a:prstGeom prst="rect">
            <a:avLst/>
          </a:prstGeom>
        </p:spPr>
        <p:txBody>
          <a:bodyPr wrap="none">
            <a:spAutoFit/>
          </a:bodyPr>
          <a:lstStyle/>
          <a:p>
            <a:pPr algn="ctr"/>
            <a:r>
              <a:rPr lang="es-MX" sz="2400" b="1" dirty="0" smtClean="0">
                <a:latin typeface="+mj-lt"/>
                <a:cs typeface="Arial" panose="020B0604020202020204" pitchFamily="34" charset="0"/>
              </a:rPr>
              <a:t>CAPÍTULO II</a:t>
            </a:r>
          </a:p>
          <a:p>
            <a:pPr algn="ctr"/>
            <a:r>
              <a:rPr lang="es-MX" sz="2400" b="1" dirty="0" smtClean="0">
                <a:latin typeface="+mj-lt"/>
                <a:cs typeface="Arial" panose="020B0604020202020204" pitchFamily="34" charset="0"/>
              </a:rPr>
              <a:t>MARCO TEÓRICO</a:t>
            </a:r>
            <a:endParaRPr lang="es-EC" sz="2400" dirty="0"/>
          </a:p>
        </p:txBody>
      </p:sp>
    </p:spTree>
    <p:extLst>
      <p:ext uri="{BB962C8B-B14F-4D97-AF65-F5344CB8AC3E}">
        <p14:creationId xmlns:p14="http://schemas.microsoft.com/office/powerpoint/2010/main" val="84171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2411760" y="1234943"/>
            <a:ext cx="3742184" cy="576064"/>
          </a:xfrm>
        </p:spPr>
        <p:txBody>
          <a:bodyPr/>
          <a:lstStyle/>
          <a:p>
            <a:r>
              <a:rPr lang="es-MX" sz="1800" b="1" dirty="0" smtClean="0">
                <a:latin typeface="+mj-lt"/>
                <a:cs typeface="Arial" panose="020B0604020202020204" pitchFamily="34" charset="0"/>
              </a:rPr>
              <a:t>Situación Actual</a:t>
            </a:r>
            <a:endParaRPr lang="es-EC" sz="1800" b="1" dirty="0">
              <a:latin typeface="+mj-lt"/>
              <a:cs typeface="Arial" panose="020B0604020202020204" pitchFamily="34" charset="0"/>
            </a:endParaRPr>
          </a:p>
        </p:txBody>
      </p:sp>
      <p:sp>
        <p:nvSpPr>
          <p:cNvPr id="5" name="CuadroTexto 4"/>
          <p:cNvSpPr txBox="1"/>
          <p:nvPr/>
        </p:nvSpPr>
        <p:spPr>
          <a:xfrm>
            <a:off x="2874599" y="3104163"/>
            <a:ext cx="3115636" cy="2031325"/>
          </a:xfrm>
          <a:prstGeom prst="rect">
            <a:avLst/>
          </a:prstGeom>
          <a:noFill/>
        </p:spPr>
        <p:txBody>
          <a:bodyPr wrap="square" rtlCol="0">
            <a:spAutoFit/>
          </a:bodyPr>
          <a:lstStyle/>
          <a:p>
            <a:pPr marL="285750" lvl="0" indent="-285750">
              <a:buFont typeface="Arial" panose="020B0604020202020204" pitchFamily="34" charset="0"/>
              <a:buChar char="•"/>
            </a:pPr>
            <a:r>
              <a:rPr lang="es-EC" dirty="0" smtClean="0"/>
              <a:t>Falta de Información en línea.</a:t>
            </a:r>
            <a:endParaRPr lang="es-EC" dirty="0"/>
          </a:p>
          <a:p>
            <a:pPr marL="285750" lvl="0" indent="-285750">
              <a:buFont typeface="Arial" panose="020B0604020202020204" pitchFamily="34" charset="0"/>
              <a:buChar char="•"/>
            </a:pPr>
            <a:r>
              <a:rPr lang="es-EC" dirty="0" smtClean="0"/>
              <a:t>Falta de centralización.</a:t>
            </a:r>
            <a:endParaRPr lang="es-EC" dirty="0"/>
          </a:p>
          <a:p>
            <a:pPr marL="285750" lvl="0" indent="-285750">
              <a:buFont typeface="Arial" panose="020B0604020202020204" pitchFamily="34" charset="0"/>
              <a:buChar char="•"/>
            </a:pPr>
            <a:r>
              <a:rPr lang="es-EC" dirty="0" smtClean="0"/>
              <a:t>Ineficiencia en proceso.</a:t>
            </a:r>
            <a:endParaRPr lang="es-EC" dirty="0"/>
          </a:p>
          <a:p>
            <a:pPr marL="285750" lvl="0" indent="-285750">
              <a:buFont typeface="Arial" panose="020B0604020202020204" pitchFamily="34" charset="0"/>
              <a:buChar char="•"/>
            </a:pPr>
            <a:r>
              <a:rPr lang="es-MX" dirty="0" smtClean="0"/>
              <a:t>Pérdida de información.</a:t>
            </a:r>
          </a:p>
          <a:p>
            <a:pPr marL="285750" lvl="0" indent="-285750">
              <a:buFont typeface="Arial" panose="020B0604020202020204" pitchFamily="34" charset="0"/>
              <a:buChar char="•"/>
            </a:pPr>
            <a:r>
              <a:rPr lang="es-MX" dirty="0" smtClean="0"/>
              <a:t>Inconsistencia de Información.</a:t>
            </a:r>
            <a:endParaRPr lang="es-EC" dirty="0"/>
          </a:p>
        </p:txBody>
      </p:sp>
      <p:sp>
        <p:nvSpPr>
          <p:cNvPr id="6" name="Título 1"/>
          <p:cNvSpPr txBox="1">
            <a:spLocks/>
          </p:cNvSpPr>
          <p:nvPr/>
        </p:nvSpPr>
        <p:spPr>
          <a:xfrm>
            <a:off x="2609608" y="1484784"/>
            <a:ext cx="3742184" cy="576064"/>
          </a:xfrm>
          <a:prstGeom prst="rect">
            <a:avLst/>
          </a:prstGeom>
        </p:spPr>
        <p:txBody>
          <a:bodyPr/>
          <a:lstStyle>
            <a:lvl1pPr algn="ctr" rtl="0" eaLnBrk="1" fontAlgn="base" hangingPunct="1">
              <a:spcBef>
                <a:spcPct val="0"/>
              </a:spcBef>
              <a:spcAft>
                <a:spcPct val="0"/>
              </a:spcAft>
              <a:defRPr sz="4400" kern="1200">
                <a:solidFill>
                  <a:schemeClr val="tx1">
                    <a:lumMod val="75000"/>
                    <a:lumOff val="25000"/>
                  </a:schemeClr>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s-EC" sz="1800" b="1" dirty="0">
              <a:latin typeface="+mj-lt"/>
              <a:cs typeface="Arial" panose="020B0604020202020204" pitchFamily="34" charset="0"/>
            </a:endParaRPr>
          </a:p>
        </p:txBody>
      </p:sp>
      <p:grpSp>
        <p:nvGrpSpPr>
          <p:cNvPr id="8" name="15 Grupo"/>
          <p:cNvGrpSpPr/>
          <p:nvPr/>
        </p:nvGrpSpPr>
        <p:grpSpPr>
          <a:xfrm>
            <a:off x="755576" y="1698088"/>
            <a:ext cx="6997524" cy="4914535"/>
            <a:chOff x="1037913" y="1309704"/>
            <a:chExt cx="7200800" cy="4790456"/>
          </a:xfrm>
        </p:grpSpPr>
        <p:pic>
          <p:nvPicPr>
            <p:cNvPr id="9" name="16 Imagen"/>
            <p:cNvPicPr>
              <a:picLocks noChangeAspect="1"/>
            </p:cNvPicPr>
            <p:nvPr/>
          </p:nvPicPr>
          <p:blipFill rotWithShape="1">
            <a:blip r:embed="rId2" cstate="print">
              <a:extLst>
                <a:ext uri="{28A0092B-C50C-407E-A947-70E740481C1C}">
                  <a14:useLocalDpi xmlns:a14="http://schemas.microsoft.com/office/drawing/2010/main" val="0"/>
                </a:ext>
              </a:extLst>
            </a:blip>
            <a:srcRect r="11676"/>
            <a:stretch/>
          </p:blipFill>
          <p:spPr>
            <a:xfrm>
              <a:off x="5220072" y="1309704"/>
              <a:ext cx="937408" cy="939234"/>
            </a:xfrm>
            <a:prstGeom prst="rect">
              <a:avLst/>
            </a:prstGeom>
          </p:spPr>
        </p:pic>
        <p:pic>
          <p:nvPicPr>
            <p:cNvPr id="10"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7480" y="3209209"/>
              <a:ext cx="1189834" cy="982906"/>
            </a:xfrm>
            <a:prstGeom prst="rect">
              <a:avLst/>
            </a:prstGeom>
          </p:spPr>
        </p:pic>
        <p:pic>
          <p:nvPicPr>
            <p:cNvPr id="11" name="18 Imagen"/>
            <p:cNvPicPr>
              <a:picLocks noChangeAspect="1"/>
            </p:cNvPicPr>
            <p:nvPr/>
          </p:nvPicPr>
          <p:blipFill rotWithShape="1">
            <a:blip r:embed="rId4" cstate="print">
              <a:extLst>
                <a:ext uri="{28A0092B-C50C-407E-A947-70E740481C1C}">
                  <a14:useLocalDpi xmlns:a14="http://schemas.microsoft.com/office/drawing/2010/main" val="0"/>
                </a:ext>
              </a:extLst>
            </a:blip>
            <a:srcRect r="8955"/>
            <a:stretch/>
          </p:blipFill>
          <p:spPr>
            <a:xfrm>
              <a:off x="5278136" y="5049808"/>
              <a:ext cx="950048" cy="1043488"/>
            </a:xfrm>
            <a:prstGeom prst="rect">
              <a:avLst/>
            </a:prstGeom>
          </p:spPr>
        </p:pic>
        <p:pic>
          <p:nvPicPr>
            <p:cNvPr id="12" name="19 Imagen"/>
            <p:cNvPicPr>
              <a:picLocks noChangeAspect="1"/>
            </p:cNvPicPr>
            <p:nvPr/>
          </p:nvPicPr>
          <p:blipFill rotWithShape="1">
            <a:blip r:embed="rId5" cstate="print">
              <a:extLst>
                <a:ext uri="{28A0092B-C50C-407E-A947-70E740481C1C}">
                  <a14:useLocalDpi xmlns:a14="http://schemas.microsoft.com/office/drawing/2010/main" val="0"/>
                </a:ext>
              </a:extLst>
            </a:blip>
            <a:srcRect b="10822"/>
            <a:stretch/>
          </p:blipFill>
          <p:spPr>
            <a:xfrm>
              <a:off x="2938954" y="1309704"/>
              <a:ext cx="1202178" cy="1029192"/>
            </a:xfrm>
            <a:prstGeom prst="rect">
              <a:avLst/>
            </a:prstGeom>
          </p:spPr>
        </p:pic>
        <p:pic>
          <p:nvPicPr>
            <p:cNvPr id="13" name="20 Imagen"/>
            <p:cNvPicPr>
              <a:picLocks noChangeAspect="1"/>
            </p:cNvPicPr>
            <p:nvPr/>
          </p:nvPicPr>
          <p:blipFill rotWithShape="1">
            <a:blip r:embed="rId6" cstate="print">
              <a:extLst>
                <a:ext uri="{28A0092B-C50C-407E-A947-70E740481C1C}">
                  <a14:useLocalDpi xmlns:a14="http://schemas.microsoft.com/office/drawing/2010/main" val="0"/>
                </a:ext>
              </a:extLst>
            </a:blip>
            <a:srcRect b="16067"/>
            <a:stretch/>
          </p:blipFill>
          <p:spPr>
            <a:xfrm>
              <a:off x="2826464" y="5001703"/>
              <a:ext cx="1313488" cy="1047332"/>
            </a:xfrm>
            <a:prstGeom prst="rect">
              <a:avLst/>
            </a:prstGeom>
          </p:spPr>
        </p:pic>
        <p:pic>
          <p:nvPicPr>
            <p:cNvPr id="14" name="21 Imagen"/>
            <p:cNvPicPr>
              <a:picLocks noChangeAspect="1"/>
            </p:cNvPicPr>
            <p:nvPr/>
          </p:nvPicPr>
          <p:blipFill rotWithShape="1">
            <a:blip r:embed="rId7" cstate="print">
              <a:extLst>
                <a:ext uri="{28A0092B-C50C-407E-A947-70E740481C1C}">
                  <a14:useLocalDpi xmlns:a14="http://schemas.microsoft.com/office/drawing/2010/main" val="0"/>
                </a:ext>
              </a:extLst>
            </a:blip>
            <a:srcRect b="13639"/>
            <a:stretch/>
          </p:blipFill>
          <p:spPr>
            <a:xfrm>
              <a:off x="1970559" y="3238682"/>
              <a:ext cx="1247934" cy="948396"/>
            </a:xfrm>
            <a:prstGeom prst="rect">
              <a:avLst/>
            </a:prstGeom>
          </p:spPr>
        </p:pic>
        <p:graphicFrame>
          <p:nvGraphicFramePr>
            <p:cNvPr id="15" name="22 Diagrama"/>
            <p:cNvGraphicFramePr/>
            <p:nvPr>
              <p:extLst>
                <p:ext uri="{D42A27DB-BD31-4B8C-83A1-F6EECF244321}">
                  <p14:modId xmlns:p14="http://schemas.microsoft.com/office/powerpoint/2010/main" val="3671118920"/>
                </p:ext>
              </p:extLst>
            </p:nvPr>
          </p:nvGraphicFramePr>
          <p:xfrm>
            <a:off x="1037913" y="1347632"/>
            <a:ext cx="7200800" cy="4752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extLst>
      <p:ext uri="{BB962C8B-B14F-4D97-AF65-F5344CB8AC3E}">
        <p14:creationId xmlns:p14="http://schemas.microsoft.com/office/powerpoint/2010/main" val="342636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ítulo 1"/>
          <p:cNvSpPr>
            <a:spLocks noGrp="1"/>
          </p:cNvSpPr>
          <p:nvPr>
            <p:ph type="ctrTitle"/>
          </p:nvPr>
        </p:nvSpPr>
        <p:spPr>
          <a:xfrm>
            <a:off x="2843808" y="1412776"/>
            <a:ext cx="3742184" cy="576064"/>
          </a:xfrm>
        </p:spPr>
        <p:txBody>
          <a:bodyPr/>
          <a:lstStyle/>
          <a:p>
            <a:r>
              <a:rPr lang="es-MX" sz="1800" b="1" dirty="0" smtClean="0">
                <a:latin typeface="+mj-lt"/>
                <a:cs typeface="Arial" panose="020B0604020202020204" pitchFamily="34" charset="0"/>
              </a:rPr>
              <a:t>Procesos Actuales</a:t>
            </a:r>
            <a:endParaRPr lang="es-EC" sz="1800" b="1" dirty="0">
              <a:latin typeface="+mj-lt"/>
              <a:cs typeface="Arial" panose="020B0604020202020204" pitchFamily="34" charset="0"/>
            </a:endParaRPr>
          </a:p>
        </p:txBody>
      </p:sp>
      <p:grpSp>
        <p:nvGrpSpPr>
          <p:cNvPr id="69" name="Group 248"/>
          <p:cNvGrpSpPr>
            <a:grpSpLocks/>
          </p:cNvGrpSpPr>
          <p:nvPr/>
        </p:nvGrpSpPr>
        <p:grpSpPr bwMode="auto">
          <a:xfrm>
            <a:off x="1187624" y="2348880"/>
            <a:ext cx="6851615" cy="2720390"/>
            <a:chOff x="1842" y="3057"/>
            <a:chExt cx="13642" cy="5393"/>
          </a:xfrm>
        </p:grpSpPr>
        <p:sp>
          <p:nvSpPr>
            <p:cNvPr id="70" name="AutoShape 213"/>
            <p:cNvSpPr>
              <a:spLocks noChangeArrowheads="1"/>
            </p:cNvSpPr>
            <p:nvPr/>
          </p:nvSpPr>
          <p:spPr bwMode="auto">
            <a:xfrm>
              <a:off x="1842" y="4594"/>
              <a:ext cx="2607" cy="1117"/>
            </a:xfrm>
            <a:prstGeom prst="flowChartProcess">
              <a:avLst/>
            </a:prstGeom>
            <a:solidFill>
              <a:schemeClr val="accent6">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800" dirty="0">
                  <a:effectLst/>
                  <a:latin typeface="Times New Roman" panose="02020603050405020304" pitchFamily="18" charset="0"/>
                  <a:ea typeface="Times New Roman" panose="02020603050405020304" pitchFamily="18" charset="0"/>
                </a:rPr>
                <a:t>ESTRATEGIAS COMERCIALES, DEFINICIÓN PÚBLICOS OBJETIVOS</a:t>
              </a:r>
            </a:p>
          </p:txBody>
        </p:sp>
        <p:sp>
          <p:nvSpPr>
            <p:cNvPr id="71" name="AutoShape 214"/>
            <p:cNvSpPr>
              <a:spLocks noChangeArrowheads="1"/>
            </p:cNvSpPr>
            <p:nvPr/>
          </p:nvSpPr>
          <p:spPr bwMode="auto">
            <a:xfrm>
              <a:off x="5289" y="4566"/>
              <a:ext cx="1911" cy="1117"/>
            </a:xfrm>
            <a:prstGeom prst="flowChartProcess">
              <a:avLst/>
            </a:prstGeom>
            <a:solidFill>
              <a:schemeClr val="accent5">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800" dirty="0">
                  <a:effectLst/>
                  <a:latin typeface="Times New Roman" panose="02020603050405020304" pitchFamily="18" charset="0"/>
                  <a:ea typeface="Times New Roman" panose="02020603050405020304" pitchFamily="18" charset="0"/>
                </a:rPr>
                <a:t>SELECCIÓN DE CANALES DE ENVÍO, PUBLICIDAD</a:t>
              </a:r>
            </a:p>
          </p:txBody>
        </p:sp>
        <p:sp>
          <p:nvSpPr>
            <p:cNvPr id="72" name="AutoShape 215"/>
            <p:cNvSpPr>
              <a:spLocks noChangeArrowheads="1"/>
            </p:cNvSpPr>
            <p:nvPr/>
          </p:nvSpPr>
          <p:spPr bwMode="auto">
            <a:xfrm>
              <a:off x="4499" y="4916"/>
              <a:ext cx="744" cy="372"/>
            </a:xfrm>
            <a:prstGeom prst="rightArrow">
              <a:avLst>
                <a:gd name="adj1" fmla="val 50000"/>
                <a:gd name="adj2" fmla="val 50000"/>
              </a:avLst>
            </a:prstGeom>
            <a:solidFill>
              <a:srgbClr val="00B050"/>
            </a:solidFill>
            <a:ln w="9525">
              <a:solidFill>
                <a:srgbClr val="000000"/>
              </a:solidFill>
              <a:miter lim="800000"/>
              <a:headEnd/>
              <a:tailEnd/>
            </a:ln>
          </p:spPr>
          <p:txBody>
            <a:bodyPr rot="0" vert="horz" wrap="square" lIns="91440" tIns="45720" rIns="91440" bIns="45720" anchor="t" anchorCtr="0" upright="1">
              <a:noAutofit/>
            </a:bodyPr>
            <a:lstStyle/>
            <a:p>
              <a:endParaRPr lang="es-EC"/>
            </a:p>
          </p:txBody>
        </p:sp>
        <p:sp>
          <p:nvSpPr>
            <p:cNvPr id="73" name="AutoShape 216"/>
            <p:cNvSpPr>
              <a:spLocks noChangeArrowheads="1"/>
            </p:cNvSpPr>
            <p:nvPr/>
          </p:nvSpPr>
          <p:spPr bwMode="auto">
            <a:xfrm>
              <a:off x="7289" y="4906"/>
              <a:ext cx="744" cy="372"/>
            </a:xfrm>
            <a:prstGeom prst="rightArrow">
              <a:avLst>
                <a:gd name="adj1" fmla="val 50000"/>
                <a:gd name="adj2" fmla="val 50000"/>
              </a:avLst>
            </a:prstGeom>
            <a:solidFill>
              <a:srgbClr val="00B050"/>
            </a:solidFill>
            <a:ln w="9525">
              <a:solidFill>
                <a:srgbClr val="000000"/>
              </a:solidFill>
              <a:miter lim="800000"/>
              <a:headEnd/>
              <a:tailEnd/>
            </a:ln>
          </p:spPr>
          <p:txBody>
            <a:bodyPr rot="0" vert="horz" wrap="square" lIns="91440" tIns="45720" rIns="91440" bIns="45720" anchor="t" anchorCtr="0" upright="1">
              <a:noAutofit/>
            </a:bodyPr>
            <a:lstStyle/>
            <a:p>
              <a:endParaRPr lang="es-EC"/>
            </a:p>
          </p:txBody>
        </p:sp>
        <p:sp>
          <p:nvSpPr>
            <p:cNvPr id="74" name="AutoShape 217"/>
            <p:cNvSpPr>
              <a:spLocks noChangeArrowheads="1"/>
            </p:cNvSpPr>
            <p:nvPr/>
          </p:nvSpPr>
          <p:spPr bwMode="auto">
            <a:xfrm>
              <a:off x="8058" y="4566"/>
              <a:ext cx="1911" cy="1117"/>
            </a:xfrm>
            <a:prstGeom prst="flowChartProcess">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800" dirty="0">
                  <a:effectLst/>
                  <a:latin typeface="Times New Roman" panose="02020603050405020304" pitchFamily="18" charset="0"/>
                  <a:ea typeface="Times New Roman" panose="02020603050405020304" pitchFamily="18" charset="0"/>
                </a:rPr>
                <a:t>GENERACIÓN DE INFORMACIÓN</a:t>
              </a:r>
            </a:p>
          </p:txBody>
        </p:sp>
        <p:sp>
          <p:nvSpPr>
            <p:cNvPr id="75" name="AutoShape 218"/>
            <p:cNvSpPr>
              <a:spLocks noChangeArrowheads="1"/>
            </p:cNvSpPr>
            <p:nvPr/>
          </p:nvSpPr>
          <p:spPr bwMode="auto">
            <a:xfrm>
              <a:off x="10019" y="4906"/>
              <a:ext cx="744" cy="372"/>
            </a:xfrm>
            <a:prstGeom prst="rightArrow">
              <a:avLst>
                <a:gd name="adj1" fmla="val 50000"/>
                <a:gd name="adj2" fmla="val 50000"/>
              </a:avLst>
            </a:prstGeom>
            <a:solidFill>
              <a:srgbClr val="00B050"/>
            </a:solidFill>
            <a:ln w="9525">
              <a:solidFill>
                <a:srgbClr val="000000"/>
              </a:solidFill>
              <a:miter lim="800000"/>
              <a:headEnd/>
              <a:tailEnd/>
            </a:ln>
          </p:spPr>
          <p:txBody>
            <a:bodyPr rot="0" vert="horz" wrap="square" lIns="91440" tIns="45720" rIns="91440" bIns="45720" anchor="t" anchorCtr="0" upright="1">
              <a:noAutofit/>
            </a:bodyPr>
            <a:lstStyle/>
            <a:p>
              <a:endParaRPr lang="es-EC"/>
            </a:p>
          </p:txBody>
        </p:sp>
        <p:sp>
          <p:nvSpPr>
            <p:cNvPr id="76" name="AutoShape 219"/>
            <p:cNvSpPr>
              <a:spLocks noChangeArrowheads="1"/>
            </p:cNvSpPr>
            <p:nvPr/>
          </p:nvSpPr>
          <p:spPr bwMode="auto">
            <a:xfrm>
              <a:off x="10788" y="4594"/>
              <a:ext cx="1911" cy="1117"/>
            </a:xfrm>
            <a:prstGeom prst="flowChartProcess">
              <a:avLst/>
            </a:prstGeom>
            <a:solidFill>
              <a:schemeClr val="accent4">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800" dirty="0">
                  <a:effectLst/>
                  <a:latin typeface="Times New Roman" panose="02020603050405020304" pitchFamily="18" charset="0"/>
                  <a:ea typeface="Times New Roman" panose="02020603050405020304" pitchFamily="18" charset="0"/>
                </a:rPr>
                <a:t>ENVÍOS POR DISTINTOS CANALES</a:t>
              </a:r>
            </a:p>
          </p:txBody>
        </p:sp>
        <p:sp>
          <p:nvSpPr>
            <p:cNvPr id="77" name="AutoShape 220"/>
            <p:cNvSpPr>
              <a:spLocks noChangeArrowheads="1"/>
            </p:cNvSpPr>
            <p:nvPr/>
          </p:nvSpPr>
          <p:spPr bwMode="auto">
            <a:xfrm>
              <a:off x="13573" y="4581"/>
              <a:ext cx="1911" cy="1117"/>
            </a:xfrm>
            <a:prstGeom prst="flowChartProcess">
              <a:avLst/>
            </a:prstGeom>
            <a:solidFill>
              <a:schemeClr val="accent2">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800" dirty="0">
                  <a:effectLst/>
                  <a:latin typeface="Times New Roman" panose="02020603050405020304" pitchFamily="18" charset="0"/>
                  <a:ea typeface="Times New Roman" panose="02020603050405020304" pitchFamily="18" charset="0"/>
                </a:rPr>
                <a:t>SEGUIMIENTO DE CAMPAÑAS</a:t>
              </a:r>
            </a:p>
          </p:txBody>
        </p:sp>
        <p:sp>
          <p:nvSpPr>
            <p:cNvPr id="78" name="AutoShape 221"/>
            <p:cNvSpPr>
              <a:spLocks noChangeArrowheads="1"/>
            </p:cNvSpPr>
            <p:nvPr/>
          </p:nvSpPr>
          <p:spPr bwMode="auto">
            <a:xfrm>
              <a:off x="12759" y="4921"/>
              <a:ext cx="744" cy="372"/>
            </a:xfrm>
            <a:prstGeom prst="rightArrow">
              <a:avLst>
                <a:gd name="adj1" fmla="val 50000"/>
                <a:gd name="adj2" fmla="val 50000"/>
              </a:avLst>
            </a:prstGeom>
            <a:solidFill>
              <a:srgbClr val="00B050"/>
            </a:solidFill>
            <a:ln w="9525">
              <a:solidFill>
                <a:srgbClr val="000000"/>
              </a:solidFill>
              <a:miter lim="800000"/>
              <a:headEnd/>
              <a:tailEnd/>
            </a:ln>
          </p:spPr>
          <p:txBody>
            <a:bodyPr rot="0" vert="horz" wrap="square" lIns="91440" tIns="45720" rIns="91440" bIns="45720" anchor="t" anchorCtr="0" upright="1">
              <a:noAutofit/>
            </a:bodyPr>
            <a:lstStyle/>
            <a:p>
              <a:endParaRPr lang="es-EC"/>
            </a:p>
          </p:txBody>
        </p:sp>
        <p:sp>
          <p:nvSpPr>
            <p:cNvPr id="79" name="AutoShape 222"/>
            <p:cNvSpPr>
              <a:spLocks noChangeArrowheads="1"/>
            </p:cNvSpPr>
            <p:nvPr/>
          </p:nvSpPr>
          <p:spPr bwMode="auto">
            <a:xfrm>
              <a:off x="5339" y="6306"/>
              <a:ext cx="1861" cy="1639"/>
            </a:xfrm>
            <a:prstGeom prst="flowChartProcess">
              <a:avLst/>
            </a:prstGeom>
            <a:solidFill>
              <a:schemeClr val="accent5">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s-EC" sz="800" dirty="0">
                  <a:effectLst/>
                  <a:latin typeface="Times New Roman" panose="02020603050405020304" pitchFamily="18" charset="0"/>
                  <a:ea typeface="Times New Roman" panose="02020603050405020304" pitchFamily="18" charset="0"/>
                </a:rPr>
                <a:t>Solicitud de requerimiento de base de datos Público Objetivo.</a:t>
              </a:r>
            </a:p>
            <a:p>
              <a:pPr>
                <a:spcAft>
                  <a:spcPts val="0"/>
                </a:spcAft>
              </a:pPr>
              <a:r>
                <a:rPr lang="es-EC" sz="800" dirty="0">
                  <a:effectLst/>
                  <a:latin typeface="Times New Roman" panose="02020603050405020304" pitchFamily="18" charset="0"/>
                  <a:ea typeface="Times New Roman" panose="02020603050405020304" pitchFamily="18" charset="0"/>
                </a:rPr>
                <a:t>Elaboración de artes gráficas</a:t>
              </a:r>
            </a:p>
          </p:txBody>
        </p:sp>
        <p:sp>
          <p:nvSpPr>
            <p:cNvPr id="80" name="AutoShape 223"/>
            <p:cNvSpPr>
              <a:spLocks noChangeArrowheads="1"/>
            </p:cNvSpPr>
            <p:nvPr/>
          </p:nvSpPr>
          <p:spPr bwMode="auto">
            <a:xfrm>
              <a:off x="5958" y="5661"/>
              <a:ext cx="546" cy="595"/>
            </a:xfrm>
            <a:prstGeom prst="upArrow">
              <a:avLst>
                <a:gd name="adj1" fmla="val 50000"/>
                <a:gd name="adj2" fmla="val 27244"/>
              </a:avLst>
            </a:prstGeom>
            <a:solidFill>
              <a:srgbClr val="00B050"/>
            </a:solidFill>
            <a:ln w="9525">
              <a:solidFill>
                <a:srgbClr val="000000"/>
              </a:solidFill>
              <a:miter lim="800000"/>
              <a:headEnd/>
              <a:tailEnd/>
            </a:ln>
          </p:spPr>
          <p:txBody>
            <a:bodyPr rot="0" vert="eaVert" wrap="square" lIns="91440" tIns="45720" rIns="91440" bIns="45720" anchor="t" anchorCtr="0" upright="1">
              <a:noAutofit/>
            </a:bodyPr>
            <a:lstStyle/>
            <a:p>
              <a:endParaRPr lang="es-EC"/>
            </a:p>
          </p:txBody>
        </p:sp>
        <p:sp>
          <p:nvSpPr>
            <p:cNvPr id="81" name="AutoShape 227"/>
            <p:cNvSpPr>
              <a:spLocks noChangeArrowheads="1"/>
            </p:cNvSpPr>
            <p:nvPr/>
          </p:nvSpPr>
          <p:spPr bwMode="auto">
            <a:xfrm>
              <a:off x="8104" y="6321"/>
              <a:ext cx="1861" cy="1639"/>
            </a:xfrm>
            <a:prstGeom prst="flowChartProcess">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s-EC" sz="800" dirty="0">
                  <a:effectLst/>
                  <a:latin typeface="Times New Roman" panose="02020603050405020304" pitchFamily="18" charset="0"/>
                  <a:ea typeface="Times New Roman" panose="02020603050405020304" pitchFamily="18" charset="0"/>
                </a:rPr>
                <a:t>Elaboración de base de datos Público Objetivo.</a:t>
              </a:r>
            </a:p>
            <a:p>
              <a:pPr>
                <a:spcAft>
                  <a:spcPts val="0"/>
                </a:spcAft>
              </a:pPr>
              <a:r>
                <a:rPr lang="es-EC" sz="800" dirty="0">
                  <a:effectLst/>
                  <a:latin typeface="Times New Roman" panose="02020603050405020304" pitchFamily="18" charset="0"/>
                  <a:ea typeface="Times New Roman" panose="02020603050405020304" pitchFamily="18" charset="0"/>
                </a:rPr>
                <a:t>Reportes de Ventas.</a:t>
              </a:r>
            </a:p>
            <a:p>
              <a:pPr>
                <a:spcAft>
                  <a:spcPts val="0"/>
                </a:spcAft>
              </a:pPr>
              <a:r>
                <a:rPr lang="es-EC" sz="800" dirty="0">
                  <a:effectLst/>
                  <a:latin typeface="Times New Roman" panose="02020603050405020304" pitchFamily="18" charset="0"/>
                  <a:ea typeface="Times New Roman" panose="02020603050405020304" pitchFamily="18" charset="0"/>
                </a:rPr>
                <a:t>Estadísticas</a:t>
              </a:r>
            </a:p>
          </p:txBody>
        </p:sp>
        <p:sp>
          <p:nvSpPr>
            <p:cNvPr id="82" name="AutoShape 228"/>
            <p:cNvSpPr>
              <a:spLocks noChangeArrowheads="1"/>
            </p:cNvSpPr>
            <p:nvPr/>
          </p:nvSpPr>
          <p:spPr bwMode="auto">
            <a:xfrm>
              <a:off x="8723" y="5676"/>
              <a:ext cx="546" cy="595"/>
            </a:xfrm>
            <a:prstGeom prst="upArrow">
              <a:avLst>
                <a:gd name="adj1" fmla="val 50000"/>
                <a:gd name="adj2" fmla="val 27244"/>
              </a:avLst>
            </a:prstGeom>
            <a:solidFill>
              <a:srgbClr val="00B050"/>
            </a:solidFill>
            <a:ln w="9525">
              <a:solidFill>
                <a:srgbClr val="000000"/>
              </a:solidFill>
              <a:miter lim="800000"/>
              <a:headEnd/>
              <a:tailEnd/>
            </a:ln>
          </p:spPr>
          <p:txBody>
            <a:bodyPr rot="0" vert="eaVert" wrap="square" lIns="91440" tIns="45720" rIns="91440" bIns="45720" anchor="t" anchorCtr="0" upright="1">
              <a:noAutofit/>
            </a:bodyPr>
            <a:lstStyle/>
            <a:p>
              <a:endParaRPr lang="es-EC"/>
            </a:p>
          </p:txBody>
        </p:sp>
        <p:sp>
          <p:nvSpPr>
            <p:cNvPr id="83" name="AutoShape 229"/>
            <p:cNvSpPr>
              <a:spLocks noChangeArrowheads="1"/>
            </p:cNvSpPr>
            <p:nvPr/>
          </p:nvSpPr>
          <p:spPr bwMode="auto">
            <a:xfrm>
              <a:off x="10819" y="6361"/>
              <a:ext cx="3133" cy="1300"/>
            </a:xfrm>
            <a:prstGeom prst="flowChartProcess">
              <a:avLst/>
            </a:prstGeom>
            <a:solidFill>
              <a:schemeClr val="accent4">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s-EC" sz="800" dirty="0" err="1">
                  <a:effectLst/>
                  <a:latin typeface="Times New Roman" panose="02020603050405020304" pitchFamily="18" charset="0"/>
                  <a:ea typeface="Times New Roman" panose="02020603050405020304" pitchFamily="18" charset="0"/>
                </a:rPr>
                <a:t>Eclub</a:t>
              </a:r>
              <a:r>
                <a:rPr lang="es-EC" sz="800" dirty="0">
                  <a:effectLst/>
                  <a:latin typeface="Times New Roman" panose="02020603050405020304" pitchFamily="18" charset="0"/>
                  <a:ea typeface="Times New Roman" panose="02020603050405020304" pitchFamily="18" charset="0"/>
                </a:rPr>
                <a:t>, </a:t>
              </a:r>
              <a:r>
                <a:rPr lang="es-EC" sz="800" dirty="0" err="1">
                  <a:effectLst/>
                  <a:latin typeface="Times New Roman" panose="02020603050405020304" pitchFamily="18" charset="0"/>
                  <a:ea typeface="Times New Roman" panose="02020603050405020304" pitchFamily="18" charset="0"/>
                </a:rPr>
                <a:t>sms</a:t>
              </a:r>
              <a:r>
                <a:rPr lang="es-EC" sz="800" dirty="0">
                  <a:effectLst/>
                  <a:latin typeface="Times New Roman" panose="02020603050405020304" pitchFamily="18" charset="0"/>
                  <a:ea typeface="Times New Roman" panose="02020603050405020304" pitchFamily="18" charset="0"/>
                </a:rPr>
                <a:t>: Canales Alternativos.</a:t>
              </a:r>
            </a:p>
            <a:p>
              <a:pPr>
                <a:spcAft>
                  <a:spcPts val="0"/>
                </a:spcAft>
              </a:pPr>
              <a:r>
                <a:rPr lang="es-EC" sz="800" dirty="0">
                  <a:effectLst/>
                  <a:latin typeface="Times New Roman" panose="02020603050405020304" pitchFamily="18" charset="0"/>
                  <a:ea typeface="Times New Roman" panose="02020603050405020304" pitchFamily="18" charset="0"/>
                </a:rPr>
                <a:t>Inserto en EC: Operaciones.</a:t>
              </a:r>
            </a:p>
            <a:p>
              <a:pPr>
                <a:spcAft>
                  <a:spcPts val="0"/>
                </a:spcAft>
              </a:pPr>
              <a:r>
                <a:rPr lang="es-EC" sz="800" dirty="0">
                  <a:effectLst/>
                  <a:latin typeface="Times New Roman" panose="02020603050405020304" pitchFamily="18" charset="0"/>
                  <a:ea typeface="Times New Roman" panose="02020603050405020304" pitchFamily="18" charset="0"/>
                </a:rPr>
                <a:t>Carta EC: Proveedor externo.</a:t>
              </a:r>
            </a:p>
            <a:p>
              <a:pPr>
                <a:spcAft>
                  <a:spcPts val="0"/>
                </a:spcAft>
              </a:pPr>
              <a:r>
                <a:rPr lang="es-EC" sz="800" dirty="0">
                  <a:effectLst/>
                  <a:latin typeface="Times New Roman" panose="02020603050405020304" pitchFamily="18" charset="0"/>
                  <a:ea typeface="Times New Roman" panose="02020603050405020304" pitchFamily="18" charset="0"/>
                </a:rPr>
                <a:t>Correo Directo: Proveedor externo.</a:t>
              </a:r>
            </a:p>
          </p:txBody>
        </p:sp>
        <p:sp>
          <p:nvSpPr>
            <p:cNvPr id="84" name="AutoShape 230"/>
            <p:cNvSpPr>
              <a:spLocks noChangeArrowheads="1"/>
            </p:cNvSpPr>
            <p:nvPr/>
          </p:nvSpPr>
          <p:spPr bwMode="auto">
            <a:xfrm>
              <a:off x="11438" y="5716"/>
              <a:ext cx="546" cy="595"/>
            </a:xfrm>
            <a:prstGeom prst="upArrow">
              <a:avLst>
                <a:gd name="adj1" fmla="val 50000"/>
                <a:gd name="adj2" fmla="val 27244"/>
              </a:avLst>
            </a:prstGeom>
            <a:solidFill>
              <a:srgbClr val="00B050"/>
            </a:solidFill>
            <a:ln w="9525">
              <a:solidFill>
                <a:srgbClr val="000000"/>
              </a:solidFill>
              <a:miter lim="800000"/>
              <a:headEnd/>
              <a:tailEnd/>
            </a:ln>
          </p:spPr>
          <p:txBody>
            <a:bodyPr rot="0" vert="eaVert" wrap="square" lIns="91440" tIns="45720" rIns="91440" bIns="45720" anchor="t" anchorCtr="0" upright="1">
              <a:noAutofit/>
            </a:bodyPr>
            <a:lstStyle/>
            <a:p>
              <a:endParaRPr lang="es-EC"/>
            </a:p>
          </p:txBody>
        </p:sp>
        <p:sp>
          <p:nvSpPr>
            <p:cNvPr id="85" name="Cuadro de texto 2"/>
            <p:cNvSpPr txBox="1">
              <a:spLocks noChangeArrowheads="1"/>
            </p:cNvSpPr>
            <p:nvPr/>
          </p:nvSpPr>
          <p:spPr bwMode="auto">
            <a:xfrm>
              <a:off x="2314" y="3057"/>
              <a:ext cx="1911" cy="394"/>
            </a:xfrm>
            <a:prstGeom prst="rect">
              <a:avLst/>
            </a:prstGeom>
            <a:solidFill>
              <a:schemeClr val="accent6">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1000" dirty="0">
                  <a:effectLst/>
                  <a:latin typeface="Times New Roman" panose="02020603050405020304" pitchFamily="18" charset="0"/>
                  <a:ea typeface="Times New Roman" panose="02020603050405020304" pitchFamily="18" charset="0"/>
                </a:rPr>
                <a:t>SEGMENTOS</a:t>
              </a:r>
            </a:p>
          </p:txBody>
        </p:sp>
        <p:sp>
          <p:nvSpPr>
            <p:cNvPr id="86" name="Cuadro de texto 2"/>
            <p:cNvSpPr txBox="1">
              <a:spLocks noChangeArrowheads="1"/>
            </p:cNvSpPr>
            <p:nvPr/>
          </p:nvSpPr>
          <p:spPr bwMode="auto">
            <a:xfrm>
              <a:off x="5243" y="3057"/>
              <a:ext cx="1911" cy="394"/>
            </a:xfrm>
            <a:prstGeom prst="rect">
              <a:avLst/>
            </a:prstGeom>
            <a:solidFill>
              <a:schemeClr val="accent5">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1000">
                  <a:effectLst/>
                  <a:latin typeface="Times New Roman" panose="02020603050405020304" pitchFamily="18" charset="0"/>
                  <a:ea typeface="Times New Roman" panose="02020603050405020304" pitchFamily="18" charset="0"/>
                </a:rPr>
                <a:t>MARKETING</a:t>
              </a:r>
            </a:p>
          </p:txBody>
        </p:sp>
        <p:sp>
          <p:nvSpPr>
            <p:cNvPr id="87" name="Cuadro de texto 2"/>
            <p:cNvSpPr txBox="1">
              <a:spLocks noChangeArrowheads="1"/>
            </p:cNvSpPr>
            <p:nvPr/>
          </p:nvSpPr>
          <p:spPr bwMode="auto">
            <a:xfrm>
              <a:off x="8033" y="3057"/>
              <a:ext cx="1911" cy="394"/>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1000">
                  <a:effectLst/>
                  <a:latin typeface="Times New Roman" panose="02020603050405020304" pitchFamily="18" charset="0"/>
                  <a:ea typeface="Times New Roman" panose="02020603050405020304" pitchFamily="18" charset="0"/>
                </a:rPr>
                <a:t>UGI</a:t>
              </a:r>
            </a:p>
          </p:txBody>
        </p:sp>
        <p:sp>
          <p:nvSpPr>
            <p:cNvPr id="88" name="Cuadro de texto 2"/>
            <p:cNvSpPr txBox="1">
              <a:spLocks noChangeArrowheads="1"/>
            </p:cNvSpPr>
            <p:nvPr/>
          </p:nvSpPr>
          <p:spPr bwMode="auto">
            <a:xfrm>
              <a:off x="10693" y="3057"/>
              <a:ext cx="1911" cy="611"/>
            </a:xfrm>
            <a:prstGeom prst="rect">
              <a:avLst/>
            </a:prstGeom>
            <a:solidFill>
              <a:schemeClr val="accent4">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1000" dirty="0">
                  <a:effectLst/>
                  <a:latin typeface="Times New Roman" panose="02020603050405020304" pitchFamily="18" charset="0"/>
                  <a:ea typeface="Times New Roman" panose="02020603050405020304" pitchFamily="18" charset="0"/>
                </a:rPr>
                <a:t>CENTRO DE SERVICIOS</a:t>
              </a:r>
            </a:p>
          </p:txBody>
        </p:sp>
        <p:sp>
          <p:nvSpPr>
            <p:cNvPr id="89" name="Cuadro de texto 2"/>
            <p:cNvSpPr txBox="1">
              <a:spLocks noChangeArrowheads="1"/>
            </p:cNvSpPr>
            <p:nvPr/>
          </p:nvSpPr>
          <p:spPr bwMode="auto">
            <a:xfrm>
              <a:off x="13503" y="3057"/>
              <a:ext cx="1911" cy="1142"/>
            </a:xfrm>
            <a:prstGeom prst="rect">
              <a:avLst/>
            </a:prstGeom>
            <a:solidFill>
              <a:schemeClr val="accent2">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1000" dirty="0">
                  <a:effectLst/>
                  <a:latin typeface="Times New Roman" panose="02020603050405020304" pitchFamily="18" charset="0"/>
                  <a:ea typeface="Times New Roman" panose="02020603050405020304" pitchFamily="18" charset="0"/>
                </a:rPr>
                <a:t>SEGMENTOS Y MARKETING</a:t>
              </a:r>
            </a:p>
          </p:txBody>
        </p:sp>
        <p:grpSp>
          <p:nvGrpSpPr>
            <p:cNvPr id="90" name="Group 246"/>
            <p:cNvGrpSpPr>
              <a:grpSpLocks/>
            </p:cNvGrpSpPr>
            <p:nvPr/>
          </p:nvGrpSpPr>
          <p:grpSpPr bwMode="auto">
            <a:xfrm>
              <a:off x="6276" y="4008"/>
              <a:ext cx="5489" cy="586"/>
              <a:chOff x="6276" y="4008"/>
              <a:chExt cx="5489" cy="586"/>
            </a:xfrm>
          </p:grpSpPr>
          <p:cxnSp>
            <p:nvCxnSpPr>
              <p:cNvPr id="95" name="AutoShape 240"/>
              <p:cNvCxnSpPr>
                <a:cxnSpLocks noChangeShapeType="1"/>
              </p:cNvCxnSpPr>
              <p:nvPr/>
            </p:nvCxnSpPr>
            <p:spPr bwMode="auto">
              <a:xfrm flipV="1">
                <a:off x="6276" y="4008"/>
                <a:ext cx="14" cy="55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6" name="AutoShape 241"/>
              <p:cNvCxnSpPr>
                <a:cxnSpLocks noChangeShapeType="1"/>
              </p:cNvCxnSpPr>
              <p:nvPr/>
            </p:nvCxnSpPr>
            <p:spPr bwMode="auto">
              <a:xfrm>
                <a:off x="6290" y="4008"/>
                <a:ext cx="54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7" name="AutoShape 242"/>
              <p:cNvCxnSpPr>
                <a:cxnSpLocks noChangeShapeType="1"/>
              </p:cNvCxnSpPr>
              <p:nvPr/>
            </p:nvCxnSpPr>
            <p:spPr bwMode="auto">
              <a:xfrm>
                <a:off x="11765" y="4008"/>
                <a:ext cx="0" cy="58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91" name="Group 247"/>
            <p:cNvGrpSpPr>
              <a:grpSpLocks/>
            </p:cNvGrpSpPr>
            <p:nvPr/>
          </p:nvGrpSpPr>
          <p:grpSpPr bwMode="auto">
            <a:xfrm>
              <a:off x="3097" y="5716"/>
              <a:ext cx="5991" cy="2734"/>
              <a:chOff x="3097" y="5716"/>
              <a:chExt cx="5991" cy="2734"/>
            </a:xfrm>
          </p:grpSpPr>
          <p:cxnSp>
            <p:nvCxnSpPr>
              <p:cNvPr id="92" name="AutoShape 243"/>
              <p:cNvCxnSpPr>
                <a:cxnSpLocks noChangeShapeType="1"/>
              </p:cNvCxnSpPr>
              <p:nvPr/>
            </p:nvCxnSpPr>
            <p:spPr bwMode="auto">
              <a:xfrm flipH="1">
                <a:off x="3097" y="5716"/>
                <a:ext cx="14" cy="273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3" name="AutoShape 244"/>
              <p:cNvCxnSpPr>
                <a:cxnSpLocks noChangeShapeType="1"/>
              </p:cNvCxnSpPr>
              <p:nvPr/>
            </p:nvCxnSpPr>
            <p:spPr bwMode="auto">
              <a:xfrm>
                <a:off x="3097" y="8450"/>
                <a:ext cx="599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4" name="AutoShape 245"/>
              <p:cNvCxnSpPr>
                <a:cxnSpLocks noChangeShapeType="1"/>
              </p:cNvCxnSpPr>
              <p:nvPr/>
            </p:nvCxnSpPr>
            <p:spPr bwMode="auto">
              <a:xfrm flipV="1">
                <a:off x="9088" y="7960"/>
                <a:ext cx="0" cy="49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3435181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SELECCIÓN DE METODOLOGÍA</a:t>
            </a:r>
            <a:endParaRPr lang="es-EC" sz="2400" b="1" dirty="0">
              <a:solidFill>
                <a:schemeClr val="bg1"/>
              </a:solidFill>
            </a:endParaRPr>
          </a:p>
        </p:txBody>
      </p:sp>
      <p:sp>
        <p:nvSpPr>
          <p:cNvPr id="6" name="CuadroTexto 5"/>
          <p:cNvSpPr txBox="1"/>
          <p:nvPr/>
        </p:nvSpPr>
        <p:spPr>
          <a:xfrm>
            <a:off x="7245764" y="1907540"/>
            <a:ext cx="1718724"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s-EC" dirty="0" smtClean="0"/>
              <a:t>Características</a:t>
            </a:r>
            <a:endParaRPr lang="es-EC" dirty="0"/>
          </a:p>
        </p:txBody>
      </p:sp>
      <p:sp>
        <p:nvSpPr>
          <p:cNvPr id="12" name="CuadroTexto 11"/>
          <p:cNvSpPr txBox="1"/>
          <p:nvPr/>
        </p:nvSpPr>
        <p:spPr>
          <a:xfrm>
            <a:off x="7258847" y="2555612"/>
            <a:ext cx="1705641"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s-EC" dirty="0" smtClean="0"/>
              <a:t>Fases</a:t>
            </a:r>
            <a:endParaRPr lang="es-EC" dirty="0"/>
          </a:p>
        </p:txBody>
      </p:sp>
      <p:sp>
        <p:nvSpPr>
          <p:cNvPr id="13" name="CuadroTexto 12"/>
          <p:cNvSpPr txBox="1"/>
          <p:nvPr/>
        </p:nvSpPr>
        <p:spPr>
          <a:xfrm>
            <a:off x="7251240" y="3275692"/>
            <a:ext cx="1713248"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s-EC" dirty="0" smtClean="0"/>
              <a:t>Actores</a:t>
            </a:r>
            <a:endParaRPr lang="es-EC" dirty="0"/>
          </a:p>
        </p:txBody>
      </p:sp>
      <p:sp>
        <p:nvSpPr>
          <p:cNvPr id="14" name="CuadroTexto 13"/>
          <p:cNvSpPr txBox="1"/>
          <p:nvPr/>
        </p:nvSpPr>
        <p:spPr>
          <a:xfrm>
            <a:off x="7245764" y="4005064"/>
            <a:ext cx="1713248"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s-EC" sz="1600" dirty="0" smtClean="0"/>
              <a:t>Responsabilidades</a:t>
            </a:r>
            <a:endParaRPr lang="es-EC" sz="1600" dirty="0"/>
          </a:p>
        </p:txBody>
      </p:sp>
      <p:sp>
        <p:nvSpPr>
          <p:cNvPr id="15" name="CuadroTexto 14"/>
          <p:cNvSpPr txBox="1"/>
          <p:nvPr/>
        </p:nvSpPr>
        <p:spPr>
          <a:xfrm>
            <a:off x="7258847" y="4725144"/>
            <a:ext cx="1705641"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s-EC" dirty="0" smtClean="0"/>
              <a:t>Herramientas</a:t>
            </a:r>
            <a:endParaRPr lang="es-EC" dirty="0"/>
          </a:p>
        </p:txBody>
      </p:sp>
      <p:pic>
        <p:nvPicPr>
          <p:cNvPr id="7" name="Imagen 6"/>
          <p:cNvPicPr>
            <a:picLocks noChangeAspect="1"/>
          </p:cNvPicPr>
          <p:nvPr/>
        </p:nvPicPr>
        <p:blipFill>
          <a:blip r:embed="rId3"/>
          <a:stretch>
            <a:fillRect/>
          </a:stretch>
        </p:blipFill>
        <p:spPr>
          <a:xfrm>
            <a:off x="107504" y="1124744"/>
            <a:ext cx="6912768" cy="5421531"/>
          </a:xfrm>
          <a:prstGeom prst="rect">
            <a:avLst/>
          </a:prstGeom>
        </p:spPr>
      </p:pic>
    </p:spTree>
    <p:extLst>
      <p:ext uri="{BB962C8B-B14F-4D97-AF65-F5344CB8AC3E}">
        <p14:creationId xmlns:p14="http://schemas.microsoft.com/office/powerpoint/2010/main" val="1762172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11560" y="1052736"/>
            <a:ext cx="7848872" cy="5472608"/>
          </a:xfrm>
          <a:prstGeom prst="rect">
            <a:avLst/>
          </a:prstGeom>
        </p:spPr>
      </p:pic>
      <p:sp>
        <p:nvSpPr>
          <p:cNvPr id="3"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SELECCIÓN DE METODOLOGÍA</a:t>
            </a:r>
            <a:endParaRPr lang="es-EC" sz="2400" b="1" dirty="0">
              <a:solidFill>
                <a:schemeClr val="bg1"/>
              </a:solidFill>
            </a:endParaRPr>
          </a:p>
        </p:txBody>
      </p:sp>
    </p:spTree>
    <p:extLst>
      <p:ext uri="{BB962C8B-B14F-4D97-AF65-F5344CB8AC3E}">
        <p14:creationId xmlns:p14="http://schemas.microsoft.com/office/powerpoint/2010/main" val="3086062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907704" y="5661248"/>
            <a:ext cx="2016224"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s-EC" sz="2800" dirty="0" smtClean="0"/>
              <a:t>DISCIPLINAS</a:t>
            </a:r>
            <a:endParaRPr lang="es-EC" sz="2800" dirty="0"/>
          </a:p>
        </p:txBody>
      </p:sp>
      <p:sp>
        <p:nvSpPr>
          <p:cNvPr id="7" name="CuadroTexto 6"/>
          <p:cNvSpPr txBox="1"/>
          <p:nvPr/>
        </p:nvSpPr>
        <p:spPr>
          <a:xfrm>
            <a:off x="5004048" y="5661248"/>
            <a:ext cx="1872208"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s-EC" sz="2800" dirty="0" smtClean="0"/>
              <a:t>PRINCIPIOS</a:t>
            </a:r>
            <a:endParaRPr lang="es-EC" sz="2800" dirty="0"/>
          </a:p>
        </p:txBody>
      </p:sp>
      <p:pic>
        <p:nvPicPr>
          <p:cNvPr id="8" name="Imagen 7"/>
          <p:cNvPicPr>
            <a:picLocks noChangeAspect="1"/>
          </p:cNvPicPr>
          <p:nvPr/>
        </p:nvPicPr>
        <p:blipFill>
          <a:blip r:embed="rId2"/>
          <a:stretch>
            <a:fillRect/>
          </a:stretch>
        </p:blipFill>
        <p:spPr>
          <a:xfrm>
            <a:off x="827584" y="1124744"/>
            <a:ext cx="7344816" cy="4369794"/>
          </a:xfrm>
          <a:prstGeom prst="rect">
            <a:avLst/>
          </a:prstGeom>
        </p:spPr>
      </p:pic>
      <p:sp>
        <p:nvSpPr>
          <p:cNvPr id="9"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SELECCIÓN DE METODOLOGÍA</a:t>
            </a:r>
            <a:endParaRPr lang="es-EC" sz="2400" b="1" dirty="0">
              <a:solidFill>
                <a:schemeClr val="bg1"/>
              </a:solidFill>
            </a:endParaRPr>
          </a:p>
        </p:txBody>
      </p:sp>
    </p:spTree>
    <p:extLst>
      <p:ext uri="{BB962C8B-B14F-4D97-AF65-F5344CB8AC3E}">
        <p14:creationId xmlns:p14="http://schemas.microsoft.com/office/powerpoint/2010/main" val="2308313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SELECCIÓN DE METODOLOGÍA</a:t>
            </a:r>
            <a:endParaRPr lang="es-EC" sz="2400" b="1" dirty="0">
              <a:solidFill>
                <a:schemeClr val="bg1"/>
              </a:solidFill>
            </a:endParaRPr>
          </a:p>
        </p:txBody>
      </p:sp>
      <p:graphicFrame>
        <p:nvGraphicFramePr>
          <p:cNvPr id="5" name="Tabla 4"/>
          <p:cNvGraphicFramePr>
            <a:graphicFrameLocks noGrp="1"/>
          </p:cNvGraphicFramePr>
          <p:nvPr>
            <p:extLst/>
          </p:nvPr>
        </p:nvGraphicFramePr>
        <p:xfrm>
          <a:off x="467544" y="1844824"/>
          <a:ext cx="8208912" cy="4392485"/>
        </p:xfrm>
        <a:graphic>
          <a:graphicData uri="http://schemas.openxmlformats.org/drawingml/2006/table">
            <a:tbl>
              <a:tblPr firstRow="1" firstCol="1" bandRow="1">
                <a:tableStyleId>{5C22544A-7EE6-4342-B048-85BDC9FD1C3A}</a:tableStyleId>
              </a:tblPr>
              <a:tblGrid>
                <a:gridCol w="4753774"/>
                <a:gridCol w="1315397"/>
                <a:gridCol w="1121146"/>
                <a:gridCol w="1018595"/>
              </a:tblGrid>
              <a:tr h="728287">
                <a:tc>
                  <a:txBody>
                    <a:bodyPr/>
                    <a:lstStyle/>
                    <a:p>
                      <a:pPr>
                        <a:spcAft>
                          <a:spcPts val="0"/>
                        </a:spcAft>
                      </a:pPr>
                      <a:r>
                        <a:rPr lang="es-ES_tradnl" sz="1400" dirty="0">
                          <a:effectLst/>
                        </a:rPr>
                        <a:t>Características \ Metodología</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_tradnl" sz="1400" dirty="0">
                          <a:effectLst/>
                        </a:rPr>
                        <a:t>RUP</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_tradnl" sz="1400">
                          <a:effectLst/>
                        </a:rPr>
                        <a:t>XP</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_tradnl" sz="1400" dirty="0">
                          <a:effectLst/>
                        </a:rPr>
                        <a:t> </a:t>
                      </a:r>
                      <a:endParaRPr lang="es-EC" sz="1400" dirty="0">
                        <a:effectLst/>
                      </a:endParaRPr>
                    </a:p>
                    <a:p>
                      <a:pPr>
                        <a:spcAft>
                          <a:spcPts val="0"/>
                        </a:spcAft>
                      </a:pPr>
                      <a:r>
                        <a:rPr lang="es-ES_tradnl" sz="1400" dirty="0">
                          <a:effectLst/>
                        </a:rPr>
                        <a:t>AUP</a:t>
                      </a:r>
                      <a:endParaRPr lang="es-EC" sz="1400" dirty="0">
                        <a:effectLst/>
                        <a:latin typeface="Times New Roman" panose="02020603050405020304" pitchFamily="18" charset="0"/>
                        <a:ea typeface="Times New Roman" panose="02020603050405020304" pitchFamily="18" charset="0"/>
                      </a:endParaRPr>
                    </a:p>
                  </a:txBody>
                  <a:tcPr marL="44450" marR="44450" marT="0" marB="0"/>
                </a:tc>
              </a:tr>
              <a:tr h="455180">
                <a:tc>
                  <a:txBody>
                    <a:bodyPr/>
                    <a:lstStyle/>
                    <a:p>
                      <a:pPr>
                        <a:spcAft>
                          <a:spcPts val="0"/>
                        </a:spcAft>
                      </a:pPr>
                      <a:r>
                        <a:rPr lang="es-ES_tradnl" sz="1400" dirty="0">
                          <a:effectLst/>
                        </a:rPr>
                        <a:t>Participación Activa del Cliente</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_tradnl" sz="1400" dirty="0">
                          <a:effectLst/>
                        </a:rPr>
                        <a:t>Bajo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a:effectLst/>
                        </a:rPr>
                        <a:t>Alto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a:effectLst/>
                        </a:rPr>
                        <a:t>Alto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r>
              <a:tr h="455180">
                <a:tc>
                  <a:txBody>
                    <a:bodyPr/>
                    <a:lstStyle/>
                    <a:p>
                      <a:pPr>
                        <a:spcAft>
                          <a:spcPts val="0"/>
                        </a:spcAft>
                      </a:pPr>
                      <a:r>
                        <a:rPr lang="es-ES_tradnl" sz="1400" dirty="0">
                          <a:effectLst/>
                        </a:rPr>
                        <a:t>Especificación de Requerimientos</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_tradnl" sz="1400" dirty="0">
                          <a:effectLst/>
                        </a:rPr>
                        <a:t>Alto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dirty="0">
                          <a:effectLst/>
                        </a:rPr>
                        <a:t>Bajo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a:effectLst/>
                        </a:rPr>
                        <a:t>Mediano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r>
              <a:tr h="455180">
                <a:tc>
                  <a:txBody>
                    <a:bodyPr/>
                    <a:lstStyle/>
                    <a:p>
                      <a:pPr>
                        <a:spcAft>
                          <a:spcPts val="0"/>
                        </a:spcAft>
                      </a:pPr>
                      <a:r>
                        <a:rPr lang="es-ES_tradnl" sz="1400" dirty="0">
                          <a:effectLst/>
                        </a:rPr>
                        <a:t>Costo de modificaciones en el sistema (rediseño)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_tradnl" sz="1400" dirty="0">
                          <a:effectLst/>
                        </a:rPr>
                        <a:t>Alto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dirty="0">
                          <a:effectLst/>
                        </a:rPr>
                        <a:t>Mediano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dirty="0">
                          <a:effectLst/>
                        </a:rPr>
                        <a:t>Mediano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r>
              <a:tr h="455180">
                <a:tc>
                  <a:txBody>
                    <a:bodyPr/>
                    <a:lstStyle/>
                    <a:p>
                      <a:pPr>
                        <a:spcAft>
                          <a:spcPts val="0"/>
                        </a:spcAft>
                      </a:pPr>
                      <a:r>
                        <a:rPr lang="es-ES_tradnl" sz="1400">
                          <a:effectLst/>
                        </a:rPr>
                        <a:t>Grupo de desarrollo numeroso</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_tradnl" sz="1400">
                          <a:effectLst/>
                        </a:rPr>
                        <a:t>Alto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dirty="0">
                          <a:effectLst/>
                        </a:rPr>
                        <a:t>Bajo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dirty="0">
                          <a:effectLst/>
                        </a:rPr>
                        <a:t>Bajo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r>
              <a:tr h="455180">
                <a:tc>
                  <a:txBody>
                    <a:bodyPr/>
                    <a:lstStyle/>
                    <a:p>
                      <a:pPr>
                        <a:spcAft>
                          <a:spcPts val="0"/>
                        </a:spcAft>
                      </a:pPr>
                      <a:r>
                        <a:rPr lang="es-ES_tradnl" sz="1400">
                          <a:effectLst/>
                        </a:rPr>
                        <a:t>Experiencia del grupo de desarrollo</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_tradnl" sz="1400">
                          <a:effectLst/>
                        </a:rPr>
                        <a:t>Alto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a:effectLst/>
                        </a:rPr>
                        <a:t>Mediano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dirty="0">
                          <a:effectLst/>
                        </a:rPr>
                        <a:t>Mediano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r>
              <a:tr h="455180">
                <a:tc>
                  <a:txBody>
                    <a:bodyPr/>
                    <a:lstStyle/>
                    <a:p>
                      <a:pPr>
                        <a:spcAft>
                          <a:spcPts val="0"/>
                        </a:spcAft>
                      </a:pPr>
                      <a:r>
                        <a:rPr lang="es-ES_tradnl" sz="1400">
                          <a:effectLst/>
                        </a:rPr>
                        <a:t>Metodología Robusta (Apoyo documental-diagramas)</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_tradnl" sz="1400">
                          <a:effectLst/>
                        </a:rPr>
                        <a:t>Alto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a:effectLst/>
                        </a:rPr>
                        <a:t>Bajo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dirty="0">
                          <a:effectLst/>
                        </a:rPr>
                        <a:t>Mediano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r>
              <a:tr h="455180">
                <a:tc>
                  <a:txBody>
                    <a:bodyPr/>
                    <a:lstStyle/>
                    <a:p>
                      <a:pPr>
                        <a:spcAft>
                          <a:spcPts val="0"/>
                        </a:spcAft>
                      </a:pPr>
                      <a:r>
                        <a:rPr lang="es-ES_tradnl" sz="1400">
                          <a:effectLst/>
                        </a:rPr>
                        <a:t>Pruebas de integración continua</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_tradnl" sz="1400">
                          <a:effectLst/>
                        </a:rPr>
                        <a:t>Mediano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a:effectLst/>
                        </a:rPr>
                        <a:t>Alto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dirty="0">
                          <a:effectLst/>
                        </a:rPr>
                        <a:t>Alto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r>
              <a:tr h="477938">
                <a:tc>
                  <a:txBody>
                    <a:bodyPr/>
                    <a:lstStyle/>
                    <a:p>
                      <a:pPr>
                        <a:spcAft>
                          <a:spcPts val="0"/>
                        </a:spcAft>
                      </a:pPr>
                      <a:r>
                        <a:rPr lang="es-ES_tradnl" sz="1400">
                          <a:effectLst/>
                        </a:rPr>
                        <a:t>Tiempo consumido en cada iteración</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_tradnl" sz="1400">
                          <a:effectLst/>
                        </a:rPr>
                        <a:t>Alto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a:effectLst/>
                        </a:rPr>
                        <a:t>Mediano</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S_tradnl" sz="1400" dirty="0">
                          <a:effectLst/>
                        </a:rPr>
                        <a:t>Mediano</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7" name="CuadroTexto 6"/>
          <p:cNvSpPr txBox="1"/>
          <p:nvPr/>
        </p:nvSpPr>
        <p:spPr>
          <a:xfrm>
            <a:off x="467544" y="1268760"/>
            <a:ext cx="4896544" cy="369332"/>
          </a:xfrm>
          <a:prstGeom prst="rect">
            <a:avLst/>
          </a:prstGeom>
          <a:noFill/>
        </p:spPr>
        <p:txBody>
          <a:bodyPr wrap="square" rtlCol="0">
            <a:spAutoFit/>
          </a:bodyPr>
          <a:lstStyle/>
          <a:p>
            <a:r>
              <a:rPr lang="es-EC" b="1" dirty="0" smtClean="0">
                <a:latin typeface="+mj-lt"/>
                <a:cs typeface="Arial" panose="020B0604020202020204" pitchFamily="34" charset="0"/>
              </a:rPr>
              <a:t>Análisis comparativo de las metodologías</a:t>
            </a:r>
            <a:endParaRPr lang="es-EC" b="1" dirty="0">
              <a:latin typeface="+mj-lt"/>
              <a:cs typeface="Arial" panose="020B0604020202020204" pitchFamily="34" charset="0"/>
            </a:endParaRPr>
          </a:p>
        </p:txBody>
      </p:sp>
    </p:spTree>
    <p:extLst>
      <p:ext uri="{BB962C8B-B14F-4D97-AF65-F5344CB8AC3E}">
        <p14:creationId xmlns:p14="http://schemas.microsoft.com/office/powerpoint/2010/main" val="1718384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SELECCIÓN DE METODOLOGÍA</a:t>
            </a:r>
            <a:endParaRPr lang="es-EC" sz="2400" b="1" dirty="0">
              <a:solidFill>
                <a:schemeClr val="bg1"/>
              </a:solidFill>
            </a:endParaRPr>
          </a:p>
        </p:txBody>
      </p:sp>
      <p:sp>
        <p:nvSpPr>
          <p:cNvPr id="7" name="CuadroTexto 6"/>
          <p:cNvSpPr txBox="1"/>
          <p:nvPr/>
        </p:nvSpPr>
        <p:spPr>
          <a:xfrm>
            <a:off x="467544" y="1268760"/>
            <a:ext cx="4896544" cy="369332"/>
          </a:xfrm>
          <a:prstGeom prst="rect">
            <a:avLst/>
          </a:prstGeom>
          <a:noFill/>
        </p:spPr>
        <p:txBody>
          <a:bodyPr wrap="square" rtlCol="0">
            <a:spAutoFit/>
          </a:bodyPr>
          <a:lstStyle/>
          <a:p>
            <a:r>
              <a:rPr lang="es-EC" b="1" dirty="0" smtClean="0">
                <a:latin typeface="+mj-lt"/>
                <a:cs typeface="Arial" panose="020B0604020202020204" pitchFamily="34" charset="0"/>
              </a:rPr>
              <a:t>Análisis comparativo respecto al proyecto</a:t>
            </a:r>
            <a:endParaRPr lang="es-EC" b="1" dirty="0">
              <a:latin typeface="+mj-lt"/>
              <a:cs typeface="Arial" panose="020B0604020202020204" pitchFamily="34" charset="0"/>
            </a:endParaRPr>
          </a:p>
        </p:txBody>
      </p:sp>
      <p:graphicFrame>
        <p:nvGraphicFramePr>
          <p:cNvPr id="2" name="Tabla 1"/>
          <p:cNvGraphicFramePr>
            <a:graphicFrameLocks noGrp="1"/>
          </p:cNvGraphicFramePr>
          <p:nvPr>
            <p:extLst/>
          </p:nvPr>
        </p:nvGraphicFramePr>
        <p:xfrm>
          <a:off x="467544" y="1772816"/>
          <a:ext cx="8179364" cy="4464496"/>
        </p:xfrm>
        <a:graphic>
          <a:graphicData uri="http://schemas.openxmlformats.org/drawingml/2006/table">
            <a:tbl>
              <a:tblPr firstRow="1" firstCol="1" bandRow="1">
                <a:tableStyleId>{5C22544A-7EE6-4342-B048-85BDC9FD1C3A}</a:tableStyleId>
              </a:tblPr>
              <a:tblGrid>
                <a:gridCol w="3382534"/>
                <a:gridCol w="938206"/>
                <a:gridCol w="1282548"/>
                <a:gridCol w="1426274"/>
                <a:gridCol w="1149802"/>
              </a:tblGrid>
              <a:tr h="378042">
                <a:tc>
                  <a:txBody>
                    <a:bodyPr/>
                    <a:lstStyle/>
                    <a:p>
                      <a:endParaRPr lang="es-EC" sz="1400" dirty="0">
                        <a:effectLst/>
                        <a:latin typeface="+mn-lt"/>
                      </a:endParaRPr>
                    </a:p>
                  </a:txBody>
                  <a:tcPr marL="44450" marR="44450" marT="0" marB="0" anchor="b"/>
                </a:tc>
                <a:tc>
                  <a:txBody>
                    <a:bodyPr/>
                    <a:lstStyle/>
                    <a:p>
                      <a:pPr>
                        <a:spcAft>
                          <a:spcPts val="0"/>
                        </a:spcAft>
                      </a:pPr>
                      <a:r>
                        <a:rPr lang="es-ES_tradnl" sz="1400">
                          <a:effectLst/>
                          <a:latin typeface="+mn-lt"/>
                        </a:rPr>
                        <a:t>FASE 1</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FASE 2</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FASE 3</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FASE 4</a:t>
                      </a:r>
                      <a:endParaRPr lang="es-EC" sz="1400">
                        <a:effectLst/>
                        <a:latin typeface="+mn-lt"/>
                        <a:ea typeface="Times New Roman" panose="02020603050405020304" pitchFamily="18" charset="0"/>
                      </a:endParaRPr>
                    </a:p>
                  </a:txBody>
                  <a:tcPr marL="44450" marR="44450" marT="0" marB="0" anchor="b"/>
                </a:tc>
              </a:tr>
              <a:tr h="378042">
                <a:tc>
                  <a:txBody>
                    <a:bodyPr/>
                    <a:lstStyle/>
                    <a:p>
                      <a:pPr>
                        <a:spcAft>
                          <a:spcPts val="0"/>
                        </a:spcAft>
                      </a:pPr>
                      <a:r>
                        <a:rPr lang="es-ES_tradnl" sz="1400" dirty="0">
                          <a:effectLst/>
                          <a:latin typeface="+mn-lt"/>
                        </a:rPr>
                        <a:t>Características \ Fase</a:t>
                      </a:r>
                      <a:endParaRPr lang="es-EC" sz="1400" dirty="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Inicio</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Elaboración</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Construcción</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Transición</a:t>
                      </a:r>
                      <a:endParaRPr lang="es-EC" sz="1400">
                        <a:effectLst/>
                        <a:latin typeface="+mn-lt"/>
                        <a:ea typeface="Times New Roman" panose="02020603050405020304" pitchFamily="18" charset="0"/>
                      </a:endParaRPr>
                    </a:p>
                  </a:txBody>
                  <a:tcPr marL="44450" marR="44450" marT="0" marB="0" anchor="b"/>
                </a:tc>
              </a:tr>
              <a:tr h="360040">
                <a:tc>
                  <a:txBody>
                    <a:bodyPr/>
                    <a:lstStyle/>
                    <a:p>
                      <a:pPr>
                        <a:spcAft>
                          <a:spcPts val="0"/>
                        </a:spcAft>
                      </a:pPr>
                      <a:r>
                        <a:rPr lang="es-ES_tradnl" sz="1400" dirty="0">
                          <a:effectLst/>
                          <a:latin typeface="+mn-lt"/>
                        </a:rPr>
                        <a:t>Participación Activa del Cliente</a:t>
                      </a:r>
                      <a:endParaRPr lang="es-EC" sz="1400" dirty="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XP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XP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r>
              <a:tr h="360040">
                <a:tc>
                  <a:txBody>
                    <a:bodyPr/>
                    <a:lstStyle/>
                    <a:p>
                      <a:pPr>
                        <a:spcAft>
                          <a:spcPts val="0"/>
                        </a:spcAft>
                      </a:pPr>
                      <a:r>
                        <a:rPr lang="es-ES_tradnl" sz="1400">
                          <a:effectLst/>
                          <a:latin typeface="+mn-lt"/>
                        </a:rPr>
                        <a:t>Especificación de Requerimientos</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dirty="0">
                          <a:effectLst/>
                          <a:latin typeface="+mn-lt"/>
                        </a:rPr>
                        <a:t>N/A</a:t>
                      </a:r>
                      <a:endParaRPr lang="es-EC" sz="1400" dirty="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N/A</a:t>
                      </a:r>
                      <a:endParaRPr lang="es-EC" sz="1400">
                        <a:effectLst/>
                        <a:latin typeface="+mn-lt"/>
                        <a:ea typeface="Times New Roman" panose="02020603050405020304" pitchFamily="18" charset="0"/>
                      </a:endParaRPr>
                    </a:p>
                  </a:txBody>
                  <a:tcPr marL="44450" marR="44450" marT="0" marB="0" anchor="ctr"/>
                </a:tc>
              </a:tr>
              <a:tr h="576064">
                <a:tc>
                  <a:txBody>
                    <a:bodyPr/>
                    <a:lstStyle/>
                    <a:p>
                      <a:pPr>
                        <a:spcAft>
                          <a:spcPts val="0"/>
                        </a:spcAft>
                      </a:pPr>
                      <a:r>
                        <a:rPr lang="es-ES_tradnl" sz="1400">
                          <a:effectLst/>
                          <a:latin typeface="+mn-lt"/>
                        </a:rPr>
                        <a:t>Costo de modificaciones en el sistema (rediseño)</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dirty="0">
                          <a:effectLst/>
                          <a:latin typeface="+mn-lt"/>
                        </a:rPr>
                        <a:t>AUP</a:t>
                      </a:r>
                      <a:endParaRPr lang="es-EC" sz="1400" dirty="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XP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XP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r>
              <a:tr h="360040">
                <a:tc>
                  <a:txBody>
                    <a:bodyPr/>
                    <a:lstStyle/>
                    <a:p>
                      <a:pPr>
                        <a:spcAft>
                          <a:spcPts val="0"/>
                        </a:spcAft>
                      </a:pPr>
                      <a:r>
                        <a:rPr lang="es-ES_tradnl" sz="1400">
                          <a:effectLst/>
                          <a:latin typeface="+mn-lt"/>
                        </a:rPr>
                        <a:t>Grupo de desarrollo numeroso</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dirty="0">
                          <a:effectLst/>
                          <a:latin typeface="+mn-lt"/>
                        </a:rPr>
                        <a:t>XP</a:t>
                      </a:r>
                      <a:endParaRPr lang="es-EC" sz="1400" dirty="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dirty="0">
                          <a:effectLst/>
                          <a:latin typeface="+mn-lt"/>
                        </a:rPr>
                        <a:t>XP</a:t>
                      </a:r>
                      <a:endParaRPr lang="es-EC" sz="1400" dirty="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r>
              <a:tr h="360040">
                <a:tc>
                  <a:txBody>
                    <a:bodyPr/>
                    <a:lstStyle/>
                    <a:p>
                      <a:pPr>
                        <a:spcAft>
                          <a:spcPts val="0"/>
                        </a:spcAft>
                      </a:pPr>
                      <a:r>
                        <a:rPr lang="es-ES_tradnl" sz="1400">
                          <a:effectLst/>
                          <a:latin typeface="+mn-lt"/>
                        </a:rPr>
                        <a:t>Experiencia del grupo de desarrollo</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dirty="0">
                          <a:effectLst/>
                          <a:latin typeface="+mn-lt"/>
                        </a:rPr>
                        <a:t>AUP</a:t>
                      </a:r>
                      <a:endParaRPr lang="es-EC" sz="1400" dirty="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r>
              <a:tr h="576064">
                <a:tc>
                  <a:txBody>
                    <a:bodyPr/>
                    <a:lstStyle/>
                    <a:p>
                      <a:pPr>
                        <a:spcAft>
                          <a:spcPts val="0"/>
                        </a:spcAft>
                      </a:pPr>
                      <a:r>
                        <a:rPr lang="es-ES_tradnl" sz="1400">
                          <a:effectLst/>
                          <a:latin typeface="+mn-lt"/>
                        </a:rPr>
                        <a:t>Metodología Robusta (Apoyo documental-diagramas)</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dirty="0">
                          <a:effectLst/>
                          <a:latin typeface="+mn-lt"/>
                        </a:rPr>
                        <a:t>AUP</a:t>
                      </a:r>
                      <a:endParaRPr lang="es-EC" sz="1400" dirty="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r>
              <a:tr h="360040">
                <a:tc>
                  <a:txBody>
                    <a:bodyPr/>
                    <a:lstStyle/>
                    <a:p>
                      <a:pPr>
                        <a:spcAft>
                          <a:spcPts val="0"/>
                        </a:spcAft>
                      </a:pPr>
                      <a:r>
                        <a:rPr lang="es-ES_tradnl" sz="1400">
                          <a:effectLst/>
                          <a:latin typeface="+mn-lt"/>
                        </a:rPr>
                        <a:t>Pruebas de integración continua</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N/A</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dirty="0">
                          <a:effectLst/>
                          <a:latin typeface="+mn-lt"/>
                        </a:rPr>
                        <a:t>N/A</a:t>
                      </a:r>
                      <a:endParaRPr lang="es-EC" sz="1400" dirty="0">
                        <a:effectLst/>
                        <a:latin typeface="+mn-lt"/>
                        <a:ea typeface="Times New Roman" panose="02020603050405020304" pitchFamily="18" charset="0"/>
                      </a:endParaRPr>
                    </a:p>
                  </a:txBody>
                  <a:tcPr marL="44450" marR="44450" marT="0" marB="0" anchor="ctr"/>
                </a:tc>
              </a:tr>
              <a:tr h="378042">
                <a:tc>
                  <a:txBody>
                    <a:bodyPr/>
                    <a:lstStyle/>
                    <a:p>
                      <a:pPr>
                        <a:spcAft>
                          <a:spcPts val="0"/>
                        </a:spcAft>
                      </a:pPr>
                      <a:r>
                        <a:rPr lang="es-ES_tradnl" sz="1400">
                          <a:effectLst/>
                          <a:latin typeface="+mn-lt"/>
                        </a:rPr>
                        <a:t>Tiempo consumido en cada iteración</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N/A</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XP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a:effectLst/>
                          <a:latin typeface="+mn-lt"/>
                        </a:rPr>
                        <a:t>XP</a:t>
                      </a:r>
                      <a:endParaRPr lang="es-EC" sz="1400">
                        <a:effectLst/>
                        <a:latin typeface="+mn-lt"/>
                        <a:ea typeface="Times New Roman" panose="02020603050405020304" pitchFamily="18" charset="0"/>
                      </a:endParaRPr>
                    </a:p>
                  </a:txBody>
                  <a:tcPr marL="44450" marR="44450" marT="0" marB="0" anchor="ctr"/>
                </a:tc>
                <a:tc>
                  <a:txBody>
                    <a:bodyPr/>
                    <a:lstStyle/>
                    <a:p>
                      <a:pPr>
                        <a:spcAft>
                          <a:spcPts val="0"/>
                        </a:spcAft>
                      </a:pPr>
                      <a:r>
                        <a:rPr lang="es-ES_tradnl" sz="1400" dirty="0">
                          <a:effectLst/>
                          <a:latin typeface="+mn-lt"/>
                        </a:rPr>
                        <a:t>N/A</a:t>
                      </a:r>
                      <a:endParaRPr lang="es-EC" sz="1400" dirty="0">
                        <a:effectLst/>
                        <a:latin typeface="+mn-lt"/>
                        <a:ea typeface="Times New Roman" panose="02020603050405020304" pitchFamily="18" charset="0"/>
                      </a:endParaRPr>
                    </a:p>
                  </a:txBody>
                  <a:tcPr marL="44450" marR="44450" marT="0" marB="0" anchor="ctr"/>
                </a:tc>
              </a:tr>
              <a:tr h="378042">
                <a:tc>
                  <a:txBody>
                    <a:bodyPr/>
                    <a:lstStyle/>
                    <a:p>
                      <a:pPr>
                        <a:spcAft>
                          <a:spcPts val="0"/>
                        </a:spcAft>
                      </a:pPr>
                      <a:r>
                        <a:rPr lang="es-ES_tradnl" sz="1400">
                          <a:effectLst/>
                          <a:latin typeface="+mn-lt"/>
                        </a:rPr>
                        <a:t>METODOLOGIA A UTILIZARSE</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AUP-XP</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a:effectLst/>
                          <a:latin typeface="+mn-lt"/>
                        </a:rPr>
                        <a:t>AUP-XP</a:t>
                      </a:r>
                      <a:endParaRPr lang="es-EC" sz="1400">
                        <a:effectLst/>
                        <a:latin typeface="+mn-lt"/>
                        <a:ea typeface="Times New Roman" panose="02020603050405020304" pitchFamily="18" charset="0"/>
                      </a:endParaRPr>
                    </a:p>
                  </a:txBody>
                  <a:tcPr marL="44450" marR="44450" marT="0" marB="0" anchor="b"/>
                </a:tc>
                <a:tc>
                  <a:txBody>
                    <a:bodyPr/>
                    <a:lstStyle/>
                    <a:p>
                      <a:pPr>
                        <a:spcAft>
                          <a:spcPts val="0"/>
                        </a:spcAft>
                      </a:pPr>
                      <a:r>
                        <a:rPr lang="es-ES_tradnl" sz="1400" dirty="0">
                          <a:effectLst/>
                          <a:latin typeface="+mn-lt"/>
                        </a:rPr>
                        <a:t>AUP</a:t>
                      </a:r>
                      <a:endParaRPr lang="es-EC" sz="1400" dirty="0">
                        <a:effectLst/>
                        <a:latin typeface="+mn-lt"/>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518026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SELECCIÓN DE METODOLOGÍA</a:t>
            </a:r>
            <a:endParaRPr lang="es-EC" sz="2400" b="1" dirty="0">
              <a:solidFill>
                <a:schemeClr val="bg1"/>
              </a:solidFill>
            </a:endParaRPr>
          </a:p>
        </p:txBody>
      </p:sp>
      <p:sp>
        <p:nvSpPr>
          <p:cNvPr id="7" name="CuadroTexto 6"/>
          <p:cNvSpPr txBox="1"/>
          <p:nvPr/>
        </p:nvSpPr>
        <p:spPr>
          <a:xfrm>
            <a:off x="467544" y="1268760"/>
            <a:ext cx="4896544" cy="369332"/>
          </a:xfrm>
          <a:prstGeom prst="rect">
            <a:avLst/>
          </a:prstGeom>
          <a:noFill/>
        </p:spPr>
        <p:txBody>
          <a:bodyPr wrap="square" rtlCol="0">
            <a:spAutoFit/>
          </a:bodyPr>
          <a:lstStyle/>
          <a:p>
            <a:r>
              <a:rPr lang="es-EC" b="1" dirty="0" smtClean="0">
                <a:latin typeface="+mj-lt"/>
                <a:cs typeface="Arial" panose="020B0604020202020204" pitchFamily="34" charset="0"/>
              </a:rPr>
              <a:t>Entregables de XP</a:t>
            </a:r>
            <a:endParaRPr lang="es-EC" b="1" dirty="0">
              <a:latin typeface="+mj-lt"/>
              <a:cs typeface="Arial" panose="020B0604020202020204" pitchFamily="34" charset="0"/>
            </a:endParaRPr>
          </a:p>
        </p:txBody>
      </p:sp>
      <p:graphicFrame>
        <p:nvGraphicFramePr>
          <p:cNvPr id="3" name="Tabla 2"/>
          <p:cNvGraphicFramePr>
            <a:graphicFrameLocks noGrp="1"/>
          </p:cNvGraphicFramePr>
          <p:nvPr>
            <p:extLst/>
          </p:nvPr>
        </p:nvGraphicFramePr>
        <p:xfrm>
          <a:off x="494250" y="1772816"/>
          <a:ext cx="8182206" cy="4464495"/>
        </p:xfrm>
        <a:graphic>
          <a:graphicData uri="http://schemas.openxmlformats.org/drawingml/2006/table">
            <a:tbl>
              <a:tblPr firstRow="1" firstCol="1" bandRow="1">
                <a:tableStyleId>{5C22544A-7EE6-4342-B048-85BDC9FD1C3A}</a:tableStyleId>
              </a:tblPr>
              <a:tblGrid>
                <a:gridCol w="1155135"/>
                <a:gridCol w="2021486"/>
                <a:gridCol w="5005585"/>
              </a:tblGrid>
              <a:tr h="316631">
                <a:tc>
                  <a:txBody>
                    <a:bodyPr/>
                    <a:lstStyle/>
                    <a:p>
                      <a:pPr algn="ctr">
                        <a:spcAft>
                          <a:spcPts val="0"/>
                        </a:spcAft>
                      </a:pPr>
                      <a:r>
                        <a:rPr lang="es-EC" sz="1400" dirty="0">
                          <a:effectLst/>
                        </a:rPr>
                        <a:t>ITEM</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C" sz="1400" dirty="0">
                          <a:effectLst/>
                        </a:rPr>
                        <a:t>ENTREGABLE (XP)</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C" sz="1400">
                          <a:effectLst/>
                        </a:rPr>
                        <a:t>DESCRIPCION</a:t>
                      </a:r>
                      <a:endParaRPr lang="es-EC" sz="1400">
                        <a:effectLst/>
                        <a:latin typeface="Times New Roman" panose="02020603050405020304" pitchFamily="18" charset="0"/>
                        <a:ea typeface="Times New Roman" panose="02020603050405020304" pitchFamily="18" charset="0"/>
                      </a:endParaRPr>
                    </a:p>
                  </a:txBody>
                  <a:tcPr marL="44450" marR="44450" marT="0" marB="0" anchor="b"/>
                </a:tc>
              </a:tr>
              <a:tr h="554104">
                <a:tc>
                  <a:txBody>
                    <a:bodyPr/>
                    <a:lstStyle/>
                    <a:p>
                      <a:pPr algn="ctr">
                        <a:spcAft>
                          <a:spcPts val="0"/>
                        </a:spcAft>
                      </a:pPr>
                      <a:r>
                        <a:rPr lang="es-EC" sz="1400">
                          <a:effectLst/>
                        </a:rPr>
                        <a:t>1</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dirty="0">
                          <a:effectLst/>
                        </a:rPr>
                        <a:t>Tarjetas de historia</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dirty="0">
                          <a:effectLst/>
                        </a:rPr>
                        <a:t>Historias de usuario que reúnen los requerimientos del cliente utilizando un lenguaje no técnico.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r h="554104">
                <a:tc>
                  <a:txBody>
                    <a:bodyPr/>
                    <a:lstStyle/>
                    <a:p>
                      <a:pPr algn="ctr">
                        <a:spcAft>
                          <a:spcPts val="0"/>
                        </a:spcAft>
                      </a:pPr>
                      <a:r>
                        <a:rPr lang="es-EC" sz="1400">
                          <a:effectLst/>
                        </a:rPr>
                        <a:t>2</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a:effectLst/>
                        </a:rPr>
                        <a:t>Tarjetas de tarea</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dirty="0">
                          <a:effectLst/>
                        </a:rPr>
                        <a:t>Indica las historias de usuario a automatizarse en cada una de las versiones.</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r h="823240">
                <a:tc>
                  <a:txBody>
                    <a:bodyPr/>
                    <a:lstStyle/>
                    <a:p>
                      <a:pPr algn="ctr">
                        <a:spcAft>
                          <a:spcPts val="0"/>
                        </a:spcAft>
                      </a:pPr>
                      <a:r>
                        <a:rPr lang="es-EC" sz="1400">
                          <a:effectLst/>
                        </a:rPr>
                        <a:t>3</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a:effectLst/>
                        </a:rPr>
                        <a:t>Tarjetas CRC</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dirty="0">
                          <a:effectLst/>
                        </a:rPr>
                        <a:t>Formato parecido a la especificación de casos de uso, la diferencia está en que se refiere a una clase y no a los casos de uso.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r h="554104">
                <a:tc>
                  <a:txBody>
                    <a:bodyPr/>
                    <a:lstStyle/>
                    <a:p>
                      <a:pPr algn="ctr">
                        <a:spcAft>
                          <a:spcPts val="0"/>
                        </a:spcAft>
                      </a:pPr>
                      <a:r>
                        <a:rPr lang="es-EC" sz="1400">
                          <a:effectLst/>
                        </a:rPr>
                        <a:t>4</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a:effectLst/>
                        </a:rPr>
                        <a:t>Modelo de datos</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dirty="0">
                          <a:effectLst/>
                        </a:rPr>
                        <a:t>Independientemente de la metodología a utilizarse, el modelo de la base de datos es esencial.</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r h="554104">
                <a:tc>
                  <a:txBody>
                    <a:bodyPr/>
                    <a:lstStyle/>
                    <a:p>
                      <a:pPr algn="ctr">
                        <a:spcAft>
                          <a:spcPts val="0"/>
                        </a:spcAft>
                      </a:pPr>
                      <a:r>
                        <a:rPr lang="es-EC" sz="1400">
                          <a:effectLst/>
                        </a:rPr>
                        <a:t>5</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a:effectLst/>
                        </a:rPr>
                        <a:t>Informes de avance</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dirty="0">
                          <a:effectLst/>
                        </a:rPr>
                        <a:t>Informes sencillos en base a las tarjetas de tarea y a los casos de prueba.</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r h="554104">
                <a:tc>
                  <a:txBody>
                    <a:bodyPr/>
                    <a:lstStyle/>
                    <a:p>
                      <a:pPr algn="ctr">
                        <a:spcAft>
                          <a:spcPts val="0"/>
                        </a:spcAft>
                      </a:pPr>
                      <a:r>
                        <a:rPr lang="es-EC" sz="1400">
                          <a:effectLst/>
                        </a:rPr>
                        <a:t>6</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a:effectLst/>
                        </a:rPr>
                        <a:t>Casos de prueba</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dirty="0">
                          <a:effectLst/>
                        </a:rPr>
                        <a:t>Pruebas de aceptación continuas de las historias de usuario.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r h="554104">
                <a:tc>
                  <a:txBody>
                    <a:bodyPr/>
                    <a:lstStyle/>
                    <a:p>
                      <a:pPr algn="ctr">
                        <a:spcAft>
                          <a:spcPts val="0"/>
                        </a:spcAft>
                      </a:pPr>
                      <a:r>
                        <a:rPr lang="es-EC" sz="1400">
                          <a:effectLst/>
                        </a:rPr>
                        <a:t>7</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a:effectLst/>
                        </a:rPr>
                        <a:t>Software</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400" dirty="0">
                          <a:effectLst/>
                        </a:rPr>
                        <a:t>Sistema totalmente funcional desarrollado en base a los requerimientos del usuario.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75414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SELECCIÓN DE METODOLOGÍA</a:t>
            </a:r>
            <a:endParaRPr lang="es-EC" sz="2400" b="1" dirty="0">
              <a:solidFill>
                <a:schemeClr val="bg1"/>
              </a:solidFill>
            </a:endParaRPr>
          </a:p>
        </p:txBody>
      </p:sp>
      <p:sp>
        <p:nvSpPr>
          <p:cNvPr id="7" name="CuadroTexto 6"/>
          <p:cNvSpPr txBox="1"/>
          <p:nvPr/>
        </p:nvSpPr>
        <p:spPr>
          <a:xfrm>
            <a:off x="467544" y="1268760"/>
            <a:ext cx="4896544" cy="369332"/>
          </a:xfrm>
          <a:prstGeom prst="rect">
            <a:avLst/>
          </a:prstGeom>
          <a:noFill/>
        </p:spPr>
        <p:txBody>
          <a:bodyPr wrap="square" rtlCol="0">
            <a:spAutoFit/>
          </a:bodyPr>
          <a:lstStyle/>
          <a:p>
            <a:r>
              <a:rPr lang="es-EC" b="1" dirty="0" smtClean="0">
                <a:latin typeface="+mj-lt"/>
                <a:cs typeface="Arial" panose="020B0604020202020204" pitchFamily="34" charset="0"/>
              </a:rPr>
              <a:t>Entregables de AUP</a:t>
            </a:r>
            <a:endParaRPr lang="es-EC" b="1" dirty="0">
              <a:latin typeface="+mj-lt"/>
              <a:cs typeface="Arial" panose="020B0604020202020204" pitchFamily="34" charset="0"/>
            </a:endParaRPr>
          </a:p>
        </p:txBody>
      </p:sp>
      <p:graphicFrame>
        <p:nvGraphicFramePr>
          <p:cNvPr id="3" name="Tabla 2"/>
          <p:cNvGraphicFramePr>
            <a:graphicFrameLocks noGrp="1"/>
          </p:cNvGraphicFramePr>
          <p:nvPr>
            <p:extLst/>
          </p:nvPr>
        </p:nvGraphicFramePr>
        <p:xfrm>
          <a:off x="502530" y="1782109"/>
          <a:ext cx="8173926" cy="4568247"/>
        </p:xfrm>
        <a:graphic>
          <a:graphicData uri="http://schemas.openxmlformats.org/drawingml/2006/table">
            <a:tbl>
              <a:tblPr firstRow="1" firstCol="1" bandRow="1">
                <a:tableStyleId>{5C22544A-7EE6-4342-B048-85BDC9FD1C3A}</a:tableStyleId>
              </a:tblPr>
              <a:tblGrid>
                <a:gridCol w="1164239"/>
                <a:gridCol w="3007617"/>
                <a:gridCol w="4002070"/>
              </a:tblGrid>
              <a:tr h="332389">
                <a:tc>
                  <a:txBody>
                    <a:bodyPr/>
                    <a:lstStyle/>
                    <a:p>
                      <a:pPr algn="ctr">
                        <a:spcAft>
                          <a:spcPts val="0"/>
                        </a:spcAft>
                      </a:pPr>
                      <a:r>
                        <a:rPr lang="es-EC" sz="1400" dirty="0">
                          <a:effectLst/>
                        </a:rPr>
                        <a:t>ITEM</a:t>
                      </a:r>
                      <a:endParaRPr lang="es-EC" sz="1400" dirty="0">
                        <a:effectLst/>
                        <a:latin typeface="Times New Roman" panose="02020603050405020304" pitchFamily="18" charset="0"/>
                        <a:ea typeface="Times New Roman" panose="02020603050405020304" pitchFamily="18" charset="0"/>
                      </a:endParaRPr>
                    </a:p>
                  </a:txBody>
                  <a:tcPr marL="39196" marR="39196" marT="0" marB="0" anchor="b"/>
                </a:tc>
                <a:tc>
                  <a:txBody>
                    <a:bodyPr/>
                    <a:lstStyle/>
                    <a:p>
                      <a:pPr>
                        <a:spcAft>
                          <a:spcPts val="0"/>
                        </a:spcAft>
                      </a:pPr>
                      <a:r>
                        <a:rPr lang="es-EC" sz="1400">
                          <a:effectLst/>
                        </a:rPr>
                        <a:t>ENTREGABLE (AUP)</a:t>
                      </a:r>
                      <a:endParaRPr lang="es-EC" sz="1400">
                        <a:effectLst/>
                        <a:latin typeface="Times New Roman" panose="02020603050405020304" pitchFamily="18" charset="0"/>
                        <a:ea typeface="Times New Roman" panose="02020603050405020304" pitchFamily="18" charset="0"/>
                      </a:endParaRPr>
                    </a:p>
                  </a:txBody>
                  <a:tcPr marL="39196" marR="39196" marT="0" marB="0" anchor="b"/>
                </a:tc>
                <a:tc>
                  <a:txBody>
                    <a:bodyPr/>
                    <a:lstStyle/>
                    <a:p>
                      <a:pPr>
                        <a:spcAft>
                          <a:spcPts val="0"/>
                        </a:spcAft>
                      </a:pPr>
                      <a:r>
                        <a:rPr lang="es-EC" sz="1400">
                          <a:effectLst/>
                        </a:rPr>
                        <a:t>DESCRIPCION</a:t>
                      </a:r>
                      <a:endParaRPr lang="es-EC" sz="1400">
                        <a:effectLst/>
                        <a:latin typeface="Times New Roman" panose="02020603050405020304" pitchFamily="18" charset="0"/>
                        <a:ea typeface="Times New Roman" panose="02020603050405020304" pitchFamily="18" charset="0"/>
                      </a:endParaRPr>
                    </a:p>
                  </a:txBody>
                  <a:tcPr marL="39196" marR="39196" marT="0" marB="0" anchor="b"/>
                </a:tc>
              </a:tr>
              <a:tr h="416461">
                <a:tc>
                  <a:txBody>
                    <a:bodyPr/>
                    <a:lstStyle/>
                    <a:p>
                      <a:pPr algn="ctr">
                        <a:spcAft>
                          <a:spcPts val="0"/>
                        </a:spcAft>
                      </a:pPr>
                      <a:r>
                        <a:rPr lang="es-EC" sz="1400" dirty="0">
                          <a:effectLst/>
                        </a:rPr>
                        <a:t>1</a:t>
                      </a:r>
                      <a:endParaRPr lang="es-EC" sz="1400" dirty="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dirty="0">
                          <a:effectLst/>
                        </a:rPr>
                        <a:t>Sistema</a:t>
                      </a:r>
                      <a:endParaRPr lang="es-EC" sz="1400" dirty="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a:effectLst/>
                        </a:rPr>
                        <a:t>El software, el hardware y la documentación para ser liberada a producción.</a:t>
                      </a:r>
                      <a:endParaRPr lang="es-EC" sz="1400">
                        <a:effectLst/>
                        <a:latin typeface="Times New Roman" panose="02020603050405020304" pitchFamily="18" charset="0"/>
                        <a:ea typeface="Times New Roman" panose="02020603050405020304" pitchFamily="18" charset="0"/>
                      </a:endParaRPr>
                    </a:p>
                  </a:txBody>
                  <a:tcPr marL="39196" marR="39196" marT="0" marB="0" anchor="ctr"/>
                </a:tc>
              </a:tr>
              <a:tr h="208230">
                <a:tc>
                  <a:txBody>
                    <a:bodyPr/>
                    <a:lstStyle/>
                    <a:p>
                      <a:pPr algn="ctr">
                        <a:spcAft>
                          <a:spcPts val="0"/>
                        </a:spcAft>
                      </a:pPr>
                      <a:r>
                        <a:rPr lang="es-EC" sz="1400">
                          <a:effectLst/>
                        </a:rPr>
                        <a:t>2</a:t>
                      </a:r>
                      <a:endParaRPr lang="es-EC" sz="140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dirty="0">
                          <a:effectLst/>
                        </a:rPr>
                        <a:t>Código fuente</a:t>
                      </a:r>
                      <a:endParaRPr lang="es-EC" sz="1400" dirty="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a:effectLst/>
                        </a:rPr>
                        <a:t>El código de programa para el sistema.</a:t>
                      </a:r>
                      <a:endParaRPr lang="es-EC" sz="1400">
                        <a:effectLst/>
                        <a:latin typeface="Times New Roman" panose="02020603050405020304" pitchFamily="18" charset="0"/>
                        <a:ea typeface="Times New Roman" panose="02020603050405020304" pitchFamily="18" charset="0"/>
                      </a:endParaRPr>
                    </a:p>
                  </a:txBody>
                  <a:tcPr marL="39196" marR="39196" marT="0" marB="0" anchor="ctr"/>
                </a:tc>
              </a:tr>
              <a:tr h="515999">
                <a:tc>
                  <a:txBody>
                    <a:bodyPr/>
                    <a:lstStyle/>
                    <a:p>
                      <a:pPr algn="ctr">
                        <a:spcAft>
                          <a:spcPts val="0"/>
                        </a:spcAft>
                      </a:pPr>
                      <a:r>
                        <a:rPr lang="es-EC" sz="1400">
                          <a:effectLst/>
                        </a:rPr>
                        <a:t>3</a:t>
                      </a:r>
                      <a:endParaRPr lang="es-EC" sz="140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dirty="0">
                          <a:effectLst/>
                        </a:rPr>
                        <a:t>Colección de casos de prueba</a:t>
                      </a:r>
                      <a:endParaRPr lang="es-EC" sz="1400" dirty="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dirty="0">
                          <a:effectLst/>
                        </a:rPr>
                        <a:t>Suite de pruebas  de regresión ejecutadas en cada iteración. </a:t>
                      </a:r>
                      <a:endParaRPr lang="es-EC" sz="1400" dirty="0">
                        <a:effectLst/>
                        <a:latin typeface="Times New Roman" panose="02020603050405020304" pitchFamily="18" charset="0"/>
                        <a:ea typeface="Times New Roman" panose="02020603050405020304" pitchFamily="18" charset="0"/>
                      </a:endParaRPr>
                    </a:p>
                  </a:txBody>
                  <a:tcPr marL="39196" marR="39196" marT="0" marB="0" anchor="ctr"/>
                </a:tc>
              </a:tr>
              <a:tr h="622688">
                <a:tc>
                  <a:txBody>
                    <a:bodyPr/>
                    <a:lstStyle/>
                    <a:p>
                      <a:pPr algn="ctr">
                        <a:spcAft>
                          <a:spcPts val="0"/>
                        </a:spcAft>
                      </a:pPr>
                      <a:r>
                        <a:rPr lang="es-EC" sz="1400">
                          <a:effectLst/>
                        </a:rPr>
                        <a:t>4</a:t>
                      </a:r>
                      <a:endParaRPr lang="es-EC" sz="140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dirty="0">
                          <a:effectLst/>
                        </a:rPr>
                        <a:t>Documentación del Sistema</a:t>
                      </a:r>
                      <a:endParaRPr lang="es-EC" sz="1400" dirty="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dirty="0" smtClean="0">
                          <a:effectLst/>
                        </a:rPr>
                        <a:t>Integra </a:t>
                      </a:r>
                      <a:r>
                        <a:rPr lang="es-EC" sz="1400" dirty="0">
                          <a:effectLst/>
                        </a:rPr>
                        <a:t>el manual de instalación, manual de usuario, y una documentación general del sistema.</a:t>
                      </a:r>
                      <a:endParaRPr lang="es-EC" sz="1400" dirty="0">
                        <a:effectLst/>
                        <a:latin typeface="Times New Roman" panose="02020603050405020304" pitchFamily="18" charset="0"/>
                        <a:ea typeface="Times New Roman" panose="02020603050405020304" pitchFamily="18" charset="0"/>
                      </a:endParaRPr>
                    </a:p>
                  </a:txBody>
                  <a:tcPr marL="39196" marR="39196" marT="0" marB="0" anchor="ctr"/>
                </a:tc>
              </a:tr>
              <a:tr h="518711">
                <a:tc>
                  <a:txBody>
                    <a:bodyPr/>
                    <a:lstStyle/>
                    <a:p>
                      <a:pPr algn="ctr">
                        <a:spcAft>
                          <a:spcPts val="0"/>
                        </a:spcAft>
                      </a:pPr>
                      <a:r>
                        <a:rPr lang="es-EC" sz="1400">
                          <a:effectLst/>
                        </a:rPr>
                        <a:t>5</a:t>
                      </a:r>
                      <a:endParaRPr lang="es-EC" sz="140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dirty="0">
                          <a:effectLst/>
                        </a:rPr>
                        <a:t>Notas</a:t>
                      </a:r>
                      <a:endParaRPr lang="es-EC" sz="1400" dirty="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a:effectLst/>
                        </a:rPr>
                        <a:t>Las notas deben resumir "observaciones" acerca de las versiones que se van construyendo.</a:t>
                      </a:r>
                      <a:endParaRPr lang="es-EC" sz="1400">
                        <a:effectLst/>
                        <a:latin typeface="Times New Roman" panose="02020603050405020304" pitchFamily="18" charset="0"/>
                        <a:ea typeface="Times New Roman" panose="02020603050405020304" pitchFamily="18" charset="0"/>
                      </a:endParaRPr>
                    </a:p>
                  </a:txBody>
                  <a:tcPr marL="39196" marR="39196" marT="0" marB="0" anchor="ctr"/>
                </a:tc>
              </a:tr>
              <a:tr h="1041153">
                <a:tc>
                  <a:txBody>
                    <a:bodyPr/>
                    <a:lstStyle/>
                    <a:p>
                      <a:pPr algn="ctr">
                        <a:spcAft>
                          <a:spcPts val="0"/>
                        </a:spcAft>
                      </a:pPr>
                      <a:r>
                        <a:rPr lang="es-EC" sz="1400">
                          <a:effectLst/>
                        </a:rPr>
                        <a:t>6</a:t>
                      </a:r>
                      <a:endParaRPr lang="es-EC" sz="140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dirty="0">
                          <a:effectLst/>
                        </a:rPr>
                        <a:t>Modelado de requerimientos</a:t>
                      </a:r>
                      <a:endParaRPr lang="es-EC" sz="1400" dirty="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dirty="0">
                          <a:effectLst/>
                        </a:rPr>
                        <a:t>Describe los requisitos que el sistema debe </a:t>
                      </a:r>
                      <a:r>
                        <a:rPr lang="es-EC" sz="1400" dirty="0" smtClean="0">
                          <a:effectLst/>
                        </a:rPr>
                        <a:t>cumplir: modelo </a:t>
                      </a:r>
                      <a:r>
                        <a:rPr lang="es-EC" sz="1400" dirty="0">
                          <a:effectLst/>
                        </a:rPr>
                        <a:t>de procesos del negocio, el glosario, las oportunidades de automatización, </a:t>
                      </a:r>
                      <a:r>
                        <a:rPr lang="es-EC" sz="1400" dirty="0" smtClean="0">
                          <a:effectLst/>
                        </a:rPr>
                        <a:t>modelo </a:t>
                      </a:r>
                      <a:r>
                        <a:rPr lang="es-EC" sz="1400" dirty="0">
                          <a:effectLst/>
                        </a:rPr>
                        <a:t>de la organización, los requerimientos técnicos, el modelo de casos de uso.</a:t>
                      </a:r>
                      <a:endParaRPr lang="es-EC" sz="1400" dirty="0">
                        <a:effectLst/>
                        <a:latin typeface="Times New Roman" panose="02020603050405020304" pitchFamily="18" charset="0"/>
                        <a:ea typeface="Times New Roman" panose="02020603050405020304" pitchFamily="18" charset="0"/>
                      </a:endParaRPr>
                    </a:p>
                  </a:txBody>
                  <a:tcPr marL="39196" marR="39196" marT="0" marB="0" anchor="ctr"/>
                </a:tc>
              </a:tr>
              <a:tr h="871580">
                <a:tc>
                  <a:txBody>
                    <a:bodyPr/>
                    <a:lstStyle/>
                    <a:p>
                      <a:pPr algn="ctr">
                        <a:spcAft>
                          <a:spcPts val="0"/>
                        </a:spcAft>
                      </a:pPr>
                      <a:r>
                        <a:rPr lang="es-EC" sz="1400">
                          <a:effectLst/>
                        </a:rPr>
                        <a:t>7</a:t>
                      </a:r>
                      <a:endParaRPr lang="es-EC" sz="140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a:effectLst/>
                        </a:rPr>
                        <a:t>Modelo de Diseño</a:t>
                      </a:r>
                      <a:endParaRPr lang="es-EC" sz="1400">
                        <a:effectLst/>
                        <a:latin typeface="Times New Roman" panose="02020603050405020304" pitchFamily="18" charset="0"/>
                        <a:ea typeface="Times New Roman" panose="02020603050405020304" pitchFamily="18" charset="0"/>
                      </a:endParaRPr>
                    </a:p>
                  </a:txBody>
                  <a:tcPr marL="39196" marR="39196" marT="0" marB="0" anchor="ctr"/>
                </a:tc>
                <a:tc>
                  <a:txBody>
                    <a:bodyPr/>
                    <a:lstStyle/>
                    <a:p>
                      <a:pPr algn="just">
                        <a:spcAft>
                          <a:spcPts val="0"/>
                        </a:spcAft>
                      </a:pPr>
                      <a:r>
                        <a:rPr lang="es-EC" sz="1400" dirty="0">
                          <a:effectLst/>
                        </a:rPr>
                        <a:t>Describe el diseño </a:t>
                      </a:r>
                      <a:r>
                        <a:rPr lang="es-EC" sz="1400" dirty="0" smtClean="0">
                          <a:effectLst/>
                        </a:rPr>
                        <a:t>del </a:t>
                      </a:r>
                      <a:r>
                        <a:rPr lang="es-EC" sz="1400" dirty="0">
                          <a:effectLst/>
                        </a:rPr>
                        <a:t>sistema. Consta de una variedad de productos de trabajo, incluye potencialmente un modelo de despliegue, un modelo de </a:t>
                      </a:r>
                      <a:r>
                        <a:rPr lang="es-EC" sz="1400" dirty="0" smtClean="0">
                          <a:effectLst/>
                        </a:rPr>
                        <a:t>objetos  </a:t>
                      </a:r>
                      <a:r>
                        <a:rPr lang="es-EC" sz="1400" dirty="0">
                          <a:effectLst/>
                        </a:rPr>
                        <a:t>y un modelo de secuencia.</a:t>
                      </a:r>
                      <a:endParaRPr lang="es-EC" sz="1400" dirty="0">
                        <a:effectLst/>
                        <a:latin typeface="Times New Roman" panose="02020603050405020304" pitchFamily="18" charset="0"/>
                        <a:ea typeface="Times New Roman" panose="02020603050405020304" pitchFamily="18" charset="0"/>
                      </a:endParaRPr>
                    </a:p>
                  </a:txBody>
                  <a:tcPr marL="39196" marR="39196" marT="0" marB="0" anchor="ctr"/>
                </a:tc>
              </a:tr>
            </a:tbl>
          </a:graphicData>
        </a:graphic>
      </p:graphicFrame>
    </p:spTree>
    <p:extLst>
      <p:ext uri="{BB962C8B-B14F-4D97-AF65-F5344CB8AC3E}">
        <p14:creationId xmlns:p14="http://schemas.microsoft.com/office/powerpoint/2010/main" val="2575270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5920" y="2711688"/>
            <a:ext cx="8169915" cy="830997"/>
          </a:xfrm>
          <a:prstGeom prst="rect">
            <a:avLst/>
          </a:prstGeom>
        </p:spPr>
        <p:txBody>
          <a:bodyPr wrap="square">
            <a:spAutoFit/>
          </a:bodyPr>
          <a:lstStyle/>
          <a:p>
            <a:pPr algn="ctr"/>
            <a:r>
              <a:rPr lang="es-MX" sz="2400" b="1" dirty="0" smtClean="0">
                <a:latin typeface="+mj-lt"/>
                <a:cs typeface="Arial" panose="020B0604020202020204" pitchFamily="34" charset="0"/>
              </a:rPr>
              <a:t>CAPÍTULO </a:t>
            </a:r>
            <a:r>
              <a:rPr lang="es-MX" sz="2400" b="1" dirty="0" smtClean="0">
                <a:latin typeface="+mj-lt"/>
                <a:cs typeface="Arial" panose="020B0604020202020204" pitchFamily="34" charset="0"/>
              </a:rPr>
              <a:t>II                                     </a:t>
            </a:r>
            <a:r>
              <a:rPr lang="es-MX" sz="2400" b="1" dirty="0">
                <a:cs typeface="Arial" panose="020B0604020202020204" pitchFamily="34" charset="0"/>
              </a:rPr>
              <a:t>MARCO TEÓRICO</a:t>
            </a:r>
            <a:endParaRPr lang="es-EC" sz="2400" dirty="0"/>
          </a:p>
          <a:p>
            <a:pPr algn="ctr"/>
            <a:endParaRPr lang="es-EC" sz="2400" dirty="0"/>
          </a:p>
        </p:txBody>
      </p:sp>
      <p:sp>
        <p:nvSpPr>
          <p:cNvPr id="4" name="2 CuadroTexto"/>
          <p:cNvSpPr txBox="1"/>
          <p:nvPr/>
        </p:nvSpPr>
        <p:spPr>
          <a:xfrm>
            <a:off x="6161505" y="260648"/>
            <a:ext cx="2990136" cy="461665"/>
          </a:xfrm>
          <a:prstGeom prst="rect">
            <a:avLst/>
          </a:prstGeom>
          <a:noFill/>
        </p:spPr>
        <p:txBody>
          <a:bodyPr wrap="square" rtlCol="0">
            <a:spAutoFit/>
          </a:bodyPr>
          <a:lstStyle/>
          <a:p>
            <a:pPr algn="ctr"/>
            <a:r>
              <a:rPr lang="es-EC" sz="2400" b="1" dirty="0" smtClean="0">
                <a:solidFill>
                  <a:schemeClr val="bg1"/>
                </a:solidFill>
              </a:rPr>
              <a:t>AGENDA</a:t>
            </a:r>
            <a:endParaRPr lang="es-EC" sz="2400" b="1" dirty="0" smtClean="0">
              <a:solidFill>
                <a:schemeClr val="bg1"/>
              </a:solidFill>
            </a:endParaRPr>
          </a:p>
        </p:txBody>
      </p:sp>
      <p:sp>
        <p:nvSpPr>
          <p:cNvPr id="5" name="Rectángulo 4"/>
          <p:cNvSpPr/>
          <p:nvPr/>
        </p:nvSpPr>
        <p:spPr>
          <a:xfrm>
            <a:off x="0" y="1988840"/>
            <a:ext cx="8253035" cy="461665"/>
          </a:xfrm>
          <a:prstGeom prst="rect">
            <a:avLst/>
          </a:prstGeom>
        </p:spPr>
        <p:txBody>
          <a:bodyPr wrap="square">
            <a:spAutoFit/>
          </a:bodyPr>
          <a:lstStyle/>
          <a:p>
            <a:pPr algn="ctr"/>
            <a:r>
              <a:rPr lang="es-MX" sz="2400" b="1" dirty="0" smtClean="0">
                <a:latin typeface="+mj-lt"/>
                <a:cs typeface="Arial" panose="020B0604020202020204" pitchFamily="34" charset="0"/>
              </a:rPr>
              <a:t>CAPÍTULO </a:t>
            </a:r>
            <a:r>
              <a:rPr lang="es-MX" sz="2400" b="1" dirty="0" smtClean="0">
                <a:latin typeface="+mj-lt"/>
                <a:cs typeface="Arial" panose="020B0604020202020204" pitchFamily="34" charset="0"/>
              </a:rPr>
              <a:t>I                                      INTRODUCCIÓN</a:t>
            </a:r>
            <a:endParaRPr lang="es-EC" sz="2400" dirty="0"/>
          </a:p>
        </p:txBody>
      </p:sp>
      <p:sp>
        <p:nvSpPr>
          <p:cNvPr id="6" name="Rectángulo 5"/>
          <p:cNvSpPr/>
          <p:nvPr/>
        </p:nvSpPr>
        <p:spPr>
          <a:xfrm>
            <a:off x="251520" y="3486199"/>
            <a:ext cx="8099657" cy="830997"/>
          </a:xfrm>
          <a:prstGeom prst="rect">
            <a:avLst/>
          </a:prstGeom>
        </p:spPr>
        <p:txBody>
          <a:bodyPr wrap="square">
            <a:spAutoFit/>
          </a:bodyPr>
          <a:lstStyle/>
          <a:p>
            <a:pPr algn="ctr"/>
            <a:r>
              <a:rPr lang="es-MX" sz="2400" b="1" dirty="0" smtClean="0">
                <a:latin typeface="+mj-lt"/>
                <a:cs typeface="Arial" panose="020B0604020202020204" pitchFamily="34" charset="0"/>
              </a:rPr>
              <a:t>CAPÍTULO </a:t>
            </a:r>
            <a:r>
              <a:rPr lang="es-MX" sz="2400" b="1" dirty="0" smtClean="0">
                <a:latin typeface="+mj-lt"/>
                <a:cs typeface="Arial" panose="020B0604020202020204" pitchFamily="34" charset="0"/>
              </a:rPr>
              <a:t>III                                   </a:t>
            </a:r>
            <a:r>
              <a:rPr lang="es-MX" sz="2400" b="1" dirty="0">
                <a:cs typeface="Arial" panose="020B0604020202020204" pitchFamily="34" charset="0"/>
              </a:rPr>
              <a:t>ANÁLISIS Y DISEÑO</a:t>
            </a:r>
            <a:endParaRPr lang="es-EC" sz="2400" dirty="0"/>
          </a:p>
          <a:p>
            <a:pPr algn="ctr"/>
            <a:endParaRPr lang="es-EC" sz="2400" dirty="0"/>
          </a:p>
        </p:txBody>
      </p:sp>
      <p:sp>
        <p:nvSpPr>
          <p:cNvPr id="7" name="Rectángulo 6"/>
          <p:cNvSpPr/>
          <p:nvPr/>
        </p:nvSpPr>
        <p:spPr>
          <a:xfrm>
            <a:off x="827584" y="4209047"/>
            <a:ext cx="7498015" cy="461665"/>
          </a:xfrm>
          <a:prstGeom prst="rect">
            <a:avLst/>
          </a:prstGeom>
        </p:spPr>
        <p:txBody>
          <a:bodyPr wrap="none">
            <a:spAutoFit/>
          </a:bodyPr>
          <a:lstStyle/>
          <a:p>
            <a:pPr algn="ctr"/>
            <a:r>
              <a:rPr lang="es-MX" sz="2400" b="1" dirty="0" smtClean="0">
                <a:latin typeface="+mj-lt"/>
                <a:cs typeface="Arial" panose="020B0604020202020204" pitchFamily="34" charset="0"/>
              </a:rPr>
              <a:t>CAPÍTULO </a:t>
            </a:r>
            <a:r>
              <a:rPr lang="es-MX" sz="2400" b="1" dirty="0" smtClean="0">
                <a:latin typeface="+mj-lt"/>
                <a:cs typeface="Arial" panose="020B0604020202020204" pitchFamily="34" charset="0"/>
              </a:rPr>
              <a:t>IV                                   </a:t>
            </a:r>
            <a:r>
              <a:rPr lang="es-MX" sz="2400" b="1" dirty="0" smtClean="0">
                <a:cs typeface="Arial" panose="020B0604020202020204" pitchFamily="34" charset="0"/>
              </a:rPr>
              <a:t>DESARROLLO </a:t>
            </a:r>
            <a:r>
              <a:rPr lang="es-MX" sz="2400" b="1" dirty="0">
                <a:cs typeface="Arial" panose="020B0604020202020204" pitchFamily="34" charset="0"/>
              </a:rPr>
              <a:t>PRUEBAS </a:t>
            </a:r>
            <a:endParaRPr lang="es-MX" sz="2400" b="1" dirty="0" smtClean="0">
              <a:cs typeface="Arial" panose="020B0604020202020204" pitchFamily="34" charset="0"/>
            </a:endParaRPr>
          </a:p>
        </p:txBody>
      </p:sp>
      <p:sp>
        <p:nvSpPr>
          <p:cNvPr id="2" name="Rectángulo 1"/>
          <p:cNvSpPr/>
          <p:nvPr/>
        </p:nvSpPr>
        <p:spPr>
          <a:xfrm>
            <a:off x="5004048" y="4521893"/>
            <a:ext cx="2787431" cy="461665"/>
          </a:xfrm>
          <a:prstGeom prst="rect">
            <a:avLst/>
          </a:prstGeom>
        </p:spPr>
        <p:txBody>
          <a:bodyPr wrap="none">
            <a:spAutoFit/>
          </a:bodyPr>
          <a:lstStyle/>
          <a:p>
            <a:pPr algn="ctr"/>
            <a:r>
              <a:rPr lang="es-MX" sz="2400" b="1" dirty="0">
                <a:cs typeface="Arial" panose="020B0604020202020204" pitchFamily="34" charset="0"/>
              </a:rPr>
              <a:t>E IMPLEMENTACION</a:t>
            </a:r>
            <a:endParaRPr lang="es-EC" sz="2400" dirty="0"/>
          </a:p>
        </p:txBody>
      </p:sp>
    </p:spTree>
    <p:extLst>
      <p:ext uri="{BB962C8B-B14F-4D97-AF65-F5344CB8AC3E}">
        <p14:creationId xmlns:p14="http://schemas.microsoft.com/office/powerpoint/2010/main" val="116544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p:cNvSpPr txBox="1"/>
          <p:nvPr/>
        </p:nvSpPr>
        <p:spPr>
          <a:xfrm>
            <a:off x="4644008" y="447055"/>
            <a:ext cx="4032448" cy="461665"/>
          </a:xfrm>
          <a:prstGeom prst="rect">
            <a:avLst/>
          </a:prstGeom>
          <a:noFill/>
        </p:spPr>
        <p:txBody>
          <a:bodyPr wrap="square" rtlCol="0">
            <a:spAutoFit/>
          </a:bodyPr>
          <a:lstStyle/>
          <a:p>
            <a:pPr algn="ctr"/>
            <a:r>
              <a:rPr lang="es-EC" sz="2400" b="1" smtClean="0">
                <a:solidFill>
                  <a:schemeClr val="bg1"/>
                </a:solidFill>
              </a:rPr>
              <a:t>SELECCIÓN DE METODOLOGÍA</a:t>
            </a:r>
            <a:endParaRPr lang="es-EC" sz="2400" b="1" dirty="0">
              <a:solidFill>
                <a:schemeClr val="bg1"/>
              </a:solidFill>
            </a:endParaRPr>
          </a:p>
        </p:txBody>
      </p:sp>
      <p:sp>
        <p:nvSpPr>
          <p:cNvPr id="7" name="CuadroTexto 6"/>
          <p:cNvSpPr txBox="1"/>
          <p:nvPr/>
        </p:nvSpPr>
        <p:spPr>
          <a:xfrm>
            <a:off x="467544" y="1268760"/>
            <a:ext cx="4896544" cy="369332"/>
          </a:xfrm>
          <a:prstGeom prst="rect">
            <a:avLst/>
          </a:prstGeom>
          <a:noFill/>
        </p:spPr>
        <p:txBody>
          <a:bodyPr wrap="square" rtlCol="0">
            <a:spAutoFit/>
          </a:bodyPr>
          <a:lstStyle/>
          <a:p>
            <a:r>
              <a:rPr lang="es-EC" b="1" dirty="0">
                <a:latin typeface="+mj-lt"/>
                <a:cs typeface="Arial" panose="020B0604020202020204" pitchFamily="34" charset="0"/>
              </a:rPr>
              <a:t>M</a:t>
            </a:r>
            <a:r>
              <a:rPr lang="es-EC" b="1" dirty="0" smtClean="0">
                <a:latin typeface="+mj-lt"/>
                <a:cs typeface="Arial" panose="020B0604020202020204" pitchFamily="34" charset="0"/>
              </a:rPr>
              <a:t>etodología a utilizarse</a:t>
            </a:r>
            <a:endParaRPr lang="es-EC" b="1" dirty="0">
              <a:latin typeface="+mj-lt"/>
              <a:cs typeface="Arial" panose="020B0604020202020204" pitchFamily="34" charset="0"/>
            </a:endParaRPr>
          </a:p>
        </p:txBody>
      </p:sp>
      <p:graphicFrame>
        <p:nvGraphicFramePr>
          <p:cNvPr id="2" name="Tabla 1"/>
          <p:cNvGraphicFramePr>
            <a:graphicFrameLocks noGrp="1"/>
          </p:cNvGraphicFramePr>
          <p:nvPr>
            <p:extLst/>
          </p:nvPr>
        </p:nvGraphicFramePr>
        <p:xfrm>
          <a:off x="683568" y="1916832"/>
          <a:ext cx="7560839" cy="792088"/>
        </p:xfrm>
        <a:graphic>
          <a:graphicData uri="http://schemas.openxmlformats.org/drawingml/2006/table">
            <a:tbl>
              <a:tblPr firstRow="1" firstCol="1" bandRow="1">
                <a:tableStyleId>{5C22544A-7EE6-4342-B048-85BDC9FD1C3A}</a:tableStyleId>
              </a:tblPr>
              <a:tblGrid>
                <a:gridCol w="2902678"/>
                <a:gridCol w="1184262"/>
                <a:gridCol w="1202321"/>
                <a:gridCol w="1068307"/>
                <a:gridCol w="1203271"/>
              </a:tblGrid>
              <a:tr h="396044">
                <a:tc>
                  <a:txBody>
                    <a:bodyPr/>
                    <a:lstStyle/>
                    <a:p>
                      <a:endParaRPr lang="es-EC" sz="1400" dirty="0">
                        <a:effectLst/>
                        <a:latin typeface="+mn-lt"/>
                      </a:endParaRPr>
                    </a:p>
                  </a:txBody>
                  <a:tcPr marL="44450" marR="44450" marT="0" marB="0" anchor="b"/>
                </a:tc>
                <a:tc>
                  <a:txBody>
                    <a:bodyPr/>
                    <a:lstStyle/>
                    <a:p>
                      <a:pPr algn="ctr">
                        <a:spcAft>
                          <a:spcPts val="0"/>
                        </a:spcAft>
                      </a:pPr>
                      <a:r>
                        <a:rPr lang="es-ES_tradnl" sz="1400" dirty="0">
                          <a:effectLst/>
                          <a:latin typeface="+mn-lt"/>
                        </a:rPr>
                        <a:t>FASE 1</a:t>
                      </a:r>
                      <a:endParaRPr lang="es-EC" sz="140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ES_tradnl" sz="1400" dirty="0">
                          <a:effectLst/>
                          <a:latin typeface="+mn-lt"/>
                        </a:rPr>
                        <a:t>FASE 2</a:t>
                      </a:r>
                      <a:endParaRPr lang="es-EC" sz="140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ES_tradnl" sz="1400" dirty="0">
                          <a:effectLst/>
                          <a:latin typeface="+mn-lt"/>
                        </a:rPr>
                        <a:t>FASE 3</a:t>
                      </a:r>
                      <a:endParaRPr lang="es-EC" sz="140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ES_tradnl" sz="1400">
                          <a:effectLst/>
                          <a:latin typeface="+mn-lt"/>
                        </a:rPr>
                        <a:t>FASE 4</a:t>
                      </a:r>
                      <a:endParaRPr lang="es-EC" sz="1400">
                        <a:effectLst/>
                        <a:latin typeface="+mn-lt"/>
                        <a:ea typeface="Times New Roman" panose="02020603050405020304" pitchFamily="18" charset="0"/>
                      </a:endParaRPr>
                    </a:p>
                  </a:txBody>
                  <a:tcPr marL="44450" marR="44450" marT="0" marB="0" anchor="b"/>
                </a:tc>
              </a:tr>
              <a:tr h="396044">
                <a:tc>
                  <a:txBody>
                    <a:bodyPr/>
                    <a:lstStyle/>
                    <a:p>
                      <a:pPr>
                        <a:spcAft>
                          <a:spcPts val="0"/>
                        </a:spcAft>
                      </a:pPr>
                      <a:r>
                        <a:rPr lang="es-ES_tradnl" sz="1400">
                          <a:effectLst/>
                          <a:latin typeface="+mn-lt"/>
                        </a:rPr>
                        <a:t>METODOLOGIA A UTILIZARSE</a:t>
                      </a:r>
                      <a:endParaRPr lang="es-EC" sz="1400">
                        <a:effectLst/>
                        <a:latin typeface="+mn-lt"/>
                        <a:ea typeface="Times New Roman" panose="02020603050405020304" pitchFamily="18" charset="0"/>
                      </a:endParaRPr>
                    </a:p>
                  </a:txBody>
                  <a:tcPr marL="44450" marR="44450" marT="0" marB="0" anchor="b"/>
                </a:tc>
                <a:tc>
                  <a:txBody>
                    <a:bodyPr/>
                    <a:lstStyle/>
                    <a:p>
                      <a:pPr algn="ct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b"/>
                </a:tc>
                <a:tc>
                  <a:txBody>
                    <a:bodyPr/>
                    <a:lstStyle/>
                    <a:p>
                      <a:pPr algn="ctr">
                        <a:spcAft>
                          <a:spcPts val="0"/>
                        </a:spcAft>
                      </a:pPr>
                      <a:r>
                        <a:rPr lang="es-ES_tradnl" sz="1400">
                          <a:effectLst/>
                          <a:latin typeface="+mn-lt"/>
                        </a:rPr>
                        <a:t>AUP</a:t>
                      </a:r>
                      <a:endParaRPr lang="es-EC" sz="1400">
                        <a:effectLst/>
                        <a:latin typeface="+mn-lt"/>
                        <a:ea typeface="Times New Roman" panose="02020603050405020304" pitchFamily="18" charset="0"/>
                      </a:endParaRPr>
                    </a:p>
                  </a:txBody>
                  <a:tcPr marL="44450" marR="44450" marT="0" marB="0" anchor="b"/>
                </a:tc>
                <a:tc>
                  <a:txBody>
                    <a:bodyPr/>
                    <a:lstStyle/>
                    <a:p>
                      <a:pPr algn="ctr">
                        <a:spcAft>
                          <a:spcPts val="0"/>
                        </a:spcAft>
                      </a:pPr>
                      <a:r>
                        <a:rPr lang="es-ES_tradnl" sz="1400" dirty="0">
                          <a:effectLst/>
                          <a:latin typeface="+mn-lt"/>
                        </a:rPr>
                        <a:t>AUP</a:t>
                      </a:r>
                      <a:endParaRPr lang="es-EC" sz="140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ES_tradnl" sz="1400" dirty="0">
                          <a:effectLst/>
                          <a:latin typeface="+mn-lt"/>
                        </a:rPr>
                        <a:t>AUP</a:t>
                      </a:r>
                      <a:endParaRPr lang="es-EC" sz="1400" dirty="0">
                        <a:effectLst/>
                        <a:latin typeface="+mn-lt"/>
                        <a:ea typeface="Times New Roman" panose="02020603050405020304" pitchFamily="18" charset="0"/>
                      </a:endParaRPr>
                    </a:p>
                  </a:txBody>
                  <a:tcPr marL="44450" marR="44450" marT="0" marB="0" anchor="b"/>
                </a:tc>
              </a:tr>
            </a:tbl>
          </a:graphicData>
        </a:graphic>
      </p:graphicFrame>
      <p:sp>
        <p:nvSpPr>
          <p:cNvPr id="5" name="CuadroTexto 4"/>
          <p:cNvSpPr txBox="1"/>
          <p:nvPr/>
        </p:nvSpPr>
        <p:spPr>
          <a:xfrm>
            <a:off x="611560" y="3429000"/>
            <a:ext cx="4032448" cy="1477328"/>
          </a:xfrm>
          <a:prstGeom prst="rect">
            <a:avLst/>
          </a:prstGeom>
          <a:noFill/>
        </p:spPr>
        <p:txBody>
          <a:bodyPr wrap="square" rtlCol="0">
            <a:spAutoFit/>
          </a:bodyPr>
          <a:lstStyle/>
          <a:p>
            <a:pPr algn="just"/>
            <a:r>
              <a:rPr lang="es-ES" dirty="0"/>
              <a:t>Luego del análisis realizado se concluye que la metodología que mejor se adapta al desarrollo de nuestro proyecto en cada una de las fases del ciclo de desarrollo del sistema es </a:t>
            </a:r>
            <a:r>
              <a:rPr lang="es-ES" dirty="0" smtClean="0"/>
              <a:t>AUP.</a:t>
            </a:r>
            <a:endParaRPr lang="es-EC" dirty="0"/>
          </a:p>
        </p:txBody>
      </p:sp>
      <p:pic>
        <p:nvPicPr>
          <p:cNvPr id="6" name="Imagen 5"/>
          <p:cNvPicPr>
            <a:picLocks noChangeAspect="1"/>
          </p:cNvPicPr>
          <p:nvPr/>
        </p:nvPicPr>
        <p:blipFill>
          <a:blip r:embed="rId2"/>
          <a:stretch>
            <a:fillRect/>
          </a:stretch>
        </p:blipFill>
        <p:spPr>
          <a:xfrm>
            <a:off x="5015230" y="3068960"/>
            <a:ext cx="3305175" cy="3076575"/>
          </a:xfrm>
          <a:prstGeom prst="rect">
            <a:avLst/>
          </a:prstGeom>
        </p:spPr>
      </p:pic>
    </p:spTree>
    <p:extLst>
      <p:ext uri="{BB962C8B-B14F-4D97-AF65-F5344CB8AC3E}">
        <p14:creationId xmlns:p14="http://schemas.microsoft.com/office/powerpoint/2010/main" val="2678746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p:cNvSpPr txBox="1"/>
          <p:nvPr/>
        </p:nvSpPr>
        <p:spPr>
          <a:xfrm>
            <a:off x="3923928" y="447055"/>
            <a:ext cx="5040560" cy="461665"/>
          </a:xfrm>
          <a:prstGeom prst="rect">
            <a:avLst/>
          </a:prstGeom>
          <a:noFill/>
        </p:spPr>
        <p:txBody>
          <a:bodyPr wrap="square" rtlCol="0">
            <a:spAutoFit/>
          </a:bodyPr>
          <a:lstStyle/>
          <a:p>
            <a:pPr algn="ctr"/>
            <a:r>
              <a:rPr lang="es-EC" sz="2400" b="1" dirty="0" smtClean="0">
                <a:solidFill>
                  <a:schemeClr val="bg1"/>
                </a:solidFill>
              </a:rPr>
              <a:t>HERRAMIENTAS DE DESARROLLO</a:t>
            </a:r>
            <a:endParaRPr lang="es-EC" sz="2400" b="1" dirty="0">
              <a:solidFill>
                <a:schemeClr val="bg1"/>
              </a:solidFill>
            </a:endParaRPr>
          </a:p>
        </p:txBody>
      </p:sp>
      <p:pic>
        <p:nvPicPr>
          <p:cNvPr id="5" name="Imagen 4"/>
          <p:cNvPicPr>
            <a:picLocks noChangeAspect="1"/>
          </p:cNvPicPr>
          <p:nvPr/>
        </p:nvPicPr>
        <p:blipFill>
          <a:blip r:embed="rId2"/>
          <a:stretch>
            <a:fillRect/>
          </a:stretch>
        </p:blipFill>
        <p:spPr>
          <a:xfrm>
            <a:off x="323528" y="1095008"/>
            <a:ext cx="3168352" cy="1879268"/>
          </a:xfrm>
          <a:prstGeom prst="rect">
            <a:avLst/>
          </a:prstGeom>
        </p:spPr>
      </p:pic>
      <p:pic>
        <p:nvPicPr>
          <p:cNvPr id="6" name="Imagen 5"/>
          <p:cNvPicPr>
            <a:picLocks noChangeAspect="1"/>
          </p:cNvPicPr>
          <p:nvPr/>
        </p:nvPicPr>
        <p:blipFill>
          <a:blip r:embed="rId3"/>
          <a:stretch>
            <a:fillRect/>
          </a:stretch>
        </p:blipFill>
        <p:spPr>
          <a:xfrm>
            <a:off x="467544" y="5135759"/>
            <a:ext cx="4320480" cy="1287456"/>
          </a:xfrm>
          <a:prstGeom prst="rect">
            <a:avLst/>
          </a:prstGeom>
        </p:spPr>
      </p:pic>
      <p:pic>
        <p:nvPicPr>
          <p:cNvPr id="8" name="Imagen 7"/>
          <p:cNvPicPr>
            <a:picLocks noChangeAspect="1"/>
          </p:cNvPicPr>
          <p:nvPr/>
        </p:nvPicPr>
        <p:blipFill>
          <a:blip r:embed="rId4"/>
          <a:stretch>
            <a:fillRect/>
          </a:stretch>
        </p:blipFill>
        <p:spPr>
          <a:xfrm>
            <a:off x="5789394" y="1124745"/>
            <a:ext cx="2743046" cy="2448271"/>
          </a:xfrm>
          <a:prstGeom prst="rect">
            <a:avLst/>
          </a:prstGeom>
        </p:spPr>
      </p:pic>
      <p:pic>
        <p:nvPicPr>
          <p:cNvPr id="9" name="Imagen 8"/>
          <p:cNvPicPr>
            <a:picLocks noChangeAspect="1"/>
          </p:cNvPicPr>
          <p:nvPr/>
        </p:nvPicPr>
        <p:blipFill>
          <a:blip r:embed="rId5"/>
          <a:stretch>
            <a:fillRect/>
          </a:stretch>
        </p:blipFill>
        <p:spPr>
          <a:xfrm>
            <a:off x="5784411" y="4149080"/>
            <a:ext cx="2765689" cy="2241885"/>
          </a:xfrm>
          <a:prstGeom prst="rect">
            <a:avLst/>
          </a:prstGeom>
        </p:spPr>
      </p:pic>
      <p:pic>
        <p:nvPicPr>
          <p:cNvPr id="10" name="Imagen 9"/>
          <p:cNvPicPr>
            <a:picLocks noChangeAspect="1"/>
          </p:cNvPicPr>
          <p:nvPr/>
        </p:nvPicPr>
        <p:blipFill>
          <a:blip r:embed="rId6"/>
          <a:stretch>
            <a:fillRect/>
          </a:stretch>
        </p:blipFill>
        <p:spPr>
          <a:xfrm>
            <a:off x="1331640" y="3178930"/>
            <a:ext cx="4220703" cy="1750868"/>
          </a:xfrm>
          <a:prstGeom prst="rect">
            <a:avLst/>
          </a:prstGeom>
        </p:spPr>
      </p:pic>
    </p:spTree>
    <p:extLst>
      <p:ext uri="{BB962C8B-B14F-4D97-AF65-F5344CB8AC3E}">
        <p14:creationId xmlns:p14="http://schemas.microsoft.com/office/powerpoint/2010/main" val="3760632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53644" y="3140968"/>
            <a:ext cx="2624436" cy="830997"/>
          </a:xfrm>
          <a:prstGeom prst="rect">
            <a:avLst/>
          </a:prstGeom>
        </p:spPr>
        <p:txBody>
          <a:bodyPr wrap="none">
            <a:spAutoFit/>
          </a:bodyPr>
          <a:lstStyle/>
          <a:p>
            <a:pPr algn="ctr"/>
            <a:r>
              <a:rPr lang="es-MX" sz="2400" b="1" dirty="0" smtClean="0">
                <a:latin typeface="+mj-lt"/>
                <a:cs typeface="Arial" panose="020B0604020202020204" pitchFamily="34" charset="0"/>
              </a:rPr>
              <a:t>CAPÍTULO III</a:t>
            </a:r>
          </a:p>
          <a:p>
            <a:pPr algn="ctr"/>
            <a:r>
              <a:rPr lang="es-MX" sz="2400" b="1" dirty="0" smtClean="0">
                <a:latin typeface="+mj-lt"/>
                <a:cs typeface="Arial" panose="020B0604020202020204" pitchFamily="34" charset="0"/>
              </a:rPr>
              <a:t>ANÁLISIS Y DISEÑO</a:t>
            </a:r>
            <a:endParaRPr lang="es-EC" sz="2400" dirty="0"/>
          </a:p>
        </p:txBody>
      </p:sp>
    </p:spTree>
    <p:extLst>
      <p:ext uri="{BB962C8B-B14F-4D97-AF65-F5344CB8AC3E}">
        <p14:creationId xmlns:p14="http://schemas.microsoft.com/office/powerpoint/2010/main" val="162761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9592" y="2132856"/>
            <a:ext cx="7488832" cy="3970318"/>
          </a:xfrm>
          <a:prstGeom prst="rect">
            <a:avLst/>
          </a:prstGeom>
          <a:noFill/>
        </p:spPr>
        <p:txBody>
          <a:bodyPr wrap="square" rtlCol="0">
            <a:spAutoFit/>
          </a:bodyPr>
          <a:lstStyle/>
          <a:p>
            <a:pPr lvl="0" algn="just"/>
            <a:r>
              <a:rPr lang="es-EC" b="1" dirty="0"/>
              <a:t>Perspectiva del </a:t>
            </a:r>
            <a:r>
              <a:rPr lang="es-EC" b="1" dirty="0" smtClean="0"/>
              <a:t>producto</a:t>
            </a:r>
          </a:p>
          <a:p>
            <a:pPr lvl="0" algn="just"/>
            <a:endParaRPr lang="es-EC" b="1" dirty="0" smtClean="0"/>
          </a:p>
          <a:p>
            <a:pPr marL="285750" lvl="0" indent="-285750" algn="just">
              <a:buFont typeface="Arial" panose="020B0604020202020204" pitchFamily="34" charset="0"/>
              <a:buChar char="•"/>
            </a:pPr>
            <a:r>
              <a:rPr lang="es-MX" dirty="0"/>
              <a:t>P</a:t>
            </a:r>
            <a:r>
              <a:rPr lang="es-MX" dirty="0" smtClean="0"/>
              <a:t>ermitirá </a:t>
            </a:r>
            <a:r>
              <a:rPr lang="es-ES" u="sng" dirty="0"/>
              <a:t>centralizar</a:t>
            </a:r>
            <a:r>
              <a:rPr lang="es-ES" dirty="0"/>
              <a:t> los pedidos de las campañas a través de una interfaz </a:t>
            </a:r>
            <a:r>
              <a:rPr lang="es-ES" dirty="0" smtClean="0"/>
              <a:t>web.</a:t>
            </a:r>
          </a:p>
          <a:p>
            <a:pPr marL="285750" lvl="0" indent="-285750" algn="just">
              <a:buFont typeface="Arial" panose="020B0604020202020204" pitchFamily="34" charset="0"/>
              <a:buChar char="•"/>
            </a:pPr>
            <a:r>
              <a:rPr lang="es-ES" dirty="0" smtClean="0"/>
              <a:t>Mantendrá el </a:t>
            </a:r>
            <a:r>
              <a:rPr lang="es-ES" u="sng" dirty="0" smtClean="0"/>
              <a:t>flujo</a:t>
            </a:r>
            <a:r>
              <a:rPr lang="es-ES" dirty="0" smtClean="0"/>
              <a:t> de los requerimientos.</a:t>
            </a:r>
          </a:p>
          <a:p>
            <a:pPr marL="285750" lvl="0" indent="-285750" algn="just">
              <a:buFont typeface="Arial" panose="020B0604020202020204" pitchFamily="34" charset="0"/>
              <a:buChar char="•"/>
            </a:pPr>
            <a:r>
              <a:rPr lang="es-ES" dirty="0" smtClean="0"/>
              <a:t>Se podrá </a:t>
            </a:r>
            <a:r>
              <a:rPr lang="es-ES" dirty="0"/>
              <a:t>alimentar de manera automática esta información en un </a:t>
            </a:r>
            <a:r>
              <a:rPr lang="es-ES" dirty="0" smtClean="0"/>
              <a:t>repositorio</a:t>
            </a:r>
          </a:p>
          <a:p>
            <a:pPr marL="285750" lvl="0" indent="-285750" algn="just">
              <a:buFont typeface="Arial" panose="020B0604020202020204" pitchFamily="34" charset="0"/>
              <a:buChar char="•"/>
            </a:pPr>
            <a:r>
              <a:rPr lang="es-ES" dirty="0"/>
              <a:t>de </a:t>
            </a:r>
            <a:r>
              <a:rPr lang="es-ES" u="sng" dirty="0"/>
              <a:t>reportes</a:t>
            </a:r>
            <a:r>
              <a:rPr lang="es-ES" dirty="0"/>
              <a:t> para medir la efectividad de las campañas y poder tomar </a:t>
            </a:r>
            <a:r>
              <a:rPr lang="es-ES" dirty="0" smtClean="0"/>
              <a:t>decisiones.</a:t>
            </a:r>
          </a:p>
          <a:p>
            <a:pPr marL="285750" lvl="0" indent="-285750" algn="just">
              <a:buFont typeface="Arial" panose="020B0604020202020204" pitchFamily="34" charset="0"/>
              <a:buChar char="•"/>
            </a:pPr>
            <a:r>
              <a:rPr lang="es-ES" dirty="0" smtClean="0"/>
              <a:t>Será implantado </a:t>
            </a:r>
            <a:r>
              <a:rPr lang="es-ES" dirty="0"/>
              <a:t>en un </a:t>
            </a:r>
            <a:r>
              <a:rPr lang="es-ES" u="sng" dirty="0"/>
              <a:t>servidor interno </a:t>
            </a:r>
            <a:r>
              <a:rPr lang="es-ES" dirty="0"/>
              <a:t>de la organización estableciendo para el acceso de los usuarios </a:t>
            </a:r>
            <a:r>
              <a:rPr lang="es-ES" dirty="0" smtClean="0"/>
              <a:t>en una intranet</a:t>
            </a:r>
            <a:r>
              <a:rPr lang="es-ES" dirty="0"/>
              <a:t>. </a:t>
            </a:r>
            <a:endParaRPr lang="es-ES" dirty="0" smtClean="0"/>
          </a:p>
          <a:p>
            <a:pPr marL="285750" indent="-285750" algn="just">
              <a:buFont typeface="Arial" panose="020B0604020202020204" pitchFamily="34" charset="0"/>
              <a:buChar char="•"/>
            </a:pPr>
            <a:r>
              <a:rPr lang="es-ES" dirty="0" smtClean="0"/>
              <a:t>Se utilizará </a:t>
            </a:r>
            <a:r>
              <a:rPr lang="es-ES" u="sng" dirty="0" smtClean="0"/>
              <a:t>software </a:t>
            </a:r>
            <a:r>
              <a:rPr lang="es-ES" u="sng" dirty="0"/>
              <a:t>propietario</a:t>
            </a:r>
            <a:r>
              <a:rPr lang="es-ES" dirty="0"/>
              <a:t> cuyas licencias son de uso de la empresa.</a:t>
            </a:r>
            <a:endParaRPr lang="es-EC" dirty="0"/>
          </a:p>
          <a:p>
            <a:pPr lvl="0" algn="just"/>
            <a:endParaRPr lang="es-EC" b="1" dirty="0"/>
          </a:p>
          <a:p>
            <a:pPr algn="just"/>
            <a:endParaRPr lang="es-EC" b="1" dirty="0"/>
          </a:p>
        </p:txBody>
      </p:sp>
      <p:sp>
        <p:nvSpPr>
          <p:cNvPr id="4"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ANÁLISIS Y DISEÑO</a:t>
            </a:r>
            <a:endParaRPr lang="es-EC" sz="2400" b="1" dirty="0">
              <a:solidFill>
                <a:schemeClr val="bg1"/>
              </a:solidFill>
            </a:endParaRPr>
          </a:p>
        </p:txBody>
      </p:sp>
    </p:spTree>
    <p:extLst>
      <p:ext uri="{BB962C8B-B14F-4D97-AF65-F5344CB8AC3E}">
        <p14:creationId xmlns:p14="http://schemas.microsoft.com/office/powerpoint/2010/main" val="3078820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9592" y="2132856"/>
            <a:ext cx="3946642" cy="3139321"/>
          </a:xfrm>
          <a:prstGeom prst="rect">
            <a:avLst/>
          </a:prstGeom>
          <a:noFill/>
        </p:spPr>
        <p:txBody>
          <a:bodyPr wrap="square" rtlCol="0">
            <a:spAutoFit/>
          </a:bodyPr>
          <a:lstStyle/>
          <a:p>
            <a:pPr lvl="0" algn="just"/>
            <a:r>
              <a:rPr lang="es-MX" b="1" dirty="0"/>
              <a:t>Interfaces del </a:t>
            </a:r>
            <a:r>
              <a:rPr lang="es-MX" b="1" dirty="0" smtClean="0"/>
              <a:t>sistema</a:t>
            </a:r>
          </a:p>
          <a:p>
            <a:pPr lvl="0" algn="just"/>
            <a:endParaRPr lang="es-EC" dirty="0" smtClean="0"/>
          </a:p>
          <a:p>
            <a:pPr algn="just"/>
            <a:r>
              <a:rPr lang="es-MX" dirty="0"/>
              <a:t>El sistema se alojará dentro de un portal Share Point como un subsistema web con interfaces gráficas, gestionará una base de datos </a:t>
            </a:r>
            <a:r>
              <a:rPr lang="es-MX" dirty="0" err="1"/>
              <a:t>sql</a:t>
            </a:r>
            <a:r>
              <a:rPr lang="es-MX" dirty="0"/>
              <a:t> server 2008 R2 y podrá ser accedido desde un navegador web Explorer 7 o superior, Firefox 4 o superior, Google Chrome 14.</a:t>
            </a:r>
            <a:endParaRPr lang="es-EC" dirty="0"/>
          </a:p>
          <a:p>
            <a:pPr lvl="0" algn="just"/>
            <a:endParaRPr lang="es-EC" b="1" dirty="0"/>
          </a:p>
          <a:p>
            <a:pPr algn="just"/>
            <a:endParaRPr lang="es-EC" b="1" dirty="0"/>
          </a:p>
        </p:txBody>
      </p:sp>
      <p:grpSp>
        <p:nvGrpSpPr>
          <p:cNvPr id="19" name="Grupo 18"/>
          <p:cNvGrpSpPr/>
          <p:nvPr/>
        </p:nvGrpSpPr>
        <p:grpSpPr>
          <a:xfrm>
            <a:off x="5384032" y="2571275"/>
            <a:ext cx="2264410" cy="2264410"/>
            <a:chOff x="5384032" y="2571275"/>
            <a:chExt cx="2264410" cy="2264410"/>
          </a:xfrm>
        </p:grpSpPr>
        <p:grpSp>
          <p:nvGrpSpPr>
            <p:cNvPr id="16" name="Grupo 15"/>
            <p:cNvGrpSpPr/>
            <p:nvPr/>
          </p:nvGrpSpPr>
          <p:grpSpPr>
            <a:xfrm>
              <a:off x="5384032" y="2571275"/>
              <a:ext cx="2264410" cy="2264410"/>
              <a:chOff x="1992616" y="0"/>
              <a:chExt cx="2264410" cy="2264410"/>
            </a:xfrm>
          </p:grpSpPr>
          <p:sp>
            <p:nvSpPr>
              <p:cNvPr id="17" name="Elipse 16"/>
              <p:cNvSpPr/>
              <p:nvPr/>
            </p:nvSpPr>
            <p:spPr>
              <a:xfrm>
                <a:off x="1992616" y="0"/>
                <a:ext cx="2264410" cy="2264410"/>
              </a:xfrm>
              <a:prstGeom prst="ellipse">
                <a:avLst/>
              </a:prstGeom>
              <a:gradFill rotWithShape="0">
                <a:gsLst>
                  <a:gs pos="22000">
                    <a:schemeClr val="accent1">
                      <a:tint val="66000"/>
                      <a:satMod val="160000"/>
                    </a:schemeClr>
                  </a:gs>
                  <a:gs pos="0">
                    <a:schemeClr val="accent1">
                      <a:tint val="44500"/>
                      <a:satMod val="160000"/>
                    </a:schemeClr>
                  </a:gs>
                  <a:gs pos="100000">
                    <a:schemeClr val="accent1">
                      <a:tint val="23500"/>
                      <a:satMod val="160000"/>
                    </a:schemeClr>
                  </a:gs>
                </a:gsLst>
                <a:lin ang="54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Elipse 4"/>
              <p:cNvSpPr/>
              <p:nvPr/>
            </p:nvSpPr>
            <p:spPr>
              <a:xfrm>
                <a:off x="2530413" y="169830"/>
                <a:ext cx="1188815" cy="384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kern="1200"/>
                  <a:t>PORTAL DE NEGOCIOS DC</a:t>
                </a:r>
              </a:p>
            </p:txBody>
          </p:sp>
        </p:grpSp>
        <p:grpSp>
          <p:nvGrpSpPr>
            <p:cNvPr id="10" name="Grupo 9"/>
            <p:cNvGrpSpPr/>
            <p:nvPr/>
          </p:nvGrpSpPr>
          <p:grpSpPr>
            <a:xfrm>
              <a:off x="5667082" y="3126054"/>
              <a:ext cx="1698307" cy="1698307"/>
              <a:chOff x="2308060" y="566102"/>
              <a:chExt cx="1698307" cy="1698307"/>
            </a:xfrm>
          </p:grpSpPr>
          <p:sp>
            <p:nvSpPr>
              <p:cNvPr id="11" name="Elipse 10"/>
              <p:cNvSpPr/>
              <p:nvPr/>
            </p:nvSpPr>
            <p:spPr>
              <a:xfrm>
                <a:off x="2308060" y="566102"/>
                <a:ext cx="1698307" cy="1698307"/>
              </a:xfrm>
              <a:prstGeom prst="ellipse">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Elipse 4"/>
              <p:cNvSpPr/>
              <p:nvPr/>
            </p:nvSpPr>
            <p:spPr>
              <a:xfrm>
                <a:off x="2556771" y="990679"/>
                <a:ext cx="1200884" cy="849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kern="1200" dirty="0"/>
                  <a:t>SISTEMA DE CREACIÓN Y MEDICIÓN DE CAMPAÑAS COMERCIALES DC</a:t>
                </a:r>
              </a:p>
            </p:txBody>
          </p:sp>
        </p:grpSp>
      </p:grpSp>
      <p:sp>
        <p:nvSpPr>
          <p:cNvPr id="13"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ANÁLISIS Y DISEÑO</a:t>
            </a:r>
            <a:endParaRPr lang="es-EC" sz="2400" b="1" dirty="0">
              <a:solidFill>
                <a:schemeClr val="bg1"/>
              </a:solidFill>
            </a:endParaRPr>
          </a:p>
        </p:txBody>
      </p:sp>
    </p:spTree>
    <p:extLst>
      <p:ext uri="{BB962C8B-B14F-4D97-AF65-F5344CB8AC3E}">
        <p14:creationId xmlns:p14="http://schemas.microsoft.com/office/powerpoint/2010/main" val="534646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9592" y="1919263"/>
            <a:ext cx="7488832" cy="923330"/>
          </a:xfrm>
          <a:prstGeom prst="rect">
            <a:avLst/>
          </a:prstGeom>
          <a:noFill/>
        </p:spPr>
        <p:txBody>
          <a:bodyPr wrap="square" rtlCol="0">
            <a:spAutoFit/>
          </a:bodyPr>
          <a:lstStyle/>
          <a:p>
            <a:r>
              <a:rPr lang="es-MX" b="1" dirty="0"/>
              <a:t>Pantalla de acceso al sistema</a:t>
            </a:r>
            <a:endParaRPr lang="es-EC" b="1" dirty="0"/>
          </a:p>
          <a:p>
            <a:pPr lvl="0" algn="just"/>
            <a:endParaRPr lang="es-EC" b="1" dirty="0" smtClean="0"/>
          </a:p>
          <a:p>
            <a:pPr algn="just"/>
            <a:endParaRPr lang="es-EC" b="1" dirty="0"/>
          </a:p>
        </p:txBody>
      </p:sp>
      <p:pic>
        <p:nvPicPr>
          <p:cNvPr id="4" name="Imagen 3"/>
          <p:cNvPicPr>
            <a:picLocks noChangeAspect="1"/>
          </p:cNvPicPr>
          <p:nvPr/>
        </p:nvPicPr>
        <p:blipFill>
          <a:blip r:embed="rId2"/>
          <a:stretch>
            <a:fillRect/>
          </a:stretch>
        </p:blipFill>
        <p:spPr>
          <a:xfrm>
            <a:off x="1907704" y="2594521"/>
            <a:ext cx="5706559" cy="3591297"/>
          </a:xfrm>
          <a:prstGeom prst="rect">
            <a:avLst/>
          </a:prstGeom>
        </p:spPr>
      </p:pic>
      <p:sp>
        <p:nvSpPr>
          <p:cNvPr id="5"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ANÁLISIS Y DISEÑO</a:t>
            </a:r>
            <a:endParaRPr lang="es-EC" sz="2400" b="1" dirty="0">
              <a:solidFill>
                <a:schemeClr val="bg1"/>
              </a:solidFill>
            </a:endParaRPr>
          </a:p>
        </p:txBody>
      </p:sp>
    </p:spTree>
    <p:extLst>
      <p:ext uri="{BB962C8B-B14F-4D97-AF65-F5344CB8AC3E}">
        <p14:creationId xmlns:p14="http://schemas.microsoft.com/office/powerpoint/2010/main" val="32446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27584" y="2132856"/>
            <a:ext cx="7488832" cy="923330"/>
          </a:xfrm>
          <a:prstGeom prst="rect">
            <a:avLst/>
          </a:prstGeom>
          <a:noFill/>
        </p:spPr>
        <p:txBody>
          <a:bodyPr wrap="square" rtlCol="0">
            <a:spAutoFit/>
          </a:bodyPr>
          <a:lstStyle/>
          <a:p>
            <a:pPr lvl="0" algn="just"/>
            <a:r>
              <a:rPr lang="es-MX" b="1" dirty="0"/>
              <a:t>Características del Usuario</a:t>
            </a:r>
            <a:endParaRPr lang="es-EC" b="1" dirty="0"/>
          </a:p>
          <a:p>
            <a:pPr lvl="0" algn="just"/>
            <a:endParaRPr lang="es-EC" b="1" dirty="0" smtClean="0"/>
          </a:p>
          <a:p>
            <a:pPr algn="just"/>
            <a:endParaRPr lang="es-EC" b="1" dirty="0"/>
          </a:p>
        </p:txBody>
      </p:sp>
      <p:graphicFrame>
        <p:nvGraphicFramePr>
          <p:cNvPr id="2" name="Diagrama 1"/>
          <p:cNvGraphicFramePr/>
          <p:nvPr>
            <p:extLst>
              <p:ext uri="{D42A27DB-BD31-4B8C-83A1-F6EECF244321}">
                <p14:modId xmlns:p14="http://schemas.microsoft.com/office/powerpoint/2010/main" val="2517097890"/>
              </p:ext>
            </p:extLst>
          </p:nvPr>
        </p:nvGraphicFramePr>
        <p:xfrm>
          <a:off x="2051720" y="2984922"/>
          <a:ext cx="5350024" cy="275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ANÁLISIS Y DISEÑO</a:t>
            </a:r>
            <a:endParaRPr lang="es-EC" sz="2400" b="1" dirty="0">
              <a:solidFill>
                <a:schemeClr val="bg1"/>
              </a:solidFill>
            </a:endParaRPr>
          </a:p>
        </p:txBody>
      </p:sp>
    </p:spTree>
    <p:extLst>
      <p:ext uri="{BB962C8B-B14F-4D97-AF65-F5344CB8AC3E}">
        <p14:creationId xmlns:p14="http://schemas.microsoft.com/office/powerpoint/2010/main" val="2391329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61687" y="3086059"/>
            <a:ext cx="4024674" cy="2585323"/>
          </a:xfrm>
          <a:prstGeom prst="rect">
            <a:avLst/>
          </a:prstGeom>
        </p:spPr>
        <p:txBody>
          <a:bodyPr wrap="square">
            <a:spAutoFit/>
          </a:bodyPr>
          <a:lstStyle/>
          <a:p>
            <a:pPr marL="285750" lvl="0" indent="-285750" algn="just">
              <a:buFont typeface="Arial" panose="020B0604020202020204" pitchFamily="34" charset="0"/>
              <a:buChar char="•"/>
            </a:pPr>
            <a:r>
              <a:rPr lang="es-EC" dirty="0"/>
              <a:t>No genera automáticamente el público objetivo.</a:t>
            </a:r>
          </a:p>
          <a:p>
            <a:pPr marL="285750" lvl="0" indent="-285750" algn="just">
              <a:buFont typeface="Arial" panose="020B0604020202020204" pitchFamily="34" charset="0"/>
              <a:buChar char="•"/>
            </a:pPr>
            <a:r>
              <a:rPr lang="es-EC" dirty="0"/>
              <a:t>No contempla información de costos de las campañas.</a:t>
            </a:r>
          </a:p>
          <a:p>
            <a:pPr marL="285750" lvl="0" indent="-285750" algn="just">
              <a:buFont typeface="Arial" panose="020B0604020202020204" pitchFamily="34" charset="0"/>
              <a:buChar char="•"/>
            </a:pPr>
            <a:r>
              <a:rPr lang="es-MX" dirty="0"/>
              <a:t>Tendrán acceso limitado al internet dentro de las políticas de seguridad de la empresa</a:t>
            </a:r>
            <a:endParaRPr lang="es-EC" dirty="0"/>
          </a:p>
          <a:p>
            <a:pPr marL="285750" indent="-285750" algn="just">
              <a:buFont typeface="Arial" panose="020B0604020202020204" pitchFamily="34" charset="0"/>
              <a:buChar char="•"/>
            </a:pPr>
            <a:r>
              <a:rPr lang="es-MX" b="1" dirty="0"/>
              <a:t>Público objetivo: </a:t>
            </a:r>
            <a:r>
              <a:rPr lang="es-MX" dirty="0"/>
              <a:t>Segmento de socios definido en base a varios parámetros</a:t>
            </a:r>
            <a:endParaRPr lang="es-EC" dirty="0"/>
          </a:p>
        </p:txBody>
      </p:sp>
      <p:sp>
        <p:nvSpPr>
          <p:cNvPr id="4" name="CuadroTexto 3"/>
          <p:cNvSpPr txBox="1"/>
          <p:nvPr/>
        </p:nvSpPr>
        <p:spPr>
          <a:xfrm>
            <a:off x="2392537" y="2177977"/>
            <a:ext cx="4284686" cy="923330"/>
          </a:xfrm>
          <a:prstGeom prst="rect">
            <a:avLst/>
          </a:prstGeom>
          <a:noFill/>
        </p:spPr>
        <p:txBody>
          <a:bodyPr wrap="square" rtlCol="0">
            <a:spAutoFit/>
          </a:bodyPr>
          <a:lstStyle/>
          <a:p>
            <a:pPr lvl="0" algn="ctr"/>
            <a:r>
              <a:rPr lang="es-EC" b="1" dirty="0" smtClean="0"/>
              <a:t>Restricciones</a:t>
            </a:r>
            <a:endParaRPr lang="es-EC" b="1" dirty="0"/>
          </a:p>
          <a:p>
            <a:pPr lvl="0"/>
            <a:endParaRPr lang="es-EC" b="1" dirty="0" smtClean="0"/>
          </a:p>
          <a:p>
            <a:endParaRPr lang="es-EC"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086059"/>
            <a:ext cx="3024335" cy="2268251"/>
          </a:xfrm>
          <a:prstGeom prst="rect">
            <a:avLst/>
          </a:prstGeom>
        </p:spPr>
      </p:pic>
      <p:sp>
        <p:nvSpPr>
          <p:cNvPr id="7"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ANÁLISIS Y DISEÑO</a:t>
            </a:r>
            <a:endParaRPr lang="es-EC" sz="2400" b="1" dirty="0">
              <a:solidFill>
                <a:schemeClr val="bg1"/>
              </a:solidFill>
            </a:endParaRPr>
          </a:p>
        </p:txBody>
      </p:sp>
    </p:spTree>
    <p:extLst>
      <p:ext uri="{BB962C8B-B14F-4D97-AF65-F5344CB8AC3E}">
        <p14:creationId xmlns:p14="http://schemas.microsoft.com/office/powerpoint/2010/main" val="1028631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3528" y="1340768"/>
            <a:ext cx="7488832" cy="1200329"/>
          </a:xfrm>
          <a:prstGeom prst="rect">
            <a:avLst/>
          </a:prstGeom>
          <a:noFill/>
        </p:spPr>
        <p:txBody>
          <a:bodyPr wrap="square" rtlCol="0">
            <a:spAutoFit/>
          </a:bodyPr>
          <a:lstStyle/>
          <a:p>
            <a:r>
              <a:rPr lang="es-MX" b="1" dirty="0" smtClean="0"/>
              <a:t>Requerimientos funcionales</a:t>
            </a:r>
          </a:p>
          <a:p>
            <a:pPr algn="just"/>
            <a:endParaRPr lang="es-EC" b="1" dirty="0"/>
          </a:p>
          <a:p>
            <a:pPr lvl="0" algn="just"/>
            <a:endParaRPr lang="es-EC" b="1" dirty="0" smtClean="0"/>
          </a:p>
          <a:p>
            <a:pPr algn="just"/>
            <a:endParaRPr lang="es-EC" b="1" dirty="0"/>
          </a:p>
        </p:txBody>
      </p:sp>
      <p:sp>
        <p:nvSpPr>
          <p:cNvPr id="5" name="Rectángulo 4"/>
          <p:cNvSpPr/>
          <p:nvPr/>
        </p:nvSpPr>
        <p:spPr>
          <a:xfrm>
            <a:off x="4860032" y="1196752"/>
            <a:ext cx="4392488" cy="5262979"/>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600" dirty="0"/>
              <a:t>RE01 </a:t>
            </a:r>
            <a:r>
              <a:rPr lang="es-EC" sz="1600" dirty="0" err="1"/>
              <a:t>Logueo</a:t>
            </a:r>
            <a:r>
              <a:rPr lang="es-EC" sz="1600" dirty="0"/>
              <a:t> del </a:t>
            </a:r>
            <a:r>
              <a:rPr lang="es-EC" sz="1600" dirty="0" smtClean="0"/>
              <a:t>usuario</a:t>
            </a:r>
          </a:p>
          <a:p>
            <a:pPr marL="342900" lvl="0" indent="-342900" algn="just">
              <a:lnSpc>
                <a:spcPct val="150000"/>
              </a:lnSpc>
              <a:spcAft>
                <a:spcPts val="0"/>
              </a:spcAft>
              <a:buFont typeface="Symbol" panose="05050102010706020507" pitchFamily="18" charset="2"/>
              <a:buChar char=""/>
            </a:pPr>
            <a:r>
              <a:rPr lang="es-EC" sz="1600" dirty="0"/>
              <a:t>RE02 Registro de la </a:t>
            </a:r>
            <a:r>
              <a:rPr lang="es-EC" sz="1600" dirty="0" smtClean="0"/>
              <a:t>campaña</a:t>
            </a:r>
          </a:p>
          <a:p>
            <a:pPr marL="342900" lvl="0" indent="-342900" algn="just">
              <a:lnSpc>
                <a:spcPct val="150000"/>
              </a:lnSpc>
              <a:spcAft>
                <a:spcPts val="0"/>
              </a:spcAft>
              <a:buFont typeface="Symbol" panose="05050102010706020507" pitchFamily="18" charset="2"/>
              <a:buChar char=""/>
            </a:pPr>
            <a:r>
              <a:rPr lang="es-EC" sz="1600" dirty="0"/>
              <a:t>RE03 Buscar </a:t>
            </a:r>
            <a:r>
              <a:rPr lang="es-EC" sz="1600" dirty="0" smtClean="0"/>
              <a:t>campaña</a:t>
            </a:r>
          </a:p>
          <a:p>
            <a:pPr marL="342900" lvl="0" indent="-342900" algn="just">
              <a:lnSpc>
                <a:spcPct val="150000"/>
              </a:lnSpc>
              <a:spcAft>
                <a:spcPts val="0"/>
              </a:spcAft>
              <a:buFont typeface="Symbol" panose="05050102010706020507" pitchFamily="18" charset="2"/>
              <a:buChar char=""/>
            </a:pPr>
            <a:r>
              <a:rPr lang="es-EC" sz="1600" dirty="0"/>
              <a:t>RE04 Editar datos </a:t>
            </a:r>
            <a:r>
              <a:rPr lang="es-EC" sz="1600" dirty="0" smtClean="0"/>
              <a:t>campaña</a:t>
            </a:r>
          </a:p>
          <a:p>
            <a:pPr marL="342900" lvl="0" indent="-342900" algn="just">
              <a:lnSpc>
                <a:spcPct val="150000"/>
              </a:lnSpc>
              <a:spcAft>
                <a:spcPts val="0"/>
              </a:spcAft>
              <a:buFont typeface="Symbol" panose="05050102010706020507" pitchFamily="18" charset="2"/>
              <a:buChar char=""/>
            </a:pPr>
            <a:r>
              <a:rPr lang="es-EC" sz="1600" dirty="0"/>
              <a:t>RE05 Eliminar </a:t>
            </a:r>
            <a:r>
              <a:rPr lang="es-EC" sz="1600" dirty="0" smtClean="0"/>
              <a:t>campaña</a:t>
            </a:r>
          </a:p>
          <a:p>
            <a:pPr marL="342900" lvl="0" indent="-342900" algn="just">
              <a:lnSpc>
                <a:spcPct val="150000"/>
              </a:lnSpc>
              <a:spcAft>
                <a:spcPts val="0"/>
              </a:spcAft>
              <a:buFont typeface="Symbol" panose="05050102010706020507" pitchFamily="18" charset="2"/>
              <a:buChar char=""/>
            </a:pPr>
            <a:r>
              <a:rPr lang="es-EC" sz="1600" dirty="0"/>
              <a:t>RE06 Registro de la </a:t>
            </a:r>
            <a:r>
              <a:rPr lang="es-EC" sz="1600" dirty="0" smtClean="0"/>
              <a:t>actividad</a:t>
            </a:r>
          </a:p>
          <a:p>
            <a:pPr marL="342900" lvl="0" indent="-342900" algn="just">
              <a:lnSpc>
                <a:spcPct val="150000"/>
              </a:lnSpc>
              <a:spcAft>
                <a:spcPts val="0"/>
              </a:spcAft>
              <a:buFont typeface="Symbol" panose="05050102010706020507" pitchFamily="18" charset="2"/>
              <a:buChar char=""/>
            </a:pPr>
            <a:r>
              <a:rPr lang="es-EC" sz="1600" dirty="0"/>
              <a:t>RE07 Buscar </a:t>
            </a:r>
            <a:r>
              <a:rPr lang="es-EC" sz="1600" dirty="0" smtClean="0"/>
              <a:t>actividad</a:t>
            </a:r>
          </a:p>
          <a:p>
            <a:pPr marL="342900" lvl="0" indent="-342900" algn="just">
              <a:lnSpc>
                <a:spcPct val="150000"/>
              </a:lnSpc>
              <a:spcAft>
                <a:spcPts val="0"/>
              </a:spcAft>
              <a:buFont typeface="Symbol" panose="05050102010706020507" pitchFamily="18" charset="2"/>
              <a:buChar char=""/>
            </a:pPr>
            <a:r>
              <a:rPr lang="es-EC" sz="1600" dirty="0"/>
              <a:t>RE08 Editar datos </a:t>
            </a:r>
            <a:r>
              <a:rPr lang="es-EC" sz="1600" dirty="0" smtClean="0"/>
              <a:t>actividad</a:t>
            </a:r>
          </a:p>
          <a:p>
            <a:pPr marL="342900" lvl="0" indent="-342900" algn="just">
              <a:lnSpc>
                <a:spcPct val="150000"/>
              </a:lnSpc>
              <a:spcAft>
                <a:spcPts val="0"/>
              </a:spcAft>
              <a:buFont typeface="Symbol" panose="05050102010706020507" pitchFamily="18" charset="2"/>
              <a:buChar char=""/>
            </a:pPr>
            <a:r>
              <a:rPr lang="es-EC" sz="1600" dirty="0"/>
              <a:t>RE09 Eliminar </a:t>
            </a:r>
            <a:r>
              <a:rPr lang="es-EC" sz="1600" dirty="0" smtClean="0"/>
              <a:t>actividad</a:t>
            </a:r>
          </a:p>
          <a:p>
            <a:pPr marL="342900" lvl="0" indent="-342900" algn="just">
              <a:lnSpc>
                <a:spcPct val="150000"/>
              </a:lnSpc>
              <a:spcAft>
                <a:spcPts val="0"/>
              </a:spcAft>
              <a:buFont typeface="Symbol" panose="05050102010706020507" pitchFamily="18" charset="2"/>
              <a:buChar char=""/>
            </a:pPr>
            <a:r>
              <a:rPr lang="es-EC" sz="1600" dirty="0"/>
              <a:t>RE10 Ingresar definición de público </a:t>
            </a:r>
            <a:r>
              <a:rPr lang="es-EC" sz="1600" dirty="0" smtClean="0"/>
              <a:t>objetivo</a:t>
            </a:r>
          </a:p>
          <a:p>
            <a:pPr marL="342900" lvl="0" indent="-342900" algn="just">
              <a:lnSpc>
                <a:spcPct val="150000"/>
              </a:lnSpc>
              <a:spcAft>
                <a:spcPts val="0"/>
              </a:spcAft>
              <a:buFont typeface="Symbol" panose="05050102010706020507" pitchFamily="18" charset="2"/>
              <a:buChar char=""/>
            </a:pPr>
            <a:r>
              <a:rPr lang="es-EC" sz="1600" dirty="0"/>
              <a:t>RE11 Cargar base en Excel de público </a:t>
            </a:r>
            <a:r>
              <a:rPr lang="es-EC" sz="1600" dirty="0" smtClean="0"/>
              <a:t>objetivo</a:t>
            </a:r>
          </a:p>
          <a:p>
            <a:pPr marL="342900" lvl="0" indent="-342900" algn="just">
              <a:lnSpc>
                <a:spcPct val="150000"/>
              </a:lnSpc>
              <a:spcAft>
                <a:spcPts val="0"/>
              </a:spcAft>
              <a:buFont typeface="Symbol" panose="05050102010706020507" pitchFamily="18" charset="2"/>
              <a:buChar char=""/>
            </a:pPr>
            <a:r>
              <a:rPr lang="es-EC" sz="1600" dirty="0"/>
              <a:t>RE12 Cargar archivo de </a:t>
            </a:r>
            <a:r>
              <a:rPr lang="es-EC" sz="1600" dirty="0" smtClean="0"/>
              <a:t>arte</a:t>
            </a:r>
          </a:p>
          <a:p>
            <a:pPr marL="342900" lvl="0" indent="-342900" algn="just">
              <a:lnSpc>
                <a:spcPct val="150000"/>
              </a:lnSpc>
              <a:spcAft>
                <a:spcPts val="0"/>
              </a:spcAft>
              <a:buFont typeface="Symbol" panose="05050102010706020507" pitchFamily="18" charset="2"/>
              <a:buChar char=""/>
            </a:pPr>
            <a:r>
              <a:rPr lang="es-EC" sz="1600" dirty="0" smtClean="0"/>
              <a:t>RE13 </a:t>
            </a:r>
            <a:r>
              <a:rPr lang="es-EC" sz="1600" dirty="0"/>
              <a:t>Elaborar </a:t>
            </a:r>
            <a:r>
              <a:rPr lang="es-EC" sz="1600" dirty="0" smtClean="0"/>
              <a:t>reportes</a:t>
            </a:r>
          </a:p>
          <a:p>
            <a:pPr marL="342900" lvl="0" indent="-342900" algn="just">
              <a:lnSpc>
                <a:spcPct val="150000"/>
              </a:lnSpc>
              <a:spcAft>
                <a:spcPts val="0"/>
              </a:spcAft>
              <a:buFont typeface="Symbol" panose="05050102010706020507" pitchFamily="18" charset="2"/>
              <a:buChar char=""/>
            </a:pPr>
            <a:r>
              <a:rPr lang="es-EC" sz="1600" dirty="0"/>
              <a:t>RE14 Gestionar perfil de usuario</a:t>
            </a:r>
            <a:endParaRPr lang="es-EC" sz="1600" dirty="0" smtClean="0"/>
          </a:p>
        </p:txBody>
      </p:sp>
      <p:graphicFrame>
        <p:nvGraphicFramePr>
          <p:cNvPr id="7" name="Tabla 6"/>
          <p:cNvGraphicFramePr>
            <a:graphicFrameLocks noGrp="1"/>
          </p:cNvGraphicFramePr>
          <p:nvPr>
            <p:extLst>
              <p:ext uri="{D42A27DB-BD31-4B8C-83A1-F6EECF244321}">
                <p14:modId xmlns:p14="http://schemas.microsoft.com/office/powerpoint/2010/main" val="3975097445"/>
              </p:ext>
            </p:extLst>
          </p:nvPr>
        </p:nvGraphicFramePr>
        <p:xfrm>
          <a:off x="395536" y="1772816"/>
          <a:ext cx="4392488" cy="4553366"/>
        </p:xfrm>
        <a:graphic>
          <a:graphicData uri="http://schemas.openxmlformats.org/drawingml/2006/table">
            <a:tbl>
              <a:tblPr firstRow="1" firstCol="1" bandRow="1">
                <a:tableStyleId>{5C22544A-7EE6-4342-B048-85BDC9FD1C3A}</a:tableStyleId>
              </a:tblPr>
              <a:tblGrid>
                <a:gridCol w="1368152"/>
                <a:gridCol w="3024336"/>
              </a:tblGrid>
              <a:tr h="370803">
                <a:tc>
                  <a:txBody>
                    <a:bodyPr/>
                    <a:lstStyle/>
                    <a:p>
                      <a:pPr algn="just">
                        <a:spcAft>
                          <a:spcPts val="0"/>
                        </a:spcAft>
                      </a:pPr>
                      <a:r>
                        <a:rPr lang="es-MX" sz="1400" dirty="0">
                          <a:effectLst/>
                        </a:rPr>
                        <a:t>Id. Requerimiento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1400" dirty="0">
                          <a:effectLst/>
                        </a:rPr>
                        <a:t>RE01 </a:t>
                      </a:r>
                      <a:r>
                        <a:rPr lang="es-EC" sz="1400" dirty="0" err="1">
                          <a:effectLst/>
                        </a:rPr>
                        <a:t>Logueo</a:t>
                      </a:r>
                      <a:r>
                        <a:rPr lang="es-EC" sz="1400" dirty="0">
                          <a:effectLst/>
                        </a:rPr>
                        <a:t> del usuario</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324449">
                <a:tc>
                  <a:txBody>
                    <a:bodyPr/>
                    <a:lstStyle/>
                    <a:p>
                      <a:pPr algn="just">
                        <a:spcAft>
                          <a:spcPts val="0"/>
                        </a:spcAft>
                      </a:pPr>
                      <a:r>
                        <a:rPr lang="es-MX" sz="1400" dirty="0">
                          <a:effectLst/>
                        </a:rPr>
                        <a:t>Descripción</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MX" sz="1400">
                          <a:effectLst/>
                        </a:rPr>
                        <a:t>Autenticar usuario, accede al sistema.</a:t>
                      </a:r>
                      <a:endParaRPr lang="es-EC" sz="1400">
                        <a:effectLst/>
                        <a:latin typeface="Times New Roman" panose="02020603050405020304" pitchFamily="18" charset="0"/>
                        <a:ea typeface="Times New Roman" panose="02020603050405020304" pitchFamily="18" charset="0"/>
                      </a:endParaRPr>
                    </a:p>
                  </a:txBody>
                  <a:tcPr marL="68580" marR="68580" marT="0" marB="0"/>
                </a:tc>
              </a:tr>
              <a:tr h="324449">
                <a:tc>
                  <a:txBody>
                    <a:bodyPr/>
                    <a:lstStyle/>
                    <a:p>
                      <a:pPr algn="just">
                        <a:spcAft>
                          <a:spcPts val="0"/>
                        </a:spcAft>
                      </a:pPr>
                      <a:r>
                        <a:rPr lang="es-MX" sz="1400">
                          <a:effectLst/>
                        </a:rPr>
                        <a:t>Entradas</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MX" sz="1400" dirty="0">
                          <a:effectLst/>
                        </a:rPr>
                        <a:t>Nombre de usuario, contraseña.</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324449">
                <a:tc>
                  <a:txBody>
                    <a:bodyPr/>
                    <a:lstStyle/>
                    <a:p>
                      <a:pPr algn="just">
                        <a:spcAft>
                          <a:spcPts val="0"/>
                        </a:spcAft>
                      </a:pPr>
                      <a:r>
                        <a:rPr lang="es-MX" sz="1400">
                          <a:effectLst/>
                        </a:rPr>
                        <a:t>Salidas</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MX" sz="1400">
                          <a:effectLst/>
                        </a:rPr>
                        <a:t>Confirmación acceso exitoso del cliente ingresando a la aplicación</a:t>
                      </a:r>
                      <a:endParaRPr lang="es-EC" sz="1400">
                        <a:effectLst/>
                        <a:latin typeface="Times New Roman" panose="02020603050405020304" pitchFamily="18" charset="0"/>
                        <a:ea typeface="Times New Roman" panose="02020603050405020304" pitchFamily="18" charset="0"/>
                      </a:endParaRPr>
                    </a:p>
                  </a:txBody>
                  <a:tcPr marL="68580" marR="68580" marT="0" marB="0"/>
                </a:tc>
              </a:tr>
              <a:tr h="648896">
                <a:tc>
                  <a:txBody>
                    <a:bodyPr/>
                    <a:lstStyle/>
                    <a:p>
                      <a:pPr algn="just">
                        <a:spcAft>
                          <a:spcPts val="0"/>
                        </a:spcAft>
                      </a:pPr>
                      <a:r>
                        <a:rPr lang="es-MX" sz="1400">
                          <a:effectLst/>
                        </a:rPr>
                        <a:t>Proceso</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MX" sz="1400">
                          <a:effectLst/>
                        </a:rPr>
                        <a:t>Ingresar nombre de usuario y la contraseña correspondiente para proceder con el logeo.</a:t>
                      </a:r>
                      <a:endParaRPr lang="es-EC" sz="1400">
                        <a:effectLst/>
                        <a:latin typeface="Times New Roman" panose="02020603050405020304" pitchFamily="18" charset="0"/>
                        <a:ea typeface="Times New Roman" panose="02020603050405020304" pitchFamily="18" charset="0"/>
                      </a:endParaRPr>
                    </a:p>
                  </a:txBody>
                  <a:tcPr marL="68580" marR="68580" marT="0" marB="0"/>
                </a:tc>
              </a:tr>
              <a:tr h="324449">
                <a:tc>
                  <a:txBody>
                    <a:bodyPr/>
                    <a:lstStyle/>
                    <a:p>
                      <a:pPr algn="just">
                        <a:spcAft>
                          <a:spcPts val="0"/>
                        </a:spcAft>
                      </a:pPr>
                      <a:r>
                        <a:rPr lang="es-MX" sz="1400">
                          <a:effectLst/>
                        </a:rPr>
                        <a:t>Precondiciones</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MX" sz="1400">
                          <a:effectLst/>
                        </a:rPr>
                        <a:t>El cliente debe estar registrado para la aplicación</a:t>
                      </a:r>
                      <a:endParaRPr lang="es-EC" sz="1400">
                        <a:effectLst/>
                        <a:latin typeface="Times New Roman" panose="02020603050405020304" pitchFamily="18" charset="0"/>
                        <a:ea typeface="Times New Roman" panose="02020603050405020304" pitchFamily="18" charset="0"/>
                      </a:endParaRPr>
                    </a:p>
                  </a:txBody>
                  <a:tcPr marL="68580" marR="68580" marT="0" marB="0"/>
                </a:tc>
              </a:tr>
              <a:tr h="370803">
                <a:tc>
                  <a:txBody>
                    <a:bodyPr/>
                    <a:lstStyle/>
                    <a:p>
                      <a:pPr algn="just">
                        <a:spcAft>
                          <a:spcPts val="0"/>
                        </a:spcAft>
                      </a:pPr>
                      <a:r>
                        <a:rPr lang="es-MX" sz="1400">
                          <a:effectLst/>
                        </a:rPr>
                        <a:t>Postcondiciones</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MX" sz="1400" dirty="0">
                          <a:effectLst/>
                        </a:rPr>
                        <a:t>Ninguna.</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648896">
                <a:tc>
                  <a:txBody>
                    <a:bodyPr/>
                    <a:lstStyle/>
                    <a:p>
                      <a:pPr algn="just">
                        <a:spcAft>
                          <a:spcPts val="0"/>
                        </a:spcAft>
                      </a:pPr>
                      <a:r>
                        <a:rPr lang="es-MX" sz="1400" dirty="0">
                          <a:effectLst/>
                        </a:rPr>
                        <a:t>Efectos Colaterales</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MX" sz="1400">
                          <a:effectLst/>
                        </a:rPr>
                        <a:t>Si se falla en la autentificación, se deberá volver a cargar la página de ingreso a la aplicación para así evitar fallos de seguridad.</a:t>
                      </a:r>
                      <a:endParaRPr lang="es-EC" sz="1400">
                        <a:effectLst/>
                        <a:latin typeface="Times New Roman" panose="02020603050405020304" pitchFamily="18" charset="0"/>
                        <a:ea typeface="Times New Roman" panose="02020603050405020304" pitchFamily="18" charset="0"/>
                      </a:endParaRPr>
                    </a:p>
                  </a:txBody>
                  <a:tcPr marL="68580" marR="68580" marT="0" marB="0"/>
                </a:tc>
              </a:tr>
              <a:tr h="324449">
                <a:tc>
                  <a:txBody>
                    <a:bodyPr/>
                    <a:lstStyle/>
                    <a:p>
                      <a:pPr algn="l">
                        <a:spcAft>
                          <a:spcPts val="0"/>
                        </a:spcAft>
                      </a:pPr>
                      <a:r>
                        <a:rPr lang="es-MX" sz="1400">
                          <a:effectLst/>
                        </a:rPr>
                        <a:t>Prioridad</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MX" sz="1400">
                          <a:effectLst/>
                        </a:rPr>
                        <a:t>Alta</a:t>
                      </a:r>
                      <a:endParaRPr lang="es-EC" sz="1400">
                        <a:effectLst/>
                        <a:latin typeface="Times New Roman" panose="02020603050405020304" pitchFamily="18" charset="0"/>
                        <a:ea typeface="Times New Roman" panose="02020603050405020304" pitchFamily="18" charset="0"/>
                      </a:endParaRPr>
                    </a:p>
                  </a:txBody>
                  <a:tcPr marL="68580" marR="68580" marT="0" marB="0"/>
                </a:tc>
              </a:tr>
              <a:tr h="370803">
                <a:tc>
                  <a:txBody>
                    <a:bodyPr/>
                    <a:lstStyle/>
                    <a:p>
                      <a:pPr algn="l">
                        <a:spcAft>
                          <a:spcPts val="0"/>
                        </a:spcAft>
                      </a:pPr>
                      <a:r>
                        <a:rPr lang="es-MX" sz="1400" dirty="0">
                          <a:effectLst/>
                        </a:rPr>
                        <a:t>Rol que lo ejecuta</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MX" sz="1400" dirty="0">
                          <a:effectLst/>
                        </a:rPr>
                        <a:t>Administrador, usuario</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8" name="2 CuadroTexto"/>
          <p:cNvSpPr txBox="1"/>
          <p:nvPr/>
        </p:nvSpPr>
        <p:spPr>
          <a:xfrm>
            <a:off x="4644008" y="447055"/>
            <a:ext cx="4032448" cy="461665"/>
          </a:xfrm>
          <a:prstGeom prst="rect">
            <a:avLst/>
          </a:prstGeom>
          <a:noFill/>
        </p:spPr>
        <p:txBody>
          <a:bodyPr wrap="square" rtlCol="0">
            <a:spAutoFit/>
          </a:bodyPr>
          <a:lstStyle/>
          <a:p>
            <a:pPr algn="ctr"/>
            <a:r>
              <a:rPr lang="es-EC" sz="2400" b="1" dirty="0" smtClean="0">
                <a:solidFill>
                  <a:schemeClr val="bg1"/>
                </a:solidFill>
              </a:rPr>
              <a:t>ANÁLISIS Y DISEÑO</a:t>
            </a:r>
            <a:endParaRPr lang="es-EC" sz="2400" b="1" dirty="0">
              <a:solidFill>
                <a:schemeClr val="bg1"/>
              </a:solidFill>
            </a:endParaRPr>
          </a:p>
        </p:txBody>
      </p:sp>
    </p:spTree>
    <p:extLst>
      <p:ext uri="{BB962C8B-B14F-4D97-AF65-F5344CB8AC3E}">
        <p14:creationId xmlns:p14="http://schemas.microsoft.com/office/powerpoint/2010/main" val="199899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427984" y="447055"/>
            <a:ext cx="4286280" cy="461665"/>
          </a:xfrm>
          <a:prstGeom prst="rect">
            <a:avLst/>
          </a:prstGeom>
          <a:noFill/>
        </p:spPr>
        <p:txBody>
          <a:bodyPr wrap="square" rtlCol="0">
            <a:spAutoFit/>
          </a:bodyPr>
          <a:lstStyle/>
          <a:p>
            <a:pPr algn="ctr"/>
            <a:r>
              <a:rPr lang="es-EC" sz="2400" b="1" dirty="0" smtClean="0">
                <a:solidFill>
                  <a:schemeClr val="bg1"/>
                </a:solidFill>
              </a:rPr>
              <a:t>ANALISIS DE REQUERIMIENTOS</a:t>
            </a:r>
            <a:endParaRPr lang="es-EC" sz="2400" b="1" dirty="0">
              <a:solidFill>
                <a:schemeClr val="bg1"/>
              </a:solidFill>
            </a:endParaRPr>
          </a:p>
        </p:txBody>
      </p:sp>
      <p:pic>
        <p:nvPicPr>
          <p:cNvPr id="5" name="Imagen 4"/>
          <p:cNvPicPr>
            <a:picLocks noChangeAspect="1"/>
          </p:cNvPicPr>
          <p:nvPr/>
        </p:nvPicPr>
        <p:blipFill>
          <a:blip r:embed="rId2"/>
          <a:stretch>
            <a:fillRect/>
          </a:stretch>
        </p:blipFill>
        <p:spPr>
          <a:xfrm>
            <a:off x="4554900" y="1052736"/>
            <a:ext cx="4032448" cy="5472608"/>
          </a:xfrm>
          <a:prstGeom prst="rect">
            <a:avLst/>
          </a:prstGeom>
        </p:spPr>
      </p:pic>
      <p:sp>
        <p:nvSpPr>
          <p:cNvPr id="6" name="CuadroTexto 5"/>
          <p:cNvSpPr txBox="1"/>
          <p:nvPr/>
        </p:nvSpPr>
        <p:spPr>
          <a:xfrm>
            <a:off x="467544" y="1268760"/>
            <a:ext cx="3312368" cy="369332"/>
          </a:xfrm>
          <a:prstGeom prst="rect">
            <a:avLst/>
          </a:prstGeom>
          <a:noFill/>
        </p:spPr>
        <p:txBody>
          <a:bodyPr wrap="square" rtlCol="0">
            <a:spAutoFit/>
          </a:bodyPr>
          <a:lstStyle/>
          <a:p>
            <a:r>
              <a:rPr lang="es-EC" b="1" dirty="0" smtClean="0">
                <a:latin typeface="+mj-lt"/>
                <a:cs typeface="Arial" panose="020B0604020202020204" pitchFamily="34" charset="0"/>
              </a:rPr>
              <a:t>Historias de usuario</a:t>
            </a:r>
            <a:endParaRPr lang="es-EC" b="1" dirty="0">
              <a:latin typeface="+mj-lt"/>
              <a:cs typeface="Arial" panose="020B0604020202020204" pitchFamily="34" charset="0"/>
            </a:endParaRPr>
          </a:p>
        </p:txBody>
      </p:sp>
      <p:sp>
        <p:nvSpPr>
          <p:cNvPr id="7" name="CuadroTexto 6"/>
          <p:cNvSpPr txBox="1"/>
          <p:nvPr/>
        </p:nvSpPr>
        <p:spPr>
          <a:xfrm>
            <a:off x="467544" y="1916832"/>
            <a:ext cx="3816424" cy="3970318"/>
          </a:xfrm>
          <a:prstGeom prst="rect">
            <a:avLst/>
          </a:prstGeom>
          <a:noFill/>
        </p:spPr>
        <p:txBody>
          <a:bodyPr wrap="square" rtlCol="0">
            <a:spAutoFit/>
          </a:bodyPr>
          <a:lstStyle/>
          <a:p>
            <a:pPr marL="342900" indent="-342900">
              <a:buFont typeface="+mj-lt"/>
              <a:buAutoNum type="arabicPeriod"/>
            </a:pPr>
            <a:r>
              <a:rPr lang="es-EC" dirty="0" smtClean="0"/>
              <a:t>Autenticar usuario</a:t>
            </a:r>
          </a:p>
          <a:p>
            <a:pPr marL="342900" indent="-342900">
              <a:buFont typeface="+mj-lt"/>
              <a:buAutoNum type="arabicPeriod"/>
            </a:pPr>
            <a:r>
              <a:rPr lang="es-EC" dirty="0" smtClean="0"/>
              <a:t>Crear campaña</a:t>
            </a:r>
          </a:p>
          <a:p>
            <a:pPr marL="342900" indent="-342900">
              <a:buFont typeface="+mj-lt"/>
              <a:buAutoNum type="arabicPeriod"/>
            </a:pPr>
            <a:r>
              <a:rPr lang="es-EC" dirty="0" smtClean="0"/>
              <a:t>Buscar campaña</a:t>
            </a:r>
          </a:p>
          <a:p>
            <a:pPr marL="342900" indent="-342900">
              <a:buFont typeface="+mj-lt"/>
              <a:buAutoNum type="arabicPeriod"/>
            </a:pPr>
            <a:r>
              <a:rPr lang="es-EC" dirty="0" smtClean="0"/>
              <a:t>Editar campaña</a:t>
            </a:r>
          </a:p>
          <a:p>
            <a:pPr marL="342900" indent="-342900">
              <a:buFont typeface="+mj-lt"/>
              <a:buAutoNum type="arabicPeriod"/>
            </a:pPr>
            <a:r>
              <a:rPr lang="es-EC" dirty="0" smtClean="0"/>
              <a:t>Eliminar campaña</a:t>
            </a:r>
          </a:p>
          <a:p>
            <a:pPr marL="342900" indent="-342900">
              <a:buFont typeface="+mj-lt"/>
              <a:buAutoNum type="arabicPeriod"/>
            </a:pPr>
            <a:r>
              <a:rPr lang="es-EC" dirty="0" smtClean="0"/>
              <a:t>Crear actividad</a:t>
            </a:r>
          </a:p>
          <a:p>
            <a:pPr marL="342900" indent="-342900">
              <a:buFont typeface="+mj-lt"/>
              <a:buAutoNum type="arabicPeriod"/>
            </a:pPr>
            <a:r>
              <a:rPr lang="es-EC" dirty="0" smtClean="0"/>
              <a:t>Buscar actividad</a:t>
            </a:r>
          </a:p>
          <a:p>
            <a:pPr marL="342900" indent="-342900">
              <a:buFont typeface="+mj-lt"/>
              <a:buAutoNum type="arabicPeriod"/>
            </a:pPr>
            <a:r>
              <a:rPr lang="es-EC" dirty="0" smtClean="0"/>
              <a:t>Editar actividad</a:t>
            </a:r>
          </a:p>
          <a:p>
            <a:pPr marL="342900" indent="-342900">
              <a:buFont typeface="+mj-lt"/>
              <a:buAutoNum type="arabicPeriod"/>
            </a:pPr>
            <a:r>
              <a:rPr lang="es-EC" dirty="0" smtClean="0"/>
              <a:t>Eliminar actividad</a:t>
            </a:r>
          </a:p>
          <a:p>
            <a:pPr marL="342900" indent="-342900">
              <a:buFont typeface="+mj-lt"/>
              <a:buAutoNum type="arabicPeriod"/>
            </a:pPr>
            <a:r>
              <a:rPr lang="es-EC" dirty="0" smtClean="0"/>
              <a:t>Ingresar publico objetivo (P.O)</a:t>
            </a:r>
          </a:p>
          <a:p>
            <a:pPr marL="342900" indent="-342900">
              <a:buFont typeface="+mj-lt"/>
              <a:buAutoNum type="arabicPeriod"/>
            </a:pPr>
            <a:r>
              <a:rPr lang="es-EC" dirty="0" smtClean="0"/>
              <a:t>Carga de base de P.O.</a:t>
            </a:r>
          </a:p>
          <a:p>
            <a:pPr marL="342900" indent="-342900">
              <a:buFont typeface="+mj-lt"/>
              <a:buAutoNum type="arabicPeriod"/>
            </a:pPr>
            <a:r>
              <a:rPr lang="es-EC" dirty="0" smtClean="0"/>
              <a:t>Carga de archivo imagen (arte)</a:t>
            </a:r>
          </a:p>
          <a:p>
            <a:pPr marL="342900" indent="-342900">
              <a:buFont typeface="+mj-lt"/>
              <a:buAutoNum type="arabicPeriod"/>
            </a:pPr>
            <a:r>
              <a:rPr lang="es-EC" dirty="0" smtClean="0"/>
              <a:t>Reporte de medición de campañas</a:t>
            </a:r>
          </a:p>
          <a:p>
            <a:pPr marL="342900" indent="-342900">
              <a:buFont typeface="+mj-lt"/>
              <a:buAutoNum type="arabicPeriod"/>
            </a:pPr>
            <a:r>
              <a:rPr lang="es-EC" dirty="0" smtClean="0"/>
              <a:t>Gestión de usuarios</a:t>
            </a:r>
          </a:p>
        </p:txBody>
      </p:sp>
    </p:spTree>
    <p:extLst>
      <p:ext uri="{BB962C8B-B14F-4D97-AF65-F5344CB8AC3E}">
        <p14:creationId xmlns:p14="http://schemas.microsoft.com/office/powerpoint/2010/main" val="231731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91880" y="2996952"/>
            <a:ext cx="2212657" cy="830997"/>
          </a:xfrm>
          <a:prstGeom prst="rect">
            <a:avLst/>
          </a:prstGeom>
        </p:spPr>
        <p:txBody>
          <a:bodyPr wrap="none">
            <a:spAutoFit/>
          </a:bodyPr>
          <a:lstStyle/>
          <a:p>
            <a:pPr algn="ctr"/>
            <a:r>
              <a:rPr lang="es-MX" sz="2400" b="1" dirty="0" smtClean="0">
                <a:latin typeface="+mj-lt"/>
                <a:cs typeface="Arial" panose="020B0604020202020204" pitchFamily="34" charset="0"/>
              </a:rPr>
              <a:t>CAPÍTULO I</a:t>
            </a:r>
          </a:p>
          <a:p>
            <a:pPr algn="ctr"/>
            <a:r>
              <a:rPr lang="es-MX" sz="2400" b="1" dirty="0" smtClean="0">
                <a:latin typeface="+mj-lt"/>
                <a:cs typeface="Arial" panose="020B0604020202020204" pitchFamily="34" charset="0"/>
              </a:rPr>
              <a:t>INTRODUCCIÓN</a:t>
            </a:r>
            <a:endParaRPr lang="es-EC" sz="2400" dirty="0"/>
          </a:p>
        </p:txBody>
      </p:sp>
    </p:spTree>
    <p:extLst>
      <p:ext uri="{BB962C8B-B14F-4D97-AF65-F5344CB8AC3E}">
        <p14:creationId xmlns:p14="http://schemas.microsoft.com/office/powerpoint/2010/main" val="4191363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427984" y="447055"/>
            <a:ext cx="4286280" cy="461665"/>
          </a:xfrm>
          <a:prstGeom prst="rect">
            <a:avLst/>
          </a:prstGeom>
          <a:noFill/>
        </p:spPr>
        <p:txBody>
          <a:bodyPr wrap="square" rtlCol="0">
            <a:spAutoFit/>
          </a:bodyPr>
          <a:lstStyle/>
          <a:p>
            <a:pPr algn="ctr"/>
            <a:r>
              <a:rPr lang="es-EC" sz="2400" b="1" dirty="0" smtClean="0">
                <a:solidFill>
                  <a:schemeClr val="bg1"/>
                </a:solidFill>
              </a:rPr>
              <a:t>ANALISIS DE REQUERIMIENTOS</a:t>
            </a:r>
            <a:endParaRPr lang="es-EC" sz="2400" b="1" dirty="0">
              <a:solidFill>
                <a:schemeClr val="bg1"/>
              </a:solidFill>
            </a:endParaRPr>
          </a:p>
        </p:txBody>
      </p:sp>
      <p:sp>
        <p:nvSpPr>
          <p:cNvPr id="6" name="CuadroTexto 5"/>
          <p:cNvSpPr txBox="1"/>
          <p:nvPr/>
        </p:nvSpPr>
        <p:spPr>
          <a:xfrm>
            <a:off x="467544" y="1268760"/>
            <a:ext cx="3312368" cy="369332"/>
          </a:xfrm>
          <a:prstGeom prst="rect">
            <a:avLst/>
          </a:prstGeom>
          <a:noFill/>
        </p:spPr>
        <p:txBody>
          <a:bodyPr wrap="square" rtlCol="0">
            <a:spAutoFit/>
          </a:bodyPr>
          <a:lstStyle/>
          <a:p>
            <a:r>
              <a:rPr lang="es-EC" b="1" dirty="0" smtClean="0">
                <a:latin typeface="+mj-lt"/>
                <a:cs typeface="Arial" panose="020B0604020202020204" pitchFamily="34" charset="0"/>
              </a:rPr>
              <a:t>Modelo de casos de uso</a:t>
            </a:r>
            <a:endParaRPr lang="es-EC" b="1" dirty="0">
              <a:latin typeface="+mj-lt"/>
              <a:cs typeface="Arial" panose="020B0604020202020204" pitchFamily="34" charset="0"/>
            </a:endParaRPr>
          </a:p>
        </p:txBody>
      </p:sp>
      <p:sp>
        <p:nvSpPr>
          <p:cNvPr id="2" name="CuadroTexto 1"/>
          <p:cNvSpPr txBox="1"/>
          <p:nvPr/>
        </p:nvSpPr>
        <p:spPr>
          <a:xfrm>
            <a:off x="503548" y="1916832"/>
            <a:ext cx="3276364" cy="3970318"/>
          </a:xfrm>
          <a:prstGeom prst="rect">
            <a:avLst/>
          </a:prstGeom>
          <a:noFill/>
        </p:spPr>
        <p:txBody>
          <a:bodyPr wrap="square" rtlCol="0">
            <a:spAutoFit/>
          </a:bodyPr>
          <a:lstStyle/>
          <a:p>
            <a:pPr marL="285750" indent="-285750" algn="just">
              <a:buFont typeface="Arial" panose="020B0604020202020204" pitchFamily="34" charset="0"/>
              <a:buChar char="•"/>
            </a:pPr>
            <a:r>
              <a:rPr lang="es-EC" b="1" dirty="0" smtClean="0"/>
              <a:t>Administrador </a:t>
            </a:r>
            <a:r>
              <a:rPr lang="es-EC" dirty="0" smtClean="0"/>
              <a:t>del sistema</a:t>
            </a:r>
          </a:p>
          <a:p>
            <a:pPr marL="285750" indent="-285750" algn="just">
              <a:buFont typeface="Arial" panose="020B0604020202020204" pitchFamily="34" charset="0"/>
              <a:buChar char="•"/>
            </a:pPr>
            <a:r>
              <a:rPr lang="es-EC" b="1" dirty="0" smtClean="0"/>
              <a:t>Usuario Comercial </a:t>
            </a:r>
            <a:r>
              <a:rPr lang="es-EC" dirty="0" smtClean="0"/>
              <a:t>encargado de crear campañas, actividades, definiciones de P.O, cargar arte.</a:t>
            </a:r>
          </a:p>
          <a:p>
            <a:pPr marL="285750" indent="-285750" algn="just">
              <a:buFont typeface="Arial" panose="020B0604020202020204" pitchFamily="34" charset="0"/>
              <a:buChar char="•"/>
            </a:pPr>
            <a:r>
              <a:rPr lang="es-EC" b="1" dirty="0" smtClean="0"/>
              <a:t>Usuario Especialista UGI</a:t>
            </a:r>
            <a:r>
              <a:rPr lang="es-EC" dirty="0"/>
              <a:t> </a:t>
            </a:r>
            <a:r>
              <a:rPr lang="es-EC" dirty="0" smtClean="0"/>
              <a:t>encargado de generar el público objetivo en un archivo.</a:t>
            </a:r>
          </a:p>
          <a:p>
            <a:pPr marL="285750" indent="-285750" algn="just">
              <a:buFont typeface="Arial" panose="020B0604020202020204" pitchFamily="34" charset="0"/>
              <a:buChar char="•"/>
            </a:pPr>
            <a:r>
              <a:rPr lang="es-EC" b="1" dirty="0" smtClean="0"/>
              <a:t>Usuario </a:t>
            </a:r>
            <a:r>
              <a:rPr lang="es-EC" b="1" dirty="0"/>
              <a:t>Canales Alternativos</a:t>
            </a:r>
            <a:r>
              <a:rPr lang="es-EC" dirty="0"/>
              <a:t>: </a:t>
            </a:r>
            <a:r>
              <a:rPr lang="es-EC" dirty="0" smtClean="0"/>
              <a:t>quien </a:t>
            </a:r>
            <a:r>
              <a:rPr lang="es-EC" dirty="0"/>
              <a:t>descarga el archivo de la aplicación y </a:t>
            </a:r>
            <a:r>
              <a:rPr lang="es-EC" dirty="0" smtClean="0"/>
              <a:t>gestiona según </a:t>
            </a:r>
            <a:r>
              <a:rPr lang="es-EC" dirty="0"/>
              <a:t>el canal respectivo.</a:t>
            </a:r>
          </a:p>
          <a:p>
            <a:pPr marL="285750" indent="-285750">
              <a:buFont typeface="Arial" panose="020B0604020202020204" pitchFamily="34" charset="0"/>
              <a:buChar char="•"/>
            </a:pPr>
            <a:endParaRPr lang="es-EC" dirty="0"/>
          </a:p>
        </p:txBody>
      </p:sp>
      <p:pic>
        <p:nvPicPr>
          <p:cNvPr id="4" name="Imagen 3"/>
          <p:cNvPicPr>
            <a:picLocks noChangeAspect="1"/>
          </p:cNvPicPr>
          <p:nvPr/>
        </p:nvPicPr>
        <p:blipFill>
          <a:blip r:embed="rId2"/>
          <a:stretch>
            <a:fillRect/>
          </a:stretch>
        </p:blipFill>
        <p:spPr>
          <a:xfrm>
            <a:off x="4400194" y="1299321"/>
            <a:ext cx="4314069" cy="5144527"/>
          </a:xfrm>
          <a:prstGeom prst="rect">
            <a:avLst/>
          </a:prstGeom>
        </p:spPr>
      </p:pic>
    </p:spTree>
    <p:extLst>
      <p:ext uri="{BB962C8B-B14F-4D97-AF65-F5344CB8AC3E}">
        <p14:creationId xmlns:p14="http://schemas.microsoft.com/office/powerpoint/2010/main" val="265548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1268760"/>
            <a:ext cx="3312368" cy="369332"/>
          </a:xfrm>
          <a:prstGeom prst="rect">
            <a:avLst/>
          </a:prstGeom>
          <a:noFill/>
        </p:spPr>
        <p:txBody>
          <a:bodyPr wrap="square" rtlCol="0">
            <a:spAutoFit/>
          </a:bodyPr>
          <a:lstStyle/>
          <a:p>
            <a:r>
              <a:rPr lang="es-EC" b="1" dirty="0" smtClean="0">
                <a:latin typeface="+mj-lt"/>
                <a:cs typeface="Arial" panose="020B0604020202020204" pitchFamily="34" charset="0"/>
              </a:rPr>
              <a:t>Diagrama de casos de uso</a:t>
            </a:r>
            <a:endParaRPr lang="es-EC" b="1" dirty="0">
              <a:latin typeface="+mj-lt"/>
              <a:cs typeface="Arial" panose="020B0604020202020204" pitchFamily="34" charset="0"/>
            </a:endParaRPr>
          </a:p>
        </p:txBody>
      </p:sp>
      <p:sp>
        <p:nvSpPr>
          <p:cNvPr id="6" name="2 CuadroTexto"/>
          <p:cNvSpPr txBox="1"/>
          <p:nvPr/>
        </p:nvSpPr>
        <p:spPr>
          <a:xfrm>
            <a:off x="4427984" y="447055"/>
            <a:ext cx="4286280" cy="461665"/>
          </a:xfrm>
          <a:prstGeom prst="rect">
            <a:avLst/>
          </a:prstGeom>
          <a:noFill/>
        </p:spPr>
        <p:txBody>
          <a:bodyPr wrap="square" rtlCol="0">
            <a:spAutoFit/>
          </a:bodyPr>
          <a:lstStyle/>
          <a:p>
            <a:pPr algn="ctr"/>
            <a:r>
              <a:rPr lang="es-EC" sz="2400" b="1" dirty="0" smtClean="0">
                <a:solidFill>
                  <a:schemeClr val="bg1"/>
                </a:solidFill>
              </a:rPr>
              <a:t>DISEÑO DEL SISTEMA</a:t>
            </a:r>
            <a:endParaRPr lang="es-EC" sz="2400" b="1" dirty="0">
              <a:solidFill>
                <a:schemeClr val="bg1"/>
              </a:solidFill>
            </a:endParaRPr>
          </a:p>
        </p:txBody>
      </p:sp>
      <p:pic>
        <p:nvPicPr>
          <p:cNvPr id="8" name="Imagen 7"/>
          <p:cNvPicPr/>
          <p:nvPr/>
        </p:nvPicPr>
        <p:blipFill>
          <a:blip r:embed="rId2"/>
          <a:stretch>
            <a:fillRect/>
          </a:stretch>
        </p:blipFill>
        <p:spPr>
          <a:xfrm>
            <a:off x="179512" y="1696169"/>
            <a:ext cx="8791575" cy="4829175"/>
          </a:xfrm>
          <a:prstGeom prst="rect">
            <a:avLst/>
          </a:prstGeom>
        </p:spPr>
      </p:pic>
    </p:spTree>
    <p:extLst>
      <p:ext uri="{BB962C8B-B14F-4D97-AF65-F5344CB8AC3E}">
        <p14:creationId xmlns:p14="http://schemas.microsoft.com/office/powerpoint/2010/main" val="2510379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1268760"/>
            <a:ext cx="3312368" cy="369332"/>
          </a:xfrm>
          <a:prstGeom prst="rect">
            <a:avLst/>
          </a:prstGeom>
          <a:noFill/>
        </p:spPr>
        <p:txBody>
          <a:bodyPr wrap="square" rtlCol="0">
            <a:spAutoFit/>
          </a:bodyPr>
          <a:lstStyle/>
          <a:p>
            <a:r>
              <a:rPr lang="es-EC" b="1" dirty="0" smtClean="0">
                <a:latin typeface="+mj-lt"/>
                <a:cs typeface="Arial" panose="020B0604020202020204" pitchFamily="34" charset="0"/>
              </a:rPr>
              <a:t>Diagrama de clases</a:t>
            </a:r>
            <a:endParaRPr lang="es-EC" b="1" dirty="0">
              <a:latin typeface="+mj-lt"/>
              <a:cs typeface="Arial" panose="020B0604020202020204" pitchFamily="34" charset="0"/>
            </a:endParaRPr>
          </a:p>
        </p:txBody>
      </p:sp>
      <p:sp>
        <p:nvSpPr>
          <p:cNvPr id="6" name="2 CuadroTexto"/>
          <p:cNvSpPr txBox="1"/>
          <p:nvPr/>
        </p:nvSpPr>
        <p:spPr>
          <a:xfrm>
            <a:off x="4427984" y="447055"/>
            <a:ext cx="4286280" cy="461665"/>
          </a:xfrm>
          <a:prstGeom prst="rect">
            <a:avLst/>
          </a:prstGeom>
          <a:noFill/>
        </p:spPr>
        <p:txBody>
          <a:bodyPr wrap="square" rtlCol="0">
            <a:spAutoFit/>
          </a:bodyPr>
          <a:lstStyle/>
          <a:p>
            <a:pPr algn="ctr"/>
            <a:r>
              <a:rPr lang="es-EC" sz="2400" b="1" dirty="0" smtClean="0">
                <a:solidFill>
                  <a:schemeClr val="bg1"/>
                </a:solidFill>
              </a:rPr>
              <a:t>DISEÑO DEL SISTEMA</a:t>
            </a:r>
            <a:endParaRPr lang="es-EC" sz="2400" b="1" dirty="0">
              <a:solidFill>
                <a:schemeClr val="bg1"/>
              </a:solidFill>
            </a:endParaRPr>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107504" y="1772816"/>
            <a:ext cx="8867775" cy="4305300"/>
          </a:xfrm>
          <a:prstGeom prst="rect">
            <a:avLst/>
          </a:prstGeom>
        </p:spPr>
      </p:pic>
    </p:spTree>
    <p:extLst>
      <p:ext uri="{BB962C8B-B14F-4D97-AF65-F5344CB8AC3E}">
        <p14:creationId xmlns:p14="http://schemas.microsoft.com/office/powerpoint/2010/main" val="1628804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1268760"/>
            <a:ext cx="3312368" cy="369332"/>
          </a:xfrm>
          <a:prstGeom prst="rect">
            <a:avLst/>
          </a:prstGeom>
          <a:noFill/>
        </p:spPr>
        <p:txBody>
          <a:bodyPr wrap="square" rtlCol="0">
            <a:spAutoFit/>
          </a:bodyPr>
          <a:lstStyle/>
          <a:p>
            <a:r>
              <a:rPr lang="es-EC" b="1" dirty="0" smtClean="0">
                <a:latin typeface="+mj-lt"/>
                <a:cs typeface="Arial" panose="020B0604020202020204" pitchFamily="34" charset="0"/>
              </a:rPr>
              <a:t>Diagramas de secuencia</a:t>
            </a:r>
            <a:endParaRPr lang="es-EC" b="1" dirty="0">
              <a:latin typeface="+mj-lt"/>
              <a:cs typeface="Arial" panose="020B0604020202020204" pitchFamily="34" charset="0"/>
            </a:endParaRPr>
          </a:p>
        </p:txBody>
      </p:sp>
      <p:sp>
        <p:nvSpPr>
          <p:cNvPr id="6" name="2 CuadroTexto"/>
          <p:cNvSpPr txBox="1"/>
          <p:nvPr/>
        </p:nvSpPr>
        <p:spPr>
          <a:xfrm>
            <a:off x="4427984" y="447055"/>
            <a:ext cx="4286280" cy="461665"/>
          </a:xfrm>
          <a:prstGeom prst="rect">
            <a:avLst/>
          </a:prstGeom>
          <a:noFill/>
        </p:spPr>
        <p:txBody>
          <a:bodyPr wrap="square" rtlCol="0">
            <a:spAutoFit/>
          </a:bodyPr>
          <a:lstStyle/>
          <a:p>
            <a:pPr algn="ctr"/>
            <a:r>
              <a:rPr lang="es-EC" sz="2400" b="1" dirty="0" smtClean="0">
                <a:solidFill>
                  <a:schemeClr val="bg1"/>
                </a:solidFill>
              </a:rPr>
              <a:t>DISEÑO DEL SISTEMA</a:t>
            </a:r>
            <a:endParaRPr lang="es-EC" sz="2400" b="1" dirty="0">
              <a:solidFill>
                <a:schemeClr val="bg1"/>
              </a:solidFill>
            </a:endParaRPr>
          </a:p>
        </p:txBody>
      </p:sp>
      <p:pic>
        <p:nvPicPr>
          <p:cNvPr id="7" name="Imagen 6"/>
          <p:cNvPicPr/>
          <p:nvPr/>
        </p:nvPicPr>
        <p:blipFill>
          <a:blip r:embed="rId2"/>
          <a:stretch>
            <a:fillRect/>
          </a:stretch>
        </p:blipFill>
        <p:spPr>
          <a:xfrm>
            <a:off x="3923928" y="1505669"/>
            <a:ext cx="4993450" cy="5019675"/>
          </a:xfrm>
          <a:prstGeom prst="rect">
            <a:avLst/>
          </a:prstGeom>
        </p:spPr>
      </p:pic>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251520" y="1766397"/>
            <a:ext cx="3371706" cy="4730278"/>
          </a:xfrm>
          <a:prstGeom prst="rect">
            <a:avLst/>
          </a:prstGeom>
        </p:spPr>
      </p:pic>
    </p:spTree>
    <p:extLst>
      <p:ext uri="{BB962C8B-B14F-4D97-AF65-F5344CB8AC3E}">
        <p14:creationId xmlns:p14="http://schemas.microsoft.com/office/powerpoint/2010/main" val="470717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66419" y="3140968"/>
            <a:ext cx="5798895" cy="830997"/>
          </a:xfrm>
          <a:prstGeom prst="rect">
            <a:avLst/>
          </a:prstGeom>
        </p:spPr>
        <p:txBody>
          <a:bodyPr wrap="none">
            <a:spAutoFit/>
          </a:bodyPr>
          <a:lstStyle/>
          <a:p>
            <a:pPr algn="ctr"/>
            <a:r>
              <a:rPr lang="es-MX" sz="2400" b="1" dirty="0" smtClean="0">
                <a:latin typeface="+mj-lt"/>
                <a:cs typeface="Arial" panose="020B0604020202020204" pitchFamily="34" charset="0"/>
              </a:rPr>
              <a:t>CAPÍTULO IV</a:t>
            </a:r>
          </a:p>
          <a:p>
            <a:pPr algn="ctr"/>
            <a:r>
              <a:rPr lang="es-MX" sz="2400" b="1" dirty="0" smtClean="0">
                <a:latin typeface="+mj-lt"/>
                <a:cs typeface="Arial" panose="020B0604020202020204" pitchFamily="34" charset="0"/>
              </a:rPr>
              <a:t>DESARROLLO PRUEBAS E IMPLEMENTACION</a:t>
            </a:r>
            <a:endParaRPr lang="es-EC" sz="2400" dirty="0"/>
          </a:p>
        </p:txBody>
      </p:sp>
    </p:spTree>
    <p:extLst>
      <p:ext uri="{BB962C8B-B14F-4D97-AF65-F5344CB8AC3E}">
        <p14:creationId xmlns:p14="http://schemas.microsoft.com/office/powerpoint/2010/main" val="2731569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04864"/>
            <a:ext cx="5220970" cy="3395980"/>
          </a:xfrm>
          <a:prstGeom prst="rect">
            <a:avLst/>
          </a:prstGeom>
          <a:noFill/>
          <a:ln>
            <a:noFill/>
          </a:ln>
        </p:spPr>
      </p:pic>
      <p:sp>
        <p:nvSpPr>
          <p:cNvPr id="5" name="Título 1"/>
          <p:cNvSpPr>
            <a:spLocks noGrp="1"/>
          </p:cNvSpPr>
          <p:nvPr>
            <p:ph type="ctrTitle"/>
          </p:nvPr>
        </p:nvSpPr>
        <p:spPr>
          <a:xfrm>
            <a:off x="2843808" y="1412776"/>
            <a:ext cx="3742184" cy="576064"/>
          </a:xfrm>
        </p:spPr>
        <p:txBody>
          <a:bodyPr/>
          <a:lstStyle/>
          <a:p>
            <a:r>
              <a:rPr lang="es-MX" sz="1800" b="1" dirty="0" smtClean="0">
                <a:latin typeface="+mj-lt"/>
                <a:cs typeface="Arial" panose="020B0604020202020204" pitchFamily="34" charset="0"/>
              </a:rPr>
              <a:t>Diagrama de Despliegue</a:t>
            </a:r>
            <a:endParaRPr lang="es-EC" sz="1800" b="1" dirty="0">
              <a:latin typeface="+mj-lt"/>
              <a:cs typeface="Arial" panose="020B0604020202020204" pitchFamily="34" charset="0"/>
            </a:endParaRPr>
          </a:p>
        </p:txBody>
      </p:sp>
      <p:sp>
        <p:nvSpPr>
          <p:cNvPr id="6" name="2 CuadroTexto"/>
          <p:cNvSpPr txBox="1"/>
          <p:nvPr/>
        </p:nvSpPr>
        <p:spPr>
          <a:xfrm>
            <a:off x="4427984" y="447055"/>
            <a:ext cx="4286280" cy="461665"/>
          </a:xfrm>
          <a:prstGeom prst="rect">
            <a:avLst/>
          </a:prstGeom>
          <a:noFill/>
        </p:spPr>
        <p:txBody>
          <a:bodyPr wrap="square" rtlCol="0">
            <a:spAutoFit/>
          </a:bodyPr>
          <a:lstStyle/>
          <a:p>
            <a:pPr algn="ctr"/>
            <a:r>
              <a:rPr lang="es-EC" sz="2400" b="1" dirty="0" smtClean="0">
                <a:solidFill>
                  <a:schemeClr val="bg1"/>
                </a:solidFill>
              </a:rPr>
              <a:t>PRUEBAS E IMPLEMENTACIÓN</a:t>
            </a:r>
            <a:endParaRPr lang="es-EC" sz="2400" b="1" dirty="0">
              <a:solidFill>
                <a:schemeClr val="bg1"/>
              </a:solidFill>
            </a:endParaRPr>
          </a:p>
        </p:txBody>
      </p:sp>
    </p:spTree>
    <p:extLst>
      <p:ext uri="{BB962C8B-B14F-4D97-AF65-F5344CB8AC3E}">
        <p14:creationId xmlns:p14="http://schemas.microsoft.com/office/powerpoint/2010/main" val="1798196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p:nvPr>
        </p:nvSpPr>
        <p:spPr>
          <a:xfrm>
            <a:off x="2843808" y="1172546"/>
            <a:ext cx="3742184" cy="576064"/>
          </a:xfrm>
        </p:spPr>
        <p:txBody>
          <a:bodyPr/>
          <a:lstStyle/>
          <a:p>
            <a:r>
              <a:rPr lang="es-MX" sz="1800" b="1" dirty="0" smtClean="0">
                <a:latin typeface="+mj-lt"/>
                <a:cs typeface="Arial" panose="020B0604020202020204" pitchFamily="34" charset="0"/>
              </a:rPr>
              <a:t>Modelo Entidad - Relación</a:t>
            </a:r>
            <a:endParaRPr lang="es-EC" sz="1800" b="1" dirty="0">
              <a:latin typeface="+mj-lt"/>
              <a:cs typeface="Arial" panose="020B0604020202020204" pitchFamily="34" charset="0"/>
            </a:endParaRPr>
          </a:p>
        </p:txBody>
      </p:sp>
      <p:pic>
        <p:nvPicPr>
          <p:cNvPr id="2" name="Imagen 1"/>
          <p:cNvPicPr>
            <a:picLocks noChangeAspect="1"/>
          </p:cNvPicPr>
          <p:nvPr/>
        </p:nvPicPr>
        <p:blipFill>
          <a:blip r:embed="rId2"/>
          <a:stretch>
            <a:fillRect/>
          </a:stretch>
        </p:blipFill>
        <p:spPr>
          <a:xfrm>
            <a:off x="1185082" y="1748610"/>
            <a:ext cx="7059635" cy="4741340"/>
          </a:xfrm>
          <a:prstGeom prst="rect">
            <a:avLst/>
          </a:prstGeom>
        </p:spPr>
      </p:pic>
      <p:sp>
        <p:nvSpPr>
          <p:cNvPr id="7" name="2 CuadroTexto"/>
          <p:cNvSpPr txBox="1"/>
          <p:nvPr/>
        </p:nvSpPr>
        <p:spPr>
          <a:xfrm>
            <a:off x="4427984" y="447055"/>
            <a:ext cx="4286280" cy="461665"/>
          </a:xfrm>
          <a:prstGeom prst="rect">
            <a:avLst/>
          </a:prstGeom>
          <a:noFill/>
        </p:spPr>
        <p:txBody>
          <a:bodyPr wrap="square" rtlCol="0">
            <a:spAutoFit/>
          </a:bodyPr>
          <a:lstStyle/>
          <a:p>
            <a:pPr algn="ctr"/>
            <a:r>
              <a:rPr lang="es-EC" sz="2400" b="1" dirty="0" smtClean="0">
                <a:solidFill>
                  <a:schemeClr val="bg1"/>
                </a:solidFill>
              </a:rPr>
              <a:t>PRUEBAS E IMPLEMENTACIÓN</a:t>
            </a:r>
            <a:endParaRPr lang="es-EC" sz="2400" b="1" dirty="0">
              <a:solidFill>
                <a:schemeClr val="bg1"/>
              </a:solidFill>
            </a:endParaRPr>
          </a:p>
        </p:txBody>
      </p:sp>
    </p:spTree>
    <p:extLst>
      <p:ext uri="{BB962C8B-B14F-4D97-AF65-F5344CB8AC3E}">
        <p14:creationId xmlns:p14="http://schemas.microsoft.com/office/powerpoint/2010/main" val="2488533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2843808" y="1172546"/>
            <a:ext cx="3742184" cy="576064"/>
          </a:xfrm>
        </p:spPr>
        <p:txBody>
          <a:bodyPr/>
          <a:lstStyle/>
          <a:p>
            <a:r>
              <a:rPr lang="es-MX" sz="1800" b="1" dirty="0" smtClean="0">
                <a:latin typeface="+mj-lt"/>
                <a:cs typeface="Arial" panose="020B0604020202020204" pitchFamily="34" charset="0"/>
              </a:rPr>
              <a:t>Codificación</a:t>
            </a:r>
            <a:endParaRPr lang="es-EC" sz="1800" b="1" dirty="0">
              <a:latin typeface="+mj-lt"/>
              <a:cs typeface="Arial" panose="020B0604020202020204" pitchFamily="34" charset="0"/>
            </a:endParaRPr>
          </a:p>
        </p:txBody>
      </p:sp>
      <p:sp>
        <p:nvSpPr>
          <p:cNvPr id="5" name="Rectángulo 4"/>
          <p:cNvSpPr/>
          <p:nvPr/>
        </p:nvSpPr>
        <p:spPr>
          <a:xfrm>
            <a:off x="1619672" y="1916832"/>
            <a:ext cx="6678488" cy="2585323"/>
          </a:xfrm>
          <a:prstGeom prst="rect">
            <a:avLst/>
          </a:prstGeom>
        </p:spPr>
        <p:txBody>
          <a:bodyPr wrap="square">
            <a:spAutoFit/>
          </a:bodyPr>
          <a:lstStyle/>
          <a:p>
            <a:pPr algn="just">
              <a:lnSpc>
                <a:spcPct val="150000"/>
              </a:lnSpc>
              <a:spcAft>
                <a:spcPts val="0"/>
              </a:spcAft>
            </a:pPr>
            <a:r>
              <a:rPr lang="es-MX" dirty="0">
                <a:ea typeface="Times New Roman" panose="02020603050405020304" pitchFamily="18" charset="0"/>
              </a:rPr>
              <a:t>La codificación del sistema de creación y medición de campañas comerciales se lleva a cabo en </a:t>
            </a:r>
            <a:r>
              <a:rPr lang="es-MX" dirty="0" err="1">
                <a:ea typeface="Times New Roman" panose="02020603050405020304" pitchFamily="18" charset="0"/>
              </a:rPr>
              <a:t>sharepoint</a:t>
            </a:r>
            <a:r>
              <a:rPr lang="es-MX" dirty="0">
                <a:ea typeface="Times New Roman" panose="02020603050405020304" pitchFamily="18" charset="0"/>
              </a:rPr>
              <a:t> y en </a:t>
            </a:r>
            <a:r>
              <a:rPr lang="es-MX" dirty="0" err="1">
                <a:ea typeface="Times New Roman" panose="02020603050405020304" pitchFamily="18" charset="0"/>
              </a:rPr>
              <a:t>sql</a:t>
            </a:r>
            <a:r>
              <a:rPr lang="es-MX" dirty="0">
                <a:ea typeface="Times New Roman" panose="02020603050405020304" pitchFamily="18" charset="0"/>
              </a:rPr>
              <a:t> server</a:t>
            </a:r>
            <a:r>
              <a:rPr lang="es-MX" dirty="0" smtClean="0">
                <a:ea typeface="Times New Roman" panose="02020603050405020304" pitchFamily="18" charset="0"/>
              </a:rPr>
              <a:t>.</a:t>
            </a:r>
          </a:p>
          <a:p>
            <a:pPr algn="just">
              <a:lnSpc>
                <a:spcPct val="150000"/>
              </a:lnSpc>
              <a:spcAft>
                <a:spcPts val="0"/>
              </a:spcAft>
            </a:pPr>
            <a:endParaRPr lang="es-MX" dirty="0">
              <a:effectLst/>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MX" dirty="0" err="1" smtClean="0">
                <a:ea typeface="Times New Roman" panose="02020603050405020304" pitchFamily="18" charset="0"/>
              </a:rPr>
              <a:t>Aspx</a:t>
            </a:r>
            <a:endParaRPr lang="es-MX" dirty="0" smtClean="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MX" dirty="0" smtClean="0">
                <a:effectLst/>
                <a:ea typeface="Times New Roman" panose="02020603050405020304" pitchFamily="18" charset="0"/>
              </a:rPr>
              <a:t>Java Script</a:t>
            </a:r>
          </a:p>
          <a:p>
            <a:pPr marL="285750" indent="-285750" algn="just">
              <a:lnSpc>
                <a:spcPct val="150000"/>
              </a:lnSpc>
              <a:spcAft>
                <a:spcPts val="0"/>
              </a:spcAft>
              <a:buFont typeface="Arial" panose="020B0604020202020204" pitchFamily="34" charset="0"/>
              <a:buChar char="•"/>
            </a:pPr>
            <a:r>
              <a:rPr lang="es-MX" dirty="0" err="1" smtClean="0">
                <a:ea typeface="Times New Roman" panose="02020603050405020304" pitchFamily="18" charset="0"/>
              </a:rPr>
              <a:t>Transact-Sql</a:t>
            </a:r>
            <a:endParaRPr lang="es-EC" dirty="0">
              <a:effectLst/>
              <a:ea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4788024" y="3068960"/>
            <a:ext cx="2502519" cy="2610222"/>
          </a:xfrm>
          <a:prstGeom prst="rect">
            <a:avLst/>
          </a:prstGeom>
        </p:spPr>
      </p:pic>
      <p:sp>
        <p:nvSpPr>
          <p:cNvPr id="6" name="2 CuadroTexto"/>
          <p:cNvSpPr txBox="1"/>
          <p:nvPr/>
        </p:nvSpPr>
        <p:spPr>
          <a:xfrm>
            <a:off x="4427984" y="447055"/>
            <a:ext cx="4286280" cy="461665"/>
          </a:xfrm>
          <a:prstGeom prst="rect">
            <a:avLst/>
          </a:prstGeom>
          <a:noFill/>
        </p:spPr>
        <p:txBody>
          <a:bodyPr wrap="square" rtlCol="0">
            <a:spAutoFit/>
          </a:bodyPr>
          <a:lstStyle/>
          <a:p>
            <a:pPr algn="ctr"/>
            <a:r>
              <a:rPr lang="es-EC" sz="2400" b="1" dirty="0" smtClean="0">
                <a:solidFill>
                  <a:schemeClr val="bg1"/>
                </a:solidFill>
              </a:rPr>
              <a:t>PRUEBAS E IMPLEMENTACIÓN</a:t>
            </a:r>
            <a:endParaRPr lang="es-EC" sz="2400" b="1" dirty="0">
              <a:solidFill>
                <a:schemeClr val="bg1"/>
              </a:solidFill>
            </a:endParaRPr>
          </a:p>
        </p:txBody>
      </p:sp>
    </p:spTree>
    <p:extLst>
      <p:ext uri="{BB962C8B-B14F-4D97-AF65-F5344CB8AC3E}">
        <p14:creationId xmlns:p14="http://schemas.microsoft.com/office/powerpoint/2010/main" val="4208822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1268760"/>
            <a:ext cx="3312368" cy="369332"/>
          </a:xfrm>
          <a:prstGeom prst="rect">
            <a:avLst/>
          </a:prstGeom>
          <a:noFill/>
        </p:spPr>
        <p:txBody>
          <a:bodyPr wrap="square" rtlCol="0">
            <a:spAutoFit/>
          </a:bodyPr>
          <a:lstStyle/>
          <a:p>
            <a:r>
              <a:rPr lang="es-EC" b="1" dirty="0" smtClean="0">
                <a:latin typeface="+mj-lt"/>
                <a:cs typeface="Arial" panose="020B0604020202020204" pitchFamily="34" charset="0"/>
              </a:rPr>
              <a:t>Plan de pruebas</a:t>
            </a:r>
            <a:endParaRPr lang="es-EC" b="1" dirty="0">
              <a:latin typeface="+mj-lt"/>
              <a:cs typeface="Arial" panose="020B0604020202020204" pitchFamily="34" charset="0"/>
            </a:endParaRPr>
          </a:p>
        </p:txBody>
      </p:sp>
      <p:sp>
        <p:nvSpPr>
          <p:cNvPr id="2" name="CuadroTexto 1"/>
          <p:cNvSpPr txBox="1"/>
          <p:nvPr/>
        </p:nvSpPr>
        <p:spPr>
          <a:xfrm>
            <a:off x="611560" y="1628800"/>
            <a:ext cx="4464496" cy="5262979"/>
          </a:xfrm>
          <a:prstGeom prst="rect">
            <a:avLst/>
          </a:prstGeom>
          <a:noFill/>
        </p:spPr>
        <p:txBody>
          <a:bodyPr wrap="square" rtlCol="0">
            <a:spAutoFit/>
          </a:bodyPr>
          <a:lstStyle/>
          <a:p>
            <a:pPr marL="285750" indent="-285750">
              <a:buFont typeface="Arial" panose="020B0604020202020204" pitchFamily="34" charset="0"/>
              <a:buChar char="•"/>
            </a:pPr>
            <a:r>
              <a:rPr lang="es-EC" dirty="0" smtClean="0"/>
              <a:t>Alcance</a:t>
            </a:r>
          </a:p>
          <a:p>
            <a:pPr marL="742950" lvl="1" indent="-285750">
              <a:buFont typeface="Wingdings" panose="05000000000000000000" pitchFamily="2" charset="2"/>
              <a:buChar char="ü"/>
            </a:pPr>
            <a:r>
              <a:rPr lang="es-EC" dirty="0" smtClean="0"/>
              <a:t>Pruebas unitarias</a:t>
            </a:r>
          </a:p>
          <a:p>
            <a:pPr marL="742950" lvl="1" indent="-285750">
              <a:buFont typeface="Wingdings" panose="05000000000000000000" pitchFamily="2" charset="2"/>
              <a:buChar char="ü"/>
            </a:pPr>
            <a:r>
              <a:rPr lang="es-EC" dirty="0" smtClean="0"/>
              <a:t>Pruebas de aceptación</a:t>
            </a:r>
          </a:p>
          <a:p>
            <a:pPr marL="742950" lvl="1" indent="-285750">
              <a:buFont typeface="Wingdings" panose="05000000000000000000" pitchFamily="2" charset="2"/>
              <a:buChar char="ü"/>
            </a:pPr>
            <a:r>
              <a:rPr lang="es-EC" dirty="0" smtClean="0"/>
              <a:t>Pruebas de Stress</a:t>
            </a:r>
          </a:p>
          <a:p>
            <a:pPr marL="285750" indent="-285750">
              <a:buFont typeface="Arial" panose="020B0604020202020204" pitchFamily="34" charset="0"/>
              <a:buChar char="•"/>
            </a:pPr>
            <a:r>
              <a:rPr lang="es-EC" dirty="0" err="1" smtClean="0"/>
              <a:t>Items</a:t>
            </a:r>
            <a:r>
              <a:rPr lang="es-EC" dirty="0" smtClean="0"/>
              <a:t> a probar</a:t>
            </a:r>
          </a:p>
          <a:p>
            <a:pPr marL="742950" lvl="1" indent="-285750">
              <a:buFont typeface="Wingdings" panose="05000000000000000000" pitchFamily="2" charset="2"/>
              <a:buChar char="ü"/>
            </a:pPr>
            <a:r>
              <a:rPr lang="es-MX" dirty="0"/>
              <a:t>Módulo </a:t>
            </a:r>
            <a:r>
              <a:rPr lang="es-MX" dirty="0" smtClean="0"/>
              <a:t>de Autenticación </a:t>
            </a:r>
            <a:r>
              <a:rPr lang="es-MX" dirty="0"/>
              <a:t>de Usuario.</a:t>
            </a:r>
            <a:endParaRPr lang="es-EC" sz="1200" dirty="0"/>
          </a:p>
          <a:p>
            <a:pPr marL="742950" lvl="1" indent="-285750">
              <a:buFont typeface="Wingdings" panose="05000000000000000000" pitchFamily="2" charset="2"/>
              <a:buChar char="ü"/>
            </a:pPr>
            <a:r>
              <a:rPr lang="es-MX" dirty="0"/>
              <a:t>Módulo de Ingreso de Campañas y Actividades.</a:t>
            </a:r>
            <a:endParaRPr lang="es-EC" sz="1200" dirty="0"/>
          </a:p>
          <a:p>
            <a:pPr marL="742950" lvl="1" indent="-285750">
              <a:buFont typeface="Wingdings" panose="05000000000000000000" pitchFamily="2" charset="2"/>
              <a:buChar char="ü"/>
            </a:pPr>
            <a:r>
              <a:rPr lang="es-MX" dirty="0"/>
              <a:t>Módulo de Gestión de Actividades</a:t>
            </a:r>
            <a:endParaRPr lang="es-EC" sz="1200" dirty="0"/>
          </a:p>
          <a:p>
            <a:pPr marL="742950" lvl="1" indent="-285750">
              <a:buFont typeface="Wingdings" panose="05000000000000000000" pitchFamily="2" charset="2"/>
              <a:buChar char="ü"/>
            </a:pPr>
            <a:r>
              <a:rPr lang="es-MX" dirty="0"/>
              <a:t>Módulo de </a:t>
            </a:r>
            <a:r>
              <a:rPr lang="es-MX" dirty="0" smtClean="0"/>
              <a:t>Medición.</a:t>
            </a:r>
            <a:endParaRPr lang="es-EC" sz="1200" dirty="0"/>
          </a:p>
          <a:p>
            <a:pPr marL="742950" lvl="1" indent="-285750">
              <a:buFont typeface="Wingdings" panose="05000000000000000000" pitchFamily="2" charset="2"/>
              <a:buChar char="ü"/>
            </a:pPr>
            <a:r>
              <a:rPr lang="es-MX" dirty="0"/>
              <a:t>Módulo de Gestión de Reportes</a:t>
            </a:r>
            <a:r>
              <a:rPr lang="es-MX" dirty="0" smtClean="0"/>
              <a:t>.</a:t>
            </a:r>
          </a:p>
          <a:p>
            <a:pPr marL="285750" indent="-285750">
              <a:buFont typeface="Arial" panose="020B0604020202020204" pitchFamily="34" charset="0"/>
              <a:buChar char="•"/>
            </a:pPr>
            <a:r>
              <a:rPr lang="es-MX" dirty="0" smtClean="0"/>
              <a:t>Estrategia</a:t>
            </a:r>
          </a:p>
          <a:p>
            <a:pPr marL="285750" indent="-285750">
              <a:buFont typeface="Arial" panose="020B0604020202020204" pitchFamily="34" charset="0"/>
              <a:buChar char="•"/>
            </a:pPr>
            <a:r>
              <a:rPr lang="es-MX" dirty="0" smtClean="0"/>
              <a:t>Documentos representativos</a:t>
            </a:r>
          </a:p>
          <a:p>
            <a:pPr marL="742950" lvl="1" indent="-285750">
              <a:buFont typeface="Wingdings" panose="05000000000000000000" pitchFamily="2" charset="2"/>
              <a:buChar char="ü"/>
            </a:pPr>
            <a:r>
              <a:rPr lang="es-MX" dirty="0" smtClean="0"/>
              <a:t>Manual de usuario</a:t>
            </a:r>
          </a:p>
          <a:p>
            <a:pPr marL="742950" lvl="1" indent="-285750">
              <a:buFont typeface="Wingdings" panose="05000000000000000000" pitchFamily="2" charset="2"/>
              <a:buChar char="ü"/>
            </a:pPr>
            <a:r>
              <a:rPr lang="es-MX" dirty="0" smtClean="0"/>
              <a:t>Especificación de requerimientos</a:t>
            </a:r>
          </a:p>
          <a:p>
            <a:pPr marL="742950" lvl="1" indent="-285750">
              <a:buFont typeface="Wingdings" panose="05000000000000000000" pitchFamily="2" charset="2"/>
              <a:buChar char="ü"/>
            </a:pPr>
            <a:r>
              <a:rPr lang="es-MX" dirty="0" smtClean="0"/>
              <a:t>Casos de prueba</a:t>
            </a:r>
          </a:p>
          <a:p>
            <a:pPr marL="742950" lvl="1" indent="-285750">
              <a:buFont typeface="Wingdings" panose="05000000000000000000" pitchFamily="2" charset="2"/>
              <a:buChar char="ü"/>
            </a:pPr>
            <a:r>
              <a:rPr lang="es-MX" dirty="0" smtClean="0"/>
              <a:t>Archivos de pruebas automatizadas</a:t>
            </a:r>
          </a:p>
          <a:p>
            <a:pPr marL="285750" indent="-285750">
              <a:buFont typeface="Arial" panose="020B0604020202020204" pitchFamily="34" charset="0"/>
              <a:buChar char="•"/>
            </a:pPr>
            <a:endParaRPr lang="es-EC" sz="1200" dirty="0"/>
          </a:p>
          <a:p>
            <a:pPr marL="742950" lvl="1" indent="-285750">
              <a:buFont typeface="Wingdings" panose="05000000000000000000" pitchFamily="2" charset="2"/>
              <a:buChar char="ü"/>
            </a:pPr>
            <a:endParaRPr lang="es-EC" dirty="0" smtClean="0"/>
          </a:p>
        </p:txBody>
      </p:sp>
      <p:pic>
        <p:nvPicPr>
          <p:cNvPr id="4" name="Imagen 3"/>
          <p:cNvPicPr>
            <a:picLocks noChangeAspect="1"/>
          </p:cNvPicPr>
          <p:nvPr/>
        </p:nvPicPr>
        <p:blipFill>
          <a:blip r:embed="rId2"/>
          <a:stretch>
            <a:fillRect/>
          </a:stretch>
        </p:blipFill>
        <p:spPr>
          <a:xfrm>
            <a:off x="5292080" y="2564904"/>
            <a:ext cx="3350176" cy="3186309"/>
          </a:xfrm>
          <a:prstGeom prst="rect">
            <a:avLst/>
          </a:prstGeom>
        </p:spPr>
      </p:pic>
      <p:sp>
        <p:nvSpPr>
          <p:cNvPr id="7" name="2 CuadroTexto"/>
          <p:cNvSpPr txBox="1"/>
          <p:nvPr/>
        </p:nvSpPr>
        <p:spPr>
          <a:xfrm>
            <a:off x="4427984" y="447055"/>
            <a:ext cx="4286280" cy="461665"/>
          </a:xfrm>
          <a:prstGeom prst="rect">
            <a:avLst/>
          </a:prstGeom>
          <a:noFill/>
        </p:spPr>
        <p:txBody>
          <a:bodyPr wrap="square" rtlCol="0">
            <a:spAutoFit/>
          </a:bodyPr>
          <a:lstStyle/>
          <a:p>
            <a:pPr algn="ctr"/>
            <a:r>
              <a:rPr lang="es-EC" sz="2400" b="1" dirty="0" smtClean="0">
                <a:solidFill>
                  <a:schemeClr val="bg1"/>
                </a:solidFill>
              </a:rPr>
              <a:t>PRUEBAS E IMPLEMENTACIÓN</a:t>
            </a:r>
            <a:endParaRPr lang="es-EC" sz="2400" b="1" dirty="0">
              <a:solidFill>
                <a:schemeClr val="bg1"/>
              </a:solidFill>
            </a:endParaRPr>
          </a:p>
        </p:txBody>
      </p:sp>
    </p:spTree>
    <p:extLst>
      <p:ext uri="{BB962C8B-B14F-4D97-AF65-F5344CB8AC3E}">
        <p14:creationId xmlns:p14="http://schemas.microsoft.com/office/powerpoint/2010/main" val="3183156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1268760"/>
            <a:ext cx="3312368" cy="369332"/>
          </a:xfrm>
          <a:prstGeom prst="rect">
            <a:avLst/>
          </a:prstGeom>
          <a:noFill/>
        </p:spPr>
        <p:txBody>
          <a:bodyPr wrap="square" rtlCol="0">
            <a:spAutoFit/>
          </a:bodyPr>
          <a:lstStyle/>
          <a:p>
            <a:r>
              <a:rPr lang="es-EC" b="1" dirty="0" smtClean="0">
                <a:latin typeface="+mj-lt"/>
                <a:cs typeface="Arial" panose="020B0604020202020204" pitchFamily="34" charset="0"/>
              </a:rPr>
              <a:t>Plan de pruebas</a:t>
            </a:r>
            <a:endParaRPr lang="es-EC" b="1" dirty="0">
              <a:latin typeface="+mj-lt"/>
              <a:cs typeface="Arial" panose="020B0604020202020204" pitchFamily="34" charset="0"/>
            </a:endParaRPr>
          </a:p>
        </p:txBody>
      </p:sp>
      <p:sp>
        <p:nvSpPr>
          <p:cNvPr id="2" name="CuadroTexto 1"/>
          <p:cNvSpPr txBox="1"/>
          <p:nvPr/>
        </p:nvSpPr>
        <p:spPr>
          <a:xfrm>
            <a:off x="611560" y="1766421"/>
            <a:ext cx="2304256" cy="2492990"/>
          </a:xfrm>
          <a:prstGeom prst="rect">
            <a:avLst/>
          </a:prstGeom>
          <a:noFill/>
        </p:spPr>
        <p:txBody>
          <a:bodyPr wrap="square" rtlCol="0">
            <a:spAutoFit/>
          </a:bodyPr>
          <a:lstStyle/>
          <a:p>
            <a:pPr marL="285750" indent="-285750">
              <a:buFont typeface="Arial" panose="020B0604020202020204" pitchFamily="34" charset="0"/>
              <a:buChar char="•"/>
            </a:pPr>
            <a:r>
              <a:rPr lang="es-EC" dirty="0" smtClean="0"/>
              <a:t>Recursos</a:t>
            </a:r>
          </a:p>
          <a:p>
            <a:pPr marL="285750" indent="-285750">
              <a:buFont typeface="Arial" panose="020B0604020202020204" pitchFamily="34" charset="0"/>
              <a:buChar char="•"/>
            </a:pPr>
            <a:r>
              <a:rPr lang="es-MX" dirty="0" smtClean="0"/>
              <a:t>Responsables</a:t>
            </a:r>
          </a:p>
          <a:p>
            <a:pPr marL="285750" indent="-285750">
              <a:buFont typeface="Arial" panose="020B0604020202020204" pitchFamily="34" charset="0"/>
              <a:buChar char="•"/>
            </a:pPr>
            <a:r>
              <a:rPr lang="es-MX" dirty="0" smtClean="0"/>
              <a:t>Herramientas</a:t>
            </a:r>
          </a:p>
          <a:p>
            <a:pPr marL="742950" lvl="1" indent="-285750">
              <a:buFont typeface="Wingdings" panose="05000000000000000000" pitchFamily="2" charset="2"/>
              <a:buChar char="ü"/>
            </a:pPr>
            <a:r>
              <a:rPr lang="es-MX" dirty="0" smtClean="0"/>
              <a:t>Excel</a:t>
            </a:r>
          </a:p>
          <a:p>
            <a:pPr marL="742950" lvl="1" indent="-285750">
              <a:buFont typeface="Wingdings" panose="05000000000000000000" pitchFamily="2" charset="2"/>
              <a:buChar char="ü"/>
            </a:pPr>
            <a:r>
              <a:rPr lang="es-MX" dirty="0" err="1" smtClean="0"/>
              <a:t>Jmeter</a:t>
            </a:r>
            <a:endParaRPr lang="es-MX" dirty="0" smtClean="0"/>
          </a:p>
          <a:p>
            <a:pPr marL="285750" indent="-285750">
              <a:buFont typeface="Arial" panose="020B0604020202020204" pitchFamily="34" charset="0"/>
              <a:buChar char="•"/>
            </a:pPr>
            <a:r>
              <a:rPr lang="es-MX" dirty="0"/>
              <a:t>C</a:t>
            </a:r>
            <a:r>
              <a:rPr lang="es-MX" dirty="0" smtClean="0"/>
              <a:t>atálogo de casos de prueba</a:t>
            </a:r>
          </a:p>
          <a:p>
            <a:endParaRPr lang="es-EC" sz="1200" dirty="0"/>
          </a:p>
          <a:p>
            <a:pPr marL="742950" lvl="1" indent="-285750">
              <a:buFont typeface="Wingdings" panose="05000000000000000000" pitchFamily="2" charset="2"/>
              <a:buChar char="ü"/>
            </a:pPr>
            <a:endParaRPr lang="es-EC" dirty="0" smtClean="0"/>
          </a:p>
        </p:txBody>
      </p:sp>
      <p:pic>
        <p:nvPicPr>
          <p:cNvPr id="4" name="Imagen 3"/>
          <p:cNvPicPr>
            <a:picLocks noChangeAspect="1"/>
          </p:cNvPicPr>
          <p:nvPr/>
        </p:nvPicPr>
        <p:blipFill>
          <a:blip r:embed="rId2"/>
          <a:stretch>
            <a:fillRect/>
          </a:stretch>
        </p:blipFill>
        <p:spPr>
          <a:xfrm>
            <a:off x="3147764" y="1124744"/>
            <a:ext cx="5600700" cy="5324475"/>
          </a:xfrm>
          <a:prstGeom prst="rect">
            <a:avLst/>
          </a:prstGeom>
        </p:spPr>
      </p:pic>
      <p:pic>
        <p:nvPicPr>
          <p:cNvPr id="9" name="Imagen 8"/>
          <p:cNvPicPr>
            <a:picLocks noChangeAspect="1"/>
          </p:cNvPicPr>
          <p:nvPr/>
        </p:nvPicPr>
        <p:blipFill>
          <a:blip r:embed="rId3"/>
          <a:stretch>
            <a:fillRect/>
          </a:stretch>
        </p:blipFill>
        <p:spPr>
          <a:xfrm>
            <a:off x="1002729" y="3933056"/>
            <a:ext cx="1769071" cy="2461901"/>
          </a:xfrm>
          <a:prstGeom prst="rect">
            <a:avLst/>
          </a:prstGeom>
        </p:spPr>
      </p:pic>
      <p:sp>
        <p:nvSpPr>
          <p:cNvPr id="7" name="2 CuadroTexto"/>
          <p:cNvSpPr txBox="1"/>
          <p:nvPr/>
        </p:nvSpPr>
        <p:spPr>
          <a:xfrm>
            <a:off x="4427984" y="447055"/>
            <a:ext cx="4286280" cy="461665"/>
          </a:xfrm>
          <a:prstGeom prst="rect">
            <a:avLst/>
          </a:prstGeom>
          <a:noFill/>
        </p:spPr>
        <p:txBody>
          <a:bodyPr wrap="square" rtlCol="0">
            <a:spAutoFit/>
          </a:bodyPr>
          <a:lstStyle/>
          <a:p>
            <a:pPr algn="ctr"/>
            <a:r>
              <a:rPr lang="es-EC" sz="2400" b="1" dirty="0" smtClean="0">
                <a:solidFill>
                  <a:schemeClr val="bg1"/>
                </a:solidFill>
              </a:rPr>
              <a:t>PRUEBAS E IMPLEMENTACIÓN</a:t>
            </a:r>
            <a:endParaRPr lang="es-EC" sz="2400" b="1" dirty="0">
              <a:solidFill>
                <a:schemeClr val="bg1"/>
              </a:solidFill>
            </a:endParaRPr>
          </a:p>
        </p:txBody>
      </p:sp>
    </p:spTree>
    <p:extLst>
      <p:ext uri="{BB962C8B-B14F-4D97-AF65-F5344CB8AC3E}">
        <p14:creationId xmlns:p14="http://schemas.microsoft.com/office/powerpoint/2010/main" val="796084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573016"/>
            <a:ext cx="2447925" cy="1866900"/>
          </a:xfrm>
          <a:prstGeom prst="rect">
            <a:avLst/>
          </a:prstGeom>
        </p:spPr>
      </p:pic>
      <p:sp>
        <p:nvSpPr>
          <p:cNvPr id="10" name="CuadroTexto 9"/>
          <p:cNvSpPr txBox="1"/>
          <p:nvPr/>
        </p:nvSpPr>
        <p:spPr>
          <a:xfrm>
            <a:off x="2267744" y="3635732"/>
            <a:ext cx="2490789" cy="369332"/>
          </a:xfrm>
          <a:prstGeom prst="rect">
            <a:avLst/>
          </a:prstGeom>
          <a:noFill/>
        </p:spPr>
        <p:txBody>
          <a:bodyPr wrap="square" rtlCol="0">
            <a:spAutoFit/>
          </a:bodyPr>
          <a:lstStyle/>
          <a:p>
            <a:pPr algn="ctr"/>
            <a:r>
              <a:rPr lang="es-EC" dirty="0" smtClean="0"/>
              <a:t>300.000 Clientes</a:t>
            </a:r>
            <a:endParaRPr lang="es-EC" dirty="0"/>
          </a:p>
        </p:txBody>
      </p:sp>
      <p:sp>
        <p:nvSpPr>
          <p:cNvPr id="11" name="CuadroTexto 10"/>
          <p:cNvSpPr txBox="1"/>
          <p:nvPr/>
        </p:nvSpPr>
        <p:spPr>
          <a:xfrm>
            <a:off x="5220072" y="1723819"/>
            <a:ext cx="2490789" cy="369332"/>
          </a:xfrm>
          <a:prstGeom prst="rect">
            <a:avLst/>
          </a:prstGeom>
          <a:noFill/>
        </p:spPr>
        <p:txBody>
          <a:bodyPr wrap="square" rtlCol="0">
            <a:spAutoFit/>
          </a:bodyPr>
          <a:lstStyle/>
          <a:p>
            <a:pPr algn="ctr"/>
            <a:r>
              <a:rPr lang="es-EC" dirty="0" smtClean="0"/>
              <a:t>70.000 Establecimientos</a:t>
            </a:r>
            <a:endParaRPr lang="es-EC" dirty="0"/>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850" y="2139073"/>
            <a:ext cx="2457450" cy="1857375"/>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55" y="1388910"/>
            <a:ext cx="3751258" cy="2184106"/>
          </a:xfrm>
          <a:prstGeom prst="rect">
            <a:avLst/>
          </a:prstGeom>
        </p:spPr>
      </p:pic>
      <p:sp>
        <p:nvSpPr>
          <p:cNvPr id="7" name="Título 1"/>
          <p:cNvSpPr>
            <a:spLocks noGrp="1"/>
          </p:cNvSpPr>
          <p:nvPr>
            <p:ph type="ctrTitle"/>
          </p:nvPr>
        </p:nvSpPr>
        <p:spPr>
          <a:xfrm>
            <a:off x="2548331" y="1161210"/>
            <a:ext cx="3742184" cy="576064"/>
          </a:xfrm>
        </p:spPr>
        <p:txBody>
          <a:bodyPr/>
          <a:lstStyle/>
          <a:p>
            <a:r>
              <a:rPr lang="es-MX" sz="1800" b="1" dirty="0" smtClean="0">
                <a:latin typeface="+mj-lt"/>
                <a:cs typeface="Arial" panose="020B0604020202020204" pitchFamily="34" charset="0"/>
              </a:rPr>
              <a:t>ANTECEDENTES</a:t>
            </a:r>
            <a:endParaRPr lang="es-EC" sz="1800" b="1" dirty="0">
              <a:latin typeface="+mj-lt"/>
              <a:cs typeface="Arial" panose="020B0604020202020204" pitchFamily="34" charset="0"/>
            </a:endParaRPr>
          </a:p>
        </p:txBody>
      </p:sp>
    </p:spTree>
    <p:extLst>
      <p:ext uri="{BB962C8B-B14F-4D97-AF65-F5344CB8AC3E}">
        <p14:creationId xmlns:p14="http://schemas.microsoft.com/office/powerpoint/2010/main" val="4286761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1268760"/>
            <a:ext cx="3312368" cy="369332"/>
          </a:xfrm>
          <a:prstGeom prst="rect">
            <a:avLst/>
          </a:prstGeom>
          <a:noFill/>
        </p:spPr>
        <p:txBody>
          <a:bodyPr wrap="square" rtlCol="0">
            <a:spAutoFit/>
          </a:bodyPr>
          <a:lstStyle/>
          <a:p>
            <a:r>
              <a:rPr lang="es-EC" b="1" dirty="0" smtClean="0">
                <a:latin typeface="+mj-lt"/>
                <a:cs typeface="Arial" panose="020B0604020202020204" pitchFamily="34" charset="0"/>
              </a:rPr>
              <a:t>Casos de prueba</a:t>
            </a:r>
            <a:endParaRPr lang="es-EC" b="1" dirty="0">
              <a:latin typeface="+mj-lt"/>
              <a:cs typeface="Arial" panose="020B0604020202020204" pitchFamily="34" charset="0"/>
            </a:endParaRPr>
          </a:p>
        </p:txBody>
      </p:sp>
      <p:pic>
        <p:nvPicPr>
          <p:cNvPr id="3" name="Imagen 2"/>
          <p:cNvPicPr>
            <a:picLocks noChangeAspect="1"/>
          </p:cNvPicPr>
          <p:nvPr/>
        </p:nvPicPr>
        <p:blipFill>
          <a:blip r:embed="rId2"/>
          <a:stretch>
            <a:fillRect/>
          </a:stretch>
        </p:blipFill>
        <p:spPr>
          <a:xfrm>
            <a:off x="4716016" y="1052736"/>
            <a:ext cx="4176464" cy="5531955"/>
          </a:xfrm>
          <a:prstGeom prst="rect">
            <a:avLst/>
          </a:prstGeom>
        </p:spPr>
      </p:pic>
      <p:pic>
        <p:nvPicPr>
          <p:cNvPr id="10" name="Imagen 9"/>
          <p:cNvPicPr>
            <a:picLocks noChangeAspect="1"/>
          </p:cNvPicPr>
          <p:nvPr/>
        </p:nvPicPr>
        <p:blipFill>
          <a:blip r:embed="rId3"/>
          <a:stretch>
            <a:fillRect/>
          </a:stretch>
        </p:blipFill>
        <p:spPr>
          <a:xfrm>
            <a:off x="539552" y="1638093"/>
            <a:ext cx="2520280" cy="2222956"/>
          </a:xfrm>
          <a:prstGeom prst="rect">
            <a:avLst/>
          </a:prstGeom>
        </p:spPr>
      </p:pic>
      <p:pic>
        <p:nvPicPr>
          <p:cNvPr id="11" name="Imagen 10"/>
          <p:cNvPicPr/>
          <p:nvPr/>
        </p:nvPicPr>
        <p:blipFill>
          <a:blip r:embed="rId4"/>
          <a:stretch>
            <a:fillRect/>
          </a:stretch>
        </p:blipFill>
        <p:spPr>
          <a:xfrm>
            <a:off x="179512" y="3987689"/>
            <a:ext cx="4248472" cy="2528451"/>
          </a:xfrm>
          <a:prstGeom prst="rect">
            <a:avLst/>
          </a:prstGeom>
        </p:spPr>
      </p:pic>
      <p:sp>
        <p:nvSpPr>
          <p:cNvPr id="7" name="2 CuadroTexto"/>
          <p:cNvSpPr txBox="1"/>
          <p:nvPr/>
        </p:nvSpPr>
        <p:spPr>
          <a:xfrm>
            <a:off x="4427984" y="447055"/>
            <a:ext cx="4286280" cy="461665"/>
          </a:xfrm>
          <a:prstGeom prst="rect">
            <a:avLst/>
          </a:prstGeom>
          <a:noFill/>
        </p:spPr>
        <p:txBody>
          <a:bodyPr wrap="square" rtlCol="0">
            <a:spAutoFit/>
          </a:bodyPr>
          <a:lstStyle/>
          <a:p>
            <a:pPr algn="ctr"/>
            <a:r>
              <a:rPr lang="es-EC" sz="2400" b="1" dirty="0" smtClean="0">
                <a:solidFill>
                  <a:schemeClr val="bg1"/>
                </a:solidFill>
              </a:rPr>
              <a:t>PRUEBAS E IMPLEMENTACIÓN</a:t>
            </a:r>
            <a:endParaRPr lang="es-EC" sz="2400" b="1" dirty="0">
              <a:solidFill>
                <a:schemeClr val="bg1"/>
              </a:solidFill>
            </a:endParaRPr>
          </a:p>
        </p:txBody>
      </p:sp>
    </p:spTree>
    <p:extLst>
      <p:ext uri="{BB962C8B-B14F-4D97-AF65-F5344CB8AC3E}">
        <p14:creationId xmlns:p14="http://schemas.microsoft.com/office/powerpoint/2010/main" val="34802295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15173" y="3140968"/>
            <a:ext cx="5101397" cy="830997"/>
          </a:xfrm>
          <a:prstGeom prst="rect">
            <a:avLst/>
          </a:prstGeom>
        </p:spPr>
        <p:txBody>
          <a:bodyPr wrap="none">
            <a:spAutoFit/>
          </a:bodyPr>
          <a:lstStyle/>
          <a:p>
            <a:pPr algn="ctr"/>
            <a:r>
              <a:rPr lang="es-MX" sz="2400" b="1" dirty="0" smtClean="0">
                <a:latin typeface="+mj-lt"/>
                <a:cs typeface="Arial" panose="020B0604020202020204" pitchFamily="34" charset="0"/>
              </a:rPr>
              <a:t>CAPÍTULO V</a:t>
            </a:r>
          </a:p>
          <a:p>
            <a:pPr algn="ctr"/>
            <a:r>
              <a:rPr lang="es-MX" sz="2400" b="1" dirty="0" smtClean="0">
                <a:latin typeface="+mj-lt"/>
                <a:cs typeface="Arial" panose="020B0604020202020204" pitchFamily="34" charset="0"/>
              </a:rPr>
              <a:t>CONCLUSIONES Y RECOMENDACIONES</a:t>
            </a:r>
            <a:endParaRPr lang="es-EC" sz="2400" dirty="0"/>
          </a:p>
        </p:txBody>
      </p:sp>
    </p:spTree>
    <p:extLst>
      <p:ext uri="{BB962C8B-B14F-4D97-AF65-F5344CB8AC3E}">
        <p14:creationId xmlns:p14="http://schemas.microsoft.com/office/powerpoint/2010/main" val="1522574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2843808" y="1172546"/>
            <a:ext cx="3742184" cy="576064"/>
          </a:xfrm>
        </p:spPr>
        <p:txBody>
          <a:bodyPr/>
          <a:lstStyle/>
          <a:p>
            <a:r>
              <a:rPr lang="es-MX" sz="1800" b="1" dirty="0" smtClean="0">
                <a:latin typeface="+mj-lt"/>
                <a:cs typeface="Arial" panose="020B0604020202020204" pitchFamily="34" charset="0"/>
              </a:rPr>
              <a:t>Conclusiones</a:t>
            </a:r>
            <a:endParaRPr lang="es-EC" sz="1800" b="1" dirty="0">
              <a:latin typeface="+mj-lt"/>
              <a:cs typeface="Arial" panose="020B0604020202020204" pitchFamily="34" charset="0"/>
            </a:endParaRPr>
          </a:p>
        </p:txBody>
      </p:sp>
      <p:sp>
        <p:nvSpPr>
          <p:cNvPr id="5" name="Rectángulo 4"/>
          <p:cNvSpPr/>
          <p:nvPr/>
        </p:nvSpPr>
        <p:spPr>
          <a:xfrm>
            <a:off x="611560" y="1916832"/>
            <a:ext cx="7992888" cy="4247317"/>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MX" dirty="0" smtClean="0"/>
              <a:t>Se </a:t>
            </a:r>
            <a:r>
              <a:rPr lang="es-MX" dirty="0"/>
              <a:t>determinó que AUP se ajusta en gran medida a nuestro proyecto por cuanto permitió generar la aplicación en tiempos muy </a:t>
            </a:r>
            <a:r>
              <a:rPr lang="es-MX" dirty="0" smtClean="0"/>
              <a:t>cortos.</a:t>
            </a:r>
          </a:p>
          <a:p>
            <a:pPr marL="285750" lvl="0" indent="-285750" algn="just">
              <a:lnSpc>
                <a:spcPct val="150000"/>
              </a:lnSpc>
              <a:buFont typeface="Arial" panose="020B0604020202020204" pitchFamily="34" charset="0"/>
              <a:buChar char="•"/>
            </a:pPr>
            <a:r>
              <a:rPr lang="es-MX" dirty="0"/>
              <a:t>Para el modelamiento del sistema en términos de conocer más los procesos, UML fue un pilar muy importante.</a:t>
            </a:r>
            <a:endParaRPr lang="es-EC" dirty="0"/>
          </a:p>
          <a:p>
            <a:pPr marL="285750" lvl="0" indent="-285750" algn="just">
              <a:lnSpc>
                <a:spcPct val="150000"/>
              </a:lnSpc>
              <a:buFont typeface="Arial" panose="020B0604020202020204" pitchFamily="34" charset="0"/>
              <a:buChar char="•"/>
            </a:pPr>
            <a:r>
              <a:rPr lang="es-MX" dirty="0"/>
              <a:t>La interacción con el cliente en el proyecto fue una experiencia enriquecedora que permitió conocer sus necesidades y la importancia que constituye desarrollar una aplicación que disminuya su carga operativa.</a:t>
            </a:r>
            <a:endParaRPr lang="es-EC" dirty="0"/>
          </a:p>
          <a:p>
            <a:pPr marL="285750" lvl="0" indent="-285750" algn="just">
              <a:lnSpc>
                <a:spcPct val="150000"/>
              </a:lnSpc>
              <a:buFont typeface="Arial" panose="020B0604020202020204" pitchFamily="34" charset="0"/>
              <a:buChar char="•"/>
            </a:pPr>
            <a:r>
              <a:rPr lang="es-MX" dirty="0"/>
              <a:t>La utilización de plataformas web </a:t>
            </a:r>
            <a:r>
              <a:rPr lang="es-MX" dirty="0" err="1"/>
              <a:t>services</a:t>
            </a:r>
            <a:r>
              <a:rPr lang="es-MX" dirty="0"/>
              <a:t> como Share Point permite desarrollar flujos de actividades de manera rápida y efectiva.</a:t>
            </a:r>
            <a:endParaRPr lang="es-EC" dirty="0"/>
          </a:p>
          <a:p>
            <a:pPr algn="just">
              <a:lnSpc>
                <a:spcPct val="150000"/>
              </a:lnSpc>
              <a:spcAft>
                <a:spcPts val="0"/>
              </a:spcAft>
            </a:pPr>
            <a:endParaRPr lang="es-EC" dirty="0">
              <a:effectLst/>
              <a:ea typeface="Times New Roman" panose="02020603050405020304" pitchFamily="18" charset="0"/>
            </a:endParaRPr>
          </a:p>
        </p:txBody>
      </p:sp>
    </p:spTree>
    <p:extLst>
      <p:ext uri="{BB962C8B-B14F-4D97-AF65-F5344CB8AC3E}">
        <p14:creationId xmlns:p14="http://schemas.microsoft.com/office/powerpoint/2010/main" val="99781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2843808" y="1172546"/>
            <a:ext cx="3742184" cy="576064"/>
          </a:xfrm>
        </p:spPr>
        <p:txBody>
          <a:bodyPr/>
          <a:lstStyle/>
          <a:p>
            <a:r>
              <a:rPr lang="es-MX" sz="1800" b="1" dirty="0" smtClean="0">
                <a:latin typeface="+mj-lt"/>
                <a:cs typeface="Arial" panose="020B0604020202020204" pitchFamily="34" charset="0"/>
              </a:rPr>
              <a:t>Recomendaciones</a:t>
            </a:r>
            <a:endParaRPr lang="es-EC" sz="1800" b="1" dirty="0">
              <a:latin typeface="+mj-lt"/>
              <a:cs typeface="Arial" panose="020B0604020202020204" pitchFamily="34" charset="0"/>
            </a:endParaRPr>
          </a:p>
        </p:txBody>
      </p:sp>
      <p:sp>
        <p:nvSpPr>
          <p:cNvPr id="5" name="Rectángulo 4"/>
          <p:cNvSpPr/>
          <p:nvPr/>
        </p:nvSpPr>
        <p:spPr>
          <a:xfrm>
            <a:off x="611560" y="1916832"/>
            <a:ext cx="7992888" cy="3139321"/>
          </a:xfrm>
          <a:prstGeom prst="rect">
            <a:avLst/>
          </a:prstGeom>
        </p:spPr>
        <p:txBody>
          <a:bodyPr wrap="square">
            <a:spAutoFit/>
          </a:bodyPr>
          <a:lstStyle/>
          <a:p>
            <a:pPr marL="285750" lvl="0" indent="-285750">
              <a:buFont typeface="Arial" panose="020B0604020202020204" pitchFamily="34" charset="0"/>
              <a:buChar char="•"/>
            </a:pPr>
            <a:r>
              <a:rPr lang="es-MX" dirty="0"/>
              <a:t>Se recomienda utilizar el Sistema de Creación y Medición de Campañas en el área de Negocios de Diners Club para centralizar la información y optimizar tiempos operativos.</a:t>
            </a:r>
            <a:endParaRPr lang="es-EC" dirty="0"/>
          </a:p>
          <a:p>
            <a:pPr marL="285750" lvl="0" indent="-285750">
              <a:buFont typeface="Arial" panose="020B0604020202020204" pitchFamily="34" charset="0"/>
              <a:buChar char="•"/>
            </a:pPr>
            <a:r>
              <a:rPr lang="es-MX" dirty="0" smtClean="0"/>
              <a:t/>
            </a:r>
            <a:br>
              <a:rPr lang="es-MX" dirty="0" smtClean="0"/>
            </a:br>
            <a:r>
              <a:rPr lang="es-MX" dirty="0" smtClean="0"/>
              <a:t>Sería importante, construir una estructura multidimensional, es decir un Cubo de Información de Campañas que permita obtener reportes  en línea y visualizados desde Excel manipulados por el usuario según sus necesidades.</a:t>
            </a:r>
          </a:p>
          <a:p>
            <a:pPr marL="285750" lvl="0" indent="-285750">
              <a:buFont typeface="Arial" panose="020B0604020202020204" pitchFamily="34" charset="0"/>
              <a:buChar char="•"/>
            </a:pPr>
            <a:endParaRPr lang="es-MX" dirty="0"/>
          </a:p>
          <a:p>
            <a:pPr marL="285750" lvl="0" indent="-285750">
              <a:buFont typeface="Arial" panose="020B0604020202020204" pitchFamily="34" charset="0"/>
              <a:buChar char="•"/>
            </a:pPr>
            <a:r>
              <a:rPr lang="es-MX" dirty="0" smtClean="0"/>
              <a:t>Se recomienda establecer un cronograma de capacitación de uso del Sistema de Creación y Medición de campañas que permita tener una destreza adecuada de los usuarios.</a:t>
            </a:r>
            <a:endParaRPr lang="es-EC" dirty="0">
              <a:effectLst/>
              <a:ea typeface="Times New Roman" panose="02020603050405020304" pitchFamily="18" charset="0"/>
            </a:endParaRPr>
          </a:p>
        </p:txBody>
      </p:sp>
    </p:spTree>
    <p:extLst>
      <p:ext uri="{BB962C8B-B14F-4D97-AF65-F5344CB8AC3E}">
        <p14:creationId xmlns:p14="http://schemas.microsoft.com/office/powerpoint/2010/main" val="332443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356992"/>
            <a:ext cx="7772400" cy="720080"/>
          </a:xfrm>
        </p:spPr>
        <p:txBody>
          <a:bodyPr/>
          <a:lstStyle/>
          <a:p>
            <a:r>
              <a:rPr lang="es-EC" b="1" dirty="0" smtClean="0">
                <a:solidFill>
                  <a:schemeClr val="tx1"/>
                </a:solidFill>
                <a:latin typeface="+mj-lt"/>
              </a:rPr>
              <a:t>GRACIAS</a:t>
            </a:r>
            <a:endParaRPr lang="es-EC" b="1" dirty="0">
              <a:solidFill>
                <a:schemeClr val="tx1"/>
              </a:solidFill>
              <a:latin typeface="+mj-lt"/>
            </a:endParaRPr>
          </a:p>
        </p:txBody>
      </p:sp>
    </p:spTree>
    <p:extLst>
      <p:ext uri="{BB962C8B-B14F-4D97-AF65-F5344CB8AC3E}">
        <p14:creationId xmlns:p14="http://schemas.microsoft.com/office/powerpoint/2010/main" val="2858090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2843808" y="1412776"/>
            <a:ext cx="3742184" cy="576064"/>
          </a:xfrm>
        </p:spPr>
        <p:txBody>
          <a:bodyPr/>
          <a:lstStyle/>
          <a:p>
            <a:r>
              <a:rPr lang="es-MX" sz="1800" b="1" dirty="0" smtClean="0">
                <a:latin typeface="+mj-lt"/>
                <a:cs typeface="Arial" panose="020B0604020202020204" pitchFamily="34" charset="0"/>
              </a:rPr>
              <a:t>Estructura Orgánica  la empresa</a:t>
            </a:r>
            <a:endParaRPr lang="es-EC" sz="1800" b="1" dirty="0">
              <a:latin typeface="+mj-lt"/>
              <a:cs typeface="Arial" panose="020B0604020202020204" pitchFamily="34" charset="0"/>
            </a:endParaRPr>
          </a:p>
        </p:txBody>
      </p:sp>
      <p:grpSp>
        <p:nvGrpSpPr>
          <p:cNvPr id="68" name="Group 127"/>
          <p:cNvGrpSpPr>
            <a:grpSpLocks/>
          </p:cNvGrpSpPr>
          <p:nvPr/>
        </p:nvGrpSpPr>
        <p:grpSpPr bwMode="auto">
          <a:xfrm>
            <a:off x="3347864" y="2010611"/>
            <a:ext cx="4943474" cy="3808351"/>
            <a:chOff x="1665" y="4733"/>
            <a:chExt cx="8465" cy="6287"/>
          </a:xfrm>
        </p:grpSpPr>
        <p:sp>
          <p:nvSpPr>
            <p:cNvPr id="69" name="Freeform 128"/>
            <p:cNvSpPr>
              <a:spLocks noChangeArrowheads="1"/>
            </p:cNvSpPr>
            <p:nvPr/>
          </p:nvSpPr>
          <p:spPr bwMode="auto">
            <a:xfrm>
              <a:off x="1720" y="7586"/>
              <a:ext cx="1266" cy="480"/>
            </a:xfrm>
            <a:custGeom>
              <a:avLst/>
              <a:gdLst>
                <a:gd name="T0" fmla="*/ 213 w 1266"/>
                <a:gd name="T1" fmla="*/ 0 h 480"/>
                <a:gd name="T2" fmla="*/ 186 w 1266"/>
                <a:gd name="T3" fmla="*/ 13 h 480"/>
                <a:gd name="T4" fmla="*/ 146 w 1266"/>
                <a:gd name="T5" fmla="*/ 13 h 480"/>
                <a:gd name="T6" fmla="*/ 106 w 1266"/>
                <a:gd name="T7" fmla="*/ 40 h 480"/>
                <a:gd name="T8" fmla="*/ 80 w 1266"/>
                <a:gd name="T9" fmla="*/ 53 h 480"/>
                <a:gd name="T10" fmla="*/ 53 w 1266"/>
                <a:gd name="T11" fmla="*/ 80 h 480"/>
                <a:gd name="T12" fmla="*/ 40 w 1266"/>
                <a:gd name="T13" fmla="*/ 106 h 480"/>
                <a:gd name="T14" fmla="*/ 13 w 1266"/>
                <a:gd name="T15" fmla="*/ 146 h 480"/>
                <a:gd name="T16" fmla="*/ 13 w 1266"/>
                <a:gd name="T17" fmla="*/ 186 h 480"/>
                <a:gd name="T18" fmla="*/ 0 w 1266"/>
                <a:gd name="T19" fmla="*/ 213 h 480"/>
                <a:gd name="T20" fmla="*/ 0 w 1266"/>
                <a:gd name="T21" fmla="*/ 253 h 480"/>
                <a:gd name="T22" fmla="*/ 13 w 1266"/>
                <a:gd name="T23" fmla="*/ 293 h 480"/>
                <a:gd name="T24" fmla="*/ 13 w 1266"/>
                <a:gd name="T25" fmla="*/ 333 h 480"/>
                <a:gd name="T26" fmla="*/ 40 w 1266"/>
                <a:gd name="T27" fmla="*/ 360 h 480"/>
                <a:gd name="T28" fmla="*/ 53 w 1266"/>
                <a:gd name="T29" fmla="*/ 386 h 480"/>
                <a:gd name="T30" fmla="*/ 80 w 1266"/>
                <a:gd name="T31" fmla="*/ 413 h 480"/>
                <a:gd name="T32" fmla="*/ 106 w 1266"/>
                <a:gd name="T33" fmla="*/ 440 h 480"/>
                <a:gd name="T34" fmla="*/ 146 w 1266"/>
                <a:gd name="T35" fmla="*/ 453 h 480"/>
                <a:gd name="T36" fmla="*/ 186 w 1266"/>
                <a:gd name="T37" fmla="*/ 466 h 480"/>
                <a:gd name="T38" fmla="*/ 213 w 1266"/>
                <a:gd name="T39" fmla="*/ 480 h 480"/>
                <a:gd name="T40" fmla="*/ 1026 w 1266"/>
                <a:gd name="T41" fmla="*/ 480 h 480"/>
                <a:gd name="T42" fmla="*/ 1053 w 1266"/>
                <a:gd name="T43" fmla="*/ 466 h 480"/>
                <a:gd name="T44" fmla="*/ 1093 w 1266"/>
                <a:gd name="T45" fmla="*/ 466 h 480"/>
                <a:gd name="T46" fmla="*/ 1133 w 1266"/>
                <a:gd name="T47" fmla="*/ 453 h 480"/>
                <a:gd name="T48" fmla="*/ 1160 w 1266"/>
                <a:gd name="T49" fmla="*/ 426 h 480"/>
                <a:gd name="T50" fmla="*/ 1186 w 1266"/>
                <a:gd name="T51" fmla="*/ 400 h 480"/>
                <a:gd name="T52" fmla="*/ 1213 w 1266"/>
                <a:gd name="T53" fmla="*/ 373 h 480"/>
                <a:gd name="T54" fmla="*/ 1226 w 1266"/>
                <a:gd name="T55" fmla="*/ 346 h 480"/>
                <a:gd name="T56" fmla="*/ 1240 w 1266"/>
                <a:gd name="T57" fmla="*/ 306 h 480"/>
                <a:gd name="T58" fmla="*/ 1253 w 1266"/>
                <a:gd name="T59" fmla="*/ 280 h 480"/>
                <a:gd name="T60" fmla="*/ 1253 w 1266"/>
                <a:gd name="T61" fmla="*/ 240 h 480"/>
                <a:gd name="T62" fmla="*/ 1253 w 1266"/>
                <a:gd name="T63" fmla="*/ 200 h 480"/>
                <a:gd name="T64" fmla="*/ 1240 w 1266"/>
                <a:gd name="T65" fmla="*/ 160 h 480"/>
                <a:gd name="T66" fmla="*/ 1226 w 1266"/>
                <a:gd name="T67" fmla="*/ 133 h 480"/>
                <a:gd name="T68" fmla="*/ 1213 w 1266"/>
                <a:gd name="T69" fmla="*/ 93 h 480"/>
                <a:gd name="T70" fmla="*/ 1186 w 1266"/>
                <a:gd name="T71" fmla="*/ 66 h 480"/>
                <a:gd name="T72" fmla="*/ 1160 w 1266"/>
                <a:gd name="T73" fmla="*/ 40 h 480"/>
                <a:gd name="T74" fmla="*/ 1133 w 1266"/>
                <a:gd name="T75" fmla="*/ 26 h 480"/>
                <a:gd name="T76" fmla="*/ 1093 w 1266"/>
                <a:gd name="T77" fmla="*/ 13 h 480"/>
                <a:gd name="T78" fmla="*/ 1053 w 1266"/>
                <a:gd name="T79" fmla="*/ 0 h 480"/>
                <a:gd name="T80" fmla="*/ 1026 w 1266"/>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6" h="480">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026" y="480"/>
                  </a:lnTo>
                  <a:lnTo>
                    <a:pt x="1040" y="480"/>
                  </a:lnTo>
                  <a:lnTo>
                    <a:pt x="1053" y="466"/>
                  </a:lnTo>
                  <a:lnTo>
                    <a:pt x="1080" y="466"/>
                  </a:lnTo>
                  <a:lnTo>
                    <a:pt x="1093" y="466"/>
                  </a:lnTo>
                  <a:lnTo>
                    <a:pt x="1106" y="453"/>
                  </a:lnTo>
                  <a:lnTo>
                    <a:pt x="1133" y="453"/>
                  </a:lnTo>
                  <a:lnTo>
                    <a:pt x="1146" y="440"/>
                  </a:lnTo>
                  <a:lnTo>
                    <a:pt x="1160" y="426"/>
                  </a:lnTo>
                  <a:lnTo>
                    <a:pt x="1173" y="413"/>
                  </a:lnTo>
                  <a:lnTo>
                    <a:pt x="1186" y="400"/>
                  </a:lnTo>
                  <a:lnTo>
                    <a:pt x="1200" y="386"/>
                  </a:lnTo>
                  <a:lnTo>
                    <a:pt x="1213" y="373"/>
                  </a:lnTo>
                  <a:lnTo>
                    <a:pt x="1213" y="360"/>
                  </a:lnTo>
                  <a:lnTo>
                    <a:pt x="1226" y="346"/>
                  </a:lnTo>
                  <a:lnTo>
                    <a:pt x="1240" y="333"/>
                  </a:lnTo>
                  <a:lnTo>
                    <a:pt x="1240" y="306"/>
                  </a:lnTo>
                  <a:lnTo>
                    <a:pt x="1253" y="293"/>
                  </a:lnTo>
                  <a:lnTo>
                    <a:pt x="1253" y="280"/>
                  </a:lnTo>
                  <a:lnTo>
                    <a:pt x="1253" y="253"/>
                  </a:lnTo>
                  <a:lnTo>
                    <a:pt x="1253" y="240"/>
                  </a:lnTo>
                  <a:lnTo>
                    <a:pt x="1253" y="213"/>
                  </a:lnTo>
                  <a:lnTo>
                    <a:pt x="1253" y="200"/>
                  </a:lnTo>
                  <a:lnTo>
                    <a:pt x="1253" y="186"/>
                  </a:lnTo>
                  <a:lnTo>
                    <a:pt x="1240" y="160"/>
                  </a:lnTo>
                  <a:lnTo>
                    <a:pt x="1240" y="146"/>
                  </a:lnTo>
                  <a:lnTo>
                    <a:pt x="1226" y="133"/>
                  </a:lnTo>
                  <a:lnTo>
                    <a:pt x="1213" y="106"/>
                  </a:lnTo>
                  <a:lnTo>
                    <a:pt x="1213" y="93"/>
                  </a:lnTo>
                  <a:lnTo>
                    <a:pt x="1200" y="80"/>
                  </a:lnTo>
                  <a:lnTo>
                    <a:pt x="1186" y="66"/>
                  </a:lnTo>
                  <a:lnTo>
                    <a:pt x="1173" y="53"/>
                  </a:lnTo>
                  <a:lnTo>
                    <a:pt x="1160" y="40"/>
                  </a:lnTo>
                  <a:lnTo>
                    <a:pt x="1146" y="40"/>
                  </a:lnTo>
                  <a:lnTo>
                    <a:pt x="1133" y="26"/>
                  </a:lnTo>
                  <a:lnTo>
                    <a:pt x="1106" y="13"/>
                  </a:lnTo>
                  <a:lnTo>
                    <a:pt x="1093" y="13"/>
                  </a:lnTo>
                  <a:lnTo>
                    <a:pt x="1080" y="13"/>
                  </a:lnTo>
                  <a:lnTo>
                    <a:pt x="1053" y="0"/>
                  </a:lnTo>
                  <a:lnTo>
                    <a:pt x="1040" y="0"/>
                  </a:lnTo>
                  <a:lnTo>
                    <a:pt x="1026" y="0"/>
                  </a:lnTo>
                  <a:lnTo>
                    <a:pt x="240" y="0"/>
                  </a:lnTo>
                  <a:close/>
                </a:path>
              </a:pathLst>
            </a:custGeom>
            <a:solidFill>
              <a:schemeClr val="accent1"/>
            </a:solidFill>
            <a:ln w="28575">
              <a:solidFill>
                <a:srgbClr val="4C6D80"/>
              </a:solidFill>
              <a:round/>
              <a:headEnd/>
              <a:tailEnd/>
            </a:ln>
            <a:extLst/>
          </p:spPr>
          <p:txBody>
            <a:bodyPr rot="0" vert="horz" wrap="square" lIns="91440" tIns="45720" rIns="91440" bIns="45720" anchor="t" anchorCtr="0" upright="1">
              <a:noAutofit/>
            </a:bodyPr>
            <a:lstStyle/>
            <a:p>
              <a:endParaRPr lang="es-EC"/>
            </a:p>
          </p:txBody>
        </p:sp>
        <p:grpSp>
          <p:nvGrpSpPr>
            <p:cNvPr id="70" name="Group 129"/>
            <p:cNvGrpSpPr>
              <a:grpSpLocks/>
            </p:cNvGrpSpPr>
            <p:nvPr/>
          </p:nvGrpSpPr>
          <p:grpSpPr bwMode="auto">
            <a:xfrm>
              <a:off x="1665" y="4733"/>
              <a:ext cx="8465" cy="6287"/>
              <a:chOff x="1665" y="4733"/>
              <a:chExt cx="8465" cy="6287"/>
            </a:xfrm>
          </p:grpSpPr>
          <p:grpSp>
            <p:nvGrpSpPr>
              <p:cNvPr id="71" name="Group 130"/>
              <p:cNvGrpSpPr>
                <a:grpSpLocks/>
              </p:cNvGrpSpPr>
              <p:nvPr/>
            </p:nvGrpSpPr>
            <p:grpSpPr bwMode="auto">
              <a:xfrm>
                <a:off x="1665" y="4733"/>
                <a:ext cx="7805" cy="6287"/>
                <a:chOff x="1665" y="4733"/>
                <a:chExt cx="7805" cy="6287"/>
              </a:xfrm>
            </p:grpSpPr>
            <p:sp>
              <p:nvSpPr>
                <p:cNvPr id="78" name="Freeform 131"/>
                <p:cNvSpPr>
                  <a:spLocks noChangeArrowheads="1"/>
                </p:cNvSpPr>
                <p:nvPr/>
              </p:nvSpPr>
              <p:spPr bwMode="auto">
                <a:xfrm>
                  <a:off x="5320" y="8312"/>
                  <a:ext cx="1546" cy="480"/>
                </a:xfrm>
                <a:custGeom>
                  <a:avLst/>
                  <a:gdLst>
                    <a:gd name="T0" fmla="*/ 213 w 1546"/>
                    <a:gd name="T1" fmla="*/ 0 h 480"/>
                    <a:gd name="T2" fmla="*/ 186 w 1546"/>
                    <a:gd name="T3" fmla="*/ 13 h 480"/>
                    <a:gd name="T4" fmla="*/ 146 w 1546"/>
                    <a:gd name="T5" fmla="*/ 13 h 480"/>
                    <a:gd name="T6" fmla="*/ 106 w 1546"/>
                    <a:gd name="T7" fmla="*/ 40 h 480"/>
                    <a:gd name="T8" fmla="*/ 80 w 1546"/>
                    <a:gd name="T9" fmla="*/ 53 h 480"/>
                    <a:gd name="T10" fmla="*/ 53 w 1546"/>
                    <a:gd name="T11" fmla="*/ 80 h 480"/>
                    <a:gd name="T12" fmla="*/ 40 w 1546"/>
                    <a:gd name="T13" fmla="*/ 106 h 480"/>
                    <a:gd name="T14" fmla="*/ 13 w 1546"/>
                    <a:gd name="T15" fmla="*/ 146 h 480"/>
                    <a:gd name="T16" fmla="*/ 13 w 1546"/>
                    <a:gd name="T17" fmla="*/ 186 h 480"/>
                    <a:gd name="T18" fmla="*/ 0 w 1546"/>
                    <a:gd name="T19" fmla="*/ 213 h 480"/>
                    <a:gd name="T20" fmla="*/ 0 w 1546"/>
                    <a:gd name="T21" fmla="*/ 253 h 480"/>
                    <a:gd name="T22" fmla="*/ 13 w 1546"/>
                    <a:gd name="T23" fmla="*/ 293 h 480"/>
                    <a:gd name="T24" fmla="*/ 13 w 1546"/>
                    <a:gd name="T25" fmla="*/ 333 h 480"/>
                    <a:gd name="T26" fmla="*/ 40 w 1546"/>
                    <a:gd name="T27" fmla="*/ 360 h 480"/>
                    <a:gd name="T28" fmla="*/ 53 w 1546"/>
                    <a:gd name="T29" fmla="*/ 386 h 480"/>
                    <a:gd name="T30" fmla="*/ 80 w 1546"/>
                    <a:gd name="T31" fmla="*/ 413 h 480"/>
                    <a:gd name="T32" fmla="*/ 106 w 1546"/>
                    <a:gd name="T33" fmla="*/ 440 h 480"/>
                    <a:gd name="T34" fmla="*/ 146 w 1546"/>
                    <a:gd name="T35" fmla="*/ 453 h 480"/>
                    <a:gd name="T36" fmla="*/ 186 w 1546"/>
                    <a:gd name="T37" fmla="*/ 466 h 480"/>
                    <a:gd name="T38" fmla="*/ 213 w 1546"/>
                    <a:gd name="T39" fmla="*/ 480 h 480"/>
                    <a:gd name="T40" fmla="*/ 1306 w 1546"/>
                    <a:gd name="T41" fmla="*/ 480 h 480"/>
                    <a:gd name="T42" fmla="*/ 1346 w 1546"/>
                    <a:gd name="T43" fmla="*/ 466 h 480"/>
                    <a:gd name="T44" fmla="*/ 1386 w 1546"/>
                    <a:gd name="T45" fmla="*/ 466 h 480"/>
                    <a:gd name="T46" fmla="*/ 1413 w 1546"/>
                    <a:gd name="T47" fmla="*/ 453 h 480"/>
                    <a:gd name="T48" fmla="*/ 1453 w 1546"/>
                    <a:gd name="T49" fmla="*/ 426 h 480"/>
                    <a:gd name="T50" fmla="*/ 1480 w 1546"/>
                    <a:gd name="T51" fmla="*/ 400 h 480"/>
                    <a:gd name="T52" fmla="*/ 1493 w 1546"/>
                    <a:gd name="T53" fmla="*/ 373 h 480"/>
                    <a:gd name="T54" fmla="*/ 1520 w 1546"/>
                    <a:gd name="T55" fmla="*/ 346 h 480"/>
                    <a:gd name="T56" fmla="*/ 1533 w 1546"/>
                    <a:gd name="T57" fmla="*/ 306 h 480"/>
                    <a:gd name="T58" fmla="*/ 1546 w 1546"/>
                    <a:gd name="T59" fmla="*/ 280 h 480"/>
                    <a:gd name="T60" fmla="*/ 1546 w 1546"/>
                    <a:gd name="T61" fmla="*/ 240 h 480"/>
                    <a:gd name="T62" fmla="*/ 1546 w 1546"/>
                    <a:gd name="T63" fmla="*/ 200 h 480"/>
                    <a:gd name="T64" fmla="*/ 1533 w 1546"/>
                    <a:gd name="T65" fmla="*/ 160 h 480"/>
                    <a:gd name="T66" fmla="*/ 1520 w 1546"/>
                    <a:gd name="T67" fmla="*/ 133 h 480"/>
                    <a:gd name="T68" fmla="*/ 1493 w 1546"/>
                    <a:gd name="T69" fmla="*/ 93 h 480"/>
                    <a:gd name="T70" fmla="*/ 1480 w 1546"/>
                    <a:gd name="T71" fmla="*/ 66 h 480"/>
                    <a:gd name="T72" fmla="*/ 1453 w 1546"/>
                    <a:gd name="T73" fmla="*/ 40 h 480"/>
                    <a:gd name="T74" fmla="*/ 1413 w 1546"/>
                    <a:gd name="T75" fmla="*/ 26 h 480"/>
                    <a:gd name="T76" fmla="*/ 1386 w 1546"/>
                    <a:gd name="T77" fmla="*/ 13 h 480"/>
                    <a:gd name="T78" fmla="*/ 1346 w 1546"/>
                    <a:gd name="T79" fmla="*/ 0 h 480"/>
                    <a:gd name="T80" fmla="*/ 1306 w 1546"/>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6" h="480">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306" y="480"/>
                      </a:lnTo>
                      <a:lnTo>
                        <a:pt x="1333" y="480"/>
                      </a:lnTo>
                      <a:lnTo>
                        <a:pt x="1346" y="466"/>
                      </a:lnTo>
                      <a:lnTo>
                        <a:pt x="1360" y="466"/>
                      </a:lnTo>
                      <a:lnTo>
                        <a:pt x="1386" y="466"/>
                      </a:lnTo>
                      <a:lnTo>
                        <a:pt x="1400" y="453"/>
                      </a:lnTo>
                      <a:lnTo>
                        <a:pt x="1413" y="453"/>
                      </a:lnTo>
                      <a:lnTo>
                        <a:pt x="1440" y="440"/>
                      </a:lnTo>
                      <a:lnTo>
                        <a:pt x="1453" y="426"/>
                      </a:lnTo>
                      <a:lnTo>
                        <a:pt x="1466" y="413"/>
                      </a:lnTo>
                      <a:lnTo>
                        <a:pt x="1480" y="400"/>
                      </a:lnTo>
                      <a:lnTo>
                        <a:pt x="1493" y="386"/>
                      </a:lnTo>
                      <a:lnTo>
                        <a:pt x="1493" y="373"/>
                      </a:lnTo>
                      <a:lnTo>
                        <a:pt x="1506" y="360"/>
                      </a:lnTo>
                      <a:lnTo>
                        <a:pt x="1520" y="346"/>
                      </a:lnTo>
                      <a:lnTo>
                        <a:pt x="1533" y="333"/>
                      </a:lnTo>
                      <a:lnTo>
                        <a:pt x="1533" y="306"/>
                      </a:lnTo>
                      <a:lnTo>
                        <a:pt x="1533" y="293"/>
                      </a:lnTo>
                      <a:lnTo>
                        <a:pt x="1546" y="280"/>
                      </a:lnTo>
                      <a:lnTo>
                        <a:pt x="1546" y="253"/>
                      </a:lnTo>
                      <a:lnTo>
                        <a:pt x="1546" y="240"/>
                      </a:lnTo>
                      <a:lnTo>
                        <a:pt x="1546" y="213"/>
                      </a:lnTo>
                      <a:lnTo>
                        <a:pt x="1546" y="200"/>
                      </a:lnTo>
                      <a:lnTo>
                        <a:pt x="1533" y="186"/>
                      </a:lnTo>
                      <a:lnTo>
                        <a:pt x="1533" y="160"/>
                      </a:lnTo>
                      <a:lnTo>
                        <a:pt x="1533" y="146"/>
                      </a:lnTo>
                      <a:lnTo>
                        <a:pt x="1520" y="133"/>
                      </a:lnTo>
                      <a:lnTo>
                        <a:pt x="1506" y="106"/>
                      </a:lnTo>
                      <a:lnTo>
                        <a:pt x="1493" y="93"/>
                      </a:lnTo>
                      <a:lnTo>
                        <a:pt x="1493" y="80"/>
                      </a:lnTo>
                      <a:lnTo>
                        <a:pt x="1480" y="66"/>
                      </a:lnTo>
                      <a:lnTo>
                        <a:pt x="1466" y="53"/>
                      </a:lnTo>
                      <a:lnTo>
                        <a:pt x="1453" y="40"/>
                      </a:lnTo>
                      <a:lnTo>
                        <a:pt x="1440" y="40"/>
                      </a:lnTo>
                      <a:lnTo>
                        <a:pt x="1413" y="26"/>
                      </a:lnTo>
                      <a:lnTo>
                        <a:pt x="1400" y="13"/>
                      </a:lnTo>
                      <a:lnTo>
                        <a:pt x="1386" y="13"/>
                      </a:lnTo>
                      <a:lnTo>
                        <a:pt x="1360" y="13"/>
                      </a:lnTo>
                      <a:lnTo>
                        <a:pt x="1346" y="0"/>
                      </a:lnTo>
                      <a:lnTo>
                        <a:pt x="1333" y="0"/>
                      </a:lnTo>
                      <a:lnTo>
                        <a:pt x="1306" y="0"/>
                      </a:lnTo>
                      <a:lnTo>
                        <a:pt x="240" y="0"/>
                      </a:lnTo>
                      <a:close/>
                    </a:path>
                  </a:pathLst>
                </a:custGeom>
                <a:solidFill>
                  <a:schemeClr val="accent3"/>
                </a:solidFill>
                <a:ln w="28575">
                  <a:solidFill>
                    <a:srgbClr val="999933"/>
                  </a:solidFill>
                  <a:round/>
                  <a:headEnd/>
                  <a:tailEnd/>
                </a:ln>
                <a:extLst/>
              </p:spPr>
              <p:txBody>
                <a:bodyPr rot="0" vert="horz" wrap="square" lIns="91440" tIns="45720" rIns="91440" bIns="45720" anchor="t" anchorCtr="0" upright="1">
                  <a:noAutofit/>
                </a:bodyPr>
                <a:lstStyle/>
                <a:p>
                  <a:endParaRPr lang="es-EC"/>
                </a:p>
              </p:txBody>
            </p:sp>
            <p:sp>
              <p:nvSpPr>
                <p:cNvPr id="79" name="Freeform 132"/>
                <p:cNvSpPr>
                  <a:spLocks noChangeArrowheads="1"/>
                </p:cNvSpPr>
                <p:nvPr/>
              </p:nvSpPr>
              <p:spPr bwMode="auto">
                <a:xfrm>
                  <a:off x="5320" y="9032"/>
                  <a:ext cx="1546" cy="467"/>
                </a:xfrm>
                <a:custGeom>
                  <a:avLst/>
                  <a:gdLst>
                    <a:gd name="T0" fmla="*/ 213 w 1546"/>
                    <a:gd name="T1" fmla="*/ 0 h 467"/>
                    <a:gd name="T2" fmla="*/ 186 w 1546"/>
                    <a:gd name="T3" fmla="*/ 13 h 467"/>
                    <a:gd name="T4" fmla="*/ 146 w 1546"/>
                    <a:gd name="T5" fmla="*/ 13 h 467"/>
                    <a:gd name="T6" fmla="*/ 106 w 1546"/>
                    <a:gd name="T7" fmla="*/ 40 h 467"/>
                    <a:gd name="T8" fmla="*/ 80 w 1546"/>
                    <a:gd name="T9" fmla="*/ 53 h 467"/>
                    <a:gd name="T10" fmla="*/ 53 w 1546"/>
                    <a:gd name="T11" fmla="*/ 80 h 467"/>
                    <a:gd name="T12" fmla="*/ 40 w 1546"/>
                    <a:gd name="T13" fmla="*/ 106 h 467"/>
                    <a:gd name="T14" fmla="*/ 13 w 1546"/>
                    <a:gd name="T15" fmla="*/ 146 h 467"/>
                    <a:gd name="T16" fmla="*/ 13 w 1546"/>
                    <a:gd name="T17" fmla="*/ 186 h 467"/>
                    <a:gd name="T18" fmla="*/ 0 w 1546"/>
                    <a:gd name="T19" fmla="*/ 213 h 467"/>
                    <a:gd name="T20" fmla="*/ 0 w 1546"/>
                    <a:gd name="T21" fmla="*/ 253 h 467"/>
                    <a:gd name="T22" fmla="*/ 13 w 1546"/>
                    <a:gd name="T23" fmla="*/ 293 h 467"/>
                    <a:gd name="T24" fmla="*/ 13 w 1546"/>
                    <a:gd name="T25" fmla="*/ 333 h 467"/>
                    <a:gd name="T26" fmla="*/ 40 w 1546"/>
                    <a:gd name="T27" fmla="*/ 360 h 467"/>
                    <a:gd name="T28" fmla="*/ 53 w 1546"/>
                    <a:gd name="T29" fmla="*/ 386 h 467"/>
                    <a:gd name="T30" fmla="*/ 80 w 1546"/>
                    <a:gd name="T31" fmla="*/ 413 h 467"/>
                    <a:gd name="T32" fmla="*/ 106 w 1546"/>
                    <a:gd name="T33" fmla="*/ 440 h 467"/>
                    <a:gd name="T34" fmla="*/ 146 w 1546"/>
                    <a:gd name="T35" fmla="*/ 453 h 467"/>
                    <a:gd name="T36" fmla="*/ 186 w 1546"/>
                    <a:gd name="T37" fmla="*/ 466 h 467"/>
                    <a:gd name="T38" fmla="*/ 213 w 1546"/>
                    <a:gd name="T39" fmla="*/ 480 h 467"/>
                    <a:gd name="T40" fmla="*/ 1306 w 1546"/>
                    <a:gd name="T41" fmla="*/ 480 h 467"/>
                    <a:gd name="T42" fmla="*/ 1346 w 1546"/>
                    <a:gd name="T43" fmla="*/ 466 h 467"/>
                    <a:gd name="T44" fmla="*/ 1386 w 1546"/>
                    <a:gd name="T45" fmla="*/ 466 h 467"/>
                    <a:gd name="T46" fmla="*/ 1413 w 1546"/>
                    <a:gd name="T47" fmla="*/ 453 h 467"/>
                    <a:gd name="T48" fmla="*/ 1453 w 1546"/>
                    <a:gd name="T49" fmla="*/ 426 h 467"/>
                    <a:gd name="T50" fmla="*/ 1480 w 1546"/>
                    <a:gd name="T51" fmla="*/ 400 h 467"/>
                    <a:gd name="T52" fmla="*/ 1493 w 1546"/>
                    <a:gd name="T53" fmla="*/ 373 h 467"/>
                    <a:gd name="T54" fmla="*/ 1520 w 1546"/>
                    <a:gd name="T55" fmla="*/ 346 h 467"/>
                    <a:gd name="T56" fmla="*/ 1533 w 1546"/>
                    <a:gd name="T57" fmla="*/ 306 h 467"/>
                    <a:gd name="T58" fmla="*/ 1546 w 1546"/>
                    <a:gd name="T59" fmla="*/ 280 h 467"/>
                    <a:gd name="T60" fmla="*/ 1546 w 1546"/>
                    <a:gd name="T61" fmla="*/ 240 h 467"/>
                    <a:gd name="T62" fmla="*/ 1546 w 1546"/>
                    <a:gd name="T63" fmla="*/ 200 h 467"/>
                    <a:gd name="T64" fmla="*/ 1533 w 1546"/>
                    <a:gd name="T65" fmla="*/ 160 h 467"/>
                    <a:gd name="T66" fmla="*/ 1520 w 1546"/>
                    <a:gd name="T67" fmla="*/ 133 h 467"/>
                    <a:gd name="T68" fmla="*/ 1493 w 1546"/>
                    <a:gd name="T69" fmla="*/ 93 h 467"/>
                    <a:gd name="T70" fmla="*/ 1480 w 1546"/>
                    <a:gd name="T71" fmla="*/ 66 h 467"/>
                    <a:gd name="T72" fmla="*/ 1453 w 1546"/>
                    <a:gd name="T73" fmla="*/ 40 h 467"/>
                    <a:gd name="T74" fmla="*/ 1413 w 1546"/>
                    <a:gd name="T75" fmla="*/ 26 h 467"/>
                    <a:gd name="T76" fmla="*/ 1386 w 1546"/>
                    <a:gd name="T77" fmla="*/ 13 h 467"/>
                    <a:gd name="T78" fmla="*/ 1346 w 1546"/>
                    <a:gd name="T79" fmla="*/ 0 h 467"/>
                    <a:gd name="T80" fmla="*/ 1306 w 1546"/>
                    <a:gd name="T8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6" h="467">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306" y="480"/>
                      </a:lnTo>
                      <a:lnTo>
                        <a:pt x="1333" y="480"/>
                      </a:lnTo>
                      <a:lnTo>
                        <a:pt x="1346" y="466"/>
                      </a:lnTo>
                      <a:lnTo>
                        <a:pt x="1360" y="466"/>
                      </a:lnTo>
                      <a:lnTo>
                        <a:pt x="1386" y="466"/>
                      </a:lnTo>
                      <a:lnTo>
                        <a:pt x="1400" y="453"/>
                      </a:lnTo>
                      <a:lnTo>
                        <a:pt x="1413" y="453"/>
                      </a:lnTo>
                      <a:lnTo>
                        <a:pt x="1440" y="440"/>
                      </a:lnTo>
                      <a:lnTo>
                        <a:pt x="1453" y="426"/>
                      </a:lnTo>
                      <a:lnTo>
                        <a:pt x="1466" y="413"/>
                      </a:lnTo>
                      <a:lnTo>
                        <a:pt x="1480" y="400"/>
                      </a:lnTo>
                      <a:lnTo>
                        <a:pt x="1493" y="386"/>
                      </a:lnTo>
                      <a:lnTo>
                        <a:pt x="1493" y="373"/>
                      </a:lnTo>
                      <a:lnTo>
                        <a:pt x="1506" y="360"/>
                      </a:lnTo>
                      <a:lnTo>
                        <a:pt x="1520" y="346"/>
                      </a:lnTo>
                      <a:lnTo>
                        <a:pt x="1533" y="333"/>
                      </a:lnTo>
                      <a:lnTo>
                        <a:pt x="1533" y="306"/>
                      </a:lnTo>
                      <a:lnTo>
                        <a:pt x="1533" y="293"/>
                      </a:lnTo>
                      <a:lnTo>
                        <a:pt x="1546" y="280"/>
                      </a:lnTo>
                      <a:lnTo>
                        <a:pt x="1546" y="253"/>
                      </a:lnTo>
                      <a:lnTo>
                        <a:pt x="1546" y="240"/>
                      </a:lnTo>
                      <a:lnTo>
                        <a:pt x="1546" y="213"/>
                      </a:lnTo>
                      <a:lnTo>
                        <a:pt x="1546" y="200"/>
                      </a:lnTo>
                      <a:lnTo>
                        <a:pt x="1533" y="186"/>
                      </a:lnTo>
                      <a:lnTo>
                        <a:pt x="1533" y="160"/>
                      </a:lnTo>
                      <a:lnTo>
                        <a:pt x="1533" y="146"/>
                      </a:lnTo>
                      <a:lnTo>
                        <a:pt x="1520" y="133"/>
                      </a:lnTo>
                      <a:lnTo>
                        <a:pt x="1506" y="106"/>
                      </a:lnTo>
                      <a:lnTo>
                        <a:pt x="1493" y="93"/>
                      </a:lnTo>
                      <a:lnTo>
                        <a:pt x="1493" y="80"/>
                      </a:lnTo>
                      <a:lnTo>
                        <a:pt x="1480" y="66"/>
                      </a:lnTo>
                      <a:lnTo>
                        <a:pt x="1466" y="53"/>
                      </a:lnTo>
                      <a:lnTo>
                        <a:pt x="1453" y="40"/>
                      </a:lnTo>
                      <a:lnTo>
                        <a:pt x="1440" y="40"/>
                      </a:lnTo>
                      <a:lnTo>
                        <a:pt x="1413" y="26"/>
                      </a:lnTo>
                      <a:lnTo>
                        <a:pt x="1400" y="13"/>
                      </a:lnTo>
                      <a:lnTo>
                        <a:pt x="1386" y="13"/>
                      </a:lnTo>
                      <a:lnTo>
                        <a:pt x="1360" y="13"/>
                      </a:lnTo>
                      <a:lnTo>
                        <a:pt x="1346" y="0"/>
                      </a:lnTo>
                      <a:lnTo>
                        <a:pt x="1333" y="0"/>
                      </a:lnTo>
                      <a:lnTo>
                        <a:pt x="1306" y="0"/>
                      </a:lnTo>
                      <a:lnTo>
                        <a:pt x="240" y="0"/>
                      </a:lnTo>
                      <a:close/>
                    </a:path>
                  </a:pathLst>
                </a:custGeom>
                <a:solidFill>
                  <a:schemeClr val="accent3"/>
                </a:solidFill>
                <a:ln w="28575">
                  <a:solidFill>
                    <a:srgbClr val="999933"/>
                  </a:solidFill>
                  <a:round/>
                  <a:headEnd/>
                  <a:tailEnd/>
                </a:ln>
                <a:extLst/>
              </p:spPr>
              <p:txBody>
                <a:bodyPr rot="0" vert="horz" wrap="square" lIns="91440" tIns="45720" rIns="91440" bIns="45720" anchor="t" anchorCtr="0" upright="1">
                  <a:noAutofit/>
                </a:bodyPr>
                <a:lstStyle/>
                <a:p>
                  <a:endParaRPr lang="es-EC"/>
                </a:p>
              </p:txBody>
            </p:sp>
            <p:sp>
              <p:nvSpPr>
                <p:cNvPr id="80" name="Freeform 133"/>
                <p:cNvSpPr>
                  <a:spLocks noChangeArrowheads="1"/>
                </p:cNvSpPr>
                <p:nvPr/>
              </p:nvSpPr>
              <p:spPr bwMode="auto">
                <a:xfrm>
                  <a:off x="5320" y="9739"/>
                  <a:ext cx="1546" cy="466"/>
                </a:xfrm>
                <a:custGeom>
                  <a:avLst/>
                  <a:gdLst>
                    <a:gd name="T0" fmla="*/ 213 w 1546"/>
                    <a:gd name="T1" fmla="*/ 0 h 466"/>
                    <a:gd name="T2" fmla="*/ 186 w 1546"/>
                    <a:gd name="T3" fmla="*/ 13 h 466"/>
                    <a:gd name="T4" fmla="*/ 146 w 1546"/>
                    <a:gd name="T5" fmla="*/ 13 h 466"/>
                    <a:gd name="T6" fmla="*/ 106 w 1546"/>
                    <a:gd name="T7" fmla="*/ 40 h 466"/>
                    <a:gd name="T8" fmla="*/ 80 w 1546"/>
                    <a:gd name="T9" fmla="*/ 53 h 466"/>
                    <a:gd name="T10" fmla="*/ 53 w 1546"/>
                    <a:gd name="T11" fmla="*/ 80 h 466"/>
                    <a:gd name="T12" fmla="*/ 40 w 1546"/>
                    <a:gd name="T13" fmla="*/ 106 h 466"/>
                    <a:gd name="T14" fmla="*/ 13 w 1546"/>
                    <a:gd name="T15" fmla="*/ 146 h 466"/>
                    <a:gd name="T16" fmla="*/ 13 w 1546"/>
                    <a:gd name="T17" fmla="*/ 186 h 466"/>
                    <a:gd name="T18" fmla="*/ 0 w 1546"/>
                    <a:gd name="T19" fmla="*/ 213 h 466"/>
                    <a:gd name="T20" fmla="*/ 0 w 1546"/>
                    <a:gd name="T21" fmla="*/ 253 h 466"/>
                    <a:gd name="T22" fmla="*/ 13 w 1546"/>
                    <a:gd name="T23" fmla="*/ 293 h 466"/>
                    <a:gd name="T24" fmla="*/ 13 w 1546"/>
                    <a:gd name="T25" fmla="*/ 333 h 466"/>
                    <a:gd name="T26" fmla="*/ 40 w 1546"/>
                    <a:gd name="T27" fmla="*/ 360 h 466"/>
                    <a:gd name="T28" fmla="*/ 53 w 1546"/>
                    <a:gd name="T29" fmla="*/ 386 h 466"/>
                    <a:gd name="T30" fmla="*/ 80 w 1546"/>
                    <a:gd name="T31" fmla="*/ 413 h 466"/>
                    <a:gd name="T32" fmla="*/ 106 w 1546"/>
                    <a:gd name="T33" fmla="*/ 440 h 466"/>
                    <a:gd name="T34" fmla="*/ 146 w 1546"/>
                    <a:gd name="T35" fmla="*/ 453 h 466"/>
                    <a:gd name="T36" fmla="*/ 186 w 1546"/>
                    <a:gd name="T37" fmla="*/ 466 h 466"/>
                    <a:gd name="T38" fmla="*/ 213 w 1546"/>
                    <a:gd name="T39" fmla="*/ 480 h 466"/>
                    <a:gd name="T40" fmla="*/ 1306 w 1546"/>
                    <a:gd name="T41" fmla="*/ 480 h 466"/>
                    <a:gd name="T42" fmla="*/ 1346 w 1546"/>
                    <a:gd name="T43" fmla="*/ 466 h 466"/>
                    <a:gd name="T44" fmla="*/ 1386 w 1546"/>
                    <a:gd name="T45" fmla="*/ 466 h 466"/>
                    <a:gd name="T46" fmla="*/ 1413 w 1546"/>
                    <a:gd name="T47" fmla="*/ 453 h 466"/>
                    <a:gd name="T48" fmla="*/ 1453 w 1546"/>
                    <a:gd name="T49" fmla="*/ 426 h 466"/>
                    <a:gd name="T50" fmla="*/ 1480 w 1546"/>
                    <a:gd name="T51" fmla="*/ 400 h 466"/>
                    <a:gd name="T52" fmla="*/ 1493 w 1546"/>
                    <a:gd name="T53" fmla="*/ 373 h 466"/>
                    <a:gd name="T54" fmla="*/ 1520 w 1546"/>
                    <a:gd name="T55" fmla="*/ 346 h 466"/>
                    <a:gd name="T56" fmla="*/ 1533 w 1546"/>
                    <a:gd name="T57" fmla="*/ 306 h 466"/>
                    <a:gd name="T58" fmla="*/ 1546 w 1546"/>
                    <a:gd name="T59" fmla="*/ 280 h 466"/>
                    <a:gd name="T60" fmla="*/ 1546 w 1546"/>
                    <a:gd name="T61" fmla="*/ 240 h 466"/>
                    <a:gd name="T62" fmla="*/ 1546 w 1546"/>
                    <a:gd name="T63" fmla="*/ 200 h 466"/>
                    <a:gd name="T64" fmla="*/ 1533 w 1546"/>
                    <a:gd name="T65" fmla="*/ 160 h 466"/>
                    <a:gd name="T66" fmla="*/ 1520 w 1546"/>
                    <a:gd name="T67" fmla="*/ 133 h 466"/>
                    <a:gd name="T68" fmla="*/ 1493 w 1546"/>
                    <a:gd name="T69" fmla="*/ 93 h 466"/>
                    <a:gd name="T70" fmla="*/ 1480 w 1546"/>
                    <a:gd name="T71" fmla="*/ 66 h 466"/>
                    <a:gd name="T72" fmla="*/ 1453 w 1546"/>
                    <a:gd name="T73" fmla="*/ 40 h 466"/>
                    <a:gd name="T74" fmla="*/ 1413 w 1546"/>
                    <a:gd name="T75" fmla="*/ 26 h 466"/>
                    <a:gd name="T76" fmla="*/ 1386 w 1546"/>
                    <a:gd name="T77" fmla="*/ 13 h 466"/>
                    <a:gd name="T78" fmla="*/ 1346 w 1546"/>
                    <a:gd name="T79" fmla="*/ 0 h 466"/>
                    <a:gd name="T80" fmla="*/ 1306 w 1546"/>
                    <a:gd name="T81"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6" h="466">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306" y="480"/>
                      </a:lnTo>
                      <a:lnTo>
                        <a:pt x="1333" y="480"/>
                      </a:lnTo>
                      <a:lnTo>
                        <a:pt x="1346" y="466"/>
                      </a:lnTo>
                      <a:lnTo>
                        <a:pt x="1360" y="466"/>
                      </a:lnTo>
                      <a:lnTo>
                        <a:pt x="1386" y="466"/>
                      </a:lnTo>
                      <a:lnTo>
                        <a:pt x="1400" y="453"/>
                      </a:lnTo>
                      <a:lnTo>
                        <a:pt x="1413" y="453"/>
                      </a:lnTo>
                      <a:lnTo>
                        <a:pt x="1440" y="440"/>
                      </a:lnTo>
                      <a:lnTo>
                        <a:pt x="1453" y="426"/>
                      </a:lnTo>
                      <a:lnTo>
                        <a:pt x="1466" y="413"/>
                      </a:lnTo>
                      <a:lnTo>
                        <a:pt x="1480" y="400"/>
                      </a:lnTo>
                      <a:lnTo>
                        <a:pt x="1493" y="386"/>
                      </a:lnTo>
                      <a:lnTo>
                        <a:pt x="1493" y="373"/>
                      </a:lnTo>
                      <a:lnTo>
                        <a:pt x="1506" y="360"/>
                      </a:lnTo>
                      <a:lnTo>
                        <a:pt x="1520" y="346"/>
                      </a:lnTo>
                      <a:lnTo>
                        <a:pt x="1533" y="333"/>
                      </a:lnTo>
                      <a:lnTo>
                        <a:pt x="1533" y="306"/>
                      </a:lnTo>
                      <a:lnTo>
                        <a:pt x="1533" y="293"/>
                      </a:lnTo>
                      <a:lnTo>
                        <a:pt x="1546" y="280"/>
                      </a:lnTo>
                      <a:lnTo>
                        <a:pt x="1546" y="253"/>
                      </a:lnTo>
                      <a:lnTo>
                        <a:pt x="1546" y="240"/>
                      </a:lnTo>
                      <a:lnTo>
                        <a:pt x="1546" y="213"/>
                      </a:lnTo>
                      <a:lnTo>
                        <a:pt x="1546" y="200"/>
                      </a:lnTo>
                      <a:lnTo>
                        <a:pt x="1533" y="186"/>
                      </a:lnTo>
                      <a:lnTo>
                        <a:pt x="1533" y="160"/>
                      </a:lnTo>
                      <a:lnTo>
                        <a:pt x="1533" y="146"/>
                      </a:lnTo>
                      <a:lnTo>
                        <a:pt x="1520" y="133"/>
                      </a:lnTo>
                      <a:lnTo>
                        <a:pt x="1506" y="106"/>
                      </a:lnTo>
                      <a:lnTo>
                        <a:pt x="1493" y="93"/>
                      </a:lnTo>
                      <a:lnTo>
                        <a:pt x="1493" y="80"/>
                      </a:lnTo>
                      <a:lnTo>
                        <a:pt x="1480" y="66"/>
                      </a:lnTo>
                      <a:lnTo>
                        <a:pt x="1466" y="53"/>
                      </a:lnTo>
                      <a:lnTo>
                        <a:pt x="1453" y="40"/>
                      </a:lnTo>
                      <a:lnTo>
                        <a:pt x="1440" y="40"/>
                      </a:lnTo>
                      <a:lnTo>
                        <a:pt x="1413" y="26"/>
                      </a:lnTo>
                      <a:lnTo>
                        <a:pt x="1400" y="13"/>
                      </a:lnTo>
                      <a:lnTo>
                        <a:pt x="1386" y="13"/>
                      </a:lnTo>
                      <a:lnTo>
                        <a:pt x="1360" y="13"/>
                      </a:lnTo>
                      <a:lnTo>
                        <a:pt x="1346" y="0"/>
                      </a:lnTo>
                      <a:lnTo>
                        <a:pt x="1333" y="0"/>
                      </a:lnTo>
                      <a:lnTo>
                        <a:pt x="1306" y="0"/>
                      </a:lnTo>
                      <a:lnTo>
                        <a:pt x="240" y="0"/>
                      </a:lnTo>
                      <a:close/>
                    </a:path>
                  </a:pathLst>
                </a:custGeom>
                <a:solidFill>
                  <a:schemeClr val="accent3"/>
                </a:solidFill>
                <a:ln w="28575">
                  <a:solidFill>
                    <a:srgbClr val="999933"/>
                  </a:solidFill>
                  <a:round/>
                  <a:headEnd/>
                  <a:tailEnd/>
                </a:ln>
                <a:extLst/>
              </p:spPr>
              <p:txBody>
                <a:bodyPr rot="0" vert="horz" wrap="square" lIns="91440" tIns="45720" rIns="91440" bIns="45720" anchor="t" anchorCtr="0" upright="1">
                  <a:noAutofit/>
                </a:bodyPr>
                <a:lstStyle/>
                <a:p>
                  <a:endParaRPr lang="es-EC"/>
                </a:p>
              </p:txBody>
            </p:sp>
            <p:sp>
              <p:nvSpPr>
                <p:cNvPr id="81" name="Freeform 134"/>
                <p:cNvSpPr>
                  <a:spLocks noChangeArrowheads="1"/>
                </p:cNvSpPr>
                <p:nvPr/>
              </p:nvSpPr>
              <p:spPr bwMode="auto">
                <a:xfrm>
                  <a:off x="5320" y="10445"/>
                  <a:ext cx="1546" cy="467"/>
                </a:xfrm>
                <a:custGeom>
                  <a:avLst/>
                  <a:gdLst>
                    <a:gd name="T0" fmla="*/ 213 w 1546"/>
                    <a:gd name="T1" fmla="*/ 0 h 467"/>
                    <a:gd name="T2" fmla="*/ 186 w 1546"/>
                    <a:gd name="T3" fmla="*/ 13 h 467"/>
                    <a:gd name="T4" fmla="*/ 146 w 1546"/>
                    <a:gd name="T5" fmla="*/ 13 h 467"/>
                    <a:gd name="T6" fmla="*/ 106 w 1546"/>
                    <a:gd name="T7" fmla="*/ 40 h 467"/>
                    <a:gd name="T8" fmla="*/ 80 w 1546"/>
                    <a:gd name="T9" fmla="*/ 53 h 467"/>
                    <a:gd name="T10" fmla="*/ 53 w 1546"/>
                    <a:gd name="T11" fmla="*/ 80 h 467"/>
                    <a:gd name="T12" fmla="*/ 40 w 1546"/>
                    <a:gd name="T13" fmla="*/ 106 h 467"/>
                    <a:gd name="T14" fmla="*/ 13 w 1546"/>
                    <a:gd name="T15" fmla="*/ 146 h 467"/>
                    <a:gd name="T16" fmla="*/ 13 w 1546"/>
                    <a:gd name="T17" fmla="*/ 186 h 467"/>
                    <a:gd name="T18" fmla="*/ 0 w 1546"/>
                    <a:gd name="T19" fmla="*/ 213 h 467"/>
                    <a:gd name="T20" fmla="*/ 0 w 1546"/>
                    <a:gd name="T21" fmla="*/ 253 h 467"/>
                    <a:gd name="T22" fmla="*/ 13 w 1546"/>
                    <a:gd name="T23" fmla="*/ 293 h 467"/>
                    <a:gd name="T24" fmla="*/ 13 w 1546"/>
                    <a:gd name="T25" fmla="*/ 333 h 467"/>
                    <a:gd name="T26" fmla="*/ 40 w 1546"/>
                    <a:gd name="T27" fmla="*/ 360 h 467"/>
                    <a:gd name="T28" fmla="*/ 53 w 1546"/>
                    <a:gd name="T29" fmla="*/ 386 h 467"/>
                    <a:gd name="T30" fmla="*/ 80 w 1546"/>
                    <a:gd name="T31" fmla="*/ 413 h 467"/>
                    <a:gd name="T32" fmla="*/ 106 w 1546"/>
                    <a:gd name="T33" fmla="*/ 440 h 467"/>
                    <a:gd name="T34" fmla="*/ 146 w 1546"/>
                    <a:gd name="T35" fmla="*/ 453 h 467"/>
                    <a:gd name="T36" fmla="*/ 186 w 1546"/>
                    <a:gd name="T37" fmla="*/ 466 h 467"/>
                    <a:gd name="T38" fmla="*/ 213 w 1546"/>
                    <a:gd name="T39" fmla="*/ 480 h 467"/>
                    <a:gd name="T40" fmla="*/ 1306 w 1546"/>
                    <a:gd name="T41" fmla="*/ 480 h 467"/>
                    <a:gd name="T42" fmla="*/ 1346 w 1546"/>
                    <a:gd name="T43" fmla="*/ 466 h 467"/>
                    <a:gd name="T44" fmla="*/ 1386 w 1546"/>
                    <a:gd name="T45" fmla="*/ 466 h 467"/>
                    <a:gd name="T46" fmla="*/ 1413 w 1546"/>
                    <a:gd name="T47" fmla="*/ 453 h 467"/>
                    <a:gd name="T48" fmla="*/ 1453 w 1546"/>
                    <a:gd name="T49" fmla="*/ 426 h 467"/>
                    <a:gd name="T50" fmla="*/ 1480 w 1546"/>
                    <a:gd name="T51" fmla="*/ 400 h 467"/>
                    <a:gd name="T52" fmla="*/ 1493 w 1546"/>
                    <a:gd name="T53" fmla="*/ 373 h 467"/>
                    <a:gd name="T54" fmla="*/ 1520 w 1546"/>
                    <a:gd name="T55" fmla="*/ 346 h 467"/>
                    <a:gd name="T56" fmla="*/ 1533 w 1546"/>
                    <a:gd name="T57" fmla="*/ 306 h 467"/>
                    <a:gd name="T58" fmla="*/ 1546 w 1546"/>
                    <a:gd name="T59" fmla="*/ 280 h 467"/>
                    <a:gd name="T60" fmla="*/ 1546 w 1546"/>
                    <a:gd name="T61" fmla="*/ 240 h 467"/>
                    <a:gd name="T62" fmla="*/ 1546 w 1546"/>
                    <a:gd name="T63" fmla="*/ 200 h 467"/>
                    <a:gd name="T64" fmla="*/ 1533 w 1546"/>
                    <a:gd name="T65" fmla="*/ 160 h 467"/>
                    <a:gd name="T66" fmla="*/ 1520 w 1546"/>
                    <a:gd name="T67" fmla="*/ 133 h 467"/>
                    <a:gd name="T68" fmla="*/ 1493 w 1546"/>
                    <a:gd name="T69" fmla="*/ 93 h 467"/>
                    <a:gd name="T70" fmla="*/ 1480 w 1546"/>
                    <a:gd name="T71" fmla="*/ 66 h 467"/>
                    <a:gd name="T72" fmla="*/ 1453 w 1546"/>
                    <a:gd name="T73" fmla="*/ 40 h 467"/>
                    <a:gd name="T74" fmla="*/ 1413 w 1546"/>
                    <a:gd name="T75" fmla="*/ 26 h 467"/>
                    <a:gd name="T76" fmla="*/ 1386 w 1546"/>
                    <a:gd name="T77" fmla="*/ 13 h 467"/>
                    <a:gd name="T78" fmla="*/ 1346 w 1546"/>
                    <a:gd name="T79" fmla="*/ 0 h 467"/>
                    <a:gd name="T80" fmla="*/ 1306 w 1546"/>
                    <a:gd name="T8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6" h="467">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306" y="480"/>
                      </a:lnTo>
                      <a:lnTo>
                        <a:pt x="1333" y="480"/>
                      </a:lnTo>
                      <a:lnTo>
                        <a:pt x="1346" y="466"/>
                      </a:lnTo>
                      <a:lnTo>
                        <a:pt x="1360" y="466"/>
                      </a:lnTo>
                      <a:lnTo>
                        <a:pt x="1386" y="466"/>
                      </a:lnTo>
                      <a:lnTo>
                        <a:pt x="1400" y="453"/>
                      </a:lnTo>
                      <a:lnTo>
                        <a:pt x="1413" y="453"/>
                      </a:lnTo>
                      <a:lnTo>
                        <a:pt x="1440" y="440"/>
                      </a:lnTo>
                      <a:lnTo>
                        <a:pt x="1453" y="426"/>
                      </a:lnTo>
                      <a:lnTo>
                        <a:pt x="1466" y="413"/>
                      </a:lnTo>
                      <a:lnTo>
                        <a:pt x="1480" y="400"/>
                      </a:lnTo>
                      <a:lnTo>
                        <a:pt x="1493" y="386"/>
                      </a:lnTo>
                      <a:lnTo>
                        <a:pt x="1493" y="373"/>
                      </a:lnTo>
                      <a:lnTo>
                        <a:pt x="1506" y="360"/>
                      </a:lnTo>
                      <a:lnTo>
                        <a:pt x="1520" y="346"/>
                      </a:lnTo>
                      <a:lnTo>
                        <a:pt x="1533" y="333"/>
                      </a:lnTo>
                      <a:lnTo>
                        <a:pt x="1533" y="306"/>
                      </a:lnTo>
                      <a:lnTo>
                        <a:pt x="1533" y="293"/>
                      </a:lnTo>
                      <a:lnTo>
                        <a:pt x="1546" y="280"/>
                      </a:lnTo>
                      <a:lnTo>
                        <a:pt x="1546" y="253"/>
                      </a:lnTo>
                      <a:lnTo>
                        <a:pt x="1546" y="240"/>
                      </a:lnTo>
                      <a:lnTo>
                        <a:pt x="1546" y="213"/>
                      </a:lnTo>
                      <a:lnTo>
                        <a:pt x="1546" y="200"/>
                      </a:lnTo>
                      <a:lnTo>
                        <a:pt x="1533" y="186"/>
                      </a:lnTo>
                      <a:lnTo>
                        <a:pt x="1533" y="160"/>
                      </a:lnTo>
                      <a:lnTo>
                        <a:pt x="1533" y="146"/>
                      </a:lnTo>
                      <a:lnTo>
                        <a:pt x="1520" y="133"/>
                      </a:lnTo>
                      <a:lnTo>
                        <a:pt x="1506" y="106"/>
                      </a:lnTo>
                      <a:lnTo>
                        <a:pt x="1493" y="93"/>
                      </a:lnTo>
                      <a:lnTo>
                        <a:pt x="1493" y="80"/>
                      </a:lnTo>
                      <a:lnTo>
                        <a:pt x="1480" y="66"/>
                      </a:lnTo>
                      <a:lnTo>
                        <a:pt x="1466" y="53"/>
                      </a:lnTo>
                      <a:lnTo>
                        <a:pt x="1453" y="40"/>
                      </a:lnTo>
                      <a:lnTo>
                        <a:pt x="1440" y="40"/>
                      </a:lnTo>
                      <a:lnTo>
                        <a:pt x="1413" y="26"/>
                      </a:lnTo>
                      <a:lnTo>
                        <a:pt x="1400" y="13"/>
                      </a:lnTo>
                      <a:lnTo>
                        <a:pt x="1386" y="13"/>
                      </a:lnTo>
                      <a:lnTo>
                        <a:pt x="1360" y="13"/>
                      </a:lnTo>
                      <a:lnTo>
                        <a:pt x="1346" y="0"/>
                      </a:lnTo>
                      <a:lnTo>
                        <a:pt x="1333" y="0"/>
                      </a:lnTo>
                      <a:lnTo>
                        <a:pt x="1306" y="0"/>
                      </a:lnTo>
                      <a:lnTo>
                        <a:pt x="240" y="0"/>
                      </a:lnTo>
                      <a:close/>
                    </a:path>
                  </a:pathLst>
                </a:custGeom>
                <a:solidFill>
                  <a:schemeClr val="accent3"/>
                </a:solidFill>
                <a:ln w="28575">
                  <a:solidFill>
                    <a:srgbClr val="999933"/>
                  </a:solidFill>
                  <a:round/>
                  <a:headEnd/>
                  <a:tailEnd/>
                </a:ln>
                <a:extLst/>
              </p:spPr>
              <p:txBody>
                <a:bodyPr rot="0" vert="horz" wrap="square" lIns="91440" tIns="45720" rIns="91440" bIns="45720" anchor="t" anchorCtr="0" upright="1">
                  <a:noAutofit/>
                </a:bodyPr>
                <a:lstStyle/>
                <a:p>
                  <a:endParaRPr lang="es-EC"/>
                </a:p>
              </p:txBody>
            </p:sp>
            <p:sp>
              <p:nvSpPr>
                <p:cNvPr id="82" name="Text Box 135"/>
                <p:cNvSpPr txBox="1">
                  <a:spLocks noChangeArrowheads="1"/>
                </p:cNvSpPr>
                <p:nvPr/>
              </p:nvSpPr>
              <p:spPr bwMode="auto">
                <a:xfrm>
                  <a:off x="5433" y="8382"/>
                  <a:ext cx="1393"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dirty="0">
                      <a:effectLst/>
                      <a:latin typeface="Times New Roman" panose="02020603050405020304" pitchFamily="18" charset="0"/>
                      <a:ea typeface="Times New Roman" panose="02020603050405020304" pitchFamily="18" charset="0"/>
                    </a:rPr>
                    <a:t>SEGMENTOS</a:t>
                  </a:r>
                  <a:endParaRPr lang="es-EC" sz="1000" dirty="0">
                    <a:effectLst/>
                    <a:latin typeface="Times New Roman" panose="02020603050405020304" pitchFamily="18" charset="0"/>
                    <a:ea typeface="Times New Roman" panose="02020603050405020304" pitchFamily="18" charset="0"/>
                  </a:endParaRPr>
                </a:p>
              </p:txBody>
            </p:sp>
            <p:sp>
              <p:nvSpPr>
                <p:cNvPr id="83" name="Text Box 136"/>
                <p:cNvSpPr txBox="1">
                  <a:spLocks noChangeArrowheads="1"/>
                </p:cNvSpPr>
                <p:nvPr/>
              </p:nvSpPr>
              <p:spPr bwMode="auto">
                <a:xfrm>
                  <a:off x="5451" y="9134"/>
                  <a:ext cx="139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dirty="0">
                      <a:effectLst/>
                      <a:latin typeface="Times New Roman" panose="02020603050405020304" pitchFamily="18" charset="0"/>
                      <a:ea typeface="Times New Roman" panose="02020603050405020304" pitchFamily="18" charset="0"/>
                    </a:rPr>
                    <a:t>MARKETING</a:t>
                  </a:r>
                  <a:endParaRPr lang="es-EC" sz="1000" dirty="0">
                    <a:effectLst/>
                    <a:latin typeface="Times New Roman" panose="02020603050405020304" pitchFamily="18" charset="0"/>
                    <a:ea typeface="Times New Roman" panose="02020603050405020304" pitchFamily="18" charset="0"/>
                  </a:endParaRPr>
                </a:p>
                <a:p>
                  <a:pPr>
                    <a:spcAft>
                      <a:spcPts val="0"/>
                    </a:spcAft>
                  </a:pPr>
                  <a:r>
                    <a:rPr lang="es-MX" sz="1000" dirty="0">
                      <a:effectLst/>
                      <a:latin typeface="Times New Roman" panose="02020603050405020304" pitchFamily="18" charset="0"/>
                      <a:ea typeface="Times New Roman" panose="02020603050405020304" pitchFamily="18" charset="0"/>
                    </a:rPr>
                    <a:t> </a:t>
                  </a:r>
                  <a:endParaRPr lang="es-EC" sz="1000" dirty="0">
                    <a:effectLst/>
                    <a:latin typeface="Times New Roman" panose="02020603050405020304" pitchFamily="18" charset="0"/>
                    <a:ea typeface="Times New Roman" panose="02020603050405020304" pitchFamily="18" charset="0"/>
                  </a:endParaRPr>
                </a:p>
              </p:txBody>
            </p:sp>
            <p:sp>
              <p:nvSpPr>
                <p:cNvPr id="84" name="Text Box 137"/>
                <p:cNvSpPr txBox="1">
                  <a:spLocks noChangeArrowheads="1"/>
                </p:cNvSpPr>
                <p:nvPr/>
              </p:nvSpPr>
              <p:spPr bwMode="auto">
                <a:xfrm>
                  <a:off x="5451" y="9830"/>
                  <a:ext cx="139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dirty="0">
                      <a:effectLst/>
                      <a:latin typeface="Times New Roman" panose="02020603050405020304" pitchFamily="18" charset="0"/>
                      <a:ea typeface="Times New Roman" panose="02020603050405020304" pitchFamily="18" charset="0"/>
                    </a:rPr>
                    <a:t>PRODUCTOS</a:t>
                  </a:r>
                  <a:endParaRPr lang="es-EC" sz="1000" dirty="0">
                    <a:effectLst/>
                    <a:latin typeface="Times New Roman" panose="02020603050405020304" pitchFamily="18" charset="0"/>
                    <a:ea typeface="Times New Roman" panose="02020603050405020304" pitchFamily="18" charset="0"/>
                  </a:endParaRPr>
                </a:p>
              </p:txBody>
            </p:sp>
            <p:sp>
              <p:nvSpPr>
                <p:cNvPr id="85" name="Text Box 138"/>
                <p:cNvSpPr txBox="1">
                  <a:spLocks noChangeArrowheads="1"/>
                </p:cNvSpPr>
                <p:nvPr/>
              </p:nvSpPr>
              <p:spPr bwMode="auto">
                <a:xfrm>
                  <a:off x="5451" y="10526"/>
                  <a:ext cx="1393"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dirty="0" smtClean="0">
                      <a:latin typeface="Times New Roman" panose="02020603050405020304" pitchFamily="18" charset="0"/>
                      <a:ea typeface="Times New Roman" panose="02020603050405020304" pitchFamily="18" charset="0"/>
                    </a:rPr>
                    <a:t>CANALES</a:t>
                  </a:r>
                  <a:endParaRPr lang="es-EC" sz="1000" dirty="0">
                    <a:effectLst/>
                    <a:latin typeface="Times New Roman" panose="02020603050405020304" pitchFamily="18" charset="0"/>
                    <a:ea typeface="Times New Roman" panose="02020603050405020304" pitchFamily="18" charset="0"/>
                  </a:endParaRPr>
                </a:p>
                <a:p>
                  <a:pPr algn="ctr">
                    <a:spcAft>
                      <a:spcPts val="0"/>
                    </a:spcAft>
                  </a:pPr>
                  <a:r>
                    <a:rPr lang="es-MX" sz="1000" dirty="0">
                      <a:effectLst/>
                      <a:latin typeface="Times New Roman" panose="02020603050405020304" pitchFamily="18" charset="0"/>
                      <a:ea typeface="Times New Roman" panose="02020603050405020304" pitchFamily="18" charset="0"/>
                    </a:rPr>
                    <a:t> </a:t>
                  </a:r>
                  <a:endParaRPr lang="es-EC" sz="1000" dirty="0">
                    <a:effectLst/>
                    <a:latin typeface="Times New Roman" panose="02020603050405020304" pitchFamily="18" charset="0"/>
                    <a:ea typeface="Times New Roman" panose="02020603050405020304" pitchFamily="18" charset="0"/>
                  </a:endParaRPr>
                </a:p>
              </p:txBody>
            </p:sp>
            <p:sp>
              <p:nvSpPr>
                <p:cNvPr id="86" name="Freeform 139"/>
                <p:cNvSpPr>
                  <a:spLocks noChangeArrowheads="1"/>
                </p:cNvSpPr>
                <p:nvPr/>
              </p:nvSpPr>
              <p:spPr bwMode="auto">
                <a:xfrm>
                  <a:off x="5120" y="8104"/>
                  <a:ext cx="186" cy="2586"/>
                </a:xfrm>
                <a:custGeom>
                  <a:avLst/>
                  <a:gdLst>
                    <a:gd name="T0" fmla="*/ 186 w 186"/>
                    <a:gd name="T1" fmla="*/ 2586 h 2586"/>
                    <a:gd name="T2" fmla="*/ 0 w 186"/>
                    <a:gd name="T3" fmla="*/ 2586 h 2586"/>
                    <a:gd name="T4" fmla="*/ 0 w 186"/>
                    <a:gd name="T5" fmla="*/ 0 h 2586"/>
                  </a:gdLst>
                  <a:ahLst/>
                  <a:cxnLst>
                    <a:cxn ang="0">
                      <a:pos x="T0" y="T1"/>
                    </a:cxn>
                    <a:cxn ang="0">
                      <a:pos x="T2" y="T3"/>
                    </a:cxn>
                    <a:cxn ang="0">
                      <a:pos x="T4" y="T5"/>
                    </a:cxn>
                  </a:cxnLst>
                  <a:rect l="0" t="0" r="r" b="b"/>
                  <a:pathLst>
                    <a:path w="186" h="2586">
                      <a:moveTo>
                        <a:pt x="186" y="2586"/>
                      </a:moveTo>
                      <a:lnTo>
                        <a:pt x="0" y="2586"/>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87" name="Freeform 140"/>
                <p:cNvSpPr>
                  <a:spLocks noChangeArrowheads="1"/>
                </p:cNvSpPr>
                <p:nvPr/>
              </p:nvSpPr>
              <p:spPr bwMode="auto">
                <a:xfrm>
                  <a:off x="5120" y="8104"/>
                  <a:ext cx="186" cy="1866"/>
                </a:xfrm>
                <a:custGeom>
                  <a:avLst/>
                  <a:gdLst>
                    <a:gd name="T0" fmla="*/ 186 w 186"/>
                    <a:gd name="T1" fmla="*/ 1866 h 1866"/>
                    <a:gd name="T2" fmla="*/ 0 w 186"/>
                    <a:gd name="T3" fmla="*/ 1866 h 1866"/>
                    <a:gd name="T4" fmla="*/ 0 w 186"/>
                    <a:gd name="T5" fmla="*/ 0 h 1866"/>
                  </a:gdLst>
                  <a:ahLst/>
                  <a:cxnLst>
                    <a:cxn ang="0">
                      <a:pos x="T0" y="T1"/>
                    </a:cxn>
                    <a:cxn ang="0">
                      <a:pos x="T2" y="T3"/>
                    </a:cxn>
                    <a:cxn ang="0">
                      <a:pos x="T4" y="T5"/>
                    </a:cxn>
                  </a:cxnLst>
                  <a:rect l="0" t="0" r="r" b="b"/>
                  <a:pathLst>
                    <a:path w="186" h="1866">
                      <a:moveTo>
                        <a:pt x="186" y="1866"/>
                      </a:moveTo>
                      <a:lnTo>
                        <a:pt x="0" y="1866"/>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88" name="Freeform 141"/>
                <p:cNvSpPr>
                  <a:spLocks noChangeArrowheads="1"/>
                </p:cNvSpPr>
                <p:nvPr/>
              </p:nvSpPr>
              <p:spPr bwMode="auto">
                <a:xfrm>
                  <a:off x="5120" y="8104"/>
                  <a:ext cx="186" cy="1160"/>
                </a:xfrm>
                <a:custGeom>
                  <a:avLst/>
                  <a:gdLst>
                    <a:gd name="T0" fmla="*/ 186 w 186"/>
                    <a:gd name="T1" fmla="*/ 1160 h 1160"/>
                    <a:gd name="T2" fmla="*/ 0 w 186"/>
                    <a:gd name="T3" fmla="*/ 1160 h 1160"/>
                    <a:gd name="T4" fmla="*/ 0 w 186"/>
                    <a:gd name="T5" fmla="*/ 0 h 1160"/>
                  </a:gdLst>
                  <a:ahLst/>
                  <a:cxnLst>
                    <a:cxn ang="0">
                      <a:pos x="T0" y="T1"/>
                    </a:cxn>
                    <a:cxn ang="0">
                      <a:pos x="T2" y="T3"/>
                    </a:cxn>
                    <a:cxn ang="0">
                      <a:pos x="T4" y="T5"/>
                    </a:cxn>
                  </a:cxnLst>
                  <a:rect l="0" t="0" r="r" b="b"/>
                  <a:pathLst>
                    <a:path w="186" h="1160">
                      <a:moveTo>
                        <a:pt x="186" y="1160"/>
                      </a:moveTo>
                      <a:lnTo>
                        <a:pt x="0" y="1160"/>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89" name="Freeform 142"/>
                <p:cNvSpPr>
                  <a:spLocks noChangeArrowheads="1"/>
                </p:cNvSpPr>
                <p:nvPr/>
              </p:nvSpPr>
              <p:spPr bwMode="auto">
                <a:xfrm>
                  <a:off x="5120" y="8104"/>
                  <a:ext cx="186" cy="453"/>
                </a:xfrm>
                <a:custGeom>
                  <a:avLst/>
                  <a:gdLst>
                    <a:gd name="T0" fmla="*/ 186 w 186"/>
                    <a:gd name="T1" fmla="*/ 453 h 453"/>
                    <a:gd name="T2" fmla="*/ 0 w 186"/>
                    <a:gd name="T3" fmla="*/ 453 h 453"/>
                    <a:gd name="T4" fmla="*/ 0 w 186"/>
                    <a:gd name="T5" fmla="*/ 0 h 453"/>
                  </a:gdLst>
                  <a:ahLst/>
                  <a:cxnLst>
                    <a:cxn ang="0">
                      <a:pos x="T0" y="T1"/>
                    </a:cxn>
                    <a:cxn ang="0">
                      <a:pos x="T2" y="T3"/>
                    </a:cxn>
                    <a:cxn ang="0">
                      <a:pos x="T4" y="T5"/>
                    </a:cxn>
                  </a:cxnLst>
                  <a:rect l="0" t="0" r="r" b="b"/>
                  <a:pathLst>
                    <a:path w="186" h="453">
                      <a:moveTo>
                        <a:pt x="186" y="453"/>
                      </a:moveTo>
                      <a:lnTo>
                        <a:pt x="0" y="453"/>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nvGrpSpPr>
                <p:cNvPr id="90" name="Group 143"/>
                <p:cNvGrpSpPr>
                  <a:grpSpLocks/>
                </p:cNvGrpSpPr>
                <p:nvPr/>
              </p:nvGrpSpPr>
              <p:grpSpPr bwMode="auto">
                <a:xfrm>
                  <a:off x="1665" y="4733"/>
                  <a:ext cx="7805" cy="6220"/>
                  <a:chOff x="1665" y="4733"/>
                  <a:chExt cx="7805" cy="6220"/>
                </a:xfrm>
              </p:grpSpPr>
              <p:sp>
                <p:nvSpPr>
                  <p:cNvPr id="91" name="Freeform 144"/>
                  <p:cNvSpPr>
                    <a:spLocks noChangeArrowheads="1"/>
                  </p:cNvSpPr>
                  <p:nvPr/>
                </p:nvSpPr>
                <p:spPr bwMode="auto">
                  <a:xfrm>
                    <a:off x="2560" y="8293"/>
                    <a:ext cx="1546" cy="480"/>
                  </a:xfrm>
                  <a:custGeom>
                    <a:avLst/>
                    <a:gdLst>
                      <a:gd name="T0" fmla="*/ 213 w 1546"/>
                      <a:gd name="T1" fmla="*/ 0 h 480"/>
                      <a:gd name="T2" fmla="*/ 186 w 1546"/>
                      <a:gd name="T3" fmla="*/ 13 h 480"/>
                      <a:gd name="T4" fmla="*/ 146 w 1546"/>
                      <a:gd name="T5" fmla="*/ 13 h 480"/>
                      <a:gd name="T6" fmla="*/ 106 w 1546"/>
                      <a:gd name="T7" fmla="*/ 40 h 480"/>
                      <a:gd name="T8" fmla="*/ 80 w 1546"/>
                      <a:gd name="T9" fmla="*/ 53 h 480"/>
                      <a:gd name="T10" fmla="*/ 53 w 1546"/>
                      <a:gd name="T11" fmla="*/ 80 h 480"/>
                      <a:gd name="T12" fmla="*/ 40 w 1546"/>
                      <a:gd name="T13" fmla="*/ 106 h 480"/>
                      <a:gd name="T14" fmla="*/ 13 w 1546"/>
                      <a:gd name="T15" fmla="*/ 146 h 480"/>
                      <a:gd name="T16" fmla="*/ 13 w 1546"/>
                      <a:gd name="T17" fmla="*/ 186 h 480"/>
                      <a:gd name="T18" fmla="*/ 0 w 1546"/>
                      <a:gd name="T19" fmla="*/ 213 h 480"/>
                      <a:gd name="T20" fmla="*/ 0 w 1546"/>
                      <a:gd name="T21" fmla="*/ 253 h 480"/>
                      <a:gd name="T22" fmla="*/ 13 w 1546"/>
                      <a:gd name="T23" fmla="*/ 293 h 480"/>
                      <a:gd name="T24" fmla="*/ 13 w 1546"/>
                      <a:gd name="T25" fmla="*/ 333 h 480"/>
                      <a:gd name="T26" fmla="*/ 40 w 1546"/>
                      <a:gd name="T27" fmla="*/ 360 h 480"/>
                      <a:gd name="T28" fmla="*/ 53 w 1546"/>
                      <a:gd name="T29" fmla="*/ 386 h 480"/>
                      <a:gd name="T30" fmla="*/ 80 w 1546"/>
                      <a:gd name="T31" fmla="*/ 413 h 480"/>
                      <a:gd name="T32" fmla="*/ 106 w 1546"/>
                      <a:gd name="T33" fmla="*/ 440 h 480"/>
                      <a:gd name="T34" fmla="*/ 146 w 1546"/>
                      <a:gd name="T35" fmla="*/ 453 h 480"/>
                      <a:gd name="T36" fmla="*/ 186 w 1546"/>
                      <a:gd name="T37" fmla="*/ 466 h 480"/>
                      <a:gd name="T38" fmla="*/ 213 w 1546"/>
                      <a:gd name="T39" fmla="*/ 480 h 480"/>
                      <a:gd name="T40" fmla="*/ 1306 w 1546"/>
                      <a:gd name="T41" fmla="*/ 480 h 480"/>
                      <a:gd name="T42" fmla="*/ 1346 w 1546"/>
                      <a:gd name="T43" fmla="*/ 466 h 480"/>
                      <a:gd name="T44" fmla="*/ 1386 w 1546"/>
                      <a:gd name="T45" fmla="*/ 466 h 480"/>
                      <a:gd name="T46" fmla="*/ 1413 w 1546"/>
                      <a:gd name="T47" fmla="*/ 453 h 480"/>
                      <a:gd name="T48" fmla="*/ 1453 w 1546"/>
                      <a:gd name="T49" fmla="*/ 426 h 480"/>
                      <a:gd name="T50" fmla="*/ 1480 w 1546"/>
                      <a:gd name="T51" fmla="*/ 400 h 480"/>
                      <a:gd name="T52" fmla="*/ 1493 w 1546"/>
                      <a:gd name="T53" fmla="*/ 373 h 480"/>
                      <a:gd name="T54" fmla="*/ 1520 w 1546"/>
                      <a:gd name="T55" fmla="*/ 346 h 480"/>
                      <a:gd name="T56" fmla="*/ 1533 w 1546"/>
                      <a:gd name="T57" fmla="*/ 306 h 480"/>
                      <a:gd name="T58" fmla="*/ 1546 w 1546"/>
                      <a:gd name="T59" fmla="*/ 280 h 480"/>
                      <a:gd name="T60" fmla="*/ 1546 w 1546"/>
                      <a:gd name="T61" fmla="*/ 240 h 480"/>
                      <a:gd name="T62" fmla="*/ 1546 w 1546"/>
                      <a:gd name="T63" fmla="*/ 200 h 480"/>
                      <a:gd name="T64" fmla="*/ 1533 w 1546"/>
                      <a:gd name="T65" fmla="*/ 160 h 480"/>
                      <a:gd name="T66" fmla="*/ 1520 w 1546"/>
                      <a:gd name="T67" fmla="*/ 133 h 480"/>
                      <a:gd name="T68" fmla="*/ 1493 w 1546"/>
                      <a:gd name="T69" fmla="*/ 93 h 480"/>
                      <a:gd name="T70" fmla="*/ 1480 w 1546"/>
                      <a:gd name="T71" fmla="*/ 66 h 480"/>
                      <a:gd name="T72" fmla="*/ 1453 w 1546"/>
                      <a:gd name="T73" fmla="*/ 40 h 480"/>
                      <a:gd name="T74" fmla="*/ 1413 w 1546"/>
                      <a:gd name="T75" fmla="*/ 26 h 480"/>
                      <a:gd name="T76" fmla="*/ 1386 w 1546"/>
                      <a:gd name="T77" fmla="*/ 13 h 480"/>
                      <a:gd name="T78" fmla="*/ 1346 w 1546"/>
                      <a:gd name="T79" fmla="*/ 0 h 480"/>
                      <a:gd name="T80" fmla="*/ 1306 w 1546"/>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6" h="480">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306" y="480"/>
                        </a:lnTo>
                        <a:lnTo>
                          <a:pt x="1333" y="480"/>
                        </a:lnTo>
                        <a:lnTo>
                          <a:pt x="1346" y="466"/>
                        </a:lnTo>
                        <a:lnTo>
                          <a:pt x="1360" y="466"/>
                        </a:lnTo>
                        <a:lnTo>
                          <a:pt x="1386" y="466"/>
                        </a:lnTo>
                        <a:lnTo>
                          <a:pt x="1400" y="453"/>
                        </a:lnTo>
                        <a:lnTo>
                          <a:pt x="1413" y="453"/>
                        </a:lnTo>
                        <a:lnTo>
                          <a:pt x="1440" y="440"/>
                        </a:lnTo>
                        <a:lnTo>
                          <a:pt x="1453" y="426"/>
                        </a:lnTo>
                        <a:lnTo>
                          <a:pt x="1466" y="413"/>
                        </a:lnTo>
                        <a:lnTo>
                          <a:pt x="1480" y="400"/>
                        </a:lnTo>
                        <a:lnTo>
                          <a:pt x="1493" y="386"/>
                        </a:lnTo>
                        <a:lnTo>
                          <a:pt x="1493" y="373"/>
                        </a:lnTo>
                        <a:lnTo>
                          <a:pt x="1506" y="360"/>
                        </a:lnTo>
                        <a:lnTo>
                          <a:pt x="1520" y="346"/>
                        </a:lnTo>
                        <a:lnTo>
                          <a:pt x="1533" y="333"/>
                        </a:lnTo>
                        <a:lnTo>
                          <a:pt x="1533" y="306"/>
                        </a:lnTo>
                        <a:lnTo>
                          <a:pt x="1533" y="293"/>
                        </a:lnTo>
                        <a:lnTo>
                          <a:pt x="1546" y="280"/>
                        </a:lnTo>
                        <a:lnTo>
                          <a:pt x="1546" y="253"/>
                        </a:lnTo>
                        <a:lnTo>
                          <a:pt x="1546" y="240"/>
                        </a:lnTo>
                        <a:lnTo>
                          <a:pt x="1546" y="213"/>
                        </a:lnTo>
                        <a:lnTo>
                          <a:pt x="1546" y="200"/>
                        </a:lnTo>
                        <a:lnTo>
                          <a:pt x="1533" y="186"/>
                        </a:lnTo>
                        <a:lnTo>
                          <a:pt x="1533" y="160"/>
                        </a:lnTo>
                        <a:lnTo>
                          <a:pt x="1533" y="146"/>
                        </a:lnTo>
                        <a:lnTo>
                          <a:pt x="1520" y="133"/>
                        </a:lnTo>
                        <a:lnTo>
                          <a:pt x="1506" y="106"/>
                        </a:lnTo>
                        <a:lnTo>
                          <a:pt x="1493" y="93"/>
                        </a:lnTo>
                        <a:lnTo>
                          <a:pt x="1493" y="80"/>
                        </a:lnTo>
                        <a:lnTo>
                          <a:pt x="1480" y="66"/>
                        </a:lnTo>
                        <a:lnTo>
                          <a:pt x="1466" y="53"/>
                        </a:lnTo>
                        <a:lnTo>
                          <a:pt x="1453" y="40"/>
                        </a:lnTo>
                        <a:lnTo>
                          <a:pt x="1440" y="40"/>
                        </a:lnTo>
                        <a:lnTo>
                          <a:pt x="1413" y="26"/>
                        </a:lnTo>
                        <a:lnTo>
                          <a:pt x="1400" y="13"/>
                        </a:lnTo>
                        <a:lnTo>
                          <a:pt x="1386" y="13"/>
                        </a:lnTo>
                        <a:lnTo>
                          <a:pt x="1360" y="13"/>
                        </a:lnTo>
                        <a:lnTo>
                          <a:pt x="1346" y="0"/>
                        </a:lnTo>
                        <a:lnTo>
                          <a:pt x="1333" y="0"/>
                        </a:lnTo>
                        <a:lnTo>
                          <a:pt x="1306" y="0"/>
                        </a:lnTo>
                        <a:lnTo>
                          <a:pt x="240" y="0"/>
                        </a:lnTo>
                        <a:close/>
                      </a:path>
                    </a:pathLst>
                  </a:custGeom>
                  <a:solidFill>
                    <a:schemeClr val="accent3"/>
                  </a:solidFill>
                  <a:ln w="28575">
                    <a:solidFill>
                      <a:srgbClr val="999933"/>
                    </a:solidFill>
                    <a:round/>
                    <a:headEnd/>
                    <a:tailEnd/>
                  </a:ln>
                  <a:extLst/>
                </p:spPr>
                <p:txBody>
                  <a:bodyPr rot="0" vert="horz" wrap="square" lIns="91440" tIns="45720" rIns="91440" bIns="45720" anchor="t" anchorCtr="0" upright="1">
                    <a:noAutofit/>
                  </a:bodyPr>
                  <a:lstStyle/>
                  <a:p>
                    <a:endParaRPr lang="es-EC"/>
                  </a:p>
                </p:txBody>
              </p:sp>
              <p:sp>
                <p:nvSpPr>
                  <p:cNvPr id="92" name="Freeform 145"/>
                  <p:cNvSpPr>
                    <a:spLocks noChangeArrowheads="1"/>
                  </p:cNvSpPr>
                  <p:nvPr/>
                </p:nvSpPr>
                <p:spPr bwMode="auto">
                  <a:xfrm>
                    <a:off x="2560" y="9013"/>
                    <a:ext cx="1546" cy="467"/>
                  </a:xfrm>
                  <a:custGeom>
                    <a:avLst/>
                    <a:gdLst>
                      <a:gd name="T0" fmla="*/ 213 w 1546"/>
                      <a:gd name="T1" fmla="*/ 0 h 467"/>
                      <a:gd name="T2" fmla="*/ 186 w 1546"/>
                      <a:gd name="T3" fmla="*/ 13 h 467"/>
                      <a:gd name="T4" fmla="*/ 146 w 1546"/>
                      <a:gd name="T5" fmla="*/ 13 h 467"/>
                      <a:gd name="T6" fmla="*/ 106 w 1546"/>
                      <a:gd name="T7" fmla="*/ 40 h 467"/>
                      <a:gd name="T8" fmla="*/ 80 w 1546"/>
                      <a:gd name="T9" fmla="*/ 53 h 467"/>
                      <a:gd name="T10" fmla="*/ 53 w 1546"/>
                      <a:gd name="T11" fmla="*/ 80 h 467"/>
                      <a:gd name="T12" fmla="*/ 40 w 1546"/>
                      <a:gd name="T13" fmla="*/ 106 h 467"/>
                      <a:gd name="T14" fmla="*/ 13 w 1546"/>
                      <a:gd name="T15" fmla="*/ 146 h 467"/>
                      <a:gd name="T16" fmla="*/ 13 w 1546"/>
                      <a:gd name="T17" fmla="*/ 186 h 467"/>
                      <a:gd name="T18" fmla="*/ 0 w 1546"/>
                      <a:gd name="T19" fmla="*/ 213 h 467"/>
                      <a:gd name="T20" fmla="*/ 0 w 1546"/>
                      <a:gd name="T21" fmla="*/ 253 h 467"/>
                      <a:gd name="T22" fmla="*/ 13 w 1546"/>
                      <a:gd name="T23" fmla="*/ 293 h 467"/>
                      <a:gd name="T24" fmla="*/ 13 w 1546"/>
                      <a:gd name="T25" fmla="*/ 333 h 467"/>
                      <a:gd name="T26" fmla="*/ 40 w 1546"/>
                      <a:gd name="T27" fmla="*/ 360 h 467"/>
                      <a:gd name="T28" fmla="*/ 53 w 1546"/>
                      <a:gd name="T29" fmla="*/ 386 h 467"/>
                      <a:gd name="T30" fmla="*/ 80 w 1546"/>
                      <a:gd name="T31" fmla="*/ 413 h 467"/>
                      <a:gd name="T32" fmla="*/ 106 w 1546"/>
                      <a:gd name="T33" fmla="*/ 440 h 467"/>
                      <a:gd name="T34" fmla="*/ 146 w 1546"/>
                      <a:gd name="T35" fmla="*/ 453 h 467"/>
                      <a:gd name="T36" fmla="*/ 186 w 1546"/>
                      <a:gd name="T37" fmla="*/ 466 h 467"/>
                      <a:gd name="T38" fmla="*/ 213 w 1546"/>
                      <a:gd name="T39" fmla="*/ 480 h 467"/>
                      <a:gd name="T40" fmla="*/ 1306 w 1546"/>
                      <a:gd name="T41" fmla="*/ 480 h 467"/>
                      <a:gd name="T42" fmla="*/ 1346 w 1546"/>
                      <a:gd name="T43" fmla="*/ 466 h 467"/>
                      <a:gd name="T44" fmla="*/ 1386 w 1546"/>
                      <a:gd name="T45" fmla="*/ 466 h 467"/>
                      <a:gd name="T46" fmla="*/ 1413 w 1546"/>
                      <a:gd name="T47" fmla="*/ 453 h 467"/>
                      <a:gd name="T48" fmla="*/ 1453 w 1546"/>
                      <a:gd name="T49" fmla="*/ 426 h 467"/>
                      <a:gd name="T50" fmla="*/ 1480 w 1546"/>
                      <a:gd name="T51" fmla="*/ 400 h 467"/>
                      <a:gd name="T52" fmla="*/ 1493 w 1546"/>
                      <a:gd name="T53" fmla="*/ 373 h 467"/>
                      <a:gd name="T54" fmla="*/ 1520 w 1546"/>
                      <a:gd name="T55" fmla="*/ 346 h 467"/>
                      <a:gd name="T56" fmla="*/ 1533 w 1546"/>
                      <a:gd name="T57" fmla="*/ 306 h 467"/>
                      <a:gd name="T58" fmla="*/ 1546 w 1546"/>
                      <a:gd name="T59" fmla="*/ 280 h 467"/>
                      <a:gd name="T60" fmla="*/ 1546 w 1546"/>
                      <a:gd name="T61" fmla="*/ 240 h 467"/>
                      <a:gd name="T62" fmla="*/ 1546 w 1546"/>
                      <a:gd name="T63" fmla="*/ 200 h 467"/>
                      <a:gd name="T64" fmla="*/ 1533 w 1546"/>
                      <a:gd name="T65" fmla="*/ 160 h 467"/>
                      <a:gd name="T66" fmla="*/ 1520 w 1546"/>
                      <a:gd name="T67" fmla="*/ 133 h 467"/>
                      <a:gd name="T68" fmla="*/ 1493 w 1546"/>
                      <a:gd name="T69" fmla="*/ 93 h 467"/>
                      <a:gd name="T70" fmla="*/ 1480 w 1546"/>
                      <a:gd name="T71" fmla="*/ 66 h 467"/>
                      <a:gd name="T72" fmla="*/ 1453 w 1546"/>
                      <a:gd name="T73" fmla="*/ 40 h 467"/>
                      <a:gd name="T74" fmla="*/ 1413 w 1546"/>
                      <a:gd name="T75" fmla="*/ 26 h 467"/>
                      <a:gd name="T76" fmla="*/ 1386 w 1546"/>
                      <a:gd name="T77" fmla="*/ 13 h 467"/>
                      <a:gd name="T78" fmla="*/ 1346 w 1546"/>
                      <a:gd name="T79" fmla="*/ 0 h 467"/>
                      <a:gd name="T80" fmla="*/ 1306 w 1546"/>
                      <a:gd name="T8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6" h="467">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306" y="480"/>
                        </a:lnTo>
                        <a:lnTo>
                          <a:pt x="1333" y="480"/>
                        </a:lnTo>
                        <a:lnTo>
                          <a:pt x="1346" y="466"/>
                        </a:lnTo>
                        <a:lnTo>
                          <a:pt x="1360" y="466"/>
                        </a:lnTo>
                        <a:lnTo>
                          <a:pt x="1386" y="466"/>
                        </a:lnTo>
                        <a:lnTo>
                          <a:pt x="1400" y="453"/>
                        </a:lnTo>
                        <a:lnTo>
                          <a:pt x="1413" y="453"/>
                        </a:lnTo>
                        <a:lnTo>
                          <a:pt x="1440" y="440"/>
                        </a:lnTo>
                        <a:lnTo>
                          <a:pt x="1453" y="426"/>
                        </a:lnTo>
                        <a:lnTo>
                          <a:pt x="1466" y="413"/>
                        </a:lnTo>
                        <a:lnTo>
                          <a:pt x="1480" y="400"/>
                        </a:lnTo>
                        <a:lnTo>
                          <a:pt x="1493" y="386"/>
                        </a:lnTo>
                        <a:lnTo>
                          <a:pt x="1493" y="373"/>
                        </a:lnTo>
                        <a:lnTo>
                          <a:pt x="1506" y="360"/>
                        </a:lnTo>
                        <a:lnTo>
                          <a:pt x="1520" y="346"/>
                        </a:lnTo>
                        <a:lnTo>
                          <a:pt x="1533" y="333"/>
                        </a:lnTo>
                        <a:lnTo>
                          <a:pt x="1533" y="306"/>
                        </a:lnTo>
                        <a:lnTo>
                          <a:pt x="1533" y="293"/>
                        </a:lnTo>
                        <a:lnTo>
                          <a:pt x="1546" y="280"/>
                        </a:lnTo>
                        <a:lnTo>
                          <a:pt x="1546" y="253"/>
                        </a:lnTo>
                        <a:lnTo>
                          <a:pt x="1546" y="240"/>
                        </a:lnTo>
                        <a:lnTo>
                          <a:pt x="1546" y="213"/>
                        </a:lnTo>
                        <a:lnTo>
                          <a:pt x="1546" y="200"/>
                        </a:lnTo>
                        <a:lnTo>
                          <a:pt x="1533" y="186"/>
                        </a:lnTo>
                        <a:lnTo>
                          <a:pt x="1533" y="160"/>
                        </a:lnTo>
                        <a:lnTo>
                          <a:pt x="1533" y="146"/>
                        </a:lnTo>
                        <a:lnTo>
                          <a:pt x="1520" y="133"/>
                        </a:lnTo>
                        <a:lnTo>
                          <a:pt x="1506" y="106"/>
                        </a:lnTo>
                        <a:lnTo>
                          <a:pt x="1493" y="93"/>
                        </a:lnTo>
                        <a:lnTo>
                          <a:pt x="1493" y="80"/>
                        </a:lnTo>
                        <a:lnTo>
                          <a:pt x="1480" y="66"/>
                        </a:lnTo>
                        <a:lnTo>
                          <a:pt x="1466" y="53"/>
                        </a:lnTo>
                        <a:lnTo>
                          <a:pt x="1453" y="40"/>
                        </a:lnTo>
                        <a:lnTo>
                          <a:pt x="1440" y="40"/>
                        </a:lnTo>
                        <a:lnTo>
                          <a:pt x="1413" y="26"/>
                        </a:lnTo>
                        <a:lnTo>
                          <a:pt x="1400" y="13"/>
                        </a:lnTo>
                        <a:lnTo>
                          <a:pt x="1386" y="13"/>
                        </a:lnTo>
                        <a:lnTo>
                          <a:pt x="1360" y="13"/>
                        </a:lnTo>
                        <a:lnTo>
                          <a:pt x="1346" y="0"/>
                        </a:lnTo>
                        <a:lnTo>
                          <a:pt x="1333" y="0"/>
                        </a:lnTo>
                        <a:lnTo>
                          <a:pt x="1306" y="0"/>
                        </a:lnTo>
                        <a:lnTo>
                          <a:pt x="240" y="0"/>
                        </a:lnTo>
                        <a:close/>
                      </a:path>
                    </a:pathLst>
                  </a:custGeom>
                  <a:noFill/>
                  <a:ln w="28575">
                    <a:solidFill>
                      <a:srgbClr val="999933"/>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93" name="Freeform 146"/>
                  <p:cNvSpPr>
                    <a:spLocks noChangeArrowheads="1"/>
                  </p:cNvSpPr>
                  <p:nvPr/>
                </p:nvSpPr>
                <p:spPr bwMode="auto">
                  <a:xfrm>
                    <a:off x="2560" y="9720"/>
                    <a:ext cx="1546" cy="466"/>
                  </a:xfrm>
                  <a:custGeom>
                    <a:avLst/>
                    <a:gdLst>
                      <a:gd name="T0" fmla="*/ 213 w 1546"/>
                      <a:gd name="T1" fmla="*/ 0 h 466"/>
                      <a:gd name="T2" fmla="*/ 186 w 1546"/>
                      <a:gd name="T3" fmla="*/ 13 h 466"/>
                      <a:gd name="T4" fmla="*/ 146 w 1546"/>
                      <a:gd name="T5" fmla="*/ 13 h 466"/>
                      <a:gd name="T6" fmla="*/ 106 w 1546"/>
                      <a:gd name="T7" fmla="*/ 40 h 466"/>
                      <a:gd name="T8" fmla="*/ 80 w 1546"/>
                      <a:gd name="T9" fmla="*/ 53 h 466"/>
                      <a:gd name="T10" fmla="*/ 53 w 1546"/>
                      <a:gd name="T11" fmla="*/ 80 h 466"/>
                      <a:gd name="T12" fmla="*/ 40 w 1546"/>
                      <a:gd name="T13" fmla="*/ 106 h 466"/>
                      <a:gd name="T14" fmla="*/ 13 w 1546"/>
                      <a:gd name="T15" fmla="*/ 146 h 466"/>
                      <a:gd name="T16" fmla="*/ 13 w 1546"/>
                      <a:gd name="T17" fmla="*/ 186 h 466"/>
                      <a:gd name="T18" fmla="*/ 0 w 1546"/>
                      <a:gd name="T19" fmla="*/ 213 h 466"/>
                      <a:gd name="T20" fmla="*/ 0 w 1546"/>
                      <a:gd name="T21" fmla="*/ 253 h 466"/>
                      <a:gd name="T22" fmla="*/ 13 w 1546"/>
                      <a:gd name="T23" fmla="*/ 293 h 466"/>
                      <a:gd name="T24" fmla="*/ 13 w 1546"/>
                      <a:gd name="T25" fmla="*/ 333 h 466"/>
                      <a:gd name="T26" fmla="*/ 40 w 1546"/>
                      <a:gd name="T27" fmla="*/ 360 h 466"/>
                      <a:gd name="T28" fmla="*/ 53 w 1546"/>
                      <a:gd name="T29" fmla="*/ 386 h 466"/>
                      <a:gd name="T30" fmla="*/ 80 w 1546"/>
                      <a:gd name="T31" fmla="*/ 413 h 466"/>
                      <a:gd name="T32" fmla="*/ 106 w 1546"/>
                      <a:gd name="T33" fmla="*/ 440 h 466"/>
                      <a:gd name="T34" fmla="*/ 146 w 1546"/>
                      <a:gd name="T35" fmla="*/ 453 h 466"/>
                      <a:gd name="T36" fmla="*/ 186 w 1546"/>
                      <a:gd name="T37" fmla="*/ 466 h 466"/>
                      <a:gd name="T38" fmla="*/ 213 w 1546"/>
                      <a:gd name="T39" fmla="*/ 480 h 466"/>
                      <a:gd name="T40" fmla="*/ 1306 w 1546"/>
                      <a:gd name="T41" fmla="*/ 480 h 466"/>
                      <a:gd name="T42" fmla="*/ 1346 w 1546"/>
                      <a:gd name="T43" fmla="*/ 466 h 466"/>
                      <a:gd name="T44" fmla="*/ 1386 w 1546"/>
                      <a:gd name="T45" fmla="*/ 466 h 466"/>
                      <a:gd name="T46" fmla="*/ 1413 w 1546"/>
                      <a:gd name="T47" fmla="*/ 453 h 466"/>
                      <a:gd name="T48" fmla="*/ 1453 w 1546"/>
                      <a:gd name="T49" fmla="*/ 426 h 466"/>
                      <a:gd name="T50" fmla="*/ 1480 w 1546"/>
                      <a:gd name="T51" fmla="*/ 400 h 466"/>
                      <a:gd name="T52" fmla="*/ 1493 w 1546"/>
                      <a:gd name="T53" fmla="*/ 373 h 466"/>
                      <a:gd name="T54" fmla="*/ 1520 w 1546"/>
                      <a:gd name="T55" fmla="*/ 346 h 466"/>
                      <a:gd name="T56" fmla="*/ 1533 w 1546"/>
                      <a:gd name="T57" fmla="*/ 306 h 466"/>
                      <a:gd name="T58" fmla="*/ 1546 w 1546"/>
                      <a:gd name="T59" fmla="*/ 280 h 466"/>
                      <a:gd name="T60" fmla="*/ 1546 w 1546"/>
                      <a:gd name="T61" fmla="*/ 240 h 466"/>
                      <a:gd name="T62" fmla="*/ 1546 w 1546"/>
                      <a:gd name="T63" fmla="*/ 200 h 466"/>
                      <a:gd name="T64" fmla="*/ 1533 w 1546"/>
                      <a:gd name="T65" fmla="*/ 160 h 466"/>
                      <a:gd name="T66" fmla="*/ 1520 w 1546"/>
                      <a:gd name="T67" fmla="*/ 133 h 466"/>
                      <a:gd name="T68" fmla="*/ 1493 w 1546"/>
                      <a:gd name="T69" fmla="*/ 93 h 466"/>
                      <a:gd name="T70" fmla="*/ 1480 w 1546"/>
                      <a:gd name="T71" fmla="*/ 66 h 466"/>
                      <a:gd name="T72" fmla="*/ 1453 w 1546"/>
                      <a:gd name="T73" fmla="*/ 40 h 466"/>
                      <a:gd name="T74" fmla="*/ 1413 w 1546"/>
                      <a:gd name="T75" fmla="*/ 26 h 466"/>
                      <a:gd name="T76" fmla="*/ 1386 w 1546"/>
                      <a:gd name="T77" fmla="*/ 13 h 466"/>
                      <a:gd name="T78" fmla="*/ 1346 w 1546"/>
                      <a:gd name="T79" fmla="*/ 0 h 466"/>
                      <a:gd name="T80" fmla="*/ 1306 w 1546"/>
                      <a:gd name="T81"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6" h="466">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306" y="480"/>
                        </a:lnTo>
                        <a:lnTo>
                          <a:pt x="1333" y="480"/>
                        </a:lnTo>
                        <a:lnTo>
                          <a:pt x="1346" y="466"/>
                        </a:lnTo>
                        <a:lnTo>
                          <a:pt x="1360" y="466"/>
                        </a:lnTo>
                        <a:lnTo>
                          <a:pt x="1386" y="466"/>
                        </a:lnTo>
                        <a:lnTo>
                          <a:pt x="1400" y="453"/>
                        </a:lnTo>
                        <a:lnTo>
                          <a:pt x="1413" y="453"/>
                        </a:lnTo>
                        <a:lnTo>
                          <a:pt x="1440" y="440"/>
                        </a:lnTo>
                        <a:lnTo>
                          <a:pt x="1453" y="426"/>
                        </a:lnTo>
                        <a:lnTo>
                          <a:pt x="1466" y="413"/>
                        </a:lnTo>
                        <a:lnTo>
                          <a:pt x="1480" y="400"/>
                        </a:lnTo>
                        <a:lnTo>
                          <a:pt x="1493" y="386"/>
                        </a:lnTo>
                        <a:lnTo>
                          <a:pt x="1493" y="373"/>
                        </a:lnTo>
                        <a:lnTo>
                          <a:pt x="1506" y="360"/>
                        </a:lnTo>
                        <a:lnTo>
                          <a:pt x="1520" y="346"/>
                        </a:lnTo>
                        <a:lnTo>
                          <a:pt x="1533" y="333"/>
                        </a:lnTo>
                        <a:lnTo>
                          <a:pt x="1533" y="306"/>
                        </a:lnTo>
                        <a:lnTo>
                          <a:pt x="1533" y="293"/>
                        </a:lnTo>
                        <a:lnTo>
                          <a:pt x="1546" y="280"/>
                        </a:lnTo>
                        <a:lnTo>
                          <a:pt x="1546" y="253"/>
                        </a:lnTo>
                        <a:lnTo>
                          <a:pt x="1546" y="240"/>
                        </a:lnTo>
                        <a:lnTo>
                          <a:pt x="1546" y="213"/>
                        </a:lnTo>
                        <a:lnTo>
                          <a:pt x="1546" y="200"/>
                        </a:lnTo>
                        <a:lnTo>
                          <a:pt x="1533" y="186"/>
                        </a:lnTo>
                        <a:lnTo>
                          <a:pt x="1533" y="160"/>
                        </a:lnTo>
                        <a:lnTo>
                          <a:pt x="1533" y="146"/>
                        </a:lnTo>
                        <a:lnTo>
                          <a:pt x="1520" y="133"/>
                        </a:lnTo>
                        <a:lnTo>
                          <a:pt x="1506" y="106"/>
                        </a:lnTo>
                        <a:lnTo>
                          <a:pt x="1493" y="93"/>
                        </a:lnTo>
                        <a:lnTo>
                          <a:pt x="1493" y="80"/>
                        </a:lnTo>
                        <a:lnTo>
                          <a:pt x="1480" y="66"/>
                        </a:lnTo>
                        <a:lnTo>
                          <a:pt x="1466" y="53"/>
                        </a:lnTo>
                        <a:lnTo>
                          <a:pt x="1453" y="40"/>
                        </a:lnTo>
                        <a:lnTo>
                          <a:pt x="1440" y="40"/>
                        </a:lnTo>
                        <a:lnTo>
                          <a:pt x="1413" y="26"/>
                        </a:lnTo>
                        <a:lnTo>
                          <a:pt x="1400" y="13"/>
                        </a:lnTo>
                        <a:lnTo>
                          <a:pt x="1386" y="13"/>
                        </a:lnTo>
                        <a:lnTo>
                          <a:pt x="1360" y="13"/>
                        </a:lnTo>
                        <a:lnTo>
                          <a:pt x="1346" y="0"/>
                        </a:lnTo>
                        <a:lnTo>
                          <a:pt x="1333" y="0"/>
                        </a:lnTo>
                        <a:lnTo>
                          <a:pt x="1306" y="0"/>
                        </a:lnTo>
                        <a:lnTo>
                          <a:pt x="240" y="0"/>
                        </a:lnTo>
                        <a:close/>
                      </a:path>
                    </a:pathLst>
                  </a:custGeom>
                  <a:noFill/>
                  <a:ln w="28575">
                    <a:solidFill>
                      <a:srgbClr val="999933"/>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94" name="Freeform 147"/>
                  <p:cNvSpPr>
                    <a:spLocks noChangeArrowheads="1"/>
                  </p:cNvSpPr>
                  <p:nvPr/>
                </p:nvSpPr>
                <p:spPr bwMode="auto">
                  <a:xfrm>
                    <a:off x="2560" y="10426"/>
                    <a:ext cx="1546" cy="467"/>
                  </a:xfrm>
                  <a:custGeom>
                    <a:avLst/>
                    <a:gdLst>
                      <a:gd name="T0" fmla="*/ 213 w 1546"/>
                      <a:gd name="T1" fmla="*/ 0 h 467"/>
                      <a:gd name="T2" fmla="*/ 186 w 1546"/>
                      <a:gd name="T3" fmla="*/ 13 h 467"/>
                      <a:gd name="T4" fmla="*/ 146 w 1546"/>
                      <a:gd name="T5" fmla="*/ 13 h 467"/>
                      <a:gd name="T6" fmla="*/ 106 w 1546"/>
                      <a:gd name="T7" fmla="*/ 40 h 467"/>
                      <a:gd name="T8" fmla="*/ 80 w 1546"/>
                      <a:gd name="T9" fmla="*/ 53 h 467"/>
                      <a:gd name="T10" fmla="*/ 53 w 1546"/>
                      <a:gd name="T11" fmla="*/ 80 h 467"/>
                      <a:gd name="T12" fmla="*/ 40 w 1546"/>
                      <a:gd name="T13" fmla="*/ 106 h 467"/>
                      <a:gd name="T14" fmla="*/ 13 w 1546"/>
                      <a:gd name="T15" fmla="*/ 146 h 467"/>
                      <a:gd name="T16" fmla="*/ 13 w 1546"/>
                      <a:gd name="T17" fmla="*/ 186 h 467"/>
                      <a:gd name="T18" fmla="*/ 0 w 1546"/>
                      <a:gd name="T19" fmla="*/ 213 h 467"/>
                      <a:gd name="T20" fmla="*/ 0 w 1546"/>
                      <a:gd name="T21" fmla="*/ 253 h 467"/>
                      <a:gd name="T22" fmla="*/ 13 w 1546"/>
                      <a:gd name="T23" fmla="*/ 293 h 467"/>
                      <a:gd name="T24" fmla="*/ 13 w 1546"/>
                      <a:gd name="T25" fmla="*/ 333 h 467"/>
                      <a:gd name="T26" fmla="*/ 40 w 1546"/>
                      <a:gd name="T27" fmla="*/ 360 h 467"/>
                      <a:gd name="T28" fmla="*/ 53 w 1546"/>
                      <a:gd name="T29" fmla="*/ 386 h 467"/>
                      <a:gd name="T30" fmla="*/ 80 w 1546"/>
                      <a:gd name="T31" fmla="*/ 413 h 467"/>
                      <a:gd name="T32" fmla="*/ 106 w 1546"/>
                      <a:gd name="T33" fmla="*/ 440 h 467"/>
                      <a:gd name="T34" fmla="*/ 146 w 1546"/>
                      <a:gd name="T35" fmla="*/ 453 h 467"/>
                      <a:gd name="T36" fmla="*/ 186 w 1546"/>
                      <a:gd name="T37" fmla="*/ 466 h 467"/>
                      <a:gd name="T38" fmla="*/ 213 w 1546"/>
                      <a:gd name="T39" fmla="*/ 480 h 467"/>
                      <a:gd name="T40" fmla="*/ 1306 w 1546"/>
                      <a:gd name="T41" fmla="*/ 480 h 467"/>
                      <a:gd name="T42" fmla="*/ 1346 w 1546"/>
                      <a:gd name="T43" fmla="*/ 466 h 467"/>
                      <a:gd name="T44" fmla="*/ 1386 w 1546"/>
                      <a:gd name="T45" fmla="*/ 466 h 467"/>
                      <a:gd name="T46" fmla="*/ 1413 w 1546"/>
                      <a:gd name="T47" fmla="*/ 453 h 467"/>
                      <a:gd name="T48" fmla="*/ 1453 w 1546"/>
                      <a:gd name="T49" fmla="*/ 426 h 467"/>
                      <a:gd name="T50" fmla="*/ 1480 w 1546"/>
                      <a:gd name="T51" fmla="*/ 400 h 467"/>
                      <a:gd name="T52" fmla="*/ 1493 w 1546"/>
                      <a:gd name="T53" fmla="*/ 373 h 467"/>
                      <a:gd name="T54" fmla="*/ 1520 w 1546"/>
                      <a:gd name="T55" fmla="*/ 346 h 467"/>
                      <a:gd name="T56" fmla="*/ 1533 w 1546"/>
                      <a:gd name="T57" fmla="*/ 306 h 467"/>
                      <a:gd name="T58" fmla="*/ 1546 w 1546"/>
                      <a:gd name="T59" fmla="*/ 280 h 467"/>
                      <a:gd name="T60" fmla="*/ 1546 w 1546"/>
                      <a:gd name="T61" fmla="*/ 240 h 467"/>
                      <a:gd name="T62" fmla="*/ 1546 w 1546"/>
                      <a:gd name="T63" fmla="*/ 200 h 467"/>
                      <a:gd name="T64" fmla="*/ 1533 w 1546"/>
                      <a:gd name="T65" fmla="*/ 160 h 467"/>
                      <a:gd name="T66" fmla="*/ 1520 w 1546"/>
                      <a:gd name="T67" fmla="*/ 133 h 467"/>
                      <a:gd name="T68" fmla="*/ 1493 w 1546"/>
                      <a:gd name="T69" fmla="*/ 93 h 467"/>
                      <a:gd name="T70" fmla="*/ 1480 w 1546"/>
                      <a:gd name="T71" fmla="*/ 66 h 467"/>
                      <a:gd name="T72" fmla="*/ 1453 w 1546"/>
                      <a:gd name="T73" fmla="*/ 40 h 467"/>
                      <a:gd name="T74" fmla="*/ 1413 w 1546"/>
                      <a:gd name="T75" fmla="*/ 26 h 467"/>
                      <a:gd name="T76" fmla="*/ 1386 w 1546"/>
                      <a:gd name="T77" fmla="*/ 13 h 467"/>
                      <a:gd name="T78" fmla="*/ 1346 w 1546"/>
                      <a:gd name="T79" fmla="*/ 0 h 467"/>
                      <a:gd name="T80" fmla="*/ 1306 w 1546"/>
                      <a:gd name="T8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6" h="467">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306" y="480"/>
                        </a:lnTo>
                        <a:lnTo>
                          <a:pt x="1333" y="480"/>
                        </a:lnTo>
                        <a:lnTo>
                          <a:pt x="1346" y="466"/>
                        </a:lnTo>
                        <a:lnTo>
                          <a:pt x="1360" y="466"/>
                        </a:lnTo>
                        <a:lnTo>
                          <a:pt x="1386" y="466"/>
                        </a:lnTo>
                        <a:lnTo>
                          <a:pt x="1400" y="453"/>
                        </a:lnTo>
                        <a:lnTo>
                          <a:pt x="1413" y="453"/>
                        </a:lnTo>
                        <a:lnTo>
                          <a:pt x="1440" y="440"/>
                        </a:lnTo>
                        <a:lnTo>
                          <a:pt x="1453" y="426"/>
                        </a:lnTo>
                        <a:lnTo>
                          <a:pt x="1466" y="413"/>
                        </a:lnTo>
                        <a:lnTo>
                          <a:pt x="1480" y="400"/>
                        </a:lnTo>
                        <a:lnTo>
                          <a:pt x="1493" y="386"/>
                        </a:lnTo>
                        <a:lnTo>
                          <a:pt x="1493" y="373"/>
                        </a:lnTo>
                        <a:lnTo>
                          <a:pt x="1506" y="360"/>
                        </a:lnTo>
                        <a:lnTo>
                          <a:pt x="1520" y="346"/>
                        </a:lnTo>
                        <a:lnTo>
                          <a:pt x="1533" y="333"/>
                        </a:lnTo>
                        <a:lnTo>
                          <a:pt x="1533" y="306"/>
                        </a:lnTo>
                        <a:lnTo>
                          <a:pt x="1533" y="293"/>
                        </a:lnTo>
                        <a:lnTo>
                          <a:pt x="1546" y="280"/>
                        </a:lnTo>
                        <a:lnTo>
                          <a:pt x="1546" y="253"/>
                        </a:lnTo>
                        <a:lnTo>
                          <a:pt x="1546" y="240"/>
                        </a:lnTo>
                        <a:lnTo>
                          <a:pt x="1546" y="213"/>
                        </a:lnTo>
                        <a:lnTo>
                          <a:pt x="1546" y="200"/>
                        </a:lnTo>
                        <a:lnTo>
                          <a:pt x="1533" y="186"/>
                        </a:lnTo>
                        <a:lnTo>
                          <a:pt x="1533" y="160"/>
                        </a:lnTo>
                        <a:lnTo>
                          <a:pt x="1533" y="146"/>
                        </a:lnTo>
                        <a:lnTo>
                          <a:pt x="1520" y="133"/>
                        </a:lnTo>
                        <a:lnTo>
                          <a:pt x="1506" y="106"/>
                        </a:lnTo>
                        <a:lnTo>
                          <a:pt x="1493" y="93"/>
                        </a:lnTo>
                        <a:lnTo>
                          <a:pt x="1493" y="80"/>
                        </a:lnTo>
                        <a:lnTo>
                          <a:pt x="1480" y="66"/>
                        </a:lnTo>
                        <a:lnTo>
                          <a:pt x="1466" y="53"/>
                        </a:lnTo>
                        <a:lnTo>
                          <a:pt x="1453" y="40"/>
                        </a:lnTo>
                        <a:lnTo>
                          <a:pt x="1440" y="40"/>
                        </a:lnTo>
                        <a:lnTo>
                          <a:pt x="1413" y="26"/>
                        </a:lnTo>
                        <a:lnTo>
                          <a:pt x="1400" y="13"/>
                        </a:lnTo>
                        <a:lnTo>
                          <a:pt x="1386" y="13"/>
                        </a:lnTo>
                        <a:lnTo>
                          <a:pt x="1360" y="13"/>
                        </a:lnTo>
                        <a:lnTo>
                          <a:pt x="1346" y="0"/>
                        </a:lnTo>
                        <a:lnTo>
                          <a:pt x="1333" y="0"/>
                        </a:lnTo>
                        <a:lnTo>
                          <a:pt x="1306" y="0"/>
                        </a:lnTo>
                        <a:lnTo>
                          <a:pt x="240" y="0"/>
                        </a:lnTo>
                        <a:close/>
                      </a:path>
                    </a:pathLst>
                  </a:custGeom>
                  <a:noFill/>
                  <a:ln w="28575">
                    <a:solidFill>
                      <a:srgbClr val="999933"/>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95" name="Text Box 148"/>
                  <p:cNvSpPr txBox="1">
                    <a:spLocks noChangeArrowheads="1"/>
                  </p:cNvSpPr>
                  <p:nvPr/>
                </p:nvSpPr>
                <p:spPr bwMode="auto">
                  <a:xfrm>
                    <a:off x="2651" y="8229"/>
                    <a:ext cx="1393"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dirty="0">
                        <a:effectLst/>
                        <a:latin typeface="Times New Roman" panose="02020603050405020304" pitchFamily="18" charset="0"/>
                        <a:ea typeface="Times New Roman" panose="02020603050405020304" pitchFamily="18" charset="0"/>
                      </a:rPr>
                      <a:t>UNIDAD DE GESTIÓN DE INFORAMCIÓN</a:t>
                    </a:r>
                    <a:endParaRPr lang="es-EC" sz="1000" dirty="0">
                      <a:effectLst/>
                      <a:latin typeface="Times New Roman" panose="02020603050405020304" pitchFamily="18" charset="0"/>
                      <a:ea typeface="Times New Roman" panose="02020603050405020304" pitchFamily="18" charset="0"/>
                    </a:endParaRPr>
                  </a:p>
                </p:txBody>
              </p:sp>
              <p:sp>
                <p:nvSpPr>
                  <p:cNvPr id="96" name="Text Box 149"/>
                  <p:cNvSpPr txBox="1">
                    <a:spLocks noChangeArrowheads="1"/>
                  </p:cNvSpPr>
                  <p:nvPr/>
                </p:nvSpPr>
                <p:spPr bwMode="auto">
                  <a:xfrm>
                    <a:off x="2620" y="9013"/>
                    <a:ext cx="1393"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a:effectLst/>
                        <a:latin typeface="Times New Roman" panose="02020603050405020304" pitchFamily="18" charset="0"/>
                        <a:ea typeface="Times New Roman" panose="02020603050405020304" pitchFamily="18" charset="0"/>
                      </a:rPr>
                      <a:t>CONTABILIDAD</a:t>
                    </a:r>
                    <a:endParaRPr lang="es-EC" sz="1000">
                      <a:effectLst/>
                      <a:latin typeface="Times New Roman" panose="02020603050405020304" pitchFamily="18" charset="0"/>
                      <a:ea typeface="Times New Roman" panose="02020603050405020304" pitchFamily="18" charset="0"/>
                    </a:endParaRPr>
                  </a:p>
                  <a:p>
                    <a:pPr algn="ctr">
                      <a:spcAft>
                        <a:spcPts val="0"/>
                      </a:spcAft>
                    </a:pPr>
                    <a:r>
                      <a:rPr lang="es-MX" sz="1000">
                        <a:effectLst/>
                        <a:latin typeface="Times New Roman" panose="02020603050405020304" pitchFamily="18" charset="0"/>
                        <a:ea typeface="Times New Roman" panose="02020603050405020304" pitchFamily="18" charset="0"/>
                      </a:rPr>
                      <a:t> </a:t>
                    </a:r>
                    <a:endParaRPr lang="es-EC" sz="1000">
                      <a:effectLst/>
                      <a:latin typeface="Times New Roman" panose="02020603050405020304" pitchFamily="18" charset="0"/>
                      <a:ea typeface="Times New Roman" panose="02020603050405020304" pitchFamily="18" charset="0"/>
                    </a:endParaRPr>
                  </a:p>
                </p:txBody>
              </p:sp>
              <p:sp>
                <p:nvSpPr>
                  <p:cNvPr id="97" name="Text Box 150"/>
                  <p:cNvSpPr txBox="1">
                    <a:spLocks noChangeArrowheads="1"/>
                  </p:cNvSpPr>
                  <p:nvPr/>
                </p:nvSpPr>
                <p:spPr bwMode="auto">
                  <a:xfrm>
                    <a:off x="2644" y="9709"/>
                    <a:ext cx="1393"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a:effectLst/>
                        <a:latin typeface="Times New Roman" panose="02020603050405020304" pitchFamily="18" charset="0"/>
                        <a:ea typeface="Times New Roman" panose="02020603050405020304" pitchFamily="18" charset="0"/>
                      </a:rPr>
                      <a:t>TESORERÍA</a:t>
                    </a:r>
                    <a:endParaRPr lang="es-EC" sz="1000">
                      <a:effectLst/>
                      <a:latin typeface="Times New Roman" panose="02020603050405020304" pitchFamily="18" charset="0"/>
                      <a:ea typeface="Times New Roman" panose="02020603050405020304" pitchFamily="18" charset="0"/>
                    </a:endParaRPr>
                  </a:p>
                  <a:p>
                    <a:pPr algn="ctr">
                      <a:spcAft>
                        <a:spcPts val="0"/>
                      </a:spcAft>
                    </a:pPr>
                    <a:r>
                      <a:rPr lang="es-MX" sz="1000">
                        <a:effectLst/>
                        <a:latin typeface="Times New Roman" panose="02020603050405020304" pitchFamily="18" charset="0"/>
                        <a:ea typeface="Times New Roman" panose="02020603050405020304" pitchFamily="18" charset="0"/>
                      </a:rPr>
                      <a:t> </a:t>
                    </a:r>
                    <a:endParaRPr lang="es-EC" sz="1000">
                      <a:effectLst/>
                      <a:latin typeface="Times New Roman" panose="02020603050405020304" pitchFamily="18" charset="0"/>
                      <a:ea typeface="Times New Roman" panose="02020603050405020304" pitchFamily="18" charset="0"/>
                    </a:endParaRPr>
                  </a:p>
                </p:txBody>
              </p:sp>
              <p:sp>
                <p:nvSpPr>
                  <p:cNvPr id="98" name="Text Box 151"/>
                  <p:cNvSpPr txBox="1">
                    <a:spLocks noChangeArrowheads="1"/>
                  </p:cNvSpPr>
                  <p:nvPr/>
                </p:nvSpPr>
                <p:spPr bwMode="auto">
                  <a:xfrm>
                    <a:off x="2656" y="10385"/>
                    <a:ext cx="1393"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a:effectLst/>
                        <a:latin typeface="Times New Roman" panose="02020603050405020304" pitchFamily="18" charset="0"/>
                        <a:ea typeface="Times New Roman" panose="02020603050405020304" pitchFamily="18" charset="0"/>
                      </a:rPr>
                      <a:t>PLANEACIÓN FINANCIERA Y PRESUPUESTO</a:t>
                    </a:r>
                    <a:endParaRPr lang="es-EC" sz="1000">
                      <a:effectLst/>
                      <a:latin typeface="Times New Roman" panose="02020603050405020304" pitchFamily="18" charset="0"/>
                      <a:ea typeface="Times New Roman" panose="02020603050405020304" pitchFamily="18" charset="0"/>
                    </a:endParaRPr>
                  </a:p>
                  <a:p>
                    <a:pPr algn="ctr">
                      <a:spcAft>
                        <a:spcPts val="0"/>
                      </a:spcAft>
                    </a:pPr>
                    <a:r>
                      <a:rPr lang="es-MX" sz="1000">
                        <a:effectLst/>
                        <a:latin typeface="Times New Roman" panose="02020603050405020304" pitchFamily="18" charset="0"/>
                        <a:ea typeface="Times New Roman" panose="02020603050405020304" pitchFamily="18" charset="0"/>
                      </a:rPr>
                      <a:t> </a:t>
                    </a:r>
                    <a:endParaRPr lang="es-EC" sz="1000">
                      <a:effectLst/>
                      <a:latin typeface="Times New Roman" panose="02020603050405020304" pitchFamily="18" charset="0"/>
                      <a:ea typeface="Times New Roman" panose="02020603050405020304" pitchFamily="18" charset="0"/>
                    </a:endParaRPr>
                  </a:p>
                  <a:p>
                    <a:pPr algn="ctr">
                      <a:spcAft>
                        <a:spcPts val="0"/>
                      </a:spcAft>
                    </a:pPr>
                    <a:r>
                      <a:rPr lang="es-EC" sz="1000">
                        <a:effectLst/>
                        <a:latin typeface="Times New Roman" panose="02020603050405020304" pitchFamily="18" charset="0"/>
                        <a:ea typeface="Times New Roman" panose="02020603050405020304" pitchFamily="18" charset="0"/>
                      </a:rPr>
                      <a:t> </a:t>
                    </a:r>
                  </a:p>
                </p:txBody>
              </p:sp>
              <p:sp>
                <p:nvSpPr>
                  <p:cNvPr id="99" name="Freeform 152"/>
                  <p:cNvSpPr>
                    <a:spLocks noChangeArrowheads="1"/>
                  </p:cNvSpPr>
                  <p:nvPr/>
                </p:nvSpPr>
                <p:spPr bwMode="auto">
                  <a:xfrm>
                    <a:off x="2360" y="8080"/>
                    <a:ext cx="186" cy="2586"/>
                  </a:xfrm>
                  <a:custGeom>
                    <a:avLst/>
                    <a:gdLst>
                      <a:gd name="T0" fmla="*/ 186 w 186"/>
                      <a:gd name="T1" fmla="*/ 2586 h 2586"/>
                      <a:gd name="T2" fmla="*/ 0 w 186"/>
                      <a:gd name="T3" fmla="*/ 2586 h 2586"/>
                      <a:gd name="T4" fmla="*/ 0 w 186"/>
                      <a:gd name="T5" fmla="*/ 0 h 2586"/>
                    </a:gdLst>
                    <a:ahLst/>
                    <a:cxnLst>
                      <a:cxn ang="0">
                        <a:pos x="T0" y="T1"/>
                      </a:cxn>
                      <a:cxn ang="0">
                        <a:pos x="T2" y="T3"/>
                      </a:cxn>
                      <a:cxn ang="0">
                        <a:pos x="T4" y="T5"/>
                      </a:cxn>
                    </a:cxnLst>
                    <a:rect l="0" t="0" r="r" b="b"/>
                    <a:pathLst>
                      <a:path w="186" h="2586">
                        <a:moveTo>
                          <a:pt x="186" y="2586"/>
                        </a:moveTo>
                        <a:lnTo>
                          <a:pt x="0" y="2586"/>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00" name="Freeform 153"/>
                  <p:cNvSpPr>
                    <a:spLocks noChangeArrowheads="1"/>
                  </p:cNvSpPr>
                  <p:nvPr/>
                </p:nvSpPr>
                <p:spPr bwMode="auto">
                  <a:xfrm>
                    <a:off x="2360" y="8080"/>
                    <a:ext cx="186" cy="1866"/>
                  </a:xfrm>
                  <a:custGeom>
                    <a:avLst/>
                    <a:gdLst>
                      <a:gd name="T0" fmla="*/ 186 w 186"/>
                      <a:gd name="T1" fmla="*/ 1866 h 1866"/>
                      <a:gd name="T2" fmla="*/ 0 w 186"/>
                      <a:gd name="T3" fmla="*/ 1866 h 1866"/>
                      <a:gd name="T4" fmla="*/ 0 w 186"/>
                      <a:gd name="T5" fmla="*/ 0 h 1866"/>
                    </a:gdLst>
                    <a:ahLst/>
                    <a:cxnLst>
                      <a:cxn ang="0">
                        <a:pos x="T0" y="T1"/>
                      </a:cxn>
                      <a:cxn ang="0">
                        <a:pos x="T2" y="T3"/>
                      </a:cxn>
                      <a:cxn ang="0">
                        <a:pos x="T4" y="T5"/>
                      </a:cxn>
                    </a:cxnLst>
                    <a:rect l="0" t="0" r="r" b="b"/>
                    <a:pathLst>
                      <a:path w="186" h="1866">
                        <a:moveTo>
                          <a:pt x="186" y="1866"/>
                        </a:moveTo>
                        <a:lnTo>
                          <a:pt x="0" y="1866"/>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01" name="Freeform 154"/>
                  <p:cNvSpPr>
                    <a:spLocks noChangeArrowheads="1"/>
                  </p:cNvSpPr>
                  <p:nvPr/>
                </p:nvSpPr>
                <p:spPr bwMode="auto">
                  <a:xfrm>
                    <a:off x="2360" y="8080"/>
                    <a:ext cx="186" cy="1160"/>
                  </a:xfrm>
                  <a:custGeom>
                    <a:avLst/>
                    <a:gdLst>
                      <a:gd name="T0" fmla="*/ 186 w 186"/>
                      <a:gd name="T1" fmla="*/ 1160 h 1160"/>
                      <a:gd name="T2" fmla="*/ 0 w 186"/>
                      <a:gd name="T3" fmla="*/ 1160 h 1160"/>
                      <a:gd name="T4" fmla="*/ 0 w 186"/>
                      <a:gd name="T5" fmla="*/ 0 h 1160"/>
                    </a:gdLst>
                    <a:ahLst/>
                    <a:cxnLst>
                      <a:cxn ang="0">
                        <a:pos x="T0" y="T1"/>
                      </a:cxn>
                      <a:cxn ang="0">
                        <a:pos x="T2" y="T3"/>
                      </a:cxn>
                      <a:cxn ang="0">
                        <a:pos x="T4" y="T5"/>
                      </a:cxn>
                    </a:cxnLst>
                    <a:rect l="0" t="0" r="r" b="b"/>
                    <a:pathLst>
                      <a:path w="186" h="1160">
                        <a:moveTo>
                          <a:pt x="186" y="1160"/>
                        </a:moveTo>
                        <a:lnTo>
                          <a:pt x="0" y="1160"/>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02" name="Freeform 155"/>
                  <p:cNvSpPr>
                    <a:spLocks noChangeArrowheads="1"/>
                  </p:cNvSpPr>
                  <p:nvPr/>
                </p:nvSpPr>
                <p:spPr bwMode="auto">
                  <a:xfrm>
                    <a:off x="2360" y="8080"/>
                    <a:ext cx="186" cy="453"/>
                  </a:xfrm>
                  <a:custGeom>
                    <a:avLst/>
                    <a:gdLst>
                      <a:gd name="T0" fmla="*/ 186 w 186"/>
                      <a:gd name="T1" fmla="*/ 453 h 453"/>
                      <a:gd name="T2" fmla="*/ 0 w 186"/>
                      <a:gd name="T3" fmla="*/ 453 h 453"/>
                      <a:gd name="T4" fmla="*/ 0 w 186"/>
                      <a:gd name="T5" fmla="*/ 0 h 453"/>
                    </a:gdLst>
                    <a:ahLst/>
                    <a:cxnLst>
                      <a:cxn ang="0">
                        <a:pos x="T0" y="T1"/>
                      </a:cxn>
                      <a:cxn ang="0">
                        <a:pos x="T2" y="T3"/>
                      </a:cxn>
                      <a:cxn ang="0">
                        <a:pos x="T4" y="T5"/>
                      </a:cxn>
                    </a:cxnLst>
                    <a:rect l="0" t="0" r="r" b="b"/>
                    <a:pathLst>
                      <a:path w="186" h="453">
                        <a:moveTo>
                          <a:pt x="186" y="453"/>
                        </a:moveTo>
                        <a:lnTo>
                          <a:pt x="0" y="453"/>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nvGrpSpPr>
                  <p:cNvPr id="103" name="Group 156"/>
                  <p:cNvGrpSpPr>
                    <a:grpSpLocks/>
                  </p:cNvGrpSpPr>
                  <p:nvPr/>
                </p:nvGrpSpPr>
                <p:grpSpPr bwMode="auto">
                  <a:xfrm>
                    <a:off x="1665" y="4733"/>
                    <a:ext cx="7805" cy="3463"/>
                    <a:chOff x="1665" y="4733"/>
                    <a:chExt cx="7805" cy="3463"/>
                  </a:xfrm>
                </p:grpSpPr>
                <p:sp>
                  <p:nvSpPr>
                    <p:cNvPr id="104" name="Text Box 157"/>
                    <p:cNvSpPr txBox="1">
                      <a:spLocks noChangeArrowheads="1"/>
                    </p:cNvSpPr>
                    <p:nvPr/>
                  </p:nvSpPr>
                  <p:spPr bwMode="auto">
                    <a:xfrm>
                      <a:off x="6240" y="5549"/>
                      <a:ext cx="1393"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a:effectLst/>
                          <a:latin typeface="Times New Roman" panose="02020603050405020304" pitchFamily="18" charset="0"/>
                          <a:ea typeface="Times New Roman" panose="02020603050405020304" pitchFamily="18" charset="0"/>
                        </a:rPr>
                        <a:t>AUDITORIA</a:t>
                      </a:r>
                      <a:endParaRPr lang="es-EC" sz="1000">
                        <a:effectLst/>
                        <a:latin typeface="Times New Roman" panose="02020603050405020304" pitchFamily="18" charset="0"/>
                        <a:ea typeface="Times New Roman" panose="02020603050405020304" pitchFamily="18" charset="0"/>
                      </a:endParaRPr>
                    </a:p>
                    <a:p>
                      <a:pPr algn="ctr">
                        <a:spcAft>
                          <a:spcPts val="0"/>
                        </a:spcAft>
                      </a:pPr>
                      <a:r>
                        <a:rPr lang="es-MX" sz="1000">
                          <a:effectLst/>
                          <a:latin typeface="Times New Roman" panose="02020603050405020304" pitchFamily="18" charset="0"/>
                          <a:ea typeface="Times New Roman" panose="02020603050405020304" pitchFamily="18" charset="0"/>
                        </a:rPr>
                        <a:t> </a:t>
                      </a:r>
                      <a:endParaRPr lang="es-EC" sz="1000">
                        <a:effectLst/>
                        <a:latin typeface="Times New Roman" panose="02020603050405020304" pitchFamily="18" charset="0"/>
                        <a:ea typeface="Times New Roman" panose="02020603050405020304" pitchFamily="18" charset="0"/>
                      </a:endParaRPr>
                    </a:p>
                  </p:txBody>
                </p:sp>
                <p:grpSp>
                  <p:nvGrpSpPr>
                    <p:cNvPr id="105" name="Group 158"/>
                    <p:cNvGrpSpPr>
                      <a:grpSpLocks/>
                    </p:cNvGrpSpPr>
                    <p:nvPr/>
                  </p:nvGrpSpPr>
                  <p:grpSpPr bwMode="auto">
                    <a:xfrm>
                      <a:off x="1665" y="4733"/>
                      <a:ext cx="7805" cy="3463"/>
                      <a:chOff x="1653" y="4733"/>
                      <a:chExt cx="7805" cy="3463"/>
                    </a:xfrm>
                  </p:grpSpPr>
                  <p:sp>
                    <p:nvSpPr>
                      <p:cNvPr id="106" name="Freeform 159"/>
                      <p:cNvSpPr>
                        <a:spLocks noChangeArrowheads="1"/>
                      </p:cNvSpPr>
                      <p:nvPr/>
                    </p:nvSpPr>
                    <p:spPr bwMode="auto">
                      <a:xfrm>
                        <a:off x="2360" y="5226"/>
                        <a:ext cx="3746" cy="2347"/>
                      </a:xfrm>
                      <a:custGeom>
                        <a:avLst/>
                        <a:gdLst>
                          <a:gd name="T0" fmla="*/ 0 w 3746"/>
                          <a:gd name="T1" fmla="*/ 2333 h 2347"/>
                          <a:gd name="T2" fmla="*/ 0 w 3746"/>
                          <a:gd name="T3" fmla="*/ 2186 h 2347"/>
                          <a:gd name="T4" fmla="*/ 3746 w 3746"/>
                          <a:gd name="T5" fmla="*/ 2186 h 2347"/>
                          <a:gd name="T6" fmla="*/ 3746 w 3746"/>
                          <a:gd name="T7" fmla="*/ 0 h 2347"/>
                        </a:gdLst>
                        <a:ahLst/>
                        <a:cxnLst>
                          <a:cxn ang="0">
                            <a:pos x="T0" y="T1"/>
                          </a:cxn>
                          <a:cxn ang="0">
                            <a:pos x="T2" y="T3"/>
                          </a:cxn>
                          <a:cxn ang="0">
                            <a:pos x="T4" y="T5"/>
                          </a:cxn>
                          <a:cxn ang="0">
                            <a:pos x="T6" y="T7"/>
                          </a:cxn>
                        </a:cxnLst>
                        <a:rect l="0" t="0" r="r" b="b"/>
                        <a:pathLst>
                          <a:path w="3746" h="2347">
                            <a:moveTo>
                              <a:pt x="0" y="2333"/>
                            </a:moveTo>
                            <a:lnTo>
                              <a:pt x="0" y="2186"/>
                            </a:lnTo>
                            <a:lnTo>
                              <a:pt x="3746" y="2186"/>
                            </a:lnTo>
                            <a:lnTo>
                              <a:pt x="3746"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07" name="Freeform 160"/>
                      <p:cNvSpPr>
                        <a:spLocks noChangeArrowheads="1"/>
                      </p:cNvSpPr>
                      <p:nvPr/>
                    </p:nvSpPr>
                    <p:spPr bwMode="auto">
                      <a:xfrm>
                        <a:off x="3186" y="7586"/>
                        <a:ext cx="1267" cy="480"/>
                      </a:xfrm>
                      <a:custGeom>
                        <a:avLst/>
                        <a:gdLst>
                          <a:gd name="T0" fmla="*/ 213 w 1267"/>
                          <a:gd name="T1" fmla="*/ 0 h 480"/>
                          <a:gd name="T2" fmla="*/ 186 w 1267"/>
                          <a:gd name="T3" fmla="*/ 13 h 480"/>
                          <a:gd name="T4" fmla="*/ 146 w 1267"/>
                          <a:gd name="T5" fmla="*/ 13 h 480"/>
                          <a:gd name="T6" fmla="*/ 106 w 1267"/>
                          <a:gd name="T7" fmla="*/ 40 h 480"/>
                          <a:gd name="T8" fmla="*/ 80 w 1267"/>
                          <a:gd name="T9" fmla="*/ 53 h 480"/>
                          <a:gd name="T10" fmla="*/ 53 w 1267"/>
                          <a:gd name="T11" fmla="*/ 80 h 480"/>
                          <a:gd name="T12" fmla="*/ 40 w 1267"/>
                          <a:gd name="T13" fmla="*/ 106 h 480"/>
                          <a:gd name="T14" fmla="*/ 13 w 1267"/>
                          <a:gd name="T15" fmla="*/ 146 h 480"/>
                          <a:gd name="T16" fmla="*/ 13 w 1267"/>
                          <a:gd name="T17" fmla="*/ 186 h 480"/>
                          <a:gd name="T18" fmla="*/ 0 w 1267"/>
                          <a:gd name="T19" fmla="*/ 213 h 480"/>
                          <a:gd name="T20" fmla="*/ 0 w 1267"/>
                          <a:gd name="T21" fmla="*/ 253 h 480"/>
                          <a:gd name="T22" fmla="*/ 13 w 1267"/>
                          <a:gd name="T23" fmla="*/ 293 h 480"/>
                          <a:gd name="T24" fmla="*/ 13 w 1267"/>
                          <a:gd name="T25" fmla="*/ 333 h 480"/>
                          <a:gd name="T26" fmla="*/ 40 w 1267"/>
                          <a:gd name="T27" fmla="*/ 360 h 480"/>
                          <a:gd name="T28" fmla="*/ 53 w 1267"/>
                          <a:gd name="T29" fmla="*/ 386 h 480"/>
                          <a:gd name="T30" fmla="*/ 80 w 1267"/>
                          <a:gd name="T31" fmla="*/ 413 h 480"/>
                          <a:gd name="T32" fmla="*/ 106 w 1267"/>
                          <a:gd name="T33" fmla="*/ 440 h 480"/>
                          <a:gd name="T34" fmla="*/ 146 w 1267"/>
                          <a:gd name="T35" fmla="*/ 453 h 480"/>
                          <a:gd name="T36" fmla="*/ 186 w 1267"/>
                          <a:gd name="T37" fmla="*/ 466 h 480"/>
                          <a:gd name="T38" fmla="*/ 213 w 1267"/>
                          <a:gd name="T39" fmla="*/ 480 h 480"/>
                          <a:gd name="T40" fmla="*/ 1026 w 1267"/>
                          <a:gd name="T41" fmla="*/ 480 h 480"/>
                          <a:gd name="T42" fmla="*/ 1053 w 1267"/>
                          <a:gd name="T43" fmla="*/ 466 h 480"/>
                          <a:gd name="T44" fmla="*/ 1093 w 1267"/>
                          <a:gd name="T45" fmla="*/ 466 h 480"/>
                          <a:gd name="T46" fmla="*/ 1133 w 1267"/>
                          <a:gd name="T47" fmla="*/ 453 h 480"/>
                          <a:gd name="T48" fmla="*/ 1160 w 1267"/>
                          <a:gd name="T49" fmla="*/ 426 h 480"/>
                          <a:gd name="T50" fmla="*/ 1186 w 1267"/>
                          <a:gd name="T51" fmla="*/ 400 h 480"/>
                          <a:gd name="T52" fmla="*/ 1213 w 1267"/>
                          <a:gd name="T53" fmla="*/ 373 h 480"/>
                          <a:gd name="T54" fmla="*/ 1226 w 1267"/>
                          <a:gd name="T55" fmla="*/ 346 h 480"/>
                          <a:gd name="T56" fmla="*/ 1240 w 1267"/>
                          <a:gd name="T57" fmla="*/ 306 h 480"/>
                          <a:gd name="T58" fmla="*/ 1253 w 1267"/>
                          <a:gd name="T59" fmla="*/ 280 h 480"/>
                          <a:gd name="T60" fmla="*/ 1253 w 1267"/>
                          <a:gd name="T61" fmla="*/ 240 h 480"/>
                          <a:gd name="T62" fmla="*/ 1253 w 1267"/>
                          <a:gd name="T63" fmla="*/ 200 h 480"/>
                          <a:gd name="T64" fmla="*/ 1240 w 1267"/>
                          <a:gd name="T65" fmla="*/ 160 h 480"/>
                          <a:gd name="T66" fmla="*/ 1226 w 1267"/>
                          <a:gd name="T67" fmla="*/ 133 h 480"/>
                          <a:gd name="T68" fmla="*/ 1213 w 1267"/>
                          <a:gd name="T69" fmla="*/ 93 h 480"/>
                          <a:gd name="T70" fmla="*/ 1186 w 1267"/>
                          <a:gd name="T71" fmla="*/ 66 h 480"/>
                          <a:gd name="T72" fmla="*/ 1160 w 1267"/>
                          <a:gd name="T73" fmla="*/ 40 h 480"/>
                          <a:gd name="T74" fmla="*/ 1133 w 1267"/>
                          <a:gd name="T75" fmla="*/ 26 h 480"/>
                          <a:gd name="T76" fmla="*/ 1093 w 1267"/>
                          <a:gd name="T77" fmla="*/ 13 h 480"/>
                          <a:gd name="T78" fmla="*/ 1053 w 1267"/>
                          <a:gd name="T79" fmla="*/ 0 h 480"/>
                          <a:gd name="T80" fmla="*/ 1026 w 1267"/>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7" h="480">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026" y="480"/>
                            </a:lnTo>
                            <a:lnTo>
                              <a:pt x="1040" y="480"/>
                            </a:lnTo>
                            <a:lnTo>
                              <a:pt x="1053" y="466"/>
                            </a:lnTo>
                            <a:lnTo>
                              <a:pt x="1080" y="466"/>
                            </a:lnTo>
                            <a:lnTo>
                              <a:pt x="1093" y="466"/>
                            </a:lnTo>
                            <a:lnTo>
                              <a:pt x="1106" y="453"/>
                            </a:lnTo>
                            <a:lnTo>
                              <a:pt x="1133" y="453"/>
                            </a:lnTo>
                            <a:lnTo>
                              <a:pt x="1146" y="440"/>
                            </a:lnTo>
                            <a:lnTo>
                              <a:pt x="1160" y="426"/>
                            </a:lnTo>
                            <a:lnTo>
                              <a:pt x="1173" y="413"/>
                            </a:lnTo>
                            <a:lnTo>
                              <a:pt x="1186" y="400"/>
                            </a:lnTo>
                            <a:lnTo>
                              <a:pt x="1200" y="386"/>
                            </a:lnTo>
                            <a:lnTo>
                              <a:pt x="1213" y="373"/>
                            </a:lnTo>
                            <a:lnTo>
                              <a:pt x="1226" y="360"/>
                            </a:lnTo>
                            <a:lnTo>
                              <a:pt x="1226" y="346"/>
                            </a:lnTo>
                            <a:lnTo>
                              <a:pt x="1240" y="333"/>
                            </a:lnTo>
                            <a:lnTo>
                              <a:pt x="1240" y="306"/>
                            </a:lnTo>
                            <a:lnTo>
                              <a:pt x="1253" y="293"/>
                            </a:lnTo>
                            <a:lnTo>
                              <a:pt x="1253" y="280"/>
                            </a:lnTo>
                            <a:lnTo>
                              <a:pt x="1253" y="253"/>
                            </a:lnTo>
                            <a:lnTo>
                              <a:pt x="1253" y="240"/>
                            </a:lnTo>
                            <a:lnTo>
                              <a:pt x="1253" y="213"/>
                            </a:lnTo>
                            <a:lnTo>
                              <a:pt x="1253" y="200"/>
                            </a:lnTo>
                            <a:lnTo>
                              <a:pt x="1253" y="186"/>
                            </a:lnTo>
                            <a:lnTo>
                              <a:pt x="1240" y="160"/>
                            </a:lnTo>
                            <a:lnTo>
                              <a:pt x="1240" y="146"/>
                            </a:lnTo>
                            <a:lnTo>
                              <a:pt x="1226" y="133"/>
                            </a:lnTo>
                            <a:lnTo>
                              <a:pt x="1226" y="106"/>
                            </a:lnTo>
                            <a:lnTo>
                              <a:pt x="1213" y="93"/>
                            </a:lnTo>
                            <a:lnTo>
                              <a:pt x="1200" y="80"/>
                            </a:lnTo>
                            <a:lnTo>
                              <a:pt x="1186" y="66"/>
                            </a:lnTo>
                            <a:lnTo>
                              <a:pt x="1173" y="53"/>
                            </a:lnTo>
                            <a:lnTo>
                              <a:pt x="1160" y="40"/>
                            </a:lnTo>
                            <a:lnTo>
                              <a:pt x="1146" y="40"/>
                            </a:lnTo>
                            <a:lnTo>
                              <a:pt x="1133" y="26"/>
                            </a:lnTo>
                            <a:lnTo>
                              <a:pt x="1106" y="13"/>
                            </a:lnTo>
                            <a:lnTo>
                              <a:pt x="1093" y="13"/>
                            </a:lnTo>
                            <a:lnTo>
                              <a:pt x="1080" y="13"/>
                            </a:lnTo>
                            <a:lnTo>
                              <a:pt x="1053" y="0"/>
                            </a:lnTo>
                            <a:lnTo>
                              <a:pt x="1040" y="0"/>
                            </a:lnTo>
                            <a:lnTo>
                              <a:pt x="1026" y="0"/>
                            </a:lnTo>
                            <a:lnTo>
                              <a:pt x="240" y="0"/>
                            </a:lnTo>
                            <a:close/>
                          </a:path>
                        </a:pathLst>
                      </a:custGeom>
                      <a:noFill/>
                      <a:ln w="28575">
                        <a:solidFill>
                          <a:srgbClr val="4C6D8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08" name="Freeform 161"/>
                      <p:cNvSpPr>
                        <a:spLocks noChangeArrowheads="1"/>
                      </p:cNvSpPr>
                      <p:nvPr/>
                    </p:nvSpPr>
                    <p:spPr bwMode="auto">
                      <a:xfrm>
                        <a:off x="4653" y="7586"/>
                        <a:ext cx="1267" cy="480"/>
                      </a:xfrm>
                      <a:custGeom>
                        <a:avLst/>
                        <a:gdLst>
                          <a:gd name="T0" fmla="*/ 213 w 1267"/>
                          <a:gd name="T1" fmla="*/ 0 h 480"/>
                          <a:gd name="T2" fmla="*/ 186 w 1267"/>
                          <a:gd name="T3" fmla="*/ 13 h 480"/>
                          <a:gd name="T4" fmla="*/ 146 w 1267"/>
                          <a:gd name="T5" fmla="*/ 13 h 480"/>
                          <a:gd name="T6" fmla="*/ 106 w 1267"/>
                          <a:gd name="T7" fmla="*/ 40 h 480"/>
                          <a:gd name="T8" fmla="*/ 80 w 1267"/>
                          <a:gd name="T9" fmla="*/ 53 h 480"/>
                          <a:gd name="T10" fmla="*/ 53 w 1267"/>
                          <a:gd name="T11" fmla="*/ 80 h 480"/>
                          <a:gd name="T12" fmla="*/ 40 w 1267"/>
                          <a:gd name="T13" fmla="*/ 106 h 480"/>
                          <a:gd name="T14" fmla="*/ 13 w 1267"/>
                          <a:gd name="T15" fmla="*/ 146 h 480"/>
                          <a:gd name="T16" fmla="*/ 13 w 1267"/>
                          <a:gd name="T17" fmla="*/ 186 h 480"/>
                          <a:gd name="T18" fmla="*/ 0 w 1267"/>
                          <a:gd name="T19" fmla="*/ 213 h 480"/>
                          <a:gd name="T20" fmla="*/ 0 w 1267"/>
                          <a:gd name="T21" fmla="*/ 253 h 480"/>
                          <a:gd name="T22" fmla="*/ 13 w 1267"/>
                          <a:gd name="T23" fmla="*/ 293 h 480"/>
                          <a:gd name="T24" fmla="*/ 13 w 1267"/>
                          <a:gd name="T25" fmla="*/ 333 h 480"/>
                          <a:gd name="T26" fmla="*/ 40 w 1267"/>
                          <a:gd name="T27" fmla="*/ 360 h 480"/>
                          <a:gd name="T28" fmla="*/ 53 w 1267"/>
                          <a:gd name="T29" fmla="*/ 386 h 480"/>
                          <a:gd name="T30" fmla="*/ 80 w 1267"/>
                          <a:gd name="T31" fmla="*/ 413 h 480"/>
                          <a:gd name="T32" fmla="*/ 106 w 1267"/>
                          <a:gd name="T33" fmla="*/ 440 h 480"/>
                          <a:gd name="T34" fmla="*/ 146 w 1267"/>
                          <a:gd name="T35" fmla="*/ 453 h 480"/>
                          <a:gd name="T36" fmla="*/ 186 w 1267"/>
                          <a:gd name="T37" fmla="*/ 466 h 480"/>
                          <a:gd name="T38" fmla="*/ 213 w 1267"/>
                          <a:gd name="T39" fmla="*/ 480 h 480"/>
                          <a:gd name="T40" fmla="*/ 1026 w 1267"/>
                          <a:gd name="T41" fmla="*/ 480 h 480"/>
                          <a:gd name="T42" fmla="*/ 1053 w 1267"/>
                          <a:gd name="T43" fmla="*/ 466 h 480"/>
                          <a:gd name="T44" fmla="*/ 1093 w 1267"/>
                          <a:gd name="T45" fmla="*/ 466 h 480"/>
                          <a:gd name="T46" fmla="*/ 1133 w 1267"/>
                          <a:gd name="T47" fmla="*/ 453 h 480"/>
                          <a:gd name="T48" fmla="*/ 1160 w 1267"/>
                          <a:gd name="T49" fmla="*/ 426 h 480"/>
                          <a:gd name="T50" fmla="*/ 1186 w 1267"/>
                          <a:gd name="T51" fmla="*/ 400 h 480"/>
                          <a:gd name="T52" fmla="*/ 1213 w 1267"/>
                          <a:gd name="T53" fmla="*/ 373 h 480"/>
                          <a:gd name="T54" fmla="*/ 1226 w 1267"/>
                          <a:gd name="T55" fmla="*/ 346 h 480"/>
                          <a:gd name="T56" fmla="*/ 1240 w 1267"/>
                          <a:gd name="T57" fmla="*/ 306 h 480"/>
                          <a:gd name="T58" fmla="*/ 1253 w 1267"/>
                          <a:gd name="T59" fmla="*/ 280 h 480"/>
                          <a:gd name="T60" fmla="*/ 1253 w 1267"/>
                          <a:gd name="T61" fmla="*/ 240 h 480"/>
                          <a:gd name="T62" fmla="*/ 1253 w 1267"/>
                          <a:gd name="T63" fmla="*/ 200 h 480"/>
                          <a:gd name="T64" fmla="*/ 1240 w 1267"/>
                          <a:gd name="T65" fmla="*/ 160 h 480"/>
                          <a:gd name="T66" fmla="*/ 1226 w 1267"/>
                          <a:gd name="T67" fmla="*/ 133 h 480"/>
                          <a:gd name="T68" fmla="*/ 1213 w 1267"/>
                          <a:gd name="T69" fmla="*/ 93 h 480"/>
                          <a:gd name="T70" fmla="*/ 1186 w 1267"/>
                          <a:gd name="T71" fmla="*/ 66 h 480"/>
                          <a:gd name="T72" fmla="*/ 1160 w 1267"/>
                          <a:gd name="T73" fmla="*/ 40 h 480"/>
                          <a:gd name="T74" fmla="*/ 1133 w 1267"/>
                          <a:gd name="T75" fmla="*/ 26 h 480"/>
                          <a:gd name="T76" fmla="*/ 1093 w 1267"/>
                          <a:gd name="T77" fmla="*/ 13 h 480"/>
                          <a:gd name="T78" fmla="*/ 1053 w 1267"/>
                          <a:gd name="T79" fmla="*/ 0 h 480"/>
                          <a:gd name="T80" fmla="*/ 1026 w 1267"/>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7" h="480">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026" y="480"/>
                            </a:lnTo>
                            <a:lnTo>
                              <a:pt x="1040" y="480"/>
                            </a:lnTo>
                            <a:lnTo>
                              <a:pt x="1053" y="466"/>
                            </a:lnTo>
                            <a:lnTo>
                              <a:pt x="1080" y="466"/>
                            </a:lnTo>
                            <a:lnTo>
                              <a:pt x="1093" y="466"/>
                            </a:lnTo>
                            <a:lnTo>
                              <a:pt x="1106" y="453"/>
                            </a:lnTo>
                            <a:lnTo>
                              <a:pt x="1133" y="453"/>
                            </a:lnTo>
                            <a:lnTo>
                              <a:pt x="1146" y="440"/>
                            </a:lnTo>
                            <a:lnTo>
                              <a:pt x="1160" y="426"/>
                            </a:lnTo>
                            <a:lnTo>
                              <a:pt x="1173" y="413"/>
                            </a:lnTo>
                            <a:lnTo>
                              <a:pt x="1186" y="400"/>
                            </a:lnTo>
                            <a:lnTo>
                              <a:pt x="1200" y="386"/>
                            </a:lnTo>
                            <a:lnTo>
                              <a:pt x="1213" y="373"/>
                            </a:lnTo>
                            <a:lnTo>
                              <a:pt x="1226" y="360"/>
                            </a:lnTo>
                            <a:lnTo>
                              <a:pt x="1226" y="346"/>
                            </a:lnTo>
                            <a:lnTo>
                              <a:pt x="1240" y="333"/>
                            </a:lnTo>
                            <a:lnTo>
                              <a:pt x="1240" y="306"/>
                            </a:lnTo>
                            <a:lnTo>
                              <a:pt x="1253" y="293"/>
                            </a:lnTo>
                            <a:lnTo>
                              <a:pt x="1253" y="280"/>
                            </a:lnTo>
                            <a:lnTo>
                              <a:pt x="1253" y="253"/>
                            </a:lnTo>
                            <a:lnTo>
                              <a:pt x="1253" y="240"/>
                            </a:lnTo>
                            <a:lnTo>
                              <a:pt x="1253" y="213"/>
                            </a:lnTo>
                            <a:lnTo>
                              <a:pt x="1253" y="200"/>
                            </a:lnTo>
                            <a:lnTo>
                              <a:pt x="1253" y="186"/>
                            </a:lnTo>
                            <a:lnTo>
                              <a:pt x="1240" y="160"/>
                            </a:lnTo>
                            <a:lnTo>
                              <a:pt x="1240" y="146"/>
                            </a:lnTo>
                            <a:lnTo>
                              <a:pt x="1226" y="133"/>
                            </a:lnTo>
                            <a:lnTo>
                              <a:pt x="1226" y="106"/>
                            </a:lnTo>
                            <a:lnTo>
                              <a:pt x="1213" y="93"/>
                            </a:lnTo>
                            <a:lnTo>
                              <a:pt x="1200" y="80"/>
                            </a:lnTo>
                            <a:lnTo>
                              <a:pt x="1186" y="66"/>
                            </a:lnTo>
                            <a:lnTo>
                              <a:pt x="1173" y="53"/>
                            </a:lnTo>
                            <a:lnTo>
                              <a:pt x="1160" y="40"/>
                            </a:lnTo>
                            <a:lnTo>
                              <a:pt x="1146" y="40"/>
                            </a:lnTo>
                            <a:lnTo>
                              <a:pt x="1133" y="26"/>
                            </a:lnTo>
                            <a:lnTo>
                              <a:pt x="1106" y="13"/>
                            </a:lnTo>
                            <a:lnTo>
                              <a:pt x="1093" y="13"/>
                            </a:lnTo>
                            <a:lnTo>
                              <a:pt x="1080" y="13"/>
                            </a:lnTo>
                            <a:lnTo>
                              <a:pt x="1053" y="0"/>
                            </a:lnTo>
                            <a:lnTo>
                              <a:pt x="1040" y="0"/>
                            </a:lnTo>
                            <a:lnTo>
                              <a:pt x="1026" y="0"/>
                            </a:lnTo>
                            <a:lnTo>
                              <a:pt x="240" y="0"/>
                            </a:lnTo>
                            <a:close/>
                          </a:path>
                        </a:pathLst>
                      </a:custGeom>
                      <a:solidFill>
                        <a:schemeClr val="accent1"/>
                      </a:solidFill>
                      <a:ln w="28575">
                        <a:solidFill>
                          <a:srgbClr val="4C6D80"/>
                        </a:solidFill>
                        <a:round/>
                        <a:headEnd/>
                        <a:tailEnd/>
                      </a:ln>
                      <a:extLst/>
                    </p:spPr>
                    <p:txBody>
                      <a:bodyPr rot="0" vert="horz" wrap="square" lIns="91440" tIns="45720" rIns="91440" bIns="45720" anchor="t" anchorCtr="0" upright="1">
                        <a:noAutofit/>
                      </a:bodyPr>
                      <a:lstStyle/>
                      <a:p>
                        <a:endParaRPr lang="es-EC"/>
                      </a:p>
                    </p:txBody>
                  </p:sp>
                  <p:sp>
                    <p:nvSpPr>
                      <p:cNvPr id="109" name="Freeform 162"/>
                      <p:cNvSpPr>
                        <a:spLocks noChangeArrowheads="1"/>
                      </p:cNvSpPr>
                      <p:nvPr/>
                    </p:nvSpPr>
                    <p:spPr bwMode="auto">
                      <a:xfrm>
                        <a:off x="6120" y="7586"/>
                        <a:ext cx="1266" cy="480"/>
                      </a:xfrm>
                      <a:custGeom>
                        <a:avLst/>
                        <a:gdLst>
                          <a:gd name="T0" fmla="*/ 213 w 1266"/>
                          <a:gd name="T1" fmla="*/ 0 h 480"/>
                          <a:gd name="T2" fmla="*/ 186 w 1266"/>
                          <a:gd name="T3" fmla="*/ 13 h 480"/>
                          <a:gd name="T4" fmla="*/ 146 w 1266"/>
                          <a:gd name="T5" fmla="*/ 13 h 480"/>
                          <a:gd name="T6" fmla="*/ 106 w 1266"/>
                          <a:gd name="T7" fmla="*/ 40 h 480"/>
                          <a:gd name="T8" fmla="*/ 80 w 1266"/>
                          <a:gd name="T9" fmla="*/ 53 h 480"/>
                          <a:gd name="T10" fmla="*/ 53 w 1266"/>
                          <a:gd name="T11" fmla="*/ 80 h 480"/>
                          <a:gd name="T12" fmla="*/ 40 w 1266"/>
                          <a:gd name="T13" fmla="*/ 106 h 480"/>
                          <a:gd name="T14" fmla="*/ 13 w 1266"/>
                          <a:gd name="T15" fmla="*/ 146 h 480"/>
                          <a:gd name="T16" fmla="*/ 13 w 1266"/>
                          <a:gd name="T17" fmla="*/ 186 h 480"/>
                          <a:gd name="T18" fmla="*/ 0 w 1266"/>
                          <a:gd name="T19" fmla="*/ 213 h 480"/>
                          <a:gd name="T20" fmla="*/ 0 w 1266"/>
                          <a:gd name="T21" fmla="*/ 253 h 480"/>
                          <a:gd name="T22" fmla="*/ 13 w 1266"/>
                          <a:gd name="T23" fmla="*/ 293 h 480"/>
                          <a:gd name="T24" fmla="*/ 13 w 1266"/>
                          <a:gd name="T25" fmla="*/ 333 h 480"/>
                          <a:gd name="T26" fmla="*/ 40 w 1266"/>
                          <a:gd name="T27" fmla="*/ 360 h 480"/>
                          <a:gd name="T28" fmla="*/ 53 w 1266"/>
                          <a:gd name="T29" fmla="*/ 386 h 480"/>
                          <a:gd name="T30" fmla="*/ 80 w 1266"/>
                          <a:gd name="T31" fmla="*/ 413 h 480"/>
                          <a:gd name="T32" fmla="*/ 106 w 1266"/>
                          <a:gd name="T33" fmla="*/ 440 h 480"/>
                          <a:gd name="T34" fmla="*/ 146 w 1266"/>
                          <a:gd name="T35" fmla="*/ 453 h 480"/>
                          <a:gd name="T36" fmla="*/ 186 w 1266"/>
                          <a:gd name="T37" fmla="*/ 466 h 480"/>
                          <a:gd name="T38" fmla="*/ 213 w 1266"/>
                          <a:gd name="T39" fmla="*/ 480 h 480"/>
                          <a:gd name="T40" fmla="*/ 1026 w 1266"/>
                          <a:gd name="T41" fmla="*/ 480 h 480"/>
                          <a:gd name="T42" fmla="*/ 1053 w 1266"/>
                          <a:gd name="T43" fmla="*/ 466 h 480"/>
                          <a:gd name="T44" fmla="*/ 1093 w 1266"/>
                          <a:gd name="T45" fmla="*/ 466 h 480"/>
                          <a:gd name="T46" fmla="*/ 1133 w 1266"/>
                          <a:gd name="T47" fmla="*/ 453 h 480"/>
                          <a:gd name="T48" fmla="*/ 1160 w 1266"/>
                          <a:gd name="T49" fmla="*/ 426 h 480"/>
                          <a:gd name="T50" fmla="*/ 1186 w 1266"/>
                          <a:gd name="T51" fmla="*/ 400 h 480"/>
                          <a:gd name="T52" fmla="*/ 1213 w 1266"/>
                          <a:gd name="T53" fmla="*/ 373 h 480"/>
                          <a:gd name="T54" fmla="*/ 1226 w 1266"/>
                          <a:gd name="T55" fmla="*/ 346 h 480"/>
                          <a:gd name="T56" fmla="*/ 1240 w 1266"/>
                          <a:gd name="T57" fmla="*/ 306 h 480"/>
                          <a:gd name="T58" fmla="*/ 1253 w 1266"/>
                          <a:gd name="T59" fmla="*/ 280 h 480"/>
                          <a:gd name="T60" fmla="*/ 1253 w 1266"/>
                          <a:gd name="T61" fmla="*/ 240 h 480"/>
                          <a:gd name="T62" fmla="*/ 1253 w 1266"/>
                          <a:gd name="T63" fmla="*/ 200 h 480"/>
                          <a:gd name="T64" fmla="*/ 1240 w 1266"/>
                          <a:gd name="T65" fmla="*/ 160 h 480"/>
                          <a:gd name="T66" fmla="*/ 1226 w 1266"/>
                          <a:gd name="T67" fmla="*/ 133 h 480"/>
                          <a:gd name="T68" fmla="*/ 1213 w 1266"/>
                          <a:gd name="T69" fmla="*/ 93 h 480"/>
                          <a:gd name="T70" fmla="*/ 1186 w 1266"/>
                          <a:gd name="T71" fmla="*/ 66 h 480"/>
                          <a:gd name="T72" fmla="*/ 1160 w 1266"/>
                          <a:gd name="T73" fmla="*/ 40 h 480"/>
                          <a:gd name="T74" fmla="*/ 1133 w 1266"/>
                          <a:gd name="T75" fmla="*/ 26 h 480"/>
                          <a:gd name="T76" fmla="*/ 1093 w 1266"/>
                          <a:gd name="T77" fmla="*/ 13 h 480"/>
                          <a:gd name="T78" fmla="*/ 1053 w 1266"/>
                          <a:gd name="T79" fmla="*/ 0 h 480"/>
                          <a:gd name="T80" fmla="*/ 1026 w 1266"/>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6" h="480">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026" y="480"/>
                            </a:lnTo>
                            <a:lnTo>
                              <a:pt x="1040" y="480"/>
                            </a:lnTo>
                            <a:lnTo>
                              <a:pt x="1053" y="466"/>
                            </a:lnTo>
                            <a:lnTo>
                              <a:pt x="1080" y="466"/>
                            </a:lnTo>
                            <a:lnTo>
                              <a:pt x="1093" y="466"/>
                            </a:lnTo>
                            <a:lnTo>
                              <a:pt x="1106" y="453"/>
                            </a:lnTo>
                            <a:lnTo>
                              <a:pt x="1133" y="453"/>
                            </a:lnTo>
                            <a:lnTo>
                              <a:pt x="1146" y="440"/>
                            </a:lnTo>
                            <a:lnTo>
                              <a:pt x="1160" y="426"/>
                            </a:lnTo>
                            <a:lnTo>
                              <a:pt x="1173" y="413"/>
                            </a:lnTo>
                            <a:lnTo>
                              <a:pt x="1186" y="400"/>
                            </a:lnTo>
                            <a:lnTo>
                              <a:pt x="1200" y="386"/>
                            </a:lnTo>
                            <a:lnTo>
                              <a:pt x="1213" y="373"/>
                            </a:lnTo>
                            <a:lnTo>
                              <a:pt x="1226" y="360"/>
                            </a:lnTo>
                            <a:lnTo>
                              <a:pt x="1226" y="346"/>
                            </a:lnTo>
                            <a:lnTo>
                              <a:pt x="1240" y="333"/>
                            </a:lnTo>
                            <a:lnTo>
                              <a:pt x="1240" y="306"/>
                            </a:lnTo>
                            <a:lnTo>
                              <a:pt x="1253" y="293"/>
                            </a:lnTo>
                            <a:lnTo>
                              <a:pt x="1253" y="280"/>
                            </a:lnTo>
                            <a:lnTo>
                              <a:pt x="1253" y="253"/>
                            </a:lnTo>
                            <a:lnTo>
                              <a:pt x="1253" y="240"/>
                            </a:lnTo>
                            <a:lnTo>
                              <a:pt x="1253" y="213"/>
                            </a:lnTo>
                            <a:lnTo>
                              <a:pt x="1253" y="200"/>
                            </a:lnTo>
                            <a:lnTo>
                              <a:pt x="1253" y="186"/>
                            </a:lnTo>
                            <a:lnTo>
                              <a:pt x="1240" y="160"/>
                            </a:lnTo>
                            <a:lnTo>
                              <a:pt x="1240" y="146"/>
                            </a:lnTo>
                            <a:lnTo>
                              <a:pt x="1226" y="133"/>
                            </a:lnTo>
                            <a:lnTo>
                              <a:pt x="1226" y="106"/>
                            </a:lnTo>
                            <a:lnTo>
                              <a:pt x="1213" y="93"/>
                            </a:lnTo>
                            <a:lnTo>
                              <a:pt x="1200" y="80"/>
                            </a:lnTo>
                            <a:lnTo>
                              <a:pt x="1186" y="66"/>
                            </a:lnTo>
                            <a:lnTo>
                              <a:pt x="1173" y="53"/>
                            </a:lnTo>
                            <a:lnTo>
                              <a:pt x="1160" y="40"/>
                            </a:lnTo>
                            <a:lnTo>
                              <a:pt x="1146" y="40"/>
                            </a:lnTo>
                            <a:lnTo>
                              <a:pt x="1133" y="26"/>
                            </a:lnTo>
                            <a:lnTo>
                              <a:pt x="1106" y="13"/>
                            </a:lnTo>
                            <a:lnTo>
                              <a:pt x="1093" y="13"/>
                            </a:lnTo>
                            <a:lnTo>
                              <a:pt x="1080" y="13"/>
                            </a:lnTo>
                            <a:lnTo>
                              <a:pt x="1053" y="0"/>
                            </a:lnTo>
                            <a:lnTo>
                              <a:pt x="1040" y="0"/>
                            </a:lnTo>
                            <a:lnTo>
                              <a:pt x="1026" y="0"/>
                            </a:lnTo>
                            <a:lnTo>
                              <a:pt x="240" y="0"/>
                            </a:lnTo>
                            <a:close/>
                          </a:path>
                        </a:pathLst>
                      </a:custGeom>
                      <a:noFill/>
                      <a:ln w="28575">
                        <a:solidFill>
                          <a:srgbClr val="4C6D8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10" name="Freeform 163"/>
                      <p:cNvSpPr>
                        <a:spLocks noChangeArrowheads="1"/>
                      </p:cNvSpPr>
                      <p:nvPr/>
                    </p:nvSpPr>
                    <p:spPr bwMode="auto">
                      <a:xfrm>
                        <a:off x="8093" y="7586"/>
                        <a:ext cx="1253" cy="480"/>
                      </a:xfrm>
                      <a:custGeom>
                        <a:avLst/>
                        <a:gdLst>
                          <a:gd name="T0" fmla="*/ 213 w 1253"/>
                          <a:gd name="T1" fmla="*/ 0 h 480"/>
                          <a:gd name="T2" fmla="*/ 186 w 1253"/>
                          <a:gd name="T3" fmla="*/ 13 h 480"/>
                          <a:gd name="T4" fmla="*/ 146 w 1253"/>
                          <a:gd name="T5" fmla="*/ 13 h 480"/>
                          <a:gd name="T6" fmla="*/ 106 w 1253"/>
                          <a:gd name="T7" fmla="*/ 40 h 480"/>
                          <a:gd name="T8" fmla="*/ 80 w 1253"/>
                          <a:gd name="T9" fmla="*/ 53 h 480"/>
                          <a:gd name="T10" fmla="*/ 53 w 1253"/>
                          <a:gd name="T11" fmla="*/ 80 h 480"/>
                          <a:gd name="T12" fmla="*/ 40 w 1253"/>
                          <a:gd name="T13" fmla="*/ 106 h 480"/>
                          <a:gd name="T14" fmla="*/ 13 w 1253"/>
                          <a:gd name="T15" fmla="*/ 146 h 480"/>
                          <a:gd name="T16" fmla="*/ 13 w 1253"/>
                          <a:gd name="T17" fmla="*/ 186 h 480"/>
                          <a:gd name="T18" fmla="*/ 0 w 1253"/>
                          <a:gd name="T19" fmla="*/ 213 h 480"/>
                          <a:gd name="T20" fmla="*/ 0 w 1253"/>
                          <a:gd name="T21" fmla="*/ 253 h 480"/>
                          <a:gd name="T22" fmla="*/ 13 w 1253"/>
                          <a:gd name="T23" fmla="*/ 293 h 480"/>
                          <a:gd name="T24" fmla="*/ 13 w 1253"/>
                          <a:gd name="T25" fmla="*/ 333 h 480"/>
                          <a:gd name="T26" fmla="*/ 40 w 1253"/>
                          <a:gd name="T27" fmla="*/ 360 h 480"/>
                          <a:gd name="T28" fmla="*/ 53 w 1253"/>
                          <a:gd name="T29" fmla="*/ 386 h 480"/>
                          <a:gd name="T30" fmla="*/ 80 w 1253"/>
                          <a:gd name="T31" fmla="*/ 413 h 480"/>
                          <a:gd name="T32" fmla="*/ 106 w 1253"/>
                          <a:gd name="T33" fmla="*/ 440 h 480"/>
                          <a:gd name="T34" fmla="*/ 146 w 1253"/>
                          <a:gd name="T35" fmla="*/ 453 h 480"/>
                          <a:gd name="T36" fmla="*/ 186 w 1253"/>
                          <a:gd name="T37" fmla="*/ 466 h 480"/>
                          <a:gd name="T38" fmla="*/ 213 w 1253"/>
                          <a:gd name="T39" fmla="*/ 480 h 480"/>
                          <a:gd name="T40" fmla="*/ 1026 w 1253"/>
                          <a:gd name="T41" fmla="*/ 480 h 480"/>
                          <a:gd name="T42" fmla="*/ 1053 w 1253"/>
                          <a:gd name="T43" fmla="*/ 466 h 480"/>
                          <a:gd name="T44" fmla="*/ 1093 w 1253"/>
                          <a:gd name="T45" fmla="*/ 466 h 480"/>
                          <a:gd name="T46" fmla="*/ 1133 w 1253"/>
                          <a:gd name="T47" fmla="*/ 453 h 480"/>
                          <a:gd name="T48" fmla="*/ 1160 w 1253"/>
                          <a:gd name="T49" fmla="*/ 426 h 480"/>
                          <a:gd name="T50" fmla="*/ 1186 w 1253"/>
                          <a:gd name="T51" fmla="*/ 400 h 480"/>
                          <a:gd name="T52" fmla="*/ 1213 w 1253"/>
                          <a:gd name="T53" fmla="*/ 373 h 480"/>
                          <a:gd name="T54" fmla="*/ 1226 w 1253"/>
                          <a:gd name="T55" fmla="*/ 346 h 480"/>
                          <a:gd name="T56" fmla="*/ 1240 w 1253"/>
                          <a:gd name="T57" fmla="*/ 306 h 480"/>
                          <a:gd name="T58" fmla="*/ 1253 w 1253"/>
                          <a:gd name="T59" fmla="*/ 280 h 480"/>
                          <a:gd name="T60" fmla="*/ 1253 w 1253"/>
                          <a:gd name="T61" fmla="*/ 240 h 480"/>
                          <a:gd name="T62" fmla="*/ 1253 w 1253"/>
                          <a:gd name="T63" fmla="*/ 200 h 480"/>
                          <a:gd name="T64" fmla="*/ 1240 w 1253"/>
                          <a:gd name="T65" fmla="*/ 160 h 480"/>
                          <a:gd name="T66" fmla="*/ 1226 w 1253"/>
                          <a:gd name="T67" fmla="*/ 133 h 480"/>
                          <a:gd name="T68" fmla="*/ 1213 w 1253"/>
                          <a:gd name="T69" fmla="*/ 93 h 480"/>
                          <a:gd name="T70" fmla="*/ 1186 w 1253"/>
                          <a:gd name="T71" fmla="*/ 66 h 480"/>
                          <a:gd name="T72" fmla="*/ 1160 w 1253"/>
                          <a:gd name="T73" fmla="*/ 40 h 480"/>
                          <a:gd name="T74" fmla="*/ 1133 w 1253"/>
                          <a:gd name="T75" fmla="*/ 26 h 480"/>
                          <a:gd name="T76" fmla="*/ 1093 w 1253"/>
                          <a:gd name="T77" fmla="*/ 13 h 480"/>
                          <a:gd name="T78" fmla="*/ 1053 w 1253"/>
                          <a:gd name="T79" fmla="*/ 0 h 480"/>
                          <a:gd name="T80" fmla="*/ 1026 w 1253"/>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3" h="480">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026" y="480"/>
                            </a:lnTo>
                            <a:lnTo>
                              <a:pt x="1040" y="480"/>
                            </a:lnTo>
                            <a:lnTo>
                              <a:pt x="1053" y="466"/>
                            </a:lnTo>
                            <a:lnTo>
                              <a:pt x="1080" y="466"/>
                            </a:lnTo>
                            <a:lnTo>
                              <a:pt x="1093" y="466"/>
                            </a:lnTo>
                            <a:lnTo>
                              <a:pt x="1106" y="453"/>
                            </a:lnTo>
                            <a:lnTo>
                              <a:pt x="1133" y="453"/>
                            </a:lnTo>
                            <a:lnTo>
                              <a:pt x="1146" y="440"/>
                            </a:lnTo>
                            <a:lnTo>
                              <a:pt x="1160" y="426"/>
                            </a:lnTo>
                            <a:lnTo>
                              <a:pt x="1173" y="413"/>
                            </a:lnTo>
                            <a:lnTo>
                              <a:pt x="1186" y="400"/>
                            </a:lnTo>
                            <a:lnTo>
                              <a:pt x="1200" y="386"/>
                            </a:lnTo>
                            <a:lnTo>
                              <a:pt x="1213" y="373"/>
                            </a:lnTo>
                            <a:lnTo>
                              <a:pt x="1226" y="360"/>
                            </a:lnTo>
                            <a:lnTo>
                              <a:pt x="1226" y="346"/>
                            </a:lnTo>
                            <a:lnTo>
                              <a:pt x="1240" y="333"/>
                            </a:lnTo>
                            <a:lnTo>
                              <a:pt x="1240" y="306"/>
                            </a:lnTo>
                            <a:lnTo>
                              <a:pt x="1253" y="293"/>
                            </a:lnTo>
                            <a:lnTo>
                              <a:pt x="1253" y="280"/>
                            </a:lnTo>
                            <a:lnTo>
                              <a:pt x="1253" y="253"/>
                            </a:lnTo>
                            <a:lnTo>
                              <a:pt x="1253" y="240"/>
                            </a:lnTo>
                            <a:lnTo>
                              <a:pt x="1253" y="213"/>
                            </a:lnTo>
                            <a:lnTo>
                              <a:pt x="1253" y="200"/>
                            </a:lnTo>
                            <a:lnTo>
                              <a:pt x="1253" y="186"/>
                            </a:lnTo>
                            <a:lnTo>
                              <a:pt x="1240" y="160"/>
                            </a:lnTo>
                            <a:lnTo>
                              <a:pt x="1240" y="146"/>
                            </a:lnTo>
                            <a:lnTo>
                              <a:pt x="1226" y="133"/>
                            </a:lnTo>
                            <a:lnTo>
                              <a:pt x="1226" y="106"/>
                            </a:lnTo>
                            <a:lnTo>
                              <a:pt x="1213" y="93"/>
                            </a:lnTo>
                            <a:lnTo>
                              <a:pt x="1200" y="80"/>
                            </a:lnTo>
                            <a:lnTo>
                              <a:pt x="1186" y="66"/>
                            </a:lnTo>
                            <a:lnTo>
                              <a:pt x="1173" y="53"/>
                            </a:lnTo>
                            <a:lnTo>
                              <a:pt x="1160" y="40"/>
                            </a:lnTo>
                            <a:lnTo>
                              <a:pt x="1146" y="40"/>
                            </a:lnTo>
                            <a:lnTo>
                              <a:pt x="1133" y="26"/>
                            </a:lnTo>
                            <a:lnTo>
                              <a:pt x="1106" y="13"/>
                            </a:lnTo>
                            <a:lnTo>
                              <a:pt x="1093" y="13"/>
                            </a:lnTo>
                            <a:lnTo>
                              <a:pt x="1080" y="13"/>
                            </a:lnTo>
                            <a:lnTo>
                              <a:pt x="1053" y="0"/>
                            </a:lnTo>
                            <a:lnTo>
                              <a:pt x="1040" y="0"/>
                            </a:lnTo>
                            <a:lnTo>
                              <a:pt x="1026" y="0"/>
                            </a:lnTo>
                            <a:lnTo>
                              <a:pt x="240" y="0"/>
                            </a:lnTo>
                            <a:close/>
                          </a:path>
                        </a:pathLst>
                      </a:custGeom>
                      <a:solidFill>
                        <a:schemeClr val="accent1"/>
                      </a:solidFill>
                      <a:ln w="28575">
                        <a:solidFill>
                          <a:srgbClr val="4C6D80"/>
                        </a:solidFill>
                        <a:round/>
                        <a:headEnd/>
                        <a:tailEnd/>
                      </a:ln>
                      <a:extLst/>
                    </p:spPr>
                    <p:txBody>
                      <a:bodyPr rot="0" vert="horz" wrap="square" lIns="91440" tIns="45720" rIns="91440" bIns="45720" anchor="t" anchorCtr="0" upright="1">
                        <a:noAutofit/>
                      </a:bodyPr>
                      <a:lstStyle/>
                      <a:p>
                        <a:endParaRPr lang="es-EC"/>
                      </a:p>
                    </p:txBody>
                  </p:sp>
                  <p:sp>
                    <p:nvSpPr>
                      <p:cNvPr id="111" name="Freeform 164"/>
                      <p:cNvSpPr>
                        <a:spLocks noChangeArrowheads="1"/>
                      </p:cNvSpPr>
                      <p:nvPr/>
                    </p:nvSpPr>
                    <p:spPr bwMode="auto">
                      <a:xfrm>
                        <a:off x="3826" y="5226"/>
                        <a:ext cx="2280" cy="2347"/>
                      </a:xfrm>
                      <a:custGeom>
                        <a:avLst/>
                        <a:gdLst>
                          <a:gd name="T0" fmla="*/ 0 w 2280"/>
                          <a:gd name="T1" fmla="*/ 2333 h 2347"/>
                          <a:gd name="T2" fmla="*/ 0 w 2280"/>
                          <a:gd name="T3" fmla="*/ 2186 h 2347"/>
                          <a:gd name="T4" fmla="*/ 2280 w 2280"/>
                          <a:gd name="T5" fmla="*/ 2186 h 2347"/>
                          <a:gd name="T6" fmla="*/ 2280 w 2280"/>
                          <a:gd name="T7" fmla="*/ 0 h 2347"/>
                        </a:gdLst>
                        <a:ahLst/>
                        <a:cxnLst>
                          <a:cxn ang="0">
                            <a:pos x="T0" y="T1"/>
                          </a:cxn>
                          <a:cxn ang="0">
                            <a:pos x="T2" y="T3"/>
                          </a:cxn>
                          <a:cxn ang="0">
                            <a:pos x="T4" y="T5"/>
                          </a:cxn>
                          <a:cxn ang="0">
                            <a:pos x="T6" y="T7"/>
                          </a:cxn>
                        </a:cxnLst>
                        <a:rect l="0" t="0" r="r" b="b"/>
                        <a:pathLst>
                          <a:path w="2280" h="2347">
                            <a:moveTo>
                              <a:pt x="0" y="2333"/>
                            </a:moveTo>
                            <a:lnTo>
                              <a:pt x="0" y="2186"/>
                            </a:lnTo>
                            <a:lnTo>
                              <a:pt x="2280" y="2186"/>
                            </a:lnTo>
                            <a:lnTo>
                              <a:pt x="228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12" name="Text Box 165"/>
                      <p:cNvSpPr txBox="1">
                        <a:spLocks noChangeArrowheads="1"/>
                      </p:cNvSpPr>
                      <p:nvPr/>
                    </p:nvSpPr>
                    <p:spPr bwMode="auto">
                      <a:xfrm>
                        <a:off x="1653" y="7505"/>
                        <a:ext cx="1393"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dirty="0">
                            <a:effectLst/>
                            <a:latin typeface="Times New Roman" panose="02020603050405020304" pitchFamily="18" charset="0"/>
                            <a:ea typeface="Times New Roman" panose="02020603050405020304" pitchFamily="18" charset="0"/>
                          </a:rPr>
                          <a:t>GERNCIA DE PLANEACIÓN Y FINANZAS</a:t>
                        </a:r>
                        <a:endParaRPr lang="es-EC" sz="1000" dirty="0">
                          <a:effectLst/>
                          <a:latin typeface="Times New Roman" panose="02020603050405020304" pitchFamily="18" charset="0"/>
                          <a:ea typeface="Times New Roman" panose="02020603050405020304" pitchFamily="18" charset="0"/>
                        </a:endParaRPr>
                      </a:p>
                      <a:p>
                        <a:pPr algn="ctr">
                          <a:spcAft>
                            <a:spcPts val="0"/>
                          </a:spcAft>
                        </a:pPr>
                        <a:r>
                          <a:rPr lang="es-EC" sz="1000" dirty="0">
                            <a:effectLst/>
                            <a:latin typeface="Times New Roman" panose="02020603050405020304" pitchFamily="18" charset="0"/>
                            <a:ea typeface="Times New Roman" panose="02020603050405020304" pitchFamily="18" charset="0"/>
                          </a:rPr>
                          <a:t> </a:t>
                        </a:r>
                      </a:p>
                    </p:txBody>
                  </p:sp>
                  <p:sp>
                    <p:nvSpPr>
                      <p:cNvPr id="113" name="Text Box 166"/>
                      <p:cNvSpPr txBox="1">
                        <a:spLocks noChangeArrowheads="1"/>
                      </p:cNvSpPr>
                      <p:nvPr/>
                    </p:nvSpPr>
                    <p:spPr bwMode="auto">
                      <a:xfrm>
                        <a:off x="3163" y="7610"/>
                        <a:ext cx="1393"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a:effectLst/>
                            <a:latin typeface="Times New Roman" panose="02020603050405020304" pitchFamily="18" charset="0"/>
                            <a:ea typeface="Times New Roman" panose="02020603050405020304" pitchFamily="18" charset="0"/>
                          </a:rPr>
                          <a:t>GERENCIA DE RIESGOS</a:t>
                        </a:r>
                        <a:endParaRPr lang="es-EC" sz="1000">
                          <a:effectLst/>
                          <a:latin typeface="Times New Roman" panose="02020603050405020304" pitchFamily="18" charset="0"/>
                          <a:ea typeface="Times New Roman" panose="02020603050405020304" pitchFamily="18" charset="0"/>
                        </a:endParaRPr>
                      </a:p>
                    </p:txBody>
                  </p:sp>
                  <p:sp>
                    <p:nvSpPr>
                      <p:cNvPr id="114" name="Text Box 167"/>
                      <p:cNvSpPr txBox="1">
                        <a:spLocks noChangeArrowheads="1"/>
                      </p:cNvSpPr>
                      <p:nvPr/>
                    </p:nvSpPr>
                    <p:spPr bwMode="auto">
                      <a:xfrm>
                        <a:off x="4589" y="7594"/>
                        <a:ext cx="1393"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dirty="0">
                            <a:effectLst/>
                            <a:latin typeface="Times New Roman" panose="02020603050405020304" pitchFamily="18" charset="0"/>
                            <a:ea typeface="Times New Roman" panose="02020603050405020304" pitchFamily="18" charset="0"/>
                          </a:rPr>
                          <a:t>GERNCIA DE </a:t>
                        </a:r>
                        <a:r>
                          <a:rPr lang="es-ES" sz="600" dirty="0" smtClean="0">
                            <a:effectLst/>
                            <a:latin typeface="Times New Roman" panose="02020603050405020304" pitchFamily="18" charset="0"/>
                            <a:ea typeface="Times New Roman" panose="02020603050405020304" pitchFamily="18" charset="0"/>
                          </a:rPr>
                          <a:t>NEGOCIOS</a:t>
                        </a:r>
                        <a:endParaRPr lang="es-EC" sz="1000" dirty="0">
                          <a:effectLst/>
                          <a:latin typeface="Times New Roman" panose="02020603050405020304" pitchFamily="18" charset="0"/>
                          <a:ea typeface="Times New Roman" panose="02020603050405020304" pitchFamily="18" charset="0"/>
                        </a:endParaRPr>
                      </a:p>
                      <a:p>
                        <a:pPr algn="ctr">
                          <a:spcAft>
                            <a:spcPts val="0"/>
                          </a:spcAft>
                        </a:pPr>
                        <a:r>
                          <a:rPr lang="es-EC" sz="1000" dirty="0">
                            <a:effectLst/>
                            <a:latin typeface="Times New Roman" panose="02020603050405020304" pitchFamily="18" charset="0"/>
                            <a:ea typeface="Times New Roman" panose="02020603050405020304" pitchFamily="18" charset="0"/>
                          </a:rPr>
                          <a:t> </a:t>
                        </a:r>
                      </a:p>
                    </p:txBody>
                  </p:sp>
                  <p:sp>
                    <p:nvSpPr>
                      <p:cNvPr id="115" name="Text Box 168"/>
                      <p:cNvSpPr txBox="1">
                        <a:spLocks noChangeArrowheads="1"/>
                      </p:cNvSpPr>
                      <p:nvPr/>
                    </p:nvSpPr>
                    <p:spPr bwMode="auto">
                      <a:xfrm>
                        <a:off x="6062" y="7560"/>
                        <a:ext cx="1393"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a:effectLst/>
                            <a:latin typeface="Times New Roman" panose="02020603050405020304" pitchFamily="18" charset="0"/>
                            <a:ea typeface="Times New Roman" panose="02020603050405020304" pitchFamily="18" charset="0"/>
                          </a:rPr>
                          <a:t>GERNCIA DE RECURSOS HUMANOS</a:t>
                        </a:r>
                        <a:endParaRPr lang="es-EC" sz="1000">
                          <a:effectLst/>
                          <a:latin typeface="Times New Roman" panose="02020603050405020304" pitchFamily="18" charset="0"/>
                          <a:ea typeface="Times New Roman" panose="02020603050405020304" pitchFamily="18" charset="0"/>
                        </a:endParaRPr>
                      </a:p>
                      <a:p>
                        <a:pPr algn="ctr">
                          <a:spcAft>
                            <a:spcPts val="0"/>
                          </a:spcAft>
                        </a:pPr>
                        <a:r>
                          <a:rPr lang="es-MX" sz="1000">
                            <a:effectLst/>
                            <a:latin typeface="Times New Roman" panose="02020603050405020304" pitchFamily="18" charset="0"/>
                            <a:ea typeface="Times New Roman" panose="02020603050405020304" pitchFamily="18" charset="0"/>
                          </a:rPr>
                          <a:t> </a:t>
                        </a:r>
                        <a:endParaRPr lang="es-EC" sz="1000">
                          <a:effectLst/>
                          <a:latin typeface="Times New Roman" panose="02020603050405020304" pitchFamily="18" charset="0"/>
                          <a:ea typeface="Times New Roman" panose="02020603050405020304" pitchFamily="18" charset="0"/>
                        </a:endParaRPr>
                      </a:p>
                      <a:p>
                        <a:pPr>
                          <a:spcAft>
                            <a:spcPts val="0"/>
                          </a:spcAft>
                        </a:pPr>
                        <a:r>
                          <a:rPr lang="es-MX" sz="1000">
                            <a:effectLst/>
                            <a:latin typeface="Times New Roman" panose="02020603050405020304" pitchFamily="18" charset="0"/>
                            <a:ea typeface="Times New Roman" panose="02020603050405020304" pitchFamily="18" charset="0"/>
                          </a:rPr>
                          <a:t> </a:t>
                        </a:r>
                        <a:endParaRPr lang="es-EC" sz="1000">
                          <a:effectLst/>
                          <a:latin typeface="Times New Roman" panose="02020603050405020304" pitchFamily="18" charset="0"/>
                          <a:ea typeface="Times New Roman" panose="02020603050405020304" pitchFamily="18" charset="0"/>
                        </a:endParaRPr>
                      </a:p>
                    </p:txBody>
                  </p:sp>
                  <p:sp>
                    <p:nvSpPr>
                      <p:cNvPr id="116" name="Text Box 169"/>
                      <p:cNvSpPr txBox="1">
                        <a:spLocks noChangeArrowheads="1"/>
                      </p:cNvSpPr>
                      <p:nvPr/>
                    </p:nvSpPr>
                    <p:spPr bwMode="auto">
                      <a:xfrm>
                        <a:off x="8065" y="7538"/>
                        <a:ext cx="139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dirty="0">
                            <a:effectLst/>
                            <a:latin typeface="Times New Roman" panose="02020603050405020304" pitchFamily="18" charset="0"/>
                            <a:ea typeface="Times New Roman" panose="02020603050405020304" pitchFamily="18" charset="0"/>
                          </a:rPr>
                          <a:t>GERNCIA DE CENTRO DE SERVICIOS</a:t>
                        </a:r>
                        <a:endParaRPr lang="es-EC" sz="1000" dirty="0">
                          <a:effectLst/>
                          <a:latin typeface="Times New Roman" panose="02020603050405020304" pitchFamily="18" charset="0"/>
                          <a:ea typeface="Times New Roman" panose="02020603050405020304" pitchFamily="18" charset="0"/>
                        </a:endParaRPr>
                      </a:p>
                    </p:txBody>
                  </p:sp>
                  <p:sp>
                    <p:nvSpPr>
                      <p:cNvPr id="117" name="Freeform 170"/>
                      <p:cNvSpPr>
                        <a:spLocks noChangeArrowheads="1"/>
                      </p:cNvSpPr>
                      <p:nvPr/>
                    </p:nvSpPr>
                    <p:spPr bwMode="auto">
                      <a:xfrm>
                        <a:off x="6106" y="5226"/>
                        <a:ext cx="2614" cy="2347"/>
                      </a:xfrm>
                      <a:custGeom>
                        <a:avLst/>
                        <a:gdLst>
                          <a:gd name="T0" fmla="*/ 2613 w 2614"/>
                          <a:gd name="T1" fmla="*/ 2333 h 2347"/>
                          <a:gd name="T2" fmla="*/ 2613 w 2614"/>
                          <a:gd name="T3" fmla="*/ 2186 h 2347"/>
                          <a:gd name="T4" fmla="*/ 0 w 2614"/>
                          <a:gd name="T5" fmla="*/ 2186 h 2347"/>
                          <a:gd name="T6" fmla="*/ 0 w 2614"/>
                          <a:gd name="T7" fmla="*/ 0 h 2347"/>
                        </a:gdLst>
                        <a:ahLst/>
                        <a:cxnLst>
                          <a:cxn ang="0">
                            <a:pos x="T0" y="T1"/>
                          </a:cxn>
                          <a:cxn ang="0">
                            <a:pos x="T2" y="T3"/>
                          </a:cxn>
                          <a:cxn ang="0">
                            <a:pos x="T4" y="T5"/>
                          </a:cxn>
                          <a:cxn ang="0">
                            <a:pos x="T6" y="T7"/>
                          </a:cxn>
                        </a:cxnLst>
                        <a:rect l="0" t="0" r="r" b="b"/>
                        <a:pathLst>
                          <a:path w="2614" h="2347">
                            <a:moveTo>
                              <a:pt x="2613" y="2333"/>
                            </a:moveTo>
                            <a:lnTo>
                              <a:pt x="2613" y="2186"/>
                            </a:lnTo>
                            <a:lnTo>
                              <a:pt x="0" y="2186"/>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nvGrpSpPr>
                      <p:cNvPr id="118" name="Group 171"/>
                      <p:cNvGrpSpPr>
                        <a:grpSpLocks/>
                      </p:cNvGrpSpPr>
                      <p:nvPr/>
                    </p:nvGrpSpPr>
                    <p:grpSpPr bwMode="auto">
                      <a:xfrm>
                        <a:off x="1746" y="4733"/>
                        <a:ext cx="5827" cy="2840"/>
                        <a:chOff x="1746" y="4733"/>
                        <a:chExt cx="5827" cy="2840"/>
                      </a:xfrm>
                    </p:grpSpPr>
                    <p:sp>
                      <p:nvSpPr>
                        <p:cNvPr id="120" name="Freeform 172"/>
                        <p:cNvSpPr>
                          <a:spLocks noChangeArrowheads="1"/>
                        </p:cNvSpPr>
                        <p:nvPr/>
                      </p:nvSpPr>
                      <p:spPr bwMode="auto">
                        <a:xfrm>
                          <a:off x="2520" y="5946"/>
                          <a:ext cx="840" cy="200"/>
                        </a:xfrm>
                        <a:custGeom>
                          <a:avLst/>
                          <a:gdLst>
                            <a:gd name="T0" fmla="*/ 0 w 840"/>
                            <a:gd name="T1" fmla="*/ 200 h 200"/>
                            <a:gd name="T2" fmla="*/ 0 w 840"/>
                            <a:gd name="T3" fmla="*/ 93 h 200"/>
                            <a:gd name="T4" fmla="*/ 840 w 840"/>
                            <a:gd name="T5" fmla="*/ 93 h 200"/>
                            <a:gd name="T6" fmla="*/ 840 w 840"/>
                            <a:gd name="T7" fmla="*/ 0 h 200"/>
                          </a:gdLst>
                          <a:ahLst/>
                          <a:cxnLst>
                            <a:cxn ang="0">
                              <a:pos x="T0" y="T1"/>
                            </a:cxn>
                            <a:cxn ang="0">
                              <a:pos x="T2" y="T3"/>
                            </a:cxn>
                            <a:cxn ang="0">
                              <a:pos x="T4" y="T5"/>
                            </a:cxn>
                            <a:cxn ang="0">
                              <a:pos x="T6" y="T7"/>
                            </a:cxn>
                          </a:cxnLst>
                          <a:rect l="0" t="0" r="r" b="b"/>
                          <a:pathLst>
                            <a:path w="840" h="200">
                              <a:moveTo>
                                <a:pt x="0" y="200"/>
                              </a:moveTo>
                              <a:lnTo>
                                <a:pt x="0" y="93"/>
                              </a:lnTo>
                              <a:lnTo>
                                <a:pt x="840" y="93"/>
                              </a:lnTo>
                              <a:lnTo>
                                <a:pt x="84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21" name="Freeform 173"/>
                        <p:cNvSpPr>
                          <a:spLocks noChangeArrowheads="1"/>
                        </p:cNvSpPr>
                        <p:nvPr/>
                      </p:nvSpPr>
                      <p:spPr bwMode="auto">
                        <a:xfrm>
                          <a:off x="4013" y="5226"/>
                          <a:ext cx="2093" cy="454"/>
                        </a:xfrm>
                        <a:custGeom>
                          <a:avLst/>
                          <a:gdLst>
                            <a:gd name="T0" fmla="*/ 0 w 2093"/>
                            <a:gd name="T1" fmla="*/ 453 h 454"/>
                            <a:gd name="T2" fmla="*/ 2093 w 2093"/>
                            <a:gd name="T3" fmla="*/ 453 h 454"/>
                            <a:gd name="T4" fmla="*/ 2093 w 2093"/>
                            <a:gd name="T5" fmla="*/ 0 h 454"/>
                          </a:gdLst>
                          <a:ahLst/>
                          <a:cxnLst>
                            <a:cxn ang="0">
                              <a:pos x="T0" y="T1"/>
                            </a:cxn>
                            <a:cxn ang="0">
                              <a:pos x="T2" y="T3"/>
                            </a:cxn>
                            <a:cxn ang="0">
                              <a:pos x="T4" y="T5"/>
                            </a:cxn>
                          </a:cxnLst>
                          <a:rect l="0" t="0" r="r" b="b"/>
                          <a:pathLst>
                            <a:path w="2093" h="454">
                              <a:moveTo>
                                <a:pt x="0" y="453"/>
                              </a:moveTo>
                              <a:lnTo>
                                <a:pt x="2093" y="453"/>
                              </a:lnTo>
                              <a:lnTo>
                                <a:pt x="2093"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22" name="Freeform 174"/>
                        <p:cNvSpPr>
                          <a:spLocks noChangeArrowheads="1"/>
                        </p:cNvSpPr>
                        <p:nvPr/>
                      </p:nvSpPr>
                      <p:spPr bwMode="auto">
                        <a:xfrm>
                          <a:off x="5466" y="4733"/>
                          <a:ext cx="1267" cy="480"/>
                        </a:xfrm>
                        <a:custGeom>
                          <a:avLst/>
                          <a:gdLst>
                            <a:gd name="T0" fmla="*/ 213 w 1267"/>
                            <a:gd name="T1" fmla="*/ 0 h 480"/>
                            <a:gd name="T2" fmla="*/ 186 w 1267"/>
                            <a:gd name="T3" fmla="*/ 13 h 480"/>
                            <a:gd name="T4" fmla="*/ 146 w 1267"/>
                            <a:gd name="T5" fmla="*/ 13 h 480"/>
                            <a:gd name="T6" fmla="*/ 106 w 1267"/>
                            <a:gd name="T7" fmla="*/ 40 h 480"/>
                            <a:gd name="T8" fmla="*/ 80 w 1267"/>
                            <a:gd name="T9" fmla="*/ 53 h 480"/>
                            <a:gd name="T10" fmla="*/ 53 w 1267"/>
                            <a:gd name="T11" fmla="*/ 80 h 480"/>
                            <a:gd name="T12" fmla="*/ 40 w 1267"/>
                            <a:gd name="T13" fmla="*/ 106 h 480"/>
                            <a:gd name="T14" fmla="*/ 13 w 1267"/>
                            <a:gd name="T15" fmla="*/ 146 h 480"/>
                            <a:gd name="T16" fmla="*/ 13 w 1267"/>
                            <a:gd name="T17" fmla="*/ 186 h 480"/>
                            <a:gd name="T18" fmla="*/ 0 w 1267"/>
                            <a:gd name="T19" fmla="*/ 213 h 480"/>
                            <a:gd name="T20" fmla="*/ 0 w 1267"/>
                            <a:gd name="T21" fmla="*/ 253 h 480"/>
                            <a:gd name="T22" fmla="*/ 13 w 1267"/>
                            <a:gd name="T23" fmla="*/ 293 h 480"/>
                            <a:gd name="T24" fmla="*/ 13 w 1267"/>
                            <a:gd name="T25" fmla="*/ 333 h 480"/>
                            <a:gd name="T26" fmla="*/ 40 w 1267"/>
                            <a:gd name="T27" fmla="*/ 360 h 480"/>
                            <a:gd name="T28" fmla="*/ 53 w 1267"/>
                            <a:gd name="T29" fmla="*/ 386 h 480"/>
                            <a:gd name="T30" fmla="*/ 80 w 1267"/>
                            <a:gd name="T31" fmla="*/ 413 h 480"/>
                            <a:gd name="T32" fmla="*/ 106 w 1267"/>
                            <a:gd name="T33" fmla="*/ 440 h 480"/>
                            <a:gd name="T34" fmla="*/ 146 w 1267"/>
                            <a:gd name="T35" fmla="*/ 453 h 480"/>
                            <a:gd name="T36" fmla="*/ 186 w 1267"/>
                            <a:gd name="T37" fmla="*/ 466 h 480"/>
                            <a:gd name="T38" fmla="*/ 213 w 1267"/>
                            <a:gd name="T39" fmla="*/ 480 h 480"/>
                            <a:gd name="T40" fmla="*/ 1026 w 1267"/>
                            <a:gd name="T41" fmla="*/ 480 h 480"/>
                            <a:gd name="T42" fmla="*/ 1053 w 1267"/>
                            <a:gd name="T43" fmla="*/ 466 h 480"/>
                            <a:gd name="T44" fmla="*/ 1093 w 1267"/>
                            <a:gd name="T45" fmla="*/ 466 h 480"/>
                            <a:gd name="T46" fmla="*/ 1133 w 1267"/>
                            <a:gd name="T47" fmla="*/ 453 h 480"/>
                            <a:gd name="T48" fmla="*/ 1160 w 1267"/>
                            <a:gd name="T49" fmla="*/ 426 h 480"/>
                            <a:gd name="T50" fmla="*/ 1186 w 1267"/>
                            <a:gd name="T51" fmla="*/ 400 h 480"/>
                            <a:gd name="T52" fmla="*/ 1213 w 1267"/>
                            <a:gd name="T53" fmla="*/ 373 h 480"/>
                            <a:gd name="T54" fmla="*/ 1226 w 1267"/>
                            <a:gd name="T55" fmla="*/ 346 h 480"/>
                            <a:gd name="T56" fmla="*/ 1240 w 1267"/>
                            <a:gd name="T57" fmla="*/ 306 h 480"/>
                            <a:gd name="T58" fmla="*/ 1253 w 1267"/>
                            <a:gd name="T59" fmla="*/ 280 h 480"/>
                            <a:gd name="T60" fmla="*/ 1253 w 1267"/>
                            <a:gd name="T61" fmla="*/ 240 h 480"/>
                            <a:gd name="T62" fmla="*/ 1253 w 1267"/>
                            <a:gd name="T63" fmla="*/ 200 h 480"/>
                            <a:gd name="T64" fmla="*/ 1240 w 1267"/>
                            <a:gd name="T65" fmla="*/ 160 h 480"/>
                            <a:gd name="T66" fmla="*/ 1226 w 1267"/>
                            <a:gd name="T67" fmla="*/ 133 h 480"/>
                            <a:gd name="T68" fmla="*/ 1213 w 1267"/>
                            <a:gd name="T69" fmla="*/ 93 h 480"/>
                            <a:gd name="T70" fmla="*/ 1186 w 1267"/>
                            <a:gd name="T71" fmla="*/ 66 h 480"/>
                            <a:gd name="T72" fmla="*/ 1160 w 1267"/>
                            <a:gd name="T73" fmla="*/ 40 h 480"/>
                            <a:gd name="T74" fmla="*/ 1133 w 1267"/>
                            <a:gd name="T75" fmla="*/ 26 h 480"/>
                            <a:gd name="T76" fmla="*/ 1093 w 1267"/>
                            <a:gd name="T77" fmla="*/ 13 h 480"/>
                            <a:gd name="T78" fmla="*/ 1053 w 1267"/>
                            <a:gd name="T79" fmla="*/ 0 h 480"/>
                            <a:gd name="T80" fmla="*/ 1026 w 1267"/>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7" h="480">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026" y="480"/>
                              </a:lnTo>
                              <a:lnTo>
                                <a:pt x="1040" y="480"/>
                              </a:lnTo>
                              <a:lnTo>
                                <a:pt x="1053" y="466"/>
                              </a:lnTo>
                              <a:lnTo>
                                <a:pt x="1080" y="466"/>
                              </a:lnTo>
                              <a:lnTo>
                                <a:pt x="1093" y="466"/>
                              </a:lnTo>
                              <a:lnTo>
                                <a:pt x="1106" y="453"/>
                              </a:lnTo>
                              <a:lnTo>
                                <a:pt x="1133" y="453"/>
                              </a:lnTo>
                              <a:lnTo>
                                <a:pt x="1146" y="440"/>
                              </a:lnTo>
                              <a:lnTo>
                                <a:pt x="1160" y="426"/>
                              </a:lnTo>
                              <a:lnTo>
                                <a:pt x="1173" y="413"/>
                              </a:lnTo>
                              <a:lnTo>
                                <a:pt x="1186" y="400"/>
                              </a:lnTo>
                              <a:lnTo>
                                <a:pt x="1200" y="386"/>
                              </a:lnTo>
                              <a:lnTo>
                                <a:pt x="1213" y="373"/>
                              </a:lnTo>
                              <a:lnTo>
                                <a:pt x="1226" y="360"/>
                              </a:lnTo>
                              <a:lnTo>
                                <a:pt x="1226" y="346"/>
                              </a:lnTo>
                              <a:lnTo>
                                <a:pt x="1240" y="333"/>
                              </a:lnTo>
                              <a:lnTo>
                                <a:pt x="1240" y="306"/>
                              </a:lnTo>
                              <a:lnTo>
                                <a:pt x="1253" y="293"/>
                              </a:lnTo>
                              <a:lnTo>
                                <a:pt x="1253" y="280"/>
                              </a:lnTo>
                              <a:lnTo>
                                <a:pt x="1253" y="253"/>
                              </a:lnTo>
                              <a:lnTo>
                                <a:pt x="1253" y="240"/>
                              </a:lnTo>
                              <a:lnTo>
                                <a:pt x="1253" y="213"/>
                              </a:lnTo>
                              <a:lnTo>
                                <a:pt x="1253" y="200"/>
                              </a:lnTo>
                              <a:lnTo>
                                <a:pt x="1253" y="186"/>
                              </a:lnTo>
                              <a:lnTo>
                                <a:pt x="1240" y="160"/>
                              </a:lnTo>
                              <a:lnTo>
                                <a:pt x="1240" y="146"/>
                              </a:lnTo>
                              <a:lnTo>
                                <a:pt x="1226" y="133"/>
                              </a:lnTo>
                              <a:lnTo>
                                <a:pt x="1226" y="106"/>
                              </a:lnTo>
                              <a:lnTo>
                                <a:pt x="1213" y="93"/>
                              </a:lnTo>
                              <a:lnTo>
                                <a:pt x="1200" y="80"/>
                              </a:lnTo>
                              <a:lnTo>
                                <a:pt x="1186" y="66"/>
                              </a:lnTo>
                              <a:lnTo>
                                <a:pt x="1173" y="53"/>
                              </a:lnTo>
                              <a:lnTo>
                                <a:pt x="1160" y="40"/>
                              </a:lnTo>
                              <a:lnTo>
                                <a:pt x="1146" y="40"/>
                              </a:lnTo>
                              <a:lnTo>
                                <a:pt x="1133" y="26"/>
                              </a:lnTo>
                              <a:lnTo>
                                <a:pt x="1106" y="13"/>
                              </a:lnTo>
                              <a:lnTo>
                                <a:pt x="1093" y="13"/>
                              </a:lnTo>
                              <a:lnTo>
                                <a:pt x="1080" y="13"/>
                              </a:lnTo>
                              <a:lnTo>
                                <a:pt x="1053" y="0"/>
                              </a:lnTo>
                              <a:lnTo>
                                <a:pt x="1040" y="0"/>
                              </a:lnTo>
                              <a:lnTo>
                                <a:pt x="1026" y="0"/>
                              </a:lnTo>
                              <a:lnTo>
                                <a:pt x="240" y="0"/>
                              </a:lnTo>
                              <a:close/>
                            </a:path>
                          </a:pathLst>
                        </a:cu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23" name="Freeform 175"/>
                        <p:cNvSpPr>
                          <a:spLocks noChangeArrowheads="1"/>
                        </p:cNvSpPr>
                        <p:nvPr/>
                      </p:nvSpPr>
                      <p:spPr bwMode="auto">
                        <a:xfrm>
                          <a:off x="2733" y="5453"/>
                          <a:ext cx="1253" cy="467"/>
                        </a:xfrm>
                        <a:custGeom>
                          <a:avLst/>
                          <a:gdLst>
                            <a:gd name="T0" fmla="*/ 213 w 1253"/>
                            <a:gd name="T1" fmla="*/ 0 h 467"/>
                            <a:gd name="T2" fmla="*/ 186 w 1253"/>
                            <a:gd name="T3" fmla="*/ 13 h 467"/>
                            <a:gd name="T4" fmla="*/ 146 w 1253"/>
                            <a:gd name="T5" fmla="*/ 13 h 467"/>
                            <a:gd name="T6" fmla="*/ 106 w 1253"/>
                            <a:gd name="T7" fmla="*/ 40 h 467"/>
                            <a:gd name="T8" fmla="*/ 80 w 1253"/>
                            <a:gd name="T9" fmla="*/ 53 h 467"/>
                            <a:gd name="T10" fmla="*/ 53 w 1253"/>
                            <a:gd name="T11" fmla="*/ 80 h 467"/>
                            <a:gd name="T12" fmla="*/ 40 w 1253"/>
                            <a:gd name="T13" fmla="*/ 106 h 467"/>
                            <a:gd name="T14" fmla="*/ 13 w 1253"/>
                            <a:gd name="T15" fmla="*/ 146 h 467"/>
                            <a:gd name="T16" fmla="*/ 13 w 1253"/>
                            <a:gd name="T17" fmla="*/ 186 h 467"/>
                            <a:gd name="T18" fmla="*/ 0 w 1253"/>
                            <a:gd name="T19" fmla="*/ 213 h 467"/>
                            <a:gd name="T20" fmla="*/ 0 w 1253"/>
                            <a:gd name="T21" fmla="*/ 253 h 467"/>
                            <a:gd name="T22" fmla="*/ 13 w 1253"/>
                            <a:gd name="T23" fmla="*/ 293 h 467"/>
                            <a:gd name="T24" fmla="*/ 13 w 1253"/>
                            <a:gd name="T25" fmla="*/ 333 h 467"/>
                            <a:gd name="T26" fmla="*/ 40 w 1253"/>
                            <a:gd name="T27" fmla="*/ 360 h 467"/>
                            <a:gd name="T28" fmla="*/ 53 w 1253"/>
                            <a:gd name="T29" fmla="*/ 386 h 467"/>
                            <a:gd name="T30" fmla="*/ 80 w 1253"/>
                            <a:gd name="T31" fmla="*/ 413 h 467"/>
                            <a:gd name="T32" fmla="*/ 106 w 1253"/>
                            <a:gd name="T33" fmla="*/ 440 h 467"/>
                            <a:gd name="T34" fmla="*/ 146 w 1253"/>
                            <a:gd name="T35" fmla="*/ 453 h 467"/>
                            <a:gd name="T36" fmla="*/ 186 w 1253"/>
                            <a:gd name="T37" fmla="*/ 466 h 467"/>
                            <a:gd name="T38" fmla="*/ 213 w 1253"/>
                            <a:gd name="T39" fmla="*/ 480 h 467"/>
                            <a:gd name="T40" fmla="*/ 1026 w 1253"/>
                            <a:gd name="T41" fmla="*/ 480 h 467"/>
                            <a:gd name="T42" fmla="*/ 1053 w 1253"/>
                            <a:gd name="T43" fmla="*/ 466 h 467"/>
                            <a:gd name="T44" fmla="*/ 1093 w 1253"/>
                            <a:gd name="T45" fmla="*/ 466 h 467"/>
                            <a:gd name="T46" fmla="*/ 1133 w 1253"/>
                            <a:gd name="T47" fmla="*/ 453 h 467"/>
                            <a:gd name="T48" fmla="*/ 1160 w 1253"/>
                            <a:gd name="T49" fmla="*/ 426 h 467"/>
                            <a:gd name="T50" fmla="*/ 1186 w 1253"/>
                            <a:gd name="T51" fmla="*/ 400 h 467"/>
                            <a:gd name="T52" fmla="*/ 1213 w 1253"/>
                            <a:gd name="T53" fmla="*/ 373 h 467"/>
                            <a:gd name="T54" fmla="*/ 1226 w 1253"/>
                            <a:gd name="T55" fmla="*/ 346 h 467"/>
                            <a:gd name="T56" fmla="*/ 1240 w 1253"/>
                            <a:gd name="T57" fmla="*/ 306 h 467"/>
                            <a:gd name="T58" fmla="*/ 1253 w 1253"/>
                            <a:gd name="T59" fmla="*/ 280 h 467"/>
                            <a:gd name="T60" fmla="*/ 1253 w 1253"/>
                            <a:gd name="T61" fmla="*/ 240 h 467"/>
                            <a:gd name="T62" fmla="*/ 1253 w 1253"/>
                            <a:gd name="T63" fmla="*/ 200 h 467"/>
                            <a:gd name="T64" fmla="*/ 1240 w 1253"/>
                            <a:gd name="T65" fmla="*/ 160 h 467"/>
                            <a:gd name="T66" fmla="*/ 1226 w 1253"/>
                            <a:gd name="T67" fmla="*/ 133 h 467"/>
                            <a:gd name="T68" fmla="*/ 1213 w 1253"/>
                            <a:gd name="T69" fmla="*/ 93 h 467"/>
                            <a:gd name="T70" fmla="*/ 1186 w 1253"/>
                            <a:gd name="T71" fmla="*/ 66 h 467"/>
                            <a:gd name="T72" fmla="*/ 1160 w 1253"/>
                            <a:gd name="T73" fmla="*/ 40 h 467"/>
                            <a:gd name="T74" fmla="*/ 1133 w 1253"/>
                            <a:gd name="T75" fmla="*/ 26 h 467"/>
                            <a:gd name="T76" fmla="*/ 1093 w 1253"/>
                            <a:gd name="T77" fmla="*/ 13 h 467"/>
                            <a:gd name="T78" fmla="*/ 1053 w 1253"/>
                            <a:gd name="T79" fmla="*/ 0 h 467"/>
                            <a:gd name="T80" fmla="*/ 1026 w 1253"/>
                            <a:gd name="T8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3" h="467">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026" y="480"/>
                              </a:lnTo>
                              <a:lnTo>
                                <a:pt x="1040" y="480"/>
                              </a:lnTo>
                              <a:lnTo>
                                <a:pt x="1053" y="466"/>
                              </a:lnTo>
                              <a:lnTo>
                                <a:pt x="1080" y="466"/>
                              </a:lnTo>
                              <a:lnTo>
                                <a:pt x="1093" y="466"/>
                              </a:lnTo>
                              <a:lnTo>
                                <a:pt x="1106" y="453"/>
                              </a:lnTo>
                              <a:lnTo>
                                <a:pt x="1133" y="453"/>
                              </a:lnTo>
                              <a:lnTo>
                                <a:pt x="1146" y="440"/>
                              </a:lnTo>
                              <a:lnTo>
                                <a:pt x="1160" y="426"/>
                              </a:lnTo>
                              <a:lnTo>
                                <a:pt x="1173" y="413"/>
                              </a:lnTo>
                              <a:lnTo>
                                <a:pt x="1186" y="400"/>
                              </a:lnTo>
                              <a:lnTo>
                                <a:pt x="1200" y="386"/>
                              </a:lnTo>
                              <a:lnTo>
                                <a:pt x="1213" y="373"/>
                              </a:lnTo>
                              <a:lnTo>
                                <a:pt x="1213" y="360"/>
                              </a:lnTo>
                              <a:lnTo>
                                <a:pt x="1226" y="346"/>
                              </a:lnTo>
                              <a:lnTo>
                                <a:pt x="1240" y="333"/>
                              </a:lnTo>
                              <a:lnTo>
                                <a:pt x="1240" y="306"/>
                              </a:lnTo>
                              <a:lnTo>
                                <a:pt x="1253" y="293"/>
                              </a:lnTo>
                              <a:lnTo>
                                <a:pt x="1253" y="280"/>
                              </a:lnTo>
                              <a:lnTo>
                                <a:pt x="1253" y="253"/>
                              </a:lnTo>
                              <a:lnTo>
                                <a:pt x="1253" y="240"/>
                              </a:lnTo>
                              <a:lnTo>
                                <a:pt x="1253" y="213"/>
                              </a:lnTo>
                              <a:lnTo>
                                <a:pt x="1253" y="200"/>
                              </a:lnTo>
                              <a:lnTo>
                                <a:pt x="1253" y="186"/>
                              </a:lnTo>
                              <a:lnTo>
                                <a:pt x="1240" y="160"/>
                              </a:lnTo>
                              <a:lnTo>
                                <a:pt x="1240" y="146"/>
                              </a:lnTo>
                              <a:lnTo>
                                <a:pt x="1226" y="133"/>
                              </a:lnTo>
                              <a:lnTo>
                                <a:pt x="1213" y="106"/>
                              </a:lnTo>
                              <a:lnTo>
                                <a:pt x="1213" y="93"/>
                              </a:lnTo>
                              <a:lnTo>
                                <a:pt x="1200" y="80"/>
                              </a:lnTo>
                              <a:lnTo>
                                <a:pt x="1186" y="66"/>
                              </a:lnTo>
                              <a:lnTo>
                                <a:pt x="1173" y="53"/>
                              </a:lnTo>
                              <a:lnTo>
                                <a:pt x="1160" y="40"/>
                              </a:lnTo>
                              <a:lnTo>
                                <a:pt x="1146" y="40"/>
                              </a:lnTo>
                              <a:lnTo>
                                <a:pt x="1133" y="26"/>
                              </a:lnTo>
                              <a:lnTo>
                                <a:pt x="1106" y="13"/>
                              </a:lnTo>
                              <a:lnTo>
                                <a:pt x="1093" y="13"/>
                              </a:lnTo>
                              <a:lnTo>
                                <a:pt x="1080" y="13"/>
                              </a:lnTo>
                              <a:lnTo>
                                <a:pt x="1053" y="0"/>
                              </a:lnTo>
                              <a:lnTo>
                                <a:pt x="1040" y="0"/>
                              </a:lnTo>
                              <a:lnTo>
                                <a:pt x="1026" y="0"/>
                              </a:lnTo>
                              <a:lnTo>
                                <a:pt x="240" y="0"/>
                              </a:lnTo>
                              <a:close/>
                            </a:path>
                          </a:pathLst>
                        </a:custGeom>
                        <a:noFill/>
                        <a:ln w="28575">
                          <a:solidFill>
                            <a:srgbClr val="B1B1B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24" name="Freeform 176"/>
                        <p:cNvSpPr>
                          <a:spLocks noChangeArrowheads="1"/>
                        </p:cNvSpPr>
                        <p:nvPr/>
                      </p:nvSpPr>
                      <p:spPr bwMode="auto">
                        <a:xfrm>
                          <a:off x="6306" y="5453"/>
                          <a:ext cx="1267" cy="467"/>
                        </a:xfrm>
                        <a:custGeom>
                          <a:avLst/>
                          <a:gdLst>
                            <a:gd name="T0" fmla="*/ 213 w 1267"/>
                            <a:gd name="T1" fmla="*/ 0 h 467"/>
                            <a:gd name="T2" fmla="*/ 186 w 1267"/>
                            <a:gd name="T3" fmla="*/ 13 h 467"/>
                            <a:gd name="T4" fmla="*/ 146 w 1267"/>
                            <a:gd name="T5" fmla="*/ 13 h 467"/>
                            <a:gd name="T6" fmla="*/ 106 w 1267"/>
                            <a:gd name="T7" fmla="*/ 40 h 467"/>
                            <a:gd name="T8" fmla="*/ 80 w 1267"/>
                            <a:gd name="T9" fmla="*/ 53 h 467"/>
                            <a:gd name="T10" fmla="*/ 53 w 1267"/>
                            <a:gd name="T11" fmla="*/ 80 h 467"/>
                            <a:gd name="T12" fmla="*/ 40 w 1267"/>
                            <a:gd name="T13" fmla="*/ 106 h 467"/>
                            <a:gd name="T14" fmla="*/ 13 w 1267"/>
                            <a:gd name="T15" fmla="*/ 146 h 467"/>
                            <a:gd name="T16" fmla="*/ 13 w 1267"/>
                            <a:gd name="T17" fmla="*/ 186 h 467"/>
                            <a:gd name="T18" fmla="*/ 0 w 1267"/>
                            <a:gd name="T19" fmla="*/ 213 h 467"/>
                            <a:gd name="T20" fmla="*/ 0 w 1267"/>
                            <a:gd name="T21" fmla="*/ 253 h 467"/>
                            <a:gd name="T22" fmla="*/ 13 w 1267"/>
                            <a:gd name="T23" fmla="*/ 293 h 467"/>
                            <a:gd name="T24" fmla="*/ 13 w 1267"/>
                            <a:gd name="T25" fmla="*/ 333 h 467"/>
                            <a:gd name="T26" fmla="*/ 40 w 1267"/>
                            <a:gd name="T27" fmla="*/ 360 h 467"/>
                            <a:gd name="T28" fmla="*/ 53 w 1267"/>
                            <a:gd name="T29" fmla="*/ 386 h 467"/>
                            <a:gd name="T30" fmla="*/ 80 w 1267"/>
                            <a:gd name="T31" fmla="*/ 413 h 467"/>
                            <a:gd name="T32" fmla="*/ 106 w 1267"/>
                            <a:gd name="T33" fmla="*/ 440 h 467"/>
                            <a:gd name="T34" fmla="*/ 146 w 1267"/>
                            <a:gd name="T35" fmla="*/ 453 h 467"/>
                            <a:gd name="T36" fmla="*/ 186 w 1267"/>
                            <a:gd name="T37" fmla="*/ 466 h 467"/>
                            <a:gd name="T38" fmla="*/ 213 w 1267"/>
                            <a:gd name="T39" fmla="*/ 480 h 467"/>
                            <a:gd name="T40" fmla="*/ 1026 w 1267"/>
                            <a:gd name="T41" fmla="*/ 480 h 467"/>
                            <a:gd name="T42" fmla="*/ 1053 w 1267"/>
                            <a:gd name="T43" fmla="*/ 466 h 467"/>
                            <a:gd name="T44" fmla="*/ 1093 w 1267"/>
                            <a:gd name="T45" fmla="*/ 466 h 467"/>
                            <a:gd name="T46" fmla="*/ 1133 w 1267"/>
                            <a:gd name="T47" fmla="*/ 453 h 467"/>
                            <a:gd name="T48" fmla="*/ 1160 w 1267"/>
                            <a:gd name="T49" fmla="*/ 426 h 467"/>
                            <a:gd name="T50" fmla="*/ 1186 w 1267"/>
                            <a:gd name="T51" fmla="*/ 400 h 467"/>
                            <a:gd name="T52" fmla="*/ 1213 w 1267"/>
                            <a:gd name="T53" fmla="*/ 373 h 467"/>
                            <a:gd name="T54" fmla="*/ 1226 w 1267"/>
                            <a:gd name="T55" fmla="*/ 346 h 467"/>
                            <a:gd name="T56" fmla="*/ 1240 w 1267"/>
                            <a:gd name="T57" fmla="*/ 306 h 467"/>
                            <a:gd name="T58" fmla="*/ 1253 w 1267"/>
                            <a:gd name="T59" fmla="*/ 280 h 467"/>
                            <a:gd name="T60" fmla="*/ 1253 w 1267"/>
                            <a:gd name="T61" fmla="*/ 240 h 467"/>
                            <a:gd name="T62" fmla="*/ 1253 w 1267"/>
                            <a:gd name="T63" fmla="*/ 200 h 467"/>
                            <a:gd name="T64" fmla="*/ 1240 w 1267"/>
                            <a:gd name="T65" fmla="*/ 160 h 467"/>
                            <a:gd name="T66" fmla="*/ 1226 w 1267"/>
                            <a:gd name="T67" fmla="*/ 133 h 467"/>
                            <a:gd name="T68" fmla="*/ 1213 w 1267"/>
                            <a:gd name="T69" fmla="*/ 93 h 467"/>
                            <a:gd name="T70" fmla="*/ 1186 w 1267"/>
                            <a:gd name="T71" fmla="*/ 66 h 467"/>
                            <a:gd name="T72" fmla="*/ 1160 w 1267"/>
                            <a:gd name="T73" fmla="*/ 40 h 467"/>
                            <a:gd name="T74" fmla="*/ 1133 w 1267"/>
                            <a:gd name="T75" fmla="*/ 26 h 467"/>
                            <a:gd name="T76" fmla="*/ 1093 w 1267"/>
                            <a:gd name="T77" fmla="*/ 13 h 467"/>
                            <a:gd name="T78" fmla="*/ 1053 w 1267"/>
                            <a:gd name="T79" fmla="*/ 0 h 467"/>
                            <a:gd name="T80" fmla="*/ 1026 w 1267"/>
                            <a:gd name="T8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7" h="467">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026" y="480"/>
                              </a:lnTo>
                              <a:lnTo>
                                <a:pt x="1040" y="480"/>
                              </a:lnTo>
                              <a:lnTo>
                                <a:pt x="1053" y="466"/>
                              </a:lnTo>
                              <a:lnTo>
                                <a:pt x="1080" y="466"/>
                              </a:lnTo>
                              <a:lnTo>
                                <a:pt x="1093" y="466"/>
                              </a:lnTo>
                              <a:lnTo>
                                <a:pt x="1106" y="453"/>
                              </a:lnTo>
                              <a:lnTo>
                                <a:pt x="1133" y="453"/>
                              </a:lnTo>
                              <a:lnTo>
                                <a:pt x="1146" y="440"/>
                              </a:lnTo>
                              <a:lnTo>
                                <a:pt x="1160" y="426"/>
                              </a:lnTo>
                              <a:lnTo>
                                <a:pt x="1173" y="413"/>
                              </a:lnTo>
                              <a:lnTo>
                                <a:pt x="1186" y="400"/>
                              </a:lnTo>
                              <a:lnTo>
                                <a:pt x="1200" y="386"/>
                              </a:lnTo>
                              <a:lnTo>
                                <a:pt x="1213" y="373"/>
                              </a:lnTo>
                              <a:lnTo>
                                <a:pt x="1226" y="360"/>
                              </a:lnTo>
                              <a:lnTo>
                                <a:pt x="1226" y="346"/>
                              </a:lnTo>
                              <a:lnTo>
                                <a:pt x="1240" y="333"/>
                              </a:lnTo>
                              <a:lnTo>
                                <a:pt x="1240" y="306"/>
                              </a:lnTo>
                              <a:lnTo>
                                <a:pt x="1253" y="293"/>
                              </a:lnTo>
                              <a:lnTo>
                                <a:pt x="1253" y="280"/>
                              </a:lnTo>
                              <a:lnTo>
                                <a:pt x="1253" y="253"/>
                              </a:lnTo>
                              <a:lnTo>
                                <a:pt x="1253" y="240"/>
                              </a:lnTo>
                              <a:lnTo>
                                <a:pt x="1253" y="213"/>
                              </a:lnTo>
                              <a:lnTo>
                                <a:pt x="1253" y="200"/>
                              </a:lnTo>
                              <a:lnTo>
                                <a:pt x="1253" y="186"/>
                              </a:lnTo>
                              <a:lnTo>
                                <a:pt x="1240" y="160"/>
                              </a:lnTo>
                              <a:lnTo>
                                <a:pt x="1240" y="146"/>
                              </a:lnTo>
                              <a:lnTo>
                                <a:pt x="1226" y="133"/>
                              </a:lnTo>
                              <a:lnTo>
                                <a:pt x="1226" y="106"/>
                              </a:lnTo>
                              <a:lnTo>
                                <a:pt x="1213" y="93"/>
                              </a:lnTo>
                              <a:lnTo>
                                <a:pt x="1200" y="80"/>
                              </a:lnTo>
                              <a:lnTo>
                                <a:pt x="1186" y="66"/>
                              </a:lnTo>
                              <a:lnTo>
                                <a:pt x="1173" y="53"/>
                              </a:lnTo>
                              <a:lnTo>
                                <a:pt x="1160" y="40"/>
                              </a:lnTo>
                              <a:lnTo>
                                <a:pt x="1146" y="40"/>
                              </a:lnTo>
                              <a:lnTo>
                                <a:pt x="1133" y="26"/>
                              </a:lnTo>
                              <a:lnTo>
                                <a:pt x="1106" y="13"/>
                              </a:lnTo>
                              <a:lnTo>
                                <a:pt x="1093" y="13"/>
                              </a:lnTo>
                              <a:lnTo>
                                <a:pt x="1080" y="13"/>
                              </a:lnTo>
                              <a:lnTo>
                                <a:pt x="1053" y="0"/>
                              </a:lnTo>
                              <a:lnTo>
                                <a:pt x="1040" y="0"/>
                              </a:lnTo>
                              <a:lnTo>
                                <a:pt x="1026" y="0"/>
                              </a:lnTo>
                              <a:lnTo>
                                <a:pt x="240" y="0"/>
                              </a:lnTo>
                              <a:close/>
                            </a:path>
                          </a:pathLst>
                        </a:custGeom>
                        <a:noFill/>
                        <a:ln w="28575">
                          <a:solidFill>
                            <a:srgbClr val="B1B1B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25" name="Freeform 177"/>
                        <p:cNvSpPr>
                          <a:spLocks noChangeArrowheads="1"/>
                        </p:cNvSpPr>
                        <p:nvPr/>
                      </p:nvSpPr>
                      <p:spPr bwMode="auto">
                        <a:xfrm>
                          <a:off x="1746" y="6160"/>
                          <a:ext cx="1547" cy="480"/>
                        </a:xfrm>
                        <a:custGeom>
                          <a:avLst/>
                          <a:gdLst>
                            <a:gd name="T0" fmla="*/ 213 w 1547"/>
                            <a:gd name="T1" fmla="*/ 0 h 480"/>
                            <a:gd name="T2" fmla="*/ 186 w 1547"/>
                            <a:gd name="T3" fmla="*/ 13 h 480"/>
                            <a:gd name="T4" fmla="*/ 146 w 1547"/>
                            <a:gd name="T5" fmla="*/ 13 h 480"/>
                            <a:gd name="T6" fmla="*/ 106 w 1547"/>
                            <a:gd name="T7" fmla="*/ 40 h 480"/>
                            <a:gd name="T8" fmla="*/ 80 w 1547"/>
                            <a:gd name="T9" fmla="*/ 53 h 480"/>
                            <a:gd name="T10" fmla="*/ 53 w 1547"/>
                            <a:gd name="T11" fmla="*/ 80 h 480"/>
                            <a:gd name="T12" fmla="*/ 40 w 1547"/>
                            <a:gd name="T13" fmla="*/ 106 h 480"/>
                            <a:gd name="T14" fmla="*/ 13 w 1547"/>
                            <a:gd name="T15" fmla="*/ 146 h 480"/>
                            <a:gd name="T16" fmla="*/ 13 w 1547"/>
                            <a:gd name="T17" fmla="*/ 186 h 480"/>
                            <a:gd name="T18" fmla="*/ 0 w 1547"/>
                            <a:gd name="T19" fmla="*/ 213 h 480"/>
                            <a:gd name="T20" fmla="*/ 0 w 1547"/>
                            <a:gd name="T21" fmla="*/ 253 h 480"/>
                            <a:gd name="T22" fmla="*/ 13 w 1547"/>
                            <a:gd name="T23" fmla="*/ 293 h 480"/>
                            <a:gd name="T24" fmla="*/ 13 w 1547"/>
                            <a:gd name="T25" fmla="*/ 333 h 480"/>
                            <a:gd name="T26" fmla="*/ 40 w 1547"/>
                            <a:gd name="T27" fmla="*/ 360 h 480"/>
                            <a:gd name="T28" fmla="*/ 53 w 1547"/>
                            <a:gd name="T29" fmla="*/ 386 h 480"/>
                            <a:gd name="T30" fmla="*/ 80 w 1547"/>
                            <a:gd name="T31" fmla="*/ 413 h 480"/>
                            <a:gd name="T32" fmla="*/ 106 w 1547"/>
                            <a:gd name="T33" fmla="*/ 440 h 480"/>
                            <a:gd name="T34" fmla="*/ 146 w 1547"/>
                            <a:gd name="T35" fmla="*/ 453 h 480"/>
                            <a:gd name="T36" fmla="*/ 186 w 1547"/>
                            <a:gd name="T37" fmla="*/ 466 h 480"/>
                            <a:gd name="T38" fmla="*/ 213 w 1547"/>
                            <a:gd name="T39" fmla="*/ 480 h 480"/>
                            <a:gd name="T40" fmla="*/ 1306 w 1547"/>
                            <a:gd name="T41" fmla="*/ 480 h 480"/>
                            <a:gd name="T42" fmla="*/ 1346 w 1547"/>
                            <a:gd name="T43" fmla="*/ 466 h 480"/>
                            <a:gd name="T44" fmla="*/ 1386 w 1547"/>
                            <a:gd name="T45" fmla="*/ 466 h 480"/>
                            <a:gd name="T46" fmla="*/ 1413 w 1547"/>
                            <a:gd name="T47" fmla="*/ 453 h 480"/>
                            <a:gd name="T48" fmla="*/ 1453 w 1547"/>
                            <a:gd name="T49" fmla="*/ 426 h 480"/>
                            <a:gd name="T50" fmla="*/ 1480 w 1547"/>
                            <a:gd name="T51" fmla="*/ 400 h 480"/>
                            <a:gd name="T52" fmla="*/ 1493 w 1547"/>
                            <a:gd name="T53" fmla="*/ 373 h 480"/>
                            <a:gd name="T54" fmla="*/ 1520 w 1547"/>
                            <a:gd name="T55" fmla="*/ 346 h 480"/>
                            <a:gd name="T56" fmla="*/ 1533 w 1547"/>
                            <a:gd name="T57" fmla="*/ 306 h 480"/>
                            <a:gd name="T58" fmla="*/ 1546 w 1547"/>
                            <a:gd name="T59" fmla="*/ 280 h 480"/>
                            <a:gd name="T60" fmla="*/ 1546 w 1547"/>
                            <a:gd name="T61" fmla="*/ 240 h 480"/>
                            <a:gd name="T62" fmla="*/ 1546 w 1547"/>
                            <a:gd name="T63" fmla="*/ 200 h 480"/>
                            <a:gd name="T64" fmla="*/ 1533 w 1547"/>
                            <a:gd name="T65" fmla="*/ 160 h 480"/>
                            <a:gd name="T66" fmla="*/ 1520 w 1547"/>
                            <a:gd name="T67" fmla="*/ 133 h 480"/>
                            <a:gd name="T68" fmla="*/ 1493 w 1547"/>
                            <a:gd name="T69" fmla="*/ 93 h 480"/>
                            <a:gd name="T70" fmla="*/ 1480 w 1547"/>
                            <a:gd name="T71" fmla="*/ 66 h 480"/>
                            <a:gd name="T72" fmla="*/ 1453 w 1547"/>
                            <a:gd name="T73" fmla="*/ 40 h 480"/>
                            <a:gd name="T74" fmla="*/ 1413 w 1547"/>
                            <a:gd name="T75" fmla="*/ 26 h 480"/>
                            <a:gd name="T76" fmla="*/ 1386 w 1547"/>
                            <a:gd name="T77" fmla="*/ 13 h 480"/>
                            <a:gd name="T78" fmla="*/ 1346 w 1547"/>
                            <a:gd name="T79" fmla="*/ 0 h 480"/>
                            <a:gd name="T80" fmla="*/ 1306 w 1547"/>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7" h="480">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306" y="480"/>
                              </a:lnTo>
                              <a:lnTo>
                                <a:pt x="1333" y="480"/>
                              </a:lnTo>
                              <a:lnTo>
                                <a:pt x="1346" y="466"/>
                              </a:lnTo>
                              <a:lnTo>
                                <a:pt x="1360" y="466"/>
                              </a:lnTo>
                              <a:lnTo>
                                <a:pt x="1386" y="466"/>
                              </a:lnTo>
                              <a:lnTo>
                                <a:pt x="1400" y="453"/>
                              </a:lnTo>
                              <a:lnTo>
                                <a:pt x="1413" y="453"/>
                              </a:lnTo>
                              <a:lnTo>
                                <a:pt x="1426" y="440"/>
                              </a:lnTo>
                              <a:lnTo>
                                <a:pt x="1453" y="426"/>
                              </a:lnTo>
                              <a:lnTo>
                                <a:pt x="1466" y="413"/>
                              </a:lnTo>
                              <a:lnTo>
                                <a:pt x="1480" y="400"/>
                              </a:lnTo>
                              <a:lnTo>
                                <a:pt x="1493" y="386"/>
                              </a:lnTo>
                              <a:lnTo>
                                <a:pt x="1493" y="373"/>
                              </a:lnTo>
                              <a:lnTo>
                                <a:pt x="1506" y="360"/>
                              </a:lnTo>
                              <a:lnTo>
                                <a:pt x="1520" y="346"/>
                              </a:lnTo>
                              <a:lnTo>
                                <a:pt x="1533" y="333"/>
                              </a:lnTo>
                              <a:lnTo>
                                <a:pt x="1533" y="306"/>
                              </a:lnTo>
                              <a:lnTo>
                                <a:pt x="1533" y="293"/>
                              </a:lnTo>
                              <a:lnTo>
                                <a:pt x="1546" y="280"/>
                              </a:lnTo>
                              <a:lnTo>
                                <a:pt x="1546" y="253"/>
                              </a:lnTo>
                              <a:lnTo>
                                <a:pt x="1546" y="240"/>
                              </a:lnTo>
                              <a:lnTo>
                                <a:pt x="1546" y="213"/>
                              </a:lnTo>
                              <a:lnTo>
                                <a:pt x="1546" y="200"/>
                              </a:lnTo>
                              <a:lnTo>
                                <a:pt x="1533" y="186"/>
                              </a:lnTo>
                              <a:lnTo>
                                <a:pt x="1533" y="160"/>
                              </a:lnTo>
                              <a:lnTo>
                                <a:pt x="1533" y="146"/>
                              </a:lnTo>
                              <a:lnTo>
                                <a:pt x="1520" y="133"/>
                              </a:lnTo>
                              <a:lnTo>
                                <a:pt x="1506" y="106"/>
                              </a:lnTo>
                              <a:lnTo>
                                <a:pt x="1493" y="93"/>
                              </a:lnTo>
                              <a:lnTo>
                                <a:pt x="1493" y="80"/>
                              </a:lnTo>
                              <a:lnTo>
                                <a:pt x="1480" y="66"/>
                              </a:lnTo>
                              <a:lnTo>
                                <a:pt x="1466" y="53"/>
                              </a:lnTo>
                              <a:lnTo>
                                <a:pt x="1453" y="40"/>
                              </a:lnTo>
                              <a:lnTo>
                                <a:pt x="1426" y="40"/>
                              </a:lnTo>
                              <a:lnTo>
                                <a:pt x="1413" y="26"/>
                              </a:lnTo>
                              <a:lnTo>
                                <a:pt x="1400" y="13"/>
                              </a:lnTo>
                              <a:lnTo>
                                <a:pt x="1386" y="13"/>
                              </a:lnTo>
                              <a:lnTo>
                                <a:pt x="1360" y="13"/>
                              </a:lnTo>
                              <a:lnTo>
                                <a:pt x="1346" y="0"/>
                              </a:lnTo>
                              <a:lnTo>
                                <a:pt x="1333" y="0"/>
                              </a:lnTo>
                              <a:lnTo>
                                <a:pt x="1306" y="0"/>
                              </a:lnTo>
                              <a:lnTo>
                                <a:pt x="240" y="0"/>
                              </a:lnTo>
                              <a:close/>
                            </a:path>
                          </a:pathLst>
                        </a:custGeom>
                        <a:noFill/>
                        <a:ln w="28575">
                          <a:solidFill>
                            <a:srgbClr val="4C6D8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26" name="Text Box 178"/>
                        <p:cNvSpPr txBox="1">
                          <a:spLocks noChangeArrowheads="1"/>
                        </p:cNvSpPr>
                        <p:nvPr/>
                      </p:nvSpPr>
                      <p:spPr bwMode="auto">
                        <a:xfrm>
                          <a:off x="5418" y="4817"/>
                          <a:ext cx="1393"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a:effectLst/>
                              <a:latin typeface="Times New Roman" panose="02020603050405020304" pitchFamily="18" charset="0"/>
                              <a:ea typeface="Times New Roman" panose="02020603050405020304" pitchFamily="18" charset="0"/>
                            </a:rPr>
                            <a:t>PRESIDENCIA</a:t>
                          </a:r>
                          <a:endParaRPr lang="es-EC" sz="1000">
                            <a:effectLst/>
                            <a:latin typeface="Times New Roman" panose="02020603050405020304" pitchFamily="18" charset="0"/>
                            <a:ea typeface="Times New Roman" panose="02020603050405020304" pitchFamily="18" charset="0"/>
                          </a:endParaRPr>
                        </a:p>
                        <a:p>
                          <a:pPr algn="ctr">
                            <a:spcAft>
                              <a:spcPts val="0"/>
                            </a:spcAft>
                          </a:pPr>
                          <a:r>
                            <a:rPr lang="es-MX" sz="1000">
                              <a:effectLst/>
                              <a:latin typeface="Times New Roman" panose="02020603050405020304" pitchFamily="18" charset="0"/>
                              <a:ea typeface="Times New Roman" panose="02020603050405020304" pitchFamily="18" charset="0"/>
                            </a:rPr>
                            <a:t> </a:t>
                          </a:r>
                          <a:endParaRPr lang="es-EC" sz="1000">
                            <a:effectLst/>
                            <a:latin typeface="Times New Roman" panose="02020603050405020304" pitchFamily="18" charset="0"/>
                            <a:ea typeface="Times New Roman" panose="02020603050405020304" pitchFamily="18" charset="0"/>
                          </a:endParaRPr>
                        </a:p>
                      </p:txBody>
                    </p:sp>
                    <p:sp>
                      <p:nvSpPr>
                        <p:cNvPr id="127" name="Text Box 179"/>
                        <p:cNvSpPr txBox="1">
                          <a:spLocks noChangeArrowheads="1"/>
                        </p:cNvSpPr>
                        <p:nvPr/>
                      </p:nvSpPr>
                      <p:spPr bwMode="auto">
                        <a:xfrm>
                          <a:off x="2694" y="5549"/>
                          <a:ext cx="1393"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dirty="0">
                              <a:effectLst/>
                              <a:latin typeface="Times New Roman" panose="02020603050405020304" pitchFamily="18" charset="0"/>
                              <a:ea typeface="Times New Roman" panose="02020603050405020304" pitchFamily="18" charset="0"/>
                            </a:rPr>
                            <a:t>CUMPLIMIENTO</a:t>
                          </a:r>
                          <a:endParaRPr lang="es-EC" sz="1000" dirty="0">
                            <a:effectLst/>
                            <a:latin typeface="Times New Roman" panose="02020603050405020304" pitchFamily="18" charset="0"/>
                            <a:ea typeface="Times New Roman" panose="02020603050405020304" pitchFamily="18" charset="0"/>
                          </a:endParaRPr>
                        </a:p>
                        <a:p>
                          <a:pPr algn="ctr">
                            <a:spcAft>
                              <a:spcPts val="0"/>
                            </a:spcAft>
                          </a:pPr>
                          <a:r>
                            <a:rPr lang="es-MX" sz="1000" dirty="0">
                              <a:effectLst/>
                              <a:latin typeface="Times New Roman" panose="02020603050405020304" pitchFamily="18" charset="0"/>
                              <a:ea typeface="Times New Roman" panose="02020603050405020304" pitchFamily="18" charset="0"/>
                            </a:rPr>
                            <a:t> </a:t>
                          </a:r>
                          <a:endParaRPr lang="es-EC" sz="1000" dirty="0">
                            <a:effectLst/>
                            <a:latin typeface="Times New Roman" panose="02020603050405020304" pitchFamily="18" charset="0"/>
                            <a:ea typeface="Times New Roman" panose="02020603050405020304" pitchFamily="18" charset="0"/>
                          </a:endParaRPr>
                        </a:p>
                      </p:txBody>
                    </p:sp>
                    <p:sp>
                      <p:nvSpPr>
                        <p:cNvPr id="128" name="Text Box 180"/>
                        <p:cNvSpPr txBox="1">
                          <a:spLocks noChangeArrowheads="1"/>
                        </p:cNvSpPr>
                        <p:nvPr/>
                      </p:nvSpPr>
                      <p:spPr bwMode="auto">
                        <a:xfrm>
                          <a:off x="1746" y="6146"/>
                          <a:ext cx="1393"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a:effectLst/>
                              <a:latin typeface="Times New Roman" panose="02020603050405020304" pitchFamily="18" charset="0"/>
                              <a:ea typeface="Times New Roman" panose="02020603050405020304" pitchFamily="18" charset="0"/>
                            </a:rPr>
                            <a:t>OFICIAL DE CUMPLIMIENTO</a:t>
                          </a:r>
                          <a:endParaRPr lang="es-EC" sz="1000">
                            <a:effectLst/>
                            <a:latin typeface="Times New Roman" panose="02020603050405020304" pitchFamily="18" charset="0"/>
                            <a:ea typeface="Times New Roman" panose="02020603050405020304" pitchFamily="18" charset="0"/>
                          </a:endParaRPr>
                        </a:p>
                        <a:p>
                          <a:pPr algn="ctr">
                            <a:spcAft>
                              <a:spcPts val="0"/>
                            </a:spcAft>
                          </a:pPr>
                          <a:r>
                            <a:rPr lang="es-MX" sz="1000">
                              <a:effectLst/>
                              <a:latin typeface="Times New Roman" panose="02020603050405020304" pitchFamily="18" charset="0"/>
                              <a:ea typeface="Times New Roman" panose="02020603050405020304" pitchFamily="18" charset="0"/>
                            </a:rPr>
                            <a:t> </a:t>
                          </a:r>
                          <a:endParaRPr lang="es-EC" sz="1000">
                            <a:effectLst/>
                            <a:latin typeface="Times New Roman" panose="02020603050405020304" pitchFamily="18" charset="0"/>
                            <a:ea typeface="Times New Roman" panose="02020603050405020304" pitchFamily="18" charset="0"/>
                          </a:endParaRPr>
                        </a:p>
                      </p:txBody>
                    </p:sp>
                    <p:sp>
                      <p:nvSpPr>
                        <p:cNvPr id="129" name="Freeform 181"/>
                        <p:cNvSpPr>
                          <a:spLocks noChangeArrowheads="1"/>
                        </p:cNvSpPr>
                        <p:nvPr/>
                      </p:nvSpPr>
                      <p:spPr bwMode="auto">
                        <a:xfrm>
                          <a:off x="6106" y="5226"/>
                          <a:ext cx="187" cy="454"/>
                        </a:xfrm>
                        <a:custGeom>
                          <a:avLst/>
                          <a:gdLst>
                            <a:gd name="T0" fmla="*/ 186 w 187"/>
                            <a:gd name="T1" fmla="*/ 453 h 454"/>
                            <a:gd name="T2" fmla="*/ 0 w 187"/>
                            <a:gd name="T3" fmla="*/ 453 h 454"/>
                            <a:gd name="T4" fmla="*/ 0 w 187"/>
                            <a:gd name="T5" fmla="*/ 0 h 454"/>
                          </a:gdLst>
                          <a:ahLst/>
                          <a:cxnLst>
                            <a:cxn ang="0">
                              <a:pos x="T0" y="T1"/>
                            </a:cxn>
                            <a:cxn ang="0">
                              <a:pos x="T2" y="T3"/>
                            </a:cxn>
                            <a:cxn ang="0">
                              <a:pos x="T4" y="T5"/>
                            </a:cxn>
                          </a:cxnLst>
                          <a:rect l="0" t="0" r="r" b="b"/>
                          <a:pathLst>
                            <a:path w="187" h="454">
                              <a:moveTo>
                                <a:pt x="186" y="453"/>
                              </a:moveTo>
                              <a:lnTo>
                                <a:pt x="0" y="453"/>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30" name="Freeform 182"/>
                        <p:cNvSpPr>
                          <a:spLocks noChangeArrowheads="1"/>
                        </p:cNvSpPr>
                        <p:nvPr/>
                      </p:nvSpPr>
                      <p:spPr bwMode="auto">
                        <a:xfrm>
                          <a:off x="6106" y="5226"/>
                          <a:ext cx="654" cy="2347"/>
                        </a:xfrm>
                        <a:custGeom>
                          <a:avLst/>
                          <a:gdLst>
                            <a:gd name="T0" fmla="*/ 653 w 654"/>
                            <a:gd name="T1" fmla="*/ 2333 h 2347"/>
                            <a:gd name="T2" fmla="*/ 653 w 654"/>
                            <a:gd name="T3" fmla="*/ 2186 h 2347"/>
                            <a:gd name="T4" fmla="*/ 0 w 654"/>
                            <a:gd name="T5" fmla="*/ 2186 h 2347"/>
                            <a:gd name="T6" fmla="*/ 0 w 654"/>
                            <a:gd name="T7" fmla="*/ 0 h 2347"/>
                          </a:gdLst>
                          <a:ahLst/>
                          <a:cxnLst>
                            <a:cxn ang="0">
                              <a:pos x="T0" y="T1"/>
                            </a:cxn>
                            <a:cxn ang="0">
                              <a:pos x="T2" y="T3"/>
                            </a:cxn>
                            <a:cxn ang="0">
                              <a:pos x="T4" y="T5"/>
                            </a:cxn>
                            <a:cxn ang="0">
                              <a:pos x="T6" y="T7"/>
                            </a:cxn>
                          </a:cxnLst>
                          <a:rect l="0" t="0" r="r" b="b"/>
                          <a:pathLst>
                            <a:path w="654" h="2347">
                              <a:moveTo>
                                <a:pt x="653" y="2333"/>
                              </a:moveTo>
                              <a:lnTo>
                                <a:pt x="653" y="2186"/>
                              </a:lnTo>
                              <a:lnTo>
                                <a:pt x="0" y="2186"/>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sp>
                    <p:nvSpPr>
                      <p:cNvPr id="119" name="Freeform 183"/>
                      <p:cNvSpPr>
                        <a:spLocks noChangeArrowheads="1"/>
                      </p:cNvSpPr>
                      <p:nvPr/>
                    </p:nvSpPr>
                    <p:spPr bwMode="auto">
                      <a:xfrm>
                        <a:off x="5293" y="5226"/>
                        <a:ext cx="813" cy="2347"/>
                      </a:xfrm>
                      <a:custGeom>
                        <a:avLst/>
                        <a:gdLst>
                          <a:gd name="T0" fmla="*/ 0 w 813"/>
                          <a:gd name="T1" fmla="*/ 2333 h 2347"/>
                          <a:gd name="T2" fmla="*/ 0 w 813"/>
                          <a:gd name="T3" fmla="*/ 2186 h 2347"/>
                          <a:gd name="T4" fmla="*/ 813 w 813"/>
                          <a:gd name="T5" fmla="*/ 2186 h 2347"/>
                          <a:gd name="T6" fmla="*/ 813 w 813"/>
                          <a:gd name="T7" fmla="*/ 0 h 2347"/>
                        </a:gdLst>
                        <a:ahLst/>
                        <a:cxnLst>
                          <a:cxn ang="0">
                            <a:pos x="T0" y="T1"/>
                          </a:cxn>
                          <a:cxn ang="0">
                            <a:pos x="T2" y="T3"/>
                          </a:cxn>
                          <a:cxn ang="0">
                            <a:pos x="T4" y="T5"/>
                          </a:cxn>
                          <a:cxn ang="0">
                            <a:pos x="T6" y="T7"/>
                          </a:cxn>
                        </a:cxnLst>
                        <a:rect l="0" t="0" r="r" b="b"/>
                        <a:pathLst>
                          <a:path w="813" h="2347">
                            <a:moveTo>
                              <a:pt x="0" y="2333"/>
                            </a:moveTo>
                            <a:lnTo>
                              <a:pt x="0" y="2186"/>
                            </a:lnTo>
                            <a:lnTo>
                              <a:pt x="813" y="2186"/>
                            </a:lnTo>
                            <a:lnTo>
                              <a:pt x="813"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grpSp>
            </p:grpSp>
          </p:grpSp>
          <p:sp>
            <p:nvSpPr>
              <p:cNvPr id="72" name="Freeform 184"/>
              <p:cNvSpPr>
                <a:spLocks noChangeArrowheads="1"/>
              </p:cNvSpPr>
              <p:nvPr/>
            </p:nvSpPr>
            <p:spPr bwMode="auto">
              <a:xfrm>
                <a:off x="8584" y="8288"/>
                <a:ext cx="1546" cy="480"/>
              </a:xfrm>
              <a:custGeom>
                <a:avLst/>
                <a:gdLst>
                  <a:gd name="T0" fmla="*/ 213 w 1546"/>
                  <a:gd name="T1" fmla="*/ 0 h 480"/>
                  <a:gd name="T2" fmla="*/ 186 w 1546"/>
                  <a:gd name="T3" fmla="*/ 13 h 480"/>
                  <a:gd name="T4" fmla="*/ 146 w 1546"/>
                  <a:gd name="T5" fmla="*/ 13 h 480"/>
                  <a:gd name="T6" fmla="*/ 106 w 1546"/>
                  <a:gd name="T7" fmla="*/ 40 h 480"/>
                  <a:gd name="T8" fmla="*/ 80 w 1546"/>
                  <a:gd name="T9" fmla="*/ 53 h 480"/>
                  <a:gd name="T10" fmla="*/ 53 w 1546"/>
                  <a:gd name="T11" fmla="*/ 80 h 480"/>
                  <a:gd name="T12" fmla="*/ 40 w 1546"/>
                  <a:gd name="T13" fmla="*/ 106 h 480"/>
                  <a:gd name="T14" fmla="*/ 13 w 1546"/>
                  <a:gd name="T15" fmla="*/ 146 h 480"/>
                  <a:gd name="T16" fmla="*/ 13 w 1546"/>
                  <a:gd name="T17" fmla="*/ 186 h 480"/>
                  <a:gd name="T18" fmla="*/ 0 w 1546"/>
                  <a:gd name="T19" fmla="*/ 213 h 480"/>
                  <a:gd name="T20" fmla="*/ 0 w 1546"/>
                  <a:gd name="T21" fmla="*/ 253 h 480"/>
                  <a:gd name="T22" fmla="*/ 13 w 1546"/>
                  <a:gd name="T23" fmla="*/ 293 h 480"/>
                  <a:gd name="T24" fmla="*/ 13 w 1546"/>
                  <a:gd name="T25" fmla="*/ 333 h 480"/>
                  <a:gd name="T26" fmla="*/ 40 w 1546"/>
                  <a:gd name="T27" fmla="*/ 360 h 480"/>
                  <a:gd name="T28" fmla="*/ 53 w 1546"/>
                  <a:gd name="T29" fmla="*/ 386 h 480"/>
                  <a:gd name="T30" fmla="*/ 80 w 1546"/>
                  <a:gd name="T31" fmla="*/ 413 h 480"/>
                  <a:gd name="T32" fmla="*/ 106 w 1546"/>
                  <a:gd name="T33" fmla="*/ 440 h 480"/>
                  <a:gd name="T34" fmla="*/ 146 w 1546"/>
                  <a:gd name="T35" fmla="*/ 453 h 480"/>
                  <a:gd name="T36" fmla="*/ 186 w 1546"/>
                  <a:gd name="T37" fmla="*/ 466 h 480"/>
                  <a:gd name="T38" fmla="*/ 213 w 1546"/>
                  <a:gd name="T39" fmla="*/ 480 h 480"/>
                  <a:gd name="T40" fmla="*/ 1306 w 1546"/>
                  <a:gd name="T41" fmla="*/ 480 h 480"/>
                  <a:gd name="T42" fmla="*/ 1346 w 1546"/>
                  <a:gd name="T43" fmla="*/ 466 h 480"/>
                  <a:gd name="T44" fmla="*/ 1386 w 1546"/>
                  <a:gd name="T45" fmla="*/ 466 h 480"/>
                  <a:gd name="T46" fmla="*/ 1413 w 1546"/>
                  <a:gd name="T47" fmla="*/ 453 h 480"/>
                  <a:gd name="T48" fmla="*/ 1453 w 1546"/>
                  <a:gd name="T49" fmla="*/ 426 h 480"/>
                  <a:gd name="T50" fmla="*/ 1480 w 1546"/>
                  <a:gd name="T51" fmla="*/ 400 h 480"/>
                  <a:gd name="T52" fmla="*/ 1493 w 1546"/>
                  <a:gd name="T53" fmla="*/ 373 h 480"/>
                  <a:gd name="T54" fmla="*/ 1520 w 1546"/>
                  <a:gd name="T55" fmla="*/ 346 h 480"/>
                  <a:gd name="T56" fmla="*/ 1533 w 1546"/>
                  <a:gd name="T57" fmla="*/ 306 h 480"/>
                  <a:gd name="T58" fmla="*/ 1546 w 1546"/>
                  <a:gd name="T59" fmla="*/ 280 h 480"/>
                  <a:gd name="T60" fmla="*/ 1546 w 1546"/>
                  <a:gd name="T61" fmla="*/ 240 h 480"/>
                  <a:gd name="T62" fmla="*/ 1546 w 1546"/>
                  <a:gd name="T63" fmla="*/ 200 h 480"/>
                  <a:gd name="T64" fmla="*/ 1533 w 1546"/>
                  <a:gd name="T65" fmla="*/ 160 h 480"/>
                  <a:gd name="T66" fmla="*/ 1520 w 1546"/>
                  <a:gd name="T67" fmla="*/ 133 h 480"/>
                  <a:gd name="T68" fmla="*/ 1493 w 1546"/>
                  <a:gd name="T69" fmla="*/ 93 h 480"/>
                  <a:gd name="T70" fmla="*/ 1480 w 1546"/>
                  <a:gd name="T71" fmla="*/ 66 h 480"/>
                  <a:gd name="T72" fmla="*/ 1453 w 1546"/>
                  <a:gd name="T73" fmla="*/ 40 h 480"/>
                  <a:gd name="T74" fmla="*/ 1413 w 1546"/>
                  <a:gd name="T75" fmla="*/ 26 h 480"/>
                  <a:gd name="T76" fmla="*/ 1386 w 1546"/>
                  <a:gd name="T77" fmla="*/ 13 h 480"/>
                  <a:gd name="T78" fmla="*/ 1346 w 1546"/>
                  <a:gd name="T79" fmla="*/ 0 h 480"/>
                  <a:gd name="T80" fmla="*/ 1306 w 1546"/>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6" h="480">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306" y="480"/>
                    </a:lnTo>
                    <a:lnTo>
                      <a:pt x="1333" y="480"/>
                    </a:lnTo>
                    <a:lnTo>
                      <a:pt x="1346" y="466"/>
                    </a:lnTo>
                    <a:lnTo>
                      <a:pt x="1360" y="466"/>
                    </a:lnTo>
                    <a:lnTo>
                      <a:pt x="1386" y="466"/>
                    </a:lnTo>
                    <a:lnTo>
                      <a:pt x="1400" y="453"/>
                    </a:lnTo>
                    <a:lnTo>
                      <a:pt x="1413" y="453"/>
                    </a:lnTo>
                    <a:lnTo>
                      <a:pt x="1440" y="440"/>
                    </a:lnTo>
                    <a:lnTo>
                      <a:pt x="1453" y="426"/>
                    </a:lnTo>
                    <a:lnTo>
                      <a:pt x="1466" y="413"/>
                    </a:lnTo>
                    <a:lnTo>
                      <a:pt x="1480" y="400"/>
                    </a:lnTo>
                    <a:lnTo>
                      <a:pt x="1493" y="386"/>
                    </a:lnTo>
                    <a:lnTo>
                      <a:pt x="1493" y="373"/>
                    </a:lnTo>
                    <a:lnTo>
                      <a:pt x="1506" y="360"/>
                    </a:lnTo>
                    <a:lnTo>
                      <a:pt x="1520" y="346"/>
                    </a:lnTo>
                    <a:lnTo>
                      <a:pt x="1533" y="333"/>
                    </a:lnTo>
                    <a:lnTo>
                      <a:pt x="1533" y="306"/>
                    </a:lnTo>
                    <a:lnTo>
                      <a:pt x="1533" y="293"/>
                    </a:lnTo>
                    <a:lnTo>
                      <a:pt x="1546" y="280"/>
                    </a:lnTo>
                    <a:lnTo>
                      <a:pt x="1546" y="253"/>
                    </a:lnTo>
                    <a:lnTo>
                      <a:pt x="1546" y="240"/>
                    </a:lnTo>
                    <a:lnTo>
                      <a:pt x="1546" y="213"/>
                    </a:lnTo>
                    <a:lnTo>
                      <a:pt x="1546" y="200"/>
                    </a:lnTo>
                    <a:lnTo>
                      <a:pt x="1533" y="186"/>
                    </a:lnTo>
                    <a:lnTo>
                      <a:pt x="1533" y="160"/>
                    </a:lnTo>
                    <a:lnTo>
                      <a:pt x="1533" y="146"/>
                    </a:lnTo>
                    <a:lnTo>
                      <a:pt x="1520" y="133"/>
                    </a:lnTo>
                    <a:lnTo>
                      <a:pt x="1506" y="106"/>
                    </a:lnTo>
                    <a:lnTo>
                      <a:pt x="1493" y="93"/>
                    </a:lnTo>
                    <a:lnTo>
                      <a:pt x="1493" y="80"/>
                    </a:lnTo>
                    <a:lnTo>
                      <a:pt x="1480" y="66"/>
                    </a:lnTo>
                    <a:lnTo>
                      <a:pt x="1466" y="53"/>
                    </a:lnTo>
                    <a:lnTo>
                      <a:pt x="1453" y="40"/>
                    </a:lnTo>
                    <a:lnTo>
                      <a:pt x="1440" y="40"/>
                    </a:lnTo>
                    <a:lnTo>
                      <a:pt x="1413" y="26"/>
                    </a:lnTo>
                    <a:lnTo>
                      <a:pt x="1400" y="13"/>
                    </a:lnTo>
                    <a:lnTo>
                      <a:pt x="1386" y="13"/>
                    </a:lnTo>
                    <a:lnTo>
                      <a:pt x="1360" y="13"/>
                    </a:lnTo>
                    <a:lnTo>
                      <a:pt x="1346" y="0"/>
                    </a:lnTo>
                    <a:lnTo>
                      <a:pt x="1333" y="0"/>
                    </a:lnTo>
                    <a:lnTo>
                      <a:pt x="1306" y="0"/>
                    </a:lnTo>
                    <a:lnTo>
                      <a:pt x="240" y="0"/>
                    </a:lnTo>
                    <a:close/>
                  </a:path>
                </a:pathLst>
              </a:custGeom>
              <a:noFill/>
              <a:ln w="28575">
                <a:solidFill>
                  <a:srgbClr val="999933"/>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73" name="Freeform 185"/>
              <p:cNvSpPr>
                <a:spLocks noChangeArrowheads="1"/>
              </p:cNvSpPr>
              <p:nvPr/>
            </p:nvSpPr>
            <p:spPr bwMode="auto">
              <a:xfrm>
                <a:off x="8584" y="9008"/>
                <a:ext cx="1546" cy="467"/>
              </a:xfrm>
              <a:custGeom>
                <a:avLst/>
                <a:gdLst>
                  <a:gd name="T0" fmla="*/ 213 w 1546"/>
                  <a:gd name="T1" fmla="*/ 0 h 467"/>
                  <a:gd name="T2" fmla="*/ 186 w 1546"/>
                  <a:gd name="T3" fmla="*/ 13 h 467"/>
                  <a:gd name="T4" fmla="*/ 146 w 1546"/>
                  <a:gd name="T5" fmla="*/ 13 h 467"/>
                  <a:gd name="T6" fmla="*/ 106 w 1546"/>
                  <a:gd name="T7" fmla="*/ 40 h 467"/>
                  <a:gd name="T8" fmla="*/ 80 w 1546"/>
                  <a:gd name="T9" fmla="*/ 53 h 467"/>
                  <a:gd name="T10" fmla="*/ 53 w 1546"/>
                  <a:gd name="T11" fmla="*/ 80 h 467"/>
                  <a:gd name="T12" fmla="*/ 40 w 1546"/>
                  <a:gd name="T13" fmla="*/ 106 h 467"/>
                  <a:gd name="T14" fmla="*/ 13 w 1546"/>
                  <a:gd name="T15" fmla="*/ 146 h 467"/>
                  <a:gd name="T16" fmla="*/ 13 w 1546"/>
                  <a:gd name="T17" fmla="*/ 186 h 467"/>
                  <a:gd name="T18" fmla="*/ 0 w 1546"/>
                  <a:gd name="T19" fmla="*/ 213 h 467"/>
                  <a:gd name="T20" fmla="*/ 0 w 1546"/>
                  <a:gd name="T21" fmla="*/ 253 h 467"/>
                  <a:gd name="T22" fmla="*/ 13 w 1546"/>
                  <a:gd name="T23" fmla="*/ 293 h 467"/>
                  <a:gd name="T24" fmla="*/ 13 w 1546"/>
                  <a:gd name="T25" fmla="*/ 333 h 467"/>
                  <a:gd name="T26" fmla="*/ 40 w 1546"/>
                  <a:gd name="T27" fmla="*/ 360 h 467"/>
                  <a:gd name="T28" fmla="*/ 53 w 1546"/>
                  <a:gd name="T29" fmla="*/ 386 h 467"/>
                  <a:gd name="T30" fmla="*/ 80 w 1546"/>
                  <a:gd name="T31" fmla="*/ 413 h 467"/>
                  <a:gd name="T32" fmla="*/ 106 w 1546"/>
                  <a:gd name="T33" fmla="*/ 440 h 467"/>
                  <a:gd name="T34" fmla="*/ 146 w 1546"/>
                  <a:gd name="T35" fmla="*/ 453 h 467"/>
                  <a:gd name="T36" fmla="*/ 186 w 1546"/>
                  <a:gd name="T37" fmla="*/ 466 h 467"/>
                  <a:gd name="T38" fmla="*/ 213 w 1546"/>
                  <a:gd name="T39" fmla="*/ 480 h 467"/>
                  <a:gd name="T40" fmla="*/ 1306 w 1546"/>
                  <a:gd name="T41" fmla="*/ 480 h 467"/>
                  <a:gd name="T42" fmla="*/ 1346 w 1546"/>
                  <a:gd name="T43" fmla="*/ 466 h 467"/>
                  <a:gd name="T44" fmla="*/ 1386 w 1546"/>
                  <a:gd name="T45" fmla="*/ 466 h 467"/>
                  <a:gd name="T46" fmla="*/ 1413 w 1546"/>
                  <a:gd name="T47" fmla="*/ 453 h 467"/>
                  <a:gd name="T48" fmla="*/ 1453 w 1546"/>
                  <a:gd name="T49" fmla="*/ 426 h 467"/>
                  <a:gd name="T50" fmla="*/ 1480 w 1546"/>
                  <a:gd name="T51" fmla="*/ 400 h 467"/>
                  <a:gd name="T52" fmla="*/ 1493 w 1546"/>
                  <a:gd name="T53" fmla="*/ 373 h 467"/>
                  <a:gd name="T54" fmla="*/ 1520 w 1546"/>
                  <a:gd name="T55" fmla="*/ 346 h 467"/>
                  <a:gd name="T56" fmla="*/ 1533 w 1546"/>
                  <a:gd name="T57" fmla="*/ 306 h 467"/>
                  <a:gd name="T58" fmla="*/ 1546 w 1546"/>
                  <a:gd name="T59" fmla="*/ 280 h 467"/>
                  <a:gd name="T60" fmla="*/ 1546 w 1546"/>
                  <a:gd name="T61" fmla="*/ 240 h 467"/>
                  <a:gd name="T62" fmla="*/ 1546 w 1546"/>
                  <a:gd name="T63" fmla="*/ 200 h 467"/>
                  <a:gd name="T64" fmla="*/ 1533 w 1546"/>
                  <a:gd name="T65" fmla="*/ 160 h 467"/>
                  <a:gd name="T66" fmla="*/ 1520 w 1546"/>
                  <a:gd name="T67" fmla="*/ 133 h 467"/>
                  <a:gd name="T68" fmla="*/ 1493 w 1546"/>
                  <a:gd name="T69" fmla="*/ 93 h 467"/>
                  <a:gd name="T70" fmla="*/ 1480 w 1546"/>
                  <a:gd name="T71" fmla="*/ 66 h 467"/>
                  <a:gd name="T72" fmla="*/ 1453 w 1546"/>
                  <a:gd name="T73" fmla="*/ 40 h 467"/>
                  <a:gd name="T74" fmla="*/ 1413 w 1546"/>
                  <a:gd name="T75" fmla="*/ 26 h 467"/>
                  <a:gd name="T76" fmla="*/ 1386 w 1546"/>
                  <a:gd name="T77" fmla="*/ 13 h 467"/>
                  <a:gd name="T78" fmla="*/ 1346 w 1546"/>
                  <a:gd name="T79" fmla="*/ 0 h 467"/>
                  <a:gd name="T80" fmla="*/ 1306 w 1546"/>
                  <a:gd name="T8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6" h="467">
                    <a:moveTo>
                      <a:pt x="240" y="0"/>
                    </a:moveTo>
                    <a:lnTo>
                      <a:pt x="213" y="0"/>
                    </a:lnTo>
                    <a:lnTo>
                      <a:pt x="200" y="0"/>
                    </a:lnTo>
                    <a:lnTo>
                      <a:pt x="186" y="13"/>
                    </a:lnTo>
                    <a:lnTo>
                      <a:pt x="160" y="13"/>
                    </a:lnTo>
                    <a:lnTo>
                      <a:pt x="146" y="13"/>
                    </a:lnTo>
                    <a:lnTo>
                      <a:pt x="133" y="26"/>
                    </a:lnTo>
                    <a:lnTo>
                      <a:pt x="106" y="40"/>
                    </a:lnTo>
                    <a:lnTo>
                      <a:pt x="93" y="40"/>
                    </a:lnTo>
                    <a:lnTo>
                      <a:pt x="80" y="53"/>
                    </a:lnTo>
                    <a:lnTo>
                      <a:pt x="66" y="66"/>
                    </a:lnTo>
                    <a:lnTo>
                      <a:pt x="53" y="80"/>
                    </a:lnTo>
                    <a:lnTo>
                      <a:pt x="40" y="93"/>
                    </a:lnTo>
                    <a:lnTo>
                      <a:pt x="40" y="106"/>
                    </a:lnTo>
                    <a:lnTo>
                      <a:pt x="26" y="133"/>
                    </a:lnTo>
                    <a:lnTo>
                      <a:pt x="13" y="146"/>
                    </a:lnTo>
                    <a:lnTo>
                      <a:pt x="13" y="160"/>
                    </a:lnTo>
                    <a:lnTo>
                      <a:pt x="13" y="186"/>
                    </a:lnTo>
                    <a:lnTo>
                      <a:pt x="0" y="200"/>
                    </a:lnTo>
                    <a:lnTo>
                      <a:pt x="0" y="213"/>
                    </a:lnTo>
                    <a:lnTo>
                      <a:pt x="0" y="240"/>
                    </a:lnTo>
                    <a:lnTo>
                      <a:pt x="0" y="253"/>
                    </a:lnTo>
                    <a:lnTo>
                      <a:pt x="0" y="280"/>
                    </a:lnTo>
                    <a:lnTo>
                      <a:pt x="13" y="293"/>
                    </a:lnTo>
                    <a:lnTo>
                      <a:pt x="13" y="306"/>
                    </a:lnTo>
                    <a:lnTo>
                      <a:pt x="13" y="333"/>
                    </a:lnTo>
                    <a:lnTo>
                      <a:pt x="26" y="346"/>
                    </a:lnTo>
                    <a:lnTo>
                      <a:pt x="40" y="360"/>
                    </a:lnTo>
                    <a:lnTo>
                      <a:pt x="40" y="373"/>
                    </a:lnTo>
                    <a:lnTo>
                      <a:pt x="53" y="386"/>
                    </a:lnTo>
                    <a:lnTo>
                      <a:pt x="66" y="400"/>
                    </a:lnTo>
                    <a:lnTo>
                      <a:pt x="80" y="413"/>
                    </a:lnTo>
                    <a:lnTo>
                      <a:pt x="93" y="426"/>
                    </a:lnTo>
                    <a:lnTo>
                      <a:pt x="106" y="440"/>
                    </a:lnTo>
                    <a:lnTo>
                      <a:pt x="133" y="453"/>
                    </a:lnTo>
                    <a:lnTo>
                      <a:pt x="146" y="453"/>
                    </a:lnTo>
                    <a:lnTo>
                      <a:pt x="160" y="466"/>
                    </a:lnTo>
                    <a:lnTo>
                      <a:pt x="186" y="466"/>
                    </a:lnTo>
                    <a:lnTo>
                      <a:pt x="200" y="466"/>
                    </a:lnTo>
                    <a:lnTo>
                      <a:pt x="213" y="480"/>
                    </a:lnTo>
                    <a:lnTo>
                      <a:pt x="240" y="480"/>
                    </a:lnTo>
                    <a:lnTo>
                      <a:pt x="1306" y="480"/>
                    </a:lnTo>
                    <a:lnTo>
                      <a:pt x="1333" y="480"/>
                    </a:lnTo>
                    <a:lnTo>
                      <a:pt x="1346" y="466"/>
                    </a:lnTo>
                    <a:lnTo>
                      <a:pt x="1360" y="466"/>
                    </a:lnTo>
                    <a:lnTo>
                      <a:pt x="1386" y="466"/>
                    </a:lnTo>
                    <a:lnTo>
                      <a:pt x="1400" y="453"/>
                    </a:lnTo>
                    <a:lnTo>
                      <a:pt x="1413" y="453"/>
                    </a:lnTo>
                    <a:lnTo>
                      <a:pt x="1440" y="440"/>
                    </a:lnTo>
                    <a:lnTo>
                      <a:pt x="1453" y="426"/>
                    </a:lnTo>
                    <a:lnTo>
                      <a:pt x="1466" y="413"/>
                    </a:lnTo>
                    <a:lnTo>
                      <a:pt x="1480" y="400"/>
                    </a:lnTo>
                    <a:lnTo>
                      <a:pt x="1493" y="386"/>
                    </a:lnTo>
                    <a:lnTo>
                      <a:pt x="1493" y="373"/>
                    </a:lnTo>
                    <a:lnTo>
                      <a:pt x="1506" y="360"/>
                    </a:lnTo>
                    <a:lnTo>
                      <a:pt x="1520" y="346"/>
                    </a:lnTo>
                    <a:lnTo>
                      <a:pt x="1533" y="333"/>
                    </a:lnTo>
                    <a:lnTo>
                      <a:pt x="1533" y="306"/>
                    </a:lnTo>
                    <a:lnTo>
                      <a:pt x="1533" y="293"/>
                    </a:lnTo>
                    <a:lnTo>
                      <a:pt x="1546" y="280"/>
                    </a:lnTo>
                    <a:lnTo>
                      <a:pt x="1546" y="253"/>
                    </a:lnTo>
                    <a:lnTo>
                      <a:pt x="1546" y="240"/>
                    </a:lnTo>
                    <a:lnTo>
                      <a:pt x="1546" y="213"/>
                    </a:lnTo>
                    <a:lnTo>
                      <a:pt x="1546" y="200"/>
                    </a:lnTo>
                    <a:lnTo>
                      <a:pt x="1533" y="186"/>
                    </a:lnTo>
                    <a:lnTo>
                      <a:pt x="1533" y="160"/>
                    </a:lnTo>
                    <a:lnTo>
                      <a:pt x="1533" y="146"/>
                    </a:lnTo>
                    <a:lnTo>
                      <a:pt x="1520" y="133"/>
                    </a:lnTo>
                    <a:lnTo>
                      <a:pt x="1506" y="106"/>
                    </a:lnTo>
                    <a:lnTo>
                      <a:pt x="1493" y="93"/>
                    </a:lnTo>
                    <a:lnTo>
                      <a:pt x="1493" y="80"/>
                    </a:lnTo>
                    <a:lnTo>
                      <a:pt x="1480" y="66"/>
                    </a:lnTo>
                    <a:lnTo>
                      <a:pt x="1466" y="53"/>
                    </a:lnTo>
                    <a:lnTo>
                      <a:pt x="1453" y="40"/>
                    </a:lnTo>
                    <a:lnTo>
                      <a:pt x="1440" y="40"/>
                    </a:lnTo>
                    <a:lnTo>
                      <a:pt x="1413" y="26"/>
                    </a:lnTo>
                    <a:lnTo>
                      <a:pt x="1400" y="13"/>
                    </a:lnTo>
                    <a:lnTo>
                      <a:pt x="1386" y="13"/>
                    </a:lnTo>
                    <a:lnTo>
                      <a:pt x="1360" y="13"/>
                    </a:lnTo>
                    <a:lnTo>
                      <a:pt x="1346" y="0"/>
                    </a:lnTo>
                    <a:lnTo>
                      <a:pt x="1333" y="0"/>
                    </a:lnTo>
                    <a:lnTo>
                      <a:pt x="1306" y="0"/>
                    </a:lnTo>
                    <a:lnTo>
                      <a:pt x="240" y="0"/>
                    </a:lnTo>
                    <a:close/>
                  </a:path>
                </a:pathLst>
              </a:custGeom>
              <a:solidFill>
                <a:schemeClr val="accent3"/>
              </a:solidFill>
              <a:ln w="28575">
                <a:solidFill>
                  <a:srgbClr val="999933"/>
                </a:solidFill>
                <a:round/>
                <a:headEnd/>
                <a:tailEnd/>
              </a:ln>
              <a:extLst/>
            </p:spPr>
            <p:txBody>
              <a:bodyPr rot="0" vert="horz" wrap="square" lIns="91440" tIns="45720" rIns="91440" bIns="45720" anchor="t" anchorCtr="0" upright="1">
                <a:noAutofit/>
              </a:bodyPr>
              <a:lstStyle/>
              <a:p>
                <a:endParaRPr lang="es-EC"/>
              </a:p>
            </p:txBody>
          </p:sp>
          <p:sp>
            <p:nvSpPr>
              <p:cNvPr id="74" name="Text Box 186"/>
              <p:cNvSpPr txBox="1">
                <a:spLocks noChangeArrowheads="1"/>
              </p:cNvSpPr>
              <p:nvPr/>
            </p:nvSpPr>
            <p:spPr bwMode="auto">
              <a:xfrm>
                <a:off x="8656" y="8345"/>
                <a:ext cx="1393"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a:effectLst/>
                    <a:latin typeface="Times New Roman" panose="02020603050405020304" pitchFamily="18" charset="0"/>
                    <a:ea typeface="Times New Roman" panose="02020603050405020304" pitchFamily="18" charset="0"/>
                  </a:rPr>
                  <a:t>TECNOLOGÍA</a:t>
                </a:r>
                <a:endParaRPr lang="es-EC" sz="1000">
                  <a:effectLst/>
                  <a:latin typeface="Times New Roman" panose="02020603050405020304" pitchFamily="18" charset="0"/>
                  <a:ea typeface="Times New Roman" panose="02020603050405020304" pitchFamily="18" charset="0"/>
                </a:endParaRPr>
              </a:p>
            </p:txBody>
          </p:sp>
          <p:sp>
            <p:nvSpPr>
              <p:cNvPr id="75" name="Text Box 187"/>
              <p:cNvSpPr txBox="1">
                <a:spLocks noChangeArrowheads="1"/>
              </p:cNvSpPr>
              <p:nvPr/>
            </p:nvSpPr>
            <p:spPr bwMode="auto">
              <a:xfrm>
                <a:off x="8657" y="9043"/>
                <a:ext cx="139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600" dirty="0">
                    <a:effectLst/>
                    <a:latin typeface="Times New Roman" panose="02020603050405020304" pitchFamily="18" charset="0"/>
                    <a:ea typeface="Times New Roman" panose="02020603050405020304" pitchFamily="18" charset="0"/>
                  </a:rPr>
                  <a:t>CANALES ALTERNATIVOS</a:t>
                </a:r>
                <a:endParaRPr lang="es-EC" sz="1000" dirty="0">
                  <a:effectLst/>
                  <a:latin typeface="Times New Roman" panose="02020603050405020304" pitchFamily="18" charset="0"/>
                  <a:ea typeface="Times New Roman" panose="02020603050405020304" pitchFamily="18" charset="0"/>
                </a:endParaRPr>
              </a:p>
              <a:p>
                <a:pPr>
                  <a:spcAft>
                    <a:spcPts val="0"/>
                  </a:spcAft>
                </a:pPr>
                <a:r>
                  <a:rPr lang="es-MX" sz="1000" dirty="0">
                    <a:effectLst/>
                    <a:latin typeface="Times New Roman" panose="02020603050405020304" pitchFamily="18" charset="0"/>
                    <a:ea typeface="Times New Roman" panose="02020603050405020304" pitchFamily="18" charset="0"/>
                  </a:rPr>
                  <a:t> </a:t>
                </a:r>
                <a:endParaRPr lang="es-EC" sz="1000" dirty="0">
                  <a:effectLst/>
                  <a:latin typeface="Times New Roman" panose="02020603050405020304" pitchFamily="18" charset="0"/>
                  <a:ea typeface="Times New Roman" panose="02020603050405020304" pitchFamily="18" charset="0"/>
                </a:endParaRPr>
              </a:p>
            </p:txBody>
          </p:sp>
          <p:sp>
            <p:nvSpPr>
              <p:cNvPr id="76" name="Freeform 188"/>
              <p:cNvSpPr>
                <a:spLocks noChangeArrowheads="1"/>
              </p:cNvSpPr>
              <p:nvPr/>
            </p:nvSpPr>
            <p:spPr bwMode="auto">
              <a:xfrm>
                <a:off x="8384" y="8080"/>
                <a:ext cx="186" cy="1160"/>
              </a:xfrm>
              <a:custGeom>
                <a:avLst/>
                <a:gdLst>
                  <a:gd name="T0" fmla="*/ 186 w 186"/>
                  <a:gd name="T1" fmla="*/ 1160 h 1160"/>
                  <a:gd name="T2" fmla="*/ 0 w 186"/>
                  <a:gd name="T3" fmla="*/ 1160 h 1160"/>
                  <a:gd name="T4" fmla="*/ 0 w 186"/>
                  <a:gd name="T5" fmla="*/ 0 h 1160"/>
                </a:gdLst>
                <a:ahLst/>
                <a:cxnLst>
                  <a:cxn ang="0">
                    <a:pos x="T0" y="T1"/>
                  </a:cxn>
                  <a:cxn ang="0">
                    <a:pos x="T2" y="T3"/>
                  </a:cxn>
                  <a:cxn ang="0">
                    <a:pos x="T4" y="T5"/>
                  </a:cxn>
                </a:cxnLst>
                <a:rect l="0" t="0" r="r" b="b"/>
                <a:pathLst>
                  <a:path w="186" h="1160">
                    <a:moveTo>
                      <a:pt x="186" y="1160"/>
                    </a:moveTo>
                    <a:lnTo>
                      <a:pt x="0" y="1160"/>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77" name="Freeform 189"/>
              <p:cNvSpPr>
                <a:spLocks noChangeArrowheads="1"/>
              </p:cNvSpPr>
              <p:nvPr/>
            </p:nvSpPr>
            <p:spPr bwMode="auto">
              <a:xfrm>
                <a:off x="8384" y="8080"/>
                <a:ext cx="186" cy="453"/>
              </a:xfrm>
              <a:custGeom>
                <a:avLst/>
                <a:gdLst>
                  <a:gd name="T0" fmla="*/ 186 w 186"/>
                  <a:gd name="T1" fmla="*/ 453 h 453"/>
                  <a:gd name="T2" fmla="*/ 0 w 186"/>
                  <a:gd name="T3" fmla="*/ 453 h 453"/>
                  <a:gd name="T4" fmla="*/ 0 w 186"/>
                  <a:gd name="T5" fmla="*/ 0 h 453"/>
                </a:gdLst>
                <a:ahLst/>
                <a:cxnLst>
                  <a:cxn ang="0">
                    <a:pos x="T0" y="T1"/>
                  </a:cxn>
                  <a:cxn ang="0">
                    <a:pos x="T2" y="T3"/>
                  </a:cxn>
                  <a:cxn ang="0">
                    <a:pos x="T4" y="T5"/>
                  </a:cxn>
                </a:cxnLst>
                <a:rect l="0" t="0" r="r" b="b"/>
                <a:pathLst>
                  <a:path w="186" h="453">
                    <a:moveTo>
                      <a:pt x="186" y="453"/>
                    </a:moveTo>
                    <a:lnTo>
                      <a:pt x="0" y="453"/>
                    </a:lnTo>
                    <a:lnTo>
                      <a:pt x="0" y="0"/>
                    </a:lnTo>
                  </a:path>
                </a:pathLst>
              </a:custGeom>
              <a:noFill/>
              <a:ln w="9525">
                <a:solidFill>
                  <a:srgbClr val="66669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grpSp>
      <p:pic>
        <p:nvPicPr>
          <p:cNvPr id="197" name="Imagen 196"/>
          <p:cNvPicPr>
            <a:picLocks noChangeAspect="1"/>
          </p:cNvPicPr>
          <p:nvPr/>
        </p:nvPicPr>
        <p:blipFill>
          <a:blip r:embed="rId2"/>
          <a:stretch>
            <a:fillRect/>
          </a:stretch>
        </p:blipFill>
        <p:spPr>
          <a:xfrm>
            <a:off x="395536" y="5194827"/>
            <a:ext cx="2855447" cy="970477"/>
          </a:xfrm>
          <a:prstGeom prst="rect">
            <a:avLst/>
          </a:prstGeom>
        </p:spPr>
      </p:pic>
      <p:sp>
        <p:nvSpPr>
          <p:cNvPr id="198" name="CuadroTexto 197"/>
          <p:cNvSpPr txBox="1"/>
          <p:nvPr/>
        </p:nvSpPr>
        <p:spPr>
          <a:xfrm>
            <a:off x="707096" y="5292565"/>
            <a:ext cx="2304256" cy="707886"/>
          </a:xfrm>
          <a:prstGeom prst="rect">
            <a:avLst/>
          </a:prstGeom>
          <a:noFill/>
        </p:spPr>
        <p:txBody>
          <a:bodyPr wrap="square" rtlCol="0">
            <a:spAutoFit/>
          </a:bodyPr>
          <a:lstStyle/>
          <a:p>
            <a:pPr algn="ctr"/>
            <a:r>
              <a:rPr lang="es-EC" sz="4000" b="1" dirty="0" smtClean="0"/>
              <a:t>U G I</a:t>
            </a:r>
            <a:endParaRPr lang="es-EC" sz="4000" b="1" dirty="0"/>
          </a:p>
        </p:txBody>
      </p:sp>
      <p:cxnSp>
        <p:nvCxnSpPr>
          <p:cNvPr id="200" name="Conector recto 199"/>
          <p:cNvCxnSpPr/>
          <p:nvPr/>
        </p:nvCxnSpPr>
        <p:spPr>
          <a:xfrm flipH="1">
            <a:off x="827584" y="4164053"/>
            <a:ext cx="3099014" cy="1027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Conector recto 201"/>
          <p:cNvCxnSpPr/>
          <p:nvPr/>
        </p:nvCxnSpPr>
        <p:spPr>
          <a:xfrm flipH="1">
            <a:off x="3115255" y="4454813"/>
            <a:ext cx="863318" cy="1545638"/>
          </a:xfrm>
          <a:prstGeom prst="line">
            <a:avLst/>
          </a:prstGeom>
        </p:spPr>
        <p:style>
          <a:lnRef idx="1">
            <a:schemeClr val="accent1"/>
          </a:lnRef>
          <a:fillRef idx="0">
            <a:schemeClr val="accent1"/>
          </a:fillRef>
          <a:effectRef idx="0">
            <a:schemeClr val="accent1"/>
          </a:effectRef>
          <a:fontRef idx="minor">
            <a:schemeClr val="tx1"/>
          </a:fontRef>
        </p:style>
      </p:cxnSp>
      <p:pic>
        <p:nvPicPr>
          <p:cNvPr id="205" name="Imagen 2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55" y="1388910"/>
            <a:ext cx="3751258" cy="2184106"/>
          </a:xfrm>
          <a:prstGeom prst="rect">
            <a:avLst/>
          </a:prstGeom>
        </p:spPr>
      </p:pic>
    </p:spTree>
    <p:extLst>
      <p:ext uri="{BB962C8B-B14F-4D97-AF65-F5344CB8AC3E}">
        <p14:creationId xmlns:p14="http://schemas.microsoft.com/office/powerpoint/2010/main" val="71797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00908" y="1340768"/>
            <a:ext cx="3742184" cy="434479"/>
          </a:xfrm>
        </p:spPr>
        <p:txBody>
          <a:bodyPr/>
          <a:lstStyle/>
          <a:p>
            <a:r>
              <a:rPr lang="es-MX" sz="1800" b="1" dirty="0">
                <a:latin typeface="+mj-lt"/>
                <a:cs typeface="Arial" panose="020B0604020202020204" pitchFamily="34" charset="0"/>
              </a:rPr>
              <a:t>Planteamiento del problema</a:t>
            </a:r>
            <a:endParaRPr lang="es-EC" sz="1800" b="1" dirty="0">
              <a:latin typeface="+mj-lt"/>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862" y="3573016"/>
            <a:ext cx="2466975" cy="1847850"/>
          </a:xfrm>
          <a:prstGeom prst="rect">
            <a:avLst/>
          </a:prstGeom>
        </p:spPr>
      </p:pic>
      <p:sp>
        <p:nvSpPr>
          <p:cNvPr id="7" name="CuadroTexto 6"/>
          <p:cNvSpPr txBox="1"/>
          <p:nvPr/>
        </p:nvSpPr>
        <p:spPr>
          <a:xfrm>
            <a:off x="4355976" y="1988840"/>
            <a:ext cx="576064" cy="4031873"/>
          </a:xfrm>
          <a:prstGeom prst="rect">
            <a:avLst/>
          </a:prstGeom>
          <a:noFill/>
        </p:spPr>
        <p:txBody>
          <a:bodyPr wrap="square" rtlCol="0">
            <a:spAutoFit/>
          </a:bodyPr>
          <a:lstStyle/>
          <a:p>
            <a:r>
              <a:rPr lang="es-EC" sz="3200" dirty="0" smtClean="0">
                <a:solidFill>
                  <a:srgbClr val="0070C0"/>
                </a:solidFill>
              </a:rPr>
              <a:t>CAMPAÑAS</a:t>
            </a:r>
            <a:endParaRPr lang="es-EC" sz="3200" dirty="0">
              <a:solidFill>
                <a:srgbClr val="0070C0"/>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401" y="1747282"/>
            <a:ext cx="1705415" cy="1211742"/>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0196" y="3282569"/>
            <a:ext cx="1239240" cy="1296144"/>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2848" y="3259115"/>
            <a:ext cx="1676629" cy="1441070"/>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55" y="1388910"/>
            <a:ext cx="3751258" cy="2184106"/>
          </a:xfrm>
          <a:prstGeom prst="rect">
            <a:avLst/>
          </a:prstGeom>
        </p:spPr>
      </p:pic>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0768" y="4516781"/>
            <a:ext cx="1373648" cy="1808169"/>
          </a:xfrm>
          <a:prstGeom prst="rect">
            <a:avLst/>
          </a:prstGeom>
        </p:spPr>
      </p:pic>
    </p:spTree>
    <p:extLst>
      <p:ext uri="{BB962C8B-B14F-4D97-AF65-F5344CB8AC3E}">
        <p14:creationId xmlns:p14="http://schemas.microsoft.com/office/powerpoint/2010/main" val="3094859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2700908" y="1340768"/>
            <a:ext cx="3742184" cy="434479"/>
          </a:xfrm>
        </p:spPr>
        <p:txBody>
          <a:bodyPr/>
          <a:lstStyle/>
          <a:p>
            <a:r>
              <a:rPr lang="es-MX" sz="1800" b="1" dirty="0">
                <a:latin typeface="+mj-lt"/>
                <a:cs typeface="Arial" panose="020B0604020202020204" pitchFamily="34" charset="0"/>
              </a:rPr>
              <a:t>Planteamiento del problema</a:t>
            </a:r>
            <a:endParaRPr lang="es-EC" sz="1800" b="1" dirty="0">
              <a:latin typeface="+mj-lt"/>
              <a:cs typeface="Arial" panose="020B0604020202020204" pitchFamily="34" charset="0"/>
            </a:endParaRPr>
          </a:p>
        </p:txBody>
      </p:sp>
      <p:grpSp>
        <p:nvGrpSpPr>
          <p:cNvPr id="7" name="15 Grupo"/>
          <p:cNvGrpSpPr/>
          <p:nvPr/>
        </p:nvGrpSpPr>
        <p:grpSpPr>
          <a:xfrm>
            <a:off x="-612576" y="1859144"/>
            <a:ext cx="5749250" cy="4008248"/>
            <a:chOff x="1037913" y="1309704"/>
            <a:chExt cx="7200800" cy="4790456"/>
          </a:xfrm>
        </p:grpSpPr>
        <p:pic>
          <p:nvPicPr>
            <p:cNvPr id="8" name="16 Imagen"/>
            <p:cNvPicPr>
              <a:picLocks noChangeAspect="1"/>
            </p:cNvPicPr>
            <p:nvPr/>
          </p:nvPicPr>
          <p:blipFill rotWithShape="1">
            <a:blip r:embed="rId2" cstate="print">
              <a:extLst>
                <a:ext uri="{28A0092B-C50C-407E-A947-70E740481C1C}">
                  <a14:useLocalDpi xmlns:a14="http://schemas.microsoft.com/office/drawing/2010/main" val="0"/>
                </a:ext>
              </a:extLst>
            </a:blip>
            <a:srcRect r="11676"/>
            <a:stretch/>
          </p:blipFill>
          <p:spPr>
            <a:xfrm>
              <a:off x="5220072" y="1309704"/>
              <a:ext cx="937408" cy="939234"/>
            </a:xfrm>
            <a:prstGeom prst="rect">
              <a:avLst/>
            </a:prstGeom>
          </p:spPr>
        </p:pic>
        <p:pic>
          <p:nvPicPr>
            <p:cNvPr id="9"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7480" y="3209209"/>
              <a:ext cx="1189834" cy="982906"/>
            </a:xfrm>
            <a:prstGeom prst="rect">
              <a:avLst/>
            </a:prstGeom>
          </p:spPr>
        </p:pic>
        <p:pic>
          <p:nvPicPr>
            <p:cNvPr id="10" name="18 Imagen"/>
            <p:cNvPicPr>
              <a:picLocks noChangeAspect="1"/>
            </p:cNvPicPr>
            <p:nvPr/>
          </p:nvPicPr>
          <p:blipFill rotWithShape="1">
            <a:blip r:embed="rId4" cstate="print">
              <a:extLst>
                <a:ext uri="{28A0092B-C50C-407E-A947-70E740481C1C}">
                  <a14:useLocalDpi xmlns:a14="http://schemas.microsoft.com/office/drawing/2010/main" val="0"/>
                </a:ext>
              </a:extLst>
            </a:blip>
            <a:srcRect r="8955"/>
            <a:stretch/>
          </p:blipFill>
          <p:spPr>
            <a:xfrm>
              <a:off x="5278136" y="5049808"/>
              <a:ext cx="950048" cy="1043488"/>
            </a:xfrm>
            <a:prstGeom prst="rect">
              <a:avLst/>
            </a:prstGeom>
          </p:spPr>
        </p:pic>
        <p:pic>
          <p:nvPicPr>
            <p:cNvPr id="11" name="19 Imagen"/>
            <p:cNvPicPr>
              <a:picLocks noChangeAspect="1"/>
            </p:cNvPicPr>
            <p:nvPr/>
          </p:nvPicPr>
          <p:blipFill rotWithShape="1">
            <a:blip r:embed="rId5" cstate="print">
              <a:extLst>
                <a:ext uri="{28A0092B-C50C-407E-A947-70E740481C1C}">
                  <a14:useLocalDpi xmlns:a14="http://schemas.microsoft.com/office/drawing/2010/main" val="0"/>
                </a:ext>
              </a:extLst>
            </a:blip>
            <a:srcRect b="10822"/>
            <a:stretch/>
          </p:blipFill>
          <p:spPr>
            <a:xfrm>
              <a:off x="2938954" y="1309704"/>
              <a:ext cx="1202178" cy="1029192"/>
            </a:xfrm>
            <a:prstGeom prst="rect">
              <a:avLst/>
            </a:prstGeom>
          </p:spPr>
        </p:pic>
        <p:pic>
          <p:nvPicPr>
            <p:cNvPr id="12" name="20 Imagen"/>
            <p:cNvPicPr>
              <a:picLocks noChangeAspect="1"/>
            </p:cNvPicPr>
            <p:nvPr/>
          </p:nvPicPr>
          <p:blipFill rotWithShape="1">
            <a:blip r:embed="rId6" cstate="print">
              <a:extLst>
                <a:ext uri="{28A0092B-C50C-407E-A947-70E740481C1C}">
                  <a14:useLocalDpi xmlns:a14="http://schemas.microsoft.com/office/drawing/2010/main" val="0"/>
                </a:ext>
              </a:extLst>
            </a:blip>
            <a:srcRect b="16067"/>
            <a:stretch/>
          </p:blipFill>
          <p:spPr>
            <a:xfrm>
              <a:off x="2826464" y="5001703"/>
              <a:ext cx="1313488" cy="1047332"/>
            </a:xfrm>
            <a:prstGeom prst="rect">
              <a:avLst/>
            </a:prstGeom>
          </p:spPr>
        </p:pic>
        <p:pic>
          <p:nvPicPr>
            <p:cNvPr id="13" name="21 Imagen"/>
            <p:cNvPicPr>
              <a:picLocks noChangeAspect="1"/>
            </p:cNvPicPr>
            <p:nvPr/>
          </p:nvPicPr>
          <p:blipFill rotWithShape="1">
            <a:blip r:embed="rId7" cstate="print">
              <a:extLst>
                <a:ext uri="{28A0092B-C50C-407E-A947-70E740481C1C}">
                  <a14:useLocalDpi xmlns:a14="http://schemas.microsoft.com/office/drawing/2010/main" val="0"/>
                </a:ext>
              </a:extLst>
            </a:blip>
            <a:srcRect b="13639"/>
            <a:stretch/>
          </p:blipFill>
          <p:spPr>
            <a:xfrm>
              <a:off x="1970559" y="3238682"/>
              <a:ext cx="1247934" cy="948396"/>
            </a:xfrm>
            <a:prstGeom prst="rect">
              <a:avLst/>
            </a:prstGeom>
          </p:spPr>
        </p:pic>
        <p:graphicFrame>
          <p:nvGraphicFramePr>
            <p:cNvPr id="14" name="22 Diagrama"/>
            <p:cNvGraphicFramePr/>
            <p:nvPr>
              <p:extLst>
                <p:ext uri="{D42A27DB-BD31-4B8C-83A1-F6EECF244321}">
                  <p14:modId xmlns:p14="http://schemas.microsoft.com/office/powerpoint/2010/main" val="4078366750"/>
                </p:ext>
              </p:extLst>
            </p:nvPr>
          </p:nvGraphicFramePr>
          <p:xfrm>
            <a:off x="1037913" y="1347632"/>
            <a:ext cx="7200800" cy="4752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5" name="2 Marcador de contenido"/>
          <p:cNvSpPr txBox="1">
            <a:spLocks/>
          </p:cNvSpPr>
          <p:nvPr/>
        </p:nvSpPr>
        <p:spPr>
          <a:xfrm>
            <a:off x="4572000" y="1859144"/>
            <a:ext cx="4114800" cy="4450176"/>
          </a:xfrm>
          <a:prstGeom prst="rect">
            <a:avLst/>
          </a:prstGeom>
        </p:spPr>
        <p:txBody>
          <a:bodyPr/>
          <a:lstStyle>
            <a:lvl1pPr marL="0" indent="0" algn="ctr" rtl="0" eaLnBrk="1" fontAlgn="base" hangingPunct="1">
              <a:spcBef>
                <a:spcPct val="20000"/>
              </a:spcBef>
              <a:spcAft>
                <a:spcPct val="0"/>
              </a:spcAft>
              <a:buFont typeface="Arial" charset="0"/>
              <a:buNone/>
              <a:defRPr sz="3200" kern="1200">
                <a:solidFill>
                  <a:schemeClr val="tx1">
                    <a:lumMod val="75000"/>
                    <a:lumOff val="25000"/>
                  </a:schemeClr>
                </a:solidFill>
                <a:latin typeface="Times New Roman" pitchFamily="18" charset="0"/>
                <a:ea typeface="+mn-ea"/>
                <a:cs typeface="Times New Roman" pitchFamily="18"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C" sz="2200" b="1" dirty="0" smtClean="0">
                <a:solidFill>
                  <a:schemeClr val="tx1"/>
                </a:solidFill>
                <a:latin typeface="+mj-lt"/>
              </a:rPr>
              <a:t>Publico Objetivo: </a:t>
            </a:r>
            <a:r>
              <a:rPr lang="es-EC" sz="2200" dirty="0">
                <a:solidFill>
                  <a:schemeClr val="tx1"/>
                </a:solidFill>
                <a:latin typeface="+mj-lt"/>
              </a:rPr>
              <a:t>Grupo de personas segmentados por diferentes variables a quienes va dirigido una campaña con un producto </a:t>
            </a:r>
            <a:r>
              <a:rPr lang="es-EC" sz="2200" dirty="0" smtClean="0">
                <a:solidFill>
                  <a:schemeClr val="tx1"/>
                </a:solidFill>
                <a:latin typeface="+mj-lt"/>
              </a:rPr>
              <a:t>específico.</a:t>
            </a:r>
          </a:p>
          <a:p>
            <a:pPr algn="just"/>
            <a:endParaRPr lang="es-EC" sz="2200" dirty="0">
              <a:solidFill>
                <a:schemeClr val="tx1"/>
              </a:solidFill>
              <a:latin typeface="+mj-lt"/>
            </a:endParaRPr>
          </a:p>
          <a:p>
            <a:pPr algn="just"/>
            <a:r>
              <a:rPr lang="es-EC" sz="2200" b="1" dirty="0" smtClean="0">
                <a:solidFill>
                  <a:schemeClr val="tx1"/>
                </a:solidFill>
                <a:latin typeface="+mj-lt"/>
              </a:rPr>
              <a:t>Campaña: </a:t>
            </a:r>
            <a:r>
              <a:rPr lang="es-EC" sz="2200" dirty="0">
                <a:solidFill>
                  <a:schemeClr val="tx1"/>
                </a:solidFill>
                <a:latin typeface="+mj-lt"/>
              </a:rPr>
              <a:t>Creación de una propuesta de </a:t>
            </a:r>
            <a:r>
              <a:rPr lang="es-EC" sz="2200" dirty="0" smtClean="0">
                <a:solidFill>
                  <a:schemeClr val="tx1"/>
                </a:solidFill>
                <a:latin typeface="+mj-lt"/>
              </a:rPr>
              <a:t>valor, </a:t>
            </a:r>
            <a:r>
              <a:rPr lang="es-EC" sz="2200" dirty="0">
                <a:solidFill>
                  <a:schemeClr val="tx1"/>
                </a:solidFill>
                <a:latin typeface="+mj-lt"/>
              </a:rPr>
              <a:t>producto o servicio diseñado para solventar una necesidad de un grupo </a:t>
            </a:r>
            <a:r>
              <a:rPr lang="es-EC" sz="2200" dirty="0" smtClean="0">
                <a:solidFill>
                  <a:schemeClr val="tx1"/>
                </a:solidFill>
                <a:latin typeface="+mj-lt"/>
              </a:rPr>
              <a:t>objetivo.</a:t>
            </a:r>
          </a:p>
        </p:txBody>
      </p:sp>
    </p:spTree>
    <p:extLst>
      <p:ext uri="{BB962C8B-B14F-4D97-AF65-F5344CB8AC3E}">
        <p14:creationId xmlns:p14="http://schemas.microsoft.com/office/powerpoint/2010/main" val="162550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contenido"/>
          <p:cNvSpPr txBox="1">
            <a:spLocks/>
          </p:cNvSpPr>
          <p:nvPr/>
        </p:nvSpPr>
        <p:spPr>
          <a:xfrm>
            <a:off x="323528" y="1008512"/>
            <a:ext cx="8568952" cy="5588839"/>
          </a:xfrm>
          <a:prstGeom prst="rect">
            <a:avLst/>
          </a:prstGeom>
        </p:spPr>
        <p:txBody>
          <a:bodyPr/>
          <a:lstStyle>
            <a:lvl1pPr marL="0" indent="0" algn="ctr" rtl="0" eaLnBrk="1" fontAlgn="base" hangingPunct="1">
              <a:spcBef>
                <a:spcPct val="20000"/>
              </a:spcBef>
              <a:spcAft>
                <a:spcPct val="0"/>
              </a:spcAft>
              <a:buFont typeface="Arial" charset="0"/>
              <a:buNone/>
              <a:defRPr sz="3200" kern="1200">
                <a:solidFill>
                  <a:schemeClr val="tx1">
                    <a:lumMod val="75000"/>
                    <a:lumOff val="25000"/>
                  </a:schemeClr>
                </a:solidFill>
                <a:latin typeface="Times New Roman" pitchFamily="18" charset="0"/>
                <a:ea typeface="+mn-ea"/>
                <a:cs typeface="Times New Roman" pitchFamily="18"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C" sz="2000" dirty="0" smtClean="0"/>
          </a:p>
          <a:p>
            <a:pPr algn="just"/>
            <a:endParaRPr lang="es-EC" sz="2000" dirty="0"/>
          </a:p>
          <a:p>
            <a:pPr algn="just"/>
            <a:endParaRPr lang="es-EC" sz="2000" dirty="0" smtClean="0"/>
          </a:p>
          <a:p>
            <a:pPr algn="just"/>
            <a:endParaRPr lang="es-EC" sz="2000" dirty="0"/>
          </a:p>
          <a:p>
            <a:pPr algn="just"/>
            <a:endParaRPr lang="es-EC" sz="2000" dirty="0" smtClean="0"/>
          </a:p>
          <a:p>
            <a:pPr algn="just"/>
            <a:endParaRPr lang="es-EC" sz="2000" dirty="0"/>
          </a:p>
          <a:p>
            <a:pPr algn="just"/>
            <a:endParaRPr lang="es-EC" sz="2000" dirty="0" smtClean="0"/>
          </a:p>
          <a:p>
            <a:pPr algn="just"/>
            <a:endParaRPr lang="es-EC" sz="2000" dirty="0"/>
          </a:p>
          <a:p>
            <a:endParaRPr lang="es-EC" sz="2000" b="1" dirty="0" smtClean="0"/>
          </a:p>
          <a:p>
            <a:endParaRPr lang="es-EC" sz="2000" b="1" dirty="0"/>
          </a:p>
          <a:p>
            <a:endParaRPr lang="es-EC" sz="2000" b="1" dirty="0" smtClean="0"/>
          </a:p>
          <a:p>
            <a:endParaRPr lang="es-EC" sz="2000" b="1" dirty="0" smtClean="0"/>
          </a:p>
          <a:p>
            <a:endParaRPr lang="es-EC" sz="2000" b="1" dirty="0" smtClean="0"/>
          </a:p>
          <a:p>
            <a:r>
              <a:rPr lang="es-EC" sz="1800" b="1" dirty="0" smtClean="0">
                <a:latin typeface="+mn-lt"/>
              </a:rPr>
              <a:t>Solución propuesta del área de Negocios para incrementar el nivel de consumos</a:t>
            </a:r>
            <a:endParaRPr lang="es-EC" sz="1800" b="1" dirty="0">
              <a:latin typeface="+mn-lt"/>
            </a:endParaRPr>
          </a:p>
        </p:txBody>
      </p:sp>
      <p:grpSp>
        <p:nvGrpSpPr>
          <p:cNvPr id="14" name="7 Grupo"/>
          <p:cNvGrpSpPr/>
          <p:nvPr/>
        </p:nvGrpSpPr>
        <p:grpSpPr>
          <a:xfrm>
            <a:off x="1733379" y="1820920"/>
            <a:ext cx="5749250" cy="4008248"/>
            <a:chOff x="1037912" y="1309704"/>
            <a:chExt cx="7200800" cy="4790456"/>
          </a:xfrm>
        </p:grpSpPr>
        <p:pic>
          <p:nvPicPr>
            <p:cNvPr id="15" name="8 Imagen"/>
            <p:cNvPicPr>
              <a:picLocks noChangeAspect="1"/>
            </p:cNvPicPr>
            <p:nvPr/>
          </p:nvPicPr>
          <p:blipFill rotWithShape="1">
            <a:blip r:embed="rId2" cstate="print">
              <a:extLst>
                <a:ext uri="{28A0092B-C50C-407E-A947-70E740481C1C}">
                  <a14:useLocalDpi xmlns:a14="http://schemas.microsoft.com/office/drawing/2010/main" val="0"/>
                </a:ext>
              </a:extLst>
            </a:blip>
            <a:srcRect r="11676"/>
            <a:stretch/>
          </p:blipFill>
          <p:spPr>
            <a:xfrm>
              <a:off x="5220072" y="1309704"/>
              <a:ext cx="937408" cy="939234"/>
            </a:xfrm>
            <a:prstGeom prst="rect">
              <a:avLst/>
            </a:prstGeom>
          </p:spPr>
        </p:pic>
        <p:pic>
          <p:nvPicPr>
            <p:cNvPr id="16"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7480" y="3209209"/>
              <a:ext cx="1189834" cy="982906"/>
            </a:xfrm>
            <a:prstGeom prst="rect">
              <a:avLst/>
            </a:prstGeom>
          </p:spPr>
        </p:pic>
        <p:pic>
          <p:nvPicPr>
            <p:cNvPr id="17" name="10 Imagen"/>
            <p:cNvPicPr>
              <a:picLocks noChangeAspect="1"/>
            </p:cNvPicPr>
            <p:nvPr/>
          </p:nvPicPr>
          <p:blipFill rotWithShape="1">
            <a:blip r:embed="rId4" cstate="print">
              <a:extLst>
                <a:ext uri="{28A0092B-C50C-407E-A947-70E740481C1C}">
                  <a14:useLocalDpi xmlns:a14="http://schemas.microsoft.com/office/drawing/2010/main" val="0"/>
                </a:ext>
              </a:extLst>
            </a:blip>
            <a:srcRect r="8955"/>
            <a:stretch/>
          </p:blipFill>
          <p:spPr>
            <a:xfrm>
              <a:off x="5278136" y="5049808"/>
              <a:ext cx="950048" cy="1043488"/>
            </a:xfrm>
            <a:prstGeom prst="rect">
              <a:avLst/>
            </a:prstGeom>
          </p:spPr>
        </p:pic>
        <p:pic>
          <p:nvPicPr>
            <p:cNvPr id="18" name="11 Imagen"/>
            <p:cNvPicPr>
              <a:picLocks noChangeAspect="1"/>
            </p:cNvPicPr>
            <p:nvPr/>
          </p:nvPicPr>
          <p:blipFill rotWithShape="1">
            <a:blip r:embed="rId5" cstate="print">
              <a:extLst>
                <a:ext uri="{28A0092B-C50C-407E-A947-70E740481C1C}">
                  <a14:useLocalDpi xmlns:a14="http://schemas.microsoft.com/office/drawing/2010/main" val="0"/>
                </a:ext>
              </a:extLst>
            </a:blip>
            <a:srcRect b="10822"/>
            <a:stretch/>
          </p:blipFill>
          <p:spPr>
            <a:xfrm>
              <a:off x="2938954" y="1309704"/>
              <a:ext cx="1202178" cy="1029192"/>
            </a:xfrm>
            <a:prstGeom prst="rect">
              <a:avLst/>
            </a:prstGeom>
          </p:spPr>
        </p:pic>
        <p:pic>
          <p:nvPicPr>
            <p:cNvPr id="19" name="12 Imagen"/>
            <p:cNvPicPr>
              <a:picLocks noChangeAspect="1"/>
            </p:cNvPicPr>
            <p:nvPr/>
          </p:nvPicPr>
          <p:blipFill rotWithShape="1">
            <a:blip r:embed="rId6" cstate="print">
              <a:extLst>
                <a:ext uri="{28A0092B-C50C-407E-A947-70E740481C1C}">
                  <a14:useLocalDpi xmlns:a14="http://schemas.microsoft.com/office/drawing/2010/main" val="0"/>
                </a:ext>
              </a:extLst>
            </a:blip>
            <a:srcRect b="16067"/>
            <a:stretch/>
          </p:blipFill>
          <p:spPr>
            <a:xfrm>
              <a:off x="2826464" y="5001703"/>
              <a:ext cx="1313488" cy="1047332"/>
            </a:xfrm>
            <a:prstGeom prst="rect">
              <a:avLst/>
            </a:prstGeom>
          </p:spPr>
        </p:pic>
        <p:pic>
          <p:nvPicPr>
            <p:cNvPr id="20" name="13 Imagen"/>
            <p:cNvPicPr>
              <a:picLocks noChangeAspect="1"/>
            </p:cNvPicPr>
            <p:nvPr/>
          </p:nvPicPr>
          <p:blipFill rotWithShape="1">
            <a:blip r:embed="rId7" cstate="print">
              <a:extLst>
                <a:ext uri="{28A0092B-C50C-407E-A947-70E740481C1C}">
                  <a14:useLocalDpi xmlns:a14="http://schemas.microsoft.com/office/drawing/2010/main" val="0"/>
                </a:ext>
              </a:extLst>
            </a:blip>
            <a:srcRect b="13639"/>
            <a:stretch/>
          </p:blipFill>
          <p:spPr>
            <a:xfrm>
              <a:off x="1970559" y="3238682"/>
              <a:ext cx="1247934" cy="948396"/>
            </a:xfrm>
            <a:prstGeom prst="rect">
              <a:avLst/>
            </a:prstGeom>
          </p:spPr>
        </p:pic>
        <p:graphicFrame>
          <p:nvGraphicFramePr>
            <p:cNvPr id="21" name="14 Diagrama"/>
            <p:cNvGraphicFramePr/>
            <p:nvPr>
              <p:extLst>
                <p:ext uri="{D42A27DB-BD31-4B8C-83A1-F6EECF244321}">
                  <p14:modId xmlns:p14="http://schemas.microsoft.com/office/powerpoint/2010/main" val="1144439022"/>
                </p:ext>
              </p:extLst>
            </p:nvPr>
          </p:nvGraphicFramePr>
          <p:xfrm>
            <a:off x="1037912" y="1347632"/>
            <a:ext cx="7200800" cy="4752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22" name="CuadroTexto 21"/>
          <p:cNvSpPr txBox="1"/>
          <p:nvPr/>
        </p:nvSpPr>
        <p:spPr>
          <a:xfrm>
            <a:off x="5915383" y="2003786"/>
            <a:ext cx="1656184" cy="369332"/>
          </a:xfrm>
          <a:prstGeom prst="rect">
            <a:avLst/>
          </a:prstGeom>
          <a:noFill/>
        </p:spPr>
        <p:txBody>
          <a:bodyPr wrap="square" rtlCol="0">
            <a:spAutoFit/>
          </a:bodyPr>
          <a:lstStyle/>
          <a:p>
            <a:r>
              <a:rPr lang="es-EC" dirty="0" smtClean="0"/>
              <a:t>Crear Campaña</a:t>
            </a:r>
            <a:endParaRPr lang="es-EC" dirty="0"/>
          </a:p>
        </p:txBody>
      </p:sp>
      <p:sp>
        <p:nvSpPr>
          <p:cNvPr id="23" name="CuadroTexto 22"/>
          <p:cNvSpPr txBox="1"/>
          <p:nvPr/>
        </p:nvSpPr>
        <p:spPr>
          <a:xfrm>
            <a:off x="6743475" y="3538205"/>
            <a:ext cx="1761520" cy="646331"/>
          </a:xfrm>
          <a:prstGeom prst="rect">
            <a:avLst/>
          </a:prstGeom>
          <a:noFill/>
        </p:spPr>
        <p:txBody>
          <a:bodyPr wrap="square" rtlCol="0">
            <a:spAutoFit/>
          </a:bodyPr>
          <a:lstStyle/>
          <a:p>
            <a:r>
              <a:rPr lang="es-EC" dirty="0" smtClean="0"/>
              <a:t>Centralizar pedidos</a:t>
            </a:r>
          </a:p>
        </p:txBody>
      </p:sp>
      <p:sp>
        <p:nvSpPr>
          <p:cNvPr id="24" name="CuadroTexto 23"/>
          <p:cNvSpPr txBox="1"/>
          <p:nvPr/>
        </p:nvSpPr>
        <p:spPr>
          <a:xfrm>
            <a:off x="5877386" y="5311699"/>
            <a:ext cx="2655053" cy="369332"/>
          </a:xfrm>
          <a:prstGeom prst="rect">
            <a:avLst/>
          </a:prstGeom>
          <a:noFill/>
        </p:spPr>
        <p:txBody>
          <a:bodyPr wrap="square" rtlCol="0">
            <a:spAutoFit/>
          </a:bodyPr>
          <a:lstStyle/>
          <a:p>
            <a:r>
              <a:rPr lang="es-EC" dirty="0" smtClean="0"/>
              <a:t>Canales de Contacto</a:t>
            </a:r>
            <a:endParaRPr lang="es-EC" dirty="0"/>
          </a:p>
        </p:txBody>
      </p:sp>
      <p:sp>
        <p:nvSpPr>
          <p:cNvPr id="25" name="CuadroTexto 24"/>
          <p:cNvSpPr txBox="1"/>
          <p:nvPr/>
        </p:nvSpPr>
        <p:spPr>
          <a:xfrm>
            <a:off x="1259632" y="5311699"/>
            <a:ext cx="1924410" cy="369332"/>
          </a:xfrm>
          <a:prstGeom prst="rect">
            <a:avLst/>
          </a:prstGeom>
          <a:noFill/>
        </p:spPr>
        <p:txBody>
          <a:bodyPr wrap="square" rtlCol="0">
            <a:spAutoFit/>
          </a:bodyPr>
          <a:lstStyle/>
          <a:p>
            <a:r>
              <a:rPr lang="es-EC" dirty="0" smtClean="0"/>
              <a:t>Procesar Campaña</a:t>
            </a:r>
            <a:endParaRPr lang="es-EC" dirty="0"/>
          </a:p>
        </p:txBody>
      </p:sp>
      <p:sp>
        <p:nvSpPr>
          <p:cNvPr id="26" name="CuadroTexto 25"/>
          <p:cNvSpPr txBox="1"/>
          <p:nvPr/>
        </p:nvSpPr>
        <p:spPr>
          <a:xfrm>
            <a:off x="539552" y="3636805"/>
            <a:ext cx="2010477" cy="369332"/>
          </a:xfrm>
          <a:prstGeom prst="rect">
            <a:avLst/>
          </a:prstGeom>
          <a:noFill/>
        </p:spPr>
        <p:txBody>
          <a:bodyPr wrap="square" rtlCol="0">
            <a:spAutoFit/>
          </a:bodyPr>
          <a:lstStyle/>
          <a:p>
            <a:r>
              <a:rPr lang="es-EC" dirty="0" smtClean="0"/>
              <a:t>Distribuir Campaña</a:t>
            </a:r>
            <a:endParaRPr lang="es-EC" dirty="0"/>
          </a:p>
        </p:txBody>
      </p:sp>
      <p:sp>
        <p:nvSpPr>
          <p:cNvPr id="27" name="CuadroTexto 26"/>
          <p:cNvSpPr txBox="1"/>
          <p:nvPr/>
        </p:nvSpPr>
        <p:spPr>
          <a:xfrm>
            <a:off x="1691680" y="2003786"/>
            <a:ext cx="1729617" cy="369332"/>
          </a:xfrm>
          <a:prstGeom prst="rect">
            <a:avLst/>
          </a:prstGeom>
          <a:noFill/>
        </p:spPr>
        <p:txBody>
          <a:bodyPr wrap="square" rtlCol="0">
            <a:spAutoFit/>
          </a:bodyPr>
          <a:lstStyle/>
          <a:p>
            <a:r>
              <a:rPr lang="es-EC" dirty="0" smtClean="0"/>
              <a:t>Medir Campaña</a:t>
            </a:r>
            <a:endParaRPr lang="es-EC" dirty="0"/>
          </a:p>
        </p:txBody>
      </p:sp>
      <p:sp>
        <p:nvSpPr>
          <p:cNvPr id="28" name="Título 1"/>
          <p:cNvSpPr>
            <a:spLocks noGrp="1"/>
          </p:cNvSpPr>
          <p:nvPr>
            <p:ph type="ctrTitle"/>
          </p:nvPr>
        </p:nvSpPr>
        <p:spPr>
          <a:xfrm>
            <a:off x="2843808" y="1102463"/>
            <a:ext cx="3742184" cy="576064"/>
          </a:xfrm>
        </p:spPr>
        <p:txBody>
          <a:bodyPr/>
          <a:lstStyle/>
          <a:p>
            <a:r>
              <a:rPr lang="es-MX" sz="1800" b="1" dirty="0" smtClean="0">
                <a:latin typeface="+mj-lt"/>
                <a:cs typeface="Arial" panose="020B0604020202020204" pitchFamily="34" charset="0"/>
              </a:rPr>
              <a:t>JUSTIFICACIÓN</a:t>
            </a:r>
            <a:endParaRPr lang="es-EC" sz="1800" b="1" dirty="0">
              <a:latin typeface="+mj-lt"/>
              <a:cs typeface="Arial" panose="020B0604020202020204" pitchFamily="34" charset="0"/>
            </a:endParaRPr>
          </a:p>
        </p:txBody>
      </p:sp>
    </p:spTree>
    <p:extLst>
      <p:ext uri="{BB962C8B-B14F-4D97-AF65-F5344CB8AC3E}">
        <p14:creationId xmlns:p14="http://schemas.microsoft.com/office/powerpoint/2010/main" val="150929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stretch>
            <a:fillRect/>
          </a:stretch>
        </p:blipFill>
        <p:spPr>
          <a:xfrm>
            <a:off x="1389137" y="3212976"/>
            <a:ext cx="2390775" cy="1552575"/>
          </a:xfrm>
          <a:prstGeom prst="rect">
            <a:avLst/>
          </a:prstGeom>
        </p:spPr>
      </p:pic>
      <p:grpSp>
        <p:nvGrpSpPr>
          <p:cNvPr id="12" name="11 Grupo"/>
          <p:cNvGrpSpPr/>
          <p:nvPr/>
        </p:nvGrpSpPr>
        <p:grpSpPr>
          <a:xfrm>
            <a:off x="-88874" y="1032273"/>
            <a:ext cx="9269386" cy="4646810"/>
            <a:chOff x="-88874" y="1388523"/>
            <a:chExt cx="9269386" cy="4646810"/>
          </a:xfrm>
        </p:grpSpPr>
        <p:grpSp>
          <p:nvGrpSpPr>
            <p:cNvPr id="10" name="9 Grupo"/>
            <p:cNvGrpSpPr/>
            <p:nvPr/>
          </p:nvGrpSpPr>
          <p:grpSpPr>
            <a:xfrm>
              <a:off x="-88874" y="4298915"/>
              <a:ext cx="2177503" cy="1736418"/>
              <a:chOff x="-88874" y="4298915"/>
              <a:chExt cx="2177503" cy="1736418"/>
            </a:xfrm>
          </p:grpSpPr>
          <p:pic>
            <p:nvPicPr>
              <p:cNvPr id="40" name="Picture 16" descr="arrow left.jpg"/>
              <p:cNvPicPr>
                <a:picLocks noChangeAspect="1" noChangeArrowheads="1"/>
              </p:cNvPicPr>
              <p:nvPr/>
            </p:nvPicPr>
            <p:blipFill>
              <a:blip r:embed="rId4"/>
              <a:srcRect/>
              <a:stretch>
                <a:fillRect/>
              </a:stretch>
            </p:blipFill>
            <p:spPr bwMode="auto">
              <a:xfrm rot="21040771">
                <a:off x="1462105" y="4806478"/>
                <a:ext cx="594344" cy="456380"/>
              </a:xfrm>
              <a:prstGeom prst="rect">
                <a:avLst/>
              </a:prstGeom>
              <a:noFill/>
              <a:scene3d>
                <a:camera prst="isometricOffAxis1Top"/>
                <a:lightRig rig="threePt" dir="t"/>
              </a:scene3d>
            </p:spPr>
          </p:pic>
          <p:sp>
            <p:nvSpPr>
              <p:cNvPr id="41" name="Freeform 1054"/>
              <p:cNvSpPr>
                <a:spLocks/>
              </p:cNvSpPr>
              <p:nvPr/>
            </p:nvSpPr>
            <p:spPr bwMode="gray">
              <a:xfrm>
                <a:off x="43929" y="4945714"/>
                <a:ext cx="2044700" cy="549275"/>
              </a:xfrm>
              <a:custGeom>
                <a:avLst/>
                <a:gdLst>
                  <a:gd name="T0" fmla="*/ 0 w 161"/>
                  <a:gd name="T1" fmla="*/ 22 h 44"/>
                  <a:gd name="T2" fmla="*/ 81 w 161"/>
                  <a:gd name="T3" fmla="*/ 0 h 44"/>
                  <a:gd name="T4" fmla="*/ 161 w 161"/>
                  <a:gd name="T5" fmla="*/ 22 h 44"/>
                  <a:gd name="T6" fmla="*/ 81 w 161"/>
                  <a:gd name="T7" fmla="*/ 44 h 44"/>
                  <a:gd name="T8" fmla="*/ 0 w 161"/>
                  <a:gd name="T9" fmla="*/ 22 h 44"/>
                </a:gdLst>
                <a:ahLst/>
                <a:cxnLst>
                  <a:cxn ang="0">
                    <a:pos x="T0" y="T1"/>
                  </a:cxn>
                  <a:cxn ang="0">
                    <a:pos x="T2" y="T3"/>
                  </a:cxn>
                  <a:cxn ang="0">
                    <a:pos x="T4" y="T5"/>
                  </a:cxn>
                  <a:cxn ang="0">
                    <a:pos x="T6" y="T7"/>
                  </a:cxn>
                  <a:cxn ang="0">
                    <a:pos x="T8" y="T9"/>
                  </a:cxn>
                </a:cxnLst>
                <a:rect l="0" t="0" r="r" b="b"/>
                <a:pathLst>
                  <a:path w="161" h="44">
                    <a:moveTo>
                      <a:pt x="0" y="22"/>
                    </a:moveTo>
                    <a:lnTo>
                      <a:pt x="81" y="0"/>
                    </a:lnTo>
                    <a:lnTo>
                      <a:pt x="161" y="22"/>
                    </a:lnTo>
                    <a:lnTo>
                      <a:pt x="81" y="44"/>
                    </a:lnTo>
                    <a:lnTo>
                      <a:pt x="0" y="22"/>
                    </a:lnTo>
                    <a:close/>
                  </a:path>
                </a:pathLst>
              </a:custGeom>
              <a:gradFill>
                <a:gsLst>
                  <a:gs pos="0">
                    <a:srgbClr val="FFFF00"/>
                  </a:gs>
                  <a:gs pos="100000">
                    <a:srgbClr val="FFC000"/>
                  </a:gs>
                </a:gsLst>
                <a:lin ang="5400000" scaled="1"/>
              </a:gradFill>
              <a:ln w="19050" cap="flat" cmpd="sng">
                <a:solidFill>
                  <a:schemeClr val="bg1"/>
                </a:solidFill>
                <a:prstDash val="solid"/>
                <a:miter lim="800000"/>
                <a:headEnd type="none" w="med" len="med"/>
                <a:tailEnd type="none" w="med" len="med"/>
              </a:ln>
              <a:effectLst>
                <a:outerShdw dist="25400" dir="5400000" algn="ctr" rotWithShape="0">
                  <a:srgbClr val="808080"/>
                </a:outerShdw>
              </a:effectLst>
            </p:spPr>
            <p:txBody>
              <a:bodyPr/>
              <a:lstStyle/>
              <a:p>
                <a:endParaRPr lang="es-EC" dirty="0"/>
              </a:p>
            </p:txBody>
          </p:sp>
          <p:grpSp>
            <p:nvGrpSpPr>
              <p:cNvPr id="44" name="43 Grupo"/>
              <p:cNvGrpSpPr/>
              <p:nvPr/>
            </p:nvGrpSpPr>
            <p:grpSpPr>
              <a:xfrm>
                <a:off x="43929" y="5433377"/>
                <a:ext cx="525499" cy="231462"/>
                <a:chOff x="1636109" y="4844196"/>
                <a:chExt cx="525499" cy="231462"/>
              </a:xfrm>
            </p:grpSpPr>
            <p:sp>
              <p:nvSpPr>
                <p:cNvPr id="45" name="Line 1427"/>
                <p:cNvSpPr>
                  <a:spLocks noChangeShapeType="1"/>
                </p:cNvSpPr>
                <p:nvPr/>
              </p:nvSpPr>
              <p:spPr bwMode="gray">
                <a:xfrm rot="10800000" flipH="1">
                  <a:off x="1636109" y="4964181"/>
                  <a:ext cx="52195" cy="111477"/>
                </a:xfrm>
                <a:prstGeom prst="line">
                  <a:avLst/>
                </a:prstGeom>
                <a:noFill/>
                <a:ln w="12700">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sp>
              <p:nvSpPr>
                <p:cNvPr id="46" name="Line 1428"/>
                <p:cNvSpPr>
                  <a:spLocks noChangeShapeType="1"/>
                </p:cNvSpPr>
                <p:nvPr/>
              </p:nvSpPr>
              <p:spPr bwMode="gray">
                <a:xfrm rot="10800000" flipH="1">
                  <a:off x="1678780" y="4844196"/>
                  <a:ext cx="482828" cy="118015"/>
                </a:xfrm>
                <a:prstGeom prst="line">
                  <a:avLst/>
                </a:prstGeom>
                <a:noFill/>
                <a:ln w="12700">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grpSp>
          <p:sp>
            <p:nvSpPr>
              <p:cNvPr id="47" name="Oval 1468"/>
              <p:cNvSpPr>
                <a:spLocks noChangeArrowheads="1"/>
              </p:cNvSpPr>
              <p:nvPr/>
            </p:nvSpPr>
            <p:spPr bwMode="gray">
              <a:xfrm>
                <a:off x="1013597" y="5354802"/>
                <a:ext cx="111174" cy="10907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800" b="1" dirty="0">
                    <a:solidFill>
                      <a:schemeClr val="bg1"/>
                    </a:solidFill>
                  </a:rPr>
                  <a:t>1</a:t>
                </a:r>
              </a:p>
            </p:txBody>
          </p:sp>
          <p:sp>
            <p:nvSpPr>
              <p:cNvPr id="132" name="Text Box 724"/>
              <p:cNvSpPr txBox="1">
                <a:spLocks noChangeArrowheads="1"/>
              </p:cNvSpPr>
              <p:nvPr/>
            </p:nvSpPr>
            <p:spPr bwMode="gray">
              <a:xfrm>
                <a:off x="1117495" y="5127582"/>
                <a:ext cx="6158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C" sz="800" noProof="1" smtClean="0"/>
                  <a:t>Marketing</a:t>
                </a:r>
                <a:endParaRPr lang="es-EC" sz="800" noProof="1">
                  <a:solidFill>
                    <a:schemeClr val="bg1"/>
                  </a:solidFill>
                </a:endParaRPr>
              </a:p>
            </p:txBody>
          </p:sp>
          <p:grpSp>
            <p:nvGrpSpPr>
              <p:cNvPr id="133" name="Group 988"/>
              <p:cNvGrpSpPr>
                <a:grpSpLocks/>
              </p:cNvGrpSpPr>
              <p:nvPr/>
            </p:nvGrpSpPr>
            <p:grpSpPr bwMode="auto">
              <a:xfrm>
                <a:off x="477805" y="4842784"/>
                <a:ext cx="355600" cy="187325"/>
                <a:chOff x="5063" y="-2464"/>
                <a:chExt cx="1810" cy="954"/>
              </a:xfrm>
            </p:grpSpPr>
            <p:sp>
              <p:nvSpPr>
                <p:cNvPr id="134" name="Freeform 989" descr="© INSCALE GmbH, 26.05.2010&#10;http://www.presentationload.com/"/>
                <p:cNvSpPr>
                  <a:spLocks/>
                </p:cNvSpPr>
                <p:nvPr/>
              </p:nvSpPr>
              <p:spPr bwMode="gray">
                <a:xfrm>
                  <a:off x="5063" y="-2464"/>
                  <a:ext cx="1810" cy="486"/>
                </a:xfrm>
                <a:custGeom>
                  <a:avLst/>
                  <a:gdLst>
                    <a:gd name="T0" fmla="*/ 0 w 1810"/>
                    <a:gd name="T1" fmla="*/ 120 h 486"/>
                    <a:gd name="T2" fmla="*/ 451 w 1810"/>
                    <a:gd name="T3" fmla="*/ 0 h 486"/>
                    <a:gd name="T4" fmla="*/ 1810 w 1810"/>
                    <a:gd name="T5" fmla="*/ 363 h 486"/>
                    <a:gd name="T6" fmla="*/ 1358 w 1810"/>
                    <a:gd name="T7" fmla="*/ 486 h 486"/>
                    <a:gd name="T8" fmla="*/ 0 w 1810"/>
                    <a:gd name="T9" fmla="*/ 120 h 486"/>
                    <a:gd name="T10" fmla="*/ 0 60000 65536"/>
                    <a:gd name="T11" fmla="*/ 0 60000 65536"/>
                    <a:gd name="T12" fmla="*/ 0 60000 65536"/>
                    <a:gd name="T13" fmla="*/ 0 60000 65536"/>
                    <a:gd name="T14" fmla="*/ 0 60000 65536"/>
                    <a:gd name="T15" fmla="*/ 0 w 1810"/>
                    <a:gd name="T16" fmla="*/ 0 h 486"/>
                    <a:gd name="T17" fmla="*/ 1810 w 1810"/>
                    <a:gd name="T18" fmla="*/ 486 h 486"/>
                  </a:gdLst>
                  <a:ahLst/>
                  <a:cxnLst>
                    <a:cxn ang="T10">
                      <a:pos x="T0" y="T1"/>
                    </a:cxn>
                    <a:cxn ang="T11">
                      <a:pos x="T2" y="T3"/>
                    </a:cxn>
                    <a:cxn ang="T12">
                      <a:pos x="T4" y="T5"/>
                    </a:cxn>
                    <a:cxn ang="T13">
                      <a:pos x="T6" y="T7"/>
                    </a:cxn>
                    <a:cxn ang="T14">
                      <a:pos x="T8" y="T9"/>
                    </a:cxn>
                  </a:cxnLst>
                  <a:rect l="T15" t="T16" r="T17" b="T18"/>
                  <a:pathLst>
                    <a:path w="1810" h="486">
                      <a:moveTo>
                        <a:pt x="0" y="120"/>
                      </a:moveTo>
                      <a:lnTo>
                        <a:pt x="451" y="0"/>
                      </a:lnTo>
                      <a:lnTo>
                        <a:pt x="1810" y="363"/>
                      </a:lnTo>
                      <a:lnTo>
                        <a:pt x="1358" y="486"/>
                      </a:lnTo>
                      <a:lnTo>
                        <a:pt x="0" y="120"/>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sp>
              <p:nvSpPr>
                <p:cNvPr id="135" name="Freeform 990" descr="© INSCALE GmbH, 26.05.2010&#10;http://www.presentationload.com/"/>
                <p:cNvSpPr>
                  <a:spLocks/>
                </p:cNvSpPr>
                <p:nvPr/>
              </p:nvSpPr>
              <p:spPr bwMode="gray">
                <a:xfrm>
                  <a:off x="5063" y="-2344"/>
                  <a:ext cx="1358" cy="834"/>
                </a:xfrm>
                <a:custGeom>
                  <a:avLst/>
                  <a:gdLst>
                    <a:gd name="T0" fmla="*/ 0 w 1358"/>
                    <a:gd name="T1" fmla="*/ 0 h 834"/>
                    <a:gd name="T2" fmla="*/ 0 w 1358"/>
                    <a:gd name="T3" fmla="*/ 470 h 834"/>
                    <a:gd name="T4" fmla="*/ 1358 w 1358"/>
                    <a:gd name="T5" fmla="*/ 834 h 834"/>
                    <a:gd name="T6" fmla="*/ 1358 w 1358"/>
                    <a:gd name="T7" fmla="*/ 366 h 834"/>
                    <a:gd name="T8" fmla="*/ 0 w 1358"/>
                    <a:gd name="T9" fmla="*/ 0 h 834"/>
                    <a:gd name="T10" fmla="*/ 0 60000 65536"/>
                    <a:gd name="T11" fmla="*/ 0 60000 65536"/>
                    <a:gd name="T12" fmla="*/ 0 60000 65536"/>
                    <a:gd name="T13" fmla="*/ 0 60000 65536"/>
                    <a:gd name="T14" fmla="*/ 0 60000 65536"/>
                    <a:gd name="T15" fmla="*/ 0 w 1358"/>
                    <a:gd name="T16" fmla="*/ 0 h 834"/>
                    <a:gd name="T17" fmla="*/ 1358 w 1358"/>
                    <a:gd name="T18" fmla="*/ 834 h 834"/>
                  </a:gdLst>
                  <a:ahLst/>
                  <a:cxnLst>
                    <a:cxn ang="T10">
                      <a:pos x="T0" y="T1"/>
                    </a:cxn>
                    <a:cxn ang="T11">
                      <a:pos x="T2" y="T3"/>
                    </a:cxn>
                    <a:cxn ang="T12">
                      <a:pos x="T4" y="T5"/>
                    </a:cxn>
                    <a:cxn ang="T13">
                      <a:pos x="T6" y="T7"/>
                    </a:cxn>
                    <a:cxn ang="T14">
                      <a:pos x="T8" y="T9"/>
                    </a:cxn>
                  </a:cxnLst>
                  <a:rect l="T15" t="T16" r="T17" b="T18"/>
                  <a:pathLst>
                    <a:path w="1358" h="834">
                      <a:moveTo>
                        <a:pt x="0" y="0"/>
                      </a:moveTo>
                      <a:lnTo>
                        <a:pt x="0" y="470"/>
                      </a:lnTo>
                      <a:lnTo>
                        <a:pt x="1358" y="834"/>
                      </a:lnTo>
                      <a:lnTo>
                        <a:pt x="1358" y="366"/>
                      </a:lnTo>
                      <a:lnTo>
                        <a:pt x="0" y="0"/>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36" name="Freeform 991" descr="© INSCALE GmbH, 26.05.2010&#10;http://www.presentationload.com/"/>
                <p:cNvSpPr>
                  <a:spLocks/>
                </p:cNvSpPr>
                <p:nvPr/>
              </p:nvSpPr>
              <p:spPr bwMode="gray">
                <a:xfrm>
                  <a:off x="6421" y="-2101"/>
                  <a:ext cx="452" cy="591"/>
                </a:xfrm>
                <a:custGeom>
                  <a:avLst/>
                  <a:gdLst>
                    <a:gd name="T0" fmla="*/ 0 w 452"/>
                    <a:gd name="T1" fmla="*/ 591 h 591"/>
                    <a:gd name="T2" fmla="*/ 0 w 452"/>
                    <a:gd name="T3" fmla="*/ 123 h 591"/>
                    <a:gd name="T4" fmla="*/ 452 w 452"/>
                    <a:gd name="T5" fmla="*/ 0 h 591"/>
                    <a:gd name="T6" fmla="*/ 452 w 452"/>
                    <a:gd name="T7" fmla="*/ 470 h 591"/>
                    <a:gd name="T8" fmla="*/ 0 w 452"/>
                    <a:gd name="T9" fmla="*/ 591 h 591"/>
                    <a:gd name="T10" fmla="*/ 0 60000 65536"/>
                    <a:gd name="T11" fmla="*/ 0 60000 65536"/>
                    <a:gd name="T12" fmla="*/ 0 60000 65536"/>
                    <a:gd name="T13" fmla="*/ 0 60000 65536"/>
                    <a:gd name="T14" fmla="*/ 0 60000 65536"/>
                    <a:gd name="T15" fmla="*/ 0 w 452"/>
                    <a:gd name="T16" fmla="*/ 0 h 591"/>
                    <a:gd name="T17" fmla="*/ 452 w 452"/>
                    <a:gd name="T18" fmla="*/ 591 h 591"/>
                  </a:gdLst>
                  <a:ahLst/>
                  <a:cxnLst>
                    <a:cxn ang="T10">
                      <a:pos x="T0" y="T1"/>
                    </a:cxn>
                    <a:cxn ang="T11">
                      <a:pos x="T2" y="T3"/>
                    </a:cxn>
                    <a:cxn ang="T12">
                      <a:pos x="T4" y="T5"/>
                    </a:cxn>
                    <a:cxn ang="T13">
                      <a:pos x="T6" y="T7"/>
                    </a:cxn>
                    <a:cxn ang="T14">
                      <a:pos x="T8" y="T9"/>
                    </a:cxn>
                  </a:cxnLst>
                  <a:rect l="T15" t="T16" r="T17" b="T18"/>
                  <a:pathLst>
                    <a:path w="452" h="591">
                      <a:moveTo>
                        <a:pt x="0" y="591"/>
                      </a:moveTo>
                      <a:lnTo>
                        <a:pt x="0" y="123"/>
                      </a:lnTo>
                      <a:lnTo>
                        <a:pt x="452" y="0"/>
                      </a:lnTo>
                      <a:lnTo>
                        <a:pt x="452" y="470"/>
                      </a:lnTo>
                      <a:lnTo>
                        <a:pt x="0" y="591"/>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137" name="Freeform 992" descr="© INSCALE GmbH, 26.05.2010&#10;http://www.presentationload.com/"/>
                <p:cNvSpPr>
                  <a:spLocks/>
                </p:cNvSpPr>
                <p:nvPr/>
              </p:nvSpPr>
              <p:spPr bwMode="gray">
                <a:xfrm>
                  <a:off x="5117" y="-2249"/>
                  <a:ext cx="322" cy="415"/>
                </a:xfrm>
                <a:custGeom>
                  <a:avLst/>
                  <a:gdLst>
                    <a:gd name="T0" fmla="*/ 0 w 322"/>
                    <a:gd name="T1" fmla="*/ 0 h 415"/>
                    <a:gd name="T2" fmla="*/ 0 w 322"/>
                    <a:gd name="T3" fmla="*/ 330 h 415"/>
                    <a:gd name="T4" fmla="*/ 322 w 322"/>
                    <a:gd name="T5" fmla="*/ 415 h 415"/>
                    <a:gd name="T6" fmla="*/ 322 w 322"/>
                    <a:gd name="T7" fmla="*/ 85 h 415"/>
                    <a:gd name="T8" fmla="*/ 0 w 322"/>
                    <a:gd name="T9" fmla="*/ 0 h 415"/>
                    <a:gd name="T10" fmla="*/ 0 60000 65536"/>
                    <a:gd name="T11" fmla="*/ 0 60000 65536"/>
                    <a:gd name="T12" fmla="*/ 0 60000 65536"/>
                    <a:gd name="T13" fmla="*/ 0 60000 65536"/>
                    <a:gd name="T14" fmla="*/ 0 60000 65536"/>
                    <a:gd name="T15" fmla="*/ 0 w 322"/>
                    <a:gd name="T16" fmla="*/ 0 h 415"/>
                    <a:gd name="T17" fmla="*/ 322 w 322"/>
                    <a:gd name="T18" fmla="*/ 415 h 415"/>
                  </a:gdLst>
                  <a:ahLst/>
                  <a:cxnLst>
                    <a:cxn ang="T10">
                      <a:pos x="T0" y="T1"/>
                    </a:cxn>
                    <a:cxn ang="T11">
                      <a:pos x="T2" y="T3"/>
                    </a:cxn>
                    <a:cxn ang="T12">
                      <a:pos x="T4" y="T5"/>
                    </a:cxn>
                    <a:cxn ang="T13">
                      <a:pos x="T6" y="T7"/>
                    </a:cxn>
                    <a:cxn ang="T14">
                      <a:pos x="T8" y="T9"/>
                    </a:cxn>
                  </a:cxnLst>
                  <a:rect l="T15" t="T16" r="T17" b="T18"/>
                  <a:pathLst>
                    <a:path w="322" h="415">
                      <a:moveTo>
                        <a:pt x="0" y="0"/>
                      </a:moveTo>
                      <a:lnTo>
                        <a:pt x="0" y="330"/>
                      </a:lnTo>
                      <a:lnTo>
                        <a:pt x="322" y="415"/>
                      </a:lnTo>
                      <a:lnTo>
                        <a:pt x="322" y="85"/>
                      </a:lnTo>
                      <a:lnTo>
                        <a:pt x="0" y="0"/>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sp>
              <p:nvSpPr>
                <p:cNvPr id="138" name="Freeform 993" descr="© INSCALE GmbH, 26.05.2010&#10;http://www.presentationload.com/"/>
                <p:cNvSpPr>
                  <a:spLocks/>
                </p:cNvSpPr>
                <p:nvPr/>
              </p:nvSpPr>
              <p:spPr bwMode="gray">
                <a:xfrm>
                  <a:off x="5578" y="-2122"/>
                  <a:ext cx="319" cy="416"/>
                </a:xfrm>
                <a:custGeom>
                  <a:avLst/>
                  <a:gdLst>
                    <a:gd name="T0" fmla="*/ 0 w 319"/>
                    <a:gd name="T1" fmla="*/ 0 h 416"/>
                    <a:gd name="T2" fmla="*/ 0 w 319"/>
                    <a:gd name="T3" fmla="*/ 331 h 416"/>
                    <a:gd name="T4" fmla="*/ 319 w 319"/>
                    <a:gd name="T5" fmla="*/ 416 h 416"/>
                    <a:gd name="T6" fmla="*/ 319 w 319"/>
                    <a:gd name="T7" fmla="*/ 85 h 416"/>
                    <a:gd name="T8" fmla="*/ 0 w 319"/>
                    <a:gd name="T9" fmla="*/ 0 h 416"/>
                    <a:gd name="T10" fmla="*/ 0 60000 65536"/>
                    <a:gd name="T11" fmla="*/ 0 60000 65536"/>
                    <a:gd name="T12" fmla="*/ 0 60000 65536"/>
                    <a:gd name="T13" fmla="*/ 0 60000 65536"/>
                    <a:gd name="T14" fmla="*/ 0 60000 65536"/>
                    <a:gd name="T15" fmla="*/ 0 w 319"/>
                    <a:gd name="T16" fmla="*/ 0 h 416"/>
                    <a:gd name="T17" fmla="*/ 319 w 319"/>
                    <a:gd name="T18" fmla="*/ 416 h 416"/>
                  </a:gdLst>
                  <a:ahLst/>
                  <a:cxnLst>
                    <a:cxn ang="T10">
                      <a:pos x="T0" y="T1"/>
                    </a:cxn>
                    <a:cxn ang="T11">
                      <a:pos x="T2" y="T3"/>
                    </a:cxn>
                    <a:cxn ang="T12">
                      <a:pos x="T4" y="T5"/>
                    </a:cxn>
                    <a:cxn ang="T13">
                      <a:pos x="T6" y="T7"/>
                    </a:cxn>
                    <a:cxn ang="T14">
                      <a:pos x="T8" y="T9"/>
                    </a:cxn>
                  </a:cxnLst>
                  <a:rect l="T15" t="T16" r="T17" b="T18"/>
                  <a:pathLst>
                    <a:path w="319" h="416">
                      <a:moveTo>
                        <a:pt x="0" y="0"/>
                      </a:moveTo>
                      <a:lnTo>
                        <a:pt x="0" y="331"/>
                      </a:lnTo>
                      <a:lnTo>
                        <a:pt x="319" y="416"/>
                      </a:lnTo>
                      <a:lnTo>
                        <a:pt x="319" y="85"/>
                      </a:lnTo>
                      <a:lnTo>
                        <a:pt x="0" y="0"/>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sp>
              <p:nvSpPr>
                <p:cNvPr id="139" name="Freeform 994" descr="© INSCALE GmbH, 26.05.2010&#10;http://www.presentationload.com/"/>
                <p:cNvSpPr>
                  <a:spLocks/>
                </p:cNvSpPr>
                <p:nvPr/>
              </p:nvSpPr>
              <p:spPr bwMode="gray">
                <a:xfrm>
                  <a:off x="6036" y="-1994"/>
                  <a:ext cx="319" cy="415"/>
                </a:xfrm>
                <a:custGeom>
                  <a:avLst/>
                  <a:gdLst>
                    <a:gd name="T0" fmla="*/ 0 w 319"/>
                    <a:gd name="T1" fmla="*/ 0 h 415"/>
                    <a:gd name="T2" fmla="*/ 0 w 319"/>
                    <a:gd name="T3" fmla="*/ 330 h 415"/>
                    <a:gd name="T4" fmla="*/ 319 w 319"/>
                    <a:gd name="T5" fmla="*/ 415 h 415"/>
                    <a:gd name="T6" fmla="*/ 319 w 319"/>
                    <a:gd name="T7" fmla="*/ 85 h 415"/>
                    <a:gd name="T8" fmla="*/ 0 w 319"/>
                    <a:gd name="T9" fmla="*/ 0 h 415"/>
                    <a:gd name="T10" fmla="*/ 0 60000 65536"/>
                    <a:gd name="T11" fmla="*/ 0 60000 65536"/>
                    <a:gd name="T12" fmla="*/ 0 60000 65536"/>
                    <a:gd name="T13" fmla="*/ 0 60000 65536"/>
                    <a:gd name="T14" fmla="*/ 0 60000 65536"/>
                    <a:gd name="T15" fmla="*/ 0 w 319"/>
                    <a:gd name="T16" fmla="*/ 0 h 415"/>
                    <a:gd name="T17" fmla="*/ 319 w 319"/>
                    <a:gd name="T18" fmla="*/ 415 h 415"/>
                  </a:gdLst>
                  <a:ahLst/>
                  <a:cxnLst>
                    <a:cxn ang="T10">
                      <a:pos x="T0" y="T1"/>
                    </a:cxn>
                    <a:cxn ang="T11">
                      <a:pos x="T2" y="T3"/>
                    </a:cxn>
                    <a:cxn ang="T12">
                      <a:pos x="T4" y="T5"/>
                    </a:cxn>
                    <a:cxn ang="T13">
                      <a:pos x="T6" y="T7"/>
                    </a:cxn>
                    <a:cxn ang="T14">
                      <a:pos x="T8" y="T9"/>
                    </a:cxn>
                  </a:cxnLst>
                  <a:rect l="T15" t="T16" r="T17" b="T18"/>
                  <a:pathLst>
                    <a:path w="319" h="415">
                      <a:moveTo>
                        <a:pt x="0" y="0"/>
                      </a:moveTo>
                      <a:lnTo>
                        <a:pt x="0" y="330"/>
                      </a:lnTo>
                      <a:lnTo>
                        <a:pt x="319" y="415"/>
                      </a:lnTo>
                      <a:lnTo>
                        <a:pt x="319" y="85"/>
                      </a:lnTo>
                      <a:lnTo>
                        <a:pt x="0" y="0"/>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grpSp>
          <p:grpSp>
            <p:nvGrpSpPr>
              <p:cNvPr id="140" name="139 Grupo"/>
              <p:cNvGrpSpPr/>
              <p:nvPr/>
            </p:nvGrpSpPr>
            <p:grpSpPr>
              <a:xfrm>
                <a:off x="389575" y="4686922"/>
                <a:ext cx="941671" cy="524132"/>
                <a:chOff x="635964" y="2477398"/>
                <a:chExt cx="941671" cy="524132"/>
              </a:xfrm>
            </p:grpSpPr>
            <p:grpSp>
              <p:nvGrpSpPr>
                <p:cNvPr id="141" name="Gruppieren 2661"/>
                <p:cNvGrpSpPr>
                  <a:grpSpLocks/>
                </p:cNvGrpSpPr>
                <p:nvPr/>
              </p:nvGrpSpPr>
              <p:grpSpPr bwMode="auto">
                <a:xfrm>
                  <a:off x="1158625" y="2477398"/>
                  <a:ext cx="419010" cy="350837"/>
                  <a:chOff x="-310870" y="1390190"/>
                  <a:chExt cx="1949451" cy="1544638"/>
                </a:xfrm>
              </p:grpSpPr>
              <p:grpSp>
                <p:nvGrpSpPr>
                  <p:cNvPr id="185" name="Gruppieren 181"/>
                  <p:cNvGrpSpPr>
                    <a:grpSpLocks/>
                  </p:cNvGrpSpPr>
                  <p:nvPr/>
                </p:nvGrpSpPr>
                <p:grpSpPr bwMode="auto">
                  <a:xfrm>
                    <a:off x="-310870" y="1390190"/>
                    <a:ext cx="1081088" cy="1030288"/>
                    <a:chOff x="1043608" y="4545124"/>
                    <a:chExt cx="1081088" cy="1030288"/>
                  </a:xfrm>
                </p:grpSpPr>
                <p:sp>
                  <p:nvSpPr>
                    <p:cNvPr id="209" name="Freeform 22"/>
                    <p:cNvSpPr>
                      <a:spLocks/>
                    </p:cNvSpPr>
                    <p:nvPr/>
                  </p:nvSpPr>
                  <p:spPr bwMode="auto">
                    <a:xfrm>
                      <a:off x="1403971" y="4638786"/>
                      <a:ext cx="720725" cy="936625"/>
                    </a:xfrm>
                    <a:custGeom>
                      <a:avLst/>
                      <a:gdLst>
                        <a:gd name="T0" fmla="*/ 0 w 454"/>
                        <a:gd name="T1" fmla="*/ 123 h 590"/>
                        <a:gd name="T2" fmla="*/ 0 w 454"/>
                        <a:gd name="T3" fmla="*/ 590 h 590"/>
                        <a:gd name="T4" fmla="*/ 454 w 454"/>
                        <a:gd name="T5" fmla="*/ 470 h 590"/>
                        <a:gd name="T6" fmla="*/ 454 w 454"/>
                        <a:gd name="T7" fmla="*/ 0 h 590"/>
                        <a:gd name="T8" fmla="*/ 0 w 454"/>
                        <a:gd name="T9" fmla="*/ 123 h 590"/>
                        <a:gd name="T10" fmla="*/ 0 60000 65536"/>
                        <a:gd name="T11" fmla="*/ 0 60000 65536"/>
                        <a:gd name="T12" fmla="*/ 0 60000 65536"/>
                        <a:gd name="T13" fmla="*/ 0 60000 65536"/>
                        <a:gd name="T14" fmla="*/ 0 60000 65536"/>
                        <a:gd name="T15" fmla="*/ 0 w 454"/>
                        <a:gd name="T16" fmla="*/ 0 h 590"/>
                        <a:gd name="T17" fmla="*/ 454 w 454"/>
                        <a:gd name="T18" fmla="*/ 590 h 590"/>
                      </a:gdLst>
                      <a:ahLst/>
                      <a:cxnLst>
                        <a:cxn ang="T10">
                          <a:pos x="T0" y="T1"/>
                        </a:cxn>
                        <a:cxn ang="T11">
                          <a:pos x="T2" y="T3"/>
                        </a:cxn>
                        <a:cxn ang="T12">
                          <a:pos x="T4" y="T5"/>
                        </a:cxn>
                        <a:cxn ang="T13">
                          <a:pos x="T6" y="T7"/>
                        </a:cxn>
                        <a:cxn ang="T14">
                          <a:pos x="T8" y="T9"/>
                        </a:cxn>
                      </a:cxnLst>
                      <a:rect l="T15" t="T16" r="T17" b="T18"/>
                      <a:pathLst>
                        <a:path w="454" h="590">
                          <a:moveTo>
                            <a:pt x="0" y="123"/>
                          </a:moveTo>
                          <a:lnTo>
                            <a:pt x="0" y="590"/>
                          </a:lnTo>
                          <a:lnTo>
                            <a:pt x="454" y="470"/>
                          </a:lnTo>
                          <a:lnTo>
                            <a:pt x="454" y="0"/>
                          </a:lnTo>
                          <a:lnTo>
                            <a:pt x="0" y="123"/>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210" name="Freeform 23"/>
                    <p:cNvSpPr>
                      <a:spLocks/>
                    </p:cNvSpPr>
                    <p:nvPr/>
                  </p:nvSpPr>
                  <p:spPr bwMode="auto">
                    <a:xfrm>
                      <a:off x="1043608" y="4735624"/>
                      <a:ext cx="360363" cy="839788"/>
                    </a:xfrm>
                    <a:custGeom>
                      <a:avLst/>
                      <a:gdLst>
                        <a:gd name="T0" fmla="*/ 0 w 227"/>
                        <a:gd name="T1" fmla="*/ 0 h 529"/>
                        <a:gd name="T2" fmla="*/ 0 w 227"/>
                        <a:gd name="T3" fmla="*/ 468 h 529"/>
                        <a:gd name="T4" fmla="*/ 227 w 227"/>
                        <a:gd name="T5" fmla="*/ 529 h 529"/>
                        <a:gd name="T6" fmla="*/ 227 w 227"/>
                        <a:gd name="T7" fmla="*/ 62 h 529"/>
                        <a:gd name="T8" fmla="*/ 0 w 227"/>
                        <a:gd name="T9" fmla="*/ 0 h 529"/>
                        <a:gd name="T10" fmla="*/ 0 60000 65536"/>
                        <a:gd name="T11" fmla="*/ 0 60000 65536"/>
                        <a:gd name="T12" fmla="*/ 0 60000 65536"/>
                        <a:gd name="T13" fmla="*/ 0 60000 65536"/>
                        <a:gd name="T14" fmla="*/ 0 60000 65536"/>
                        <a:gd name="T15" fmla="*/ 0 w 227"/>
                        <a:gd name="T16" fmla="*/ 0 h 529"/>
                        <a:gd name="T17" fmla="*/ 227 w 227"/>
                        <a:gd name="T18" fmla="*/ 529 h 529"/>
                      </a:gdLst>
                      <a:ahLst/>
                      <a:cxnLst>
                        <a:cxn ang="T10">
                          <a:pos x="T0" y="T1"/>
                        </a:cxn>
                        <a:cxn ang="T11">
                          <a:pos x="T2" y="T3"/>
                        </a:cxn>
                        <a:cxn ang="T12">
                          <a:pos x="T4" y="T5"/>
                        </a:cxn>
                        <a:cxn ang="T13">
                          <a:pos x="T6" y="T7"/>
                        </a:cxn>
                        <a:cxn ang="T14">
                          <a:pos x="T8" y="T9"/>
                        </a:cxn>
                      </a:cxnLst>
                      <a:rect l="T15" t="T16" r="T17" b="T18"/>
                      <a:pathLst>
                        <a:path w="227" h="529">
                          <a:moveTo>
                            <a:pt x="0" y="0"/>
                          </a:moveTo>
                          <a:lnTo>
                            <a:pt x="0" y="468"/>
                          </a:lnTo>
                          <a:lnTo>
                            <a:pt x="227" y="529"/>
                          </a:lnTo>
                          <a:lnTo>
                            <a:pt x="227" y="62"/>
                          </a:lnTo>
                          <a:lnTo>
                            <a:pt x="0" y="0"/>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211" name="Freeform 24"/>
                    <p:cNvSpPr>
                      <a:spLocks/>
                    </p:cNvSpPr>
                    <p:nvPr/>
                  </p:nvSpPr>
                  <p:spPr bwMode="auto">
                    <a:xfrm>
                      <a:off x="1043608" y="4545124"/>
                      <a:ext cx="1081088" cy="288925"/>
                    </a:xfrm>
                    <a:custGeom>
                      <a:avLst/>
                      <a:gdLst>
                        <a:gd name="T0" fmla="*/ 0 w 681"/>
                        <a:gd name="T1" fmla="*/ 120 h 182"/>
                        <a:gd name="T2" fmla="*/ 454 w 681"/>
                        <a:gd name="T3" fmla="*/ 0 h 182"/>
                        <a:gd name="T4" fmla="*/ 681 w 681"/>
                        <a:gd name="T5" fmla="*/ 59 h 182"/>
                        <a:gd name="T6" fmla="*/ 227 w 681"/>
                        <a:gd name="T7" fmla="*/ 182 h 182"/>
                        <a:gd name="T8" fmla="*/ 0 w 681"/>
                        <a:gd name="T9" fmla="*/ 120 h 182"/>
                        <a:gd name="T10" fmla="*/ 0 60000 65536"/>
                        <a:gd name="T11" fmla="*/ 0 60000 65536"/>
                        <a:gd name="T12" fmla="*/ 0 60000 65536"/>
                        <a:gd name="T13" fmla="*/ 0 60000 65536"/>
                        <a:gd name="T14" fmla="*/ 0 60000 65536"/>
                        <a:gd name="T15" fmla="*/ 0 w 681"/>
                        <a:gd name="T16" fmla="*/ 0 h 182"/>
                        <a:gd name="T17" fmla="*/ 681 w 681"/>
                        <a:gd name="T18" fmla="*/ 182 h 182"/>
                      </a:gdLst>
                      <a:ahLst/>
                      <a:cxnLst>
                        <a:cxn ang="T10">
                          <a:pos x="T0" y="T1"/>
                        </a:cxn>
                        <a:cxn ang="T11">
                          <a:pos x="T2" y="T3"/>
                        </a:cxn>
                        <a:cxn ang="T12">
                          <a:pos x="T4" y="T5"/>
                        </a:cxn>
                        <a:cxn ang="T13">
                          <a:pos x="T6" y="T7"/>
                        </a:cxn>
                        <a:cxn ang="T14">
                          <a:pos x="T8" y="T9"/>
                        </a:cxn>
                      </a:cxnLst>
                      <a:rect l="T15" t="T16" r="T17" b="T18"/>
                      <a:pathLst>
                        <a:path w="681" h="182">
                          <a:moveTo>
                            <a:pt x="0" y="120"/>
                          </a:moveTo>
                          <a:lnTo>
                            <a:pt x="454" y="0"/>
                          </a:lnTo>
                          <a:lnTo>
                            <a:pt x="681" y="59"/>
                          </a:lnTo>
                          <a:lnTo>
                            <a:pt x="227" y="182"/>
                          </a:lnTo>
                          <a:lnTo>
                            <a:pt x="0" y="120"/>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sp>
                  <p:nvSpPr>
                    <p:cNvPr id="212" name="Freeform 25"/>
                    <p:cNvSpPr>
                      <a:spLocks/>
                    </p:cNvSpPr>
                    <p:nvPr/>
                  </p:nvSpPr>
                  <p:spPr bwMode="auto">
                    <a:xfrm>
                      <a:off x="1095996" y="4821349"/>
                      <a:ext cx="247650" cy="139700"/>
                    </a:xfrm>
                    <a:custGeom>
                      <a:avLst/>
                      <a:gdLst>
                        <a:gd name="T0" fmla="*/ 0 w 156"/>
                        <a:gd name="T1" fmla="*/ 0 h 88"/>
                        <a:gd name="T2" fmla="*/ 0 w 156"/>
                        <a:gd name="T3" fmla="*/ 48 h 88"/>
                        <a:gd name="T4" fmla="*/ 156 w 156"/>
                        <a:gd name="T5" fmla="*/ 88 h 88"/>
                        <a:gd name="T6" fmla="*/ 156 w 156"/>
                        <a:gd name="T7" fmla="*/ 43 h 88"/>
                        <a:gd name="T8" fmla="*/ 0 w 156"/>
                        <a:gd name="T9" fmla="*/ 0 h 88"/>
                        <a:gd name="T10" fmla="*/ 0 60000 65536"/>
                        <a:gd name="T11" fmla="*/ 0 60000 65536"/>
                        <a:gd name="T12" fmla="*/ 0 60000 65536"/>
                        <a:gd name="T13" fmla="*/ 0 60000 65536"/>
                        <a:gd name="T14" fmla="*/ 0 60000 65536"/>
                        <a:gd name="T15" fmla="*/ 0 w 156"/>
                        <a:gd name="T16" fmla="*/ 0 h 88"/>
                        <a:gd name="T17" fmla="*/ 156 w 156"/>
                        <a:gd name="T18" fmla="*/ 88 h 88"/>
                      </a:gdLst>
                      <a:ahLst/>
                      <a:cxnLst>
                        <a:cxn ang="T10">
                          <a:pos x="T0" y="T1"/>
                        </a:cxn>
                        <a:cxn ang="T11">
                          <a:pos x="T2" y="T3"/>
                        </a:cxn>
                        <a:cxn ang="T12">
                          <a:pos x="T4" y="T5"/>
                        </a:cxn>
                        <a:cxn ang="T13">
                          <a:pos x="T6" y="T7"/>
                        </a:cxn>
                        <a:cxn ang="T14">
                          <a:pos x="T8" y="T9"/>
                        </a:cxn>
                      </a:cxnLst>
                      <a:rect l="T15" t="T16" r="T17" b="T18"/>
                      <a:pathLst>
                        <a:path w="156" h="88">
                          <a:moveTo>
                            <a:pt x="0" y="0"/>
                          </a:moveTo>
                          <a:lnTo>
                            <a:pt x="0" y="48"/>
                          </a:lnTo>
                          <a:lnTo>
                            <a:pt x="156" y="88"/>
                          </a:lnTo>
                          <a:lnTo>
                            <a:pt x="156" y="43"/>
                          </a:lnTo>
                          <a:lnTo>
                            <a:pt x="0" y="0"/>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sp>
                  <p:nvSpPr>
                    <p:cNvPr id="213" name="Freeform 26"/>
                    <p:cNvSpPr>
                      <a:spLocks/>
                    </p:cNvSpPr>
                    <p:nvPr/>
                  </p:nvSpPr>
                  <p:spPr bwMode="auto">
                    <a:xfrm>
                      <a:off x="1318179" y="5194053"/>
                      <a:ext cx="45759" cy="45702"/>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6"/>
                            <a:pt x="0" y="3"/>
                            <a:pt x="2" y="2"/>
                          </a:cubicBezTo>
                          <a:cubicBezTo>
                            <a:pt x="4" y="0"/>
                            <a:pt x="7" y="1"/>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sp>
                  <p:nvSpPr>
                    <p:cNvPr id="214" name="Freeform 27"/>
                    <p:cNvSpPr>
                      <a:spLocks/>
                    </p:cNvSpPr>
                    <p:nvPr/>
                  </p:nvSpPr>
                  <p:spPr bwMode="auto">
                    <a:xfrm>
                      <a:off x="1318179" y="5248892"/>
                      <a:ext cx="45759" cy="45702"/>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2"/>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grpSp>
              <p:grpSp>
                <p:nvGrpSpPr>
                  <p:cNvPr id="186" name="Gruppieren 184"/>
                  <p:cNvGrpSpPr>
                    <a:grpSpLocks/>
                  </p:cNvGrpSpPr>
                  <p:nvPr/>
                </p:nvGrpSpPr>
                <p:grpSpPr bwMode="auto">
                  <a:xfrm>
                    <a:off x="-93382" y="2474452"/>
                    <a:ext cx="1049338" cy="336551"/>
                    <a:chOff x="2017180" y="3865190"/>
                    <a:chExt cx="1049338" cy="336551"/>
                  </a:xfrm>
                </p:grpSpPr>
                <p:sp>
                  <p:nvSpPr>
                    <p:cNvPr id="204" name="Freeform 37"/>
                    <p:cNvSpPr>
                      <a:spLocks/>
                    </p:cNvSpPr>
                    <p:nvPr/>
                  </p:nvSpPr>
                  <p:spPr bwMode="auto">
                    <a:xfrm>
                      <a:off x="2017180" y="3865190"/>
                      <a:ext cx="1049338" cy="280988"/>
                    </a:xfrm>
                    <a:custGeom>
                      <a:avLst/>
                      <a:gdLst>
                        <a:gd name="T0" fmla="*/ 0 w 661"/>
                        <a:gd name="T1" fmla="*/ 56 h 177"/>
                        <a:gd name="T2" fmla="*/ 208 w 661"/>
                        <a:gd name="T3" fmla="*/ 0 h 177"/>
                        <a:gd name="T4" fmla="*/ 661 w 661"/>
                        <a:gd name="T5" fmla="*/ 123 h 177"/>
                        <a:gd name="T6" fmla="*/ 453 w 661"/>
                        <a:gd name="T7" fmla="*/ 177 h 177"/>
                        <a:gd name="T8" fmla="*/ 0 w 661"/>
                        <a:gd name="T9" fmla="*/ 56 h 177"/>
                        <a:gd name="T10" fmla="*/ 0 60000 65536"/>
                        <a:gd name="T11" fmla="*/ 0 60000 65536"/>
                        <a:gd name="T12" fmla="*/ 0 60000 65536"/>
                        <a:gd name="T13" fmla="*/ 0 60000 65536"/>
                        <a:gd name="T14" fmla="*/ 0 60000 65536"/>
                        <a:gd name="T15" fmla="*/ 0 w 661"/>
                        <a:gd name="T16" fmla="*/ 0 h 177"/>
                        <a:gd name="T17" fmla="*/ 661 w 661"/>
                        <a:gd name="T18" fmla="*/ 177 h 177"/>
                      </a:gdLst>
                      <a:ahLst/>
                      <a:cxnLst>
                        <a:cxn ang="T10">
                          <a:pos x="T0" y="T1"/>
                        </a:cxn>
                        <a:cxn ang="T11">
                          <a:pos x="T2" y="T3"/>
                        </a:cxn>
                        <a:cxn ang="T12">
                          <a:pos x="T4" y="T5"/>
                        </a:cxn>
                        <a:cxn ang="T13">
                          <a:pos x="T6" y="T7"/>
                        </a:cxn>
                        <a:cxn ang="T14">
                          <a:pos x="T8" y="T9"/>
                        </a:cxn>
                      </a:cxnLst>
                      <a:rect l="T15" t="T16" r="T17" b="T18"/>
                      <a:pathLst>
                        <a:path w="661" h="177">
                          <a:moveTo>
                            <a:pt x="0" y="56"/>
                          </a:moveTo>
                          <a:lnTo>
                            <a:pt x="208" y="0"/>
                          </a:lnTo>
                          <a:lnTo>
                            <a:pt x="661" y="123"/>
                          </a:lnTo>
                          <a:lnTo>
                            <a:pt x="453" y="177"/>
                          </a:lnTo>
                          <a:lnTo>
                            <a:pt x="0" y="56"/>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205" name="Freeform 38"/>
                    <p:cNvSpPr>
                      <a:spLocks/>
                    </p:cNvSpPr>
                    <p:nvPr/>
                  </p:nvSpPr>
                  <p:spPr bwMode="auto">
                    <a:xfrm>
                      <a:off x="2736318" y="4060453"/>
                      <a:ext cx="330200" cy="141288"/>
                    </a:xfrm>
                    <a:custGeom>
                      <a:avLst/>
                      <a:gdLst>
                        <a:gd name="T0" fmla="*/ 0 w 208"/>
                        <a:gd name="T1" fmla="*/ 54 h 89"/>
                        <a:gd name="T2" fmla="*/ 0 w 208"/>
                        <a:gd name="T3" fmla="*/ 89 h 89"/>
                        <a:gd name="T4" fmla="*/ 208 w 208"/>
                        <a:gd name="T5" fmla="*/ 33 h 89"/>
                        <a:gd name="T6" fmla="*/ 208 w 208"/>
                        <a:gd name="T7" fmla="*/ 0 h 89"/>
                        <a:gd name="T8" fmla="*/ 0 w 208"/>
                        <a:gd name="T9" fmla="*/ 54 h 89"/>
                        <a:gd name="T10" fmla="*/ 0 60000 65536"/>
                        <a:gd name="T11" fmla="*/ 0 60000 65536"/>
                        <a:gd name="T12" fmla="*/ 0 60000 65536"/>
                        <a:gd name="T13" fmla="*/ 0 60000 65536"/>
                        <a:gd name="T14" fmla="*/ 0 60000 65536"/>
                        <a:gd name="T15" fmla="*/ 0 w 208"/>
                        <a:gd name="T16" fmla="*/ 0 h 89"/>
                        <a:gd name="T17" fmla="*/ 208 w 208"/>
                        <a:gd name="T18" fmla="*/ 89 h 89"/>
                      </a:gdLst>
                      <a:ahLst/>
                      <a:cxnLst>
                        <a:cxn ang="T10">
                          <a:pos x="T0" y="T1"/>
                        </a:cxn>
                        <a:cxn ang="T11">
                          <a:pos x="T2" y="T3"/>
                        </a:cxn>
                        <a:cxn ang="T12">
                          <a:pos x="T4" y="T5"/>
                        </a:cxn>
                        <a:cxn ang="T13">
                          <a:pos x="T6" y="T7"/>
                        </a:cxn>
                        <a:cxn ang="T14">
                          <a:pos x="T8" y="T9"/>
                        </a:cxn>
                      </a:cxnLst>
                      <a:rect l="T15" t="T16" r="T17" b="T18"/>
                      <a:pathLst>
                        <a:path w="208" h="89">
                          <a:moveTo>
                            <a:pt x="0" y="54"/>
                          </a:moveTo>
                          <a:lnTo>
                            <a:pt x="0" y="89"/>
                          </a:lnTo>
                          <a:lnTo>
                            <a:pt x="208" y="33"/>
                          </a:lnTo>
                          <a:lnTo>
                            <a:pt x="208" y="0"/>
                          </a:lnTo>
                          <a:lnTo>
                            <a:pt x="0" y="54"/>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206" name="Freeform 39"/>
                    <p:cNvSpPr>
                      <a:spLocks/>
                    </p:cNvSpPr>
                    <p:nvPr/>
                  </p:nvSpPr>
                  <p:spPr bwMode="auto">
                    <a:xfrm>
                      <a:off x="2017180" y="3954090"/>
                      <a:ext cx="719138" cy="247650"/>
                    </a:xfrm>
                    <a:custGeom>
                      <a:avLst/>
                      <a:gdLst>
                        <a:gd name="T0" fmla="*/ 453 w 453"/>
                        <a:gd name="T1" fmla="*/ 156 h 156"/>
                        <a:gd name="T2" fmla="*/ 0 w 453"/>
                        <a:gd name="T3" fmla="*/ 33 h 156"/>
                        <a:gd name="T4" fmla="*/ 0 w 453"/>
                        <a:gd name="T5" fmla="*/ 0 h 156"/>
                        <a:gd name="T6" fmla="*/ 453 w 453"/>
                        <a:gd name="T7" fmla="*/ 121 h 156"/>
                        <a:gd name="T8" fmla="*/ 453 w 453"/>
                        <a:gd name="T9" fmla="*/ 156 h 156"/>
                        <a:gd name="T10" fmla="*/ 0 60000 65536"/>
                        <a:gd name="T11" fmla="*/ 0 60000 65536"/>
                        <a:gd name="T12" fmla="*/ 0 60000 65536"/>
                        <a:gd name="T13" fmla="*/ 0 60000 65536"/>
                        <a:gd name="T14" fmla="*/ 0 60000 65536"/>
                        <a:gd name="T15" fmla="*/ 0 w 453"/>
                        <a:gd name="T16" fmla="*/ 0 h 156"/>
                        <a:gd name="T17" fmla="*/ 453 w 453"/>
                        <a:gd name="T18" fmla="*/ 156 h 156"/>
                      </a:gdLst>
                      <a:ahLst/>
                      <a:cxnLst>
                        <a:cxn ang="T10">
                          <a:pos x="T0" y="T1"/>
                        </a:cxn>
                        <a:cxn ang="T11">
                          <a:pos x="T2" y="T3"/>
                        </a:cxn>
                        <a:cxn ang="T12">
                          <a:pos x="T4" y="T5"/>
                        </a:cxn>
                        <a:cxn ang="T13">
                          <a:pos x="T6" y="T7"/>
                        </a:cxn>
                        <a:cxn ang="T14">
                          <a:pos x="T8" y="T9"/>
                        </a:cxn>
                      </a:cxnLst>
                      <a:rect l="T15" t="T16" r="T17" b="T18"/>
                      <a:pathLst>
                        <a:path w="453" h="156">
                          <a:moveTo>
                            <a:pt x="453" y="156"/>
                          </a:moveTo>
                          <a:lnTo>
                            <a:pt x="0" y="33"/>
                          </a:lnTo>
                          <a:lnTo>
                            <a:pt x="0" y="0"/>
                          </a:lnTo>
                          <a:lnTo>
                            <a:pt x="453" y="121"/>
                          </a:lnTo>
                          <a:lnTo>
                            <a:pt x="453" y="156"/>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207" name="Freeform 40"/>
                    <p:cNvSpPr>
                      <a:spLocks/>
                    </p:cNvSpPr>
                    <p:nvPr/>
                  </p:nvSpPr>
                  <p:spPr bwMode="auto">
                    <a:xfrm>
                      <a:off x="2598205" y="4022353"/>
                      <a:ext cx="352425" cy="90488"/>
                    </a:xfrm>
                    <a:custGeom>
                      <a:avLst/>
                      <a:gdLst>
                        <a:gd name="T0" fmla="*/ 0 w 222"/>
                        <a:gd name="T1" fmla="*/ 38 h 57"/>
                        <a:gd name="T2" fmla="*/ 95 w 222"/>
                        <a:gd name="T3" fmla="*/ 57 h 57"/>
                        <a:gd name="T4" fmla="*/ 222 w 222"/>
                        <a:gd name="T5" fmla="*/ 24 h 57"/>
                        <a:gd name="T6" fmla="*/ 137 w 222"/>
                        <a:gd name="T7" fmla="*/ 0 h 57"/>
                        <a:gd name="T8" fmla="*/ 0 w 222"/>
                        <a:gd name="T9" fmla="*/ 38 h 57"/>
                        <a:gd name="T10" fmla="*/ 0 60000 65536"/>
                        <a:gd name="T11" fmla="*/ 0 60000 65536"/>
                        <a:gd name="T12" fmla="*/ 0 60000 65536"/>
                        <a:gd name="T13" fmla="*/ 0 60000 65536"/>
                        <a:gd name="T14" fmla="*/ 0 60000 65536"/>
                        <a:gd name="T15" fmla="*/ 0 w 222"/>
                        <a:gd name="T16" fmla="*/ 0 h 57"/>
                        <a:gd name="T17" fmla="*/ 222 w 222"/>
                        <a:gd name="T18" fmla="*/ 57 h 57"/>
                      </a:gdLst>
                      <a:ahLst/>
                      <a:cxnLst>
                        <a:cxn ang="T10">
                          <a:pos x="T0" y="T1"/>
                        </a:cxn>
                        <a:cxn ang="T11">
                          <a:pos x="T2" y="T3"/>
                        </a:cxn>
                        <a:cxn ang="T12">
                          <a:pos x="T4" y="T5"/>
                        </a:cxn>
                        <a:cxn ang="T13">
                          <a:pos x="T6" y="T7"/>
                        </a:cxn>
                        <a:cxn ang="T14">
                          <a:pos x="T8" y="T9"/>
                        </a:cxn>
                      </a:cxnLst>
                      <a:rect l="T15" t="T16" r="T17" b="T18"/>
                      <a:pathLst>
                        <a:path w="222" h="57">
                          <a:moveTo>
                            <a:pt x="0" y="38"/>
                          </a:moveTo>
                          <a:lnTo>
                            <a:pt x="95" y="57"/>
                          </a:lnTo>
                          <a:lnTo>
                            <a:pt x="222" y="24"/>
                          </a:lnTo>
                          <a:lnTo>
                            <a:pt x="137" y="0"/>
                          </a:lnTo>
                          <a:lnTo>
                            <a:pt x="0" y="38"/>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sp>
                  <p:nvSpPr>
                    <p:cNvPr id="208" name="Freeform 41"/>
                    <p:cNvSpPr>
                      <a:spLocks/>
                    </p:cNvSpPr>
                    <p:nvPr/>
                  </p:nvSpPr>
                  <p:spPr bwMode="auto">
                    <a:xfrm>
                      <a:off x="2129892" y="3895353"/>
                      <a:ext cx="660400" cy="179388"/>
                    </a:xfrm>
                    <a:custGeom>
                      <a:avLst/>
                      <a:gdLst>
                        <a:gd name="T0" fmla="*/ 0 w 416"/>
                        <a:gd name="T1" fmla="*/ 37 h 113"/>
                        <a:gd name="T2" fmla="*/ 279 w 416"/>
                        <a:gd name="T3" fmla="*/ 113 h 113"/>
                        <a:gd name="T4" fmla="*/ 416 w 416"/>
                        <a:gd name="T5" fmla="*/ 75 h 113"/>
                        <a:gd name="T6" fmla="*/ 134 w 416"/>
                        <a:gd name="T7" fmla="*/ 0 h 113"/>
                        <a:gd name="T8" fmla="*/ 0 w 416"/>
                        <a:gd name="T9" fmla="*/ 37 h 113"/>
                        <a:gd name="T10" fmla="*/ 0 60000 65536"/>
                        <a:gd name="T11" fmla="*/ 0 60000 65536"/>
                        <a:gd name="T12" fmla="*/ 0 60000 65536"/>
                        <a:gd name="T13" fmla="*/ 0 60000 65536"/>
                        <a:gd name="T14" fmla="*/ 0 60000 65536"/>
                        <a:gd name="T15" fmla="*/ 0 w 416"/>
                        <a:gd name="T16" fmla="*/ 0 h 113"/>
                        <a:gd name="T17" fmla="*/ 416 w 416"/>
                        <a:gd name="T18" fmla="*/ 113 h 113"/>
                      </a:gdLst>
                      <a:ahLst/>
                      <a:cxnLst>
                        <a:cxn ang="T10">
                          <a:pos x="T0" y="T1"/>
                        </a:cxn>
                        <a:cxn ang="T11">
                          <a:pos x="T2" y="T3"/>
                        </a:cxn>
                        <a:cxn ang="T12">
                          <a:pos x="T4" y="T5"/>
                        </a:cxn>
                        <a:cxn ang="T13">
                          <a:pos x="T6" y="T7"/>
                        </a:cxn>
                        <a:cxn ang="T14">
                          <a:pos x="T8" y="T9"/>
                        </a:cxn>
                      </a:cxnLst>
                      <a:rect l="T15" t="T16" r="T17" b="T18"/>
                      <a:pathLst>
                        <a:path w="416" h="113">
                          <a:moveTo>
                            <a:pt x="0" y="37"/>
                          </a:moveTo>
                          <a:lnTo>
                            <a:pt x="279" y="113"/>
                          </a:lnTo>
                          <a:lnTo>
                            <a:pt x="416" y="75"/>
                          </a:lnTo>
                          <a:lnTo>
                            <a:pt x="134" y="0"/>
                          </a:lnTo>
                          <a:lnTo>
                            <a:pt x="0" y="37"/>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grpSp>
              <p:grpSp>
                <p:nvGrpSpPr>
                  <p:cNvPr id="187" name="Gruppieren 183"/>
                  <p:cNvGrpSpPr>
                    <a:grpSpLocks/>
                  </p:cNvGrpSpPr>
                  <p:nvPr/>
                </p:nvGrpSpPr>
                <p:grpSpPr bwMode="auto">
                  <a:xfrm>
                    <a:off x="938493" y="2422065"/>
                    <a:ext cx="700088" cy="512763"/>
                    <a:chOff x="3049055" y="3812803"/>
                    <a:chExt cx="700088" cy="512763"/>
                  </a:xfrm>
                </p:grpSpPr>
                <p:sp>
                  <p:nvSpPr>
                    <p:cNvPr id="199" name="Freeform 53"/>
                    <p:cNvSpPr>
                      <a:spLocks/>
                    </p:cNvSpPr>
                    <p:nvPr/>
                  </p:nvSpPr>
                  <p:spPr bwMode="auto">
                    <a:xfrm>
                      <a:off x="3341155" y="3812803"/>
                      <a:ext cx="407988" cy="396875"/>
                    </a:xfrm>
                    <a:custGeom>
                      <a:avLst/>
                      <a:gdLst>
                        <a:gd name="T0" fmla="*/ 0 w 109"/>
                        <a:gd name="T1" fmla="*/ 106 h 106"/>
                        <a:gd name="T2" fmla="*/ 105 w 109"/>
                        <a:gd name="T3" fmla="*/ 48 h 106"/>
                        <a:gd name="T4" fmla="*/ 25 w 109"/>
                        <a:gd name="T5" fmla="*/ 0 h 106"/>
                        <a:gd name="T6" fmla="*/ 0 60000 65536"/>
                        <a:gd name="T7" fmla="*/ 0 60000 65536"/>
                        <a:gd name="T8" fmla="*/ 0 60000 65536"/>
                        <a:gd name="T9" fmla="*/ 0 w 109"/>
                        <a:gd name="T10" fmla="*/ 0 h 106"/>
                        <a:gd name="T11" fmla="*/ 109 w 109"/>
                        <a:gd name="T12" fmla="*/ 106 h 106"/>
                      </a:gdLst>
                      <a:ahLst/>
                      <a:cxnLst>
                        <a:cxn ang="T6">
                          <a:pos x="T0" y="T1"/>
                        </a:cxn>
                        <a:cxn ang="T7">
                          <a:pos x="T2" y="T3"/>
                        </a:cxn>
                        <a:cxn ang="T8">
                          <a:pos x="T4" y="T5"/>
                        </a:cxn>
                      </a:cxnLst>
                      <a:rect l="T9" t="T10" r="T11" b="T12"/>
                      <a:pathLst>
                        <a:path w="109" h="106">
                          <a:moveTo>
                            <a:pt x="0" y="106"/>
                          </a:moveTo>
                          <a:cubicBezTo>
                            <a:pt x="49" y="95"/>
                            <a:pt x="102" y="81"/>
                            <a:pt x="105" y="48"/>
                          </a:cubicBezTo>
                          <a:cubicBezTo>
                            <a:pt x="109" y="1"/>
                            <a:pt x="71" y="0"/>
                            <a:pt x="25" y="0"/>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C" dirty="0"/>
                    </a:p>
                  </p:txBody>
                </p:sp>
                <p:sp>
                  <p:nvSpPr>
                    <p:cNvPr id="200" name="Freeform 54"/>
                    <p:cNvSpPr>
                      <a:spLocks/>
                    </p:cNvSpPr>
                    <p:nvPr/>
                  </p:nvSpPr>
                  <p:spPr bwMode="auto">
                    <a:xfrm>
                      <a:off x="3195105" y="4190628"/>
                      <a:ext cx="217488" cy="134938"/>
                    </a:xfrm>
                    <a:custGeom>
                      <a:avLst/>
                      <a:gdLst>
                        <a:gd name="T0" fmla="*/ 0 w 137"/>
                        <a:gd name="T1" fmla="*/ 85 h 85"/>
                        <a:gd name="T2" fmla="*/ 0 w 137"/>
                        <a:gd name="T3" fmla="*/ 38 h 85"/>
                        <a:gd name="T4" fmla="*/ 137 w 137"/>
                        <a:gd name="T5" fmla="*/ 0 h 85"/>
                        <a:gd name="T6" fmla="*/ 137 w 137"/>
                        <a:gd name="T7" fmla="*/ 47 h 85"/>
                        <a:gd name="T8" fmla="*/ 0 w 137"/>
                        <a:gd name="T9" fmla="*/ 85 h 85"/>
                        <a:gd name="T10" fmla="*/ 0 60000 65536"/>
                        <a:gd name="T11" fmla="*/ 0 60000 65536"/>
                        <a:gd name="T12" fmla="*/ 0 60000 65536"/>
                        <a:gd name="T13" fmla="*/ 0 60000 65536"/>
                        <a:gd name="T14" fmla="*/ 0 60000 65536"/>
                        <a:gd name="T15" fmla="*/ 0 w 137"/>
                        <a:gd name="T16" fmla="*/ 0 h 85"/>
                        <a:gd name="T17" fmla="*/ 137 w 137"/>
                        <a:gd name="T18" fmla="*/ 85 h 85"/>
                      </a:gdLst>
                      <a:ahLst/>
                      <a:cxnLst>
                        <a:cxn ang="T10">
                          <a:pos x="T0" y="T1"/>
                        </a:cxn>
                        <a:cxn ang="T11">
                          <a:pos x="T2" y="T3"/>
                        </a:cxn>
                        <a:cxn ang="T12">
                          <a:pos x="T4" y="T5"/>
                        </a:cxn>
                        <a:cxn ang="T13">
                          <a:pos x="T6" y="T7"/>
                        </a:cxn>
                        <a:cxn ang="T14">
                          <a:pos x="T8" y="T9"/>
                        </a:cxn>
                      </a:cxnLst>
                      <a:rect l="T15" t="T16" r="T17" b="T18"/>
                      <a:pathLst>
                        <a:path w="137" h="85">
                          <a:moveTo>
                            <a:pt x="0" y="85"/>
                          </a:moveTo>
                          <a:lnTo>
                            <a:pt x="0" y="38"/>
                          </a:lnTo>
                          <a:lnTo>
                            <a:pt x="137" y="0"/>
                          </a:lnTo>
                          <a:lnTo>
                            <a:pt x="137" y="47"/>
                          </a:lnTo>
                          <a:lnTo>
                            <a:pt x="0" y="85"/>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201" name="Freeform 55"/>
                    <p:cNvSpPr>
                      <a:spLocks/>
                    </p:cNvSpPr>
                    <p:nvPr/>
                  </p:nvSpPr>
                  <p:spPr bwMode="auto">
                    <a:xfrm>
                      <a:off x="3049055" y="4209678"/>
                      <a:ext cx="146050" cy="115888"/>
                    </a:xfrm>
                    <a:custGeom>
                      <a:avLst/>
                      <a:gdLst>
                        <a:gd name="T0" fmla="*/ 92 w 92"/>
                        <a:gd name="T1" fmla="*/ 73 h 73"/>
                        <a:gd name="T2" fmla="*/ 0 w 92"/>
                        <a:gd name="T3" fmla="*/ 50 h 73"/>
                        <a:gd name="T4" fmla="*/ 0 w 92"/>
                        <a:gd name="T5" fmla="*/ 0 h 73"/>
                        <a:gd name="T6" fmla="*/ 92 w 92"/>
                        <a:gd name="T7" fmla="*/ 26 h 73"/>
                        <a:gd name="T8" fmla="*/ 92 w 92"/>
                        <a:gd name="T9" fmla="*/ 73 h 73"/>
                        <a:gd name="T10" fmla="*/ 0 60000 65536"/>
                        <a:gd name="T11" fmla="*/ 0 60000 65536"/>
                        <a:gd name="T12" fmla="*/ 0 60000 65536"/>
                        <a:gd name="T13" fmla="*/ 0 60000 65536"/>
                        <a:gd name="T14" fmla="*/ 0 60000 65536"/>
                        <a:gd name="T15" fmla="*/ 0 w 92"/>
                        <a:gd name="T16" fmla="*/ 0 h 73"/>
                        <a:gd name="T17" fmla="*/ 92 w 92"/>
                        <a:gd name="T18" fmla="*/ 73 h 73"/>
                      </a:gdLst>
                      <a:ahLst/>
                      <a:cxnLst>
                        <a:cxn ang="T10">
                          <a:pos x="T0" y="T1"/>
                        </a:cxn>
                        <a:cxn ang="T11">
                          <a:pos x="T2" y="T3"/>
                        </a:cxn>
                        <a:cxn ang="T12">
                          <a:pos x="T4" y="T5"/>
                        </a:cxn>
                        <a:cxn ang="T13">
                          <a:pos x="T6" y="T7"/>
                        </a:cxn>
                        <a:cxn ang="T14">
                          <a:pos x="T8" y="T9"/>
                        </a:cxn>
                      </a:cxnLst>
                      <a:rect l="T15" t="T16" r="T17" b="T18"/>
                      <a:pathLst>
                        <a:path w="92" h="73">
                          <a:moveTo>
                            <a:pt x="92" y="73"/>
                          </a:moveTo>
                          <a:lnTo>
                            <a:pt x="0" y="50"/>
                          </a:lnTo>
                          <a:lnTo>
                            <a:pt x="0" y="0"/>
                          </a:lnTo>
                          <a:lnTo>
                            <a:pt x="92" y="26"/>
                          </a:lnTo>
                          <a:lnTo>
                            <a:pt x="92" y="73"/>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202" name="Freeform 56"/>
                    <p:cNvSpPr>
                      <a:spLocks/>
                    </p:cNvSpPr>
                    <p:nvPr/>
                  </p:nvSpPr>
                  <p:spPr bwMode="auto">
                    <a:xfrm>
                      <a:off x="3049055" y="4143003"/>
                      <a:ext cx="254000" cy="107950"/>
                    </a:xfrm>
                    <a:custGeom>
                      <a:avLst/>
                      <a:gdLst>
                        <a:gd name="T0" fmla="*/ 92 w 160"/>
                        <a:gd name="T1" fmla="*/ 68 h 68"/>
                        <a:gd name="T2" fmla="*/ 160 w 160"/>
                        <a:gd name="T3" fmla="*/ 14 h 68"/>
                        <a:gd name="T4" fmla="*/ 115 w 160"/>
                        <a:gd name="T5" fmla="*/ 0 h 68"/>
                        <a:gd name="T6" fmla="*/ 0 w 160"/>
                        <a:gd name="T7" fmla="*/ 42 h 68"/>
                        <a:gd name="T8" fmla="*/ 92 w 160"/>
                        <a:gd name="T9" fmla="*/ 68 h 68"/>
                        <a:gd name="T10" fmla="*/ 0 60000 65536"/>
                        <a:gd name="T11" fmla="*/ 0 60000 65536"/>
                        <a:gd name="T12" fmla="*/ 0 60000 65536"/>
                        <a:gd name="T13" fmla="*/ 0 60000 65536"/>
                        <a:gd name="T14" fmla="*/ 0 60000 65536"/>
                        <a:gd name="T15" fmla="*/ 0 w 160"/>
                        <a:gd name="T16" fmla="*/ 0 h 68"/>
                        <a:gd name="T17" fmla="*/ 160 w 160"/>
                        <a:gd name="T18" fmla="*/ 68 h 68"/>
                      </a:gdLst>
                      <a:ahLst/>
                      <a:cxnLst>
                        <a:cxn ang="T10">
                          <a:pos x="T0" y="T1"/>
                        </a:cxn>
                        <a:cxn ang="T11">
                          <a:pos x="T2" y="T3"/>
                        </a:cxn>
                        <a:cxn ang="T12">
                          <a:pos x="T4" y="T5"/>
                        </a:cxn>
                        <a:cxn ang="T13">
                          <a:pos x="T6" y="T7"/>
                        </a:cxn>
                        <a:cxn ang="T14">
                          <a:pos x="T8" y="T9"/>
                        </a:cxn>
                      </a:cxnLst>
                      <a:rect l="T15" t="T16" r="T17" b="T18"/>
                      <a:pathLst>
                        <a:path w="160" h="68">
                          <a:moveTo>
                            <a:pt x="92" y="68"/>
                          </a:moveTo>
                          <a:lnTo>
                            <a:pt x="160" y="14"/>
                          </a:lnTo>
                          <a:lnTo>
                            <a:pt x="115" y="0"/>
                          </a:lnTo>
                          <a:lnTo>
                            <a:pt x="0" y="42"/>
                          </a:lnTo>
                          <a:lnTo>
                            <a:pt x="92" y="68"/>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203" name="Freeform 57"/>
                    <p:cNvSpPr>
                      <a:spLocks/>
                    </p:cNvSpPr>
                    <p:nvPr/>
                  </p:nvSpPr>
                  <p:spPr bwMode="auto">
                    <a:xfrm>
                      <a:off x="3195105" y="4165228"/>
                      <a:ext cx="217488" cy="85725"/>
                    </a:xfrm>
                    <a:custGeom>
                      <a:avLst/>
                      <a:gdLst>
                        <a:gd name="T0" fmla="*/ 0 w 137"/>
                        <a:gd name="T1" fmla="*/ 54 h 54"/>
                        <a:gd name="T2" fmla="*/ 68 w 137"/>
                        <a:gd name="T3" fmla="*/ 0 h 54"/>
                        <a:gd name="T4" fmla="*/ 137 w 137"/>
                        <a:gd name="T5" fmla="*/ 16 h 54"/>
                        <a:gd name="T6" fmla="*/ 0 w 137"/>
                        <a:gd name="T7" fmla="*/ 54 h 54"/>
                        <a:gd name="T8" fmla="*/ 0 60000 65536"/>
                        <a:gd name="T9" fmla="*/ 0 60000 65536"/>
                        <a:gd name="T10" fmla="*/ 0 60000 65536"/>
                        <a:gd name="T11" fmla="*/ 0 60000 65536"/>
                        <a:gd name="T12" fmla="*/ 0 w 137"/>
                        <a:gd name="T13" fmla="*/ 0 h 54"/>
                        <a:gd name="T14" fmla="*/ 137 w 137"/>
                        <a:gd name="T15" fmla="*/ 54 h 54"/>
                      </a:gdLst>
                      <a:ahLst/>
                      <a:cxnLst>
                        <a:cxn ang="T8">
                          <a:pos x="T0" y="T1"/>
                        </a:cxn>
                        <a:cxn ang="T9">
                          <a:pos x="T2" y="T3"/>
                        </a:cxn>
                        <a:cxn ang="T10">
                          <a:pos x="T4" y="T5"/>
                        </a:cxn>
                        <a:cxn ang="T11">
                          <a:pos x="T6" y="T7"/>
                        </a:cxn>
                      </a:cxnLst>
                      <a:rect l="T12" t="T13" r="T14" b="T15"/>
                      <a:pathLst>
                        <a:path w="137" h="54">
                          <a:moveTo>
                            <a:pt x="0" y="54"/>
                          </a:moveTo>
                          <a:lnTo>
                            <a:pt x="68" y="0"/>
                          </a:lnTo>
                          <a:lnTo>
                            <a:pt x="137" y="16"/>
                          </a:lnTo>
                          <a:lnTo>
                            <a:pt x="0" y="54"/>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grpSp>
              <p:grpSp>
                <p:nvGrpSpPr>
                  <p:cNvPr id="188" name="Gruppieren 2660"/>
                  <p:cNvGrpSpPr>
                    <a:grpSpLocks/>
                  </p:cNvGrpSpPr>
                  <p:nvPr/>
                </p:nvGrpSpPr>
                <p:grpSpPr bwMode="auto">
                  <a:xfrm>
                    <a:off x="366993" y="1574340"/>
                    <a:ext cx="957263" cy="1112838"/>
                    <a:chOff x="366993" y="1574340"/>
                    <a:chExt cx="957263" cy="1112838"/>
                  </a:xfrm>
                </p:grpSpPr>
                <p:sp>
                  <p:nvSpPr>
                    <p:cNvPr id="189" name="Freeform 42"/>
                    <p:cNvSpPr>
                      <a:spLocks/>
                    </p:cNvSpPr>
                    <p:nvPr/>
                  </p:nvSpPr>
                  <p:spPr bwMode="auto">
                    <a:xfrm>
                      <a:off x="366993" y="2406190"/>
                      <a:ext cx="949325" cy="255588"/>
                    </a:xfrm>
                    <a:custGeom>
                      <a:avLst/>
                      <a:gdLst>
                        <a:gd name="T0" fmla="*/ 0 w 598"/>
                        <a:gd name="T1" fmla="*/ 40 h 161"/>
                        <a:gd name="T2" fmla="*/ 147 w 598"/>
                        <a:gd name="T3" fmla="*/ 0 h 161"/>
                        <a:gd name="T4" fmla="*/ 598 w 598"/>
                        <a:gd name="T5" fmla="*/ 123 h 161"/>
                        <a:gd name="T6" fmla="*/ 452 w 598"/>
                        <a:gd name="T7" fmla="*/ 161 h 161"/>
                        <a:gd name="T8" fmla="*/ 0 w 598"/>
                        <a:gd name="T9" fmla="*/ 40 h 161"/>
                        <a:gd name="T10" fmla="*/ 0 60000 65536"/>
                        <a:gd name="T11" fmla="*/ 0 60000 65536"/>
                        <a:gd name="T12" fmla="*/ 0 60000 65536"/>
                        <a:gd name="T13" fmla="*/ 0 60000 65536"/>
                        <a:gd name="T14" fmla="*/ 0 60000 65536"/>
                        <a:gd name="T15" fmla="*/ 0 w 598"/>
                        <a:gd name="T16" fmla="*/ 0 h 161"/>
                        <a:gd name="T17" fmla="*/ 598 w 598"/>
                        <a:gd name="T18" fmla="*/ 161 h 161"/>
                      </a:gdLst>
                      <a:ahLst/>
                      <a:cxnLst>
                        <a:cxn ang="T10">
                          <a:pos x="T0" y="T1"/>
                        </a:cxn>
                        <a:cxn ang="T11">
                          <a:pos x="T2" y="T3"/>
                        </a:cxn>
                        <a:cxn ang="T12">
                          <a:pos x="T4" y="T5"/>
                        </a:cxn>
                        <a:cxn ang="T13">
                          <a:pos x="T6" y="T7"/>
                        </a:cxn>
                        <a:cxn ang="T14">
                          <a:pos x="T8" y="T9"/>
                        </a:cxn>
                      </a:cxnLst>
                      <a:rect l="T15" t="T16" r="T17" b="T18"/>
                      <a:pathLst>
                        <a:path w="598" h="161">
                          <a:moveTo>
                            <a:pt x="0" y="40"/>
                          </a:moveTo>
                          <a:lnTo>
                            <a:pt x="147" y="0"/>
                          </a:lnTo>
                          <a:lnTo>
                            <a:pt x="598" y="123"/>
                          </a:lnTo>
                          <a:lnTo>
                            <a:pt x="452" y="161"/>
                          </a:lnTo>
                          <a:lnTo>
                            <a:pt x="0" y="40"/>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sp>
                  <p:nvSpPr>
                    <p:cNvPr id="190" name="Freeform 43"/>
                    <p:cNvSpPr>
                      <a:spLocks/>
                    </p:cNvSpPr>
                    <p:nvPr/>
                  </p:nvSpPr>
                  <p:spPr bwMode="auto">
                    <a:xfrm>
                      <a:off x="1084543" y="2601452"/>
                      <a:ext cx="231775" cy="85725"/>
                    </a:xfrm>
                    <a:custGeom>
                      <a:avLst/>
                      <a:gdLst>
                        <a:gd name="T0" fmla="*/ 0 w 146"/>
                        <a:gd name="T1" fmla="*/ 38 h 54"/>
                        <a:gd name="T2" fmla="*/ 0 w 146"/>
                        <a:gd name="T3" fmla="*/ 54 h 54"/>
                        <a:gd name="T4" fmla="*/ 146 w 146"/>
                        <a:gd name="T5" fmla="*/ 14 h 54"/>
                        <a:gd name="T6" fmla="*/ 146 w 146"/>
                        <a:gd name="T7" fmla="*/ 0 h 54"/>
                        <a:gd name="T8" fmla="*/ 0 w 146"/>
                        <a:gd name="T9" fmla="*/ 38 h 54"/>
                        <a:gd name="T10" fmla="*/ 0 60000 65536"/>
                        <a:gd name="T11" fmla="*/ 0 60000 65536"/>
                        <a:gd name="T12" fmla="*/ 0 60000 65536"/>
                        <a:gd name="T13" fmla="*/ 0 60000 65536"/>
                        <a:gd name="T14" fmla="*/ 0 60000 65536"/>
                        <a:gd name="T15" fmla="*/ 0 w 146"/>
                        <a:gd name="T16" fmla="*/ 0 h 54"/>
                        <a:gd name="T17" fmla="*/ 146 w 146"/>
                        <a:gd name="T18" fmla="*/ 54 h 54"/>
                      </a:gdLst>
                      <a:ahLst/>
                      <a:cxnLst>
                        <a:cxn ang="T10">
                          <a:pos x="T0" y="T1"/>
                        </a:cxn>
                        <a:cxn ang="T11">
                          <a:pos x="T2" y="T3"/>
                        </a:cxn>
                        <a:cxn ang="T12">
                          <a:pos x="T4" y="T5"/>
                        </a:cxn>
                        <a:cxn ang="T13">
                          <a:pos x="T6" y="T7"/>
                        </a:cxn>
                        <a:cxn ang="T14">
                          <a:pos x="T8" y="T9"/>
                        </a:cxn>
                      </a:cxnLst>
                      <a:rect l="T15" t="T16" r="T17" b="T18"/>
                      <a:pathLst>
                        <a:path w="146" h="54">
                          <a:moveTo>
                            <a:pt x="0" y="38"/>
                          </a:moveTo>
                          <a:lnTo>
                            <a:pt x="0" y="54"/>
                          </a:lnTo>
                          <a:lnTo>
                            <a:pt x="146" y="14"/>
                          </a:lnTo>
                          <a:lnTo>
                            <a:pt x="146" y="0"/>
                          </a:lnTo>
                          <a:lnTo>
                            <a:pt x="0" y="38"/>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191" name="Freeform 44"/>
                    <p:cNvSpPr>
                      <a:spLocks/>
                    </p:cNvSpPr>
                    <p:nvPr/>
                  </p:nvSpPr>
                  <p:spPr bwMode="auto">
                    <a:xfrm>
                      <a:off x="366993" y="2469690"/>
                      <a:ext cx="717550" cy="217488"/>
                    </a:xfrm>
                    <a:custGeom>
                      <a:avLst/>
                      <a:gdLst>
                        <a:gd name="T0" fmla="*/ 452 w 452"/>
                        <a:gd name="T1" fmla="*/ 137 h 137"/>
                        <a:gd name="T2" fmla="*/ 0 w 452"/>
                        <a:gd name="T3" fmla="*/ 17 h 137"/>
                        <a:gd name="T4" fmla="*/ 0 w 452"/>
                        <a:gd name="T5" fmla="*/ 0 h 137"/>
                        <a:gd name="T6" fmla="*/ 452 w 452"/>
                        <a:gd name="T7" fmla="*/ 121 h 137"/>
                        <a:gd name="T8" fmla="*/ 452 w 452"/>
                        <a:gd name="T9" fmla="*/ 137 h 137"/>
                        <a:gd name="T10" fmla="*/ 0 60000 65536"/>
                        <a:gd name="T11" fmla="*/ 0 60000 65536"/>
                        <a:gd name="T12" fmla="*/ 0 60000 65536"/>
                        <a:gd name="T13" fmla="*/ 0 60000 65536"/>
                        <a:gd name="T14" fmla="*/ 0 60000 65536"/>
                        <a:gd name="T15" fmla="*/ 0 w 452"/>
                        <a:gd name="T16" fmla="*/ 0 h 137"/>
                        <a:gd name="T17" fmla="*/ 452 w 452"/>
                        <a:gd name="T18" fmla="*/ 137 h 137"/>
                      </a:gdLst>
                      <a:ahLst/>
                      <a:cxnLst>
                        <a:cxn ang="T10">
                          <a:pos x="T0" y="T1"/>
                        </a:cxn>
                        <a:cxn ang="T11">
                          <a:pos x="T2" y="T3"/>
                        </a:cxn>
                        <a:cxn ang="T12">
                          <a:pos x="T4" y="T5"/>
                        </a:cxn>
                        <a:cxn ang="T13">
                          <a:pos x="T6" y="T7"/>
                        </a:cxn>
                        <a:cxn ang="T14">
                          <a:pos x="T8" y="T9"/>
                        </a:cxn>
                      </a:cxnLst>
                      <a:rect l="T15" t="T16" r="T17" b="T18"/>
                      <a:pathLst>
                        <a:path w="452" h="137">
                          <a:moveTo>
                            <a:pt x="452" y="137"/>
                          </a:moveTo>
                          <a:lnTo>
                            <a:pt x="0" y="17"/>
                          </a:lnTo>
                          <a:lnTo>
                            <a:pt x="0" y="0"/>
                          </a:lnTo>
                          <a:lnTo>
                            <a:pt x="452" y="121"/>
                          </a:lnTo>
                          <a:lnTo>
                            <a:pt x="452" y="137"/>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92" name="Freeform 45"/>
                    <p:cNvSpPr>
                      <a:spLocks/>
                    </p:cNvSpPr>
                    <p:nvPr/>
                  </p:nvSpPr>
                  <p:spPr bwMode="auto">
                    <a:xfrm>
                      <a:off x="735293" y="1728327"/>
                      <a:ext cx="190500" cy="817563"/>
                    </a:xfrm>
                    <a:custGeom>
                      <a:avLst/>
                      <a:gdLst>
                        <a:gd name="T0" fmla="*/ 120 w 120"/>
                        <a:gd name="T1" fmla="*/ 33 h 515"/>
                        <a:gd name="T2" fmla="*/ 0 w 120"/>
                        <a:gd name="T3" fmla="*/ 0 h 515"/>
                        <a:gd name="T4" fmla="*/ 0 w 120"/>
                        <a:gd name="T5" fmla="*/ 484 h 515"/>
                        <a:gd name="T6" fmla="*/ 120 w 120"/>
                        <a:gd name="T7" fmla="*/ 515 h 515"/>
                        <a:gd name="T8" fmla="*/ 120 w 120"/>
                        <a:gd name="T9" fmla="*/ 33 h 515"/>
                        <a:gd name="T10" fmla="*/ 0 60000 65536"/>
                        <a:gd name="T11" fmla="*/ 0 60000 65536"/>
                        <a:gd name="T12" fmla="*/ 0 60000 65536"/>
                        <a:gd name="T13" fmla="*/ 0 60000 65536"/>
                        <a:gd name="T14" fmla="*/ 0 60000 65536"/>
                        <a:gd name="T15" fmla="*/ 0 w 120"/>
                        <a:gd name="T16" fmla="*/ 0 h 515"/>
                        <a:gd name="T17" fmla="*/ 120 w 120"/>
                        <a:gd name="T18" fmla="*/ 515 h 515"/>
                      </a:gdLst>
                      <a:ahLst/>
                      <a:cxnLst>
                        <a:cxn ang="T10">
                          <a:pos x="T0" y="T1"/>
                        </a:cxn>
                        <a:cxn ang="T11">
                          <a:pos x="T2" y="T3"/>
                        </a:cxn>
                        <a:cxn ang="T12">
                          <a:pos x="T4" y="T5"/>
                        </a:cxn>
                        <a:cxn ang="T13">
                          <a:pos x="T6" y="T7"/>
                        </a:cxn>
                        <a:cxn ang="T14">
                          <a:pos x="T8" y="T9"/>
                        </a:cxn>
                      </a:cxnLst>
                      <a:rect l="T15" t="T16" r="T17" b="T18"/>
                      <a:pathLst>
                        <a:path w="120" h="515">
                          <a:moveTo>
                            <a:pt x="120" y="33"/>
                          </a:moveTo>
                          <a:lnTo>
                            <a:pt x="0" y="0"/>
                          </a:lnTo>
                          <a:lnTo>
                            <a:pt x="0" y="484"/>
                          </a:lnTo>
                          <a:lnTo>
                            <a:pt x="120" y="515"/>
                          </a:lnTo>
                          <a:lnTo>
                            <a:pt x="120" y="33"/>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93" name="Freeform 46"/>
                    <p:cNvSpPr>
                      <a:spLocks/>
                    </p:cNvSpPr>
                    <p:nvPr/>
                  </p:nvSpPr>
                  <p:spPr bwMode="auto">
                    <a:xfrm>
                      <a:off x="925793" y="1769602"/>
                      <a:ext cx="38100" cy="776288"/>
                    </a:xfrm>
                    <a:custGeom>
                      <a:avLst/>
                      <a:gdLst>
                        <a:gd name="T0" fmla="*/ 24 w 24"/>
                        <a:gd name="T1" fmla="*/ 0 h 489"/>
                        <a:gd name="T2" fmla="*/ 0 w 24"/>
                        <a:gd name="T3" fmla="*/ 7 h 489"/>
                        <a:gd name="T4" fmla="*/ 0 w 24"/>
                        <a:gd name="T5" fmla="*/ 489 h 489"/>
                        <a:gd name="T6" fmla="*/ 24 w 24"/>
                        <a:gd name="T7" fmla="*/ 484 h 489"/>
                        <a:gd name="T8" fmla="*/ 24 w 24"/>
                        <a:gd name="T9" fmla="*/ 0 h 489"/>
                        <a:gd name="T10" fmla="*/ 0 60000 65536"/>
                        <a:gd name="T11" fmla="*/ 0 60000 65536"/>
                        <a:gd name="T12" fmla="*/ 0 60000 65536"/>
                        <a:gd name="T13" fmla="*/ 0 60000 65536"/>
                        <a:gd name="T14" fmla="*/ 0 60000 65536"/>
                        <a:gd name="T15" fmla="*/ 0 w 24"/>
                        <a:gd name="T16" fmla="*/ 0 h 489"/>
                        <a:gd name="T17" fmla="*/ 24 w 24"/>
                        <a:gd name="T18" fmla="*/ 489 h 489"/>
                      </a:gdLst>
                      <a:ahLst/>
                      <a:cxnLst>
                        <a:cxn ang="T10">
                          <a:pos x="T0" y="T1"/>
                        </a:cxn>
                        <a:cxn ang="T11">
                          <a:pos x="T2" y="T3"/>
                        </a:cxn>
                        <a:cxn ang="T12">
                          <a:pos x="T4" y="T5"/>
                        </a:cxn>
                        <a:cxn ang="T13">
                          <a:pos x="T6" y="T7"/>
                        </a:cxn>
                        <a:cxn ang="T14">
                          <a:pos x="T8" y="T9"/>
                        </a:cxn>
                      </a:cxnLst>
                      <a:rect l="T15" t="T16" r="T17" b="T18"/>
                      <a:pathLst>
                        <a:path w="24" h="489">
                          <a:moveTo>
                            <a:pt x="24" y="0"/>
                          </a:moveTo>
                          <a:lnTo>
                            <a:pt x="0" y="7"/>
                          </a:lnTo>
                          <a:lnTo>
                            <a:pt x="0" y="489"/>
                          </a:lnTo>
                          <a:lnTo>
                            <a:pt x="24" y="484"/>
                          </a:lnTo>
                          <a:lnTo>
                            <a:pt x="24" y="0"/>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194" name="Freeform 47"/>
                    <p:cNvSpPr>
                      <a:spLocks/>
                    </p:cNvSpPr>
                    <p:nvPr/>
                  </p:nvSpPr>
                  <p:spPr bwMode="auto">
                    <a:xfrm>
                      <a:off x="735293" y="1717215"/>
                      <a:ext cx="228600" cy="63500"/>
                    </a:xfrm>
                    <a:custGeom>
                      <a:avLst/>
                      <a:gdLst>
                        <a:gd name="T0" fmla="*/ 24 w 144"/>
                        <a:gd name="T1" fmla="*/ 0 h 40"/>
                        <a:gd name="T2" fmla="*/ 144 w 144"/>
                        <a:gd name="T3" fmla="*/ 33 h 40"/>
                        <a:gd name="T4" fmla="*/ 120 w 144"/>
                        <a:gd name="T5" fmla="*/ 40 h 40"/>
                        <a:gd name="T6" fmla="*/ 0 w 144"/>
                        <a:gd name="T7" fmla="*/ 7 h 40"/>
                        <a:gd name="T8" fmla="*/ 24 w 144"/>
                        <a:gd name="T9" fmla="*/ 0 h 40"/>
                        <a:gd name="T10" fmla="*/ 0 60000 65536"/>
                        <a:gd name="T11" fmla="*/ 0 60000 65536"/>
                        <a:gd name="T12" fmla="*/ 0 60000 65536"/>
                        <a:gd name="T13" fmla="*/ 0 60000 65536"/>
                        <a:gd name="T14" fmla="*/ 0 60000 65536"/>
                        <a:gd name="T15" fmla="*/ 0 w 144"/>
                        <a:gd name="T16" fmla="*/ 0 h 40"/>
                        <a:gd name="T17" fmla="*/ 144 w 144"/>
                        <a:gd name="T18" fmla="*/ 40 h 40"/>
                      </a:gdLst>
                      <a:ahLst/>
                      <a:cxnLst>
                        <a:cxn ang="T10">
                          <a:pos x="T0" y="T1"/>
                        </a:cxn>
                        <a:cxn ang="T11">
                          <a:pos x="T2" y="T3"/>
                        </a:cxn>
                        <a:cxn ang="T12">
                          <a:pos x="T4" y="T5"/>
                        </a:cxn>
                        <a:cxn ang="T13">
                          <a:pos x="T6" y="T7"/>
                        </a:cxn>
                        <a:cxn ang="T14">
                          <a:pos x="T8" y="T9"/>
                        </a:cxn>
                      </a:cxnLst>
                      <a:rect l="T15" t="T16" r="T17" b="T18"/>
                      <a:pathLst>
                        <a:path w="144" h="40">
                          <a:moveTo>
                            <a:pt x="24" y="0"/>
                          </a:moveTo>
                          <a:lnTo>
                            <a:pt x="144" y="33"/>
                          </a:lnTo>
                          <a:lnTo>
                            <a:pt x="120" y="40"/>
                          </a:lnTo>
                          <a:lnTo>
                            <a:pt x="0" y="7"/>
                          </a:lnTo>
                          <a:lnTo>
                            <a:pt x="24" y="0"/>
                          </a:lnTo>
                          <a:close/>
                        </a:path>
                      </a:pathLst>
                    </a:custGeom>
                    <a:solidFill>
                      <a:srgbClr val="FFFFFF"/>
                    </a:solidFill>
                    <a:ln w="14288" cap="flat">
                      <a:solidFill>
                        <a:srgbClr val="000000"/>
                      </a:solidFill>
                      <a:prstDash val="solid"/>
                      <a:miter lim="800000"/>
                      <a:headEnd/>
                      <a:tailEnd/>
                    </a:ln>
                  </p:spPr>
                  <p:txBody>
                    <a:bodyPr/>
                    <a:lstStyle/>
                    <a:p>
                      <a:endParaRPr lang="es-EC" dirty="0"/>
                    </a:p>
                  </p:txBody>
                </p:sp>
                <p:sp>
                  <p:nvSpPr>
                    <p:cNvPr id="195" name="Freeform 49"/>
                    <p:cNvSpPr>
                      <a:spLocks/>
                    </p:cNvSpPr>
                    <p:nvPr/>
                  </p:nvSpPr>
                  <p:spPr bwMode="auto">
                    <a:xfrm>
                      <a:off x="371755" y="1580690"/>
                      <a:ext cx="911225" cy="1009650"/>
                    </a:xfrm>
                    <a:custGeom>
                      <a:avLst/>
                      <a:gdLst>
                        <a:gd name="T0" fmla="*/ 0 w 574"/>
                        <a:gd name="T1" fmla="*/ 0 h 636"/>
                        <a:gd name="T2" fmla="*/ 0 w 574"/>
                        <a:gd name="T3" fmla="*/ 485 h 636"/>
                        <a:gd name="T4" fmla="*/ 574 w 574"/>
                        <a:gd name="T5" fmla="*/ 636 h 636"/>
                        <a:gd name="T6" fmla="*/ 574 w 574"/>
                        <a:gd name="T7" fmla="*/ 154 h 636"/>
                        <a:gd name="T8" fmla="*/ 0 w 574"/>
                        <a:gd name="T9" fmla="*/ 0 h 636"/>
                        <a:gd name="T10" fmla="*/ 0 60000 65536"/>
                        <a:gd name="T11" fmla="*/ 0 60000 65536"/>
                        <a:gd name="T12" fmla="*/ 0 60000 65536"/>
                        <a:gd name="T13" fmla="*/ 0 60000 65536"/>
                        <a:gd name="T14" fmla="*/ 0 60000 65536"/>
                        <a:gd name="T15" fmla="*/ 0 w 574"/>
                        <a:gd name="T16" fmla="*/ 0 h 636"/>
                        <a:gd name="T17" fmla="*/ 574 w 574"/>
                        <a:gd name="T18" fmla="*/ 636 h 636"/>
                      </a:gdLst>
                      <a:ahLst/>
                      <a:cxnLst>
                        <a:cxn ang="T10">
                          <a:pos x="T0" y="T1"/>
                        </a:cxn>
                        <a:cxn ang="T11">
                          <a:pos x="T2" y="T3"/>
                        </a:cxn>
                        <a:cxn ang="T12">
                          <a:pos x="T4" y="T5"/>
                        </a:cxn>
                        <a:cxn ang="T13">
                          <a:pos x="T6" y="T7"/>
                        </a:cxn>
                        <a:cxn ang="T14">
                          <a:pos x="T8" y="T9"/>
                        </a:cxn>
                      </a:cxnLst>
                      <a:rect l="T15" t="T16" r="T17" b="T18"/>
                      <a:pathLst>
                        <a:path w="574" h="636">
                          <a:moveTo>
                            <a:pt x="0" y="0"/>
                          </a:moveTo>
                          <a:lnTo>
                            <a:pt x="0" y="485"/>
                          </a:lnTo>
                          <a:lnTo>
                            <a:pt x="574" y="636"/>
                          </a:lnTo>
                          <a:lnTo>
                            <a:pt x="574" y="154"/>
                          </a:lnTo>
                          <a:lnTo>
                            <a:pt x="0" y="0"/>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96" name="Freeform 50"/>
                    <p:cNvSpPr>
                      <a:spLocks/>
                    </p:cNvSpPr>
                    <p:nvPr/>
                  </p:nvSpPr>
                  <p:spPr bwMode="auto">
                    <a:xfrm>
                      <a:off x="438431" y="1668002"/>
                      <a:ext cx="776288" cy="836613"/>
                    </a:xfrm>
                    <a:custGeom>
                      <a:avLst/>
                      <a:gdLst>
                        <a:gd name="T0" fmla="*/ 0 w 489"/>
                        <a:gd name="T1" fmla="*/ 0 h 527"/>
                        <a:gd name="T2" fmla="*/ 0 w 489"/>
                        <a:gd name="T3" fmla="*/ 397 h 527"/>
                        <a:gd name="T4" fmla="*/ 489 w 489"/>
                        <a:gd name="T5" fmla="*/ 527 h 527"/>
                        <a:gd name="T6" fmla="*/ 489 w 489"/>
                        <a:gd name="T7" fmla="*/ 130 h 527"/>
                        <a:gd name="T8" fmla="*/ 0 w 489"/>
                        <a:gd name="T9" fmla="*/ 0 h 527"/>
                        <a:gd name="T10" fmla="*/ 0 60000 65536"/>
                        <a:gd name="T11" fmla="*/ 0 60000 65536"/>
                        <a:gd name="T12" fmla="*/ 0 60000 65536"/>
                        <a:gd name="T13" fmla="*/ 0 60000 65536"/>
                        <a:gd name="T14" fmla="*/ 0 60000 65536"/>
                        <a:gd name="T15" fmla="*/ 0 w 489"/>
                        <a:gd name="T16" fmla="*/ 0 h 527"/>
                        <a:gd name="T17" fmla="*/ 489 w 489"/>
                        <a:gd name="T18" fmla="*/ 527 h 527"/>
                      </a:gdLst>
                      <a:ahLst/>
                      <a:cxnLst>
                        <a:cxn ang="T10">
                          <a:pos x="T0" y="T1"/>
                        </a:cxn>
                        <a:cxn ang="T11">
                          <a:pos x="T2" y="T3"/>
                        </a:cxn>
                        <a:cxn ang="T12">
                          <a:pos x="T4" y="T5"/>
                        </a:cxn>
                        <a:cxn ang="T13">
                          <a:pos x="T6" y="T7"/>
                        </a:cxn>
                        <a:cxn ang="T14">
                          <a:pos x="T8" y="T9"/>
                        </a:cxn>
                      </a:cxnLst>
                      <a:rect l="T15" t="T16" r="T17" b="T18"/>
                      <a:pathLst>
                        <a:path w="489" h="527">
                          <a:moveTo>
                            <a:pt x="0" y="0"/>
                          </a:moveTo>
                          <a:lnTo>
                            <a:pt x="0" y="397"/>
                          </a:lnTo>
                          <a:lnTo>
                            <a:pt x="489" y="527"/>
                          </a:lnTo>
                          <a:lnTo>
                            <a:pt x="489" y="130"/>
                          </a:lnTo>
                          <a:lnTo>
                            <a:pt x="0" y="0"/>
                          </a:lnTo>
                          <a:close/>
                        </a:path>
                      </a:pathLst>
                    </a:custGeom>
                    <a:gradFill rotWithShape="0">
                      <a:gsLst>
                        <a:gs pos="0">
                          <a:srgbClr val="F2F2F2"/>
                        </a:gs>
                        <a:gs pos="100000">
                          <a:srgbClr val="BFBFBF"/>
                        </a:gs>
                      </a:gsLst>
                      <a:lin ang="5400000"/>
                    </a:gradFill>
                    <a:ln w="6350" cap="flat">
                      <a:solidFill>
                        <a:srgbClr val="000000"/>
                      </a:solidFill>
                      <a:prstDash val="solid"/>
                      <a:miter lim="800000"/>
                      <a:headEnd/>
                      <a:tailEnd/>
                    </a:ln>
                  </p:spPr>
                  <p:txBody>
                    <a:bodyPr/>
                    <a:lstStyle/>
                    <a:p>
                      <a:endParaRPr lang="es-EC" dirty="0"/>
                    </a:p>
                  </p:txBody>
                </p:sp>
                <p:sp>
                  <p:nvSpPr>
                    <p:cNvPr id="197" name="Freeform 51"/>
                    <p:cNvSpPr>
                      <a:spLocks/>
                    </p:cNvSpPr>
                    <p:nvPr/>
                  </p:nvSpPr>
                  <p:spPr bwMode="auto">
                    <a:xfrm>
                      <a:off x="1282981" y="1814052"/>
                      <a:ext cx="41275" cy="776288"/>
                    </a:xfrm>
                    <a:custGeom>
                      <a:avLst/>
                      <a:gdLst>
                        <a:gd name="T0" fmla="*/ 26 w 26"/>
                        <a:gd name="T1" fmla="*/ 0 h 489"/>
                        <a:gd name="T2" fmla="*/ 0 w 26"/>
                        <a:gd name="T3" fmla="*/ 7 h 489"/>
                        <a:gd name="T4" fmla="*/ 0 w 26"/>
                        <a:gd name="T5" fmla="*/ 489 h 489"/>
                        <a:gd name="T6" fmla="*/ 26 w 26"/>
                        <a:gd name="T7" fmla="*/ 482 h 489"/>
                        <a:gd name="T8" fmla="*/ 26 w 26"/>
                        <a:gd name="T9" fmla="*/ 0 h 489"/>
                        <a:gd name="T10" fmla="*/ 0 60000 65536"/>
                        <a:gd name="T11" fmla="*/ 0 60000 65536"/>
                        <a:gd name="T12" fmla="*/ 0 60000 65536"/>
                        <a:gd name="T13" fmla="*/ 0 60000 65536"/>
                        <a:gd name="T14" fmla="*/ 0 60000 65536"/>
                        <a:gd name="T15" fmla="*/ 0 w 26"/>
                        <a:gd name="T16" fmla="*/ 0 h 489"/>
                        <a:gd name="T17" fmla="*/ 26 w 26"/>
                        <a:gd name="T18" fmla="*/ 489 h 489"/>
                      </a:gdLst>
                      <a:ahLst/>
                      <a:cxnLst>
                        <a:cxn ang="T10">
                          <a:pos x="T0" y="T1"/>
                        </a:cxn>
                        <a:cxn ang="T11">
                          <a:pos x="T2" y="T3"/>
                        </a:cxn>
                        <a:cxn ang="T12">
                          <a:pos x="T4" y="T5"/>
                        </a:cxn>
                        <a:cxn ang="T13">
                          <a:pos x="T6" y="T7"/>
                        </a:cxn>
                        <a:cxn ang="T14">
                          <a:pos x="T8" y="T9"/>
                        </a:cxn>
                      </a:cxnLst>
                      <a:rect l="T15" t="T16" r="T17" b="T18"/>
                      <a:pathLst>
                        <a:path w="26" h="489">
                          <a:moveTo>
                            <a:pt x="26" y="0"/>
                          </a:moveTo>
                          <a:lnTo>
                            <a:pt x="0" y="7"/>
                          </a:lnTo>
                          <a:lnTo>
                            <a:pt x="0" y="489"/>
                          </a:lnTo>
                          <a:lnTo>
                            <a:pt x="26" y="482"/>
                          </a:lnTo>
                          <a:lnTo>
                            <a:pt x="26" y="0"/>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198" name="Freeform 52"/>
                    <p:cNvSpPr>
                      <a:spLocks/>
                    </p:cNvSpPr>
                    <p:nvPr/>
                  </p:nvSpPr>
                  <p:spPr bwMode="auto">
                    <a:xfrm>
                      <a:off x="371755" y="1574340"/>
                      <a:ext cx="952500" cy="250825"/>
                    </a:xfrm>
                    <a:custGeom>
                      <a:avLst/>
                      <a:gdLst>
                        <a:gd name="T0" fmla="*/ 600 w 600"/>
                        <a:gd name="T1" fmla="*/ 151 h 158"/>
                        <a:gd name="T2" fmla="*/ 574 w 600"/>
                        <a:gd name="T3" fmla="*/ 158 h 158"/>
                        <a:gd name="T4" fmla="*/ 0 w 600"/>
                        <a:gd name="T5" fmla="*/ 4 h 158"/>
                        <a:gd name="T6" fmla="*/ 23 w 600"/>
                        <a:gd name="T7" fmla="*/ 0 h 158"/>
                        <a:gd name="T8" fmla="*/ 600 w 600"/>
                        <a:gd name="T9" fmla="*/ 151 h 158"/>
                        <a:gd name="T10" fmla="*/ 0 60000 65536"/>
                        <a:gd name="T11" fmla="*/ 0 60000 65536"/>
                        <a:gd name="T12" fmla="*/ 0 60000 65536"/>
                        <a:gd name="T13" fmla="*/ 0 60000 65536"/>
                        <a:gd name="T14" fmla="*/ 0 60000 65536"/>
                        <a:gd name="T15" fmla="*/ 0 w 600"/>
                        <a:gd name="T16" fmla="*/ 0 h 158"/>
                        <a:gd name="T17" fmla="*/ 600 w 600"/>
                        <a:gd name="T18" fmla="*/ 158 h 158"/>
                      </a:gdLst>
                      <a:ahLst/>
                      <a:cxnLst>
                        <a:cxn ang="T10">
                          <a:pos x="T0" y="T1"/>
                        </a:cxn>
                        <a:cxn ang="T11">
                          <a:pos x="T2" y="T3"/>
                        </a:cxn>
                        <a:cxn ang="T12">
                          <a:pos x="T4" y="T5"/>
                        </a:cxn>
                        <a:cxn ang="T13">
                          <a:pos x="T6" y="T7"/>
                        </a:cxn>
                        <a:cxn ang="T14">
                          <a:pos x="T8" y="T9"/>
                        </a:cxn>
                      </a:cxnLst>
                      <a:rect l="T15" t="T16" r="T17" b="T18"/>
                      <a:pathLst>
                        <a:path w="600" h="158">
                          <a:moveTo>
                            <a:pt x="600" y="151"/>
                          </a:moveTo>
                          <a:lnTo>
                            <a:pt x="574" y="158"/>
                          </a:lnTo>
                          <a:lnTo>
                            <a:pt x="0" y="4"/>
                          </a:lnTo>
                          <a:lnTo>
                            <a:pt x="23" y="0"/>
                          </a:lnTo>
                          <a:lnTo>
                            <a:pt x="600" y="151"/>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grpSp>
            </p:grpSp>
            <p:grpSp>
              <p:nvGrpSpPr>
                <p:cNvPr id="142" name="Group 1108"/>
                <p:cNvGrpSpPr>
                  <a:grpSpLocks noChangeAspect="1"/>
                </p:cNvGrpSpPr>
                <p:nvPr/>
              </p:nvGrpSpPr>
              <p:grpSpPr bwMode="auto">
                <a:xfrm flipH="1">
                  <a:off x="1112038" y="2570020"/>
                  <a:ext cx="246804" cy="381925"/>
                  <a:chOff x="2257" y="2736"/>
                  <a:chExt cx="314" cy="485"/>
                </a:xfrm>
              </p:grpSpPr>
              <p:sp>
                <p:nvSpPr>
                  <p:cNvPr id="180" name="Freeform 1109"/>
                  <p:cNvSpPr>
                    <a:spLocks noChangeAspect="1"/>
                  </p:cNvSpPr>
                  <p:nvPr/>
                </p:nvSpPr>
                <p:spPr bwMode="gray">
                  <a:xfrm flipH="1">
                    <a:off x="2337" y="3027"/>
                    <a:ext cx="132" cy="173"/>
                  </a:xfrm>
                  <a:custGeom>
                    <a:avLst/>
                    <a:gdLst>
                      <a:gd name="T0" fmla="*/ 108 w 108"/>
                      <a:gd name="T1" fmla="*/ 36 h 140"/>
                      <a:gd name="T2" fmla="*/ 108 w 108"/>
                      <a:gd name="T3" fmla="*/ 35 h 140"/>
                      <a:gd name="T4" fmla="*/ 108 w 108"/>
                      <a:gd name="T5" fmla="*/ 28 h 140"/>
                      <a:gd name="T6" fmla="*/ 108 w 108"/>
                      <a:gd name="T7" fmla="*/ 23 h 140"/>
                      <a:gd name="T8" fmla="*/ 108 w 108"/>
                      <a:gd name="T9" fmla="*/ 22 h 140"/>
                      <a:gd name="T10" fmla="*/ 108 w 108"/>
                      <a:gd name="T11" fmla="*/ 17 h 140"/>
                      <a:gd name="T12" fmla="*/ 108 w 108"/>
                      <a:gd name="T13" fmla="*/ 16 h 140"/>
                      <a:gd name="T14" fmla="*/ 108 w 108"/>
                      <a:gd name="T15" fmla="*/ 16 h 140"/>
                      <a:gd name="T16" fmla="*/ 89 w 108"/>
                      <a:gd name="T17" fmla="*/ 7 h 140"/>
                      <a:gd name="T18" fmla="*/ 64 w 108"/>
                      <a:gd name="T19" fmla="*/ 2 h 140"/>
                      <a:gd name="T20" fmla="*/ 57 w 108"/>
                      <a:gd name="T21" fmla="*/ 4 h 140"/>
                      <a:gd name="T22" fmla="*/ 49 w 108"/>
                      <a:gd name="T23" fmla="*/ 6 h 140"/>
                      <a:gd name="T24" fmla="*/ 49 w 108"/>
                      <a:gd name="T25" fmla="*/ 6 h 140"/>
                      <a:gd name="T26" fmla="*/ 0 w 108"/>
                      <a:gd name="T27" fmla="*/ 18 h 140"/>
                      <a:gd name="T28" fmla="*/ 29 w 108"/>
                      <a:gd name="T29" fmla="*/ 47 h 140"/>
                      <a:gd name="T30" fmla="*/ 62 w 108"/>
                      <a:gd name="T31" fmla="*/ 40 h 140"/>
                      <a:gd name="T32" fmla="*/ 62 w 108"/>
                      <a:gd name="T33" fmla="*/ 118 h 140"/>
                      <a:gd name="T34" fmla="*/ 101 w 108"/>
                      <a:gd name="T35" fmla="*/ 129 h 140"/>
                      <a:gd name="T36" fmla="*/ 108 w 108"/>
                      <a:gd name="T37" fmla="*/ 117 h 140"/>
                      <a:gd name="T38" fmla="*/ 108 w 108"/>
                      <a:gd name="T39" fmla="*/ 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40">
                        <a:moveTo>
                          <a:pt x="108" y="36"/>
                        </a:moveTo>
                        <a:cubicBezTo>
                          <a:pt x="108" y="36"/>
                          <a:pt x="108" y="36"/>
                          <a:pt x="108" y="35"/>
                        </a:cubicBezTo>
                        <a:cubicBezTo>
                          <a:pt x="108" y="33"/>
                          <a:pt x="108" y="30"/>
                          <a:pt x="108" y="28"/>
                        </a:cubicBezTo>
                        <a:cubicBezTo>
                          <a:pt x="108" y="28"/>
                          <a:pt x="108" y="26"/>
                          <a:pt x="108" y="23"/>
                        </a:cubicBezTo>
                        <a:cubicBezTo>
                          <a:pt x="108" y="23"/>
                          <a:pt x="108" y="22"/>
                          <a:pt x="108" y="22"/>
                        </a:cubicBezTo>
                        <a:cubicBezTo>
                          <a:pt x="108" y="21"/>
                          <a:pt x="108" y="19"/>
                          <a:pt x="108" y="17"/>
                        </a:cubicBezTo>
                        <a:cubicBezTo>
                          <a:pt x="108" y="17"/>
                          <a:pt x="108" y="17"/>
                          <a:pt x="108" y="16"/>
                        </a:cubicBezTo>
                        <a:cubicBezTo>
                          <a:pt x="108" y="16"/>
                          <a:pt x="108" y="16"/>
                          <a:pt x="108" y="16"/>
                        </a:cubicBezTo>
                        <a:cubicBezTo>
                          <a:pt x="105" y="4"/>
                          <a:pt x="95" y="8"/>
                          <a:pt x="89" y="7"/>
                        </a:cubicBezTo>
                        <a:cubicBezTo>
                          <a:pt x="85" y="6"/>
                          <a:pt x="73" y="0"/>
                          <a:pt x="64" y="2"/>
                        </a:cubicBezTo>
                        <a:cubicBezTo>
                          <a:pt x="60" y="3"/>
                          <a:pt x="57" y="4"/>
                          <a:pt x="57" y="4"/>
                        </a:cubicBezTo>
                        <a:cubicBezTo>
                          <a:pt x="49" y="6"/>
                          <a:pt x="49" y="6"/>
                          <a:pt x="49" y="6"/>
                        </a:cubicBezTo>
                        <a:cubicBezTo>
                          <a:pt x="49" y="6"/>
                          <a:pt x="49" y="6"/>
                          <a:pt x="49" y="6"/>
                        </a:cubicBezTo>
                        <a:cubicBezTo>
                          <a:pt x="0" y="18"/>
                          <a:pt x="0" y="18"/>
                          <a:pt x="0" y="18"/>
                        </a:cubicBezTo>
                        <a:cubicBezTo>
                          <a:pt x="29" y="47"/>
                          <a:pt x="29" y="47"/>
                          <a:pt x="29" y="47"/>
                        </a:cubicBezTo>
                        <a:cubicBezTo>
                          <a:pt x="62" y="40"/>
                          <a:pt x="62" y="40"/>
                          <a:pt x="62" y="40"/>
                        </a:cubicBezTo>
                        <a:cubicBezTo>
                          <a:pt x="62" y="67"/>
                          <a:pt x="62" y="109"/>
                          <a:pt x="62" y="118"/>
                        </a:cubicBezTo>
                        <a:cubicBezTo>
                          <a:pt x="63" y="138"/>
                          <a:pt x="89" y="140"/>
                          <a:pt x="101" y="129"/>
                        </a:cubicBezTo>
                        <a:cubicBezTo>
                          <a:pt x="105" y="126"/>
                          <a:pt x="108" y="122"/>
                          <a:pt x="108" y="117"/>
                        </a:cubicBezTo>
                        <a:cubicBezTo>
                          <a:pt x="108" y="101"/>
                          <a:pt x="107" y="69"/>
                          <a:pt x="108" y="36"/>
                        </a:cubicBezTo>
                        <a:close/>
                      </a:path>
                    </a:pathLst>
                  </a:custGeom>
                  <a:solidFill>
                    <a:schemeClr val="accent2"/>
                  </a:solidFill>
                  <a:ln w="635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sp>
                <p:nvSpPr>
                  <p:cNvPr id="181" name="Freeform 1110"/>
                  <p:cNvSpPr>
                    <a:spLocks noChangeAspect="1"/>
                  </p:cNvSpPr>
                  <p:nvPr/>
                </p:nvSpPr>
                <p:spPr bwMode="gray">
                  <a:xfrm flipH="1">
                    <a:off x="2276" y="3014"/>
                    <a:ext cx="245" cy="207"/>
                  </a:xfrm>
                  <a:custGeom>
                    <a:avLst/>
                    <a:gdLst>
                      <a:gd name="T0" fmla="*/ 196 w 197"/>
                      <a:gd name="T1" fmla="*/ 44 h 167"/>
                      <a:gd name="T2" fmla="*/ 196 w 197"/>
                      <a:gd name="T3" fmla="*/ 37 h 167"/>
                      <a:gd name="T4" fmla="*/ 177 w 197"/>
                      <a:gd name="T5" fmla="*/ 18 h 167"/>
                      <a:gd name="T6" fmla="*/ 137 w 197"/>
                      <a:gd name="T7" fmla="*/ 25 h 167"/>
                      <a:gd name="T8" fmla="*/ 99 w 197"/>
                      <a:gd name="T9" fmla="*/ 35 h 167"/>
                      <a:gd name="T10" fmla="*/ 99 w 197"/>
                      <a:gd name="T11" fmla="*/ 52 h 167"/>
                      <a:gd name="T12" fmla="*/ 99 w 197"/>
                      <a:gd name="T13" fmla="*/ 35 h 167"/>
                      <a:gd name="T14" fmla="*/ 99 w 197"/>
                      <a:gd name="T15" fmla="*/ 35 h 167"/>
                      <a:gd name="T16" fmla="*/ 99 w 197"/>
                      <a:gd name="T17" fmla="*/ 2 h 167"/>
                      <a:gd name="T18" fmla="*/ 89 w 197"/>
                      <a:gd name="T19" fmla="*/ 14 h 167"/>
                      <a:gd name="T20" fmla="*/ 2 w 197"/>
                      <a:gd name="T21" fmla="*/ 8 h 167"/>
                      <a:gd name="T22" fmla="*/ 2 w 197"/>
                      <a:gd name="T23" fmla="*/ 10 h 167"/>
                      <a:gd name="T24" fmla="*/ 2 w 197"/>
                      <a:gd name="T25" fmla="*/ 31 h 167"/>
                      <a:gd name="T26" fmla="*/ 12 w 197"/>
                      <a:gd name="T27" fmla="*/ 67 h 167"/>
                      <a:gd name="T28" fmla="*/ 70 w 197"/>
                      <a:gd name="T29" fmla="*/ 83 h 167"/>
                      <a:gd name="T30" fmla="*/ 83 w 197"/>
                      <a:gd name="T31" fmla="*/ 82 h 167"/>
                      <a:gd name="T32" fmla="*/ 149 w 197"/>
                      <a:gd name="T33" fmla="*/ 65 h 167"/>
                      <a:gd name="T34" fmla="*/ 150 w 197"/>
                      <a:gd name="T35" fmla="*/ 137 h 167"/>
                      <a:gd name="T36" fmla="*/ 150 w 197"/>
                      <a:gd name="T37" fmla="*/ 141 h 167"/>
                      <a:gd name="T38" fmla="*/ 197 w 197"/>
                      <a:gd name="T39" fmla="*/ 140 h 167"/>
                      <a:gd name="T40" fmla="*/ 196 w 197"/>
                      <a:gd name="T41" fmla="*/ 4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67">
                        <a:moveTo>
                          <a:pt x="196" y="44"/>
                        </a:moveTo>
                        <a:cubicBezTo>
                          <a:pt x="196" y="44"/>
                          <a:pt x="196" y="40"/>
                          <a:pt x="196" y="37"/>
                        </a:cubicBezTo>
                        <a:cubicBezTo>
                          <a:pt x="193" y="23"/>
                          <a:pt x="183" y="19"/>
                          <a:pt x="177" y="18"/>
                        </a:cubicBezTo>
                        <a:cubicBezTo>
                          <a:pt x="168" y="17"/>
                          <a:pt x="137" y="25"/>
                          <a:pt x="137" y="25"/>
                        </a:cubicBezTo>
                        <a:cubicBezTo>
                          <a:pt x="99" y="35"/>
                          <a:pt x="99" y="35"/>
                          <a:pt x="99" y="35"/>
                        </a:cubicBezTo>
                        <a:cubicBezTo>
                          <a:pt x="99" y="52"/>
                          <a:pt x="99" y="52"/>
                          <a:pt x="99" y="52"/>
                        </a:cubicBezTo>
                        <a:cubicBezTo>
                          <a:pt x="99" y="35"/>
                          <a:pt x="99" y="35"/>
                          <a:pt x="99" y="35"/>
                        </a:cubicBezTo>
                        <a:cubicBezTo>
                          <a:pt x="99" y="35"/>
                          <a:pt x="99" y="35"/>
                          <a:pt x="99" y="35"/>
                        </a:cubicBezTo>
                        <a:cubicBezTo>
                          <a:pt x="99" y="20"/>
                          <a:pt x="99" y="4"/>
                          <a:pt x="99" y="2"/>
                        </a:cubicBezTo>
                        <a:cubicBezTo>
                          <a:pt x="98" y="8"/>
                          <a:pt x="95" y="13"/>
                          <a:pt x="89" y="14"/>
                        </a:cubicBezTo>
                        <a:cubicBezTo>
                          <a:pt x="80" y="16"/>
                          <a:pt x="0" y="0"/>
                          <a:pt x="2" y="8"/>
                        </a:cubicBezTo>
                        <a:cubicBezTo>
                          <a:pt x="2" y="9"/>
                          <a:pt x="2" y="9"/>
                          <a:pt x="2" y="10"/>
                        </a:cubicBezTo>
                        <a:cubicBezTo>
                          <a:pt x="2" y="31"/>
                          <a:pt x="2" y="31"/>
                          <a:pt x="2" y="31"/>
                        </a:cubicBezTo>
                        <a:cubicBezTo>
                          <a:pt x="2" y="55"/>
                          <a:pt x="0" y="64"/>
                          <a:pt x="12" y="67"/>
                        </a:cubicBezTo>
                        <a:cubicBezTo>
                          <a:pt x="18" y="69"/>
                          <a:pt x="66" y="82"/>
                          <a:pt x="70" y="83"/>
                        </a:cubicBezTo>
                        <a:cubicBezTo>
                          <a:pt x="73" y="83"/>
                          <a:pt x="78" y="84"/>
                          <a:pt x="83" y="82"/>
                        </a:cubicBezTo>
                        <a:cubicBezTo>
                          <a:pt x="97" y="78"/>
                          <a:pt x="127" y="71"/>
                          <a:pt x="149" y="65"/>
                        </a:cubicBezTo>
                        <a:cubicBezTo>
                          <a:pt x="150" y="137"/>
                          <a:pt x="150" y="137"/>
                          <a:pt x="150" y="137"/>
                        </a:cubicBezTo>
                        <a:cubicBezTo>
                          <a:pt x="150" y="138"/>
                          <a:pt x="150" y="140"/>
                          <a:pt x="150" y="141"/>
                        </a:cubicBezTo>
                        <a:cubicBezTo>
                          <a:pt x="151" y="167"/>
                          <a:pt x="196" y="163"/>
                          <a:pt x="197" y="140"/>
                        </a:cubicBezTo>
                        <a:cubicBezTo>
                          <a:pt x="196" y="125"/>
                          <a:pt x="196" y="60"/>
                          <a:pt x="196" y="44"/>
                        </a:cubicBezTo>
                        <a:close/>
                      </a:path>
                    </a:pathLst>
                  </a:custGeom>
                  <a:solidFill>
                    <a:schemeClr val="accent2"/>
                  </a:solidFill>
                  <a:ln w="635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sp>
                <p:nvSpPr>
                  <p:cNvPr id="182" name="Freeform 1111"/>
                  <p:cNvSpPr>
                    <a:spLocks noChangeAspect="1"/>
                  </p:cNvSpPr>
                  <p:nvPr/>
                </p:nvSpPr>
                <p:spPr bwMode="gray">
                  <a:xfrm flipH="1">
                    <a:off x="2257" y="2825"/>
                    <a:ext cx="314" cy="247"/>
                  </a:xfrm>
                  <a:custGeom>
                    <a:avLst/>
                    <a:gdLst>
                      <a:gd name="T0" fmla="*/ 209 w 254"/>
                      <a:gd name="T1" fmla="*/ 119 h 200"/>
                      <a:gd name="T2" fmla="*/ 184 w 254"/>
                      <a:gd name="T3" fmla="*/ 127 h 200"/>
                      <a:gd name="T4" fmla="*/ 173 w 254"/>
                      <a:gd name="T5" fmla="*/ 55 h 200"/>
                      <a:gd name="T6" fmla="*/ 144 w 254"/>
                      <a:gd name="T7" fmla="*/ 27 h 200"/>
                      <a:gd name="T8" fmla="*/ 96 w 254"/>
                      <a:gd name="T9" fmla="*/ 14 h 200"/>
                      <a:gd name="T10" fmla="*/ 51 w 254"/>
                      <a:gd name="T11" fmla="*/ 2 h 200"/>
                      <a:gd name="T12" fmla="*/ 18 w 254"/>
                      <a:gd name="T13" fmla="*/ 13 h 200"/>
                      <a:gd name="T14" fmla="*/ 3 w 254"/>
                      <a:gd name="T15" fmla="*/ 96 h 200"/>
                      <a:gd name="T16" fmla="*/ 3 w 254"/>
                      <a:gd name="T17" fmla="*/ 96 h 200"/>
                      <a:gd name="T18" fmla="*/ 2 w 254"/>
                      <a:gd name="T19" fmla="*/ 99 h 200"/>
                      <a:gd name="T20" fmla="*/ 2 w 254"/>
                      <a:gd name="T21" fmla="*/ 99 h 200"/>
                      <a:gd name="T22" fmla="*/ 9 w 254"/>
                      <a:gd name="T23" fmla="*/ 118 h 200"/>
                      <a:gd name="T24" fmla="*/ 26 w 254"/>
                      <a:gd name="T25" fmla="*/ 119 h 200"/>
                      <a:gd name="T26" fmla="*/ 33 w 254"/>
                      <a:gd name="T27" fmla="*/ 117 h 200"/>
                      <a:gd name="T28" fmla="*/ 33 w 254"/>
                      <a:gd name="T29" fmla="*/ 117 h 200"/>
                      <a:gd name="T30" fmla="*/ 36 w 254"/>
                      <a:gd name="T31" fmla="*/ 116 h 200"/>
                      <a:gd name="T32" fmla="*/ 43 w 254"/>
                      <a:gd name="T33" fmla="*/ 114 h 200"/>
                      <a:gd name="T34" fmla="*/ 44 w 254"/>
                      <a:gd name="T35" fmla="*/ 76 h 200"/>
                      <a:gd name="T36" fmla="*/ 41 w 254"/>
                      <a:gd name="T37" fmla="*/ 77 h 200"/>
                      <a:gd name="T38" fmla="*/ 44 w 254"/>
                      <a:gd name="T39" fmla="*/ 53 h 200"/>
                      <a:gd name="T40" fmla="*/ 43 w 254"/>
                      <a:gd name="T41" fmla="*/ 171 h 200"/>
                      <a:gd name="T42" fmla="*/ 53 w 254"/>
                      <a:gd name="T43" fmla="*/ 183 h 200"/>
                      <a:gd name="T44" fmla="*/ 111 w 254"/>
                      <a:gd name="T45" fmla="*/ 199 h 200"/>
                      <a:gd name="T46" fmla="*/ 140 w 254"/>
                      <a:gd name="T47" fmla="*/ 177 h 200"/>
                      <a:gd name="T48" fmla="*/ 140 w 254"/>
                      <a:gd name="T49" fmla="*/ 171 h 200"/>
                      <a:gd name="T50" fmla="*/ 140 w 254"/>
                      <a:gd name="T51" fmla="*/ 139 h 200"/>
                      <a:gd name="T52" fmla="*/ 139 w 254"/>
                      <a:gd name="T53" fmla="*/ 98 h 200"/>
                      <a:gd name="T54" fmla="*/ 137 w 254"/>
                      <a:gd name="T55" fmla="*/ 84 h 200"/>
                      <a:gd name="T56" fmla="*/ 136 w 254"/>
                      <a:gd name="T57" fmla="*/ 79 h 200"/>
                      <a:gd name="T58" fmla="*/ 137 w 254"/>
                      <a:gd name="T59" fmla="*/ 84 h 200"/>
                      <a:gd name="T60" fmla="*/ 139 w 254"/>
                      <a:gd name="T61" fmla="*/ 98 h 200"/>
                      <a:gd name="T62" fmla="*/ 145 w 254"/>
                      <a:gd name="T63" fmla="*/ 136 h 200"/>
                      <a:gd name="T64" fmla="*/ 145 w 254"/>
                      <a:gd name="T65" fmla="*/ 137 h 200"/>
                      <a:gd name="T66" fmla="*/ 145 w 254"/>
                      <a:gd name="T67" fmla="*/ 137 h 200"/>
                      <a:gd name="T68" fmla="*/ 145 w 254"/>
                      <a:gd name="T69" fmla="*/ 142 h 200"/>
                      <a:gd name="T70" fmla="*/ 155 w 254"/>
                      <a:gd name="T71" fmla="*/ 165 h 200"/>
                      <a:gd name="T72" fmla="*/ 170 w 254"/>
                      <a:gd name="T73" fmla="*/ 171 h 200"/>
                      <a:gd name="T74" fmla="*/ 223 w 254"/>
                      <a:gd name="T75" fmla="*/ 155 h 200"/>
                      <a:gd name="T76" fmla="*/ 209 w 254"/>
                      <a:gd name="T77"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4" h="200">
                        <a:moveTo>
                          <a:pt x="209" y="119"/>
                        </a:moveTo>
                        <a:cubicBezTo>
                          <a:pt x="207" y="121"/>
                          <a:pt x="197" y="123"/>
                          <a:pt x="184" y="127"/>
                        </a:cubicBezTo>
                        <a:cubicBezTo>
                          <a:pt x="179" y="94"/>
                          <a:pt x="175" y="64"/>
                          <a:pt x="173" y="55"/>
                        </a:cubicBezTo>
                        <a:cubicBezTo>
                          <a:pt x="170" y="36"/>
                          <a:pt x="153" y="30"/>
                          <a:pt x="144" y="27"/>
                        </a:cubicBezTo>
                        <a:cubicBezTo>
                          <a:pt x="136" y="23"/>
                          <a:pt x="110" y="18"/>
                          <a:pt x="96" y="14"/>
                        </a:cubicBezTo>
                        <a:cubicBezTo>
                          <a:pt x="83" y="10"/>
                          <a:pt x="61" y="4"/>
                          <a:pt x="51" y="2"/>
                        </a:cubicBezTo>
                        <a:cubicBezTo>
                          <a:pt x="41" y="0"/>
                          <a:pt x="21" y="4"/>
                          <a:pt x="18" y="13"/>
                        </a:cubicBezTo>
                        <a:cubicBezTo>
                          <a:pt x="16" y="16"/>
                          <a:pt x="10" y="56"/>
                          <a:pt x="3" y="96"/>
                        </a:cubicBezTo>
                        <a:cubicBezTo>
                          <a:pt x="3" y="96"/>
                          <a:pt x="3" y="96"/>
                          <a:pt x="3" y="96"/>
                        </a:cubicBezTo>
                        <a:cubicBezTo>
                          <a:pt x="2" y="99"/>
                          <a:pt x="2" y="99"/>
                          <a:pt x="2" y="99"/>
                        </a:cubicBezTo>
                        <a:cubicBezTo>
                          <a:pt x="2" y="99"/>
                          <a:pt x="2" y="99"/>
                          <a:pt x="2" y="99"/>
                        </a:cubicBezTo>
                        <a:cubicBezTo>
                          <a:pt x="0" y="109"/>
                          <a:pt x="4" y="116"/>
                          <a:pt x="9" y="118"/>
                        </a:cubicBezTo>
                        <a:cubicBezTo>
                          <a:pt x="14" y="121"/>
                          <a:pt x="20" y="120"/>
                          <a:pt x="26" y="119"/>
                        </a:cubicBezTo>
                        <a:cubicBezTo>
                          <a:pt x="33" y="117"/>
                          <a:pt x="33" y="117"/>
                          <a:pt x="33" y="117"/>
                        </a:cubicBezTo>
                        <a:cubicBezTo>
                          <a:pt x="33" y="117"/>
                          <a:pt x="33" y="117"/>
                          <a:pt x="33" y="117"/>
                        </a:cubicBezTo>
                        <a:cubicBezTo>
                          <a:pt x="34" y="117"/>
                          <a:pt x="35" y="117"/>
                          <a:pt x="36" y="116"/>
                        </a:cubicBezTo>
                        <a:cubicBezTo>
                          <a:pt x="38" y="116"/>
                          <a:pt x="41" y="115"/>
                          <a:pt x="43" y="114"/>
                        </a:cubicBezTo>
                        <a:cubicBezTo>
                          <a:pt x="44" y="76"/>
                          <a:pt x="44" y="76"/>
                          <a:pt x="44" y="76"/>
                        </a:cubicBezTo>
                        <a:cubicBezTo>
                          <a:pt x="43" y="76"/>
                          <a:pt x="42" y="77"/>
                          <a:pt x="41" y="77"/>
                        </a:cubicBezTo>
                        <a:cubicBezTo>
                          <a:pt x="43" y="60"/>
                          <a:pt x="44" y="49"/>
                          <a:pt x="44" y="53"/>
                        </a:cubicBezTo>
                        <a:cubicBezTo>
                          <a:pt x="44" y="59"/>
                          <a:pt x="43" y="123"/>
                          <a:pt x="43" y="171"/>
                        </a:cubicBezTo>
                        <a:cubicBezTo>
                          <a:pt x="44" y="177"/>
                          <a:pt x="47" y="182"/>
                          <a:pt x="53" y="183"/>
                        </a:cubicBezTo>
                        <a:cubicBezTo>
                          <a:pt x="67" y="186"/>
                          <a:pt x="102" y="197"/>
                          <a:pt x="111" y="199"/>
                        </a:cubicBezTo>
                        <a:cubicBezTo>
                          <a:pt x="120" y="200"/>
                          <a:pt x="138" y="190"/>
                          <a:pt x="140" y="177"/>
                        </a:cubicBezTo>
                        <a:cubicBezTo>
                          <a:pt x="140" y="175"/>
                          <a:pt x="140" y="173"/>
                          <a:pt x="140" y="171"/>
                        </a:cubicBezTo>
                        <a:cubicBezTo>
                          <a:pt x="140" y="139"/>
                          <a:pt x="140" y="139"/>
                          <a:pt x="140" y="139"/>
                        </a:cubicBezTo>
                        <a:cubicBezTo>
                          <a:pt x="140" y="124"/>
                          <a:pt x="140" y="111"/>
                          <a:pt x="139" y="98"/>
                        </a:cubicBezTo>
                        <a:cubicBezTo>
                          <a:pt x="138" y="92"/>
                          <a:pt x="137" y="87"/>
                          <a:pt x="137" y="84"/>
                        </a:cubicBezTo>
                        <a:cubicBezTo>
                          <a:pt x="136" y="82"/>
                          <a:pt x="136" y="80"/>
                          <a:pt x="136" y="79"/>
                        </a:cubicBezTo>
                        <a:cubicBezTo>
                          <a:pt x="136" y="80"/>
                          <a:pt x="136" y="82"/>
                          <a:pt x="137" y="84"/>
                        </a:cubicBezTo>
                        <a:cubicBezTo>
                          <a:pt x="138" y="88"/>
                          <a:pt x="138" y="93"/>
                          <a:pt x="139" y="98"/>
                        </a:cubicBezTo>
                        <a:cubicBezTo>
                          <a:pt x="140" y="108"/>
                          <a:pt x="142" y="120"/>
                          <a:pt x="145" y="136"/>
                        </a:cubicBezTo>
                        <a:cubicBezTo>
                          <a:pt x="145" y="136"/>
                          <a:pt x="145" y="137"/>
                          <a:pt x="145" y="137"/>
                        </a:cubicBezTo>
                        <a:cubicBezTo>
                          <a:pt x="145" y="137"/>
                          <a:pt x="145" y="137"/>
                          <a:pt x="145" y="137"/>
                        </a:cubicBezTo>
                        <a:cubicBezTo>
                          <a:pt x="145" y="142"/>
                          <a:pt x="145" y="142"/>
                          <a:pt x="145" y="142"/>
                        </a:cubicBezTo>
                        <a:cubicBezTo>
                          <a:pt x="148" y="154"/>
                          <a:pt x="151" y="161"/>
                          <a:pt x="155" y="165"/>
                        </a:cubicBezTo>
                        <a:cubicBezTo>
                          <a:pt x="159" y="169"/>
                          <a:pt x="164" y="170"/>
                          <a:pt x="170" y="171"/>
                        </a:cubicBezTo>
                        <a:cubicBezTo>
                          <a:pt x="186" y="167"/>
                          <a:pt x="204" y="161"/>
                          <a:pt x="223" y="155"/>
                        </a:cubicBezTo>
                        <a:cubicBezTo>
                          <a:pt x="254" y="147"/>
                          <a:pt x="236" y="110"/>
                          <a:pt x="209" y="119"/>
                        </a:cubicBezTo>
                        <a:close/>
                      </a:path>
                    </a:pathLst>
                  </a:custGeom>
                  <a:solidFill>
                    <a:schemeClr val="accent2"/>
                  </a:solidFill>
                  <a:ln w="635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sp>
                <p:nvSpPr>
                  <p:cNvPr id="183" name="Freeform 1112"/>
                  <p:cNvSpPr>
                    <a:spLocks noChangeAspect="1"/>
                  </p:cNvSpPr>
                  <p:nvPr/>
                </p:nvSpPr>
                <p:spPr bwMode="gray">
                  <a:xfrm flipH="1">
                    <a:off x="2419" y="2811"/>
                    <a:ext cx="82" cy="52"/>
                  </a:xfrm>
                  <a:custGeom>
                    <a:avLst/>
                    <a:gdLst>
                      <a:gd name="T0" fmla="*/ 30 w 66"/>
                      <a:gd name="T1" fmla="*/ 39 h 41"/>
                      <a:gd name="T2" fmla="*/ 10 w 66"/>
                      <a:gd name="T3" fmla="*/ 23 h 41"/>
                      <a:gd name="T4" fmla="*/ 16 w 66"/>
                      <a:gd name="T5" fmla="*/ 13 h 41"/>
                      <a:gd name="T6" fmla="*/ 54 w 66"/>
                      <a:gd name="T7" fmla="*/ 16 h 41"/>
                      <a:gd name="T8" fmla="*/ 57 w 66"/>
                      <a:gd name="T9" fmla="*/ 29 h 41"/>
                      <a:gd name="T10" fmla="*/ 30 w 66"/>
                      <a:gd name="T11" fmla="*/ 39 h 41"/>
                    </a:gdLst>
                    <a:ahLst/>
                    <a:cxnLst>
                      <a:cxn ang="0">
                        <a:pos x="T0" y="T1"/>
                      </a:cxn>
                      <a:cxn ang="0">
                        <a:pos x="T2" y="T3"/>
                      </a:cxn>
                      <a:cxn ang="0">
                        <a:pos x="T4" y="T5"/>
                      </a:cxn>
                      <a:cxn ang="0">
                        <a:pos x="T6" y="T7"/>
                      </a:cxn>
                      <a:cxn ang="0">
                        <a:pos x="T8" y="T9"/>
                      </a:cxn>
                      <a:cxn ang="0">
                        <a:pos x="T10" y="T11"/>
                      </a:cxn>
                    </a:cxnLst>
                    <a:rect l="0" t="0" r="r" b="b"/>
                    <a:pathLst>
                      <a:path w="66" h="41">
                        <a:moveTo>
                          <a:pt x="30" y="39"/>
                        </a:moveTo>
                        <a:cubicBezTo>
                          <a:pt x="14" y="37"/>
                          <a:pt x="0" y="25"/>
                          <a:pt x="10" y="23"/>
                        </a:cubicBezTo>
                        <a:cubicBezTo>
                          <a:pt x="17" y="21"/>
                          <a:pt x="13" y="16"/>
                          <a:pt x="16" y="13"/>
                        </a:cubicBezTo>
                        <a:cubicBezTo>
                          <a:pt x="18" y="10"/>
                          <a:pt x="54" y="0"/>
                          <a:pt x="54" y="16"/>
                        </a:cubicBezTo>
                        <a:cubicBezTo>
                          <a:pt x="54" y="21"/>
                          <a:pt x="47" y="25"/>
                          <a:pt x="57" y="29"/>
                        </a:cubicBezTo>
                        <a:cubicBezTo>
                          <a:pt x="66" y="33"/>
                          <a:pt x="46" y="41"/>
                          <a:pt x="30" y="39"/>
                        </a:cubicBezTo>
                        <a:close/>
                      </a:path>
                    </a:pathLst>
                  </a:custGeom>
                  <a:solidFill>
                    <a:srgbClr val="FFFFFF"/>
                  </a:solidFill>
                  <a:ln w="6350" cap="flat">
                    <a:solidFill>
                      <a:srgbClr val="000000"/>
                    </a:solidFill>
                    <a:prstDash val="solid"/>
                    <a:miter lim="800000"/>
                    <a:headEnd/>
                    <a:tailEnd/>
                  </a:ln>
                </p:spPr>
                <p:txBody>
                  <a:bodyPr/>
                  <a:lstStyle/>
                  <a:p>
                    <a:endParaRPr lang="es-EC" dirty="0"/>
                  </a:p>
                </p:txBody>
              </p:sp>
              <p:sp>
                <p:nvSpPr>
                  <p:cNvPr id="184" name="Oval 1113"/>
                  <p:cNvSpPr>
                    <a:spLocks noChangeAspect="1" noChangeArrowheads="1"/>
                  </p:cNvSpPr>
                  <p:nvPr/>
                </p:nvSpPr>
                <p:spPr bwMode="gray">
                  <a:xfrm>
                    <a:off x="2402" y="2736"/>
                    <a:ext cx="109" cy="109"/>
                  </a:xfrm>
                  <a:prstGeom prst="ellipse">
                    <a:avLst/>
                  </a:prstGeom>
                  <a:solidFill>
                    <a:schemeClr val="bg1"/>
                  </a:solidFill>
                  <a:ln w="63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grpSp>
            <p:grpSp>
              <p:nvGrpSpPr>
                <p:cNvPr id="143" name="Gruppieren 2661"/>
                <p:cNvGrpSpPr>
                  <a:grpSpLocks/>
                </p:cNvGrpSpPr>
                <p:nvPr/>
              </p:nvGrpSpPr>
              <p:grpSpPr bwMode="auto">
                <a:xfrm flipH="1">
                  <a:off x="635964" y="2526636"/>
                  <a:ext cx="419010" cy="348762"/>
                  <a:chOff x="-310870" y="1390190"/>
                  <a:chExt cx="1949451" cy="1544638"/>
                </a:xfrm>
              </p:grpSpPr>
              <p:grpSp>
                <p:nvGrpSpPr>
                  <p:cNvPr id="150" name="Gruppieren 181"/>
                  <p:cNvGrpSpPr>
                    <a:grpSpLocks/>
                  </p:cNvGrpSpPr>
                  <p:nvPr/>
                </p:nvGrpSpPr>
                <p:grpSpPr bwMode="auto">
                  <a:xfrm>
                    <a:off x="-310870" y="1390190"/>
                    <a:ext cx="1081088" cy="1030288"/>
                    <a:chOff x="1043608" y="4545124"/>
                    <a:chExt cx="1081088" cy="1030288"/>
                  </a:xfrm>
                </p:grpSpPr>
                <p:sp>
                  <p:nvSpPr>
                    <p:cNvPr id="174" name="Freeform 22"/>
                    <p:cNvSpPr>
                      <a:spLocks/>
                    </p:cNvSpPr>
                    <p:nvPr/>
                  </p:nvSpPr>
                  <p:spPr bwMode="auto">
                    <a:xfrm>
                      <a:off x="1403971" y="4638786"/>
                      <a:ext cx="720725" cy="936625"/>
                    </a:xfrm>
                    <a:custGeom>
                      <a:avLst/>
                      <a:gdLst>
                        <a:gd name="T0" fmla="*/ 0 w 454"/>
                        <a:gd name="T1" fmla="*/ 123 h 590"/>
                        <a:gd name="T2" fmla="*/ 0 w 454"/>
                        <a:gd name="T3" fmla="*/ 590 h 590"/>
                        <a:gd name="T4" fmla="*/ 454 w 454"/>
                        <a:gd name="T5" fmla="*/ 470 h 590"/>
                        <a:gd name="T6" fmla="*/ 454 w 454"/>
                        <a:gd name="T7" fmla="*/ 0 h 590"/>
                        <a:gd name="T8" fmla="*/ 0 w 454"/>
                        <a:gd name="T9" fmla="*/ 123 h 590"/>
                        <a:gd name="T10" fmla="*/ 0 60000 65536"/>
                        <a:gd name="T11" fmla="*/ 0 60000 65536"/>
                        <a:gd name="T12" fmla="*/ 0 60000 65536"/>
                        <a:gd name="T13" fmla="*/ 0 60000 65536"/>
                        <a:gd name="T14" fmla="*/ 0 60000 65536"/>
                        <a:gd name="T15" fmla="*/ 0 w 454"/>
                        <a:gd name="T16" fmla="*/ 0 h 590"/>
                        <a:gd name="T17" fmla="*/ 454 w 454"/>
                        <a:gd name="T18" fmla="*/ 590 h 590"/>
                      </a:gdLst>
                      <a:ahLst/>
                      <a:cxnLst>
                        <a:cxn ang="T10">
                          <a:pos x="T0" y="T1"/>
                        </a:cxn>
                        <a:cxn ang="T11">
                          <a:pos x="T2" y="T3"/>
                        </a:cxn>
                        <a:cxn ang="T12">
                          <a:pos x="T4" y="T5"/>
                        </a:cxn>
                        <a:cxn ang="T13">
                          <a:pos x="T6" y="T7"/>
                        </a:cxn>
                        <a:cxn ang="T14">
                          <a:pos x="T8" y="T9"/>
                        </a:cxn>
                      </a:cxnLst>
                      <a:rect l="T15" t="T16" r="T17" b="T18"/>
                      <a:pathLst>
                        <a:path w="454" h="590">
                          <a:moveTo>
                            <a:pt x="0" y="123"/>
                          </a:moveTo>
                          <a:lnTo>
                            <a:pt x="0" y="590"/>
                          </a:lnTo>
                          <a:lnTo>
                            <a:pt x="454" y="470"/>
                          </a:lnTo>
                          <a:lnTo>
                            <a:pt x="454" y="0"/>
                          </a:lnTo>
                          <a:lnTo>
                            <a:pt x="0" y="123"/>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175" name="Freeform 23"/>
                    <p:cNvSpPr>
                      <a:spLocks/>
                    </p:cNvSpPr>
                    <p:nvPr/>
                  </p:nvSpPr>
                  <p:spPr bwMode="auto">
                    <a:xfrm>
                      <a:off x="1043608" y="4735624"/>
                      <a:ext cx="360363" cy="839788"/>
                    </a:xfrm>
                    <a:custGeom>
                      <a:avLst/>
                      <a:gdLst>
                        <a:gd name="T0" fmla="*/ 0 w 227"/>
                        <a:gd name="T1" fmla="*/ 0 h 529"/>
                        <a:gd name="T2" fmla="*/ 0 w 227"/>
                        <a:gd name="T3" fmla="*/ 468 h 529"/>
                        <a:gd name="T4" fmla="*/ 227 w 227"/>
                        <a:gd name="T5" fmla="*/ 529 h 529"/>
                        <a:gd name="T6" fmla="*/ 227 w 227"/>
                        <a:gd name="T7" fmla="*/ 62 h 529"/>
                        <a:gd name="T8" fmla="*/ 0 w 227"/>
                        <a:gd name="T9" fmla="*/ 0 h 529"/>
                        <a:gd name="T10" fmla="*/ 0 60000 65536"/>
                        <a:gd name="T11" fmla="*/ 0 60000 65536"/>
                        <a:gd name="T12" fmla="*/ 0 60000 65536"/>
                        <a:gd name="T13" fmla="*/ 0 60000 65536"/>
                        <a:gd name="T14" fmla="*/ 0 60000 65536"/>
                        <a:gd name="T15" fmla="*/ 0 w 227"/>
                        <a:gd name="T16" fmla="*/ 0 h 529"/>
                        <a:gd name="T17" fmla="*/ 227 w 227"/>
                        <a:gd name="T18" fmla="*/ 529 h 529"/>
                      </a:gdLst>
                      <a:ahLst/>
                      <a:cxnLst>
                        <a:cxn ang="T10">
                          <a:pos x="T0" y="T1"/>
                        </a:cxn>
                        <a:cxn ang="T11">
                          <a:pos x="T2" y="T3"/>
                        </a:cxn>
                        <a:cxn ang="T12">
                          <a:pos x="T4" y="T5"/>
                        </a:cxn>
                        <a:cxn ang="T13">
                          <a:pos x="T6" y="T7"/>
                        </a:cxn>
                        <a:cxn ang="T14">
                          <a:pos x="T8" y="T9"/>
                        </a:cxn>
                      </a:cxnLst>
                      <a:rect l="T15" t="T16" r="T17" b="T18"/>
                      <a:pathLst>
                        <a:path w="227" h="529">
                          <a:moveTo>
                            <a:pt x="0" y="0"/>
                          </a:moveTo>
                          <a:lnTo>
                            <a:pt x="0" y="468"/>
                          </a:lnTo>
                          <a:lnTo>
                            <a:pt x="227" y="529"/>
                          </a:lnTo>
                          <a:lnTo>
                            <a:pt x="227" y="62"/>
                          </a:lnTo>
                          <a:lnTo>
                            <a:pt x="0" y="0"/>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76" name="Freeform 24"/>
                    <p:cNvSpPr>
                      <a:spLocks/>
                    </p:cNvSpPr>
                    <p:nvPr/>
                  </p:nvSpPr>
                  <p:spPr bwMode="auto">
                    <a:xfrm>
                      <a:off x="1043608" y="4545124"/>
                      <a:ext cx="1081088" cy="288925"/>
                    </a:xfrm>
                    <a:custGeom>
                      <a:avLst/>
                      <a:gdLst>
                        <a:gd name="T0" fmla="*/ 0 w 681"/>
                        <a:gd name="T1" fmla="*/ 120 h 182"/>
                        <a:gd name="T2" fmla="*/ 454 w 681"/>
                        <a:gd name="T3" fmla="*/ 0 h 182"/>
                        <a:gd name="T4" fmla="*/ 681 w 681"/>
                        <a:gd name="T5" fmla="*/ 59 h 182"/>
                        <a:gd name="T6" fmla="*/ 227 w 681"/>
                        <a:gd name="T7" fmla="*/ 182 h 182"/>
                        <a:gd name="T8" fmla="*/ 0 w 681"/>
                        <a:gd name="T9" fmla="*/ 120 h 182"/>
                        <a:gd name="T10" fmla="*/ 0 60000 65536"/>
                        <a:gd name="T11" fmla="*/ 0 60000 65536"/>
                        <a:gd name="T12" fmla="*/ 0 60000 65536"/>
                        <a:gd name="T13" fmla="*/ 0 60000 65536"/>
                        <a:gd name="T14" fmla="*/ 0 60000 65536"/>
                        <a:gd name="T15" fmla="*/ 0 w 681"/>
                        <a:gd name="T16" fmla="*/ 0 h 182"/>
                        <a:gd name="T17" fmla="*/ 681 w 681"/>
                        <a:gd name="T18" fmla="*/ 182 h 182"/>
                      </a:gdLst>
                      <a:ahLst/>
                      <a:cxnLst>
                        <a:cxn ang="T10">
                          <a:pos x="T0" y="T1"/>
                        </a:cxn>
                        <a:cxn ang="T11">
                          <a:pos x="T2" y="T3"/>
                        </a:cxn>
                        <a:cxn ang="T12">
                          <a:pos x="T4" y="T5"/>
                        </a:cxn>
                        <a:cxn ang="T13">
                          <a:pos x="T6" y="T7"/>
                        </a:cxn>
                        <a:cxn ang="T14">
                          <a:pos x="T8" y="T9"/>
                        </a:cxn>
                      </a:cxnLst>
                      <a:rect l="T15" t="T16" r="T17" b="T18"/>
                      <a:pathLst>
                        <a:path w="681" h="182">
                          <a:moveTo>
                            <a:pt x="0" y="120"/>
                          </a:moveTo>
                          <a:lnTo>
                            <a:pt x="454" y="0"/>
                          </a:lnTo>
                          <a:lnTo>
                            <a:pt x="681" y="59"/>
                          </a:lnTo>
                          <a:lnTo>
                            <a:pt x="227" y="182"/>
                          </a:lnTo>
                          <a:lnTo>
                            <a:pt x="0" y="120"/>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sp>
                  <p:nvSpPr>
                    <p:cNvPr id="177" name="Freeform 25"/>
                    <p:cNvSpPr>
                      <a:spLocks/>
                    </p:cNvSpPr>
                    <p:nvPr/>
                  </p:nvSpPr>
                  <p:spPr bwMode="auto">
                    <a:xfrm>
                      <a:off x="1095996" y="4821349"/>
                      <a:ext cx="247650" cy="139700"/>
                    </a:xfrm>
                    <a:custGeom>
                      <a:avLst/>
                      <a:gdLst>
                        <a:gd name="T0" fmla="*/ 0 w 156"/>
                        <a:gd name="T1" fmla="*/ 0 h 88"/>
                        <a:gd name="T2" fmla="*/ 0 w 156"/>
                        <a:gd name="T3" fmla="*/ 48 h 88"/>
                        <a:gd name="T4" fmla="*/ 156 w 156"/>
                        <a:gd name="T5" fmla="*/ 88 h 88"/>
                        <a:gd name="T6" fmla="*/ 156 w 156"/>
                        <a:gd name="T7" fmla="*/ 43 h 88"/>
                        <a:gd name="T8" fmla="*/ 0 w 156"/>
                        <a:gd name="T9" fmla="*/ 0 h 88"/>
                        <a:gd name="T10" fmla="*/ 0 60000 65536"/>
                        <a:gd name="T11" fmla="*/ 0 60000 65536"/>
                        <a:gd name="T12" fmla="*/ 0 60000 65536"/>
                        <a:gd name="T13" fmla="*/ 0 60000 65536"/>
                        <a:gd name="T14" fmla="*/ 0 60000 65536"/>
                        <a:gd name="T15" fmla="*/ 0 w 156"/>
                        <a:gd name="T16" fmla="*/ 0 h 88"/>
                        <a:gd name="T17" fmla="*/ 156 w 156"/>
                        <a:gd name="T18" fmla="*/ 88 h 88"/>
                      </a:gdLst>
                      <a:ahLst/>
                      <a:cxnLst>
                        <a:cxn ang="T10">
                          <a:pos x="T0" y="T1"/>
                        </a:cxn>
                        <a:cxn ang="T11">
                          <a:pos x="T2" y="T3"/>
                        </a:cxn>
                        <a:cxn ang="T12">
                          <a:pos x="T4" y="T5"/>
                        </a:cxn>
                        <a:cxn ang="T13">
                          <a:pos x="T6" y="T7"/>
                        </a:cxn>
                        <a:cxn ang="T14">
                          <a:pos x="T8" y="T9"/>
                        </a:cxn>
                      </a:cxnLst>
                      <a:rect l="T15" t="T16" r="T17" b="T18"/>
                      <a:pathLst>
                        <a:path w="156" h="88">
                          <a:moveTo>
                            <a:pt x="0" y="0"/>
                          </a:moveTo>
                          <a:lnTo>
                            <a:pt x="0" y="48"/>
                          </a:lnTo>
                          <a:lnTo>
                            <a:pt x="156" y="88"/>
                          </a:lnTo>
                          <a:lnTo>
                            <a:pt x="156" y="43"/>
                          </a:lnTo>
                          <a:lnTo>
                            <a:pt x="0" y="0"/>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sp>
                  <p:nvSpPr>
                    <p:cNvPr id="178" name="Freeform 26"/>
                    <p:cNvSpPr>
                      <a:spLocks/>
                    </p:cNvSpPr>
                    <p:nvPr/>
                  </p:nvSpPr>
                  <p:spPr bwMode="auto">
                    <a:xfrm>
                      <a:off x="1318179" y="5188725"/>
                      <a:ext cx="45759" cy="45969"/>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6"/>
                            <a:pt x="0" y="3"/>
                            <a:pt x="2" y="2"/>
                          </a:cubicBezTo>
                          <a:cubicBezTo>
                            <a:pt x="4" y="0"/>
                            <a:pt x="7" y="1"/>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sp>
                  <p:nvSpPr>
                    <p:cNvPr id="179" name="Freeform 27"/>
                    <p:cNvSpPr>
                      <a:spLocks/>
                    </p:cNvSpPr>
                    <p:nvPr/>
                  </p:nvSpPr>
                  <p:spPr bwMode="auto">
                    <a:xfrm>
                      <a:off x="1318179" y="5243890"/>
                      <a:ext cx="45759" cy="45969"/>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2"/>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grpSp>
              <p:grpSp>
                <p:nvGrpSpPr>
                  <p:cNvPr id="151" name="Gruppieren 184"/>
                  <p:cNvGrpSpPr>
                    <a:grpSpLocks/>
                  </p:cNvGrpSpPr>
                  <p:nvPr/>
                </p:nvGrpSpPr>
                <p:grpSpPr bwMode="auto">
                  <a:xfrm>
                    <a:off x="-93382" y="2474452"/>
                    <a:ext cx="1049338" cy="336551"/>
                    <a:chOff x="2017180" y="3865190"/>
                    <a:chExt cx="1049338" cy="336551"/>
                  </a:xfrm>
                </p:grpSpPr>
                <p:sp>
                  <p:nvSpPr>
                    <p:cNvPr id="169" name="Freeform 37"/>
                    <p:cNvSpPr>
                      <a:spLocks/>
                    </p:cNvSpPr>
                    <p:nvPr/>
                  </p:nvSpPr>
                  <p:spPr bwMode="auto">
                    <a:xfrm>
                      <a:off x="2017180" y="3865190"/>
                      <a:ext cx="1049338" cy="280988"/>
                    </a:xfrm>
                    <a:custGeom>
                      <a:avLst/>
                      <a:gdLst>
                        <a:gd name="T0" fmla="*/ 0 w 661"/>
                        <a:gd name="T1" fmla="*/ 56 h 177"/>
                        <a:gd name="T2" fmla="*/ 208 w 661"/>
                        <a:gd name="T3" fmla="*/ 0 h 177"/>
                        <a:gd name="T4" fmla="*/ 661 w 661"/>
                        <a:gd name="T5" fmla="*/ 123 h 177"/>
                        <a:gd name="T6" fmla="*/ 453 w 661"/>
                        <a:gd name="T7" fmla="*/ 177 h 177"/>
                        <a:gd name="T8" fmla="*/ 0 w 661"/>
                        <a:gd name="T9" fmla="*/ 56 h 177"/>
                        <a:gd name="T10" fmla="*/ 0 60000 65536"/>
                        <a:gd name="T11" fmla="*/ 0 60000 65536"/>
                        <a:gd name="T12" fmla="*/ 0 60000 65536"/>
                        <a:gd name="T13" fmla="*/ 0 60000 65536"/>
                        <a:gd name="T14" fmla="*/ 0 60000 65536"/>
                        <a:gd name="T15" fmla="*/ 0 w 661"/>
                        <a:gd name="T16" fmla="*/ 0 h 177"/>
                        <a:gd name="T17" fmla="*/ 661 w 661"/>
                        <a:gd name="T18" fmla="*/ 177 h 177"/>
                      </a:gdLst>
                      <a:ahLst/>
                      <a:cxnLst>
                        <a:cxn ang="T10">
                          <a:pos x="T0" y="T1"/>
                        </a:cxn>
                        <a:cxn ang="T11">
                          <a:pos x="T2" y="T3"/>
                        </a:cxn>
                        <a:cxn ang="T12">
                          <a:pos x="T4" y="T5"/>
                        </a:cxn>
                        <a:cxn ang="T13">
                          <a:pos x="T6" y="T7"/>
                        </a:cxn>
                        <a:cxn ang="T14">
                          <a:pos x="T8" y="T9"/>
                        </a:cxn>
                      </a:cxnLst>
                      <a:rect l="T15" t="T16" r="T17" b="T18"/>
                      <a:pathLst>
                        <a:path w="661" h="177">
                          <a:moveTo>
                            <a:pt x="0" y="56"/>
                          </a:moveTo>
                          <a:lnTo>
                            <a:pt x="208" y="0"/>
                          </a:lnTo>
                          <a:lnTo>
                            <a:pt x="661" y="123"/>
                          </a:lnTo>
                          <a:lnTo>
                            <a:pt x="453" y="177"/>
                          </a:lnTo>
                          <a:lnTo>
                            <a:pt x="0" y="56"/>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70" name="Freeform 38"/>
                    <p:cNvSpPr>
                      <a:spLocks/>
                    </p:cNvSpPr>
                    <p:nvPr/>
                  </p:nvSpPr>
                  <p:spPr bwMode="auto">
                    <a:xfrm>
                      <a:off x="2736318" y="4060453"/>
                      <a:ext cx="330200" cy="141288"/>
                    </a:xfrm>
                    <a:custGeom>
                      <a:avLst/>
                      <a:gdLst>
                        <a:gd name="T0" fmla="*/ 0 w 208"/>
                        <a:gd name="T1" fmla="*/ 54 h 89"/>
                        <a:gd name="T2" fmla="*/ 0 w 208"/>
                        <a:gd name="T3" fmla="*/ 89 h 89"/>
                        <a:gd name="T4" fmla="*/ 208 w 208"/>
                        <a:gd name="T5" fmla="*/ 33 h 89"/>
                        <a:gd name="T6" fmla="*/ 208 w 208"/>
                        <a:gd name="T7" fmla="*/ 0 h 89"/>
                        <a:gd name="T8" fmla="*/ 0 w 208"/>
                        <a:gd name="T9" fmla="*/ 54 h 89"/>
                        <a:gd name="T10" fmla="*/ 0 60000 65536"/>
                        <a:gd name="T11" fmla="*/ 0 60000 65536"/>
                        <a:gd name="T12" fmla="*/ 0 60000 65536"/>
                        <a:gd name="T13" fmla="*/ 0 60000 65536"/>
                        <a:gd name="T14" fmla="*/ 0 60000 65536"/>
                        <a:gd name="T15" fmla="*/ 0 w 208"/>
                        <a:gd name="T16" fmla="*/ 0 h 89"/>
                        <a:gd name="T17" fmla="*/ 208 w 208"/>
                        <a:gd name="T18" fmla="*/ 89 h 89"/>
                      </a:gdLst>
                      <a:ahLst/>
                      <a:cxnLst>
                        <a:cxn ang="T10">
                          <a:pos x="T0" y="T1"/>
                        </a:cxn>
                        <a:cxn ang="T11">
                          <a:pos x="T2" y="T3"/>
                        </a:cxn>
                        <a:cxn ang="T12">
                          <a:pos x="T4" y="T5"/>
                        </a:cxn>
                        <a:cxn ang="T13">
                          <a:pos x="T6" y="T7"/>
                        </a:cxn>
                        <a:cxn ang="T14">
                          <a:pos x="T8" y="T9"/>
                        </a:cxn>
                      </a:cxnLst>
                      <a:rect l="T15" t="T16" r="T17" b="T18"/>
                      <a:pathLst>
                        <a:path w="208" h="89">
                          <a:moveTo>
                            <a:pt x="0" y="54"/>
                          </a:moveTo>
                          <a:lnTo>
                            <a:pt x="0" y="89"/>
                          </a:lnTo>
                          <a:lnTo>
                            <a:pt x="208" y="33"/>
                          </a:lnTo>
                          <a:lnTo>
                            <a:pt x="208" y="0"/>
                          </a:lnTo>
                          <a:lnTo>
                            <a:pt x="0" y="54"/>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171" name="Freeform 39"/>
                    <p:cNvSpPr>
                      <a:spLocks/>
                    </p:cNvSpPr>
                    <p:nvPr/>
                  </p:nvSpPr>
                  <p:spPr bwMode="auto">
                    <a:xfrm>
                      <a:off x="2017180" y="3954090"/>
                      <a:ext cx="719138" cy="247650"/>
                    </a:xfrm>
                    <a:custGeom>
                      <a:avLst/>
                      <a:gdLst>
                        <a:gd name="T0" fmla="*/ 453 w 453"/>
                        <a:gd name="T1" fmla="*/ 156 h 156"/>
                        <a:gd name="T2" fmla="*/ 0 w 453"/>
                        <a:gd name="T3" fmla="*/ 33 h 156"/>
                        <a:gd name="T4" fmla="*/ 0 w 453"/>
                        <a:gd name="T5" fmla="*/ 0 h 156"/>
                        <a:gd name="T6" fmla="*/ 453 w 453"/>
                        <a:gd name="T7" fmla="*/ 121 h 156"/>
                        <a:gd name="T8" fmla="*/ 453 w 453"/>
                        <a:gd name="T9" fmla="*/ 156 h 156"/>
                        <a:gd name="T10" fmla="*/ 0 60000 65536"/>
                        <a:gd name="T11" fmla="*/ 0 60000 65536"/>
                        <a:gd name="T12" fmla="*/ 0 60000 65536"/>
                        <a:gd name="T13" fmla="*/ 0 60000 65536"/>
                        <a:gd name="T14" fmla="*/ 0 60000 65536"/>
                        <a:gd name="T15" fmla="*/ 0 w 453"/>
                        <a:gd name="T16" fmla="*/ 0 h 156"/>
                        <a:gd name="T17" fmla="*/ 453 w 453"/>
                        <a:gd name="T18" fmla="*/ 156 h 156"/>
                      </a:gdLst>
                      <a:ahLst/>
                      <a:cxnLst>
                        <a:cxn ang="T10">
                          <a:pos x="T0" y="T1"/>
                        </a:cxn>
                        <a:cxn ang="T11">
                          <a:pos x="T2" y="T3"/>
                        </a:cxn>
                        <a:cxn ang="T12">
                          <a:pos x="T4" y="T5"/>
                        </a:cxn>
                        <a:cxn ang="T13">
                          <a:pos x="T6" y="T7"/>
                        </a:cxn>
                        <a:cxn ang="T14">
                          <a:pos x="T8" y="T9"/>
                        </a:cxn>
                      </a:cxnLst>
                      <a:rect l="T15" t="T16" r="T17" b="T18"/>
                      <a:pathLst>
                        <a:path w="453" h="156">
                          <a:moveTo>
                            <a:pt x="453" y="156"/>
                          </a:moveTo>
                          <a:lnTo>
                            <a:pt x="0" y="33"/>
                          </a:lnTo>
                          <a:lnTo>
                            <a:pt x="0" y="0"/>
                          </a:lnTo>
                          <a:lnTo>
                            <a:pt x="453" y="121"/>
                          </a:lnTo>
                          <a:lnTo>
                            <a:pt x="453" y="156"/>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72" name="Freeform 40"/>
                    <p:cNvSpPr>
                      <a:spLocks/>
                    </p:cNvSpPr>
                    <p:nvPr/>
                  </p:nvSpPr>
                  <p:spPr bwMode="auto">
                    <a:xfrm>
                      <a:off x="2598205" y="4022353"/>
                      <a:ext cx="352425" cy="90488"/>
                    </a:xfrm>
                    <a:custGeom>
                      <a:avLst/>
                      <a:gdLst>
                        <a:gd name="T0" fmla="*/ 0 w 222"/>
                        <a:gd name="T1" fmla="*/ 38 h 57"/>
                        <a:gd name="T2" fmla="*/ 95 w 222"/>
                        <a:gd name="T3" fmla="*/ 57 h 57"/>
                        <a:gd name="T4" fmla="*/ 222 w 222"/>
                        <a:gd name="T5" fmla="*/ 24 h 57"/>
                        <a:gd name="T6" fmla="*/ 137 w 222"/>
                        <a:gd name="T7" fmla="*/ 0 h 57"/>
                        <a:gd name="T8" fmla="*/ 0 w 222"/>
                        <a:gd name="T9" fmla="*/ 38 h 57"/>
                        <a:gd name="T10" fmla="*/ 0 60000 65536"/>
                        <a:gd name="T11" fmla="*/ 0 60000 65536"/>
                        <a:gd name="T12" fmla="*/ 0 60000 65536"/>
                        <a:gd name="T13" fmla="*/ 0 60000 65536"/>
                        <a:gd name="T14" fmla="*/ 0 60000 65536"/>
                        <a:gd name="T15" fmla="*/ 0 w 222"/>
                        <a:gd name="T16" fmla="*/ 0 h 57"/>
                        <a:gd name="T17" fmla="*/ 222 w 222"/>
                        <a:gd name="T18" fmla="*/ 57 h 57"/>
                      </a:gdLst>
                      <a:ahLst/>
                      <a:cxnLst>
                        <a:cxn ang="T10">
                          <a:pos x="T0" y="T1"/>
                        </a:cxn>
                        <a:cxn ang="T11">
                          <a:pos x="T2" y="T3"/>
                        </a:cxn>
                        <a:cxn ang="T12">
                          <a:pos x="T4" y="T5"/>
                        </a:cxn>
                        <a:cxn ang="T13">
                          <a:pos x="T6" y="T7"/>
                        </a:cxn>
                        <a:cxn ang="T14">
                          <a:pos x="T8" y="T9"/>
                        </a:cxn>
                      </a:cxnLst>
                      <a:rect l="T15" t="T16" r="T17" b="T18"/>
                      <a:pathLst>
                        <a:path w="222" h="57">
                          <a:moveTo>
                            <a:pt x="0" y="38"/>
                          </a:moveTo>
                          <a:lnTo>
                            <a:pt x="95" y="57"/>
                          </a:lnTo>
                          <a:lnTo>
                            <a:pt x="222" y="24"/>
                          </a:lnTo>
                          <a:lnTo>
                            <a:pt x="137" y="0"/>
                          </a:lnTo>
                          <a:lnTo>
                            <a:pt x="0" y="38"/>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sp>
                  <p:nvSpPr>
                    <p:cNvPr id="173" name="Freeform 41"/>
                    <p:cNvSpPr>
                      <a:spLocks/>
                    </p:cNvSpPr>
                    <p:nvPr/>
                  </p:nvSpPr>
                  <p:spPr bwMode="auto">
                    <a:xfrm>
                      <a:off x="2129892" y="3895353"/>
                      <a:ext cx="660400" cy="179388"/>
                    </a:xfrm>
                    <a:custGeom>
                      <a:avLst/>
                      <a:gdLst>
                        <a:gd name="T0" fmla="*/ 0 w 416"/>
                        <a:gd name="T1" fmla="*/ 37 h 113"/>
                        <a:gd name="T2" fmla="*/ 279 w 416"/>
                        <a:gd name="T3" fmla="*/ 113 h 113"/>
                        <a:gd name="T4" fmla="*/ 416 w 416"/>
                        <a:gd name="T5" fmla="*/ 75 h 113"/>
                        <a:gd name="T6" fmla="*/ 134 w 416"/>
                        <a:gd name="T7" fmla="*/ 0 h 113"/>
                        <a:gd name="T8" fmla="*/ 0 w 416"/>
                        <a:gd name="T9" fmla="*/ 37 h 113"/>
                        <a:gd name="T10" fmla="*/ 0 60000 65536"/>
                        <a:gd name="T11" fmla="*/ 0 60000 65536"/>
                        <a:gd name="T12" fmla="*/ 0 60000 65536"/>
                        <a:gd name="T13" fmla="*/ 0 60000 65536"/>
                        <a:gd name="T14" fmla="*/ 0 60000 65536"/>
                        <a:gd name="T15" fmla="*/ 0 w 416"/>
                        <a:gd name="T16" fmla="*/ 0 h 113"/>
                        <a:gd name="T17" fmla="*/ 416 w 416"/>
                        <a:gd name="T18" fmla="*/ 113 h 113"/>
                      </a:gdLst>
                      <a:ahLst/>
                      <a:cxnLst>
                        <a:cxn ang="T10">
                          <a:pos x="T0" y="T1"/>
                        </a:cxn>
                        <a:cxn ang="T11">
                          <a:pos x="T2" y="T3"/>
                        </a:cxn>
                        <a:cxn ang="T12">
                          <a:pos x="T4" y="T5"/>
                        </a:cxn>
                        <a:cxn ang="T13">
                          <a:pos x="T6" y="T7"/>
                        </a:cxn>
                        <a:cxn ang="T14">
                          <a:pos x="T8" y="T9"/>
                        </a:cxn>
                      </a:cxnLst>
                      <a:rect l="T15" t="T16" r="T17" b="T18"/>
                      <a:pathLst>
                        <a:path w="416" h="113">
                          <a:moveTo>
                            <a:pt x="0" y="37"/>
                          </a:moveTo>
                          <a:lnTo>
                            <a:pt x="279" y="113"/>
                          </a:lnTo>
                          <a:lnTo>
                            <a:pt x="416" y="75"/>
                          </a:lnTo>
                          <a:lnTo>
                            <a:pt x="134" y="0"/>
                          </a:lnTo>
                          <a:lnTo>
                            <a:pt x="0" y="37"/>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grpSp>
              <p:grpSp>
                <p:nvGrpSpPr>
                  <p:cNvPr id="152" name="Gruppieren 183"/>
                  <p:cNvGrpSpPr>
                    <a:grpSpLocks/>
                  </p:cNvGrpSpPr>
                  <p:nvPr/>
                </p:nvGrpSpPr>
                <p:grpSpPr bwMode="auto">
                  <a:xfrm>
                    <a:off x="938493" y="2422065"/>
                    <a:ext cx="700088" cy="512763"/>
                    <a:chOff x="3049055" y="3812803"/>
                    <a:chExt cx="700088" cy="512763"/>
                  </a:xfrm>
                </p:grpSpPr>
                <p:sp>
                  <p:nvSpPr>
                    <p:cNvPr id="164" name="Freeform 53"/>
                    <p:cNvSpPr>
                      <a:spLocks/>
                    </p:cNvSpPr>
                    <p:nvPr/>
                  </p:nvSpPr>
                  <p:spPr bwMode="auto">
                    <a:xfrm>
                      <a:off x="3341155" y="3812803"/>
                      <a:ext cx="407988" cy="396875"/>
                    </a:xfrm>
                    <a:custGeom>
                      <a:avLst/>
                      <a:gdLst>
                        <a:gd name="T0" fmla="*/ 0 w 109"/>
                        <a:gd name="T1" fmla="*/ 106 h 106"/>
                        <a:gd name="T2" fmla="*/ 105 w 109"/>
                        <a:gd name="T3" fmla="*/ 48 h 106"/>
                        <a:gd name="T4" fmla="*/ 25 w 109"/>
                        <a:gd name="T5" fmla="*/ 0 h 106"/>
                        <a:gd name="T6" fmla="*/ 0 60000 65536"/>
                        <a:gd name="T7" fmla="*/ 0 60000 65536"/>
                        <a:gd name="T8" fmla="*/ 0 60000 65536"/>
                        <a:gd name="T9" fmla="*/ 0 w 109"/>
                        <a:gd name="T10" fmla="*/ 0 h 106"/>
                        <a:gd name="T11" fmla="*/ 109 w 109"/>
                        <a:gd name="T12" fmla="*/ 106 h 106"/>
                      </a:gdLst>
                      <a:ahLst/>
                      <a:cxnLst>
                        <a:cxn ang="T6">
                          <a:pos x="T0" y="T1"/>
                        </a:cxn>
                        <a:cxn ang="T7">
                          <a:pos x="T2" y="T3"/>
                        </a:cxn>
                        <a:cxn ang="T8">
                          <a:pos x="T4" y="T5"/>
                        </a:cxn>
                      </a:cxnLst>
                      <a:rect l="T9" t="T10" r="T11" b="T12"/>
                      <a:pathLst>
                        <a:path w="109" h="106">
                          <a:moveTo>
                            <a:pt x="0" y="106"/>
                          </a:moveTo>
                          <a:cubicBezTo>
                            <a:pt x="49" y="95"/>
                            <a:pt x="102" y="81"/>
                            <a:pt x="105" y="48"/>
                          </a:cubicBezTo>
                          <a:cubicBezTo>
                            <a:pt x="109" y="1"/>
                            <a:pt x="71" y="0"/>
                            <a:pt x="25" y="0"/>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C" dirty="0"/>
                    </a:p>
                  </p:txBody>
                </p:sp>
                <p:sp>
                  <p:nvSpPr>
                    <p:cNvPr id="165" name="Freeform 54"/>
                    <p:cNvSpPr>
                      <a:spLocks/>
                    </p:cNvSpPr>
                    <p:nvPr/>
                  </p:nvSpPr>
                  <p:spPr bwMode="auto">
                    <a:xfrm>
                      <a:off x="3195105" y="4190628"/>
                      <a:ext cx="217488" cy="134938"/>
                    </a:xfrm>
                    <a:custGeom>
                      <a:avLst/>
                      <a:gdLst>
                        <a:gd name="T0" fmla="*/ 0 w 137"/>
                        <a:gd name="T1" fmla="*/ 85 h 85"/>
                        <a:gd name="T2" fmla="*/ 0 w 137"/>
                        <a:gd name="T3" fmla="*/ 38 h 85"/>
                        <a:gd name="T4" fmla="*/ 137 w 137"/>
                        <a:gd name="T5" fmla="*/ 0 h 85"/>
                        <a:gd name="T6" fmla="*/ 137 w 137"/>
                        <a:gd name="T7" fmla="*/ 47 h 85"/>
                        <a:gd name="T8" fmla="*/ 0 w 137"/>
                        <a:gd name="T9" fmla="*/ 85 h 85"/>
                        <a:gd name="T10" fmla="*/ 0 60000 65536"/>
                        <a:gd name="T11" fmla="*/ 0 60000 65536"/>
                        <a:gd name="T12" fmla="*/ 0 60000 65536"/>
                        <a:gd name="T13" fmla="*/ 0 60000 65536"/>
                        <a:gd name="T14" fmla="*/ 0 60000 65536"/>
                        <a:gd name="T15" fmla="*/ 0 w 137"/>
                        <a:gd name="T16" fmla="*/ 0 h 85"/>
                        <a:gd name="T17" fmla="*/ 137 w 137"/>
                        <a:gd name="T18" fmla="*/ 85 h 85"/>
                      </a:gdLst>
                      <a:ahLst/>
                      <a:cxnLst>
                        <a:cxn ang="T10">
                          <a:pos x="T0" y="T1"/>
                        </a:cxn>
                        <a:cxn ang="T11">
                          <a:pos x="T2" y="T3"/>
                        </a:cxn>
                        <a:cxn ang="T12">
                          <a:pos x="T4" y="T5"/>
                        </a:cxn>
                        <a:cxn ang="T13">
                          <a:pos x="T6" y="T7"/>
                        </a:cxn>
                        <a:cxn ang="T14">
                          <a:pos x="T8" y="T9"/>
                        </a:cxn>
                      </a:cxnLst>
                      <a:rect l="T15" t="T16" r="T17" b="T18"/>
                      <a:pathLst>
                        <a:path w="137" h="85">
                          <a:moveTo>
                            <a:pt x="0" y="85"/>
                          </a:moveTo>
                          <a:lnTo>
                            <a:pt x="0" y="38"/>
                          </a:lnTo>
                          <a:lnTo>
                            <a:pt x="137" y="0"/>
                          </a:lnTo>
                          <a:lnTo>
                            <a:pt x="137" y="47"/>
                          </a:lnTo>
                          <a:lnTo>
                            <a:pt x="0" y="85"/>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166" name="Freeform 55"/>
                    <p:cNvSpPr>
                      <a:spLocks/>
                    </p:cNvSpPr>
                    <p:nvPr/>
                  </p:nvSpPr>
                  <p:spPr bwMode="auto">
                    <a:xfrm>
                      <a:off x="3049055" y="4209678"/>
                      <a:ext cx="146050" cy="115888"/>
                    </a:xfrm>
                    <a:custGeom>
                      <a:avLst/>
                      <a:gdLst>
                        <a:gd name="T0" fmla="*/ 92 w 92"/>
                        <a:gd name="T1" fmla="*/ 73 h 73"/>
                        <a:gd name="T2" fmla="*/ 0 w 92"/>
                        <a:gd name="T3" fmla="*/ 50 h 73"/>
                        <a:gd name="T4" fmla="*/ 0 w 92"/>
                        <a:gd name="T5" fmla="*/ 0 h 73"/>
                        <a:gd name="T6" fmla="*/ 92 w 92"/>
                        <a:gd name="T7" fmla="*/ 26 h 73"/>
                        <a:gd name="T8" fmla="*/ 92 w 92"/>
                        <a:gd name="T9" fmla="*/ 73 h 73"/>
                        <a:gd name="T10" fmla="*/ 0 60000 65536"/>
                        <a:gd name="T11" fmla="*/ 0 60000 65536"/>
                        <a:gd name="T12" fmla="*/ 0 60000 65536"/>
                        <a:gd name="T13" fmla="*/ 0 60000 65536"/>
                        <a:gd name="T14" fmla="*/ 0 60000 65536"/>
                        <a:gd name="T15" fmla="*/ 0 w 92"/>
                        <a:gd name="T16" fmla="*/ 0 h 73"/>
                        <a:gd name="T17" fmla="*/ 92 w 92"/>
                        <a:gd name="T18" fmla="*/ 73 h 73"/>
                      </a:gdLst>
                      <a:ahLst/>
                      <a:cxnLst>
                        <a:cxn ang="T10">
                          <a:pos x="T0" y="T1"/>
                        </a:cxn>
                        <a:cxn ang="T11">
                          <a:pos x="T2" y="T3"/>
                        </a:cxn>
                        <a:cxn ang="T12">
                          <a:pos x="T4" y="T5"/>
                        </a:cxn>
                        <a:cxn ang="T13">
                          <a:pos x="T6" y="T7"/>
                        </a:cxn>
                        <a:cxn ang="T14">
                          <a:pos x="T8" y="T9"/>
                        </a:cxn>
                      </a:cxnLst>
                      <a:rect l="T15" t="T16" r="T17" b="T18"/>
                      <a:pathLst>
                        <a:path w="92" h="73">
                          <a:moveTo>
                            <a:pt x="92" y="73"/>
                          </a:moveTo>
                          <a:lnTo>
                            <a:pt x="0" y="50"/>
                          </a:lnTo>
                          <a:lnTo>
                            <a:pt x="0" y="0"/>
                          </a:lnTo>
                          <a:lnTo>
                            <a:pt x="92" y="26"/>
                          </a:lnTo>
                          <a:lnTo>
                            <a:pt x="92" y="73"/>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67" name="Freeform 56"/>
                    <p:cNvSpPr>
                      <a:spLocks/>
                    </p:cNvSpPr>
                    <p:nvPr/>
                  </p:nvSpPr>
                  <p:spPr bwMode="auto">
                    <a:xfrm>
                      <a:off x="3049055" y="4143003"/>
                      <a:ext cx="254000" cy="107950"/>
                    </a:xfrm>
                    <a:custGeom>
                      <a:avLst/>
                      <a:gdLst>
                        <a:gd name="T0" fmla="*/ 92 w 160"/>
                        <a:gd name="T1" fmla="*/ 68 h 68"/>
                        <a:gd name="T2" fmla="*/ 160 w 160"/>
                        <a:gd name="T3" fmla="*/ 14 h 68"/>
                        <a:gd name="T4" fmla="*/ 115 w 160"/>
                        <a:gd name="T5" fmla="*/ 0 h 68"/>
                        <a:gd name="T6" fmla="*/ 0 w 160"/>
                        <a:gd name="T7" fmla="*/ 42 h 68"/>
                        <a:gd name="T8" fmla="*/ 92 w 160"/>
                        <a:gd name="T9" fmla="*/ 68 h 68"/>
                        <a:gd name="T10" fmla="*/ 0 60000 65536"/>
                        <a:gd name="T11" fmla="*/ 0 60000 65536"/>
                        <a:gd name="T12" fmla="*/ 0 60000 65536"/>
                        <a:gd name="T13" fmla="*/ 0 60000 65536"/>
                        <a:gd name="T14" fmla="*/ 0 60000 65536"/>
                        <a:gd name="T15" fmla="*/ 0 w 160"/>
                        <a:gd name="T16" fmla="*/ 0 h 68"/>
                        <a:gd name="T17" fmla="*/ 160 w 160"/>
                        <a:gd name="T18" fmla="*/ 68 h 68"/>
                      </a:gdLst>
                      <a:ahLst/>
                      <a:cxnLst>
                        <a:cxn ang="T10">
                          <a:pos x="T0" y="T1"/>
                        </a:cxn>
                        <a:cxn ang="T11">
                          <a:pos x="T2" y="T3"/>
                        </a:cxn>
                        <a:cxn ang="T12">
                          <a:pos x="T4" y="T5"/>
                        </a:cxn>
                        <a:cxn ang="T13">
                          <a:pos x="T6" y="T7"/>
                        </a:cxn>
                        <a:cxn ang="T14">
                          <a:pos x="T8" y="T9"/>
                        </a:cxn>
                      </a:cxnLst>
                      <a:rect l="T15" t="T16" r="T17" b="T18"/>
                      <a:pathLst>
                        <a:path w="160" h="68">
                          <a:moveTo>
                            <a:pt x="92" y="68"/>
                          </a:moveTo>
                          <a:lnTo>
                            <a:pt x="160" y="14"/>
                          </a:lnTo>
                          <a:lnTo>
                            <a:pt x="115" y="0"/>
                          </a:lnTo>
                          <a:lnTo>
                            <a:pt x="0" y="42"/>
                          </a:lnTo>
                          <a:lnTo>
                            <a:pt x="92" y="68"/>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68" name="Freeform 57"/>
                    <p:cNvSpPr>
                      <a:spLocks/>
                    </p:cNvSpPr>
                    <p:nvPr/>
                  </p:nvSpPr>
                  <p:spPr bwMode="auto">
                    <a:xfrm>
                      <a:off x="3195105" y="4165228"/>
                      <a:ext cx="217488" cy="85725"/>
                    </a:xfrm>
                    <a:custGeom>
                      <a:avLst/>
                      <a:gdLst>
                        <a:gd name="T0" fmla="*/ 0 w 137"/>
                        <a:gd name="T1" fmla="*/ 54 h 54"/>
                        <a:gd name="T2" fmla="*/ 68 w 137"/>
                        <a:gd name="T3" fmla="*/ 0 h 54"/>
                        <a:gd name="T4" fmla="*/ 137 w 137"/>
                        <a:gd name="T5" fmla="*/ 16 h 54"/>
                        <a:gd name="T6" fmla="*/ 0 w 137"/>
                        <a:gd name="T7" fmla="*/ 54 h 54"/>
                        <a:gd name="T8" fmla="*/ 0 60000 65536"/>
                        <a:gd name="T9" fmla="*/ 0 60000 65536"/>
                        <a:gd name="T10" fmla="*/ 0 60000 65536"/>
                        <a:gd name="T11" fmla="*/ 0 60000 65536"/>
                        <a:gd name="T12" fmla="*/ 0 w 137"/>
                        <a:gd name="T13" fmla="*/ 0 h 54"/>
                        <a:gd name="T14" fmla="*/ 137 w 137"/>
                        <a:gd name="T15" fmla="*/ 54 h 54"/>
                      </a:gdLst>
                      <a:ahLst/>
                      <a:cxnLst>
                        <a:cxn ang="T8">
                          <a:pos x="T0" y="T1"/>
                        </a:cxn>
                        <a:cxn ang="T9">
                          <a:pos x="T2" y="T3"/>
                        </a:cxn>
                        <a:cxn ang="T10">
                          <a:pos x="T4" y="T5"/>
                        </a:cxn>
                        <a:cxn ang="T11">
                          <a:pos x="T6" y="T7"/>
                        </a:cxn>
                      </a:cxnLst>
                      <a:rect l="T12" t="T13" r="T14" b="T15"/>
                      <a:pathLst>
                        <a:path w="137" h="54">
                          <a:moveTo>
                            <a:pt x="0" y="54"/>
                          </a:moveTo>
                          <a:lnTo>
                            <a:pt x="68" y="0"/>
                          </a:lnTo>
                          <a:lnTo>
                            <a:pt x="137" y="16"/>
                          </a:lnTo>
                          <a:lnTo>
                            <a:pt x="0" y="54"/>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grpSp>
              <p:grpSp>
                <p:nvGrpSpPr>
                  <p:cNvPr id="153" name="Gruppieren 2660"/>
                  <p:cNvGrpSpPr>
                    <a:grpSpLocks/>
                  </p:cNvGrpSpPr>
                  <p:nvPr/>
                </p:nvGrpSpPr>
                <p:grpSpPr bwMode="auto">
                  <a:xfrm>
                    <a:off x="366993" y="1574340"/>
                    <a:ext cx="957263" cy="1112838"/>
                    <a:chOff x="366993" y="1574340"/>
                    <a:chExt cx="957263" cy="1112838"/>
                  </a:xfrm>
                </p:grpSpPr>
                <p:sp>
                  <p:nvSpPr>
                    <p:cNvPr id="154" name="Freeform 42"/>
                    <p:cNvSpPr>
                      <a:spLocks/>
                    </p:cNvSpPr>
                    <p:nvPr/>
                  </p:nvSpPr>
                  <p:spPr bwMode="auto">
                    <a:xfrm>
                      <a:off x="366993" y="2406190"/>
                      <a:ext cx="949325" cy="255588"/>
                    </a:xfrm>
                    <a:custGeom>
                      <a:avLst/>
                      <a:gdLst>
                        <a:gd name="T0" fmla="*/ 0 w 598"/>
                        <a:gd name="T1" fmla="*/ 40 h 161"/>
                        <a:gd name="T2" fmla="*/ 147 w 598"/>
                        <a:gd name="T3" fmla="*/ 0 h 161"/>
                        <a:gd name="T4" fmla="*/ 598 w 598"/>
                        <a:gd name="T5" fmla="*/ 123 h 161"/>
                        <a:gd name="T6" fmla="*/ 452 w 598"/>
                        <a:gd name="T7" fmla="*/ 161 h 161"/>
                        <a:gd name="T8" fmla="*/ 0 w 598"/>
                        <a:gd name="T9" fmla="*/ 40 h 161"/>
                        <a:gd name="T10" fmla="*/ 0 60000 65536"/>
                        <a:gd name="T11" fmla="*/ 0 60000 65536"/>
                        <a:gd name="T12" fmla="*/ 0 60000 65536"/>
                        <a:gd name="T13" fmla="*/ 0 60000 65536"/>
                        <a:gd name="T14" fmla="*/ 0 60000 65536"/>
                        <a:gd name="T15" fmla="*/ 0 w 598"/>
                        <a:gd name="T16" fmla="*/ 0 h 161"/>
                        <a:gd name="T17" fmla="*/ 598 w 598"/>
                        <a:gd name="T18" fmla="*/ 161 h 161"/>
                      </a:gdLst>
                      <a:ahLst/>
                      <a:cxnLst>
                        <a:cxn ang="T10">
                          <a:pos x="T0" y="T1"/>
                        </a:cxn>
                        <a:cxn ang="T11">
                          <a:pos x="T2" y="T3"/>
                        </a:cxn>
                        <a:cxn ang="T12">
                          <a:pos x="T4" y="T5"/>
                        </a:cxn>
                        <a:cxn ang="T13">
                          <a:pos x="T6" y="T7"/>
                        </a:cxn>
                        <a:cxn ang="T14">
                          <a:pos x="T8" y="T9"/>
                        </a:cxn>
                      </a:cxnLst>
                      <a:rect l="T15" t="T16" r="T17" b="T18"/>
                      <a:pathLst>
                        <a:path w="598" h="161">
                          <a:moveTo>
                            <a:pt x="0" y="40"/>
                          </a:moveTo>
                          <a:lnTo>
                            <a:pt x="147" y="0"/>
                          </a:lnTo>
                          <a:lnTo>
                            <a:pt x="598" y="123"/>
                          </a:lnTo>
                          <a:lnTo>
                            <a:pt x="452" y="161"/>
                          </a:lnTo>
                          <a:lnTo>
                            <a:pt x="0" y="40"/>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sp>
                  <p:nvSpPr>
                    <p:cNvPr id="155" name="Freeform 43"/>
                    <p:cNvSpPr>
                      <a:spLocks/>
                    </p:cNvSpPr>
                    <p:nvPr/>
                  </p:nvSpPr>
                  <p:spPr bwMode="auto">
                    <a:xfrm>
                      <a:off x="1084543" y="2601452"/>
                      <a:ext cx="231775" cy="85725"/>
                    </a:xfrm>
                    <a:custGeom>
                      <a:avLst/>
                      <a:gdLst>
                        <a:gd name="T0" fmla="*/ 0 w 146"/>
                        <a:gd name="T1" fmla="*/ 38 h 54"/>
                        <a:gd name="T2" fmla="*/ 0 w 146"/>
                        <a:gd name="T3" fmla="*/ 54 h 54"/>
                        <a:gd name="T4" fmla="*/ 146 w 146"/>
                        <a:gd name="T5" fmla="*/ 14 h 54"/>
                        <a:gd name="T6" fmla="*/ 146 w 146"/>
                        <a:gd name="T7" fmla="*/ 0 h 54"/>
                        <a:gd name="T8" fmla="*/ 0 w 146"/>
                        <a:gd name="T9" fmla="*/ 38 h 54"/>
                        <a:gd name="T10" fmla="*/ 0 60000 65536"/>
                        <a:gd name="T11" fmla="*/ 0 60000 65536"/>
                        <a:gd name="T12" fmla="*/ 0 60000 65536"/>
                        <a:gd name="T13" fmla="*/ 0 60000 65536"/>
                        <a:gd name="T14" fmla="*/ 0 60000 65536"/>
                        <a:gd name="T15" fmla="*/ 0 w 146"/>
                        <a:gd name="T16" fmla="*/ 0 h 54"/>
                        <a:gd name="T17" fmla="*/ 146 w 146"/>
                        <a:gd name="T18" fmla="*/ 54 h 54"/>
                      </a:gdLst>
                      <a:ahLst/>
                      <a:cxnLst>
                        <a:cxn ang="T10">
                          <a:pos x="T0" y="T1"/>
                        </a:cxn>
                        <a:cxn ang="T11">
                          <a:pos x="T2" y="T3"/>
                        </a:cxn>
                        <a:cxn ang="T12">
                          <a:pos x="T4" y="T5"/>
                        </a:cxn>
                        <a:cxn ang="T13">
                          <a:pos x="T6" y="T7"/>
                        </a:cxn>
                        <a:cxn ang="T14">
                          <a:pos x="T8" y="T9"/>
                        </a:cxn>
                      </a:cxnLst>
                      <a:rect l="T15" t="T16" r="T17" b="T18"/>
                      <a:pathLst>
                        <a:path w="146" h="54">
                          <a:moveTo>
                            <a:pt x="0" y="38"/>
                          </a:moveTo>
                          <a:lnTo>
                            <a:pt x="0" y="54"/>
                          </a:lnTo>
                          <a:lnTo>
                            <a:pt x="146" y="14"/>
                          </a:lnTo>
                          <a:lnTo>
                            <a:pt x="146" y="0"/>
                          </a:lnTo>
                          <a:lnTo>
                            <a:pt x="0" y="38"/>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156" name="Freeform 44"/>
                    <p:cNvSpPr>
                      <a:spLocks/>
                    </p:cNvSpPr>
                    <p:nvPr/>
                  </p:nvSpPr>
                  <p:spPr bwMode="auto">
                    <a:xfrm>
                      <a:off x="366993" y="2469690"/>
                      <a:ext cx="717550" cy="217488"/>
                    </a:xfrm>
                    <a:custGeom>
                      <a:avLst/>
                      <a:gdLst>
                        <a:gd name="T0" fmla="*/ 452 w 452"/>
                        <a:gd name="T1" fmla="*/ 137 h 137"/>
                        <a:gd name="T2" fmla="*/ 0 w 452"/>
                        <a:gd name="T3" fmla="*/ 17 h 137"/>
                        <a:gd name="T4" fmla="*/ 0 w 452"/>
                        <a:gd name="T5" fmla="*/ 0 h 137"/>
                        <a:gd name="T6" fmla="*/ 452 w 452"/>
                        <a:gd name="T7" fmla="*/ 121 h 137"/>
                        <a:gd name="T8" fmla="*/ 452 w 452"/>
                        <a:gd name="T9" fmla="*/ 137 h 137"/>
                        <a:gd name="T10" fmla="*/ 0 60000 65536"/>
                        <a:gd name="T11" fmla="*/ 0 60000 65536"/>
                        <a:gd name="T12" fmla="*/ 0 60000 65536"/>
                        <a:gd name="T13" fmla="*/ 0 60000 65536"/>
                        <a:gd name="T14" fmla="*/ 0 60000 65536"/>
                        <a:gd name="T15" fmla="*/ 0 w 452"/>
                        <a:gd name="T16" fmla="*/ 0 h 137"/>
                        <a:gd name="T17" fmla="*/ 452 w 452"/>
                        <a:gd name="T18" fmla="*/ 137 h 137"/>
                      </a:gdLst>
                      <a:ahLst/>
                      <a:cxnLst>
                        <a:cxn ang="T10">
                          <a:pos x="T0" y="T1"/>
                        </a:cxn>
                        <a:cxn ang="T11">
                          <a:pos x="T2" y="T3"/>
                        </a:cxn>
                        <a:cxn ang="T12">
                          <a:pos x="T4" y="T5"/>
                        </a:cxn>
                        <a:cxn ang="T13">
                          <a:pos x="T6" y="T7"/>
                        </a:cxn>
                        <a:cxn ang="T14">
                          <a:pos x="T8" y="T9"/>
                        </a:cxn>
                      </a:cxnLst>
                      <a:rect l="T15" t="T16" r="T17" b="T18"/>
                      <a:pathLst>
                        <a:path w="452" h="137">
                          <a:moveTo>
                            <a:pt x="452" y="137"/>
                          </a:moveTo>
                          <a:lnTo>
                            <a:pt x="0" y="17"/>
                          </a:lnTo>
                          <a:lnTo>
                            <a:pt x="0" y="0"/>
                          </a:lnTo>
                          <a:lnTo>
                            <a:pt x="452" y="121"/>
                          </a:lnTo>
                          <a:lnTo>
                            <a:pt x="452" y="137"/>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57" name="Freeform 45"/>
                    <p:cNvSpPr>
                      <a:spLocks/>
                    </p:cNvSpPr>
                    <p:nvPr/>
                  </p:nvSpPr>
                  <p:spPr bwMode="auto">
                    <a:xfrm>
                      <a:off x="735293" y="1728327"/>
                      <a:ext cx="190500" cy="817563"/>
                    </a:xfrm>
                    <a:custGeom>
                      <a:avLst/>
                      <a:gdLst>
                        <a:gd name="T0" fmla="*/ 120 w 120"/>
                        <a:gd name="T1" fmla="*/ 33 h 515"/>
                        <a:gd name="T2" fmla="*/ 0 w 120"/>
                        <a:gd name="T3" fmla="*/ 0 h 515"/>
                        <a:gd name="T4" fmla="*/ 0 w 120"/>
                        <a:gd name="T5" fmla="*/ 484 h 515"/>
                        <a:gd name="T6" fmla="*/ 120 w 120"/>
                        <a:gd name="T7" fmla="*/ 515 h 515"/>
                        <a:gd name="T8" fmla="*/ 120 w 120"/>
                        <a:gd name="T9" fmla="*/ 33 h 515"/>
                        <a:gd name="T10" fmla="*/ 0 60000 65536"/>
                        <a:gd name="T11" fmla="*/ 0 60000 65536"/>
                        <a:gd name="T12" fmla="*/ 0 60000 65536"/>
                        <a:gd name="T13" fmla="*/ 0 60000 65536"/>
                        <a:gd name="T14" fmla="*/ 0 60000 65536"/>
                        <a:gd name="T15" fmla="*/ 0 w 120"/>
                        <a:gd name="T16" fmla="*/ 0 h 515"/>
                        <a:gd name="T17" fmla="*/ 120 w 120"/>
                        <a:gd name="T18" fmla="*/ 515 h 515"/>
                      </a:gdLst>
                      <a:ahLst/>
                      <a:cxnLst>
                        <a:cxn ang="T10">
                          <a:pos x="T0" y="T1"/>
                        </a:cxn>
                        <a:cxn ang="T11">
                          <a:pos x="T2" y="T3"/>
                        </a:cxn>
                        <a:cxn ang="T12">
                          <a:pos x="T4" y="T5"/>
                        </a:cxn>
                        <a:cxn ang="T13">
                          <a:pos x="T6" y="T7"/>
                        </a:cxn>
                        <a:cxn ang="T14">
                          <a:pos x="T8" y="T9"/>
                        </a:cxn>
                      </a:cxnLst>
                      <a:rect l="T15" t="T16" r="T17" b="T18"/>
                      <a:pathLst>
                        <a:path w="120" h="515">
                          <a:moveTo>
                            <a:pt x="120" y="33"/>
                          </a:moveTo>
                          <a:lnTo>
                            <a:pt x="0" y="0"/>
                          </a:lnTo>
                          <a:lnTo>
                            <a:pt x="0" y="484"/>
                          </a:lnTo>
                          <a:lnTo>
                            <a:pt x="120" y="515"/>
                          </a:lnTo>
                          <a:lnTo>
                            <a:pt x="120" y="33"/>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58" name="Freeform 46"/>
                    <p:cNvSpPr>
                      <a:spLocks/>
                    </p:cNvSpPr>
                    <p:nvPr/>
                  </p:nvSpPr>
                  <p:spPr bwMode="auto">
                    <a:xfrm>
                      <a:off x="925793" y="1769602"/>
                      <a:ext cx="38100" cy="776288"/>
                    </a:xfrm>
                    <a:custGeom>
                      <a:avLst/>
                      <a:gdLst>
                        <a:gd name="T0" fmla="*/ 24 w 24"/>
                        <a:gd name="T1" fmla="*/ 0 h 489"/>
                        <a:gd name="T2" fmla="*/ 0 w 24"/>
                        <a:gd name="T3" fmla="*/ 7 h 489"/>
                        <a:gd name="T4" fmla="*/ 0 w 24"/>
                        <a:gd name="T5" fmla="*/ 489 h 489"/>
                        <a:gd name="T6" fmla="*/ 24 w 24"/>
                        <a:gd name="T7" fmla="*/ 484 h 489"/>
                        <a:gd name="T8" fmla="*/ 24 w 24"/>
                        <a:gd name="T9" fmla="*/ 0 h 489"/>
                        <a:gd name="T10" fmla="*/ 0 60000 65536"/>
                        <a:gd name="T11" fmla="*/ 0 60000 65536"/>
                        <a:gd name="T12" fmla="*/ 0 60000 65536"/>
                        <a:gd name="T13" fmla="*/ 0 60000 65536"/>
                        <a:gd name="T14" fmla="*/ 0 60000 65536"/>
                        <a:gd name="T15" fmla="*/ 0 w 24"/>
                        <a:gd name="T16" fmla="*/ 0 h 489"/>
                        <a:gd name="T17" fmla="*/ 24 w 24"/>
                        <a:gd name="T18" fmla="*/ 489 h 489"/>
                      </a:gdLst>
                      <a:ahLst/>
                      <a:cxnLst>
                        <a:cxn ang="T10">
                          <a:pos x="T0" y="T1"/>
                        </a:cxn>
                        <a:cxn ang="T11">
                          <a:pos x="T2" y="T3"/>
                        </a:cxn>
                        <a:cxn ang="T12">
                          <a:pos x="T4" y="T5"/>
                        </a:cxn>
                        <a:cxn ang="T13">
                          <a:pos x="T6" y="T7"/>
                        </a:cxn>
                        <a:cxn ang="T14">
                          <a:pos x="T8" y="T9"/>
                        </a:cxn>
                      </a:cxnLst>
                      <a:rect l="T15" t="T16" r="T17" b="T18"/>
                      <a:pathLst>
                        <a:path w="24" h="489">
                          <a:moveTo>
                            <a:pt x="24" y="0"/>
                          </a:moveTo>
                          <a:lnTo>
                            <a:pt x="0" y="7"/>
                          </a:lnTo>
                          <a:lnTo>
                            <a:pt x="0" y="489"/>
                          </a:lnTo>
                          <a:lnTo>
                            <a:pt x="24" y="484"/>
                          </a:lnTo>
                          <a:lnTo>
                            <a:pt x="24" y="0"/>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159" name="Freeform 47"/>
                    <p:cNvSpPr>
                      <a:spLocks/>
                    </p:cNvSpPr>
                    <p:nvPr/>
                  </p:nvSpPr>
                  <p:spPr bwMode="auto">
                    <a:xfrm>
                      <a:off x="735293" y="1717215"/>
                      <a:ext cx="228600" cy="63500"/>
                    </a:xfrm>
                    <a:custGeom>
                      <a:avLst/>
                      <a:gdLst>
                        <a:gd name="T0" fmla="*/ 24 w 144"/>
                        <a:gd name="T1" fmla="*/ 0 h 40"/>
                        <a:gd name="T2" fmla="*/ 144 w 144"/>
                        <a:gd name="T3" fmla="*/ 33 h 40"/>
                        <a:gd name="T4" fmla="*/ 120 w 144"/>
                        <a:gd name="T5" fmla="*/ 40 h 40"/>
                        <a:gd name="T6" fmla="*/ 0 w 144"/>
                        <a:gd name="T7" fmla="*/ 7 h 40"/>
                        <a:gd name="T8" fmla="*/ 24 w 144"/>
                        <a:gd name="T9" fmla="*/ 0 h 40"/>
                        <a:gd name="T10" fmla="*/ 0 60000 65536"/>
                        <a:gd name="T11" fmla="*/ 0 60000 65536"/>
                        <a:gd name="T12" fmla="*/ 0 60000 65536"/>
                        <a:gd name="T13" fmla="*/ 0 60000 65536"/>
                        <a:gd name="T14" fmla="*/ 0 60000 65536"/>
                        <a:gd name="T15" fmla="*/ 0 w 144"/>
                        <a:gd name="T16" fmla="*/ 0 h 40"/>
                        <a:gd name="T17" fmla="*/ 144 w 144"/>
                        <a:gd name="T18" fmla="*/ 40 h 40"/>
                      </a:gdLst>
                      <a:ahLst/>
                      <a:cxnLst>
                        <a:cxn ang="T10">
                          <a:pos x="T0" y="T1"/>
                        </a:cxn>
                        <a:cxn ang="T11">
                          <a:pos x="T2" y="T3"/>
                        </a:cxn>
                        <a:cxn ang="T12">
                          <a:pos x="T4" y="T5"/>
                        </a:cxn>
                        <a:cxn ang="T13">
                          <a:pos x="T6" y="T7"/>
                        </a:cxn>
                        <a:cxn ang="T14">
                          <a:pos x="T8" y="T9"/>
                        </a:cxn>
                      </a:cxnLst>
                      <a:rect l="T15" t="T16" r="T17" b="T18"/>
                      <a:pathLst>
                        <a:path w="144" h="40">
                          <a:moveTo>
                            <a:pt x="24" y="0"/>
                          </a:moveTo>
                          <a:lnTo>
                            <a:pt x="144" y="33"/>
                          </a:lnTo>
                          <a:lnTo>
                            <a:pt x="120" y="40"/>
                          </a:lnTo>
                          <a:lnTo>
                            <a:pt x="0" y="7"/>
                          </a:lnTo>
                          <a:lnTo>
                            <a:pt x="24" y="0"/>
                          </a:lnTo>
                          <a:close/>
                        </a:path>
                      </a:pathLst>
                    </a:custGeom>
                    <a:solidFill>
                      <a:srgbClr val="FFFFFF"/>
                    </a:solidFill>
                    <a:ln w="14288" cap="flat">
                      <a:solidFill>
                        <a:srgbClr val="000000"/>
                      </a:solidFill>
                      <a:prstDash val="solid"/>
                      <a:miter lim="800000"/>
                      <a:headEnd/>
                      <a:tailEnd/>
                    </a:ln>
                  </p:spPr>
                  <p:txBody>
                    <a:bodyPr/>
                    <a:lstStyle/>
                    <a:p>
                      <a:endParaRPr lang="es-EC" dirty="0"/>
                    </a:p>
                  </p:txBody>
                </p:sp>
                <p:sp>
                  <p:nvSpPr>
                    <p:cNvPr id="160" name="Freeform 49"/>
                    <p:cNvSpPr>
                      <a:spLocks/>
                    </p:cNvSpPr>
                    <p:nvPr/>
                  </p:nvSpPr>
                  <p:spPr bwMode="auto">
                    <a:xfrm>
                      <a:off x="371755" y="1580690"/>
                      <a:ext cx="911225" cy="1009650"/>
                    </a:xfrm>
                    <a:custGeom>
                      <a:avLst/>
                      <a:gdLst>
                        <a:gd name="T0" fmla="*/ 0 w 574"/>
                        <a:gd name="T1" fmla="*/ 0 h 636"/>
                        <a:gd name="T2" fmla="*/ 0 w 574"/>
                        <a:gd name="T3" fmla="*/ 485 h 636"/>
                        <a:gd name="T4" fmla="*/ 574 w 574"/>
                        <a:gd name="T5" fmla="*/ 636 h 636"/>
                        <a:gd name="T6" fmla="*/ 574 w 574"/>
                        <a:gd name="T7" fmla="*/ 154 h 636"/>
                        <a:gd name="T8" fmla="*/ 0 w 574"/>
                        <a:gd name="T9" fmla="*/ 0 h 636"/>
                        <a:gd name="T10" fmla="*/ 0 60000 65536"/>
                        <a:gd name="T11" fmla="*/ 0 60000 65536"/>
                        <a:gd name="T12" fmla="*/ 0 60000 65536"/>
                        <a:gd name="T13" fmla="*/ 0 60000 65536"/>
                        <a:gd name="T14" fmla="*/ 0 60000 65536"/>
                        <a:gd name="T15" fmla="*/ 0 w 574"/>
                        <a:gd name="T16" fmla="*/ 0 h 636"/>
                        <a:gd name="T17" fmla="*/ 574 w 574"/>
                        <a:gd name="T18" fmla="*/ 636 h 636"/>
                      </a:gdLst>
                      <a:ahLst/>
                      <a:cxnLst>
                        <a:cxn ang="T10">
                          <a:pos x="T0" y="T1"/>
                        </a:cxn>
                        <a:cxn ang="T11">
                          <a:pos x="T2" y="T3"/>
                        </a:cxn>
                        <a:cxn ang="T12">
                          <a:pos x="T4" y="T5"/>
                        </a:cxn>
                        <a:cxn ang="T13">
                          <a:pos x="T6" y="T7"/>
                        </a:cxn>
                        <a:cxn ang="T14">
                          <a:pos x="T8" y="T9"/>
                        </a:cxn>
                      </a:cxnLst>
                      <a:rect l="T15" t="T16" r="T17" b="T18"/>
                      <a:pathLst>
                        <a:path w="574" h="636">
                          <a:moveTo>
                            <a:pt x="0" y="0"/>
                          </a:moveTo>
                          <a:lnTo>
                            <a:pt x="0" y="485"/>
                          </a:lnTo>
                          <a:lnTo>
                            <a:pt x="574" y="636"/>
                          </a:lnTo>
                          <a:lnTo>
                            <a:pt x="574" y="154"/>
                          </a:lnTo>
                          <a:lnTo>
                            <a:pt x="0" y="0"/>
                          </a:lnTo>
                          <a:close/>
                        </a:path>
                      </a:pathLst>
                    </a:custGeom>
                    <a:gradFill rotWithShape="0">
                      <a:gsLst>
                        <a:gs pos="0">
                          <a:srgbClr val="BFBFBF"/>
                        </a:gs>
                        <a:gs pos="100000">
                          <a:srgbClr val="7F7F7F"/>
                        </a:gs>
                      </a:gsLst>
                      <a:lin ang="5400000"/>
                    </a:gradFill>
                    <a:ln w="6350" cap="flat">
                      <a:solidFill>
                        <a:srgbClr val="000000"/>
                      </a:solidFill>
                      <a:prstDash val="solid"/>
                      <a:miter lim="800000"/>
                      <a:headEnd/>
                      <a:tailEnd/>
                    </a:ln>
                  </p:spPr>
                  <p:txBody>
                    <a:bodyPr/>
                    <a:lstStyle/>
                    <a:p>
                      <a:endParaRPr lang="es-EC" dirty="0"/>
                    </a:p>
                  </p:txBody>
                </p:sp>
                <p:sp>
                  <p:nvSpPr>
                    <p:cNvPr id="161" name="Freeform 50"/>
                    <p:cNvSpPr>
                      <a:spLocks/>
                    </p:cNvSpPr>
                    <p:nvPr/>
                  </p:nvSpPr>
                  <p:spPr bwMode="auto">
                    <a:xfrm>
                      <a:off x="438431" y="1668002"/>
                      <a:ext cx="776288" cy="836613"/>
                    </a:xfrm>
                    <a:custGeom>
                      <a:avLst/>
                      <a:gdLst>
                        <a:gd name="T0" fmla="*/ 0 w 489"/>
                        <a:gd name="T1" fmla="*/ 0 h 527"/>
                        <a:gd name="T2" fmla="*/ 0 w 489"/>
                        <a:gd name="T3" fmla="*/ 397 h 527"/>
                        <a:gd name="T4" fmla="*/ 489 w 489"/>
                        <a:gd name="T5" fmla="*/ 527 h 527"/>
                        <a:gd name="T6" fmla="*/ 489 w 489"/>
                        <a:gd name="T7" fmla="*/ 130 h 527"/>
                        <a:gd name="T8" fmla="*/ 0 w 489"/>
                        <a:gd name="T9" fmla="*/ 0 h 527"/>
                        <a:gd name="T10" fmla="*/ 0 60000 65536"/>
                        <a:gd name="T11" fmla="*/ 0 60000 65536"/>
                        <a:gd name="T12" fmla="*/ 0 60000 65536"/>
                        <a:gd name="T13" fmla="*/ 0 60000 65536"/>
                        <a:gd name="T14" fmla="*/ 0 60000 65536"/>
                        <a:gd name="T15" fmla="*/ 0 w 489"/>
                        <a:gd name="T16" fmla="*/ 0 h 527"/>
                        <a:gd name="T17" fmla="*/ 489 w 489"/>
                        <a:gd name="T18" fmla="*/ 527 h 527"/>
                      </a:gdLst>
                      <a:ahLst/>
                      <a:cxnLst>
                        <a:cxn ang="T10">
                          <a:pos x="T0" y="T1"/>
                        </a:cxn>
                        <a:cxn ang="T11">
                          <a:pos x="T2" y="T3"/>
                        </a:cxn>
                        <a:cxn ang="T12">
                          <a:pos x="T4" y="T5"/>
                        </a:cxn>
                        <a:cxn ang="T13">
                          <a:pos x="T6" y="T7"/>
                        </a:cxn>
                        <a:cxn ang="T14">
                          <a:pos x="T8" y="T9"/>
                        </a:cxn>
                      </a:cxnLst>
                      <a:rect l="T15" t="T16" r="T17" b="T18"/>
                      <a:pathLst>
                        <a:path w="489" h="527">
                          <a:moveTo>
                            <a:pt x="0" y="0"/>
                          </a:moveTo>
                          <a:lnTo>
                            <a:pt x="0" y="397"/>
                          </a:lnTo>
                          <a:lnTo>
                            <a:pt x="489" y="527"/>
                          </a:lnTo>
                          <a:lnTo>
                            <a:pt x="489" y="130"/>
                          </a:lnTo>
                          <a:lnTo>
                            <a:pt x="0" y="0"/>
                          </a:lnTo>
                          <a:close/>
                        </a:path>
                      </a:pathLst>
                    </a:custGeom>
                    <a:gradFill rotWithShape="0">
                      <a:gsLst>
                        <a:gs pos="0">
                          <a:srgbClr val="F2F2F2"/>
                        </a:gs>
                        <a:gs pos="100000">
                          <a:srgbClr val="BFBFBF"/>
                        </a:gs>
                      </a:gsLst>
                      <a:lin ang="5400000"/>
                    </a:gradFill>
                    <a:ln w="6350" cap="flat">
                      <a:solidFill>
                        <a:srgbClr val="000000"/>
                      </a:solidFill>
                      <a:prstDash val="solid"/>
                      <a:miter lim="800000"/>
                      <a:headEnd/>
                      <a:tailEnd/>
                    </a:ln>
                  </p:spPr>
                  <p:txBody>
                    <a:bodyPr/>
                    <a:lstStyle/>
                    <a:p>
                      <a:endParaRPr lang="es-EC" dirty="0"/>
                    </a:p>
                  </p:txBody>
                </p:sp>
                <p:sp>
                  <p:nvSpPr>
                    <p:cNvPr id="162" name="Freeform 51"/>
                    <p:cNvSpPr>
                      <a:spLocks/>
                    </p:cNvSpPr>
                    <p:nvPr/>
                  </p:nvSpPr>
                  <p:spPr bwMode="auto">
                    <a:xfrm>
                      <a:off x="1282981" y="1814052"/>
                      <a:ext cx="41275" cy="776288"/>
                    </a:xfrm>
                    <a:custGeom>
                      <a:avLst/>
                      <a:gdLst>
                        <a:gd name="T0" fmla="*/ 26 w 26"/>
                        <a:gd name="T1" fmla="*/ 0 h 489"/>
                        <a:gd name="T2" fmla="*/ 0 w 26"/>
                        <a:gd name="T3" fmla="*/ 7 h 489"/>
                        <a:gd name="T4" fmla="*/ 0 w 26"/>
                        <a:gd name="T5" fmla="*/ 489 h 489"/>
                        <a:gd name="T6" fmla="*/ 26 w 26"/>
                        <a:gd name="T7" fmla="*/ 482 h 489"/>
                        <a:gd name="T8" fmla="*/ 26 w 26"/>
                        <a:gd name="T9" fmla="*/ 0 h 489"/>
                        <a:gd name="T10" fmla="*/ 0 60000 65536"/>
                        <a:gd name="T11" fmla="*/ 0 60000 65536"/>
                        <a:gd name="T12" fmla="*/ 0 60000 65536"/>
                        <a:gd name="T13" fmla="*/ 0 60000 65536"/>
                        <a:gd name="T14" fmla="*/ 0 60000 65536"/>
                        <a:gd name="T15" fmla="*/ 0 w 26"/>
                        <a:gd name="T16" fmla="*/ 0 h 489"/>
                        <a:gd name="T17" fmla="*/ 26 w 26"/>
                        <a:gd name="T18" fmla="*/ 489 h 489"/>
                      </a:gdLst>
                      <a:ahLst/>
                      <a:cxnLst>
                        <a:cxn ang="T10">
                          <a:pos x="T0" y="T1"/>
                        </a:cxn>
                        <a:cxn ang="T11">
                          <a:pos x="T2" y="T3"/>
                        </a:cxn>
                        <a:cxn ang="T12">
                          <a:pos x="T4" y="T5"/>
                        </a:cxn>
                        <a:cxn ang="T13">
                          <a:pos x="T6" y="T7"/>
                        </a:cxn>
                        <a:cxn ang="T14">
                          <a:pos x="T8" y="T9"/>
                        </a:cxn>
                      </a:cxnLst>
                      <a:rect l="T15" t="T16" r="T17" b="T18"/>
                      <a:pathLst>
                        <a:path w="26" h="489">
                          <a:moveTo>
                            <a:pt x="26" y="0"/>
                          </a:moveTo>
                          <a:lnTo>
                            <a:pt x="0" y="7"/>
                          </a:lnTo>
                          <a:lnTo>
                            <a:pt x="0" y="489"/>
                          </a:lnTo>
                          <a:lnTo>
                            <a:pt x="26" y="482"/>
                          </a:lnTo>
                          <a:lnTo>
                            <a:pt x="26" y="0"/>
                          </a:lnTo>
                          <a:close/>
                        </a:path>
                      </a:pathLst>
                    </a:custGeom>
                    <a:solidFill>
                      <a:srgbClr val="262626"/>
                    </a:solidFill>
                    <a:ln w="6350" cap="flat">
                      <a:solidFill>
                        <a:srgbClr val="000000"/>
                      </a:solidFill>
                      <a:prstDash val="solid"/>
                      <a:miter lim="800000"/>
                      <a:headEnd/>
                      <a:tailEnd/>
                    </a:ln>
                  </p:spPr>
                  <p:txBody>
                    <a:bodyPr/>
                    <a:lstStyle/>
                    <a:p>
                      <a:endParaRPr lang="es-EC" dirty="0"/>
                    </a:p>
                  </p:txBody>
                </p:sp>
                <p:sp>
                  <p:nvSpPr>
                    <p:cNvPr id="163" name="Freeform 52"/>
                    <p:cNvSpPr>
                      <a:spLocks/>
                    </p:cNvSpPr>
                    <p:nvPr/>
                  </p:nvSpPr>
                  <p:spPr bwMode="auto">
                    <a:xfrm>
                      <a:off x="371755" y="1574340"/>
                      <a:ext cx="952500" cy="250825"/>
                    </a:xfrm>
                    <a:custGeom>
                      <a:avLst/>
                      <a:gdLst>
                        <a:gd name="T0" fmla="*/ 600 w 600"/>
                        <a:gd name="T1" fmla="*/ 151 h 158"/>
                        <a:gd name="T2" fmla="*/ 574 w 600"/>
                        <a:gd name="T3" fmla="*/ 158 h 158"/>
                        <a:gd name="T4" fmla="*/ 0 w 600"/>
                        <a:gd name="T5" fmla="*/ 4 h 158"/>
                        <a:gd name="T6" fmla="*/ 23 w 600"/>
                        <a:gd name="T7" fmla="*/ 0 h 158"/>
                        <a:gd name="T8" fmla="*/ 600 w 600"/>
                        <a:gd name="T9" fmla="*/ 151 h 158"/>
                        <a:gd name="T10" fmla="*/ 0 60000 65536"/>
                        <a:gd name="T11" fmla="*/ 0 60000 65536"/>
                        <a:gd name="T12" fmla="*/ 0 60000 65536"/>
                        <a:gd name="T13" fmla="*/ 0 60000 65536"/>
                        <a:gd name="T14" fmla="*/ 0 60000 65536"/>
                        <a:gd name="T15" fmla="*/ 0 w 600"/>
                        <a:gd name="T16" fmla="*/ 0 h 158"/>
                        <a:gd name="T17" fmla="*/ 600 w 600"/>
                        <a:gd name="T18" fmla="*/ 158 h 158"/>
                      </a:gdLst>
                      <a:ahLst/>
                      <a:cxnLst>
                        <a:cxn ang="T10">
                          <a:pos x="T0" y="T1"/>
                        </a:cxn>
                        <a:cxn ang="T11">
                          <a:pos x="T2" y="T3"/>
                        </a:cxn>
                        <a:cxn ang="T12">
                          <a:pos x="T4" y="T5"/>
                        </a:cxn>
                        <a:cxn ang="T13">
                          <a:pos x="T6" y="T7"/>
                        </a:cxn>
                        <a:cxn ang="T14">
                          <a:pos x="T8" y="T9"/>
                        </a:cxn>
                      </a:cxnLst>
                      <a:rect l="T15" t="T16" r="T17" b="T18"/>
                      <a:pathLst>
                        <a:path w="600" h="158">
                          <a:moveTo>
                            <a:pt x="600" y="151"/>
                          </a:moveTo>
                          <a:lnTo>
                            <a:pt x="574" y="158"/>
                          </a:lnTo>
                          <a:lnTo>
                            <a:pt x="0" y="4"/>
                          </a:lnTo>
                          <a:lnTo>
                            <a:pt x="23" y="0"/>
                          </a:lnTo>
                          <a:lnTo>
                            <a:pt x="600" y="151"/>
                          </a:lnTo>
                          <a:close/>
                        </a:path>
                      </a:pathLst>
                    </a:custGeom>
                    <a:gradFill rotWithShape="0">
                      <a:gsLst>
                        <a:gs pos="0">
                          <a:srgbClr val="808080"/>
                        </a:gs>
                        <a:gs pos="100000">
                          <a:srgbClr val="333333"/>
                        </a:gs>
                      </a:gsLst>
                      <a:lin ang="5400000"/>
                    </a:gradFill>
                    <a:ln w="6350" cap="flat">
                      <a:solidFill>
                        <a:srgbClr val="000000"/>
                      </a:solidFill>
                      <a:prstDash val="solid"/>
                      <a:miter lim="800000"/>
                      <a:headEnd/>
                      <a:tailEnd/>
                    </a:ln>
                  </p:spPr>
                  <p:txBody>
                    <a:bodyPr/>
                    <a:lstStyle/>
                    <a:p>
                      <a:endParaRPr lang="es-EC" dirty="0"/>
                    </a:p>
                  </p:txBody>
                </p:sp>
              </p:grpSp>
            </p:grpSp>
            <p:grpSp>
              <p:nvGrpSpPr>
                <p:cNvPr id="144" name="Group 1079"/>
                <p:cNvGrpSpPr>
                  <a:grpSpLocks noChangeAspect="1"/>
                </p:cNvGrpSpPr>
                <p:nvPr/>
              </p:nvGrpSpPr>
              <p:grpSpPr bwMode="auto">
                <a:xfrm>
                  <a:off x="847913" y="2619605"/>
                  <a:ext cx="246804" cy="381925"/>
                  <a:chOff x="2257" y="2736"/>
                  <a:chExt cx="314" cy="485"/>
                </a:xfrm>
              </p:grpSpPr>
              <p:sp>
                <p:nvSpPr>
                  <p:cNvPr id="145" name="Freeform 1080"/>
                  <p:cNvSpPr>
                    <a:spLocks noChangeAspect="1"/>
                  </p:cNvSpPr>
                  <p:nvPr/>
                </p:nvSpPr>
                <p:spPr bwMode="gray">
                  <a:xfrm flipH="1">
                    <a:off x="2337" y="3027"/>
                    <a:ext cx="132" cy="173"/>
                  </a:xfrm>
                  <a:custGeom>
                    <a:avLst/>
                    <a:gdLst>
                      <a:gd name="T0" fmla="*/ 108 w 108"/>
                      <a:gd name="T1" fmla="*/ 36 h 140"/>
                      <a:gd name="T2" fmla="*/ 108 w 108"/>
                      <a:gd name="T3" fmla="*/ 35 h 140"/>
                      <a:gd name="T4" fmla="*/ 108 w 108"/>
                      <a:gd name="T5" fmla="*/ 28 h 140"/>
                      <a:gd name="T6" fmla="*/ 108 w 108"/>
                      <a:gd name="T7" fmla="*/ 23 h 140"/>
                      <a:gd name="T8" fmla="*/ 108 w 108"/>
                      <a:gd name="T9" fmla="*/ 22 h 140"/>
                      <a:gd name="T10" fmla="*/ 108 w 108"/>
                      <a:gd name="T11" fmla="*/ 17 h 140"/>
                      <a:gd name="T12" fmla="*/ 108 w 108"/>
                      <a:gd name="T13" fmla="*/ 16 h 140"/>
                      <a:gd name="T14" fmla="*/ 108 w 108"/>
                      <a:gd name="T15" fmla="*/ 16 h 140"/>
                      <a:gd name="T16" fmla="*/ 89 w 108"/>
                      <a:gd name="T17" fmla="*/ 7 h 140"/>
                      <a:gd name="T18" fmla="*/ 64 w 108"/>
                      <a:gd name="T19" fmla="*/ 2 h 140"/>
                      <a:gd name="T20" fmla="*/ 57 w 108"/>
                      <a:gd name="T21" fmla="*/ 4 h 140"/>
                      <a:gd name="T22" fmla="*/ 49 w 108"/>
                      <a:gd name="T23" fmla="*/ 6 h 140"/>
                      <a:gd name="T24" fmla="*/ 49 w 108"/>
                      <a:gd name="T25" fmla="*/ 6 h 140"/>
                      <a:gd name="T26" fmla="*/ 0 w 108"/>
                      <a:gd name="T27" fmla="*/ 18 h 140"/>
                      <a:gd name="T28" fmla="*/ 29 w 108"/>
                      <a:gd name="T29" fmla="*/ 47 h 140"/>
                      <a:gd name="T30" fmla="*/ 62 w 108"/>
                      <a:gd name="T31" fmla="*/ 40 h 140"/>
                      <a:gd name="T32" fmla="*/ 62 w 108"/>
                      <a:gd name="T33" fmla="*/ 118 h 140"/>
                      <a:gd name="T34" fmla="*/ 101 w 108"/>
                      <a:gd name="T35" fmla="*/ 129 h 140"/>
                      <a:gd name="T36" fmla="*/ 108 w 108"/>
                      <a:gd name="T37" fmla="*/ 117 h 140"/>
                      <a:gd name="T38" fmla="*/ 108 w 108"/>
                      <a:gd name="T39" fmla="*/ 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40">
                        <a:moveTo>
                          <a:pt x="108" y="36"/>
                        </a:moveTo>
                        <a:cubicBezTo>
                          <a:pt x="108" y="36"/>
                          <a:pt x="108" y="36"/>
                          <a:pt x="108" y="35"/>
                        </a:cubicBezTo>
                        <a:cubicBezTo>
                          <a:pt x="108" y="33"/>
                          <a:pt x="108" y="30"/>
                          <a:pt x="108" y="28"/>
                        </a:cubicBezTo>
                        <a:cubicBezTo>
                          <a:pt x="108" y="28"/>
                          <a:pt x="108" y="26"/>
                          <a:pt x="108" y="23"/>
                        </a:cubicBezTo>
                        <a:cubicBezTo>
                          <a:pt x="108" y="23"/>
                          <a:pt x="108" y="22"/>
                          <a:pt x="108" y="22"/>
                        </a:cubicBezTo>
                        <a:cubicBezTo>
                          <a:pt x="108" y="21"/>
                          <a:pt x="108" y="19"/>
                          <a:pt x="108" y="17"/>
                        </a:cubicBezTo>
                        <a:cubicBezTo>
                          <a:pt x="108" y="17"/>
                          <a:pt x="108" y="17"/>
                          <a:pt x="108" y="16"/>
                        </a:cubicBezTo>
                        <a:cubicBezTo>
                          <a:pt x="108" y="16"/>
                          <a:pt x="108" y="16"/>
                          <a:pt x="108" y="16"/>
                        </a:cubicBezTo>
                        <a:cubicBezTo>
                          <a:pt x="105" y="4"/>
                          <a:pt x="95" y="8"/>
                          <a:pt x="89" y="7"/>
                        </a:cubicBezTo>
                        <a:cubicBezTo>
                          <a:pt x="85" y="6"/>
                          <a:pt x="73" y="0"/>
                          <a:pt x="64" y="2"/>
                        </a:cubicBezTo>
                        <a:cubicBezTo>
                          <a:pt x="60" y="3"/>
                          <a:pt x="57" y="4"/>
                          <a:pt x="57" y="4"/>
                        </a:cubicBezTo>
                        <a:cubicBezTo>
                          <a:pt x="49" y="6"/>
                          <a:pt x="49" y="6"/>
                          <a:pt x="49" y="6"/>
                        </a:cubicBezTo>
                        <a:cubicBezTo>
                          <a:pt x="49" y="6"/>
                          <a:pt x="49" y="6"/>
                          <a:pt x="49" y="6"/>
                        </a:cubicBezTo>
                        <a:cubicBezTo>
                          <a:pt x="0" y="18"/>
                          <a:pt x="0" y="18"/>
                          <a:pt x="0" y="18"/>
                        </a:cubicBezTo>
                        <a:cubicBezTo>
                          <a:pt x="29" y="47"/>
                          <a:pt x="29" y="47"/>
                          <a:pt x="29" y="47"/>
                        </a:cubicBezTo>
                        <a:cubicBezTo>
                          <a:pt x="62" y="40"/>
                          <a:pt x="62" y="40"/>
                          <a:pt x="62" y="40"/>
                        </a:cubicBezTo>
                        <a:cubicBezTo>
                          <a:pt x="62" y="67"/>
                          <a:pt x="62" y="109"/>
                          <a:pt x="62" y="118"/>
                        </a:cubicBezTo>
                        <a:cubicBezTo>
                          <a:pt x="63" y="138"/>
                          <a:pt x="89" y="140"/>
                          <a:pt x="101" y="129"/>
                        </a:cubicBezTo>
                        <a:cubicBezTo>
                          <a:pt x="105" y="126"/>
                          <a:pt x="108" y="122"/>
                          <a:pt x="108" y="117"/>
                        </a:cubicBezTo>
                        <a:cubicBezTo>
                          <a:pt x="108" y="101"/>
                          <a:pt x="107" y="69"/>
                          <a:pt x="108" y="36"/>
                        </a:cubicBezTo>
                        <a:close/>
                      </a:path>
                    </a:pathLst>
                  </a:custGeom>
                  <a:solidFill>
                    <a:srgbClr val="FF6600"/>
                  </a:solidFill>
                  <a:ln w="635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sp>
                <p:nvSpPr>
                  <p:cNvPr id="146" name="Freeform 1081"/>
                  <p:cNvSpPr>
                    <a:spLocks noChangeAspect="1"/>
                  </p:cNvSpPr>
                  <p:nvPr/>
                </p:nvSpPr>
                <p:spPr bwMode="gray">
                  <a:xfrm flipH="1">
                    <a:off x="2276" y="3014"/>
                    <a:ext cx="245" cy="207"/>
                  </a:xfrm>
                  <a:custGeom>
                    <a:avLst/>
                    <a:gdLst>
                      <a:gd name="T0" fmla="*/ 196 w 197"/>
                      <a:gd name="T1" fmla="*/ 44 h 167"/>
                      <a:gd name="T2" fmla="*/ 196 w 197"/>
                      <a:gd name="T3" fmla="*/ 37 h 167"/>
                      <a:gd name="T4" fmla="*/ 177 w 197"/>
                      <a:gd name="T5" fmla="*/ 18 h 167"/>
                      <a:gd name="T6" fmla="*/ 137 w 197"/>
                      <a:gd name="T7" fmla="*/ 25 h 167"/>
                      <a:gd name="T8" fmla="*/ 99 w 197"/>
                      <a:gd name="T9" fmla="*/ 35 h 167"/>
                      <a:gd name="T10" fmla="*/ 99 w 197"/>
                      <a:gd name="T11" fmla="*/ 52 h 167"/>
                      <a:gd name="T12" fmla="*/ 99 w 197"/>
                      <a:gd name="T13" fmla="*/ 35 h 167"/>
                      <a:gd name="T14" fmla="*/ 99 w 197"/>
                      <a:gd name="T15" fmla="*/ 35 h 167"/>
                      <a:gd name="T16" fmla="*/ 99 w 197"/>
                      <a:gd name="T17" fmla="*/ 2 h 167"/>
                      <a:gd name="T18" fmla="*/ 89 w 197"/>
                      <a:gd name="T19" fmla="*/ 14 h 167"/>
                      <a:gd name="T20" fmla="*/ 2 w 197"/>
                      <a:gd name="T21" fmla="*/ 8 h 167"/>
                      <a:gd name="T22" fmla="*/ 2 w 197"/>
                      <a:gd name="T23" fmla="*/ 10 h 167"/>
                      <a:gd name="T24" fmla="*/ 2 w 197"/>
                      <a:gd name="T25" fmla="*/ 31 h 167"/>
                      <a:gd name="T26" fmla="*/ 12 w 197"/>
                      <a:gd name="T27" fmla="*/ 67 h 167"/>
                      <a:gd name="T28" fmla="*/ 70 w 197"/>
                      <a:gd name="T29" fmla="*/ 83 h 167"/>
                      <a:gd name="T30" fmla="*/ 83 w 197"/>
                      <a:gd name="T31" fmla="*/ 82 h 167"/>
                      <a:gd name="T32" fmla="*/ 149 w 197"/>
                      <a:gd name="T33" fmla="*/ 65 h 167"/>
                      <a:gd name="T34" fmla="*/ 150 w 197"/>
                      <a:gd name="T35" fmla="*/ 137 h 167"/>
                      <a:gd name="T36" fmla="*/ 150 w 197"/>
                      <a:gd name="T37" fmla="*/ 141 h 167"/>
                      <a:gd name="T38" fmla="*/ 197 w 197"/>
                      <a:gd name="T39" fmla="*/ 140 h 167"/>
                      <a:gd name="T40" fmla="*/ 196 w 197"/>
                      <a:gd name="T41" fmla="*/ 4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67">
                        <a:moveTo>
                          <a:pt x="196" y="44"/>
                        </a:moveTo>
                        <a:cubicBezTo>
                          <a:pt x="196" y="44"/>
                          <a:pt x="196" y="40"/>
                          <a:pt x="196" y="37"/>
                        </a:cubicBezTo>
                        <a:cubicBezTo>
                          <a:pt x="193" y="23"/>
                          <a:pt x="183" y="19"/>
                          <a:pt x="177" y="18"/>
                        </a:cubicBezTo>
                        <a:cubicBezTo>
                          <a:pt x="168" y="17"/>
                          <a:pt x="137" y="25"/>
                          <a:pt x="137" y="25"/>
                        </a:cubicBezTo>
                        <a:cubicBezTo>
                          <a:pt x="99" y="35"/>
                          <a:pt x="99" y="35"/>
                          <a:pt x="99" y="35"/>
                        </a:cubicBezTo>
                        <a:cubicBezTo>
                          <a:pt x="99" y="52"/>
                          <a:pt x="99" y="52"/>
                          <a:pt x="99" y="52"/>
                        </a:cubicBezTo>
                        <a:cubicBezTo>
                          <a:pt x="99" y="35"/>
                          <a:pt x="99" y="35"/>
                          <a:pt x="99" y="35"/>
                        </a:cubicBezTo>
                        <a:cubicBezTo>
                          <a:pt x="99" y="35"/>
                          <a:pt x="99" y="35"/>
                          <a:pt x="99" y="35"/>
                        </a:cubicBezTo>
                        <a:cubicBezTo>
                          <a:pt x="99" y="20"/>
                          <a:pt x="99" y="4"/>
                          <a:pt x="99" y="2"/>
                        </a:cubicBezTo>
                        <a:cubicBezTo>
                          <a:pt x="98" y="8"/>
                          <a:pt x="95" y="13"/>
                          <a:pt x="89" y="14"/>
                        </a:cubicBezTo>
                        <a:cubicBezTo>
                          <a:pt x="80" y="16"/>
                          <a:pt x="0" y="0"/>
                          <a:pt x="2" y="8"/>
                        </a:cubicBezTo>
                        <a:cubicBezTo>
                          <a:pt x="2" y="9"/>
                          <a:pt x="2" y="9"/>
                          <a:pt x="2" y="10"/>
                        </a:cubicBezTo>
                        <a:cubicBezTo>
                          <a:pt x="2" y="31"/>
                          <a:pt x="2" y="31"/>
                          <a:pt x="2" y="31"/>
                        </a:cubicBezTo>
                        <a:cubicBezTo>
                          <a:pt x="2" y="55"/>
                          <a:pt x="0" y="64"/>
                          <a:pt x="12" y="67"/>
                        </a:cubicBezTo>
                        <a:cubicBezTo>
                          <a:pt x="18" y="69"/>
                          <a:pt x="66" y="82"/>
                          <a:pt x="70" y="83"/>
                        </a:cubicBezTo>
                        <a:cubicBezTo>
                          <a:pt x="73" y="83"/>
                          <a:pt x="78" y="84"/>
                          <a:pt x="83" y="82"/>
                        </a:cubicBezTo>
                        <a:cubicBezTo>
                          <a:pt x="97" y="78"/>
                          <a:pt x="127" y="71"/>
                          <a:pt x="149" y="65"/>
                        </a:cubicBezTo>
                        <a:cubicBezTo>
                          <a:pt x="150" y="137"/>
                          <a:pt x="150" y="137"/>
                          <a:pt x="150" y="137"/>
                        </a:cubicBezTo>
                        <a:cubicBezTo>
                          <a:pt x="150" y="138"/>
                          <a:pt x="150" y="140"/>
                          <a:pt x="150" y="141"/>
                        </a:cubicBezTo>
                        <a:cubicBezTo>
                          <a:pt x="151" y="167"/>
                          <a:pt x="196" y="163"/>
                          <a:pt x="197" y="140"/>
                        </a:cubicBezTo>
                        <a:cubicBezTo>
                          <a:pt x="196" y="125"/>
                          <a:pt x="196" y="60"/>
                          <a:pt x="196" y="44"/>
                        </a:cubicBezTo>
                        <a:close/>
                      </a:path>
                    </a:pathLst>
                  </a:custGeom>
                  <a:solidFill>
                    <a:srgbClr val="FF6600"/>
                  </a:solidFill>
                  <a:ln w="635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sp>
                <p:nvSpPr>
                  <p:cNvPr id="147" name="Freeform 1082"/>
                  <p:cNvSpPr>
                    <a:spLocks noChangeAspect="1"/>
                  </p:cNvSpPr>
                  <p:nvPr/>
                </p:nvSpPr>
                <p:spPr bwMode="gray">
                  <a:xfrm flipH="1">
                    <a:off x="2257" y="2825"/>
                    <a:ext cx="314" cy="247"/>
                  </a:xfrm>
                  <a:custGeom>
                    <a:avLst/>
                    <a:gdLst>
                      <a:gd name="T0" fmla="*/ 209 w 254"/>
                      <a:gd name="T1" fmla="*/ 119 h 200"/>
                      <a:gd name="T2" fmla="*/ 184 w 254"/>
                      <a:gd name="T3" fmla="*/ 127 h 200"/>
                      <a:gd name="T4" fmla="*/ 173 w 254"/>
                      <a:gd name="T5" fmla="*/ 55 h 200"/>
                      <a:gd name="T6" fmla="*/ 144 w 254"/>
                      <a:gd name="T7" fmla="*/ 27 h 200"/>
                      <a:gd name="T8" fmla="*/ 96 w 254"/>
                      <a:gd name="T9" fmla="*/ 14 h 200"/>
                      <a:gd name="T10" fmla="*/ 51 w 254"/>
                      <a:gd name="T11" fmla="*/ 2 h 200"/>
                      <a:gd name="T12" fmla="*/ 18 w 254"/>
                      <a:gd name="T13" fmla="*/ 13 h 200"/>
                      <a:gd name="T14" fmla="*/ 3 w 254"/>
                      <a:gd name="T15" fmla="*/ 96 h 200"/>
                      <a:gd name="T16" fmla="*/ 3 w 254"/>
                      <a:gd name="T17" fmla="*/ 96 h 200"/>
                      <a:gd name="T18" fmla="*/ 2 w 254"/>
                      <a:gd name="T19" fmla="*/ 99 h 200"/>
                      <a:gd name="T20" fmla="*/ 2 w 254"/>
                      <a:gd name="T21" fmla="*/ 99 h 200"/>
                      <a:gd name="T22" fmla="*/ 9 w 254"/>
                      <a:gd name="T23" fmla="*/ 118 h 200"/>
                      <a:gd name="T24" fmla="*/ 26 w 254"/>
                      <a:gd name="T25" fmla="*/ 119 h 200"/>
                      <a:gd name="T26" fmla="*/ 33 w 254"/>
                      <a:gd name="T27" fmla="*/ 117 h 200"/>
                      <a:gd name="T28" fmla="*/ 33 w 254"/>
                      <a:gd name="T29" fmla="*/ 117 h 200"/>
                      <a:gd name="T30" fmla="*/ 36 w 254"/>
                      <a:gd name="T31" fmla="*/ 116 h 200"/>
                      <a:gd name="T32" fmla="*/ 43 w 254"/>
                      <a:gd name="T33" fmla="*/ 114 h 200"/>
                      <a:gd name="T34" fmla="*/ 44 w 254"/>
                      <a:gd name="T35" fmla="*/ 76 h 200"/>
                      <a:gd name="T36" fmla="*/ 41 w 254"/>
                      <a:gd name="T37" fmla="*/ 77 h 200"/>
                      <a:gd name="T38" fmla="*/ 44 w 254"/>
                      <a:gd name="T39" fmla="*/ 53 h 200"/>
                      <a:gd name="T40" fmla="*/ 43 w 254"/>
                      <a:gd name="T41" fmla="*/ 171 h 200"/>
                      <a:gd name="T42" fmla="*/ 53 w 254"/>
                      <a:gd name="T43" fmla="*/ 183 h 200"/>
                      <a:gd name="T44" fmla="*/ 111 w 254"/>
                      <a:gd name="T45" fmla="*/ 199 h 200"/>
                      <a:gd name="T46" fmla="*/ 140 w 254"/>
                      <a:gd name="T47" fmla="*/ 177 h 200"/>
                      <a:gd name="T48" fmla="*/ 140 w 254"/>
                      <a:gd name="T49" fmla="*/ 171 h 200"/>
                      <a:gd name="T50" fmla="*/ 140 w 254"/>
                      <a:gd name="T51" fmla="*/ 139 h 200"/>
                      <a:gd name="T52" fmla="*/ 139 w 254"/>
                      <a:gd name="T53" fmla="*/ 98 h 200"/>
                      <a:gd name="T54" fmla="*/ 137 w 254"/>
                      <a:gd name="T55" fmla="*/ 84 h 200"/>
                      <a:gd name="T56" fmla="*/ 136 w 254"/>
                      <a:gd name="T57" fmla="*/ 79 h 200"/>
                      <a:gd name="T58" fmla="*/ 137 w 254"/>
                      <a:gd name="T59" fmla="*/ 84 h 200"/>
                      <a:gd name="T60" fmla="*/ 139 w 254"/>
                      <a:gd name="T61" fmla="*/ 98 h 200"/>
                      <a:gd name="T62" fmla="*/ 145 w 254"/>
                      <a:gd name="T63" fmla="*/ 136 h 200"/>
                      <a:gd name="T64" fmla="*/ 145 w 254"/>
                      <a:gd name="T65" fmla="*/ 137 h 200"/>
                      <a:gd name="T66" fmla="*/ 145 w 254"/>
                      <a:gd name="T67" fmla="*/ 137 h 200"/>
                      <a:gd name="T68" fmla="*/ 145 w 254"/>
                      <a:gd name="T69" fmla="*/ 142 h 200"/>
                      <a:gd name="T70" fmla="*/ 155 w 254"/>
                      <a:gd name="T71" fmla="*/ 165 h 200"/>
                      <a:gd name="T72" fmla="*/ 170 w 254"/>
                      <a:gd name="T73" fmla="*/ 171 h 200"/>
                      <a:gd name="T74" fmla="*/ 223 w 254"/>
                      <a:gd name="T75" fmla="*/ 155 h 200"/>
                      <a:gd name="T76" fmla="*/ 209 w 254"/>
                      <a:gd name="T77"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4" h="200">
                        <a:moveTo>
                          <a:pt x="209" y="119"/>
                        </a:moveTo>
                        <a:cubicBezTo>
                          <a:pt x="207" y="121"/>
                          <a:pt x="197" y="123"/>
                          <a:pt x="184" y="127"/>
                        </a:cubicBezTo>
                        <a:cubicBezTo>
                          <a:pt x="179" y="94"/>
                          <a:pt x="175" y="64"/>
                          <a:pt x="173" y="55"/>
                        </a:cubicBezTo>
                        <a:cubicBezTo>
                          <a:pt x="170" y="36"/>
                          <a:pt x="153" y="30"/>
                          <a:pt x="144" y="27"/>
                        </a:cubicBezTo>
                        <a:cubicBezTo>
                          <a:pt x="136" y="23"/>
                          <a:pt x="110" y="18"/>
                          <a:pt x="96" y="14"/>
                        </a:cubicBezTo>
                        <a:cubicBezTo>
                          <a:pt x="83" y="10"/>
                          <a:pt x="61" y="4"/>
                          <a:pt x="51" y="2"/>
                        </a:cubicBezTo>
                        <a:cubicBezTo>
                          <a:pt x="41" y="0"/>
                          <a:pt x="21" y="4"/>
                          <a:pt x="18" y="13"/>
                        </a:cubicBezTo>
                        <a:cubicBezTo>
                          <a:pt x="16" y="16"/>
                          <a:pt x="10" y="56"/>
                          <a:pt x="3" y="96"/>
                        </a:cubicBezTo>
                        <a:cubicBezTo>
                          <a:pt x="3" y="96"/>
                          <a:pt x="3" y="96"/>
                          <a:pt x="3" y="96"/>
                        </a:cubicBezTo>
                        <a:cubicBezTo>
                          <a:pt x="2" y="99"/>
                          <a:pt x="2" y="99"/>
                          <a:pt x="2" y="99"/>
                        </a:cubicBezTo>
                        <a:cubicBezTo>
                          <a:pt x="2" y="99"/>
                          <a:pt x="2" y="99"/>
                          <a:pt x="2" y="99"/>
                        </a:cubicBezTo>
                        <a:cubicBezTo>
                          <a:pt x="0" y="109"/>
                          <a:pt x="4" y="116"/>
                          <a:pt x="9" y="118"/>
                        </a:cubicBezTo>
                        <a:cubicBezTo>
                          <a:pt x="14" y="121"/>
                          <a:pt x="20" y="120"/>
                          <a:pt x="26" y="119"/>
                        </a:cubicBezTo>
                        <a:cubicBezTo>
                          <a:pt x="33" y="117"/>
                          <a:pt x="33" y="117"/>
                          <a:pt x="33" y="117"/>
                        </a:cubicBezTo>
                        <a:cubicBezTo>
                          <a:pt x="33" y="117"/>
                          <a:pt x="33" y="117"/>
                          <a:pt x="33" y="117"/>
                        </a:cubicBezTo>
                        <a:cubicBezTo>
                          <a:pt x="34" y="117"/>
                          <a:pt x="35" y="117"/>
                          <a:pt x="36" y="116"/>
                        </a:cubicBezTo>
                        <a:cubicBezTo>
                          <a:pt x="38" y="116"/>
                          <a:pt x="41" y="115"/>
                          <a:pt x="43" y="114"/>
                        </a:cubicBezTo>
                        <a:cubicBezTo>
                          <a:pt x="44" y="76"/>
                          <a:pt x="44" y="76"/>
                          <a:pt x="44" y="76"/>
                        </a:cubicBezTo>
                        <a:cubicBezTo>
                          <a:pt x="43" y="76"/>
                          <a:pt x="42" y="77"/>
                          <a:pt x="41" y="77"/>
                        </a:cubicBezTo>
                        <a:cubicBezTo>
                          <a:pt x="43" y="60"/>
                          <a:pt x="44" y="49"/>
                          <a:pt x="44" y="53"/>
                        </a:cubicBezTo>
                        <a:cubicBezTo>
                          <a:pt x="44" y="59"/>
                          <a:pt x="43" y="123"/>
                          <a:pt x="43" y="171"/>
                        </a:cubicBezTo>
                        <a:cubicBezTo>
                          <a:pt x="44" y="177"/>
                          <a:pt x="47" y="182"/>
                          <a:pt x="53" y="183"/>
                        </a:cubicBezTo>
                        <a:cubicBezTo>
                          <a:pt x="67" y="186"/>
                          <a:pt x="102" y="197"/>
                          <a:pt x="111" y="199"/>
                        </a:cubicBezTo>
                        <a:cubicBezTo>
                          <a:pt x="120" y="200"/>
                          <a:pt x="138" y="190"/>
                          <a:pt x="140" y="177"/>
                        </a:cubicBezTo>
                        <a:cubicBezTo>
                          <a:pt x="140" y="175"/>
                          <a:pt x="140" y="173"/>
                          <a:pt x="140" y="171"/>
                        </a:cubicBezTo>
                        <a:cubicBezTo>
                          <a:pt x="140" y="139"/>
                          <a:pt x="140" y="139"/>
                          <a:pt x="140" y="139"/>
                        </a:cubicBezTo>
                        <a:cubicBezTo>
                          <a:pt x="140" y="124"/>
                          <a:pt x="140" y="111"/>
                          <a:pt x="139" y="98"/>
                        </a:cubicBezTo>
                        <a:cubicBezTo>
                          <a:pt x="138" y="92"/>
                          <a:pt x="137" y="87"/>
                          <a:pt x="137" y="84"/>
                        </a:cubicBezTo>
                        <a:cubicBezTo>
                          <a:pt x="136" y="82"/>
                          <a:pt x="136" y="80"/>
                          <a:pt x="136" y="79"/>
                        </a:cubicBezTo>
                        <a:cubicBezTo>
                          <a:pt x="136" y="80"/>
                          <a:pt x="136" y="82"/>
                          <a:pt x="137" y="84"/>
                        </a:cubicBezTo>
                        <a:cubicBezTo>
                          <a:pt x="138" y="88"/>
                          <a:pt x="138" y="93"/>
                          <a:pt x="139" y="98"/>
                        </a:cubicBezTo>
                        <a:cubicBezTo>
                          <a:pt x="140" y="108"/>
                          <a:pt x="142" y="120"/>
                          <a:pt x="145" y="136"/>
                        </a:cubicBezTo>
                        <a:cubicBezTo>
                          <a:pt x="145" y="136"/>
                          <a:pt x="145" y="137"/>
                          <a:pt x="145" y="137"/>
                        </a:cubicBezTo>
                        <a:cubicBezTo>
                          <a:pt x="145" y="137"/>
                          <a:pt x="145" y="137"/>
                          <a:pt x="145" y="137"/>
                        </a:cubicBezTo>
                        <a:cubicBezTo>
                          <a:pt x="145" y="142"/>
                          <a:pt x="145" y="142"/>
                          <a:pt x="145" y="142"/>
                        </a:cubicBezTo>
                        <a:cubicBezTo>
                          <a:pt x="148" y="154"/>
                          <a:pt x="151" y="161"/>
                          <a:pt x="155" y="165"/>
                        </a:cubicBezTo>
                        <a:cubicBezTo>
                          <a:pt x="159" y="169"/>
                          <a:pt x="164" y="170"/>
                          <a:pt x="170" y="171"/>
                        </a:cubicBezTo>
                        <a:cubicBezTo>
                          <a:pt x="186" y="167"/>
                          <a:pt x="204" y="161"/>
                          <a:pt x="223" y="155"/>
                        </a:cubicBezTo>
                        <a:cubicBezTo>
                          <a:pt x="254" y="147"/>
                          <a:pt x="236" y="110"/>
                          <a:pt x="209" y="119"/>
                        </a:cubicBezTo>
                        <a:close/>
                      </a:path>
                    </a:pathLst>
                  </a:custGeom>
                  <a:solidFill>
                    <a:srgbClr val="FF6600"/>
                  </a:solidFill>
                  <a:ln w="635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sp>
                <p:nvSpPr>
                  <p:cNvPr id="148" name="Freeform 1083"/>
                  <p:cNvSpPr>
                    <a:spLocks noChangeAspect="1"/>
                  </p:cNvSpPr>
                  <p:nvPr/>
                </p:nvSpPr>
                <p:spPr bwMode="gray">
                  <a:xfrm flipH="1">
                    <a:off x="2419" y="2811"/>
                    <a:ext cx="82" cy="52"/>
                  </a:xfrm>
                  <a:custGeom>
                    <a:avLst/>
                    <a:gdLst>
                      <a:gd name="T0" fmla="*/ 30 w 66"/>
                      <a:gd name="T1" fmla="*/ 39 h 41"/>
                      <a:gd name="T2" fmla="*/ 10 w 66"/>
                      <a:gd name="T3" fmla="*/ 23 h 41"/>
                      <a:gd name="T4" fmla="*/ 16 w 66"/>
                      <a:gd name="T5" fmla="*/ 13 h 41"/>
                      <a:gd name="T6" fmla="*/ 54 w 66"/>
                      <a:gd name="T7" fmla="*/ 16 h 41"/>
                      <a:gd name="T8" fmla="*/ 57 w 66"/>
                      <a:gd name="T9" fmla="*/ 29 h 41"/>
                      <a:gd name="T10" fmla="*/ 30 w 66"/>
                      <a:gd name="T11" fmla="*/ 39 h 41"/>
                    </a:gdLst>
                    <a:ahLst/>
                    <a:cxnLst>
                      <a:cxn ang="0">
                        <a:pos x="T0" y="T1"/>
                      </a:cxn>
                      <a:cxn ang="0">
                        <a:pos x="T2" y="T3"/>
                      </a:cxn>
                      <a:cxn ang="0">
                        <a:pos x="T4" y="T5"/>
                      </a:cxn>
                      <a:cxn ang="0">
                        <a:pos x="T6" y="T7"/>
                      </a:cxn>
                      <a:cxn ang="0">
                        <a:pos x="T8" y="T9"/>
                      </a:cxn>
                      <a:cxn ang="0">
                        <a:pos x="T10" y="T11"/>
                      </a:cxn>
                    </a:cxnLst>
                    <a:rect l="0" t="0" r="r" b="b"/>
                    <a:pathLst>
                      <a:path w="66" h="41">
                        <a:moveTo>
                          <a:pt x="30" y="39"/>
                        </a:moveTo>
                        <a:cubicBezTo>
                          <a:pt x="14" y="37"/>
                          <a:pt x="0" y="25"/>
                          <a:pt x="10" y="23"/>
                        </a:cubicBezTo>
                        <a:cubicBezTo>
                          <a:pt x="17" y="21"/>
                          <a:pt x="13" y="16"/>
                          <a:pt x="16" y="13"/>
                        </a:cubicBezTo>
                        <a:cubicBezTo>
                          <a:pt x="18" y="10"/>
                          <a:pt x="54" y="0"/>
                          <a:pt x="54" y="16"/>
                        </a:cubicBezTo>
                        <a:cubicBezTo>
                          <a:pt x="54" y="21"/>
                          <a:pt x="47" y="25"/>
                          <a:pt x="57" y="29"/>
                        </a:cubicBezTo>
                        <a:cubicBezTo>
                          <a:pt x="66" y="33"/>
                          <a:pt x="46" y="41"/>
                          <a:pt x="30" y="39"/>
                        </a:cubicBezTo>
                        <a:close/>
                      </a:path>
                    </a:pathLst>
                  </a:custGeom>
                  <a:solidFill>
                    <a:srgbClr val="FFFFFF"/>
                  </a:solidFill>
                  <a:ln w="6350" cap="flat">
                    <a:solidFill>
                      <a:srgbClr val="000000"/>
                    </a:solidFill>
                    <a:prstDash val="solid"/>
                    <a:miter lim="800000"/>
                    <a:headEnd/>
                    <a:tailEnd/>
                  </a:ln>
                </p:spPr>
                <p:txBody>
                  <a:bodyPr/>
                  <a:lstStyle/>
                  <a:p>
                    <a:endParaRPr lang="es-EC" dirty="0"/>
                  </a:p>
                </p:txBody>
              </p:sp>
              <p:sp>
                <p:nvSpPr>
                  <p:cNvPr id="149" name="Oval 1084"/>
                  <p:cNvSpPr>
                    <a:spLocks noChangeAspect="1" noChangeArrowheads="1"/>
                  </p:cNvSpPr>
                  <p:nvPr/>
                </p:nvSpPr>
                <p:spPr bwMode="gray">
                  <a:xfrm>
                    <a:off x="2402" y="2736"/>
                    <a:ext cx="109" cy="109"/>
                  </a:xfrm>
                  <a:prstGeom prst="ellipse">
                    <a:avLst/>
                  </a:prstGeom>
                  <a:solidFill>
                    <a:schemeClr val="bg1"/>
                  </a:solidFill>
                  <a:ln w="63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grpSp>
          </p:grpSp>
          <p:sp>
            <p:nvSpPr>
              <p:cNvPr id="216" name="Text Box 269"/>
              <p:cNvSpPr txBox="1">
                <a:spLocks noChangeArrowheads="1"/>
              </p:cNvSpPr>
              <p:nvPr/>
            </p:nvSpPr>
            <p:spPr bwMode="gray">
              <a:xfrm>
                <a:off x="-88874" y="5635223"/>
                <a:ext cx="16060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C" sz="1200" noProof="1" smtClean="0"/>
                  <a:t>Creación de Campañas</a:t>
                </a:r>
              </a:p>
              <a:p>
                <a:pPr algn="ctr"/>
                <a:r>
                  <a:rPr lang="es-EC" sz="800" noProof="1" smtClean="0"/>
                  <a:t>(Share Point)</a:t>
                </a:r>
              </a:p>
            </p:txBody>
          </p:sp>
          <p:sp>
            <p:nvSpPr>
              <p:cNvPr id="220" name="219 Triángulo isósceles"/>
              <p:cNvSpPr/>
              <p:nvPr/>
            </p:nvSpPr>
            <p:spPr>
              <a:xfrm rot="18051336" flipV="1">
                <a:off x="402055" y="3880161"/>
                <a:ext cx="425927" cy="1263435"/>
              </a:xfrm>
              <a:prstGeom prst="triangle">
                <a:avLst/>
              </a:prstGeom>
              <a:gradFill flip="none" rotWithShape="1">
                <a:gsLst>
                  <a:gs pos="0">
                    <a:schemeClr val="bg1">
                      <a:lumMod val="75000"/>
                    </a:schemeClr>
                  </a:gs>
                  <a:gs pos="44000">
                    <a:schemeClr val="bg1">
                      <a:lumMod val="65000"/>
                      <a:shade val="67500"/>
                      <a:satMod val="115000"/>
                    </a:schemeClr>
                  </a:gs>
                  <a:gs pos="100000">
                    <a:schemeClr val="bg1">
                      <a:lumMod val="6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57" name="56 Grupo"/>
            <p:cNvGrpSpPr/>
            <p:nvPr/>
          </p:nvGrpSpPr>
          <p:grpSpPr>
            <a:xfrm>
              <a:off x="2121380" y="4451981"/>
              <a:ext cx="241352" cy="70001"/>
              <a:chOff x="2544254" y="2318630"/>
              <a:chExt cx="241352" cy="70001"/>
            </a:xfrm>
          </p:grpSpPr>
          <p:grpSp>
            <p:nvGrpSpPr>
              <p:cNvPr id="102" name="Gruppieren 181"/>
              <p:cNvGrpSpPr>
                <a:grpSpLocks/>
              </p:cNvGrpSpPr>
              <p:nvPr/>
            </p:nvGrpSpPr>
            <p:grpSpPr bwMode="auto">
              <a:xfrm>
                <a:off x="2775771" y="2318630"/>
                <a:ext cx="9835" cy="22836"/>
                <a:chOff x="1318179" y="5194053"/>
                <a:chExt cx="45759" cy="100541"/>
              </a:xfrm>
            </p:grpSpPr>
            <p:sp>
              <p:nvSpPr>
                <p:cNvPr id="130" name="Freeform 26"/>
                <p:cNvSpPr>
                  <a:spLocks/>
                </p:cNvSpPr>
                <p:nvPr/>
              </p:nvSpPr>
              <p:spPr bwMode="auto">
                <a:xfrm>
                  <a:off x="1318179" y="5194053"/>
                  <a:ext cx="45759" cy="45702"/>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6"/>
                        <a:pt x="0" y="3"/>
                        <a:pt x="2" y="2"/>
                      </a:cubicBezTo>
                      <a:cubicBezTo>
                        <a:pt x="4" y="0"/>
                        <a:pt x="7" y="1"/>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sp>
              <p:nvSpPr>
                <p:cNvPr id="131" name="Freeform 27"/>
                <p:cNvSpPr>
                  <a:spLocks/>
                </p:cNvSpPr>
                <p:nvPr/>
              </p:nvSpPr>
              <p:spPr bwMode="auto">
                <a:xfrm>
                  <a:off x="1318179" y="5248892"/>
                  <a:ext cx="45759" cy="45702"/>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2"/>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grpSp>
          <p:grpSp>
            <p:nvGrpSpPr>
              <p:cNvPr id="72" name="Gruppieren 181"/>
              <p:cNvGrpSpPr>
                <a:grpSpLocks/>
              </p:cNvGrpSpPr>
              <p:nvPr/>
            </p:nvGrpSpPr>
            <p:grpSpPr bwMode="auto">
              <a:xfrm flipH="1">
                <a:off x="2544254" y="2365796"/>
                <a:ext cx="9835" cy="22835"/>
                <a:chOff x="1318179" y="5188725"/>
                <a:chExt cx="45759" cy="101134"/>
              </a:xfrm>
            </p:grpSpPr>
            <p:sp>
              <p:nvSpPr>
                <p:cNvPr id="100" name="Freeform 26"/>
                <p:cNvSpPr>
                  <a:spLocks/>
                </p:cNvSpPr>
                <p:nvPr/>
              </p:nvSpPr>
              <p:spPr bwMode="auto">
                <a:xfrm>
                  <a:off x="1318179" y="5188725"/>
                  <a:ext cx="45759" cy="45969"/>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6"/>
                        <a:pt x="0" y="3"/>
                        <a:pt x="2" y="2"/>
                      </a:cubicBezTo>
                      <a:cubicBezTo>
                        <a:pt x="4" y="0"/>
                        <a:pt x="7" y="1"/>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sp>
              <p:nvSpPr>
                <p:cNvPr id="101" name="Freeform 27"/>
                <p:cNvSpPr>
                  <a:spLocks/>
                </p:cNvSpPr>
                <p:nvPr/>
              </p:nvSpPr>
              <p:spPr bwMode="auto">
                <a:xfrm>
                  <a:off x="1318179" y="5243890"/>
                  <a:ext cx="45759" cy="45969"/>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2"/>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grpSp>
        </p:grpSp>
        <p:grpSp>
          <p:nvGrpSpPr>
            <p:cNvPr id="409" name="408 Grupo"/>
            <p:cNvGrpSpPr/>
            <p:nvPr/>
          </p:nvGrpSpPr>
          <p:grpSpPr>
            <a:xfrm flipH="1">
              <a:off x="3661530" y="4019159"/>
              <a:ext cx="259037" cy="70003"/>
              <a:chOff x="986124" y="2624788"/>
              <a:chExt cx="241351" cy="70003"/>
            </a:xfrm>
          </p:grpSpPr>
          <p:grpSp>
            <p:nvGrpSpPr>
              <p:cNvPr id="458" name="Gruppieren 181"/>
              <p:cNvGrpSpPr>
                <a:grpSpLocks/>
              </p:cNvGrpSpPr>
              <p:nvPr/>
            </p:nvGrpSpPr>
            <p:grpSpPr bwMode="auto">
              <a:xfrm>
                <a:off x="1217640" y="2624788"/>
                <a:ext cx="9835" cy="22836"/>
                <a:chOff x="1318179" y="5194053"/>
                <a:chExt cx="45759" cy="100541"/>
              </a:xfrm>
            </p:grpSpPr>
            <p:sp>
              <p:nvSpPr>
                <p:cNvPr id="486" name="Freeform 26"/>
                <p:cNvSpPr>
                  <a:spLocks/>
                </p:cNvSpPr>
                <p:nvPr/>
              </p:nvSpPr>
              <p:spPr bwMode="auto">
                <a:xfrm>
                  <a:off x="1318179" y="5194053"/>
                  <a:ext cx="45759" cy="45702"/>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6"/>
                        <a:pt x="0" y="3"/>
                        <a:pt x="2" y="2"/>
                      </a:cubicBezTo>
                      <a:cubicBezTo>
                        <a:pt x="4" y="0"/>
                        <a:pt x="7" y="1"/>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sp>
              <p:nvSpPr>
                <p:cNvPr id="487" name="Freeform 27"/>
                <p:cNvSpPr>
                  <a:spLocks/>
                </p:cNvSpPr>
                <p:nvPr/>
              </p:nvSpPr>
              <p:spPr bwMode="auto">
                <a:xfrm>
                  <a:off x="1318179" y="5248892"/>
                  <a:ext cx="45759" cy="45702"/>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2"/>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grpSp>
          <p:grpSp>
            <p:nvGrpSpPr>
              <p:cNvPr id="423" name="Gruppieren 181"/>
              <p:cNvGrpSpPr>
                <a:grpSpLocks/>
              </p:cNvGrpSpPr>
              <p:nvPr/>
            </p:nvGrpSpPr>
            <p:grpSpPr bwMode="auto">
              <a:xfrm flipH="1">
                <a:off x="986124" y="2671956"/>
                <a:ext cx="9835" cy="22835"/>
                <a:chOff x="1318179" y="5188725"/>
                <a:chExt cx="45759" cy="101134"/>
              </a:xfrm>
            </p:grpSpPr>
            <p:sp>
              <p:nvSpPr>
                <p:cNvPr id="451" name="Freeform 26"/>
                <p:cNvSpPr>
                  <a:spLocks/>
                </p:cNvSpPr>
                <p:nvPr/>
              </p:nvSpPr>
              <p:spPr bwMode="auto">
                <a:xfrm>
                  <a:off x="1318179" y="5188725"/>
                  <a:ext cx="45759" cy="45969"/>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6"/>
                        <a:pt x="0" y="3"/>
                        <a:pt x="2" y="2"/>
                      </a:cubicBezTo>
                      <a:cubicBezTo>
                        <a:pt x="4" y="0"/>
                        <a:pt x="7" y="1"/>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sp>
              <p:nvSpPr>
                <p:cNvPr id="452" name="Freeform 27"/>
                <p:cNvSpPr>
                  <a:spLocks/>
                </p:cNvSpPr>
                <p:nvPr/>
              </p:nvSpPr>
              <p:spPr bwMode="auto">
                <a:xfrm>
                  <a:off x="1318179" y="5243890"/>
                  <a:ext cx="45759" cy="45969"/>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2"/>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grpSp>
        </p:grpSp>
        <p:sp>
          <p:nvSpPr>
            <p:cNvPr id="489" name="Oval 1468"/>
            <p:cNvSpPr>
              <a:spLocks noChangeArrowheads="1"/>
            </p:cNvSpPr>
            <p:nvPr/>
          </p:nvSpPr>
          <p:spPr bwMode="gray">
            <a:xfrm>
              <a:off x="3786536" y="4448003"/>
              <a:ext cx="111174" cy="10907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800" b="1" dirty="0" smtClean="0">
                  <a:solidFill>
                    <a:schemeClr val="bg1"/>
                  </a:solidFill>
                </a:rPr>
                <a:t>3</a:t>
              </a:r>
              <a:endParaRPr lang="de-DE" sz="800" b="1" dirty="0">
                <a:solidFill>
                  <a:schemeClr val="bg1"/>
                </a:solidFill>
              </a:endParaRPr>
            </a:p>
          </p:txBody>
        </p:sp>
        <p:grpSp>
          <p:nvGrpSpPr>
            <p:cNvPr id="2" name="1 Grupo"/>
            <p:cNvGrpSpPr/>
            <p:nvPr/>
          </p:nvGrpSpPr>
          <p:grpSpPr>
            <a:xfrm>
              <a:off x="2122140" y="3581139"/>
              <a:ext cx="6075569" cy="1312187"/>
              <a:chOff x="4626637" y="4229211"/>
              <a:chExt cx="6075569" cy="1312187"/>
            </a:xfrm>
          </p:grpSpPr>
          <p:sp>
            <p:nvSpPr>
              <p:cNvPr id="53" name="Text Box 1445"/>
              <p:cNvSpPr txBox="1">
                <a:spLocks noChangeArrowheads="1"/>
              </p:cNvSpPr>
              <p:nvPr/>
            </p:nvSpPr>
            <p:spPr bwMode="gray">
              <a:xfrm>
                <a:off x="9318622" y="4836955"/>
                <a:ext cx="13835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C" sz="1200" noProof="1" smtClean="0"/>
                  <a:t>Distribuir Campaña</a:t>
                </a:r>
              </a:p>
              <a:p>
                <a:pPr algn="ctr"/>
                <a:r>
                  <a:rPr lang="es-EC" sz="800" noProof="1" smtClean="0"/>
                  <a:t>(Ejecución operativa)</a:t>
                </a:r>
              </a:p>
            </p:txBody>
          </p:sp>
          <p:grpSp>
            <p:nvGrpSpPr>
              <p:cNvPr id="224" name="223 Grupo"/>
              <p:cNvGrpSpPr/>
              <p:nvPr/>
            </p:nvGrpSpPr>
            <p:grpSpPr>
              <a:xfrm flipH="1">
                <a:off x="7563509" y="4229211"/>
                <a:ext cx="259037" cy="70001"/>
                <a:chOff x="986124" y="2624790"/>
                <a:chExt cx="241351" cy="70001"/>
              </a:xfrm>
            </p:grpSpPr>
            <p:grpSp>
              <p:nvGrpSpPr>
                <p:cNvPr id="269" name="Gruppieren 181"/>
                <p:cNvGrpSpPr>
                  <a:grpSpLocks/>
                </p:cNvGrpSpPr>
                <p:nvPr/>
              </p:nvGrpSpPr>
              <p:grpSpPr bwMode="auto">
                <a:xfrm>
                  <a:off x="1217640" y="2624790"/>
                  <a:ext cx="9835" cy="22836"/>
                  <a:chOff x="1318179" y="5194053"/>
                  <a:chExt cx="45759" cy="100541"/>
                </a:xfrm>
              </p:grpSpPr>
              <p:sp>
                <p:nvSpPr>
                  <p:cNvPr id="297" name="Freeform 26"/>
                  <p:cNvSpPr>
                    <a:spLocks/>
                  </p:cNvSpPr>
                  <p:nvPr/>
                </p:nvSpPr>
                <p:spPr bwMode="auto">
                  <a:xfrm>
                    <a:off x="1318179" y="5194053"/>
                    <a:ext cx="45759" cy="45702"/>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6"/>
                          <a:pt x="0" y="3"/>
                          <a:pt x="2" y="2"/>
                        </a:cubicBezTo>
                        <a:cubicBezTo>
                          <a:pt x="4" y="0"/>
                          <a:pt x="7" y="1"/>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sp>
                <p:nvSpPr>
                  <p:cNvPr id="298" name="Freeform 27"/>
                  <p:cNvSpPr>
                    <a:spLocks/>
                  </p:cNvSpPr>
                  <p:nvPr/>
                </p:nvSpPr>
                <p:spPr bwMode="auto">
                  <a:xfrm>
                    <a:off x="1318179" y="5248892"/>
                    <a:ext cx="45759" cy="45702"/>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2"/>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grpSp>
            <p:grpSp>
              <p:nvGrpSpPr>
                <p:cNvPr id="234" name="Gruppieren 181"/>
                <p:cNvGrpSpPr>
                  <a:grpSpLocks/>
                </p:cNvGrpSpPr>
                <p:nvPr/>
              </p:nvGrpSpPr>
              <p:grpSpPr bwMode="auto">
                <a:xfrm flipH="1">
                  <a:off x="986124" y="2671956"/>
                  <a:ext cx="9835" cy="22835"/>
                  <a:chOff x="1318179" y="5188725"/>
                  <a:chExt cx="45759" cy="101134"/>
                </a:xfrm>
              </p:grpSpPr>
              <p:sp>
                <p:nvSpPr>
                  <p:cNvPr id="262" name="Freeform 26"/>
                  <p:cNvSpPr>
                    <a:spLocks/>
                  </p:cNvSpPr>
                  <p:nvPr/>
                </p:nvSpPr>
                <p:spPr bwMode="auto">
                  <a:xfrm>
                    <a:off x="1318179" y="5188725"/>
                    <a:ext cx="45759" cy="45969"/>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6"/>
                          <a:pt x="0" y="3"/>
                          <a:pt x="2" y="2"/>
                        </a:cubicBezTo>
                        <a:cubicBezTo>
                          <a:pt x="4" y="0"/>
                          <a:pt x="7" y="1"/>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sp>
                <p:nvSpPr>
                  <p:cNvPr id="263" name="Freeform 27"/>
                  <p:cNvSpPr>
                    <a:spLocks/>
                  </p:cNvSpPr>
                  <p:nvPr/>
                </p:nvSpPr>
                <p:spPr bwMode="auto">
                  <a:xfrm>
                    <a:off x="1318179" y="5243890"/>
                    <a:ext cx="45759" cy="45969"/>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2"/>
                          <a:pt x="9" y="4"/>
                        </a:cubicBezTo>
                        <a:cubicBezTo>
                          <a:pt x="11" y="7"/>
                          <a:pt x="11" y="10"/>
                          <a:pt x="9" y="12"/>
                        </a:cubicBezTo>
                        <a:close/>
                      </a:path>
                    </a:pathLst>
                  </a:custGeom>
                  <a:gradFill flip="none" rotWithShape="1">
                    <a:gsLst>
                      <a:gs pos="0">
                        <a:srgbClr val="92D050"/>
                      </a:gs>
                      <a:gs pos="100000">
                        <a:srgbClr val="00B050">
                          <a:alpha val="50000"/>
                        </a:srgbClr>
                      </a:gs>
                    </a:gsLst>
                    <a:path path="shape">
                      <a:fillToRect l="50000" t="50000" r="50000" b="50000"/>
                    </a:path>
                    <a:tileRect/>
                  </a:gradFill>
                  <a:ln w="14288" cap="flat">
                    <a:noFill/>
                    <a:prstDash val="solid"/>
                    <a:miter lim="800000"/>
                    <a:headEnd/>
                    <a:tailEnd/>
                  </a:ln>
                </p:spPr>
                <p:txBody>
                  <a:bodyPr/>
                  <a:lstStyle/>
                  <a:p>
                    <a:pPr>
                      <a:defRPr/>
                    </a:pPr>
                    <a:endParaRPr lang="de-DE"/>
                  </a:p>
                </p:txBody>
              </p:sp>
            </p:grpSp>
          </p:grpSp>
          <p:sp>
            <p:nvSpPr>
              <p:cNvPr id="309" name="Text Box 724"/>
              <p:cNvSpPr txBox="1">
                <a:spLocks noChangeArrowheads="1"/>
              </p:cNvSpPr>
              <p:nvPr/>
            </p:nvSpPr>
            <p:spPr bwMode="gray">
              <a:xfrm>
                <a:off x="4626637" y="5310566"/>
                <a:ext cx="81227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C" sz="900" noProof="1" smtClean="0"/>
                  <a:t>Segmentos / </a:t>
                </a:r>
                <a:endParaRPr lang="es-EC" sz="900" noProof="1">
                  <a:solidFill>
                    <a:schemeClr val="bg1"/>
                  </a:solidFill>
                </a:endParaRPr>
              </a:p>
            </p:txBody>
          </p:sp>
          <p:sp>
            <p:nvSpPr>
              <p:cNvPr id="314" name="Oval 1468"/>
              <p:cNvSpPr>
                <a:spLocks noChangeArrowheads="1"/>
              </p:cNvSpPr>
              <p:nvPr/>
            </p:nvSpPr>
            <p:spPr bwMode="gray">
              <a:xfrm>
                <a:off x="7552391" y="4731925"/>
                <a:ext cx="111174" cy="10907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800" b="1" dirty="0">
                    <a:solidFill>
                      <a:schemeClr val="bg1"/>
                    </a:solidFill>
                  </a:rPr>
                  <a:t>3</a:t>
                </a:r>
              </a:p>
            </p:txBody>
          </p:sp>
        </p:grpSp>
        <p:grpSp>
          <p:nvGrpSpPr>
            <p:cNvPr id="8" name="7 Grupo"/>
            <p:cNvGrpSpPr/>
            <p:nvPr/>
          </p:nvGrpSpPr>
          <p:grpSpPr>
            <a:xfrm>
              <a:off x="4940632" y="3615918"/>
              <a:ext cx="1798890" cy="1550213"/>
              <a:chOff x="5151433" y="3534997"/>
              <a:chExt cx="1798890" cy="1550213"/>
            </a:xfrm>
          </p:grpSpPr>
          <p:sp>
            <p:nvSpPr>
              <p:cNvPr id="305" name="Text Box 269"/>
              <p:cNvSpPr txBox="1">
                <a:spLocks noChangeArrowheads="1"/>
              </p:cNvSpPr>
              <p:nvPr/>
            </p:nvSpPr>
            <p:spPr bwMode="gray">
              <a:xfrm>
                <a:off x="5151433" y="4500435"/>
                <a:ext cx="17988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C" sz="1200" noProof="1" smtClean="0"/>
                  <a:t>Publicos Objetivos  y </a:t>
                </a:r>
              </a:p>
              <a:p>
                <a:r>
                  <a:rPr lang="es-EC" sz="1200" noProof="1" smtClean="0"/>
                  <a:t>Modelo de Campañas</a:t>
                </a:r>
              </a:p>
              <a:p>
                <a:r>
                  <a:rPr lang="es-EC" sz="800" noProof="1" smtClean="0"/>
                  <a:t>(Generación y Medición de Campañas)</a:t>
                </a:r>
                <a:endParaRPr lang="es-EC" sz="800" noProof="1"/>
              </a:p>
            </p:txBody>
          </p:sp>
          <p:sp>
            <p:nvSpPr>
              <p:cNvPr id="315" name="Oval 1468"/>
              <p:cNvSpPr>
                <a:spLocks noChangeArrowheads="1"/>
              </p:cNvSpPr>
              <p:nvPr/>
            </p:nvSpPr>
            <p:spPr bwMode="gray">
              <a:xfrm>
                <a:off x="6763628" y="3534997"/>
                <a:ext cx="111174" cy="10907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800" b="1" dirty="0">
                    <a:solidFill>
                      <a:schemeClr val="bg1"/>
                    </a:solidFill>
                  </a:rPr>
                  <a:t>4</a:t>
                </a:r>
              </a:p>
            </p:txBody>
          </p:sp>
        </p:grpSp>
        <p:grpSp>
          <p:nvGrpSpPr>
            <p:cNvPr id="9" name="8 Grupo"/>
            <p:cNvGrpSpPr/>
            <p:nvPr/>
          </p:nvGrpSpPr>
          <p:grpSpPr>
            <a:xfrm>
              <a:off x="6990206" y="1388523"/>
              <a:ext cx="2190306" cy="2450216"/>
              <a:chOff x="6990206" y="1388523"/>
              <a:chExt cx="2190306" cy="2450216"/>
            </a:xfrm>
          </p:grpSpPr>
          <p:grpSp>
            <p:nvGrpSpPr>
              <p:cNvPr id="380" name="379 Grupo"/>
              <p:cNvGrpSpPr/>
              <p:nvPr/>
            </p:nvGrpSpPr>
            <p:grpSpPr>
              <a:xfrm>
                <a:off x="6990206" y="2544652"/>
                <a:ext cx="2190306" cy="1294087"/>
                <a:chOff x="5937675" y="2907320"/>
                <a:chExt cx="2190306" cy="1294087"/>
              </a:xfrm>
            </p:grpSpPr>
            <p:sp>
              <p:nvSpPr>
                <p:cNvPr id="381" name="Freeform 83"/>
                <p:cNvSpPr>
                  <a:spLocks/>
                </p:cNvSpPr>
                <p:nvPr/>
              </p:nvSpPr>
              <p:spPr bwMode="gray">
                <a:xfrm>
                  <a:off x="5937675" y="3126087"/>
                  <a:ext cx="2046290" cy="549275"/>
                </a:xfrm>
                <a:custGeom>
                  <a:avLst/>
                  <a:gdLst>
                    <a:gd name="T0" fmla="*/ 0 w 161"/>
                    <a:gd name="T1" fmla="*/ 22 h 44"/>
                    <a:gd name="T2" fmla="*/ 81 w 161"/>
                    <a:gd name="T3" fmla="*/ 0 h 44"/>
                    <a:gd name="T4" fmla="*/ 161 w 161"/>
                    <a:gd name="T5" fmla="*/ 22 h 44"/>
                    <a:gd name="T6" fmla="*/ 81 w 161"/>
                    <a:gd name="T7" fmla="*/ 44 h 44"/>
                    <a:gd name="T8" fmla="*/ 0 w 161"/>
                    <a:gd name="T9" fmla="*/ 22 h 44"/>
                  </a:gdLst>
                  <a:ahLst/>
                  <a:cxnLst>
                    <a:cxn ang="0">
                      <a:pos x="T0" y="T1"/>
                    </a:cxn>
                    <a:cxn ang="0">
                      <a:pos x="T2" y="T3"/>
                    </a:cxn>
                    <a:cxn ang="0">
                      <a:pos x="T4" y="T5"/>
                    </a:cxn>
                    <a:cxn ang="0">
                      <a:pos x="T6" y="T7"/>
                    </a:cxn>
                    <a:cxn ang="0">
                      <a:pos x="T8" y="T9"/>
                    </a:cxn>
                  </a:cxnLst>
                  <a:rect l="0" t="0" r="r" b="b"/>
                  <a:pathLst>
                    <a:path w="161" h="44">
                      <a:moveTo>
                        <a:pt x="0" y="22"/>
                      </a:moveTo>
                      <a:lnTo>
                        <a:pt x="81" y="0"/>
                      </a:lnTo>
                      <a:lnTo>
                        <a:pt x="161" y="22"/>
                      </a:lnTo>
                      <a:lnTo>
                        <a:pt x="81" y="44"/>
                      </a:lnTo>
                      <a:lnTo>
                        <a:pt x="0" y="22"/>
                      </a:lnTo>
                      <a:close/>
                    </a:path>
                  </a:pathLst>
                </a:custGeom>
                <a:gradFill>
                  <a:gsLst>
                    <a:gs pos="0">
                      <a:schemeClr val="accent5">
                        <a:lumMod val="60000"/>
                        <a:lumOff val="40000"/>
                      </a:schemeClr>
                    </a:gs>
                    <a:gs pos="100000">
                      <a:schemeClr val="accent5">
                        <a:lumMod val="75000"/>
                      </a:schemeClr>
                    </a:gs>
                  </a:gsLst>
                  <a:lin ang="5400000" scaled="1"/>
                </a:gradFill>
                <a:ln w="19050" cap="flat" cmpd="sng">
                  <a:solidFill>
                    <a:schemeClr val="bg1"/>
                  </a:solidFill>
                  <a:prstDash val="solid"/>
                  <a:miter lim="800000"/>
                  <a:headEnd type="none" w="med" len="med"/>
                  <a:tailEnd type="none" w="med" len="med"/>
                </a:ln>
                <a:effectLst>
                  <a:outerShdw dist="25400" dir="5400000" algn="ctr" rotWithShape="0">
                    <a:srgbClr val="808080"/>
                  </a:outerShdw>
                </a:effectLst>
              </p:spPr>
              <p:txBody>
                <a:bodyPr/>
                <a:lstStyle/>
                <a:p>
                  <a:endParaRPr lang="es-EC" dirty="0"/>
                </a:p>
              </p:txBody>
            </p:sp>
            <p:sp>
              <p:nvSpPr>
                <p:cNvPr id="382" name="Text Box 269"/>
                <p:cNvSpPr txBox="1">
                  <a:spLocks noChangeArrowheads="1"/>
                </p:cNvSpPr>
                <p:nvPr/>
              </p:nvSpPr>
              <p:spPr bwMode="gray">
                <a:xfrm>
                  <a:off x="6737408" y="3801297"/>
                  <a:ext cx="13905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C" sz="1200" noProof="1" smtClean="0"/>
                    <a:t>Medición/Reportes</a:t>
                  </a:r>
                </a:p>
                <a:p>
                  <a:r>
                    <a:rPr lang="es-EC" sz="800" noProof="1" smtClean="0"/>
                    <a:t>(Clik View)</a:t>
                  </a:r>
                  <a:endParaRPr lang="es-EC" sz="800" noProof="1"/>
                </a:p>
              </p:txBody>
            </p:sp>
            <p:grpSp>
              <p:nvGrpSpPr>
                <p:cNvPr id="383" name="382 Grupo"/>
                <p:cNvGrpSpPr/>
                <p:nvPr/>
              </p:nvGrpSpPr>
              <p:grpSpPr>
                <a:xfrm>
                  <a:off x="7474184" y="3514759"/>
                  <a:ext cx="519672" cy="199889"/>
                  <a:chOff x="5940402" y="4009816"/>
                  <a:chExt cx="519672" cy="199889"/>
                </a:xfrm>
              </p:grpSpPr>
              <p:sp>
                <p:nvSpPr>
                  <p:cNvPr id="393" name="Line 1439"/>
                  <p:cNvSpPr>
                    <a:spLocks noChangeShapeType="1"/>
                  </p:cNvSpPr>
                  <p:nvPr/>
                </p:nvSpPr>
                <p:spPr bwMode="gray">
                  <a:xfrm rot="10800000">
                    <a:off x="6432479" y="4097740"/>
                    <a:ext cx="27595" cy="111965"/>
                  </a:xfrm>
                  <a:prstGeom prst="line">
                    <a:avLst/>
                  </a:prstGeom>
                  <a:noFill/>
                  <a:ln w="12700">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sp>
                <p:nvSpPr>
                  <p:cNvPr id="394" name="Line 1440"/>
                  <p:cNvSpPr>
                    <a:spLocks noChangeShapeType="1"/>
                  </p:cNvSpPr>
                  <p:nvPr/>
                </p:nvSpPr>
                <p:spPr bwMode="gray">
                  <a:xfrm rot="10800000">
                    <a:off x="5940402" y="4009816"/>
                    <a:ext cx="492078" cy="75852"/>
                  </a:xfrm>
                  <a:prstGeom prst="line">
                    <a:avLst/>
                  </a:prstGeom>
                  <a:noFill/>
                  <a:ln w="12700">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grpSp>
            <p:sp>
              <p:nvSpPr>
                <p:cNvPr id="384" name="Text Box 724"/>
                <p:cNvSpPr txBox="1">
                  <a:spLocks noChangeArrowheads="1"/>
                </p:cNvSpPr>
                <p:nvPr/>
              </p:nvSpPr>
              <p:spPr bwMode="gray">
                <a:xfrm>
                  <a:off x="6313351" y="3341853"/>
                  <a:ext cx="11673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C" sz="800" noProof="1" smtClean="0"/>
                    <a:t>Gestión de Información</a:t>
                  </a:r>
                  <a:endParaRPr lang="es-EC" sz="800" noProof="1">
                    <a:solidFill>
                      <a:schemeClr val="bg1"/>
                    </a:solidFill>
                  </a:endParaRPr>
                </a:p>
              </p:txBody>
            </p:sp>
            <p:pic>
              <p:nvPicPr>
                <p:cNvPr id="38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8080" y="2907320"/>
                  <a:ext cx="361288" cy="49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9344" y="3088624"/>
                  <a:ext cx="229708" cy="27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7" name="Oval 1468"/>
                <p:cNvSpPr>
                  <a:spLocks noChangeArrowheads="1"/>
                </p:cNvSpPr>
                <p:nvPr/>
              </p:nvSpPr>
              <p:spPr bwMode="gray">
                <a:xfrm>
                  <a:off x="6763628" y="3534997"/>
                  <a:ext cx="111174" cy="10907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800" b="1" dirty="0">
                      <a:solidFill>
                        <a:schemeClr val="bg1"/>
                      </a:solidFill>
                    </a:rPr>
                    <a:t>5</a:t>
                  </a:r>
                </a:p>
              </p:txBody>
            </p:sp>
          </p:grpSp>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0107" y="1932262"/>
                <a:ext cx="1402596"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4839" y="1388523"/>
                <a:ext cx="1417864" cy="49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8998" y="2313592"/>
              <a:ext cx="299318" cy="28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2 Marcador de contenido"/>
          <p:cNvSpPr txBox="1">
            <a:spLocks/>
          </p:cNvSpPr>
          <p:nvPr/>
        </p:nvSpPr>
        <p:spPr>
          <a:xfrm>
            <a:off x="275376" y="1010345"/>
            <a:ext cx="8229600" cy="5001419"/>
          </a:xfrm>
          <a:prstGeom prst="rect">
            <a:avLst/>
          </a:prstGeom>
        </p:spPr>
        <p:txBody>
          <a:bodyPr/>
          <a:lstStyle>
            <a:lvl1pPr marL="0" indent="0" algn="ctr" rtl="0" eaLnBrk="1" fontAlgn="base" hangingPunct="1">
              <a:spcBef>
                <a:spcPct val="20000"/>
              </a:spcBef>
              <a:spcAft>
                <a:spcPct val="0"/>
              </a:spcAft>
              <a:buFont typeface="Arial" charset="0"/>
              <a:buNone/>
              <a:defRPr sz="3200" kern="1200">
                <a:solidFill>
                  <a:schemeClr val="tx1">
                    <a:lumMod val="75000"/>
                    <a:lumOff val="25000"/>
                  </a:schemeClr>
                </a:solidFill>
                <a:latin typeface="Times New Roman" pitchFamily="18" charset="0"/>
                <a:ea typeface="+mn-ea"/>
                <a:cs typeface="Times New Roman" pitchFamily="18"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s-EC" sz="2400" b="1" dirty="0" smtClean="0">
              <a:solidFill>
                <a:schemeClr val="tx1"/>
              </a:solidFill>
              <a:latin typeface="+mj-lt"/>
            </a:endParaRPr>
          </a:p>
        </p:txBody>
      </p:sp>
      <p:sp>
        <p:nvSpPr>
          <p:cNvPr id="3" name="2 CuadroTexto"/>
          <p:cNvSpPr txBox="1"/>
          <p:nvPr/>
        </p:nvSpPr>
        <p:spPr>
          <a:xfrm>
            <a:off x="4246160" y="404664"/>
            <a:ext cx="4286280" cy="461665"/>
          </a:xfrm>
          <a:prstGeom prst="rect">
            <a:avLst/>
          </a:prstGeom>
          <a:noFill/>
        </p:spPr>
        <p:txBody>
          <a:bodyPr wrap="square" rtlCol="0">
            <a:spAutoFit/>
          </a:bodyPr>
          <a:lstStyle/>
          <a:p>
            <a:pPr algn="ctr"/>
            <a:r>
              <a:rPr lang="es-EC" sz="2400" b="1" dirty="0" smtClean="0">
                <a:solidFill>
                  <a:schemeClr val="bg1"/>
                </a:solidFill>
              </a:rPr>
              <a:t>MODELO DE CAMPAÑAS</a:t>
            </a:r>
          </a:p>
        </p:txBody>
      </p:sp>
      <p:graphicFrame>
        <p:nvGraphicFramePr>
          <p:cNvPr id="14" name="13 Diagrama">
            <a:hlinkClick r:id="rId10" action="ppaction://hlinksldjump"/>
          </p:cNvPr>
          <p:cNvGraphicFramePr/>
          <p:nvPr>
            <p:extLst/>
          </p:nvPr>
        </p:nvGraphicFramePr>
        <p:xfrm>
          <a:off x="10342" y="4272839"/>
          <a:ext cx="9036045" cy="4064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6" name="Imagen 5"/>
          <p:cNvPicPr>
            <a:picLocks noChangeAspect="1"/>
          </p:cNvPicPr>
          <p:nvPr/>
        </p:nvPicPr>
        <p:blipFill>
          <a:blip r:embed="rId16"/>
          <a:stretch>
            <a:fillRect/>
          </a:stretch>
        </p:blipFill>
        <p:spPr>
          <a:xfrm>
            <a:off x="-12369" y="2708920"/>
            <a:ext cx="1560765" cy="1295480"/>
          </a:xfrm>
          <a:prstGeom prst="rect">
            <a:avLst/>
          </a:prstGeom>
        </p:spPr>
      </p:pic>
      <p:sp>
        <p:nvSpPr>
          <p:cNvPr id="398" name="Line 1440"/>
          <p:cNvSpPr>
            <a:spLocks noChangeShapeType="1"/>
          </p:cNvSpPr>
          <p:nvPr/>
        </p:nvSpPr>
        <p:spPr bwMode="gray">
          <a:xfrm rot="10800000">
            <a:off x="3638089" y="4493643"/>
            <a:ext cx="492078" cy="75852"/>
          </a:xfrm>
          <a:prstGeom prst="line">
            <a:avLst/>
          </a:prstGeom>
          <a:noFill/>
          <a:ln w="12700">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sp>
        <p:nvSpPr>
          <p:cNvPr id="399" name="Line 1439"/>
          <p:cNvSpPr>
            <a:spLocks noChangeShapeType="1"/>
          </p:cNvSpPr>
          <p:nvPr/>
        </p:nvSpPr>
        <p:spPr bwMode="gray">
          <a:xfrm rot="10800000">
            <a:off x="4162949" y="4632033"/>
            <a:ext cx="27595" cy="111965"/>
          </a:xfrm>
          <a:prstGeom prst="line">
            <a:avLst/>
          </a:prstGeom>
          <a:noFill/>
          <a:ln w="12700">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dirty="0"/>
          </a:p>
        </p:txBody>
      </p:sp>
      <p:sp>
        <p:nvSpPr>
          <p:cNvPr id="400" name="Text Box 1445"/>
          <p:cNvSpPr txBox="1">
            <a:spLocks noChangeArrowheads="1"/>
          </p:cNvSpPr>
          <p:nvPr/>
        </p:nvSpPr>
        <p:spPr bwMode="gray">
          <a:xfrm>
            <a:off x="3181426" y="4795032"/>
            <a:ext cx="15704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C" sz="1200" noProof="1" smtClean="0"/>
              <a:t>Definición Canal y P.O.</a:t>
            </a:r>
          </a:p>
          <a:p>
            <a:pPr algn="ctr"/>
            <a:r>
              <a:rPr lang="es-EC" sz="800" noProof="1" smtClean="0"/>
              <a:t>(Share Point)</a:t>
            </a:r>
          </a:p>
        </p:txBody>
      </p:sp>
      <p:sp>
        <p:nvSpPr>
          <p:cNvPr id="491" name="Oval 1468"/>
          <p:cNvSpPr>
            <a:spLocks noChangeArrowheads="1"/>
          </p:cNvSpPr>
          <p:nvPr/>
        </p:nvSpPr>
        <p:spPr bwMode="gray">
          <a:xfrm>
            <a:off x="4903153" y="3895994"/>
            <a:ext cx="111174" cy="10907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800" b="1" dirty="0" smtClean="0">
                <a:solidFill>
                  <a:schemeClr val="bg1"/>
                </a:solidFill>
              </a:rPr>
              <a:t>3</a:t>
            </a:r>
            <a:endParaRPr lang="de-DE" sz="800" b="1" dirty="0">
              <a:solidFill>
                <a:schemeClr val="bg1"/>
              </a:solidFill>
            </a:endParaRPr>
          </a:p>
        </p:txBody>
      </p:sp>
      <p:pic>
        <p:nvPicPr>
          <p:cNvPr id="16" name="Imagen 15"/>
          <p:cNvPicPr>
            <a:picLocks noChangeAspect="1"/>
          </p:cNvPicPr>
          <p:nvPr/>
        </p:nvPicPr>
        <p:blipFill>
          <a:blip r:embed="rId17"/>
          <a:stretch>
            <a:fillRect/>
          </a:stretch>
        </p:blipFill>
        <p:spPr>
          <a:xfrm>
            <a:off x="3059832" y="2706613"/>
            <a:ext cx="2343150" cy="1514475"/>
          </a:xfrm>
          <a:prstGeom prst="rect">
            <a:avLst/>
          </a:prstGeom>
        </p:spPr>
      </p:pic>
      <p:pic>
        <p:nvPicPr>
          <p:cNvPr id="17" name="Imagen 16"/>
          <p:cNvPicPr>
            <a:picLocks noChangeAspect="1"/>
          </p:cNvPicPr>
          <p:nvPr/>
        </p:nvPicPr>
        <p:blipFill>
          <a:blip r:embed="rId18"/>
          <a:stretch>
            <a:fillRect/>
          </a:stretch>
        </p:blipFill>
        <p:spPr>
          <a:xfrm>
            <a:off x="5220444" y="4035921"/>
            <a:ext cx="647700" cy="257175"/>
          </a:xfrm>
          <a:prstGeom prst="rect">
            <a:avLst/>
          </a:prstGeom>
        </p:spPr>
      </p:pic>
      <p:sp>
        <p:nvSpPr>
          <p:cNvPr id="492" name="Oval 1468"/>
          <p:cNvSpPr>
            <a:spLocks noChangeArrowheads="1"/>
          </p:cNvSpPr>
          <p:nvPr/>
        </p:nvSpPr>
        <p:spPr bwMode="gray">
          <a:xfrm>
            <a:off x="4174050" y="4005385"/>
            <a:ext cx="111174" cy="10907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800" b="1" dirty="0" smtClean="0">
                <a:solidFill>
                  <a:schemeClr val="bg1"/>
                </a:solidFill>
              </a:rPr>
              <a:t>3</a:t>
            </a:r>
            <a:endParaRPr lang="de-DE" sz="800" b="1" dirty="0">
              <a:solidFill>
                <a:schemeClr val="bg1"/>
              </a:solidFill>
            </a:endParaRPr>
          </a:p>
        </p:txBody>
      </p:sp>
      <p:pic>
        <p:nvPicPr>
          <p:cNvPr id="18" name="Imagen 17"/>
          <p:cNvPicPr>
            <a:picLocks noChangeAspect="1"/>
          </p:cNvPicPr>
          <p:nvPr/>
        </p:nvPicPr>
        <p:blipFill>
          <a:blip r:embed="rId19"/>
          <a:stretch>
            <a:fillRect/>
          </a:stretch>
        </p:blipFill>
        <p:spPr>
          <a:xfrm>
            <a:off x="4802088" y="2059682"/>
            <a:ext cx="2362200" cy="1657350"/>
          </a:xfrm>
          <a:prstGeom prst="rect">
            <a:avLst/>
          </a:prstGeom>
        </p:spPr>
      </p:pic>
      <p:pic>
        <p:nvPicPr>
          <p:cNvPr id="494" name="Picture 16" descr="arrow left.jpg"/>
          <p:cNvPicPr>
            <a:picLocks noChangeAspect="1" noChangeArrowheads="1"/>
          </p:cNvPicPr>
          <p:nvPr/>
        </p:nvPicPr>
        <p:blipFill>
          <a:blip r:embed="rId4"/>
          <a:srcRect/>
          <a:stretch>
            <a:fillRect/>
          </a:stretch>
        </p:blipFill>
        <p:spPr bwMode="auto">
          <a:xfrm rot="21040771">
            <a:off x="2913925" y="3860103"/>
            <a:ext cx="594344" cy="456380"/>
          </a:xfrm>
          <a:prstGeom prst="rect">
            <a:avLst/>
          </a:prstGeom>
          <a:noFill/>
          <a:scene3d>
            <a:camera prst="isometricOffAxis1Top"/>
            <a:lightRig rig="threePt" dir="t"/>
          </a:scene3d>
        </p:spPr>
      </p:pic>
      <p:pic>
        <p:nvPicPr>
          <p:cNvPr id="495" name="Picture 16" descr="arrow left.jpg"/>
          <p:cNvPicPr>
            <a:picLocks noChangeAspect="1" noChangeArrowheads="1"/>
          </p:cNvPicPr>
          <p:nvPr/>
        </p:nvPicPr>
        <p:blipFill>
          <a:blip r:embed="rId4"/>
          <a:srcRect/>
          <a:stretch>
            <a:fillRect/>
          </a:stretch>
        </p:blipFill>
        <p:spPr bwMode="auto">
          <a:xfrm rot="21040771">
            <a:off x="4583809" y="3317172"/>
            <a:ext cx="594344" cy="456380"/>
          </a:xfrm>
          <a:prstGeom prst="rect">
            <a:avLst/>
          </a:prstGeom>
          <a:noFill/>
          <a:scene3d>
            <a:camera prst="isometricOffAxis1Top"/>
            <a:lightRig rig="threePt" dir="t"/>
          </a:scene3d>
        </p:spPr>
      </p:pic>
      <p:pic>
        <p:nvPicPr>
          <p:cNvPr id="496" name="Picture 16" descr="arrow left.jpg"/>
          <p:cNvPicPr>
            <a:picLocks noChangeAspect="1" noChangeArrowheads="1"/>
          </p:cNvPicPr>
          <p:nvPr/>
        </p:nvPicPr>
        <p:blipFill>
          <a:blip r:embed="rId4"/>
          <a:srcRect/>
          <a:stretch>
            <a:fillRect/>
          </a:stretch>
        </p:blipFill>
        <p:spPr bwMode="auto">
          <a:xfrm rot="21040771">
            <a:off x="6623737" y="2773519"/>
            <a:ext cx="594344" cy="456380"/>
          </a:xfrm>
          <a:prstGeom prst="rect">
            <a:avLst/>
          </a:prstGeom>
          <a:noFill/>
          <a:scene3d>
            <a:camera prst="isometricOffAxis1Top"/>
            <a:lightRig rig="threePt" dir="t"/>
          </a:scene3d>
        </p:spPr>
      </p:pic>
      <p:pic>
        <p:nvPicPr>
          <p:cNvPr id="497" name="Imagen 496"/>
          <p:cNvPicPr>
            <a:picLocks noChangeAspect="1"/>
          </p:cNvPicPr>
          <p:nvPr/>
        </p:nvPicPr>
        <p:blipFill>
          <a:blip r:embed="rId18"/>
          <a:stretch>
            <a:fillRect/>
          </a:stretch>
        </p:blipFill>
        <p:spPr>
          <a:xfrm>
            <a:off x="6524781" y="3539511"/>
            <a:ext cx="647700" cy="257175"/>
          </a:xfrm>
          <a:prstGeom prst="rect">
            <a:avLst/>
          </a:prstGeom>
        </p:spPr>
      </p:pic>
      <p:sp>
        <p:nvSpPr>
          <p:cNvPr id="498" name="Text Box 724"/>
          <p:cNvSpPr txBox="1">
            <a:spLocks noChangeArrowheads="1"/>
          </p:cNvSpPr>
          <p:nvPr/>
        </p:nvSpPr>
        <p:spPr bwMode="gray">
          <a:xfrm>
            <a:off x="5723284" y="3295610"/>
            <a:ext cx="6992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C" sz="800" noProof="1" smtClean="0"/>
              <a:t>Varias Áreas</a:t>
            </a:r>
            <a:endParaRPr lang="es-EC" sz="800" noProof="1">
              <a:solidFill>
                <a:schemeClr val="bg1"/>
              </a:solidFill>
            </a:endParaRPr>
          </a:p>
        </p:txBody>
      </p:sp>
      <p:pic>
        <p:nvPicPr>
          <p:cNvPr id="20" name="Imagen 19"/>
          <p:cNvPicPr>
            <a:picLocks noChangeAspect="1"/>
          </p:cNvPicPr>
          <p:nvPr/>
        </p:nvPicPr>
        <p:blipFill>
          <a:blip r:embed="rId20"/>
          <a:stretch>
            <a:fillRect/>
          </a:stretch>
        </p:blipFill>
        <p:spPr>
          <a:xfrm>
            <a:off x="1571524" y="2049612"/>
            <a:ext cx="1719127" cy="1451396"/>
          </a:xfrm>
          <a:prstGeom prst="rect">
            <a:avLst/>
          </a:prstGeom>
        </p:spPr>
      </p:pic>
      <p:pic>
        <p:nvPicPr>
          <p:cNvPr id="499"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91357" y="1628800"/>
            <a:ext cx="1456418" cy="8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Imagen 20"/>
          <p:cNvPicPr>
            <a:picLocks noChangeAspect="1"/>
          </p:cNvPicPr>
          <p:nvPr/>
        </p:nvPicPr>
        <p:blipFill>
          <a:blip r:embed="rId22"/>
          <a:stretch>
            <a:fillRect/>
          </a:stretch>
        </p:blipFill>
        <p:spPr>
          <a:xfrm>
            <a:off x="4918857" y="1213816"/>
            <a:ext cx="2294605" cy="1063056"/>
          </a:xfrm>
          <a:prstGeom prst="rect">
            <a:avLst/>
          </a:prstGeom>
        </p:spPr>
      </p:pic>
    </p:spTree>
    <p:extLst>
      <p:ext uri="{BB962C8B-B14F-4D97-AF65-F5344CB8AC3E}">
        <p14:creationId xmlns:p14="http://schemas.microsoft.com/office/powerpoint/2010/main" val="1571865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sumen Enero 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ema xmlns="5771ce53-731b-4490-8764-0c19e6eaaa17">Modelo de Campañas</Tema>
    <Fecha xmlns="5771ce53-731b-4490-8764-0c19e6eaaa17">2014-02-26T05:00:00+00:00</Fech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6B1D308B89CC47AB246B720DB15ACD" ma:contentTypeVersion="2" ma:contentTypeDescription="Create a new document." ma:contentTypeScope="" ma:versionID="32549597cb4aa7e5e64d09700a6d01c0">
  <xsd:schema xmlns:xsd="http://www.w3.org/2001/XMLSchema" xmlns:xs="http://www.w3.org/2001/XMLSchema" xmlns:p="http://schemas.microsoft.com/office/2006/metadata/properties" xmlns:ns2="5771ce53-731b-4490-8764-0c19e6eaaa17" targetNamespace="http://schemas.microsoft.com/office/2006/metadata/properties" ma:root="true" ma:fieldsID="c3f7a52fe8cedf087a95b84b592b94ed" ns2:_="">
    <xsd:import namespace="5771ce53-731b-4490-8764-0c19e6eaaa17"/>
    <xsd:element name="properties">
      <xsd:complexType>
        <xsd:sequence>
          <xsd:element name="documentManagement">
            <xsd:complexType>
              <xsd:all>
                <xsd:element ref="ns2:Tema"/>
                <xsd:element ref="ns2:Fecha"/>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1ce53-731b-4490-8764-0c19e6eaaa17" elementFormDefault="qualified">
    <xsd:import namespace="http://schemas.microsoft.com/office/2006/documentManagement/types"/>
    <xsd:import namespace="http://schemas.microsoft.com/office/infopath/2007/PartnerControls"/>
    <xsd:element name="Tema" ma:index="8" ma:displayName="Tema" ma:internalName="Tema">
      <xsd:simpleType>
        <xsd:restriction base="dms:Text">
          <xsd:maxLength value="255"/>
        </xsd:restriction>
      </xsd:simpleType>
    </xsd:element>
    <xsd:element name="Fecha" ma:index="9" ma:displayName="Fecha" ma:default="[today]" ma:format="DateOnly" ma:internalName="Fecha">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73E28F-472F-4C0D-AE9C-10BE28E6D371}">
  <ds:schemaRefs>
    <ds:schemaRef ds:uri="5771ce53-731b-4490-8764-0c19e6eaaa17"/>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86F84155-8885-4D3E-A704-3A24427DCED4}">
  <ds:schemaRefs>
    <ds:schemaRef ds:uri="http://schemas.microsoft.com/sharepoint/v3/contenttype/forms"/>
  </ds:schemaRefs>
</ds:datastoreItem>
</file>

<file path=customXml/itemProps3.xml><?xml version="1.0" encoding="utf-8"?>
<ds:datastoreItem xmlns:ds="http://schemas.openxmlformats.org/officeDocument/2006/customXml" ds:itemID="{2EE1F246-F378-4305-B78A-E698D8CB3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1ce53-731b-4490-8764-0c19e6eaaa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Resumen Junio 13</Template>
  <TotalTime>12879</TotalTime>
  <Words>1778</Words>
  <Application>Microsoft Office PowerPoint</Application>
  <PresentationFormat>Presentación en pantalla (4:3)</PresentationFormat>
  <Paragraphs>484</Paragraphs>
  <Slides>44</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44</vt:i4>
      </vt:variant>
    </vt:vector>
  </HeadingPairs>
  <TitlesOfParts>
    <vt:vector size="50" baseType="lpstr">
      <vt:lpstr>Arial</vt:lpstr>
      <vt:lpstr>Calibri</vt:lpstr>
      <vt:lpstr>Symbol</vt:lpstr>
      <vt:lpstr>Times New Roman</vt:lpstr>
      <vt:lpstr>Wingdings</vt:lpstr>
      <vt:lpstr>Resumen Enero 10</vt:lpstr>
      <vt:lpstr>Sistema de Creación y Medición de Campañas Comerciales </vt:lpstr>
      <vt:lpstr>Presentación de PowerPoint</vt:lpstr>
      <vt:lpstr>Presentación de PowerPoint</vt:lpstr>
      <vt:lpstr>ANTECEDENTES</vt:lpstr>
      <vt:lpstr>Estructura Orgánica  la empresa</vt:lpstr>
      <vt:lpstr>Planteamiento del problema</vt:lpstr>
      <vt:lpstr>Planteamiento del problema</vt:lpstr>
      <vt:lpstr>JUSTIFICACIÓN</vt:lpstr>
      <vt:lpstr>Presentación de PowerPoint</vt:lpstr>
      <vt:lpstr>Presentación de PowerPoint</vt:lpstr>
      <vt:lpstr>Situación Actual</vt:lpstr>
      <vt:lpstr>Procesos Actuales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Diagrama de Despliegue</vt:lpstr>
      <vt:lpstr>Modelo Entidad - Relación</vt:lpstr>
      <vt:lpstr>Codificación</vt:lpstr>
      <vt:lpstr>Presentación de PowerPoint</vt:lpstr>
      <vt:lpstr>Presentación de PowerPoint</vt:lpstr>
      <vt:lpstr>Presentación de PowerPoint</vt:lpstr>
      <vt:lpstr>Presentación de PowerPoint</vt:lpstr>
      <vt:lpstr>Conclusiones</vt:lpstr>
      <vt:lpstr>Recomendaciones</vt:lpstr>
      <vt:lpstr>GRACIAS</vt:lpstr>
    </vt:vector>
  </TitlesOfParts>
  <Company>Interdin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Campañas</dc:title>
  <dc:creator>q2022107</dc:creator>
  <cp:lastModifiedBy>PAFC</cp:lastModifiedBy>
  <cp:revision>265</cp:revision>
  <dcterms:created xsi:type="dcterms:W3CDTF">2011-07-14T15:12:18Z</dcterms:created>
  <dcterms:modified xsi:type="dcterms:W3CDTF">2015-07-30T23:33:33Z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Template</vt:lpwstr>
  </property>
  <property fmtid="{D5CDD505-2E9C-101B-9397-08002B2CF9AE}" pid="3" name="SlideDescription">
    <vt:lpwstr/>
  </property>
  <property fmtid="{D5CDD505-2E9C-101B-9397-08002B2CF9AE}" pid="4" name="ContentTypeId">
    <vt:lpwstr>0x010100336B1D308B89CC47AB246B720DB15ACD</vt:lpwstr>
  </property>
</Properties>
</file>