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3">
  <p:sldMasterIdLst>
    <p:sldMasterId id="2147483668" r:id="rId1"/>
  </p:sldMasterIdLst>
  <p:notesMasterIdLst>
    <p:notesMasterId r:id="rId40"/>
  </p:notesMasterIdLst>
  <p:sldIdLst>
    <p:sldId id="256" r:id="rId2"/>
    <p:sldId id="257" r:id="rId3"/>
    <p:sldId id="299" r:id="rId4"/>
    <p:sldId id="301" r:id="rId5"/>
    <p:sldId id="259" r:id="rId6"/>
    <p:sldId id="298" r:id="rId7"/>
    <p:sldId id="300" r:id="rId8"/>
    <p:sldId id="261" r:id="rId9"/>
    <p:sldId id="264" r:id="rId10"/>
    <p:sldId id="262" r:id="rId11"/>
    <p:sldId id="263" r:id="rId12"/>
    <p:sldId id="265" r:id="rId13"/>
    <p:sldId id="266" r:id="rId14"/>
    <p:sldId id="268" r:id="rId15"/>
    <p:sldId id="270" r:id="rId16"/>
    <p:sldId id="274" r:id="rId17"/>
    <p:sldId id="275" r:id="rId18"/>
    <p:sldId id="276" r:id="rId19"/>
    <p:sldId id="277" r:id="rId20"/>
    <p:sldId id="302" r:id="rId21"/>
    <p:sldId id="282" r:id="rId22"/>
    <p:sldId id="303" r:id="rId23"/>
    <p:sldId id="304" r:id="rId24"/>
    <p:sldId id="283" r:id="rId25"/>
    <p:sldId id="305" r:id="rId26"/>
    <p:sldId id="306" r:id="rId27"/>
    <p:sldId id="307" r:id="rId28"/>
    <p:sldId id="286" r:id="rId29"/>
    <p:sldId id="287" r:id="rId30"/>
    <p:sldId id="288" r:id="rId31"/>
    <p:sldId id="291" r:id="rId32"/>
    <p:sldId id="292" r:id="rId33"/>
    <p:sldId id="293" r:id="rId34"/>
    <p:sldId id="308" r:id="rId35"/>
    <p:sldId id="309" r:id="rId36"/>
    <p:sldId id="296" r:id="rId37"/>
    <p:sldId id="297" r:id="rId38"/>
    <p:sldId id="310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89" d="100"/>
          <a:sy n="89" d="100"/>
        </p:scale>
        <p:origin x="32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TESIS%20ING.%20COMERCIAL%20ESPE\GRAFICO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TESIS%20ING.%20COMERCIAL%20ESPE\GRAFICO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TESIS%20ING.%20COMERCIAL%20ESPE\GRAFICO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TESIS%20ING.%20COMERCIAL%20ESPE\GRAFICO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TESIS%20ING.%20COMERCIAL%20ESPE\Libro2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TESIS%20ING.%20COMERCIAL%20ESPE\Libro2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TESIS%20ING.%20COMERCIAL%20ESPE\Libro2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C"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view3D>
      <c:rotX val="15"/>
      <c:rotY val="20"/>
      <c:rAngAx val="1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HORAS ANUALES DE VUELO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783700142451002E-3"/>
                  <c:y val="-0.157100043252632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0.205855229089655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3511004273527766E-3"/>
                  <c:y val="-0.254610414926679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8.3511004273527228E-3"/>
                  <c:y val="-0.157100043252632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1134800569803795E-2"/>
                  <c:y val="-0.205855229089655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s-EC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Hoja1!$A$2:$A$9</c:f>
              <c:strCache>
                <c:ptCount val="8"/>
                <c:pt idx="0">
                  <c:v>AÑO 2007</c:v>
                </c:pt>
                <c:pt idx="1">
                  <c:v>AÑO 2008</c:v>
                </c:pt>
                <c:pt idx="2">
                  <c:v>AÑO 2009</c:v>
                </c:pt>
                <c:pt idx="3">
                  <c:v>AÑO 2010</c:v>
                </c:pt>
                <c:pt idx="4">
                  <c:v>AÑO 2011</c:v>
                </c:pt>
                <c:pt idx="5">
                  <c:v>AÑO 2012</c:v>
                </c:pt>
                <c:pt idx="6">
                  <c:v>AÑO 2013</c:v>
                </c:pt>
                <c:pt idx="7">
                  <c:v>AÑO 2014</c:v>
                </c:pt>
              </c:strCache>
            </c:strRef>
          </c:cat>
          <c:val>
            <c:numRef>
              <c:f>Hoja1!$B$2:$B$9</c:f>
              <c:numCache>
                <c:formatCode>[h]:mm:ss</c:formatCode>
                <c:ptCount val="8"/>
                <c:pt idx="0">
                  <c:v>40.027777777777779</c:v>
                </c:pt>
                <c:pt idx="1">
                  <c:v>59.40625</c:v>
                </c:pt>
                <c:pt idx="2">
                  <c:v>71.284722222222214</c:v>
                </c:pt>
                <c:pt idx="3">
                  <c:v>37.600694444444443</c:v>
                </c:pt>
                <c:pt idx="4">
                  <c:v>48.27430555555555</c:v>
                </c:pt>
                <c:pt idx="5">
                  <c:v>52.083333333333336</c:v>
                </c:pt>
                <c:pt idx="6">
                  <c:v>27.083333333333332</c:v>
                </c:pt>
                <c:pt idx="7">
                  <c:v>35.166666666666664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2845488"/>
        <c:axId val="123281536"/>
        <c:axId val="0"/>
      </c:bar3DChart>
      <c:catAx>
        <c:axId val="328454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C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23281536"/>
        <c:crosses val="autoZero"/>
        <c:auto val="1"/>
        <c:lblAlgn val="ctr"/>
        <c:lblOffset val="100"/>
        <c:noMultiLvlLbl val="0"/>
      </c:catAx>
      <c:valAx>
        <c:axId val="123281536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[h]:mm:ss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C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2845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C"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bg1"/>
    </a:solidFill>
    <a:ln w="6350" cap="flat" cmpd="sng" algn="ctr">
      <a:solidFill>
        <a:schemeClr val="tx1">
          <a:tint val="75000"/>
        </a:schemeClr>
      </a:solidFill>
      <a:prstDash val="solid"/>
      <a:round/>
    </a:ln>
    <a:effectLst/>
    <a:scene3d>
      <a:camera prst="orthographicFront"/>
      <a:lightRig rig="threePt" dir="t"/>
    </a:scene3d>
    <a:sp3d>
      <a:bevelB/>
    </a:sp3d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dirty="0"/>
              <a:t>PIB ECUADOR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PIB (MILES DE DÓLARES)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Hoja1!$A$2:$A$11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Hoja1!$B$2:$B$11</c:f>
              <c:numCache>
                <c:formatCode>General</c:formatCode>
                <c:ptCount val="10"/>
                <c:pt idx="0">
                  <c:v>47809</c:v>
                </c:pt>
                <c:pt idx="1">
                  <c:v>49915</c:v>
                </c:pt>
                <c:pt idx="2">
                  <c:v>51008</c:v>
                </c:pt>
                <c:pt idx="3">
                  <c:v>54250</c:v>
                </c:pt>
                <c:pt idx="4">
                  <c:v>54558</c:v>
                </c:pt>
                <c:pt idx="5">
                  <c:v>56481</c:v>
                </c:pt>
                <c:pt idx="6">
                  <c:v>60883</c:v>
                </c:pt>
                <c:pt idx="7">
                  <c:v>64009</c:v>
                </c:pt>
                <c:pt idx="8">
                  <c:v>94472</c:v>
                </c:pt>
                <c:pt idx="9">
                  <c:v>101094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axId val="123282080"/>
        <c:axId val="123277184"/>
      </c:barChart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VARIACIÓN ANUAL PIB (%)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Hoja1!$A$2:$A$11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Hoja1!$C$2:$C$11</c:f>
              <c:numCache>
                <c:formatCode>General</c:formatCode>
                <c:ptCount val="10"/>
                <c:pt idx="0">
                  <c:v>5.3</c:v>
                </c:pt>
                <c:pt idx="1">
                  <c:v>4.4000000000000004</c:v>
                </c:pt>
                <c:pt idx="2">
                  <c:v>2.2000000000000002</c:v>
                </c:pt>
                <c:pt idx="3">
                  <c:v>6.4</c:v>
                </c:pt>
                <c:pt idx="4">
                  <c:v>0.6</c:v>
                </c:pt>
                <c:pt idx="5">
                  <c:v>3.5</c:v>
                </c:pt>
                <c:pt idx="6">
                  <c:v>7.8</c:v>
                </c:pt>
                <c:pt idx="7">
                  <c:v>5.0999999999999996</c:v>
                </c:pt>
                <c:pt idx="8">
                  <c:v>4.5999999999999996</c:v>
                </c:pt>
                <c:pt idx="9">
                  <c:v>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3278816"/>
        <c:axId val="123278272"/>
      </c:lineChart>
      <c:catAx>
        <c:axId val="123282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23277184"/>
        <c:crosses val="autoZero"/>
        <c:auto val="1"/>
        <c:lblAlgn val="ctr"/>
        <c:lblOffset val="100"/>
        <c:noMultiLvlLbl val="0"/>
      </c:catAx>
      <c:valAx>
        <c:axId val="123277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23282080"/>
        <c:crosses val="autoZero"/>
        <c:crossBetween val="between"/>
      </c:valAx>
      <c:valAx>
        <c:axId val="123278272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23278816"/>
        <c:crosses val="max"/>
        <c:crossBetween val="between"/>
      </c:valAx>
      <c:catAx>
        <c:axId val="1232788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327827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 cmpd="sng">
      <a:solidFill>
        <a:schemeClr val="tx1"/>
      </a:solidFill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INFLACIÓN </a:t>
            </a:r>
            <a:r>
              <a:rPr lang="en-US" dirty="0"/>
              <a:t>ANUAL ECUADOR</a:t>
            </a:r>
          </a:p>
        </c:rich>
      </c:tx>
      <c:layout>
        <c:manualLayout>
          <c:xMode val="edge"/>
          <c:yMode val="edge"/>
          <c:x val="0.2413517166298737"/>
          <c:y val="6.48388069419267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INFLACION ACUMULADA ANUAL</c:v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stdDev"/>
            <c:noEndCap val="0"/>
            <c:val val="1"/>
            <c:spPr>
              <a:noFill/>
              <a:ln w="9525">
                <a:solidFill>
                  <a:schemeClr val="dk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Hoja1!$E$22:$N$22</c:f>
              <c:numCache>
                <c:formatCode>General</c:formatCod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Hoja1!$E$23:$N$23</c:f>
              <c:numCache>
                <c:formatCode>General</c:formatCode>
                <c:ptCount val="10"/>
                <c:pt idx="0">
                  <c:v>2.93</c:v>
                </c:pt>
                <c:pt idx="1">
                  <c:v>3.32</c:v>
                </c:pt>
                <c:pt idx="2">
                  <c:v>8.83</c:v>
                </c:pt>
                <c:pt idx="3">
                  <c:v>4.3099999999999996</c:v>
                </c:pt>
                <c:pt idx="4">
                  <c:v>3.33</c:v>
                </c:pt>
                <c:pt idx="5">
                  <c:v>5.41</c:v>
                </c:pt>
                <c:pt idx="6">
                  <c:v>4.16</c:v>
                </c:pt>
                <c:pt idx="7">
                  <c:v>2.0699999999999998</c:v>
                </c:pt>
                <c:pt idx="8">
                  <c:v>3.67</c:v>
                </c:pt>
                <c:pt idx="9">
                  <c:v>4.55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hiLowLines>
          <c:spPr>
            <a:ln w="9525">
              <a:solidFill>
                <a:schemeClr val="dk1">
                  <a:lumMod val="35000"/>
                  <a:lumOff val="65000"/>
                </a:schemeClr>
              </a:solidFill>
              <a:prstDash val="dash"/>
            </a:ln>
            <a:effectLst/>
          </c:spPr>
        </c:hiLowLines>
        <c:upDownBars>
          <c:gapWidth val="150"/>
          <c:upBars>
            <c:spPr>
              <a:solidFill>
                <a:schemeClr val="lt1"/>
              </a:solidFill>
              <a:ln w="9525">
                <a:solidFill>
                  <a:schemeClr val="dk1">
                    <a:lumMod val="65000"/>
                    <a:lumOff val="35000"/>
                  </a:schemeClr>
                </a:solidFill>
              </a:ln>
              <a:effectLst/>
            </c:spPr>
          </c:upBars>
          <c:downBars>
            <c:spPr>
              <a:solidFill>
                <a:schemeClr val="dk1">
                  <a:lumMod val="50000"/>
                  <a:lumOff val="50000"/>
                </a:schemeClr>
              </a:solidFill>
              <a:ln w="9525">
                <a:solidFill>
                  <a:schemeClr val="dk1">
                    <a:lumMod val="65000"/>
                    <a:lumOff val="35000"/>
                  </a:schemeClr>
                </a:solidFill>
              </a:ln>
              <a:effectLst/>
            </c:spPr>
          </c:downBars>
        </c:upDownBars>
        <c:marker val="1"/>
        <c:smooth val="0"/>
        <c:axId val="123279904"/>
        <c:axId val="123280992"/>
      </c:lineChart>
      <c:catAx>
        <c:axId val="123279904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23280992"/>
        <c:crosses val="autoZero"/>
        <c:auto val="1"/>
        <c:lblAlgn val="ctr"/>
        <c:lblOffset val="100"/>
        <c:noMultiLvlLbl val="0"/>
      </c:catAx>
      <c:valAx>
        <c:axId val="12328099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23279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EVOLUCIÓN SUELDO BÁSICO ECUADOR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Hoja1!$D$42</c:f>
              <c:strCache>
                <c:ptCount val="1"/>
                <c:pt idx="0">
                  <c:v>Salario mínimo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Hoja1!$C$43:$C$52</c:f>
              <c:numCache>
                <c:formatCode>General</c:formatCod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Hoja1!$E$43:$E$52</c:f>
              <c:numCache>
                <c:formatCode>[$$-300A]\ #,##0</c:formatCode>
                <c:ptCount val="10"/>
                <c:pt idx="0">
                  <c:v>160</c:v>
                </c:pt>
                <c:pt idx="1">
                  <c:v>170</c:v>
                </c:pt>
                <c:pt idx="2">
                  <c:v>200</c:v>
                </c:pt>
                <c:pt idx="3">
                  <c:v>218</c:v>
                </c:pt>
                <c:pt idx="4">
                  <c:v>240</c:v>
                </c:pt>
                <c:pt idx="5">
                  <c:v>264</c:v>
                </c:pt>
                <c:pt idx="6">
                  <c:v>292</c:v>
                </c:pt>
                <c:pt idx="7">
                  <c:v>318</c:v>
                </c:pt>
                <c:pt idx="8">
                  <c:v>340</c:v>
                </c:pt>
                <c:pt idx="9">
                  <c:v>354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3276096"/>
        <c:axId val="131117408"/>
      </c:lineChart>
      <c:catAx>
        <c:axId val="123276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31117408"/>
        <c:crosses val="autoZero"/>
        <c:auto val="1"/>
        <c:lblAlgn val="ctr"/>
        <c:lblOffset val="100"/>
        <c:noMultiLvlLbl val="0"/>
      </c:catAx>
      <c:valAx>
        <c:axId val="13111740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[$$-300A]\ #,##0" sourceLinked="1"/>
        <c:majorTickMark val="none"/>
        <c:minorTickMark val="none"/>
        <c:tickLblPos val="nextTo"/>
        <c:crossAx val="123276096"/>
        <c:crosses val="autoZero"/>
        <c:crossBetween val="between"/>
      </c:valAx>
      <c:dTable>
        <c:showHorzBorder val="1"/>
        <c:showVertBorder val="1"/>
        <c:showOutline val="1"/>
        <c:showKeys val="0"/>
        <c:spPr>
          <a:noFill/>
          <a:ln w="9525">
            <a:solidFill>
              <a:schemeClr val="dk1">
                <a:lumMod val="35000"/>
                <a:lumOff val="6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Hoja1!$I$60</c:f>
              <c:strCache>
                <c:ptCount val="1"/>
                <c:pt idx="0">
                  <c:v>CANASTA BASICA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Hoja1!$H$61:$H$70</c:f>
              <c:numCache>
                <c:formatCode>General</c:formatCod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Hoja1!$I$61:$I$70</c:f>
              <c:numCache>
                <c:formatCode>General</c:formatCode>
                <c:ptCount val="10"/>
                <c:pt idx="0">
                  <c:v>453</c:v>
                </c:pt>
                <c:pt idx="1">
                  <c:v>472</c:v>
                </c:pt>
                <c:pt idx="2">
                  <c:v>508</c:v>
                </c:pt>
                <c:pt idx="3">
                  <c:v>528</c:v>
                </c:pt>
                <c:pt idx="4">
                  <c:v>544</c:v>
                </c:pt>
                <c:pt idx="5">
                  <c:v>578</c:v>
                </c:pt>
                <c:pt idx="6">
                  <c:v>595</c:v>
                </c:pt>
                <c:pt idx="7">
                  <c:v>601</c:v>
                </c:pt>
                <c:pt idx="8">
                  <c:v>637</c:v>
                </c:pt>
                <c:pt idx="9">
                  <c:v>653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Hoja1!$J$60</c:f>
              <c:strCache>
                <c:ptCount val="1"/>
                <c:pt idx="0">
                  <c:v>CANASTA VITAL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Hoja1!$H$61:$H$70</c:f>
              <c:numCache>
                <c:formatCode>General</c:formatCod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Hoja1!$J$61:$J$70</c:f>
              <c:numCache>
                <c:formatCode>General</c:formatCode>
                <c:ptCount val="10"/>
                <c:pt idx="0">
                  <c:v>306</c:v>
                </c:pt>
                <c:pt idx="1">
                  <c:v>330</c:v>
                </c:pt>
                <c:pt idx="2">
                  <c:v>358</c:v>
                </c:pt>
                <c:pt idx="3">
                  <c:v>377</c:v>
                </c:pt>
                <c:pt idx="4">
                  <c:v>390</c:v>
                </c:pt>
                <c:pt idx="5">
                  <c:v>419</c:v>
                </c:pt>
                <c:pt idx="6">
                  <c:v>431</c:v>
                </c:pt>
                <c:pt idx="7">
                  <c:v>436</c:v>
                </c:pt>
                <c:pt idx="8">
                  <c:v>458</c:v>
                </c:pt>
                <c:pt idx="9">
                  <c:v>479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Hoja1!$K$60</c:f>
              <c:strCache>
                <c:ptCount val="1"/>
                <c:pt idx="0">
                  <c:v>INGRESO FAMILIAR</c:v>
                </c:pt>
              </c:strCache>
            </c:strRef>
          </c:tx>
          <c:spPr>
            <a:ln w="3810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Hoja1!$H$61:$H$70</c:f>
              <c:numCache>
                <c:formatCode>General</c:formatCod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Hoja1!$K$61:$K$70</c:f>
              <c:numCache>
                <c:formatCode>General</c:formatCode>
                <c:ptCount val="10"/>
                <c:pt idx="0">
                  <c:v>298</c:v>
                </c:pt>
                <c:pt idx="1">
                  <c:v>317</c:v>
                </c:pt>
                <c:pt idx="2">
                  <c:v>373</c:v>
                </c:pt>
                <c:pt idx="3">
                  <c:v>406</c:v>
                </c:pt>
                <c:pt idx="4">
                  <c:v>448</c:v>
                </c:pt>
                <c:pt idx="5">
                  <c:v>492</c:v>
                </c:pt>
                <c:pt idx="6">
                  <c:v>545</c:v>
                </c:pt>
                <c:pt idx="7">
                  <c:v>593</c:v>
                </c:pt>
                <c:pt idx="8">
                  <c:v>634</c:v>
                </c:pt>
                <c:pt idx="9">
                  <c:v>660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31119040"/>
        <c:axId val="131119584"/>
      </c:lineChart>
      <c:catAx>
        <c:axId val="131119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31119584"/>
        <c:crosses val="autoZero"/>
        <c:auto val="1"/>
        <c:lblAlgn val="ctr"/>
        <c:lblOffset val="100"/>
        <c:noMultiLvlLbl val="0"/>
      </c:catAx>
      <c:valAx>
        <c:axId val="131119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DÓLARES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31119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TONELADAS CARGA TRANSPORTADA</c:v>
          </c:tx>
          <c:spPr>
            <a:ln w="317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6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Hoja1!$E$45:$E$56</c:f>
              <c:numCache>
                <c:formatCode>General</c:formatCode>
                <c:ptCount val="12"/>
                <c:pt idx="0">
                  <c:v>35</c:v>
                </c:pt>
                <c:pt idx="1">
                  <c:v>35</c:v>
                </c:pt>
                <c:pt idx="2">
                  <c:v>35</c:v>
                </c:pt>
                <c:pt idx="3">
                  <c:v>30</c:v>
                </c:pt>
                <c:pt idx="4">
                  <c:v>30</c:v>
                </c:pt>
                <c:pt idx="5">
                  <c:v>50</c:v>
                </c:pt>
                <c:pt idx="6">
                  <c:v>36</c:v>
                </c:pt>
                <c:pt idx="7">
                  <c:v>50</c:v>
                </c:pt>
                <c:pt idx="8">
                  <c:v>40</c:v>
                </c:pt>
                <c:pt idx="9">
                  <c:v>35</c:v>
                </c:pt>
                <c:pt idx="10">
                  <c:v>35</c:v>
                </c:pt>
                <c:pt idx="11">
                  <c:v>35</c:v>
                </c:pt>
              </c:numCache>
            </c:numRef>
          </c:val>
          <c:smooth val="0"/>
        </c:ser>
        <c:ser>
          <c:idx val="1"/>
          <c:order val="1"/>
          <c:tx>
            <c:v>DESEMPLEO</c:v>
          </c:tx>
          <c:spPr>
            <a:ln w="317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5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Hoja1!$F$45:$F$56</c:f>
              <c:numCache>
                <c:formatCode>General</c:formatCode>
                <c:ptCount val="12"/>
                <c:pt idx="0">
                  <c:v>4.6500000000000004</c:v>
                </c:pt>
                <c:pt idx="1">
                  <c:v>4.6500000000000004</c:v>
                </c:pt>
                <c:pt idx="2">
                  <c:v>4.6500000000000004</c:v>
                </c:pt>
                <c:pt idx="3">
                  <c:v>4.54</c:v>
                </c:pt>
                <c:pt idx="4">
                  <c:v>4.54</c:v>
                </c:pt>
                <c:pt idx="5">
                  <c:v>4.54</c:v>
                </c:pt>
                <c:pt idx="6">
                  <c:v>4.84</c:v>
                </c:pt>
                <c:pt idx="7">
                  <c:v>4.84</c:v>
                </c:pt>
                <c:pt idx="8">
                  <c:v>4.84</c:v>
                </c:pt>
                <c:pt idx="9">
                  <c:v>4.84</c:v>
                </c:pt>
                <c:pt idx="10">
                  <c:v>4.84</c:v>
                </c:pt>
                <c:pt idx="11">
                  <c:v>4.84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31114144"/>
        <c:axId val="131115232"/>
      </c:lineChart>
      <c:catAx>
        <c:axId val="13111414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31115232"/>
        <c:crosses val="autoZero"/>
        <c:auto val="1"/>
        <c:lblAlgn val="ctr"/>
        <c:lblOffset val="100"/>
        <c:noMultiLvlLbl val="0"/>
      </c:catAx>
      <c:valAx>
        <c:axId val="13111523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1114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317760279965005"/>
          <c:y val="1.909667541557301E-2"/>
          <c:w val="0.70682239720035001"/>
          <c:h val="7.8125546806649182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TONELADAS CARGA TRANSPORTADA</c:v>
          </c:tx>
          <c:spPr>
            <a:ln w="317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6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Hoja1!$D$62:$D$73</c:f>
              <c:numCache>
                <c:formatCode>General</c:formatCode>
                <c:ptCount val="12"/>
                <c:pt idx="0">
                  <c:v>35</c:v>
                </c:pt>
                <c:pt idx="1">
                  <c:v>35</c:v>
                </c:pt>
                <c:pt idx="2">
                  <c:v>35</c:v>
                </c:pt>
                <c:pt idx="3">
                  <c:v>30</c:v>
                </c:pt>
                <c:pt idx="4">
                  <c:v>30</c:v>
                </c:pt>
                <c:pt idx="5">
                  <c:v>50</c:v>
                </c:pt>
                <c:pt idx="6">
                  <c:v>36</c:v>
                </c:pt>
                <c:pt idx="7">
                  <c:v>50</c:v>
                </c:pt>
                <c:pt idx="8">
                  <c:v>40</c:v>
                </c:pt>
                <c:pt idx="9">
                  <c:v>35</c:v>
                </c:pt>
                <c:pt idx="10">
                  <c:v>35</c:v>
                </c:pt>
                <c:pt idx="11">
                  <c:v>35</c:v>
                </c:pt>
              </c:numCache>
            </c:numRef>
          </c:val>
          <c:smooth val="0"/>
        </c:ser>
        <c:ser>
          <c:idx val="1"/>
          <c:order val="1"/>
          <c:tx>
            <c:v>CANASTA BASICA</c:v>
          </c:tx>
          <c:spPr>
            <a:ln w="317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5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Hoja1!$E$62:$E$73</c:f>
              <c:numCache>
                <c:formatCode>0.00</c:formatCode>
                <c:ptCount val="12"/>
                <c:pt idx="0">
                  <c:v>641.20000000000005</c:v>
                </c:pt>
                <c:pt idx="1">
                  <c:v>642.85</c:v>
                </c:pt>
                <c:pt idx="2">
                  <c:v>644.74</c:v>
                </c:pt>
                <c:pt idx="3">
                  <c:v>646.29999999999995</c:v>
                </c:pt>
                <c:pt idx="4">
                  <c:v>653.21</c:v>
                </c:pt>
                <c:pt idx="5">
                  <c:v>654.48</c:v>
                </c:pt>
                <c:pt idx="6">
                  <c:v>657.68</c:v>
                </c:pt>
                <c:pt idx="7">
                  <c:v>660.85</c:v>
                </c:pt>
                <c:pt idx="8">
                  <c:v>665.09</c:v>
                </c:pt>
                <c:pt idx="9">
                  <c:v>666.92</c:v>
                </c:pt>
                <c:pt idx="10">
                  <c:v>666.92</c:v>
                </c:pt>
                <c:pt idx="11">
                  <c:v>666.92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31116864"/>
        <c:axId val="131116320"/>
      </c:lineChart>
      <c:catAx>
        <c:axId val="13111686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31116320"/>
        <c:crosses val="autoZero"/>
        <c:auto val="1"/>
        <c:lblAlgn val="ctr"/>
        <c:lblOffset val="100"/>
        <c:noMultiLvlLbl val="0"/>
      </c:catAx>
      <c:valAx>
        <c:axId val="13111632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1116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7066491688539"/>
          <c:y val="1.4467045785943381E-2"/>
          <c:w val="0.69293350831146105"/>
          <c:h val="7.8125546806649182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v>TONELADAS CARGA TRANSPORTADA</c:v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Hoja1!$D$78:$D$89</c:f>
              <c:numCache>
                <c:formatCode>General</c:formatCode>
                <c:ptCount val="12"/>
                <c:pt idx="0">
                  <c:v>35</c:v>
                </c:pt>
                <c:pt idx="1">
                  <c:v>35</c:v>
                </c:pt>
                <c:pt idx="2">
                  <c:v>35</c:v>
                </c:pt>
                <c:pt idx="3">
                  <c:v>30</c:v>
                </c:pt>
                <c:pt idx="4">
                  <c:v>30</c:v>
                </c:pt>
                <c:pt idx="5">
                  <c:v>50</c:v>
                </c:pt>
                <c:pt idx="6">
                  <c:v>36</c:v>
                </c:pt>
                <c:pt idx="7">
                  <c:v>50</c:v>
                </c:pt>
                <c:pt idx="8">
                  <c:v>40</c:v>
                </c:pt>
                <c:pt idx="9">
                  <c:v>35</c:v>
                </c:pt>
                <c:pt idx="10">
                  <c:v>35</c:v>
                </c:pt>
                <c:pt idx="11">
                  <c:v>35</c:v>
                </c:pt>
              </c:numCache>
            </c:numRef>
          </c:val>
          <c:smooth val="0"/>
        </c:ser>
        <c:ser>
          <c:idx val="1"/>
          <c:order val="1"/>
          <c:tx>
            <c:v>SALARIO BÁSICO</c:v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Hoja1!$E$78:$E$89</c:f>
              <c:numCache>
                <c:formatCode>General</c:formatCode>
                <c:ptCount val="12"/>
                <c:pt idx="0">
                  <c:v>340</c:v>
                </c:pt>
                <c:pt idx="1">
                  <c:v>340</c:v>
                </c:pt>
                <c:pt idx="2">
                  <c:v>340</c:v>
                </c:pt>
                <c:pt idx="3">
                  <c:v>340</c:v>
                </c:pt>
                <c:pt idx="4">
                  <c:v>354</c:v>
                </c:pt>
                <c:pt idx="5">
                  <c:v>354</c:v>
                </c:pt>
                <c:pt idx="6">
                  <c:v>354</c:v>
                </c:pt>
                <c:pt idx="7">
                  <c:v>354</c:v>
                </c:pt>
                <c:pt idx="8">
                  <c:v>354</c:v>
                </c:pt>
                <c:pt idx="9">
                  <c:v>354</c:v>
                </c:pt>
                <c:pt idx="10">
                  <c:v>354</c:v>
                </c:pt>
                <c:pt idx="11">
                  <c:v>354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31582432"/>
        <c:axId val="131576992"/>
      </c:lineChart>
      <c:catAx>
        <c:axId val="13158243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31576992"/>
        <c:crosses val="autoZero"/>
        <c:auto val="1"/>
        <c:lblAlgn val="ctr"/>
        <c:lblOffset val="100"/>
        <c:noMultiLvlLbl val="0"/>
      </c:catAx>
      <c:valAx>
        <c:axId val="13157699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1582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233441910966341"/>
          <c:y val="1.6892438208257143E-3"/>
          <c:w val="0.78308923884514425"/>
          <c:h val="7.8125546806649182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5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3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30F117-602F-480B-AAA0-829399D62890}" type="doc">
      <dgm:prSet loTypeId="urn:microsoft.com/office/officeart/2005/8/layout/hList7" loCatId="relationship" qsTypeId="urn:microsoft.com/office/officeart/2005/8/quickstyle/3d1" qsCatId="3D" csTypeId="urn:microsoft.com/office/officeart/2005/8/colors/accent0_2" csCatId="mainScheme" phldr="1"/>
      <dgm:spPr/>
    </dgm:pt>
    <dgm:pt modelId="{46890690-6FE5-437A-B22D-EE4F2D149B15}">
      <dgm:prSet phldrT="[Texto]" custT="1"/>
      <dgm:spPr/>
      <dgm:t>
        <a:bodyPr/>
        <a:lstStyle/>
        <a:p>
          <a:r>
            <a:rPr lang="es-ES" sz="2000" dirty="0" smtClean="0"/>
            <a:t>Primer vuelo de un Globo Aerostático sobre los cielos de Quito</a:t>
          </a:r>
          <a:endParaRPr lang="es-ES" sz="2000" dirty="0"/>
        </a:p>
      </dgm:t>
    </dgm:pt>
    <dgm:pt modelId="{2BBB455D-0192-4B1C-970F-F4712A88DC37}" type="parTrans" cxnId="{B4ED38B5-C3A1-4EEE-95BF-01CF23C77A9A}">
      <dgm:prSet/>
      <dgm:spPr/>
      <dgm:t>
        <a:bodyPr/>
        <a:lstStyle/>
        <a:p>
          <a:endParaRPr lang="es-ES"/>
        </a:p>
      </dgm:t>
    </dgm:pt>
    <dgm:pt modelId="{EF399437-88B3-473F-9836-47E3EEA4EC23}" type="sibTrans" cxnId="{B4ED38B5-C3A1-4EEE-95BF-01CF23C77A9A}">
      <dgm:prSet/>
      <dgm:spPr/>
      <dgm:t>
        <a:bodyPr/>
        <a:lstStyle/>
        <a:p>
          <a:endParaRPr lang="es-ES"/>
        </a:p>
      </dgm:t>
    </dgm:pt>
    <dgm:pt modelId="{9A14239B-2298-43F4-B791-816205174632}">
      <dgm:prSet phldrT="[Texto]" custT="1"/>
      <dgm:spPr/>
      <dgm:t>
        <a:bodyPr/>
        <a:lstStyle/>
        <a:p>
          <a:r>
            <a:rPr lang="es-ES" sz="2000" dirty="0" smtClean="0"/>
            <a:t>Cosme </a:t>
          </a:r>
          <a:r>
            <a:rPr lang="es-ES" sz="2000" dirty="0" err="1" smtClean="0"/>
            <a:t>Rennella</a:t>
          </a:r>
          <a:r>
            <a:rPr lang="es-ES" sz="2000" dirty="0" smtClean="0"/>
            <a:t> </a:t>
          </a:r>
          <a:r>
            <a:rPr lang="es-ES" sz="2000" dirty="0" err="1" smtClean="0"/>
            <a:t>Barbatto</a:t>
          </a:r>
          <a:endParaRPr lang="es-ES" sz="2000" dirty="0" smtClean="0"/>
        </a:p>
        <a:p>
          <a:r>
            <a:rPr lang="es-ES" sz="2000" dirty="0" smtClean="0"/>
            <a:t>Padre de la aviación ecuatoriana</a:t>
          </a:r>
          <a:endParaRPr lang="es-ES" sz="2000" dirty="0"/>
        </a:p>
      </dgm:t>
    </dgm:pt>
    <dgm:pt modelId="{F361F0BE-78A6-4C35-AF1B-54240DE7A951}" type="parTrans" cxnId="{7F4821C7-513D-4780-98F5-3CA55E4DDF16}">
      <dgm:prSet/>
      <dgm:spPr/>
      <dgm:t>
        <a:bodyPr/>
        <a:lstStyle/>
        <a:p>
          <a:endParaRPr lang="es-ES"/>
        </a:p>
      </dgm:t>
    </dgm:pt>
    <dgm:pt modelId="{5D31294B-8CCF-47E4-A061-DDC435A82DA8}" type="sibTrans" cxnId="{7F4821C7-513D-4780-98F5-3CA55E4DDF16}">
      <dgm:prSet/>
      <dgm:spPr/>
      <dgm:t>
        <a:bodyPr/>
        <a:lstStyle/>
        <a:p>
          <a:endParaRPr lang="es-ES"/>
        </a:p>
      </dgm:t>
    </dgm:pt>
    <dgm:pt modelId="{FE57FFFE-3B6A-4281-BF7B-966D2E02F225}">
      <dgm:prSet phldrT="[Texto]" custT="1"/>
      <dgm:spPr/>
      <dgm:t>
        <a:bodyPr/>
        <a:lstStyle/>
        <a:p>
          <a:r>
            <a:rPr lang="es-ES" sz="2000" dirty="0" err="1" smtClean="0"/>
            <a:t>Elian</a:t>
          </a:r>
          <a:r>
            <a:rPr lang="es-ES" sz="2000" dirty="0" smtClean="0"/>
            <a:t> </a:t>
          </a:r>
          <a:r>
            <a:rPr lang="es-ES" sz="2000" dirty="0" err="1" smtClean="0"/>
            <a:t>Liut</a:t>
          </a:r>
          <a:endParaRPr lang="es-ES" sz="2000" dirty="0" smtClean="0"/>
        </a:p>
        <a:p>
          <a:r>
            <a:rPr lang="es-ES" sz="2000" dirty="0" smtClean="0"/>
            <a:t>Telégrafo I</a:t>
          </a:r>
          <a:endParaRPr lang="es-ES" sz="2000" dirty="0"/>
        </a:p>
      </dgm:t>
    </dgm:pt>
    <dgm:pt modelId="{4D376812-2731-4AE8-BD8F-43DF826B2C27}" type="parTrans" cxnId="{339167AE-7603-4328-AAD5-D4516457C8BC}">
      <dgm:prSet/>
      <dgm:spPr/>
      <dgm:t>
        <a:bodyPr/>
        <a:lstStyle/>
        <a:p>
          <a:endParaRPr lang="es-ES"/>
        </a:p>
      </dgm:t>
    </dgm:pt>
    <dgm:pt modelId="{5F97FE66-EFE8-4413-A385-1424732366A7}" type="sibTrans" cxnId="{339167AE-7603-4328-AAD5-D4516457C8BC}">
      <dgm:prSet/>
      <dgm:spPr/>
      <dgm:t>
        <a:bodyPr/>
        <a:lstStyle/>
        <a:p>
          <a:endParaRPr lang="es-ES"/>
        </a:p>
      </dgm:t>
    </dgm:pt>
    <dgm:pt modelId="{4741F161-540A-475D-B1B9-9575A2015339}" type="pres">
      <dgm:prSet presAssocID="{4530F117-602F-480B-AAA0-829399D62890}" presName="Name0" presStyleCnt="0">
        <dgm:presLayoutVars>
          <dgm:dir/>
          <dgm:resizeHandles val="exact"/>
        </dgm:presLayoutVars>
      </dgm:prSet>
      <dgm:spPr/>
    </dgm:pt>
    <dgm:pt modelId="{EC3586EB-1B9B-4C56-819B-32A5D7C646E0}" type="pres">
      <dgm:prSet presAssocID="{4530F117-602F-480B-AAA0-829399D62890}" presName="fgShape" presStyleLbl="fgShp" presStyleIdx="0" presStyleCnt="1"/>
      <dgm:spPr/>
    </dgm:pt>
    <dgm:pt modelId="{7AE63ACE-BB79-44BE-999A-5C5C987521D7}" type="pres">
      <dgm:prSet presAssocID="{4530F117-602F-480B-AAA0-829399D62890}" presName="linComp" presStyleCnt="0"/>
      <dgm:spPr/>
    </dgm:pt>
    <dgm:pt modelId="{AA421F60-3DBF-47FD-ACB3-3B1B7BA33A2D}" type="pres">
      <dgm:prSet presAssocID="{46890690-6FE5-437A-B22D-EE4F2D149B15}" presName="compNode" presStyleCnt="0"/>
      <dgm:spPr/>
    </dgm:pt>
    <dgm:pt modelId="{7B0E218B-C950-410A-90E4-B0FC1C3EDD5E}" type="pres">
      <dgm:prSet presAssocID="{46890690-6FE5-437A-B22D-EE4F2D149B15}" presName="bkgdShape" presStyleLbl="node1" presStyleIdx="0" presStyleCnt="3"/>
      <dgm:spPr/>
      <dgm:t>
        <a:bodyPr/>
        <a:lstStyle/>
        <a:p>
          <a:endParaRPr lang="es-ES"/>
        </a:p>
      </dgm:t>
    </dgm:pt>
    <dgm:pt modelId="{2CFAA5A3-5550-44B8-A14D-7F219A38CC21}" type="pres">
      <dgm:prSet presAssocID="{46890690-6FE5-437A-B22D-EE4F2D149B15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28E7AD3-3BD7-4A0D-9CB9-C404C0FB948D}" type="pres">
      <dgm:prSet presAssocID="{46890690-6FE5-437A-B22D-EE4F2D149B15}" presName="invisiNode" presStyleLbl="node1" presStyleIdx="0" presStyleCnt="3"/>
      <dgm:spPr/>
    </dgm:pt>
    <dgm:pt modelId="{75234941-1E28-4C8A-BFF6-AC5C8DEA98AC}" type="pres">
      <dgm:prSet presAssocID="{46890690-6FE5-437A-B22D-EE4F2D149B15}" presName="imagNode" presStyleLbl="fgImgPlace1" presStyleIdx="0" presStyleCnt="3" custScaleX="146999" custScaleY="142139" custLinFactNeighborX="-2224" custLinFactNeighborY="833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8C439C1-0D5E-4574-86C7-F6DD19639CA1}" type="pres">
      <dgm:prSet presAssocID="{EF399437-88B3-473F-9836-47E3EEA4EC23}" presName="sibTrans" presStyleLbl="sibTrans2D1" presStyleIdx="0" presStyleCnt="0"/>
      <dgm:spPr/>
      <dgm:t>
        <a:bodyPr/>
        <a:lstStyle/>
        <a:p>
          <a:endParaRPr lang="es-EC"/>
        </a:p>
      </dgm:t>
    </dgm:pt>
    <dgm:pt modelId="{652ED2E2-6534-4458-A9A7-4FC300478958}" type="pres">
      <dgm:prSet presAssocID="{9A14239B-2298-43F4-B791-816205174632}" presName="compNode" presStyleCnt="0"/>
      <dgm:spPr/>
    </dgm:pt>
    <dgm:pt modelId="{6B43A561-8172-493F-90ED-4959146D7450}" type="pres">
      <dgm:prSet presAssocID="{9A14239B-2298-43F4-B791-816205174632}" presName="bkgdShape" presStyleLbl="node1" presStyleIdx="1" presStyleCnt="3"/>
      <dgm:spPr/>
      <dgm:t>
        <a:bodyPr/>
        <a:lstStyle/>
        <a:p>
          <a:endParaRPr lang="es-EC"/>
        </a:p>
      </dgm:t>
    </dgm:pt>
    <dgm:pt modelId="{2D734875-AB49-4375-910C-07FC53CE41A2}" type="pres">
      <dgm:prSet presAssocID="{9A14239B-2298-43F4-B791-816205174632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34FB445-EF75-4FAA-A845-EEC991C84907}" type="pres">
      <dgm:prSet presAssocID="{9A14239B-2298-43F4-B791-816205174632}" presName="invisiNode" presStyleLbl="node1" presStyleIdx="1" presStyleCnt="3"/>
      <dgm:spPr/>
    </dgm:pt>
    <dgm:pt modelId="{519AA2BB-BDB0-4A4D-85C9-56BF84CB15EC}" type="pres">
      <dgm:prSet presAssocID="{9A14239B-2298-43F4-B791-816205174632}" presName="imagNode" presStyleLbl="fgImgPlace1" presStyleIdx="1" presStyleCnt="3" custScaleX="145557" custScaleY="133245" custLinFactNeighborX="2779" custLinFactNeighborY="1556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7C032F4-3A35-4548-8FDB-0151E6493F52}" type="pres">
      <dgm:prSet presAssocID="{5D31294B-8CCF-47E4-A061-DDC435A82DA8}" presName="sibTrans" presStyleLbl="sibTrans2D1" presStyleIdx="0" presStyleCnt="0"/>
      <dgm:spPr/>
      <dgm:t>
        <a:bodyPr/>
        <a:lstStyle/>
        <a:p>
          <a:endParaRPr lang="es-EC"/>
        </a:p>
      </dgm:t>
    </dgm:pt>
    <dgm:pt modelId="{36E4DD62-38F8-4AC9-86D8-6E5CD1DB71DA}" type="pres">
      <dgm:prSet presAssocID="{FE57FFFE-3B6A-4281-BF7B-966D2E02F225}" presName="compNode" presStyleCnt="0"/>
      <dgm:spPr/>
    </dgm:pt>
    <dgm:pt modelId="{4AB1914C-6CBC-4058-9696-4BC59EEA1FB2}" type="pres">
      <dgm:prSet presAssocID="{FE57FFFE-3B6A-4281-BF7B-966D2E02F225}" presName="bkgdShape" presStyleLbl="node1" presStyleIdx="2" presStyleCnt="3" custLinFactNeighborX="401" custLinFactNeighborY="185"/>
      <dgm:spPr/>
      <dgm:t>
        <a:bodyPr/>
        <a:lstStyle/>
        <a:p>
          <a:endParaRPr lang="es-EC"/>
        </a:p>
      </dgm:t>
    </dgm:pt>
    <dgm:pt modelId="{885A8C10-518E-4667-9C32-AD3CE167DD65}" type="pres">
      <dgm:prSet presAssocID="{FE57FFFE-3B6A-4281-BF7B-966D2E02F225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29455E4-6BC0-41B8-AACB-3A29CAEC58CA}" type="pres">
      <dgm:prSet presAssocID="{FE57FFFE-3B6A-4281-BF7B-966D2E02F225}" presName="invisiNode" presStyleLbl="node1" presStyleIdx="2" presStyleCnt="3"/>
      <dgm:spPr/>
    </dgm:pt>
    <dgm:pt modelId="{CD3834E1-5F2B-4152-B54F-9039B96FE240}" type="pres">
      <dgm:prSet presAssocID="{FE57FFFE-3B6A-4281-BF7B-966D2E02F225}" presName="imagNode" presStyleLbl="fgImgPlace1" presStyleIdx="2" presStyleCnt="3" custScaleX="167662" custScaleY="156592" custLinFactNeighborX="1012" custLinFactNeighborY="1056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55E20733-F9E5-4495-8703-04578CE3B1EE}" type="presOf" srcId="{5D31294B-8CCF-47E4-A061-DDC435A82DA8}" destId="{C7C032F4-3A35-4548-8FDB-0151E6493F52}" srcOrd="0" destOrd="0" presId="urn:microsoft.com/office/officeart/2005/8/layout/hList7"/>
    <dgm:cxn modelId="{EAB312CF-93AA-402F-AF6B-4D277778C8B6}" type="presOf" srcId="{FE57FFFE-3B6A-4281-BF7B-966D2E02F225}" destId="{4AB1914C-6CBC-4058-9696-4BC59EEA1FB2}" srcOrd="0" destOrd="0" presId="urn:microsoft.com/office/officeart/2005/8/layout/hList7"/>
    <dgm:cxn modelId="{B4ED38B5-C3A1-4EEE-95BF-01CF23C77A9A}" srcId="{4530F117-602F-480B-AAA0-829399D62890}" destId="{46890690-6FE5-437A-B22D-EE4F2D149B15}" srcOrd="0" destOrd="0" parTransId="{2BBB455D-0192-4B1C-970F-F4712A88DC37}" sibTransId="{EF399437-88B3-473F-9836-47E3EEA4EC23}"/>
    <dgm:cxn modelId="{7F4821C7-513D-4780-98F5-3CA55E4DDF16}" srcId="{4530F117-602F-480B-AAA0-829399D62890}" destId="{9A14239B-2298-43F4-B791-816205174632}" srcOrd="1" destOrd="0" parTransId="{F361F0BE-78A6-4C35-AF1B-54240DE7A951}" sibTransId="{5D31294B-8CCF-47E4-A061-DDC435A82DA8}"/>
    <dgm:cxn modelId="{AA1B7420-0EFC-4BD6-A652-C8F64934AE69}" type="presOf" srcId="{46890690-6FE5-437A-B22D-EE4F2D149B15}" destId="{2CFAA5A3-5550-44B8-A14D-7F219A38CC21}" srcOrd="1" destOrd="0" presId="urn:microsoft.com/office/officeart/2005/8/layout/hList7"/>
    <dgm:cxn modelId="{339167AE-7603-4328-AAD5-D4516457C8BC}" srcId="{4530F117-602F-480B-AAA0-829399D62890}" destId="{FE57FFFE-3B6A-4281-BF7B-966D2E02F225}" srcOrd="2" destOrd="0" parTransId="{4D376812-2731-4AE8-BD8F-43DF826B2C27}" sibTransId="{5F97FE66-EFE8-4413-A385-1424732366A7}"/>
    <dgm:cxn modelId="{49DF2EE2-1CE3-4E9D-B68C-4ACA58107034}" type="presOf" srcId="{9A14239B-2298-43F4-B791-816205174632}" destId="{2D734875-AB49-4375-910C-07FC53CE41A2}" srcOrd="1" destOrd="0" presId="urn:microsoft.com/office/officeart/2005/8/layout/hList7"/>
    <dgm:cxn modelId="{52F65398-CFB4-45DB-9F90-68CE4AB16DAE}" type="presOf" srcId="{FE57FFFE-3B6A-4281-BF7B-966D2E02F225}" destId="{885A8C10-518E-4667-9C32-AD3CE167DD65}" srcOrd="1" destOrd="0" presId="urn:microsoft.com/office/officeart/2005/8/layout/hList7"/>
    <dgm:cxn modelId="{ACB20E1C-DA78-443D-85C6-83C41149DF01}" type="presOf" srcId="{EF399437-88B3-473F-9836-47E3EEA4EC23}" destId="{D8C439C1-0D5E-4574-86C7-F6DD19639CA1}" srcOrd="0" destOrd="0" presId="urn:microsoft.com/office/officeart/2005/8/layout/hList7"/>
    <dgm:cxn modelId="{ABF60FE0-6AAC-4A2D-A5FC-D696889C2349}" type="presOf" srcId="{46890690-6FE5-437A-B22D-EE4F2D149B15}" destId="{7B0E218B-C950-410A-90E4-B0FC1C3EDD5E}" srcOrd="0" destOrd="0" presId="urn:microsoft.com/office/officeart/2005/8/layout/hList7"/>
    <dgm:cxn modelId="{AF73286D-5F6B-4D25-A2FD-B89C96752362}" type="presOf" srcId="{9A14239B-2298-43F4-B791-816205174632}" destId="{6B43A561-8172-493F-90ED-4959146D7450}" srcOrd="0" destOrd="0" presId="urn:microsoft.com/office/officeart/2005/8/layout/hList7"/>
    <dgm:cxn modelId="{8286605B-A0A1-4D58-A317-1E772F34AB4C}" type="presOf" srcId="{4530F117-602F-480B-AAA0-829399D62890}" destId="{4741F161-540A-475D-B1B9-9575A2015339}" srcOrd="0" destOrd="0" presId="urn:microsoft.com/office/officeart/2005/8/layout/hList7"/>
    <dgm:cxn modelId="{5D6CABEE-7769-4E49-8DB9-D5DA73EDC8E6}" type="presParOf" srcId="{4741F161-540A-475D-B1B9-9575A2015339}" destId="{EC3586EB-1B9B-4C56-819B-32A5D7C646E0}" srcOrd="0" destOrd="0" presId="urn:microsoft.com/office/officeart/2005/8/layout/hList7"/>
    <dgm:cxn modelId="{AB8A9A7E-C661-402D-85A5-C1C1AA16D9D5}" type="presParOf" srcId="{4741F161-540A-475D-B1B9-9575A2015339}" destId="{7AE63ACE-BB79-44BE-999A-5C5C987521D7}" srcOrd="1" destOrd="0" presId="urn:microsoft.com/office/officeart/2005/8/layout/hList7"/>
    <dgm:cxn modelId="{5207AD9E-1D4F-42CB-A0BF-A1B03BAE533A}" type="presParOf" srcId="{7AE63ACE-BB79-44BE-999A-5C5C987521D7}" destId="{AA421F60-3DBF-47FD-ACB3-3B1B7BA33A2D}" srcOrd="0" destOrd="0" presId="urn:microsoft.com/office/officeart/2005/8/layout/hList7"/>
    <dgm:cxn modelId="{320F9D1D-1113-4BAC-81D7-BE0FD698BF59}" type="presParOf" srcId="{AA421F60-3DBF-47FD-ACB3-3B1B7BA33A2D}" destId="{7B0E218B-C950-410A-90E4-B0FC1C3EDD5E}" srcOrd="0" destOrd="0" presId="urn:microsoft.com/office/officeart/2005/8/layout/hList7"/>
    <dgm:cxn modelId="{3B94D8FE-11C9-4E3B-B246-B88A49FCC221}" type="presParOf" srcId="{AA421F60-3DBF-47FD-ACB3-3B1B7BA33A2D}" destId="{2CFAA5A3-5550-44B8-A14D-7F219A38CC21}" srcOrd="1" destOrd="0" presId="urn:microsoft.com/office/officeart/2005/8/layout/hList7"/>
    <dgm:cxn modelId="{8C8B29A0-BEC3-4C39-BAA2-4EAA36652711}" type="presParOf" srcId="{AA421F60-3DBF-47FD-ACB3-3B1B7BA33A2D}" destId="{828E7AD3-3BD7-4A0D-9CB9-C404C0FB948D}" srcOrd="2" destOrd="0" presId="urn:microsoft.com/office/officeart/2005/8/layout/hList7"/>
    <dgm:cxn modelId="{E055DDF3-0D80-4EFC-8311-B3CC818B9804}" type="presParOf" srcId="{AA421F60-3DBF-47FD-ACB3-3B1B7BA33A2D}" destId="{75234941-1E28-4C8A-BFF6-AC5C8DEA98AC}" srcOrd="3" destOrd="0" presId="urn:microsoft.com/office/officeart/2005/8/layout/hList7"/>
    <dgm:cxn modelId="{85BEACEE-0382-4BE4-96CD-3DC2C1F2B115}" type="presParOf" srcId="{7AE63ACE-BB79-44BE-999A-5C5C987521D7}" destId="{D8C439C1-0D5E-4574-86C7-F6DD19639CA1}" srcOrd="1" destOrd="0" presId="urn:microsoft.com/office/officeart/2005/8/layout/hList7"/>
    <dgm:cxn modelId="{7078163F-FA56-4898-AB4E-A0A1805A8CC3}" type="presParOf" srcId="{7AE63ACE-BB79-44BE-999A-5C5C987521D7}" destId="{652ED2E2-6534-4458-A9A7-4FC300478958}" srcOrd="2" destOrd="0" presId="urn:microsoft.com/office/officeart/2005/8/layout/hList7"/>
    <dgm:cxn modelId="{25D299DD-B794-441E-B694-1DE0465A4733}" type="presParOf" srcId="{652ED2E2-6534-4458-A9A7-4FC300478958}" destId="{6B43A561-8172-493F-90ED-4959146D7450}" srcOrd="0" destOrd="0" presId="urn:microsoft.com/office/officeart/2005/8/layout/hList7"/>
    <dgm:cxn modelId="{3F0F21BA-7A7E-4B09-A648-F7A31991F1E3}" type="presParOf" srcId="{652ED2E2-6534-4458-A9A7-4FC300478958}" destId="{2D734875-AB49-4375-910C-07FC53CE41A2}" srcOrd="1" destOrd="0" presId="urn:microsoft.com/office/officeart/2005/8/layout/hList7"/>
    <dgm:cxn modelId="{60B2269D-7739-45C7-B0AF-3BA239303957}" type="presParOf" srcId="{652ED2E2-6534-4458-A9A7-4FC300478958}" destId="{734FB445-EF75-4FAA-A845-EEC991C84907}" srcOrd="2" destOrd="0" presId="urn:microsoft.com/office/officeart/2005/8/layout/hList7"/>
    <dgm:cxn modelId="{E9B60A91-CF47-4473-A2C3-B4705E9138A8}" type="presParOf" srcId="{652ED2E2-6534-4458-A9A7-4FC300478958}" destId="{519AA2BB-BDB0-4A4D-85C9-56BF84CB15EC}" srcOrd="3" destOrd="0" presId="urn:microsoft.com/office/officeart/2005/8/layout/hList7"/>
    <dgm:cxn modelId="{18E982EA-78A6-4CA4-BD94-E8A8FD193ECA}" type="presParOf" srcId="{7AE63ACE-BB79-44BE-999A-5C5C987521D7}" destId="{C7C032F4-3A35-4548-8FDB-0151E6493F52}" srcOrd="3" destOrd="0" presId="urn:microsoft.com/office/officeart/2005/8/layout/hList7"/>
    <dgm:cxn modelId="{DA8F173F-0E1C-4F16-A007-A8DC71BAF9E2}" type="presParOf" srcId="{7AE63ACE-BB79-44BE-999A-5C5C987521D7}" destId="{36E4DD62-38F8-4AC9-86D8-6E5CD1DB71DA}" srcOrd="4" destOrd="0" presId="urn:microsoft.com/office/officeart/2005/8/layout/hList7"/>
    <dgm:cxn modelId="{50F91D8A-F28C-4BD4-8BA2-5F2DA59D0128}" type="presParOf" srcId="{36E4DD62-38F8-4AC9-86D8-6E5CD1DB71DA}" destId="{4AB1914C-6CBC-4058-9696-4BC59EEA1FB2}" srcOrd="0" destOrd="0" presId="urn:microsoft.com/office/officeart/2005/8/layout/hList7"/>
    <dgm:cxn modelId="{AF163296-B1EB-47FA-8D7C-60B74EC9BB80}" type="presParOf" srcId="{36E4DD62-38F8-4AC9-86D8-6E5CD1DB71DA}" destId="{885A8C10-518E-4667-9C32-AD3CE167DD65}" srcOrd="1" destOrd="0" presId="urn:microsoft.com/office/officeart/2005/8/layout/hList7"/>
    <dgm:cxn modelId="{64A525D3-752C-4DEF-95B0-5D120B1371CA}" type="presParOf" srcId="{36E4DD62-38F8-4AC9-86D8-6E5CD1DB71DA}" destId="{A29455E4-6BC0-41B8-AACB-3A29CAEC58CA}" srcOrd="2" destOrd="0" presId="urn:microsoft.com/office/officeart/2005/8/layout/hList7"/>
    <dgm:cxn modelId="{31054881-9C12-4DAA-9138-264974DE973E}" type="presParOf" srcId="{36E4DD62-38F8-4AC9-86D8-6E5CD1DB71DA}" destId="{CD3834E1-5F2B-4152-B54F-9039B96FE24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25862DB-882E-4C0C-9C58-0B4BACABD262}" type="doc">
      <dgm:prSet loTypeId="urn:microsoft.com/office/officeart/2005/8/layout/pyramid2" loCatId="list" qsTypeId="urn:microsoft.com/office/officeart/2005/8/quickstyle/3d2" qsCatId="3D" csTypeId="urn:microsoft.com/office/officeart/2005/8/colors/colorful5" csCatId="colorful" phldr="1"/>
      <dgm:spPr/>
    </dgm:pt>
    <dgm:pt modelId="{7748C1C8-3FCC-4D62-BC7C-BC1E33C40CF6}">
      <dgm:prSet phldrT="[Texto]"/>
      <dgm:spPr/>
      <dgm:t>
        <a:bodyPr/>
        <a:lstStyle/>
        <a:p>
          <a:r>
            <a:rPr lang="es-ES" dirty="0" smtClean="0"/>
            <a:t>CONSTITUCIÓN DEL ECUADOR 2008</a:t>
          </a:r>
          <a:endParaRPr lang="es-ES" dirty="0"/>
        </a:p>
      </dgm:t>
    </dgm:pt>
    <dgm:pt modelId="{66A48544-60B2-4B19-A289-5D94D34923B0}" type="parTrans" cxnId="{7D161EF2-303C-4398-B6FB-E558EAEDA6BC}">
      <dgm:prSet/>
      <dgm:spPr/>
      <dgm:t>
        <a:bodyPr/>
        <a:lstStyle/>
        <a:p>
          <a:endParaRPr lang="es-ES"/>
        </a:p>
      </dgm:t>
    </dgm:pt>
    <dgm:pt modelId="{6777A1E0-93AC-4657-B532-BFD94BC6EA37}" type="sibTrans" cxnId="{7D161EF2-303C-4398-B6FB-E558EAEDA6BC}">
      <dgm:prSet/>
      <dgm:spPr/>
      <dgm:t>
        <a:bodyPr/>
        <a:lstStyle/>
        <a:p>
          <a:endParaRPr lang="es-ES"/>
        </a:p>
      </dgm:t>
    </dgm:pt>
    <dgm:pt modelId="{263C098D-87B0-4082-A821-F737965A6137}">
      <dgm:prSet phldrT="[Texto]"/>
      <dgm:spPr/>
      <dgm:t>
        <a:bodyPr/>
        <a:lstStyle/>
        <a:p>
          <a:r>
            <a:rPr lang="es-ES" dirty="0" smtClean="0"/>
            <a:t>PLAN NACIONAL DEL BUEN VIVIR 2012-2017</a:t>
          </a:r>
          <a:endParaRPr lang="es-ES" dirty="0"/>
        </a:p>
      </dgm:t>
    </dgm:pt>
    <dgm:pt modelId="{F1FA1442-2127-4A5C-9A0F-96895353DC14}" type="parTrans" cxnId="{487913CB-3D6B-4682-9F7A-7B1DAA60E9F5}">
      <dgm:prSet/>
      <dgm:spPr/>
      <dgm:t>
        <a:bodyPr/>
        <a:lstStyle/>
        <a:p>
          <a:endParaRPr lang="es-ES"/>
        </a:p>
      </dgm:t>
    </dgm:pt>
    <dgm:pt modelId="{3DA55474-6BB4-422B-8992-A79382E50C6F}" type="sibTrans" cxnId="{487913CB-3D6B-4682-9F7A-7B1DAA60E9F5}">
      <dgm:prSet/>
      <dgm:spPr/>
      <dgm:t>
        <a:bodyPr/>
        <a:lstStyle/>
        <a:p>
          <a:endParaRPr lang="es-ES"/>
        </a:p>
      </dgm:t>
    </dgm:pt>
    <dgm:pt modelId="{4232F790-DD99-420A-BBD1-E0BA04823C70}">
      <dgm:prSet phldrT="[Texto]"/>
      <dgm:spPr/>
      <dgm:t>
        <a:bodyPr/>
        <a:lstStyle/>
        <a:p>
          <a:r>
            <a:rPr lang="es-ES" dirty="0" smtClean="0"/>
            <a:t>ACUERDOS INTERINSTITUCIONALES</a:t>
          </a:r>
          <a:endParaRPr lang="es-ES" dirty="0"/>
        </a:p>
      </dgm:t>
    </dgm:pt>
    <dgm:pt modelId="{BB6AD4B7-7F28-482A-A986-7ECC9620095B}" type="parTrans" cxnId="{2FA721E8-E93E-498A-A7FB-9B743859CE67}">
      <dgm:prSet/>
      <dgm:spPr/>
      <dgm:t>
        <a:bodyPr/>
        <a:lstStyle/>
        <a:p>
          <a:endParaRPr lang="es-ES"/>
        </a:p>
      </dgm:t>
    </dgm:pt>
    <dgm:pt modelId="{8984E285-FE42-4D48-BC3B-871951342722}" type="sibTrans" cxnId="{2FA721E8-E93E-498A-A7FB-9B743859CE67}">
      <dgm:prSet/>
      <dgm:spPr/>
      <dgm:t>
        <a:bodyPr/>
        <a:lstStyle/>
        <a:p>
          <a:endParaRPr lang="es-ES"/>
        </a:p>
      </dgm:t>
    </dgm:pt>
    <dgm:pt modelId="{BF833E16-2279-4415-BAA1-C71EC2DE66EE}" type="pres">
      <dgm:prSet presAssocID="{725862DB-882E-4C0C-9C58-0B4BACABD262}" presName="compositeShape" presStyleCnt="0">
        <dgm:presLayoutVars>
          <dgm:dir/>
          <dgm:resizeHandles/>
        </dgm:presLayoutVars>
      </dgm:prSet>
      <dgm:spPr/>
    </dgm:pt>
    <dgm:pt modelId="{316FA35E-1D84-4CDD-97EB-9953D54BD8B9}" type="pres">
      <dgm:prSet presAssocID="{725862DB-882E-4C0C-9C58-0B4BACABD262}" presName="pyramid" presStyleLbl="node1" presStyleIdx="0" presStyleCnt="1"/>
      <dgm:spPr/>
    </dgm:pt>
    <dgm:pt modelId="{71575206-7674-4B36-85D3-8916DE037796}" type="pres">
      <dgm:prSet presAssocID="{725862DB-882E-4C0C-9C58-0B4BACABD262}" presName="theList" presStyleCnt="0"/>
      <dgm:spPr/>
    </dgm:pt>
    <dgm:pt modelId="{9AA4E3EE-AED0-4AED-AFF8-8E32D0A79B13}" type="pres">
      <dgm:prSet presAssocID="{7748C1C8-3FCC-4D62-BC7C-BC1E33C40CF6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CAE614-6997-42D2-9CBC-EA8614F4BF4A}" type="pres">
      <dgm:prSet presAssocID="{7748C1C8-3FCC-4D62-BC7C-BC1E33C40CF6}" presName="aSpace" presStyleCnt="0"/>
      <dgm:spPr/>
    </dgm:pt>
    <dgm:pt modelId="{98783F6B-A72E-4E1D-812F-5CEBAF88BC23}" type="pres">
      <dgm:prSet presAssocID="{263C098D-87B0-4082-A821-F737965A6137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8A89B2E-3E40-46A0-98F7-14A9E39F490F}" type="pres">
      <dgm:prSet presAssocID="{263C098D-87B0-4082-A821-F737965A6137}" presName="aSpace" presStyleCnt="0"/>
      <dgm:spPr/>
    </dgm:pt>
    <dgm:pt modelId="{AA90CD95-3D61-41EE-85B7-AE781FFC0C5D}" type="pres">
      <dgm:prSet presAssocID="{4232F790-DD99-420A-BBD1-E0BA04823C70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1922B60-6F95-403B-9AE7-F6973A66F503}" type="pres">
      <dgm:prSet presAssocID="{4232F790-DD99-420A-BBD1-E0BA04823C70}" presName="aSpace" presStyleCnt="0"/>
      <dgm:spPr/>
    </dgm:pt>
  </dgm:ptLst>
  <dgm:cxnLst>
    <dgm:cxn modelId="{9066DF66-1A80-4DC8-A1DB-454227703DFF}" type="presOf" srcId="{4232F790-DD99-420A-BBD1-E0BA04823C70}" destId="{AA90CD95-3D61-41EE-85B7-AE781FFC0C5D}" srcOrd="0" destOrd="0" presId="urn:microsoft.com/office/officeart/2005/8/layout/pyramid2"/>
    <dgm:cxn modelId="{7D161EF2-303C-4398-B6FB-E558EAEDA6BC}" srcId="{725862DB-882E-4C0C-9C58-0B4BACABD262}" destId="{7748C1C8-3FCC-4D62-BC7C-BC1E33C40CF6}" srcOrd="0" destOrd="0" parTransId="{66A48544-60B2-4B19-A289-5D94D34923B0}" sibTransId="{6777A1E0-93AC-4657-B532-BFD94BC6EA37}"/>
    <dgm:cxn modelId="{2FA721E8-E93E-498A-A7FB-9B743859CE67}" srcId="{725862DB-882E-4C0C-9C58-0B4BACABD262}" destId="{4232F790-DD99-420A-BBD1-E0BA04823C70}" srcOrd="2" destOrd="0" parTransId="{BB6AD4B7-7F28-482A-A986-7ECC9620095B}" sibTransId="{8984E285-FE42-4D48-BC3B-871951342722}"/>
    <dgm:cxn modelId="{487913CB-3D6B-4682-9F7A-7B1DAA60E9F5}" srcId="{725862DB-882E-4C0C-9C58-0B4BACABD262}" destId="{263C098D-87B0-4082-A821-F737965A6137}" srcOrd="1" destOrd="0" parTransId="{F1FA1442-2127-4A5C-9A0F-96895353DC14}" sibTransId="{3DA55474-6BB4-422B-8992-A79382E50C6F}"/>
    <dgm:cxn modelId="{228E1F41-35BE-41ED-92EA-AD1FB2305777}" type="presOf" srcId="{263C098D-87B0-4082-A821-F737965A6137}" destId="{98783F6B-A72E-4E1D-812F-5CEBAF88BC23}" srcOrd="0" destOrd="0" presId="urn:microsoft.com/office/officeart/2005/8/layout/pyramid2"/>
    <dgm:cxn modelId="{4372D2DA-50AE-4C14-824C-AB72E50A416D}" type="presOf" srcId="{7748C1C8-3FCC-4D62-BC7C-BC1E33C40CF6}" destId="{9AA4E3EE-AED0-4AED-AFF8-8E32D0A79B13}" srcOrd="0" destOrd="0" presId="urn:microsoft.com/office/officeart/2005/8/layout/pyramid2"/>
    <dgm:cxn modelId="{160B6294-C193-46F0-AA10-6C1A3642D80F}" type="presOf" srcId="{725862DB-882E-4C0C-9C58-0B4BACABD262}" destId="{BF833E16-2279-4415-BAA1-C71EC2DE66EE}" srcOrd="0" destOrd="0" presId="urn:microsoft.com/office/officeart/2005/8/layout/pyramid2"/>
    <dgm:cxn modelId="{E69EC135-4418-4A43-A520-0182E88EC3A4}" type="presParOf" srcId="{BF833E16-2279-4415-BAA1-C71EC2DE66EE}" destId="{316FA35E-1D84-4CDD-97EB-9953D54BD8B9}" srcOrd="0" destOrd="0" presId="urn:microsoft.com/office/officeart/2005/8/layout/pyramid2"/>
    <dgm:cxn modelId="{5FAD5B16-6FE8-44F4-ADF6-902321D01B52}" type="presParOf" srcId="{BF833E16-2279-4415-BAA1-C71EC2DE66EE}" destId="{71575206-7674-4B36-85D3-8916DE037796}" srcOrd="1" destOrd="0" presId="urn:microsoft.com/office/officeart/2005/8/layout/pyramid2"/>
    <dgm:cxn modelId="{A628F3A9-4AAE-4358-A235-422CB4116DC5}" type="presParOf" srcId="{71575206-7674-4B36-85D3-8916DE037796}" destId="{9AA4E3EE-AED0-4AED-AFF8-8E32D0A79B13}" srcOrd="0" destOrd="0" presId="urn:microsoft.com/office/officeart/2005/8/layout/pyramid2"/>
    <dgm:cxn modelId="{A75100FA-AC88-4646-A457-0EFF01CF6696}" type="presParOf" srcId="{71575206-7674-4B36-85D3-8916DE037796}" destId="{EECAE614-6997-42D2-9CBC-EA8614F4BF4A}" srcOrd="1" destOrd="0" presId="urn:microsoft.com/office/officeart/2005/8/layout/pyramid2"/>
    <dgm:cxn modelId="{92152B09-0AEB-44C2-B859-0D84000ECDF9}" type="presParOf" srcId="{71575206-7674-4B36-85D3-8916DE037796}" destId="{98783F6B-A72E-4E1D-812F-5CEBAF88BC23}" srcOrd="2" destOrd="0" presId="urn:microsoft.com/office/officeart/2005/8/layout/pyramid2"/>
    <dgm:cxn modelId="{4B562CC6-C153-4625-9BC3-56E6D96B8315}" type="presParOf" srcId="{71575206-7674-4B36-85D3-8916DE037796}" destId="{D8A89B2E-3E40-46A0-98F7-14A9E39F490F}" srcOrd="3" destOrd="0" presId="urn:microsoft.com/office/officeart/2005/8/layout/pyramid2"/>
    <dgm:cxn modelId="{7AA194CC-C133-4FEF-B885-044A6E0CB353}" type="presParOf" srcId="{71575206-7674-4B36-85D3-8916DE037796}" destId="{AA90CD95-3D61-41EE-85B7-AE781FFC0C5D}" srcOrd="4" destOrd="0" presId="urn:microsoft.com/office/officeart/2005/8/layout/pyramid2"/>
    <dgm:cxn modelId="{5D89C5E1-E297-47C7-BD23-FC3C6F10B4A5}" type="presParOf" srcId="{71575206-7674-4B36-85D3-8916DE037796}" destId="{31922B60-6F95-403B-9AE7-F6973A66F503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C10AF5-424B-40E1-9F0A-842D91294E8F}" type="doc">
      <dgm:prSet loTypeId="urn:microsoft.com/office/officeart/2005/8/layout/hProcess10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08D5D095-143F-43F3-8ADE-DC12B1F241B4}">
      <dgm:prSet phldrT="[Texto]"/>
      <dgm:spPr/>
      <dgm:t>
        <a:bodyPr/>
        <a:lstStyle/>
        <a:p>
          <a:r>
            <a:rPr lang="es-EC" dirty="0" smtClean="0"/>
            <a:t>Dr. José Luis Tamayo</a:t>
          </a:r>
          <a:endParaRPr lang="es-EC" dirty="0"/>
        </a:p>
      </dgm:t>
    </dgm:pt>
    <dgm:pt modelId="{D9198876-AC99-4410-AFCC-EC70A0245D8C}" type="parTrans" cxnId="{4653D255-D639-41ED-9793-52EB34C7BFF4}">
      <dgm:prSet/>
      <dgm:spPr/>
      <dgm:t>
        <a:bodyPr/>
        <a:lstStyle/>
        <a:p>
          <a:endParaRPr lang="es-EC"/>
        </a:p>
      </dgm:t>
    </dgm:pt>
    <dgm:pt modelId="{EE87746E-7235-497B-B5A7-3480C523BAC9}" type="sibTrans" cxnId="{4653D255-D639-41ED-9793-52EB34C7BFF4}">
      <dgm:prSet/>
      <dgm:spPr/>
      <dgm:t>
        <a:bodyPr/>
        <a:lstStyle/>
        <a:p>
          <a:endParaRPr lang="es-EC"/>
        </a:p>
      </dgm:t>
    </dgm:pt>
    <dgm:pt modelId="{23935471-FF30-4098-BB25-081231E00FFD}">
      <dgm:prSet phldrT="[Texto]"/>
      <dgm:spPr/>
      <dgm:t>
        <a:bodyPr/>
        <a:lstStyle/>
        <a:p>
          <a:r>
            <a:rPr lang="es-EC" dirty="0" smtClean="0"/>
            <a:t>27 de Octubre de 1920</a:t>
          </a:r>
          <a:endParaRPr lang="es-EC" dirty="0"/>
        </a:p>
      </dgm:t>
    </dgm:pt>
    <dgm:pt modelId="{A7FF78BE-FED8-435A-B003-5A51DF45CAEA}" type="parTrans" cxnId="{26CED7C4-007E-46A8-B931-217CC069CB16}">
      <dgm:prSet/>
      <dgm:spPr/>
      <dgm:t>
        <a:bodyPr/>
        <a:lstStyle/>
        <a:p>
          <a:endParaRPr lang="es-EC"/>
        </a:p>
      </dgm:t>
    </dgm:pt>
    <dgm:pt modelId="{693139D0-2B5D-4523-913D-5FFC48EE91F4}" type="sibTrans" cxnId="{26CED7C4-007E-46A8-B931-217CC069CB16}">
      <dgm:prSet/>
      <dgm:spPr/>
      <dgm:t>
        <a:bodyPr/>
        <a:lstStyle/>
        <a:p>
          <a:endParaRPr lang="es-EC"/>
        </a:p>
      </dgm:t>
    </dgm:pt>
    <dgm:pt modelId="{9F0E3696-1BB8-4E63-893E-80471381660B}">
      <dgm:prSet phldrT="[Texto]"/>
      <dgm:spPr/>
      <dgm:t>
        <a:bodyPr/>
        <a:lstStyle/>
        <a:p>
          <a:r>
            <a:rPr lang="es-EC" dirty="0" smtClean="0"/>
            <a:t>Dr. José María Velasco Ibarra</a:t>
          </a:r>
          <a:endParaRPr lang="es-EC" dirty="0"/>
        </a:p>
      </dgm:t>
    </dgm:pt>
    <dgm:pt modelId="{1C019B71-A32A-4ED4-BB56-7307CA1D2AF7}" type="parTrans" cxnId="{BB9D4578-FEB7-4637-975A-F06D51F12C98}">
      <dgm:prSet/>
      <dgm:spPr/>
      <dgm:t>
        <a:bodyPr/>
        <a:lstStyle/>
        <a:p>
          <a:endParaRPr lang="es-EC"/>
        </a:p>
      </dgm:t>
    </dgm:pt>
    <dgm:pt modelId="{8CA2FAC9-C0E3-40A1-BEC2-F9AA39F19FA6}" type="sibTrans" cxnId="{BB9D4578-FEB7-4637-975A-F06D51F12C98}">
      <dgm:prSet/>
      <dgm:spPr/>
      <dgm:t>
        <a:bodyPr/>
        <a:lstStyle/>
        <a:p>
          <a:endParaRPr lang="es-EC"/>
        </a:p>
      </dgm:t>
    </dgm:pt>
    <dgm:pt modelId="{F81085DC-01FB-4CD5-89E6-F28C1112C42B}">
      <dgm:prSet phldrT="[Texto]"/>
      <dgm:spPr/>
      <dgm:t>
        <a:bodyPr/>
        <a:lstStyle/>
        <a:p>
          <a:r>
            <a:rPr lang="es-EC" dirty="0" smtClean="0"/>
            <a:t>31 de Diciembre de 1943</a:t>
          </a:r>
          <a:endParaRPr lang="es-EC" dirty="0"/>
        </a:p>
      </dgm:t>
    </dgm:pt>
    <dgm:pt modelId="{4F16DD25-C895-4CFE-9085-6952886FF8C9}" type="parTrans" cxnId="{E570864F-8A37-4950-BE4B-2B61D74BFFDD}">
      <dgm:prSet/>
      <dgm:spPr/>
      <dgm:t>
        <a:bodyPr/>
        <a:lstStyle/>
        <a:p>
          <a:endParaRPr lang="es-EC"/>
        </a:p>
      </dgm:t>
    </dgm:pt>
    <dgm:pt modelId="{E0D32A9B-F7C5-4CB6-AFCC-ED23E01194ED}" type="sibTrans" cxnId="{E570864F-8A37-4950-BE4B-2B61D74BFFDD}">
      <dgm:prSet/>
      <dgm:spPr/>
      <dgm:t>
        <a:bodyPr/>
        <a:lstStyle/>
        <a:p>
          <a:endParaRPr lang="es-EC"/>
        </a:p>
      </dgm:t>
    </dgm:pt>
    <dgm:pt modelId="{F8535593-48FF-4A52-958E-3A863DC236CD}">
      <dgm:prSet phldrT="[Texto]"/>
      <dgm:spPr/>
      <dgm:t>
        <a:bodyPr/>
        <a:lstStyle/>
        <a:p>
          <a:r>
            <a:rPr lang="es-EC" dirty="0" smtClean="0"/>
            <a:t>Fuerza Aérea Autónomo (tercera rama de las FF.AA.)</a:t>
          </a:r>
          <a:endParaRPr lang="es-EC" dirty="0"/>
        </a:p>
      </dgm:t>
    </dgm:pt>
    <dgm:pt modelId="{4D1750FF-469F-4357-847E-FCA386A553C5}" type="parTrans" cxnId="{6A3EFD55-2DBE-4D71-BF40-922E86BFD113}">
      <dgm:prSet/>
      <dgm:spPr/>
      <dgm:t>
        <a:bodyPr/>
        <a:lstStyle/>
        <a:p>
          <a:endParaRPr lang="es-EC"/>
        </a:p>
      </dgm:t>
    </dgm:pt>
    <dgm:pt modelId="{846F5505-07EE-45B7-89E9-6348F05BCFE1}" type="sibTrans" cxnId="{6A3EFD55-2DBE-4D71-BF40-922E86BFD113}">
      <dgm:prSet/>
      <dgm:spPr/>
      <dgm:t>
        <a:bodyPr/>
        <a:lstStyle/>
        <a:p>
          <a:endParaRPr lang="es-EC"/>
        </a:p>
      </dgm:t>
    </dgm:pt>
    <dgm:pt modelId="{907904F5-7834-44A4-B86A-FFB645043E33}">
      <dgm:prSet phldrT="[Texto]"/>
      <dgm:spPr/>
      <dgm:t>
        <a:bodyPr/>
        <a:lstStyle/>
        <a:p>
          <a:r>
            <a:rPr lang="es-EC" dirty="0" smtClean="0"/>
            <a:t>Adquisición de aeronaves </a:t>
          </a:r>
          <a:endParaRPr lang="es-EC" dirty="0"/>
        </a:p>
      </dgm:t>
    </dgm:pt>
    <dgm:pt modelId="{2CD560E8-DF54-488C-B0F8-B4CA7D7EE3D5}" type="parTrans" cxnId="{0D91AC8F-89AF-438A-A922-86866F68C633}">
      <dgm:prSet/>
      <dgm:spPr/>
      <dgm:t>
        <a:bodyPr/>
        <a:lstStyle/>
        <a:p>
          <a:endParaRPr lang="es-EC"/>
        </a:p>
      </dgm:t>
    </dgm:pt>
    <dgm:pt modelId="{B00478D3-71AD-4942-B42A-E3B4542C3272}" type="sibTrans" cxnId="{0D91AC8F-89AF-438A-A922-86866F68C633}">
      <dgm:prSet/>
      <dgm:spPr/>
      <dgm:t>
        <a:bodyPr/>
        <a:lstStyle/>
        <a:p>
          <a:endParaRPr lang="es-EC"/>
        </a:p>
      </dgm:t>
    </dgm:pt>
    <dgm:pt modelId="{7F753E17-3069-4127-8BD0-73C9B50A7960}">
      <dgm:prSet phldrT="[Texto]"/>
      <dgm:spPr/>
      <dgm:t>
        <a:bodyPr/>
        <a:lstStyle/>
        <a:p>
          <a:r>
            <a:rPr lang="es-EC" dirty="0" smtClean="0"/>
            <a:t>P-47</a:t>
          </a:r>
          <a:endParaRPr lang="es-EC" dirty="0"/>
        </a:p>
      </dgm:t>
    </dgm:pt>
    <dgm:pt modelId="{4BC332E6-6532-4BDF-B537-C7511C8DB0C6}" type="parTrans" cxnId="{05A8588B-2A29-49A3-AB6B-9D18A059BCC6}">
      <dgm:prSet/>
      <dgm:spPr/>
      <dgm:t>
        <a:bodyPr/>
        <a:lstStyle/>
        <a:p>
          <a:endParaRPr lang="es-EC"/>
        </a:p>
      </dgm:t>
    </dgm:pt>
    <dgm:pt modelId="{1FC089C6-2FD7-4497-AD24-C0B43DBE1D76}" type="sibTrans" cxnId="{05A8588B-2A29-49A3-AB6B-9D18A059BCC6}">
      <dgm:prSet/>
      <dgm:spPr/>
      <dgm:t>
        <a:bodyPr/>
        <a:lstStyle/>
        <a:p>
          <a:endParaRPr lang="es-EC"/>
        </a:p>
      </dgm:t>
    </dgm:pt>
    <dgm:pt modelId="{EA5F6E59-0EFD-4C24-8EBF-6B61471D723E}">
      <dgm:prSet phldrT="[Texto]"/>
      <dgm:spPr/>
      <dgm:t>
        <a:bodyPr/>
        <a:lstStyle/>
        <a:p>
          <a:r>
            <a:rPr lang="es-EC" dirty="0" smtClean="0"/>
            <a:t>AT-6</a:t>
          </a:r>
          <a:endParaRPr lang="es-EC" dirty="0"/>
        </a:p>
      </dgm:t>
    </dgm:pt>
    <dgm:pt modelId="{247EB7FB-B20F-4C1B-8161-5C8A0DFE0C09}" type="parTrans" cxnId="{52C08F86-A2D9-489C-9E96-6231AC658D2C}">
      <dgm:prSet/>
      <dgm:spPr/>
      <dgm:t>
        <a:bodyPr/>
        <a:lstStyle/>
        <a:p>
          <a:endParaRPr lang="es-EC"/>
        </a:p>
      </dgm:t>
    </dgm:pt>
    <dgm:pt modelId="{A1E6DD56-0E09-4BED-88EB-1A0635FD595C}" type="sibTrans" cxnId="{52C08F86-A2D9-489C-9E96-6231AC658D2C}">
      <dgm:prSet/>
      <dgm:spPr/>
      <dgm:t>
        <a:bodyPr/>
        <a:lstStyle/>
        <a:p>
          <a:endParaRPr lang="es-EC"/>
        </a:p>
      </dgm:t>
    </dgm:pt>
    <dgm:pt modelId="{6CF748F8-E9F0-4322-8670-AB098367AC89}">
      <dgm:prSet phldrT="[Texto]"/>
      <dgm:spPr/>
      <dgm:t>
        <a:bodyPr/>
        <a:lstStyle/>
        <a:p>
          <a:r>
            <a:rPr lang="es-EC" dirty="0" smtClean="0"/>
            <a:t>Escuela de Aviación en Quito y Guayaquil</a:t>
          </a:r>
          <a:endParaRPr lang="es-EC" dirty="0"/>
        </a:p>
      </dgm:t>
    </dgm:pt>
    <dgm:pt modelId="{380AF249-8C0C-47AD-8F7E-88182055B09D}" type="parTrans" cxnId="{60081349-B71A-4AE0-8F00-9F7668BC93E2}">
      <dgm:prSet/>
      <dgm:spPr/>
      <dgm:t>
        <a:bodyPr/>
        <a:lstStyle/>
        <a:p>
          <a:endParaRPr lang="es-EC"/>
        </a:p>
      </dgm:t>
    </dgm:pt>
    <dgm:pt modelId="{FBF2E745-F285-4B40-B67F-DCCE146D1B01}" type="sibTrans" cxnId="{60081349-B71A-4AE0-8F00-9F7668BC93E2}">
      <dgm:prSet/>
      <dgm:spPr/>
      <dgm:t>
        <a:bodyPr/>
        <a:lstStyle/>
        <a:p>
          <a:endParaRPr lang="es-EC"/>
        </a:p>
      </dgm:t>
    </dgm:pt>
    <dgm:pt modelId="{82E15DBF-0A56-4E68-B708-7C3FCF3812A5}">
      <dgm:prSet phldrT="[Texto]"/>
      <dgm:spPr/>
      <dgm:t>
        <a:bodyPr/>
        <a:lstStyle/>
        <a:p>
          <a:r>
            <a:rPr lang="es-EC" dirty="0" smtClean="0"/>
            <a:t>Douglas C-47</a:t>
          </a:r>
          <a:endParaRPr lang="es-EC" dirty="0"/>
        </a:p>
      </dgm:t>
    </dgm:pt>
    <dgm:pt modelId="{EFFC5E6C-0D50-44F1-9747-22AE26F3CCCD}" type="parTrans" cxnId="{DDACD2F4-B790-4C6A-83B8-371284A93BA7}">
      <dgm:prSet/>
      <dgm:spPr/>
      <dgm:t>
        <a:bodyPr/>
        <a:lstStyle/>
        <a:p>
          <a:endParaRPr lang="es-EC"/>
        </a:p>
      </dgm:t>
    </dgm:pt>
    <dgm:pt modelId="{8B81E457-48D9-463D-9CEC-171436A2E9B5}" type="sibTrans" cxnId="{DDACD2F4-B790-4C6A-83B8-371284A93BA7}">
      <dgm:prSet/>
      <dgm:spPr/>
      <dgm:t>
        <a:bodyPr/>
        <a:lstStyle/>
        <a:p>
          <a:endParaRPr lang="es-EC"/>
        </a:p>
      </dgm:t>
    </dgm:pt>
    <dgm:pt modelId="{614075E1-2185-4E91-9E51-9BAEC2948532}" type="pres">
      <dgm:prSet presAssocID="{93C10AF5-424B-40E1-9F0A-842D91294E8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8CB6AA1-BA02-4D89-9E44-FC0C428112FD}" type="pres">
      <dgm:prSet presAssocID="{08D5D095-143F-43F3-8ADE-DC12B1F241B4}" presName="composite" presStyleCnt="0"/>
      <dgm:spPr/>
    </dgm:pt>
    <dgm:pt modelId="{6A35671A-EA14-4028-B075-C0C4B1BC36CA}" type="pres">
      <dgm:prSet presAssocID="{08D5D095-143F-43F3-8ADE-DC12B1F241B4}" presName="imagSh" presStyleLbl="b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8FC8762-9231-4DE0-B82B-E3263D3462C9}" type="pres">
      <dgm:prSet presAssocID="{08D5D095-143F-43F3-8ADE-DC12B1F241B4}" presName="tx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173D4D5-8102-4789-8771-6555C4AEF559}" type="pres">
      <dgm:prSet presAssocID="{EE87746E-7235-497B-B5A7-3480C523BAC9}" presName="sibTrans" presStyleLbl="sibTrans2D1" presStyleIdx="0" presStyleCnt="2"/>
      <dgm:spPr/>
      <dgm:t>
        <a:bodyPr/>
        <a:lstStyle/>
        <a:p>
          <a:endParaRPr lang="es-ES"/>
        </a:p>
      </dgm:t>
    </dgm:pt>
    <dgm:pt modelId="{F0071A3A-B0EC-4CF4-BC2E-441938039B52}" type="pres">
      <dgm:prSet presAssocID="{EE87746E-7235-497B-B5A7-3480C523BAC9}" presName="connTx" presStyleLbl="sibTrans2D1" presStyleIdx="0" presStyleCnt="2"/>
      <dgm:spPr/>
      <dgm:t>
        <a:bodyPr/>
        <a:lstStyle/>
        <a:p>
          <a:endParaRPr lang="es-ES"/>
        </a:p>
      </dgm:t>
    </dgm:pt>
    <dgm:pt modelId="{FD98E193-8AE9-46AB-8713-7709439C1C97}" type="pres">
      <dgm:prSet presAssocID="{9F0E3696-1BB8-4E63-893E-80471381660B}" presName="composite" presStyleCnt="0"/>
      <dgm:spPr/>
    </dgm:pt>
    <dgm:pt modelId="{B4213C8A-3DF7-405A-9F09-23617CE4B1ED}" type="pres">
      <dgm:prSet presAssocID="{9F0E3696-1BB8-4E63-893E-80471381660B}" presName="imagSh" presStyleLbl="b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14197BEE-8487-4FD3-8E97-74CF2976B731}" type="pres">
      <dgm:prSet presAssocID="{9F0E3696-1BB8-4E63-893E-80471381660B}" presName="tx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B47B341-D1EC-4325-8A1C-7D511F0CE367}" type="pres">
      <dgm:prSet presAssocID="{8CA2FAC9-C0E3-40A1-BEC2-F9AA39F19FA6}" presName="sibTrans" presStyleLbl="sibTrans2D1" presStyleIdx="1" presStyleCnt="2"/>
      <dgm:spPr/>
      <dgm:t>
        <a:bodyPr/>
        <a:lstStyle/>
        <a:p>
          <a:endParaRPr lang="es-ES"/>
        </a:p>
      </dgm:t>
    </dgm:pt>
    <dgm:pt modelId="{840D9CE6-F725-4813-9378-3CB0EC9DA489}" type="pres">
      <dgm:prSet presAssocID="{8CA2FAC9-C0E3-40A1-BEC2-F9AA39F19FA6}" presName="connTx" presStyleLbl="sibTrans2D1" presStyleIdx="1" presStyleCnt="2"/>
      <dgm:spPr/>
      <dgm:t>
        <a:bodyPr/>
        <a:lstStyle/>
        <a:p>
          <a:endParaRPr lang="es-ES"/>
        </a:p>
      </dgm:t>
    </dgm:pt>
    <dgm:pt modelId="{DE891A62-7C27-4E38-867D-EEF25537776E}" type="pres">
      <dgm:prSet presAssocID="{907904F5-7834-44A4-B86A-FFB645043E33}" presName="composite" presStyleCnt="0"/>
      <dgm:spPr/>
    </dgm:pt>
    <dgm:pt modelId="{A19E34D5-C232-44FB-A518-BD5D6B1557B1}" type="pres">
      <dgm:prSet presAssocID="{907904F5-7834-44A4-B86A-FFB645043E33}" presName="imagSh" presStyleLbl="b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60D3B10-9D80-4913-A054-D3619E076C51}" type="pres">
      <dgm:prSet presAssocID="{907904F5-7834-44A4-B86A-FFB645043E33}" presName="tx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82B797C-F75F-4D6C-A3A0-857EC340202B}" type="presOf" srcId="{08D5D095-143F-43F3-8ADE-DC12B1F241B4}" destId="{18FC8762-9231-4DE0-B82B-E3263D3462C9}" srcOrd="0" destOrd="0" presId="urn:microsoft.com/office/officeart/2005/8/layout/hProcess10"/>
    <dgm:cxn modelId="{93F78F2E-34A8-4E88-B082-2F2B55B5AAED}" type="presOf" srcId="{EE87746E-7235-497B-B5A7-3480C523BAC9}" destId="{C173D4D5-8102-4789-8771-6555C4AEF559}" srcOrd="0" destOrd="0" presId="urn:microsoft.com/office/officeart/2005/8/layout/hProcess10"/>
    <dgm:cxn modelId="{1DA4EB86-C368-4801-8706-6278B5922142}" type="presOf" srcId="{7F753E17-3069-4127-8BD0-73C9B50A7960}" destId="{160D3B10-9D80-4913-A054-D3619E076C51}" srcOrd="0" destOrd="1" presId="urn:microsoft.com/office/officeart/2005/8/layout/hProcess10"/>
    <dgm:cxn modelId="{52C08F86-A2D9-489C-9E96-6231AC658D2C}" srcId="{907904F5-7834-44A4-B86A-FFB645043E33}" destId="{EA5F6E59-0EFD-4C24-8EBF-6B61471D723E}" srcOrd="1" destOrd="0" parTransId="{247EB7FB-B20F-4C1B-8161-5C8A0DFE0C09}" sibTransId="{A1E6DD56-0E09-4BED-88EB-1A0635FD595C}"/>
    <dgm:cxn modelId="{3225111F-6D8F-4D65-9AA4-FF00451E098C}" type="presOf" srcId="{9F0E3696-1BB8-4E63-893E-80471381660B}" destId="{14197BEE-8487-4FD3-8E97-74CF2976B731}" srcOrd="0" destOrd="0" presId="urn:microsoft.com/office/officeart/2005/8/layout/hProcess10"/>
    <dgm:cxn modelId="{6A3EFD55-2DBE-4D71-BF40-922E86BFD113}" srcId="{9F0E3696-1BB8-4E63-893E-80471381660B}" destId="{F8535593-48FF-4A52-958E-3A863DC236CD}" srcOrd="1" destOrd="0" parTransId="{4D1750FF-469F-4357-847E-FCA386A553C5}" sibTransId="{846F5505-07EE-45B7-89E9-6348F05BCFE1}"/>
    <dgm:cxn modelId="{A463EEF3-E230-450B-B7D3-9F00CC5969E4}" type="presOf" srcId="{93C10AF5-424B-40E1-9F0A-842D91294E8F}" destId="{614075E1-2185-4E91-9E51-9BAEC2948532}" srcOrd="0" destOrd="0" presId="urn:microsoft.com/office/officeart/2005/8/layout/hProcess10"/>
    <dgm:cxn modelId="{413E1F59-3D9E-4FA1-9719-E6DDC789F508}" type="presOf" srcId="{8CA2FAC9-C0E3-40A1-BEC2-F9AA39F19FA6}" destId="{840D9CE6-F725-4813-9378-3CB0EC9DA489}" srcOrd="1" destOrd="0" presId="urn:microsoft.com/office/officeart/2005/8/layout/hProcess10"/>
    <dgm:cxn modelId="{0D91AC8F-89AF-438A-A922-86866F68C633}" srcId="{93C10AF5-424B-40E1-9F0A-842D91294E8F}" destId="{907904F5-7834-44A4-B86A-FFB645043E33}" srcOrd="2" destOrd="0" parTransId="{2CD560E8-DF54-488C-B0F8-B4CA7D7EE3D5}" sibTransId="{B00478D3-71AD-4942-B42A-E3B4542C3272}"/>
    <dgm:cxn modelId="{BB9D4578-FEB7-4637-975A-F06D51F12C98}" srcId="{93C10AF5-424B-40E1-9F0A-842D91294E8F}" destId="{9F0E3696-1BB8-4E63-893E-80471381660B}" srcOrd="1" destOrd="0" parTransId="{1C019B71-A32A-4ED4-BB56-7307CA1D2AF7}" sibTransId="{8CA2FAC9-C0E3-40A1-BEC2-F9AA39F19FA6}"/>
    <dgm:cxn modelId="{E570864F-8A37-4950-BE4B-2B61D74BFFDD}" srcId="{9F0E3696-1BB8-4E63-893E-80471381660B}" destId="{F81085DC-01FB-4CD5-89E6-F28C1112C42B}" srcOrd="0" destOrd="0" parTransId="{4F16DD25-C895-4CFE-9085-6952886FF8C9}" sibTransId="{E0D32A9B-F7C5-4CB6-AFCC-ED23E01194ED}"/>
    <dgm:cxn modelId="{79EAA09E-9113-48CA-A8BC-B3733CE6FDB1}" type="presOf" srcId="{82E15DBF-0A56-4E68-B708-7C3FCF3812A5}" destId="{160D3B10-9D80-4913-A054-D3619E076C51}" srcOrd="0" destOrd="3" presId="urn:microsoft.com/office/officeart/2005/8/layout/hProcess10"/>
    <dgm:cxn modelId="{C8EE71D3-3BB7-41D2-A133-AABA278DDE4D}" type="presOf" srcId="{6CF748F8-E9F0-4322-8670-AB098367AC89}" destId="{18FC8762-9231-4DE0-B82B-E3263D3462C9}" srcOrd="0" destOrd="2" presId="urn:microsoft.com/office/officeart/2005/8/layout/hProcess10"/>
    <dgm:cxn modelId="{26CED7C4-007E-46A8-B931-217CC069CB16}" srcId="{08D5D095-143F-43F3-8ADE-DC12B1F241B4}" destId="{23935471-FF30-4098-BB25-081231E00FFD}" srcOrd="0" destOrd="0" parTransId="{A7FF78BE-FED8-435A-B003-5A51DF45CAEA}" sibTransId="{693139D0-2B5D-4523-913D-5FFC48EE91F4}"/>
    <dgm:cxn modelId="{60081349-B71A-4AE0-8F00-9F7668BC93E2}" srcId="{08D5D095-143F-43F3-8ADE-DC12B1F241B4}" destId="{6CF748F8-E9F0-4322-8670-AB098367AC89}" srcOrd="1" destOrd="0" parTransId="{380AF249-8C0C-47AD-8F7E-88182055B09D}" sibTransId="{FBF2E745-F285-4B40-B67F-DCCE146D1B01}"/>
    <dgm:cxn modelId="{E2B75CD9-0950-4969-8FF9-B10B6A5F56AB}" type="presOf" srcId="{EE87746E-7235-497B-B5A7-3480C523BAC9}" destId="{F0071A3A-B0EC-4CF4-BC2E-441938039B52}" srcOrd="1" destOrd="0" presId="urn:microsoft.com/office/officeart/2005/8/layout/hProcess10"/>
    <dgm:cxn modelId="{6065BEAE-F570-4E02-9DEF-0055F579874A}" type="presOf" srcId="{907904F5-7834-44A4-B86A-FFB645043E33}" destId="{160D3B10-9D80-4913-A054-D3619E076C51}" srcOrd="0" destOrd="0" presId="urn:microsoft.com/office/officeart/2005/8/layout/hProcess10"/>
    <dgm:cxn modelId="{DBCA2DFA-2574-43DE-B663-B555372391DB}" type="presOf" srcId="{23935471-FF30-4098-BB25-081231E00FFD}" destId="{18FC8762-9231-4DE0-B82B-E3263D3462C9}" srcOrd="0" destOrd="1" presId="urn:microsoft.com/office/officeart/2005/8/layout/hProcess10"/>
    <dgm:cxn modelId="{DDACD2F4-B790-4C6A-83B8-371284A93BA7}" srcId="{907904F5-7834-44A4-B86A-FFB645043E33}" destId="{82E15DBF-0A56-4E68-B708-7C3FCF3812A5}" srcOrd="2" destOrd="0" parTransId="{EFFC5E6C-0D50-44F1-9747-22AE26F3CCCD}" sibTransId="{8B81E457-48D9-463D-9CEC-171436A2E9B5}"/>
    <dgm:cxn modelId="{3ACB8EBA-BFA0-48B7-96E3-3F1EF590647C}" type="presOf" srcId="{F8535593-48FF-4A52-958E-3A863DC236CD}" destId="{14197BEE-8487-4FD3-8E97-74CF2976B731}" srcOrd="0" destOrd="2" presId="urn:microsoft.com/office/officeart/2005/8/layout/hProcess10"/>
    <dgm:cxn modelId="{05A8588B-2A29-49A3-AB6B-9D18A059BCC6}" srcId="{907904F5-7834-44A4-B86A-FFB645043E33}" destId="{7F753E17-3069-4127-8BD0-73C9B50A7960}" srcOrd="0" destOrd="0" parTransId="{4BC332E6-6532-4BDF-B537-C7511C8DB0C6}" sibTransId="{1FC089C6-2FD7-4497-AD24-C0B43DBE1D76}"/>
    <dgm:cxn modelId="{2AC99A31-4718-43E9-9DCC-DA2291544C5B}" type="presOf" srcId="{F81085DC-01FB-4CD5-89E6-F28C1112C42B}" destId="{14197BEE-8487-4FD3-8E97-74CF2976B731}" srcOrd="0" destOrd="1" presId="urn:microsoft.com/office/officeart/2005/8/layout/hProcess10"/>
    <dgm:cxn modelId="{64BD080B-F237-43D6-AD56-FE0D01D224F6}" type="presOf" srcId="{EA5F6E59-0EFD-4C24-8EBF-6B61471D723E}" destId="{160D3B10-9D80-4913-A054-D3619E076C51}" srcOrd="0" destOrd="2" presId="urn:microsoft.com/office/officeart/2005/8/layout/hProcess10"/>
    <dgm:cxn modelId="{9178E73E-00DC-4997-B39C-0AE293E702CE}" type="presOf" srcId="{8CA2FAC9-C0E3-40A1-BEC2-F9AA39F19FA6}" destId="{6B47B341-D1EC-4325-8A1C-7D511F0CE367}" srcOrd="0" destOrd="0" presId="urn:microsoft.com/office/officeart/2005/8/layout/hProcess10"/>
    <dgm:cxn modelId="{4653D255-D639-41ED-9793-52EB34C7BFF4}" srcId="{93C10AF5-424B-40E1-9F0A-842D91294E8F}" destId="{08D5D095-143F-43F3-8ADE-DC12B1F241B4}" srcOrd="0" destOrd="0" parTransId="{D9198876-AC99-4410-AFCC-EC70A0245D8C}" sibTransId="{EE87746E-7235-497B-B5A7-3480C523BAC9}"/>
    <dgm:cxn modelId="{EC56DE32-10BC-4058-A16D-C35A7CD6594D}" type="presParOf" srcId="{614075E1-2185-4E91-9E51-9BAEC2948532}" destId="{58CB6AA1-BA02-4D89-9E44-FC0C428112FD}" srcOrd="0" destOrd="0" presId="urn:microsoft.com/office/officeart/2005/8/layout/hProcess10"/>
    <dgm:cxn modelId="{7B4CB278-2D59-4382-A952-22A9D160DA8E}" type="presParOf" srcId="{58CB6AA1-BA02-4D89-9E44-FC0C428112FD}" destId="{6A35671A-EA14-4028-B075-C0C4B1BC36CA}" srcOrd="0" destOrd="0" presId="urn:microsoft.com/office/officeart/2005/8/layout/hProcess10"/>
    <dgm:cxn modelId="{93A5F16D-D12F-48BD-874B-D7BE367C3D0A}" type="presParOf" srcId="{58CB6AA1-BA02-4D89-9E44-FC0C428112FD}" destId="{18FC8762-9231-4DE0-B82B-E3263D3462C9}" srcOrd="1" destOrd="0" presId="urn:microsoft.com/office/officeart/2005/8/layout/hProcess10"/>
    <dgm:cxn modelId="{D1249DF6-3051-4C74-BA87-E5FB491B4EC7}" type="presParOf" srcId="{614075E1-2185-4E91-9E51-9BAEC2948532}" destId="{C173D4D5-8102-4789-8771-6555C4AEF559}" srcOrd="1" destOrd="0" presId="urn:microsoft.com/office/officeart/2005/8/layout/hProcess10"/>
    <dgm:cxn modelId="{1B68DD1B-E320-4ECC-A8F9-F13A3CD3D9B5}" type="presParOf" srcId="{C173D4D5-8102-4789-8771-6555C4AEF559}" destId="{F0071A3A-B0EC-4CF4-BC2E-441938039B52}" srcOrd="0" destOrd="0" presId="urn:microsoft.com/office/officeart/2005/8/layout/hProcess10"/>
    <dgm:cxn modelId="{4D2E4300-19F1-4475-8DAC-0847546A19EB}" type="presParOf" srcId="{614075E1-2185-4E91-9E51-9BAEC2948532}" destId="{FD98E193-8AE9-46AB-8713-7709439C1C97}" srcOrd="2" destOrd="0" presId="urn:microsoft.com/office/officeart/2005/8/layout/hProcess10"/>
    <dgm:cxn modelId="{BDCF9878-9375-49EE-A20A-F654AC9025B2}" type="presParOf" srcId="{FD98E193-8AE9-46AB-8713-7709439C1C97}" destId="{B4213C8A-3DF7-405A-9F09-23617CE4B1ED}" srcOrd="0" destOrd="0" presId="urn:microsoft.com/office/officeart/2005/8/layout/hProcess10"/>
    <dgm:cxn modelId="{22DF2917-E6C1-4490-8303-B3117846A5E5}" type="presParOf" srcId="{FD98E193-8AE9-46AB-8713-7709439C1C97}" destId="{14197BEE-8487-4FD3-8E97-74CF2976B731}" srcOrd="1" destOrd="0" presId="urn:microsoft.com/office/officeart/2005/8/layout/hProcess10"/>
    <dgm:cxn modelId="{42B4FD4A-8377-400E-ACCE-196BBA00103F}" type="presParOf" srcId="{614075E1-2185-4E91-9E51-9BAEC2948532}" destId="{6B47B341-D1EC-4325-8A1C-7D511F0CE367}" srcOrd="3" destOrd="0" presId="urn:microsoft.com/office/officeart/2005/8/layout/hProcess10"/>
    <dgm:cxn modelId="{B39BC53D-19E1-435D-BFC3-D988F3CF18FD}" type="presParOf" srcId="{6B47B341-D1EC-4325-8A1C-7D511F0CE367}" destId="{840D9CE6-F725-4813-9378-3CB0EC9DA489}" srcOrd="0" destOrd="0" presId="urn:microsoft.com/office/officeart/2005/8/layout/hProcess10"/>
    <dgm:cxn modelId="{93027D8E-319F-47DD-8159-697E8C752B49}" type="presParOf" srcId="{614075E1-2185-4E91-9E51-9BAEC2948532}" destId="{DE891A62-7C27-4E38-867D-EEF25537776E}" srcOrd="4" destOrd="0" presId="urn:microsoft.com/office/officeart/2005/8/layout/hProcess10"/>
    <dgm:cxn modelId="{80144600-A7C8-42EE-B1FA-9BCF78F2259A}" type="presParOf" srcId="{DE891A62-7C27-4E38-867D-EEF25537776E}" destId="{A19E34D5-C232-44FB-A518-BD5D6B1557B1}" srcOrd="0" destOrd="0" presId="urn:microsoft.com/office/officeart/2005/8/layout/hProcess10"/>
    <dgm:cxn modelId="{94E9DFB8-7F9E-49E4-8497-F5CFEE6B7350}" type="presParOf" srcId="{DE891A62-7C27-4E38-867D-EEF25537776E}" destId="{160D3B10-9D80-4913-A054-D3619E076C51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566D9EA-B313-4BE6-9C97-971177C44037}" type="doc">
      <dgm:prSet loTypeId="urn:microsoft.com/office/officeart/2005/8/layout/cycle7" loCatId="cycl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F43F7253-F1D5-4B2D-A581-7F436146F4A3}" type="pres">
      <dgm:prSet presAssocID="{B566D9EA-B313-4BE6-9C97-971177C4403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</dgm:ptLst>
  <dgm:cxnLst>
    <dgm:cxn modelId="{AEB8E2B5-441B-458D-8B65-1FB0903A3379}" type="presOf" srcId="{B566D9EA-B313-4BE6-9C97-971177C44037}" destId="{F43F7253-F1D5-4B2D-A581-7F436146F4A3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1A5CD92-BBA4-493F-ABCF-F24BE67A4B14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D0A8E27-CAA8-4067-8402-E9A6A288EA5D}">
      <dgm:prSet phldrT="[Texto]"/>
      <dgm:spPr/>
      <dgm:t>
        <a:bodyPr/>
        <a:lstStyle/>
        <a:p>
          <a:r>
            <a:rPr lang="es-ES" dirty="0" smtClean="0"/>
            <a:t>FUERZA AÉREA ECUATORIANA</a:t>
          </a:r>
          <a:endParaRPr lang="es-ES" dirty="0"/>
        </a:p>
      </dgm:t>
    </dgm:pt>
    <dgm:pt modelId="{0D0F4D48-9366-4771-9E37-687EC8BA0409}" type="parTrans" cxnId="{DAC4F6BE-0DDD-4F43-BD80-315A40950B38}">
      <dgm:prSet/>
      <dgm:spPr/>
      <dgm:t>
        <a:bodyPr/>
        <a:lstStyle/>
        <a:p>
          <a:endParaRPr lang="es-ES"/>
        </a:p>
      </dgm:t>
    </dgm:pt>
    <dgm:pt modelId="{F4F5AD94-AF2B-46B9-A225-DCEB72C52EB7}" type="sibTrans" cxnId="{DAC4F6BE-0DDD-4F43-BD80-315A40950B38}">
      <dgm:prSet/>
      <dgm:spPr/>
      <dgm:t>
        <a:bodyPr/>
        <a:lstStyle/>
        <a:p>
          <a:pPr algn="ctr"/>
          <a:r>
            <a:rPr lang="es-ES" dirty="0" smtClean="0"/>
            <a:t>Comandante General de la F.A.E.</a:t>
          </a:r>
          <a:endParaRPr lang="es-ES" dirty="0"/>
        </a:p>
      </dgm:t>
    </dgm:pt>
    <dgm:pt modelId="{C6024996-6AE0-401F-B47D-C840637E3DF6}" type="asst">
      <dgm:prSet phldrT="[Texto]"/>
      <dgm:spPr/>
      <dgm:t>
        <a:bodyPr/>
        <a:lstStyle/>
        <a:p>
          <a:r>
            <a:rPr lang="es-ES" dirty="0" smtClean="0"/>
            <a:t>ESTADO MAYOR GENERAL </a:t>
          </a:r>
          <a:endParaRPr lang="es-ES" dirty="0"/>
        </a:p>
      </dgm:t>
    </dgm:pt>
    <dgm:pt modelId="{BC5DE930-5632-48EF-9854-1F821C33075F}" type="parTrans" cxnId="{79770557-CD1C-4B4C-A21F-D88E6F5D8CC0}">
      <dgm:prSet/>
      <dgm:spPr/>
      <dgm:t>
        <a:bodyPr/>
        <a:lstStyle/>
        <a:p>
          <a:endParaRPr lang="es-ES"/>
        </a:p>
      </dgm:t>
    </dgm:pt>
    <dgm:pt modelId="{2B17C8FC-C69E-410D-8BFF-75D2FBBE6A2C}" type="sibTrans" cxnId="{79770557-CD1C-4B4C-A21F-D88E6F5D8CC0}">
      <dgm:prSet custT="1"/>
      <dgm:spPr/>
      <dgm:t>
        <a:bodyPr/>
        <a:lstStyle/>
        <a:p>
          <a:r>
            <a:rPr lang="es-ES" sz="2000" dirty="0" smtClean="0"/>
            <a:t>Nivel Asesor</a:t>
          </a:r>
          <a:endParaRPr lang="es-ES" sz="2000" dirty="0"/>
        </a:p>
      </dgm:t>
    </dgm:pt>
    <dgm:pt modelId="{6DD57B03-23E1-495C-AC77-A3FDCDF95925}">
      <dgm:prSet phldrT="[Texto]"/>
      <dgm:spPr/>
      <dgm:t>
        <a:bodyPr/>
        <a:lstStyle/>
        <a:p>
          <a:r>
            <a:rPr lang="es-ES" dirty="0" smtClean="0"/>
            <a:t>COMANDO DE OPERACIONES AÉREAS Y DEFENSA</a:t>
          </a:r>
          <a:endParaRPr lang="es-ES" dirty="0"/>
        </a:p>
      </dgm:t>
    </dgm:pt>
    <dgm:pt modelId="{8F776309-1AD1-4A62-BC0D-7E8B97C70A9A}" type="parTrans" cxnId="{64EC5215-F925-4C77-9DFB-1CC941637EF7}">
      <dgm:prSet/>
      <dgm:spPr/>
      <dgm:t>
        <a:bodyPr/>
        <a:lstStyle/>
        <a:p>
          <a:endParaRPr lang="es-ES"/>
        </a:p>
      </dgm:t>
    </dgm:pt>
    <dgm:pt modelId="{359A04BB-A456-4432-B944-18D12A4104D5}" type="sibTrans" cxnId="{64EC5215-F925-4C77-9DFB-1CC941637EF7}">
      <dgm:prSet/>
      <dgm:spPr/>
      <dgm:t>
        <a:bodyPr/>
        <a:lstStyle/>
        <a:p>
          <a:pPr algn="ctr"/>
          <a:r>
            <a:rPr lang="es-ES" dirty="0" smtClean="0"/>
            <a:t>COAD</a:t>
          </a:r>
          <a:endParaRPr lang="es-ES" dirty="0"/>
        </a:p>
      </dgm:t>
    </dgm:pt>
    <dgm:pt modelId="{B4C6893F-A2A0-412D-AE17-A8160902B64D}">
      <dgm:prSet phldrT="[Texto]"/>
      <dgm:spPr/>
      <dgm:t>
        <a:bodyPr/>
        <a:lstStyle/>
        <a:p>
          <a:r>
            <a:rPr lang="es-ES" dirty="0" smtClean="0"/>
            <a:t>COMANDO DE EDUCACIÓN Y DOCTRINA</a:t>
          </a:r>
          <a:endParaRPr lang="es-ES" dirty="0"/>
        </a:p>
      </dgm:t>
    </dgm:pt>
    <dgm:pt modelId="{3CD07366-CA4B-4080-938E-009DCDE84A44}" type="parTrans" cxnId="{073C82FE-AE98-4061-A0CD-AE23DD3886AF}">
      <dgm:prSet/>
      <dgm:spPr/>
      <dgm:t>
        <a:bodyPr/>
        <a:lstStyle/>
        <a:p>
          <a:endParaRPr lang="es-ES"/>
        </a:p>
      </dgm:t>
    </dgm:pt>
    <dgm:pt modelId="{DF116317-DD90-41E4-B95C-F8BBE872D5CD}" type="sibTrans" cxnId="{073C82FE-AE98-4061-A0CD-AE23DD3886AF}">
      <dgm:prSet/>
      <dgm:spPr/>
      <dgm:t>
        <a:bodyPr/>
        <a:lstStyle/>
        <a:p>
          <a:pPr algn="ctr"/>
          <a:r>
            <a:rPr lang="es-ES" dirty="0" smtClean="0"/>
            <a:t>COED</a:t>
          </a:r>
          <a:endParaRPr lang="es-ES" dirty="0"/>
        </a:p>
      </dgm:t>
    </dgm:pt>
    <dgm:pt modelId="{8E971F9D-1936-4168-83FC-9E887EE2E9CF}" type="pres">
      <dgm:prSet presAssocID="{21A5CD92-BBA4-493F-ABCF-F24BE67A4B1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A29EA823-39A2-49DE-A93B-9219342DCBA1}" type="pres">
      <dgm:prSet presAssocID="{2D0A8E27-CAA8-4067-8402-E9A6A288EA5D}" presName="hierRoot1" presStyleCnt="0">
        <dgm:presLayoutVars>
          <dgm:hierBranch val="init"/>
        </dgm:presLayoutVars>
      </dgm:prSet>
      <dgm:spPr/>
    </dgm:pt>
    <dgm:pt modelId="{1C03A94C-9C65-4C5D-B4F6-B510968AA9FA}" type="pres">
      <dgm:prSet presAssocID="{2D0A8E27-CAA8-4067-8402-E9A6A288EA5D}" presName="rootComposite1" presStyleCnt="0"/>
      <dgm:spPr/>
    </dgm:pt>
    <dgm:pt modelId="{102B9DC1-2942-4FC0-B6BE-AD60C9250D3F}" type="pres">
      <dgm:prSet presAssocID="{2D0A8E27-CAA8-4067-8402-E9A6A288EA5D}" presName="rootText1" presStyleLbl="node0" presStyleIdx="0" presStyleCnt="1">
        <dgm:presLayoutVars>
          <dgm:chMax/>
          <dgm:chPref val="3"/>
        </dgm:presLayoutVars>
      </dgm:prSet>
      <dgm:spPr/>
      <dgm:t>
        <a:bodyPr/>
        <a:lstStyle/>
        <a:p>
          <a:endParaRPr lang="es-EC"/>
        </a:p>
      </dgm:t>
    </dgm:pt>
    <dgm:pt modelId="{114592E1-FFB8-475E-A405-9A75BD4C1862}" type="pres">
      <dgm:prSet presAssocID="{2D0A8E27-CAA8-4067-8402-E9A6A288EA5D}" presName="titleText1" presStyleLbl="fgAcc0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42678E06-164F-4231-AC73-4BE4F43C992B}" type="pres">
      <dgm:prSet presAssocID="{2D0A8E27-CAA8-4067-8402-E9A6A288EA5D}" presName="rootConnector1" presStyleLbl="node1" presStyleIdx="0" presStyleCnt="2"/>
      <dgm:spPr/>
      <dgm:t>
        <a:bodyPr/>
        <a:lstStyle/>
        <a:p>
          <a:endParaRPr lang="es-EC"/>
        </a:p>
      </dgm:t>
    </dgm:pt>
    <dgm:pt modelId="{EAB3E6B1-E20F-4F20-BE10-4F453A0EFE15}" type="pres">
      <dgm:prSet presAssocID="{2D0A8E27-CAA8-4067-8402-E9A6A288EA5D}" presName="hierChild2" presStyleCnt="0"/>
      <dgm:spPr/>
    </dgm:pt>
    <dgm:pt modelId="{D99616CB-E07C-438E-AB6C-502AA7C5C42A}" type="pres">
      <dgm:prSet presAssocID="{8F776309-1AD1-4A62-BC0D-7E8B97C70A9A}" presName="Name37" presStyleLbl="parChTrans1D2" presStyleIdx="0" presStyleCnt="3"/>
      <dgm:spPr/>
      <dgm:t>
        <a:bodyPr/>
        <a:lstStyle/>
        <a:p>
          <a:endParaRPr lang="es-EC"/>
        </a:p>
      </dgm:t>
    </dgm:pt>
    <dgm:pt modelId="{E15C61C2-8474-4286-999A-A5C9351A47D4}" type="pres">
      <dgm:prSet presAssocID="{6DD57B03-23E1-495C-AC77-A3FDCDF95925}" presName="hierRoot2" presStyleCnt="0">
        <dgm:presLayoutVars>
          <dgm:hierBranch val="init"/>
        </dgm:presLayoutVars>
      </dgm:prSet>
      <dgm:spPr/>
    </dgm:pt>
    <dgm:pt modelId="{593FF022-BC46-447D-9099-66FB0415A135}" type="pres">
      <dgm:prSet presAssocID="{6DD57B03-23E1-495C-AC77-A3FDCDF95925}" presName="rootComposite" presStyleCnt="0"/>
      <dgm:spPr/>
    </dgm:pt>
    <dgm:pt modelId="{53E3E3CC-CDA4-4F65-A45F-E1E8DC626F81}" type="pres">
      <dgm:prSet presAssocID="{6DD57B03-23E1-495C-AC77-A3FDCDF95925}" presName="rootText" presStyleLbl="node1" presStyleIdx="0" presStyleCnt="2">
        <dgm:presLayoutVars>
          <dgm:chMax/>
          <dgm:chPref val="3"/>
        </dgm:presLayoutVars>
      </dgm:prSet>
      <dgm:spPr/>
      <dgm:t>
        <a:bodyPr/>
        <a:lstStyle/>
        <a:p>
          <a:endParaRPr lang="es-ES"/>
        </a:p>
      </dgm:t>
    </dgm:pt>
    <dgm:pt modelId="{6A3D46AD-BBA6-4874-8D75-30661D3EE81A}" type="pres">
      <dgm:prSet presAssocID="{6DD57B03-23E1-495C-AC77-A3FDCDF95925}" presName="titleText2" presStyleLbl="fgAcc1" presStyleIdx="0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A13DC2E9-1BAE-4095-9BB3-05963A9E2C40}" type="pres">
      <dgm:prSet presAssocID="{6DD57B03-23E1-495C-AC77-A3FDCDF95925}" presName="rootConnector" presStyleLbl="node2" presStyleIdx="0" presStyleCnt="0"/>
      <dgm:spPr/>
      <dgm:t>
        <a:bodyPr/>
        <a:lstStyle/>
        <a:p>
          <a:endParaRPr lang="es-EC"/>
        </a:p>
      </dgm:t>
    </dgm:pt>
    <dgm:pt modelId="{29FA4EA5-5564-4633-9569-05B43F7C7969}" type="pres">
      <dgm:prSet presAssocID="{6DD57B03-23E1-495C-AC77-A3FDCDF95925}" presName="hierChild4" presStyleCnt="0"/>
      <dgm:spPr/>
    </dgm:pt>
    <dgm:pt modelId="{5D12870E-FDD8-42F0-999C-ECAE5C70F233}" type="pres">
      <dgm:prSet presAssocID="{6DD57B03-23E1-495C-AC77-A3FDCDF95925}" presName="hierChild5" presStyleCnt="0"/>
      <dgm:spPr/>
    </dgm:pt>
    <dgm:pt modelId="{3EC059F7-B4EB-451B-85F3-81F89B409F2F}" type="pres">
      <dgm:prSet presAssocID="{3CD07366-CA4B-4080-938E-009DCDE84A44}" presName="Name37" presStyleLbl="parChTrans1D2" presStyleIdx="1" presStyleCnt="3"/>
      <dgm:spPr/>
      <dgm:t>
        <a:bodyPr/>
        <a:lstStyle/>
        <a:p>
          <a:endParaRPr lang="es-EC"/>
        </a:p>
      </dgm:t>
    </dgm:pt>
    <dgm:pt modelId="{936EE4AE-9176-40D7-8D87-DF3E20016A4C}" type="pres">
      <dgm:prSet presAssocID="{B4C6893F-A2A0-412D-AE17-A8160902B64D}" presName="hierRoot2" presStyleCnt="0">
        <dgm:presLayoutVars>
          <dgm:hierBranch val="init"/>
        </dgm:presLayoutVars>
      </dgm:prSet>
      <dgm:spPr/>
    </dgm:pt>
    <dgm:pt modelId="{788ED4EE-24E7-4E08-8CAF-0591D47A3FD6}" type="pres">
      <dgm:prSet presAssocID="{B4C6893F-A2A0-412D-AE17-A8160902B64D}" presName="rootComposite" presStyleCnt="0"/>
      <dgm:spPr/>
    </dgm:pt>
    <dgm:pt modelId="{D4F0C619-AB06-45BF-974E-60B597614A1B}" type="pres">
      <dgm:prSet presAssocID="{B4C6893F-A2A0-412D-AE17-A8160902B64D}" presName="rootText" presStyleLbl="node1" presStyleIdx="1" presStyleCnt="2">
        <dgm:presLayoutVars>
          <dgm:chMax/>
          <dgm:chPref val="3"/>
        </dgm:presLayoutVars>
      </dgm:prSet>
      <dgm:spPr/>
      <dgm:t>
        <a:bodyPr/>
        <a:lstStyle/>
        <a:p>
          <a:endParaRPr lang="es-EC"/>
        </a:p>
      </dgm:t>
    </dgm:pt>
    <dgm:pt modelId="{FBCCBE00-4426-4A33-BB0F-EED58BAC7E32}" type="pres">
      <dgm:prSet presAssocID="{B4C6893F-A2A0-412D-AE17-A8160902B64D}" presName="titleText2" presStyleLbl="fgAcc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45D8EA18-712F-4E2F-A26C-5998CCEB4814}" type="pres">
      <dgm:prSet presAssocID="{B4C6893F-A2A0-412D-AE17-A8160902B64D}" presName="rootConnector" presStyleLbl="node2" presStyleIdx="0" presStyleCnt="0"/>
      <dgm:spPr/>
      <dgm:t>
        <a:bodyPr/>
        <a:lstStyle/>
        <a:p>
          <a:endParaRPr lang="es-EC"/>
        </a:p>
      </dgm:t>
    </dgm:pt>
    <dgm:pt modelId="{5FBABD17-B2B9-4404-9F99-EC8BF1C6771C}" type="pres">
      <dgm:prSet presAssocID="{B4C6893F-A2A0-412D-AE17-A8160902B64D}" presName="hierChild4" presStyleCnt="0"/>
      <dgm:spPr/>
    </dgm:pt>
    <dgm:pt modelId="{78660C71-99CE-4963-A7C4-E71C30FE40FA}" type="pres">
      <dgm:prSet presAssocID="{B4C6893F-A2A0-412D-AE17-A8160902B64D}" presName="hierChild5" presStyleCnt="0"/>
      <dgm:spPr/>
    </dgm:pt>
    <dgm:pt modelId="{B1E883C7-C83B-4332-AB6E-4916904E8CC0}" type="pres">
      <dgm:prSet presAssocID="{2D0A8E27-CAA8-4067-8402-E9A6A288EA5D}" presName="hierChild3" presStyleCnt="0"/>
      <dgm:spPr/>
    </dgm:pt>
    <dgm:pt modelId="{5AFC1DD1-7EE6-4263-92F0-7B55D8538E44}" type="pres">
      <dgm:prSet presAssocID="{BC5DE930-5632-48EF-9854-1F821C33075F}" presName="Name96" presStyleLbl="parChTrans1D2" presStyleIdx="2" presStyleCnt="3"/>
      <dgm:spPr/>
      <dgm:t>
        <a:bodyPr/>
        <a:lstStyle/>
        <a:p>
          <a:endParaRPr lang="es-EC"/>
        </a:p>
      </dgm:t>
    </dgm:pt>
    <dgm:pt modelId="{11C3AAB6-6A52-48C9-B5B9-1148AC60C654}" type="pres">
      <dgm:prSet presAssocID="{C6024996-6AE0-401F-B47D-C840637E3DF6}" presName="hierRoot3" presStyleCnt="0">
        <dgm:presLayoutVars>
          <dgm:hierBranch val="init"/>
        </dgm:presLayoutVars>
      </dgm:prSet>
      <dgm:spPr/>
    </dgm:pt>
    <dgm:pt modelId="{A77009F1-67BC-4391-AF28-828AADDBDB15}" type="pres">
      <dgm:prSet presAssocID="{C6024996-6AE0-401F-B47D-C840637E3DF6}" presName="rootComposite3" presStyleCnt="0"/>
      <dgm:spPr/>
    </dgm:pt>
    <dgm:pt modelId="{D5BB0DA1-2564-4526-ADC6-B01A2E0A6392}" type="pres">
      <dgm:prSet presAssocID="{C6024996-6AE0-401F-B47D-C840637E3DF6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9A63C74-EEEE-4056-A675-7B5AA9713184}" type="pres">
      <dgm:prSet presAssocID="{C6024996-6AE0-401F-B47D-C840637E3DF6}" presName="titleText3" presStyleLbl="fgAcc2" presStyleIdx="0" presStyleCnt="1" custScaleY="80263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002DB7F6-D0F0-4D05-82BA-FCED788038B7}" type="pres">
      <dgm:prSet presAssocID="{C6024996-6AE0-401F-B47D-C840637E3DF6}" presName="rootConnector3" presStyleLbl="asst1" presStyleIdx="0" presStyleCnt="1"/>
      <dgm:spPr/>
      <dgm:t>
        <a:bodyPr/>
        <a:lstStyle/>
        <a:p>
          <a:endParaRPr lang="es-EC"/>
        </a:p>
      </dgm:t>
    </dgm:pt>
    <dgm:pt modelId="{0CE74918-107E-438A-882C-B7BE713E83C8}" type="pres">
      <dgm:prSet presAssocID="{C6024996-6AE0-401F-B47D-C840637E3DF6}" presName="hierChild6" presStyleCnt="0"/>
      <dgm:spPr/>
    </dgm:pt>
    <dgm:pt modelId="{8913C22C-BB11-43E5-BDD0-524F837DE165}" type="pres">
      <dgm:prSet presAssocID="{C6024996-6AE0-401F-B47D-C840637E3DF6}" presName="hierChild7" presStyleCnt="0"/>
      <dgm:spPr/>
    </dgm:pt>
  </dgm:ptLst>
  <dgm:cxnLst>
    <dgm:cxn modelId="{CA0048F1-DDDC-4E6A-A3F3-FFE5D15CC500}" type="presOf" srcId="{B4C6893F-A2A0-412D-AE17-A8160902B64D}" destId="{45D8EA18-712F-4E2F-A26C-5998CCEB4814}" srcOrd="1" destOrd="0" presId="urn:microsoft.com/office/officeart/2008/layout/NameandTitleOrganizationalChart"/>
    <dgm:cxn modelId="{DAC4F6BE-0DDD-4F43-BD80-315A40950B38}" srcId="{21A5CD92-BBA4-493F-ABCF-F24BE67A4B14}" destId="{2D0A8E27-CAA8-4067-8402-E9A6A288EA5D}" srcOrd="0" destOrd="0" parTransId="{0D0F4D48-9366-4771-9E37-687EC8BA0409}" sibTransId="{F4F5AD94-AF2B-46B9-A225-DCEB72C52EB7}"/>
    <dgm:cxn modelId="{79770557-CD1C-4B4C-A21F-D88E6F5D8CC0}" srcId="{2D0A8E27-CAA8-4067-8402-E9A6A288EA5D}" destId="{C6024996-6AE0-401F-B47D-C840637E3DF6}" srcOrd="0" destOrd="0" parTransId="{BC5DE930-5632-48EF-9854-1F821C33075F}" sibTransId="{2B17C8FC-C69E-410D-8BFF-75D2FBBE6A2C}"/>
    <dgm:cxn modelId="{758B9568-0512-442E-A22C-B38DA3F3E453}" type="presOf" srcId="{6DD57B03-23E1-495C-AC77-A3FDCDF95925}" destId="{53E3E3CC-CDA4-4F65-A45F-E1E8DC626F81}" srcOrd="0" destOrd="0" presId="urn:microsoft.com/office/officeart/2008/layout/NameandTitleOrganizationalChart"/>
    <dgm:cxn modelId="{DADD270B-3886-4A72-B047-894DC1A504DD}" type="presOf" srcId="{C6024996-6AE0-401F-B47D-C840637E3DF6}" destId="{002DB7F6-D0F0-4D05-82BA-FCED788038B7}" srcOrd="1" destOrd="0" presId="urn:microsoft.com/office/officeart/2008/layout/NameandTitleOrganizationalChart"/>
    <dgm:cxn modelId="{4D9B6263-D335-4FD3-90F4-1AEAD9CA2E74}" type="presOf" srcId="{3CD07366-CA4B-4080-938E-009DCDE84A44}" destId="{3EC059F7-B4EB-451B-85F3-81F89B409F2F}" srcOrd="0" destOrd="0" presId="urn:microsoft.com/office/officeart/2008/layout/NameandTitleOrganizationalChart"/>
    <dgm:cxn modelId="{797FB2EB-A511-46E7-BBE8-827621E12AB4}" type="presOf" srcId="{21A5CD92-BBA4-493F-ABCF-F24BE67A4B14}" destId="{8E971F9D-1936-4168-83FC-9E887EE2E9CF}" srcOrd="0" destOrd="0" presId="urn:microsoft.com/office/officeart/2008/layout/NameandTitleOrganizationalChart"/>
    <dgm:cxn modelId="{09FE6437-15F1-4017-9F87-621112A1A419}" type="presOf" srcId="{BC5DE930-5632-48EF-9854-1F821C33075F}" destId="{5AFC1DD1-7EE6-4263-92F0-7B55D8538E44}" srcOrd="0" destOrd="0" presId="urn:microsoft.com/office/officeart/2008/layout/NameandTitleOrganizationalChart"/>
    <dgm:cxn modelId="{8F168B6B-562E-49FD-9FB7-2221D0D786E6}" type="presOf" srcId="{C6024996-6AE0-401F-B47D-C840637E3DF6}" destId="{D5BB0DA1-2564-4526-ADC6-B01A2E0A6392}" srcOrd="0" destOrd="0" presId="urn:microsoft.com/office/officeart/2008/layout/NameandTitleOrganizationalChart"/>
    <dgm:cxn modelId="{E6BCE544-82A7-4A59-B812-0D0C41635DB3}" type="presOf" srcId="{F4F5AD94-AF2B-46B9-A225-DCEB72C52EB7}" destId="{114592E1-FFB8-475E-A405-9A75BD4C1862}" srcOrd="0" destOrd="0" presId="urn:microsoft.com/office/officeart/2008/layout/NameandTitleOrganizationalChart"/>
    <dgm:cxn modelId="{80A1F95E-BF8D-4259-B50F-981617938437}" type="presOf" srcId="{359A04BB-A456-4432-B944-18D12A4104D5}" destId="{6A3D46AD-BBA6-4874-8D75-30661D3EE81A}" srcOrd="0" destOrd="0" presId="urn:microsoft.com/office/officeart/2008/layout/NameandTitleOrganizationalChart"/>
    <dgm:cxn modelId="{AFFA5526-B234-41B3-8866-B423F8B8A9AE}" type="presOf" srcId="{6DD57B03-23E1-495C-AC77-A3FDCDF95925}" destId="{A13DC2E9-1BAE-4095-9BB3-05963A9E2C40}" srcOrd="1" destOrd="0" presId="urn:microsoft.com/office/officeart/2008/layout/NameandTitleOrganizationalChart"/>
    <dgm:cxn modelId="{3DAD4EE1-94A3-4339-8EBA-57FD779522C0}" type="presOf" srcId="{2D0A8E27-CAA8-4067-8402-E9A6A288EA5D}" destId="{42678E06-164F-4231-AC73-4BE4F43C992B}" srcOrd="1" destOrd="0" presId="urn:microsoft.com/office/officeart/2008/layout/NameandTitleOrganizationalChart"/>
    <dgm:cxn modelId="{073C82FE-AE98-4061-A0CD-AE23DD3886AF}" srcId="{2D0A8E27-CAA8-4067-8402-E9A6A288EA5D}" destId="{B4C6893F-A2A0-412D-AE17-A8160902B64D}" srcOrd="2" destOrd="0" parTransId="{3CD07366-CA4B-4080-938E-009DCDE84A44}" sibTransId="{DF116317-DD90-41E4-B95C-F8BBE872D5CD}"/>
    <dgm:cxn modelId="{ED34937E-7028-4EB8-BBE9-B7B05AA07B7B}" type="presOf" srcId="{B4C6893F-A2A0-412D-AE17-A8160902B64D}" destId="{D4F0C619-AB06-45BF-974E-60B597614A1B}" srcOrd="0" destOrd="0" presId="urn:microsoft.com/office/officeart/2008/layout/NameandTitleOrganizationalChart"/>
    <dgm:cxn modelId="{64EC5215-F925-4C77-9DFB-1CC941637EF7}" srcId="{2D0A8E27-CAA8-4067-8402-E9A6A288EA5D}" destId="{6DD57B03-23E1-495C-AC77-A3FDCDF95925}" srcOrd="1" destOrd="0" parTransId="{8F776309-1AD1-4A62-BC0D-7E8B97C70A9A}" sibTransId="{359A04BB-A456-4432-B944-18D12A4104D5}"/>
    <dgm:cxn modelId="{FC4A5F07-A27A-4F66-9EAD-85E406286003}" type="presOf" srcId="{2B17C8FC-C69E-410D-8BFF-75D2FBBE6A2C}" destId="{49A63C74-EEEE-4056-A675-7B5AA9713184}" srcOrd="0" destOrd="0" presId="urn:microsoft.com/office/officeart/2008/layout/NameandTitleOrganizationalChart"/>
    <dgm:cxn modelId="{A852B2E5-771C-4C0A-9E44-5837CBFAEE85}" type="presOf" srcId="{DF116317-DD90-41E4-B95C-F8BBE872D5CD}" destId="{FBCCBE00-4426-4A33-BB0F-EED58BAC7E32}" srcOrd="0" destOrd="0" presId="urn:microsoft.com/office/officeart/2008/layout/NameandTitleOrganizationalChart"/>
    <dgm:cxn modelId="{78B1A70B-A048-4C4E-858A-3B8D98A2BFB1}" type="presOf" srcId="{2D0A8E27-CAA8-4067-8402-E9A6A288EA5D}" destId="{102B9DC1-2942-4FC0-B6BE-AD60C9250D3F}" srcOrd="0" destOrd="0" presId="urn:microsoft.com/office/officeart/2008/layout/NameandTitleOrganizationalChart"/>
    <dgm:cxn modelId="{CF84D6B8-0031-4D0F-919C-0812D1F84213}" type="presOf" srcId="{8F776309-1AD1-4A62-BC0D-7E8B97C70A9A}" destId="{D99616CB-E07C-438E-AB6C-502AA7C5C42A}" srcOrd="0" destOrd="0" presId="urn:microsoft.com/office/officeart/2008/layout/NameandTitleOrganizationalChart"/>
    <dgm:cxn modelId="{3818537F-C76F-49AC-B080-8ED6FE4A9213}" type="presParOf" srcId="{8E971F9D-1936-4168-83FC-9E887EE2E9CF}" destId="{A29EA823-39A2-49DE-A93B-9219342DCBA1}" srcOrd="0" destOrd="0" presId="urn:microsoft.com/office/officeart/2008/layout/NameandTitleOrganizationalChart"/>
    <dgm:cxn modelId="{860D0B35-802C-451D-8AB6-B6AF609C560E}" type="presParOf" srcId="{A29EA823-39A2-49DE-A93B-9219342DCBA1}" destId="{1C03A94C-9C65-4C5D-B4F6-B510968AA9FA}" srcOrd="0" destOrd="0" presId="urn:microsoft.com/office/officeart/2008/layout/NameandTitleOrganizationalChart"/>
    <dgm:cxn modelId="{309E8410-C33C-4519-8F11-A608D282A72D}" type="presParOf" srcId="{1C03A94C-9C65-4C5D-B4F6-B510968AA9FA}" destId="{102B9DC1-2942-4FC0-B6BE-AD60C9250D3F}" srcOrd="0" destOrd="0" presId="urn:microsoft.com/office/officeart/2008/layout/NameandTitleOrganizationalChart"/>
    <dgm:cxn modelId="{D98C9184-F86A-441F-9510-DB5F813DAF12}" type="presParOf" srcId="{1C03A94C-9C65-4C5D-B4F6-B510968AA9FA}" destId="{114592E1-FFB8-475E-A405-9A75BD4C1862}" srcOrd="1" destOrd="0" presId="urn:microsoft.com/office/officeart/2008/layout/NameandTitleOrganizationalChart"/>
    <dgm:cxn modelId="{8CABCE0F-EDF8-4C12-A2D3-85170B327494}" type="presParOf" srcId="{1C03A94C-9C65-4C5D-B4F6-B510968AA9FA}" destId="{42678E06-164F-4231-AC73-4BE4F43C992B}" srcOrd="2" destOrd="0" presId="urn:microsoft.com/office/officeart/2008/layout/NameandTitleOrganizationalChart"/>
    <dgm:cxn modelId="{10D3C686-17E4-4120-B075-BC2E959A74BA}" type="presParOf" srcId="{A29EA823-39A2-49DE-A93B-9219342DCBA1}" destId="{EAB3E6B1-E20F-4F20-BE10-4F453A0EFE15}" srcOrd="1" destOrd="0" presId="urn:microsoft.com/office/officeart/2008/layout/NameandTitleOrganizationalChart"/>
    <dgm:cxn modelId="{83CD8899-1B26-4B18-972D-A4F49BAB4381}" type="presParOf" srcId="{EAB3E6B1-E20F-4F20-BE10-4F453A0EFE15}" destId="{D99616CB-E07C-438E-AB6C-502AA7C5C42A}" srcOrd="0" destOrd="0" presId="urn:microsoft.com/office/officeart/2008/layout/NameandTitleOrganizationalChart"/>
    <dgm:cxn modelId="{EDA5D760-D07B-49AC-B511-546BA12DF05E}" type="presParOf" srcId="{EAB3E6B1-E20F-4F20-BE10-4F453A0EFE15}" destId="{E15C61C2-8474-4286-999A-A5C9351A47D4}" srcOrd="1" destOrd="0" presId="urn:microsoft.com/office/officeart/2008/layout/NameandTitleOrganizationalChart"/>
    <dgm:cxn modelId="{602618DF-182C-43A7-B5BB-4610F6C15B70}" type="presParOf" srcId="{E15C61C2-8474-4286-999A-A5C9351A47D4}" destId="{593FF022-BC46-447D-9099-66FB0415A135}" srcOrd="0" destOrd="0" presId="urn:microsoft.com/office/officeart/2008/layout/NameandTitleOrganizationalChart"/>
    <dgm:cxn modelId="{8F85178E-56CA-4EF6-9BB0-8D5C9C6D8542}" type="presParOf" srcId="{593FF022-BC46-447D-9099-66FB0415A135}" destId="{53E3E3CC-CDA4-4F65-A45F-E1E8DC626F81}" srcOrd="0" destOrd="0" presId="urn:microsoft.com/office/officeart/2008/layout/NameandTitleOrganizationalChart"/>
    <dgm:cxn modelId="{E66D9534-3AA9-4707-8DBB-7127FFBFBF35}" type="presParOf" srcId="{593FF022-BC46-447D-9099-66FB0415A135}" destId="{6A3D46AD-BBA6-4874-8D75-30661D3EE81A}" srcOrd="1" destOrd="0" presId="urn:microsoft.com/office/officeart/2008/layout/NameandTitleOrganizationalChart"/>
    <dgm:cxn modelId="{569C6B53-BA68-478B-9182-7833689D56C2}" type="presParOf" srcId="{593FF022-BC46-447D-9099-66FB0415A135}" destId="{A13DC2E9-1BAE-4095-9BB3-05963A9E2C40}" srcOrd="2" destOrd="0" presId="urn:microsoft.com/office/officeart/2008/layout/NameandTitleOrganizationalChart"/>
    <dgm:cxn modelId="{322B23E0-742F-43B4-AF35-6A1B537D2CCF}" type="presParOf" srcId="{E15C61C2-8474-4286-999A-A5C9351A47D4}" destId="{29FA4EA5-5564-4633-9569-05B43F7C7969}" srcOrd="1" destOrd="0" presId="urn:microsoft.com/office/officeart/2008/layout/NameandTitleOrganizationalChart"/>
    <dgm:cxn modelId="{496C2387-51D8-43B8-B153-62FAEE6B9A84}" type="presParOf" srcId="{E15C61C2-8474-4286-999A-A5C9351A47D4}" destId="{5D12870E-FDD8-42F0-999C-ECAE5C70F233}" srcOrd="2" destOrd="0" presId="urn:microsoft.com/office/officeart/2008/layout/NameandTitleOrganizationalChart"/>
    <dgm:cxn modelId="{038D15CA-0A43-4330-8996-1869AE1D2651}" type="presParOf" srcId="{EAB3E6B1-E20F-4F20-BE10-4F453A0EFE15}" destId="{3EC059F7-B4EB-451B-85F3-81F89B409F2F}" srcOrd="2" destOrd="0" presId="urn:microsoft.com/office/officeart/2008/layout/NameandTitleOrganizationalChart"/>
    <dgm:cxn modelId="{E9EBF7C5-9222-4124-AA49-23B5AC03AC56}" type="presParOf" srcId="{EAB3E6B1-E20F-4F20-BE10-4F453A0EFE15}" destId="{936EE4AE-9176-40D7-8D87-DF3E20016A4C}" srcOrd="3" destOrd="0" presId="urn:microsoft.com/office/officeart/2008/layout/NameandTitleOrganizationalChart"/>
    <dgm:cxn modelId="{26A03F40-A7F1-499F-977F-365B2C65462F}" type="presParOf" srcId="{936EE4AE-9176-40D7-8D87-DF3E20016A4C}" destId="{788ED4EE-24E7-4E08-8CAF-0591D47A3FD6}" srcOrd="0" destOrd="0" presId="urn:microsoft.com/office/officeart/2008/layout/NameandTitleOrganizationalChart"/>
    <dgm:cxn modelId="{E6557F82-F815-49C4-B85D-BF33C928A7E3}" type="presParOf" srcId="{788ED4EE-24E7-4E08-8CAF-0591D47A3FD6}" destId="{D4F0C619-AB06-45BF-974E-60B597614A1B}" srcOrd="0" destOrd="0" presId="urn:microsoft.com/office/officeart/2008/layout/NameandTitleOrganizationalChart"/>
    <dgm:cxn modelId="{14D908A5-FC2B-4D4F-8E52-D0536E85FDB9}" type="presParOf" srcId="{788ED4EE-24E7-4E08-8CAF-0591D47A3FD6}" destId="{FBCCBE00-4426-4A33-BB0F-EED58BAC7E32}" srcOrd="1" destOrd="0" presId="urn:microsoft.com/office/officeart/2008/layout/NameandTitleOrganizationalChart"/>
    <dgm:cxn modelId="{40778574-F6EB-4D3D-8EC1-E77F178C1480}" type="presParOf" srcId="{788ED4EE-24E7-4E08-8CAF-0591D47A3FD6}" destId="{45D8EA18-712F-4E2F-A26C-5998CCEB4814}" srcOrd="2" destOrd="0" presId="urn:microsoft.com/office/officeart/2008/layout/NameandTitleOrganizationalChart"/>
    <dgm:cxn modelId="{C8004D5E-78BD-4BBF-9E8C-D4AB2AB7A71E}" type="presParOf" srcId="{936EE4AE-9176-40D7-8D87-DF3E20016A4C}" destId="{5FBABD17-B2B9-4404-9F99-EC8BF1C6771C}" srcOrd="1" destOrd="0" presId="urn:microsoft.com/office/officeart/2008/layout/NameandTitleOrganizationalChart"/>
    <dgm:cxn modelId="{595F43C6-A0BF-45C1-9124-1AF7D32D8C8F}" type="presParOf" srcId="{936EE4AE-9176-40D7-8D87-DF3E20016A4C}" destId="{78660C71-99CE-4963-A7C4-E71C30FE40FA}" srcOrd="2" destOrd="0" presId="urn:microsoft.com/office/officeart/2008/layout/NameandTitleOrganizationalChart"/>
    <dgm:cxn modelId="{2A9CB2BE-DE10-4006-AD3E-EADCEA0D0F1A}" type="presParOf" srcId="{A29EA823-39A2-49DE-A93B-9219342DCBA1}" destId="{B1E883C7-C83B-4332-AB6E-4916904E8CC0}" srcOrd="2" destOrd="0" presId="urn:microsoft.com/office/officeart/2008/layout/NameandTitleOrganizationalChart"/>
    <dgm:cxn modelId="{C56384F5-29AD-4390-9949-623BE1E46630}" type="presParOf" srcId="{B1E883C7-C83B-4332-AB6E-4916904E8CC0}" destId="{5AFC1DD1-7EE6-4263-92F0-7B55D8538E44}" srcOrd="0" destOrd="0" presId="urn:microsoft.com/office/officeart/2008/layout/NameandTitleOrganizationalChart"/>
    <dgm:cxn modelId="{053EB220-FAD3-4579-BADB-65602408F959}" type="presParOf" srcId="{B1E883C7-C83B-4332-AB6E-4916904E8CC0}" destId="{11C3AAB6-6A52-48C9-B5B9-1148AC60C654}" srcOrd="1" destOrd="0" presId="urn:microsoft.com/office/officeart/2008/layout/NameandTitleOrganizationalChart"/>
    <dgm:cxn modelId="{7DC32367-E9CE-4C89-B222-3A306FBA8EA1}" type="presParOf" srcId="{11C3AAB6-6A52-48C9-B5B9-1148AC60C654}" destId="{A77009F1-67BC-4391-AF28-828AADDBDB15}" srcOrd="0" destOrd="0" presId="urn:microsoft.com/office/officeart/2008/layout/NameandTitleOrganizationalChart"/>
    <dgm:cxn modelId="{4BD50524-7769-4A10-83EC-4DD88F4569E7}" type="presParOf" srcId="{A77009F1-67BC-4391-AF28-828AADDBDB15}" destId="{D5BB0DA1-2564-4526-ADC6-B01A2E0A6392}" srcOrd="0" destOrd="0" presId="urn:microsoft.com/office/officeart/2008/layout/NameandTitleOrganizationalChart"/>
    <dgm:cxn modelId="{F49576A7-77D7-4F99-AA66-A649C2F6E692}" type="presParOf" srcId="{A77009F1-67BC-4391-AF28-828AADDBDB15}" destId="{49A63C74-EEEE-4056-A675-7B5AA9713184}" srcOrd="1" destOrd="0" presId="urn:microsoft.com/office/officeart/2008/layout/NameandTitleOrganizationalChart"/>
    <dgm:cxn modelId="{BCF68374-5F3F-4F63-8043-64BF44B8E022}" type="presParOf" srcId="{A77009F1-67BC-4391-AF28-828AADDBDB15}" destId="{002DB7F6-D0F0-4D05-82BA-FCED788038B7}" srcOrd="2" destOrd="0" presId="urn:microsoft.com/office/officeart/2008/layout/NameandTitleOrganizationalChart"/>
    <dgm:cxn modelId="{9CED74CB-12FF-442E-ACFB-E36125682226}" type="presParOf" srcId="{11C3AAB6-6A52-48C9-B5B9-1148AC60C654}" destId="{0CE74918-107E-438A-882C-B7BE713E83C8}" srcOrd="1" destOrd="0" presId="urn:microsoft.com/office/officeart/2008/layout/NameandTitleOrganizationalChart"/>
    <dgm:cxn modelId="{384AB28C-B64F-4032-BB38-B36100B345BD}" type="presParOf" srcId="{11C3AAB6-6A52-48C9-B5B9-1148AC60C654}" destId="{8913C22C-BB11-43E5-BDD0-524F837DE165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C15BCD9-9D2E-4455-A91C-7E65E13CA990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7DB942E3-B987-4B9B-83D0-814BDF4A0D83}">
      <dgm:prSet phldrT="[Texto]"/>
      <dgm:spPr/>
      <dgm:t>
        <a:bodyPr/>
        <a:lstStyle/>
        <a:p>
          <a:r>
            <a:rPr lang="es-ES" dirty="0" smtClean="0"/>
            <a:t>COMANDO DE OPERACIONES AÉRAS Y DEFENSA (COAD)</a:t>
          </a:r>
          <a:endParaRPr lang="es-ES" dirty="0"/>
        </a:p>
      </dgm:t>
    </dgm:pt>
    <dgm:pt modelId="{275CD57C-91B3-4168-AC12-F18459DC7641}" type="parTrans" cxnId="{4AA83ED5-16C5-4F3A-8BC3-9B99DED14905}">
      <dgm:prSet/>
      <dgm:spPr/>
      <dgm:t>
        <a:bodyPr/>
        <a:lstStyle/>
        <a:p>
          <a:endParaRPr lang="es-ES"/>
        </a:p>
      </dgm:t>
    </dgm:pt>
    <dgm:pt modelId="{D186221F-ED93-4DA4-9DB5-191502D164E0}" type="sibTrans" cxnId="{4AA83ED5-16C5-4F3A-8BC3-9B99DED14905}">
      <dgm:prSet/>
      <dgm:spPr/>
      <dgm:t>
        <a:bodyPr/>
        <a:lstStyle/>
        <a:p>
          <a:endParaRPr lang="es-ES"/>
        </a:p>
      </dgm:t>
    </dgm:pt>
    <dgm:pt modelId="{5B737DA1-F5BE-4EF0-96DA-8AF65E97C100}">
      <dgm:prSet phldrT="[Texto]"/>
      <dgm:spPr/>
      <dgm:t>
        <a:bodyPr/>
        <a:lstStyle/>
        <a:p>
          <a:r>
            <a:rPr lang="es-ES" dirty="0" smtClean="0"/>
            <a:t>AVIACIÓN DE COMBATE</a:t>
          </a:r>
          <a:endParaRPr lang="es-ES" dirty="0"/>
        </a:p>
      </dgm:t>
    </dgm:pt>
    <dgm:pt modelId="{3A129DF3-CBE7-445C-BD48-653E3115305B}" type="parTrans" cxnId="{0AF02376-2267-48A0-B207-B719B6D1036D}">
      <dgm:prSet/>
      <dgm:spPr/>
      <dgm:t>
        <a:bodyPr/>
        <a:lstStyle/>
        <a:p>
          <a:endParaRPr lang="es-ES"/>
        </a:p>
      </dgm:t>
    </dgm:pt>
    <dgm:pt modelId="{F0150F89-2A3C-4A53-A70E-60C7E5EFDA0F}" type="sibTrans" cxnId="{0AF02376-2267-48A0-B207-B719B6D1036D}">
      <dgm:prSet/>
      <dgm:spPr/>
      <dgm:t>
        <a:bodyPr/>
        <a:lstStyle/>
        <a:p>
          <a:endParaRPr lang="es-ES"/>
        </a:p>
      </dgm:t>
    </dgm:pt>
    <dgm:pt modelId="{3C1C1A4D-491E-4833-A96B-DEEB07C53415}">
      <dgm:prSet phldrT="[Texto]"/>
      <dgm:spPr/>
      <dgm:t>
        <a:bodyPr/>
        <a:lstStyle/>
        <a:p>
          <a:r>
            <a:rPr lang="es-ES" dirty="0" smtClean="0"/>
            <a:t>AVIACIÓN DE RESCATE</a:t>
          </a:r>
          <a:endParaRPr lang="es-ES" dirty="0"/>
        </a:p>
      </dgm:t>
    </dgm:pt>
    <dgm:pt modelId="{5C5A80D2-8CE0-4DC0-A9FF-D1AB7D172103}" type="parTrans" cxnId="{B57BEF28-3714-44A5-8AEC-08069B725412}">
      <dgm:prSet/>
      <dgm:spPr/>
      <dgm:t>
        <a:bodyPr/>
        <a:lstStyle/>
        <a:p>
          <a:endParaRPr lang="es-ES"/>
        </a:p>
      </dgm:t>
    </dgm:pt>
    <dgm:pt modelId="{30038552-9A77-4B60-833A-A97610DE740B}" type="sibTrans" cxnId="{B57BEF28-3714-44A5-8AEC-08069B725412}">
      <dgm:prSet/>
      <dgm:spPr/>
      <dgm:t>
        <a:bodyPr/>
        <a:lstStyle/>
        <a:p>
          <a:endParaRPr lang="es-ES"/>
        </a:p>
      </dgm:t>
    </dgm:pt>
    <dgm:pt modelId="{654CBFC8-04B8-41D1-B89F-90C547AC51BD}">
      <dgm:prSet phldrT="[Texto]"/>
      <dgm:spPr/>
      <dgm:t>
        <a:bodyPr/>
        <a:lstStyle/>
        <a:p>
          <a:r>
            <a:rPr lang="es-ES" dirty="0" smtClean="0"/>
            <a:t>AVIACIÓN DE TRANSPORTE</a:t>
          </a:r>
          <a:endParaRPr lang="es-ES" dirty="0"/>
        </a:p>
      </dgm:t>
    </dgm:pt>
    <dgm:pt modelId="{F42B6661-9556-4244-B1F2-E5806FEFAF31}" type="parTrans" cxnId="{0D5F9E56-F5ED-4098-A762-476DD2F4C69E}">
      <dgm:prSet/>
      <dgm:spPr/>
      <dgm:t>
        <a:bodyPr/>
        <a:lstStyle/>
        <a:p>
          <a:endParaRPr lang="es-ES"/>
        </a:p>
      </dgm:t>
    </dgm:pt>
    <dgm:pt modelId="{82025B06-C255-488E-90FA-9AAFE38F7F8A}" type="sibTrans" cxnId="{0D5F9E56-F5ED-4098-A762-476DD2F4C69E}">
      <dgm:prSet/>
      <dgm:spPr/>
      <dgm:t>
        <a:bodyPr/>
        <a:lstStyle/>
        <a:p>
          <a:endParaRPr lang="es-ES"/>
        </a:p>
      </dgm:t>
    </dgm:pt>
    <dgm:pt modelId="{55D80C34-E5E1-4564-9D4F-BF0E725BE6A0}" type="pres">
      <dgm:prSet presAssocID="{2C15BCD9-9D2E-4455-A91C-7E65E13CA990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9E4C676-894C-4C0E-8EE7-409A310737BD}" type="pres">
      <dgm:prSet presAssocID="{7DB942E3-B987-4B9B-83D0-814BDF4A0D83}" presName="root1" presStyleCnt="0"/>
      <dgm:spPr/>
    </dgm:pt>
    <dgm:pt modelId="{713BF447-E7AA-4634-A84C-741E18E83335}" type="pres">
      <dgm:prSet presAssocID="{7DB942E3-B987-4B9B-83D0-814BDF4A0D83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8863596-4D58-4C94-A6D4-136534E0901E}" type="pres">
      <dgm:prSet presAssocID="{7DB942E3-B987-4B9B-83D0-814BDF4A0D83}" presName="level2hierChild" presStyleCnt="0"/>
      <dgm:spPr/>
    </dgm:pt>
    <dgm:pt modelId="{0CEC3A61-2011-4113-B006-379B2C2C06AD}" type="pres">
      <dgm:prSet presAssocID="{3A129DF3-CBE7-445C-BD48-653E3115305B}" presName="conn2-1" presStyleLbl="parChTrans1D2" presStyleIdx="0" presStyleCnt="3"/>
      <dgm:spPr/>
      <dgm:t>
        <a:bodyPr/>
        <a:lstStyle/>
        <a:p>
          <a:endParaRPr lang="es-EC"/>
        </a:p>
      </dgm:t>
    </dgm:pt>
    <dgm:pt modelId="{E91FB879-9E30-4010-AF54-0A3AF5D42F30}" type="pres">
      <dgm:prSet presAssocID="{3A129DF3-CBE7-445C-BD48-653E3115305B}" presName="connTx" presStyleLbl="parChTrans1D2" presStyleIdx="0" presStyleCnt="3"/>
      <dgm:spPr/>
      <dgm:t>
        <a:bodyPr/>
        <a:lstStyle/>
        <a:p>
          <a:endParaRPr lang="es-EC"/>
        </a:p>
      </dgm:t>
    </dgm:pt>
    <dgm:pt modelId="{53A97D22-DFCD-4275-9A27-D42427CA5D7F}" type="pres">
      <dgm:prSet presAssocID="{5B737DA1-F5BE-4EF0-96DA-8AF65E97C100}" presName="root2" presStyleCnt="0"/>
      <dgm:spPr/>
    </dgm:pt>
    <dgm:pt modelId="{47DF7C07-F8AB-4C2E-A9D6-768835461259}" type="pres">
      <dgm:prSet presAssocID="{5B737DA1-F5BE-4EF0-96DA-8AF65E97C100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D3C66EF-1308-4E5B-B75C-DF7B2F1E69A6}" type="pres">
      <dgm:prSet presAssocID="{5B737DA1-F5BE-4EF0-96DA-8AF65E97C100}" presName="level3hierChild" presStyleCnt="0"/>
      <dgm:spPr/>
    </dgm:pt>
    <dgm:pt modelId="{804C7011-847A-496D-B1ED-96D7C6FAA8E1}" type="pres">
      <dgm:prSet presAssocID="{5C5A80D2-8CE0-4DC0-A9FF-D1AB7D172103}" presName="conn2-1" presStyleLbl="parChTrans1D2" presStyleIdx="1" presStyleCnt="3"/>
      <dgm:spPr/>
      <dgm:t>
        <a:bodyPr/>
        <a:lstStyle/>
        <a:p>
          <a:endParaRPr lang="es-EC"/>
        </a:p>
      </dgm:t>
    </dgm:pt>
    <dgm:pt modelId="{1DBE90AC-FF99-42A4-9BDD-8EE4DA619769}" type="pres">
      <dgm:prSet presAssocID="{5C5A80D2-8CE0-4DC0-A9FF-D1AB7D172103}" presName="connTx" presStyleLbl="parChTrans1D2" presStyleIdx="1" presStyleCnt="3"/>
      <dgm:spPr/>
      <dgm:t>
        <a:bodyPr/>
        <a:lstStyle/>
        <a:p>
          <a:endParaRPr lang="es-EC"/>
        </a:p>
      </dgm:t>
    </dgm:pt>
    <dgm:pt modelId="{DF197EBC-B35B-4233-9361-F288B10B29A4}" type="pres">
      <dgm:prSet presAssocID="{3C1C1A4D-491E-4833-A96B-DEEB07C53415}" presName="root2" presStyleCnt="0"/>
      <dgm:spPr/>
    </dgm:pt>
    <dgm:pt modelId="{D64EEB12-9E83-4444-A267-F239B24D56FC}" type="pres">
      <dgm:prSet presAssocID="{3C1C1A4D-491E-4833-A96B-DEEB07C53415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4BBE052-9534-47CE-91ED-203B4EC3B949}" type="pres">
      <dgm:prSet presAssocID="{3C1C1A4D-491E-4833-A96B-DEEB07C53415}" presName="level3hierChild" presStyleCnt="0"/>
      <dgm:spPr/>
    </dgm:pt>
    <dgm:pt modelId="{1B70EEF7-D7B4-4577-B829-B7B7CF4B5E40}" type="pres">
      <dgm:prSet presAssocID="{F42B6661-9556-4244-B1F2-E5806FEFAF31}" presName="conn2-1" presStyleLbl="parChTrans1D2" presStyleIdx="2" presStyleCnt="3"/>
      <dgm:spPr/>
      <dgm:t>
        <a:bodyPr/>
        <a:lstStyle/>
        <a:p>
          <a:endParaRPr lang="es-EC"/>
        </a:p>
      </dgm:t>
    </dgm:pt>
    <dgm:pt modelId="{1B66A0B9-05CB-4417-9C79-CCB59CD51693}" type="pres">
      <dgm:prSet presAssocID="{F42B6661-9556-4244-B1F2-E5806FEFAF31}" presName="connTx" presStyleLbl="parChTrans1D2" presStyleIdx="2" presStyleCnt="3"/>
      <dgm:spPr/>
      <dgm:t>
        <a:bodyPr/>
        <a:lstStyle/>
        <a:p>
          <a:endParaRPr lang="es-EC"/>
        </a:p>
      </dgm:t>
    </dgm:pt>
    <dgm:pt modelId="{FBE07836-86DE-42AF-BE69-A090766D7603}" type="pres">
      <dgm:prSet presAssocID="{654CBFC8-04B8-41D1-B89F-90C547AC51BD}" presName="root2" presStyleCnt="0"/>
      <dgm:spPr/>
    </dgm:pt>
    <dgm:pt modelId="{D06F2A8B-1640-44E1-9232-5B7ACC0423ED}" type="pres">
      <dgm:prSet presAssocID="{654CBFC8-04B8-41D1-B89F-90C547AC51BD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6625D92-92D2-4451-8607-476322198C51}" type="pres">
      <dgm:prSet presAssocID="{654CBFC8-04B8-41D1-B89F-90C547AC51BD}" presName="level3hierChild" presStyleCnt="0"/>
      <dgm:spPr/>
    </dgm:pt>
  </dgm:ptLst>
  <dgm:cxnLst>
    <dgm:cxn modelId="{5F914C9D-E3D0-4B59-BBBA-1DE8693C9AFB}" type="presOf" srcId="{5B737DA1-F5BE-4EF0-96DA-8AF65E97C100}" destId="{47DF7C07-F8AB-4C2E-A9D6-768835461259}" srcOrd="0" destOrd="0" presId="urn:microsoft.com/office/officeart/2008/layout/HorizontalMultiLevelHierarchy"/>
    <dgm:cxn modelId="{F8D8ECFD-DAAC-49D2-80EE-AAA97846ADF4}" type="presOf" srcId="{5C5A80D2-8CE0-4DC0-A9FF-D1AB7D172103}" destId="{804C7011-847A-496D-B1ED-96D7C6FAA8E1}" srcOrd="0" destOrd="0" presId="urn:microsoft.com/office/officeart/2008/layout/HorizontalMultiLevelHierarchy"/>
    <dgm:cxn modelId="{2D473148-B771-461E-99DD-2CD77EE5E2F3}" type="presOf" srcId="{3A129DF3-CBE7-445C-BD48-653E3115305B}" destId="{0CEC3A61-2011-4113-B006-379B2C2C06AD}" srcOrd="0" destOrd="0" presId="urn:microsoft.com/office/officeart/2008/layout/HorizontalMultiLevelHierarchy"/>
    <dgm:cxn modelId="{4AA83ED5-16C5-4F3A-8BC3-9B99DED14905}" srcId="{2C15BCD9-9D2E-4455-A91C-7E65E13CA990}" destId="{7DB942E3-B987-4B9B-83D0-814BDF4A0D83}" srcOrd="0" destOrd="0" parTransId="{275CD57C-91B3-4168-AC12-F18459DC7641}" sibTransId="{D186221F-ED93-4DA4-9DB5-191502D164E0}"/>
    <dgm:cxn modelId="{DCBC050A-90DA-4A17-A3DA-CB9A6B9AECA6}" type="presOf" srcId="{7DB942E3-B987-4B9B-83D0-814BDF4A0D83}" destId="{713BF447-E7AA-4634-A84C-741E18E83335}" srcOrd="0" destOrd="0" presId="urn:microsoft.com/office/officeart/2008/layout/HorizontalMultiLevelHierarchy"/>
    <dgm:cxn modelId="{91F3D6B4-9DC4-42D2-ACBF-0DE4FCCF00F5}" type="presOf" srcId="{2C15BCD9-9D2E-4455-A91C-7E65E13CA990}" destId="{55D80C34-E5E1-4564-9D4F-BF0E725BE6A0}" srcOrd="0" destOrd="0" presId="urn:microsoft.com/office/officeart/2008/layout/HorizontalMultiLevelHierarchy"/>
    <dgm:cxn modelId="{02A6E431-21A3-46E9-8308-12A6D17C3B66}" type="presOf" srcId="{F42B6661-9556-4244-B1F2-E5806FEFAF31}" destId="{1B70EEF7-D7B4-4577-B829-B7B7CF4B5E40}" srcOrd="0" destOrd="0" presId="urn:microsoft.com/office/officeart/2008/layout/HorizontalMultiLevelHierarchy"/>
    <dgm:cxn modelId="{ACB4D1BF-5BBB-4B0E-AD9E-1EFDCAC0C804}" type="presOf" srcId="{F42B6661-9556-4244-B1F2-E5806FEFAF31}" destId="{1B66A0B9-05CB-4417-9C79-CCB59CD51693}" srcOrd="1" destOrd="0" presId="urn:microsoft.com/office/officeart/2008/layout/HorizontalMultiLevelHierarchy"/>
    <dgm:cxn modelId="{11E504C2-213F-4AE7-91EF-DD7457FA6AE5}" type="presOf" srcId="{5C5A80D2-8CE0-4DC0-A9FF-D1AB7D172103}" destId="{1DBE90AC-FF99-42A4-9BDD-8EE4DA619769}" srcOrd="1" destOrd="0" presId="urn:microsoft.com/office/officeart/2008/layout/HorizontalMultiLevelHierarchy"/>
    <dgm:cxn modelId="{0AF02376-2267-48A0-B207-B719B6D1036D}" srcId="{7DB942E3-B987-4B9B-83D0-814BDF4A0D83}" destId="{5B737DA1-F5BE-4EF0-96DA-8AF65E97C100}" srcOrd="0" destOrd="0" parTransId="{3A129DF3-CBE7-445C-BD48-653E3115305B}" sibTransId="{F0150F89-2A3C-4A53-A70E-60C7E5EFDA0F}"/>
    <dgm:cxn modelId="{20B3A458-B652-44F1-8DD7-7D7ACDC423AF}" type="presOf" srcId="{3C1C1A4D-491E-4833-A96B-DEEB07C53415}" destId="{D64EEB12-9E83-4444-A267-F239B24D56FC}" srcOrd="0" destOrd="0" presId="urn:microsoft.com/office/officeart/2008/layout/HorizontalMultiLevelHierarchy"/>
    <dgm:cxn modelId="{48E5DE41-BF7D-46A7-BB33-7C3A3FE4B1F2}" type="presOf" srcId="{3A129DF3-CBE7-445C-BD48-653E3115305B}" destId="{E91FB879-9E30-4010-AF54-0A3AF5D42F30}" srcOrd="1" destOrd="0" presId="urn:microsoft.com/office/officeart/2008/layout/HorizontalMultiLevelHierarchy"/>
    <dgm:cxn modelId="{0D5F9E56-F5ED-4098-A762-476DD2F4C69E}" srcId="{7DB942E3-B987-4B9B-83D0-814BDF4A0D83}" destId="{654CBFC8-04B8-41D1-B89F-90C547AC51BD}" srcOrd="2" destOrd="0" parTransId="{F42B6661-9556-4244-B1F2-E5806FEFAF31}" sibTransId="{82025B06-C255-488E-90FA-9AAFE38F7F8A}"/>
    <dgm:cxn modelId="{579FC6FC-451B-451D-BE5A-9D5CE6EE51BC}" type="presOf" srcId="{654CBFC8-04B8-41D1-B89F-90C547AC51BD}" destId="{D06F2A8B-1640-44E1-9232-5B7ACC0423ED}" srcOrd="0" destOrd="0" presId="urn:microsoft.com/office/officeart/2008/layout/HorizontalMultiLevelHierarchy"/>
    <dgm:cxn modelId="{B57BEF28-3714-44A5-8AEC-08069B725412}" srcId="{7DB942E3-B987-4B9B-83D0-814BDF4A0D83}" destId="{3C1C1A4D-491E-4833-A96B-DEEB07C53415}" srcOrd="1" destOrd="0" parTransId="{5C5A80D2-8CE0-4DC0-A9FF-D1AB7D172103}" sibTransId="{30038552-9A77-4B60-833A-A97610DE740B}"/>
    <dgm:cxn modelId="{C4C8E5C8-B949-4AC8-809F-62516B31DFC7}" type="presParOf" srcId="{55D80C34-E5E1-4564-9D4F-BF0E725BE6A0}" destId="{D9E4C676-894C-4C0E-8EE7-409A310737BD}" srcOrd="0" destOrd="0" presId="urn:microsoft.com/office/officeart/2008/layout/HorizontalMultiLevelHierarchy"/>
    <dgm:cxn modelId="{845CF818-D59B-4C5A-9D14-7E20E88EC1C9}" type="presParOf" srcId="{D9E4C676-894C-4C0E-8EE7-409A310737BD}" destId="{713BF447-E7AA-4634-A84C-741E18E83335}" srcOrd="0" destOrd="0" presId="urn:microsoft.com/office/officeart/2008/layout/HorizontalMultiLevelHierarchy"/>
    <dgm:cxn modelId="{1C9332EB-28B2-4CB2-A170-F023131B0715}" type="presParOf" srcId="{D9E4C676-894C-4C0E-8EE7-409A310737BD}" destId="{58863596-4D58-4C94-A6D4-136534E0901E}" srcOrd="1" destOrd="0" presId="urn:microsoft.com/office/officeart/2008/layout/HorizontalMultiLevelHierarchy"/>
    <dgm:cxn modelId="{9A322EBA-80F9-401F-9673-027D2616F0A6}" type="presParOf" srcId="{58863596-4D58-4C94-A6D4-136534E0901E}" destId="{0CEC3A61-2011-4113-B006-379B2C2C06AD}" srcOrd="0" destOrd="0" presId="urn:microsoft.com/office/officeart/2008/layout/HorizontalMultiLevelHierarchy"/>
    <dgm:cxn modelId="{A9EB91B5-2278-4C24-AFEF-B42E3190F184}" type="presParOf" srcId="{0CEC3A61-2011-4113-B006-379B2C2C06AD}" destId="{E91FB879-9E30-4010-AF54-0A3AF5D42F30}" srcOrd="0" destOrd="0" presId="urn:microsoft.com/office/officeart/2008/layout/HorizontalMultiLevelHierarchy"/>
    <dgm:cxn modelId="{5CCEB30C-1E8F-498B-B09C-3D04B72FF469}" type="presParOf" srcId="{58863596-4D58-4C94-A6D4-136534E0901E}" destId="{53A97D22-DFCD-4275-9A27-D42427CA5D7F}" srcOrd="1" destOrd="0" presId="urn:microsoft.com/office/officeart/2008/layout/HorizontalMultiLevelHierarchy"/>
    <dgm:cxn modelId="{3620D967-C59C-4F72-A42C-36F62DADDADC}" type="presParOf" srcId="{53A97D22-DFCD-4275-9A27-D42427CA5D7F}" destId="{47DF7C07-F8AB-4C2E-A9D6-768835461259}" srcOrd="0" destOrd="0" presId="urn:microsoft.com/office/officeart/2008/layout/HorizontalMultiLevelHierarchy"/>
    <dgm:cxn modelId="{EBDE1BFD-95B9-4B97-AA2B-7DAE37D1916F}" type="presParOf" srcId="{53A97D22-DFCD-4275-9A27-D42427CA5D7F}" destId="{7D3C66EF-1308-4E5B-B75C-DF7B2F1E69A6}" srcOrd="1" destOrd="0" presId="urn:microsoft.com/office/officeart/2008/layout/HorizontalMultiLevelHierarchy"/>
    <dgm:cxn modelId="{D8414D28-0149-40B1-84F0-C733DEF75FC3}" type="presParOf" srcId="{58863596-4D58-4C94-A6D4-136534E0901E}" destId="{804C7011-847A-496D-B1ED-96D7C6FAA8E1}" srcOrd="2" destOrd="0" presId="urn:microsoft.com/office/officeart/2008/layout/HorizontalMultiLevelHierarchy"/>
    <dgm:cxn modelId="{5E11FED6-47C8-492C-A393-6ACA00C35AFB}" type="presParOf" srcId="{804C7011-847A-496D-B1ED-96D7C6FAA8E1}" destId="{1DBE90AC-FF99-42A4-9BDD-8EE4DA619769}" srcOrd="0" destOrd="0" presId="urn:microsoft.com/office/officeart/2008/layout/HorizontalMultiLevelHierarchy"/>
    <dgm:cxn modelId="{0029DE8B-B207-4A00-A61B-85F295E1706E}" type="presParOf" srcId="{58863596-4D58-4C94-A6D4-136534E0901E}" destId="{DF197EBC-B35B-4233-9361-F288B10B29A4}" srcOrd="3" destOrd="0" presId="urn:microsoft.com/office/officeart/2008/layout/HorizontalMultiLevelHierarchy"/>
    <dgm:cxn modelId="{83FD22BA-FE7C-4C0D-AC85-E2EE35BD7670}" type="presParOf" srcId="{DF197EBC-B35B-4233-9361-F288B10B29A4}" destId="{D64EEB12-9E83-4444-A267-F239B24D56FC}" srcOrd="0" destOrd="0" presId="urn:microsoft.com/office/officeart/2008/layout/HorizontalMultiLevelHierarchy"/>
    <dgm:cxn modelId="{E0054111-5095-4912-98BD-E95B285BEA9D}" type="presParOf" srcId="{DF197EBC-B35B-4233-9361-F288B10B29A4}" destId="{E4BBE052-9534-47CE-91ED-203B4EC3B949}" srcOrd="1" destOrd="0" presId="urn:microsoft.com/office/officeart/2008/layout/HorizontalMultiLevelHierarchy"/>
    <dgm:cxn modelId="{F8E60069-A594-4117-AF82-BE20EDA67231}" type="presParOf" srcId="{58863596-4D58-4C94-A6D4-136534E0901E}" destId="{1B70EEF7-D7B4-4577-B829-B7B7CF4B5E40}" srcOrd="4" destOrd="0" presId="urn:microsoft.com/office/officeart/2008/layout/HorizontalMultiLevelHierarchy"/>
    <dgm:cxn modelId="{99A3840B-85D4-4B50-97D1-F0AE716B5345}" type="presParOf" srcId="{1B70EEF7-D7B4-4577-B829-B7B7CF4B5E40}" destId="{1B66A0B9-05CB-4417-9C79-CCB59CD51693}" srcOrd="0" destOrd="0" presId="urn:microsoft.com/office/officeart/2008/layout/HorizontalMultiLevelHierarchy"/>
    <dgm:cxn modelId="{6F71CE23-016B-4279-AB77-86AE70A08E19}" type="presParOf" srcId="{58863596-4D58-4C94-A6D4-136534E0901E}" destId="{FBE07836-86DE-42AF-BE69-A090766D7603}" srcOrd="5" destOrd="0" presId="urn:microsoft.com/office/officeart/2008/layout/HorizontalMultiLevelHierarchy"/>
    <dgm:cxn modelId="{2A9A8ED8-DB5D-4B12-889F-FAAF2BE5A005}" type="presParOf" srcId="{FBE07836-86DE-42AF-BE69-A090766D7603}" destId="{D06F2A8B-1640-44E1-9232-5B7ACC0423ED}" srcOrd="0" destOrd="0" presId="urn:microsoft.com/office/officeart/2008/layout/HorizontalMultiLevelHierarchy"/>
    <dgm:cxn modelId="{E6CB7A71-3221-4C2C-8FB5-CD76CCD4E5FF}" type="presParOf" srcId="{FBE07836-86DE-42AF-BE69-A090766D7603}" destId="{16625D92-92D2-4451-8607-476322198C5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977BDEF-859A-4ABD-AAD4-5862D1DABFAD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D30C085-5529-4C8F-9F02-3C88CC843DE1}">
      <dgm:prSet phldrT="[Texto]"/>
      <dgm:spPr/>
      <dgm:t>
        <a:bodyPr/>
        <a:lstStyle/>
        <a:p>
          <a:r>
            <a:rPr lang="es-ES" dirty="0" smtClean="0"/>
            <a:t>Base Aérea Mariscal Sucre</a:t>
          </a:r>
          <a:endParaRPr lang="es-ES" dirty="0"/>
        </a:p>
      </dgm:t>
    </dgm:pt>
    <dgm:pt modelId="{A90742C9-4B9C-482E-AEB8-83375B452B8A}" type="parTrans" cxnId="{B8B174CC-AB33-4594-9C6F-1997BBC72121}">
      <dgm:prSet/>
      <dgm:spPr/>
      <dgm:t>
        <a:bodyPr/>
        <a:lstStyle/>
        <a:p>
          <a:endParaRPr lang="es-ES"/>
        </a:p>
      </dgm:t>
    </dgm:pt>
    <dgm:pt modelId="{927E5E9C-61CF-4174-A1C6-0A77F242E2E0}" type="sibTrans" cxnId="{B8B174CC-AB33-4594-9C6F-1997BBC72121}">
      <dgm:prSet/>
      <dgm:spPr/>
      <dgm:t>
        <a:bodyPr/>
        <a:lstStyle/>
        <a:p>
          <a:endParaRPr lang="es-ES"/>
        </a:p>
      </dgm:t>
    </dgm:pt>
    <dgm:pt modelId="{4995814E-3B92-4360-928B-1393B8DD11E4}">
      <dgm:prSet phldrT="[Texto]"/>
      <dgm:spPr/>
      <dgm:t>
        <a:bodyPr/>
        <a:lstStyle/>
        <a:p>
          <a:r>
            <a:rPr lang="es-ES" dirty="0" smtClean="0"/>
            <a:t>Avión Anfibio Catalina</a:t>
          </a:r>
          <a:endParaRPr lang="es-ES" dirty="0"/>
        </a:p>
      </dgm:t>
    </dgm:pt>
    <dgm:pt modelId="{7CC5F7CC-9842-4A4D-9D87-77D58DF7D09C}" type="parTrans" cxnId="{6F1CEE11-038E-4817-9742-78BB9E846FD2}">
      <dgm:prSet/>
      <dgm:spPr/>
      <dgm:t>
        <a:bodyPr/>
        <a:lstStyle/>
        <a:p>
          <a:endParaRPr lang="es-ES"/>
        </a:p>
      </dgm:t>
    </dgm:pt>
    <dgm:pt modelId="{595E1ABE-9652-4AF1-B6D6-042F4173AE59}" type="sibTrans" cxnId="{6F1CEE11-038E-4817-9742-78BB9E846FD2}">
      <dgm:prSet/>
      <dgm:spPr/>
      <dgm:t>
        <a:bodyPr/>
        <a:lstStyle/>
        <a:p>
          <a:endParaRPr lang="es-ES"/>
        </a:p>
      </dgm:t>
    </dgm:pt>
    <dgm:pt modelId="{4D29EC77-7A69-4512-8981-B56D89F2B36D}">
      <dgm:prSet phldrT="[Texto]"/>
      <dgm:spPr/>
      <dgm:t>
        <a:bodyPr/>
        <a:lstStyle/>
        <a:p>
          <a:r>
            <a:rPr lang="es-ES" dirty="0" smtClean="0"/>
            <a:t>Avión </a:t>
          </a:r>
          <a:r>
            <a:rPr lang="es-ES" dirty="0" err="1" smtClean="0"/>
            <a:t>Avro</a:t>
          </a:r>
          <a:r>
            <a:rPr lang="es-ES" dirty="0" smtClean="0"/>
            <a:t> </a:t>
          </a:r>
          <a:endParaRPr lang="es-ES" dirty="0"/>
        </a:p>
      </dgm:t>
    </dgm:pt>
    <dgm:pt modelId="{3F9E048A-4737-4FED-8A19-E248D6ADFC2A}" type="parTrans" cxnId="{3DD7D507-228D-46DF-B927-38DB63DECE69}">
      <dgm:prSet/>
      <dgm:spPr/>
      <dgm:t>
        <a:bodyPr/>
        <a:lstStyle/>
        <a:p>
          <a:endParaRPr lang="es-ES"/>
        </a:p>
      </dgm:t>
    </dgm:pt>
    <dgm:pt modelId="{494E293E-E233-4602-B816-DCB90C832249}" type="sibTrans" cxnId="{3DD7D507-228D-46DF-B927-38DB63DECE69}">
      <dgm:prSet/>
      <dgm:spPr/>
      <dgm:t>
        <a:bodyPr/>
        <a:lstStyle/>
        <a:p>
          <a:endParaRPr lang="es-ES"/>
        </a:p>
      </dgm:t>
    </dgm:pt>
    <dgm:pt modelId="{B5A74EBE-9AAC-4E4C-BDE4-596A7A2191E5}">
      <dgm:prSet phldrT="[Texto]"/>
      <dgm:spPr/>
      <dgm:t>
        <a:bodyPr/>
        <a:lstStyle/>
        <a:p>
          <a:r>
            <a:rPr lang="es-ES" dirty="0" smtClean="0"/>
            <a:t>Avión Hércules C-130</a:t>
          </a:r>
          <a:endParaRPr lang="es-ES" dirty="0"/>
        </a:p>
      </dgm:t>
    </dgm:pt>
    <dgm:pt modelId="{325DE316-54CB-4E7A-A41B-03DB76A8D8E6}" type="parTrans" cxnId="{A92B592C-9C31-4F63-9C35-513E44EDEA08}">
      <dgm:prSet/>
      <dgm:spPr/>
      <dgm:t>
        <a:bodyPr/>
        <a:lstStyle/>
        <a:p>
          <a:endParaRPr lang="es-ES"/>
        </a:p>
      </dgm:t>
    </dgm:pt>
    <dgm:pt modelId="{8D89A904-2F85-4915-9D06-5EB01333A458}" type="sibTrans" cxnId="{A92B592C-9C31-4F63-9C35-513E44EDEA08}">
      <dgm:prSet/>
      <dgm:spPr/>
      <dgm:t>
        <a:bodyPr/>
        <a:lstStyle/>
        <a:p>
          <a:endParaRPr lang="es-ES"/>
        </a:p>
      </dgm:t>
    </dgm:pt>
    <dgm:pt modelId="{0E8A56F3-3E77-4F7E-B2B5-12E470945862}" type="pres">
      <dgm:prSet presAssocID="{F977BDEF-859A-4ABD-AAD4-5862D1DABFAD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741ABF79-D0BF-4828-968A-FAF847D28534}" type="pres">
      <dgm:prSet presAssocID="{DD30C085-5529-4C8F-9F02-3C88CC843DE1}" presName="composite" presStyleCnt="0"/>
      <dgm:spPr/>
    </dgm:pt>
    <dgm:pt modelId="{C91E84D1-DE79-4DD2-849C-C8E2F0D79277}" type="pres">
      <dgm:prSet presAssocID="{DD30C085-5529-4C8F-9F02-3C88CC843DE1}" presName="Accent" presStyleLbl="alignNode1" presStyleIdx="0" presStyleCnt="7">
        <dgm:presLayoutVars>
          <dgm:chMax val="0"/>
          <dgm:chPref val="0"/>
        </dgm:presLayoutVars>
      </dgm:prSet>
      <dgm:spPr/>
    </dgm:pt>
    <dgm:pt modelId="{DEB87F9D-3FFF-4F5F-A8EF-7619FFB7D32E}" type="pres">
      <dgm:prSet presAssocID="{DD30C085-5529-4C8F-9F02-3C88CC843DE1}" presName="Image" presStyleLbl="bgImgPlace1" presStyleIdx="0" presStyleCnt="4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7C29D63-10B8-4E7B-AAC0-F33425945BBD}" type="pres">
      <dgm:prSet presAssocID="{DD30C085-5529-4C8F-9F02-3C88CC843DE1}" presName="Parent" presStyleLbl="fgAccFollow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146B046-C339-41E7-B3B5-8C9F786FBBAF}" type="pres">
      <dgm:prSet presAssocID="{DD30C085-5529-4C8F-9F02-3C88CC843DE1}" presName="Space" presStyleCnt="0">
        <dgm:presLayoutVars>
          <dgm:chMax val="0"/>
          <dgm:chPref val="0"/>
        </dgm:presLayoutVars>
      </dgm:prSet>
      <dgm:spPr/>
    </dgm:pt>
    <dgm:pt modelId="{170ECD06-5922-470C-801C-9C455A006768}" type="pres">
      <dgm:prSet presAssocID="{927E5E9C-61CF-4174-A1C6-0A77F242E2E0}" presName="ConnectorComposite" presStyleCnt="0"/>
      <dgm:spPr/>
    </dgm:pt>
    <dgm:pt modelId="{4D72B69E-1109-4F3F-9E53-C127A8CF5986}" type="pres">
      <dgm:prSet presAssocID="{927E5E9C-61CF-4174-A1C6-0A77F242E2E0}" presName="TopSpacing" presStyleCnt="0"/>
      <dgm:spPr/>
    </dgm:pt>
    <dgm:pt modelId="{C82C0589-B3C5-4AD0-BC33-479B1C15767F}" type="pres">
      <dgm:prSet presAssocID="{927E5E9C-61CF-4174-A1C6-0A77F242E2E0}" presName="Connector" presStyleLbl="alignNode1" presStyleIdx="1" presStyleCnt="7"/>
      <dgm:spPr/>
    </dgm:pt>
    <dgm:pt modelId="{C254BDE8-AF55-4375-BC67-6AE532119B85}" type="pres">
      <dgm:prSet presAssocID="{927E5E9C-61CF-4174-A1C6-0A77F242E2E0}" presName="BottomSpacing" presStyleCnt="0"/>
      <dgm:spPr/>
    </dgm:pt>
    <dgm:pt modelId="{FED58433-AD93-4260-863D-3662F78704B7}" type="pres">
      <dgm:prSet presAssocID="{4995814E-3B92-4360-928B-1393B8DD11E4}" presName="composite" presStyleCnt="0"/>
      <dgm:spPr/>
    </dgm:pt>
    <dgm:pt modelId="{B021EDD5-D3BA-476B-AB57-1B487CF20871}" type="pres">
      <dgm:prSet presAssocID="{4995814E-3B92-4360-928B-1393B8DD11E4}" presName="Accent" presStyleLbl="alignNode1" presStyleIdx="2" presStyleCnt="7">
        <dgm:presLayoutVars>
          <dgm:chMax val="0"/>
          <dgm:chPref val="0"/>
        </dgm:presLayoutVars>
      </dgm:prSet>
      <dgm:spPr/>
    </dgm:pt>
    <dgm:pt modelId="{661E7420-E21A-4EEE-86E7-65BED7708733}" type="pres">
      <dgm:prSet presAssocID="{4995814E-3B92-4360-928B-1393B8DD11E4}" presName="Image" presStyleLbl="bgImgPlace1" presStyleIdx="1" presStyleCnt="4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DABDC41-BF79-4620-A3E5-8724F35A3DD6}" type="pres">
      <dgm:prSet presAssocID="{4995814E-3B92-4360-928B-1393B8DD11E4}" presName="Parent" presStyleLbl="fgAccFollow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6E76BDE-97F8-4D04-B35A-6D99FF285091}" type="pres">
      <dgm:prSet presAssocID="{4995814E-3B92-4360-928B-1393B8DD11E4}" presName="Space" presStyleCnt="0">
        <dgm:presLayoutVars>
          <dgm:chMax val="0"/>
          <dgm:chPref val="0"/>
        </dgm:presLayoutVars>
      </dgm:prSet>
      <dgm:spPr/>
    </dgm:pt>
    <dgm:pt modelId="{D9AD4241-B3F5-4B14-9A6D-B702DF06974E}" type="pres">
      <dgm:prSet presAssocID="{595E1ABE-9652-4AF1-B6D6-042F4173AE59}" presName="ConnectorComposite" presStyleCnt="0"/>
      <dgm:spPr/>
    </dgm:pt>
    <dgm:pt modelId="{5E24D655-5A54-465B-B809-E56A30A4670A}" type="pres">
      <dgm:prSet presAssocID="{595E1ABE-9652-4AF1-B6D6-042F4173AE59}" presName="TopSpacing" presStyleCnt="0"/>
      <dgm:spPr/>
    </dgm:pt>
    <dgm:pt modelId="{86608422-C3B7-41D9-942C-0E8A7DC0A458}" type="pres">
      <dgm:prSet presAssocID="{595E1ABE-9652-4AF1-B6D6-042F4173AE59}" presName="Connector" presStyleLbl="alignNode1" presStyleIdx="3" presStyleCnt="7"/>
      <dgm:spPr/>
    </dgm:pt>
    <dgm:pt modelId="{8AC12E93-F801-4FFA-A98A-023153F8B951}" type="pres">
      <dgm:prSet presAssocID="{595E1ABE-9652-4AF1-B6D6-042F4173AE59}" presName="BottomSpacing" presStyleCnt="0"/>
      <dgm:spPr/>
    </dgm:pt>
    <dgm:pt modelId="{072488D7-121B-4C9D-B2DB-0D55BD01BA3A}" type="pres">
      <dgm:prSet presAssocID="{4D29EC77-7A69-4512-8981-B56D89F2B36D}" presName="composite" presStyleCnt="0"/>
      <dgm:spPr/>
    </dgm:pt>
    <dgm:pt modelId="{903FBCBE-A617-43C0-92A2-DB58DAFDD497}" type="pres">
      <dgm:prSet presAssocID="{4D29EC77-7A69-4512-8981-B56D89F2B36D}" presName="Accent" presStyleLbl="alignNode1" presStyleIdx="4" presStyleCnt="7">
        <dgm:presLayoutVars>
          <dgm:chMax val="0"/>
          <dgm:chPref val="0"/>
        </dgm:presLayoutVars>
      </dgm:prSet>
      <dgm:spPr/>
    </dgm:pt>
    <dgm:pt modelId="{0EEF1E37-8B7B-4DF6-A805-741DE4B74D97}" type="pres">
      <dgm:prSet presAssocID="{4D29EC77-7A69-4512-8981-B56D89F2B36D}" presName="Image" presStyleLbl="bgImgPlace1" presStyleIdx="2" presStyleCnt="4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6F0E7A8-C959-4A91-B812-211DEB56D4F6}" type="pres">
      <dgm:prSet presAssocID="{4D29EC77-7A69-4512-8981-B56D89F2B36D}" presName="Parent" presStyleLbl="fgAccFollow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E2A7F96-7CC4-4D79-96DA-79F9A5303D4E}" type="pres">
      <dgm:prSet presAssocID="{4D29EC77-7A69-4512-8981-B56D89F2B36D}" presName="Space" presStyleCnt="0">
        <dgm:presLayoutVars>
          <dgm:chMax val="0"/>
          <dgm:chPref val="0"/>
        </dgm:presLayoutVars>
      </dgm:prSet>
      <dgm:spPr/>
    </dgm:pt>
    <dgm:pt modelId="{8732DBF9-2835-4EAE-BB14-D892CB715303}" type="pres">
      <dgm:prSet presAssocID="{494E293E-E233-4602-B816-DCB90C832249}" presName="ConnectorComposite" presStyleCnt="0"/>
      <dgm:spPr/>
    </dgm:pt>
    <dgm:pt modelId="{4B5630AD-798A-4629-8108-0CF1B1E65C1D}" type="pres">
      <dgm:prSet presAssocID="{494E293E-E233-4602-B816-DCB90C832249}" presName="TopSpacing" presStyleCnt="0"/>
      <dgm:spPr/>
    </dgm:pt>
    <dgm:pt modelId="{2C7AC4A4-023F-4601-9112-806D2301E9B1}" type="pres">
      <dgm:prSet presAssocID="{494E293E-E233-4602-B816-DCB90C832249}" presName="Connector" presStyleLbl="alignNode1" presStyleIdx="5" presStyleCnt="7"/>
      <dgm:spPr/>
    </dgm:pt>
    <dgm:pt modelId="{88DD7344-FBE7-42E3-A15D-0541AF3E2DEC}" type="pres">
      <dgm:prSet presAssocID="{494E293E-E233-4602-B816-DCB90C832249}" presName="BottomSpacing" presStyleCnt="0"/>
      <dgm:spPr/>
    </dgm:pt>
    <dgm:pt modelId="{FF0096BB-3C4A-487E-B81F-889FF2B5899D}" type="pres">
      <dgm:prSet presAssocID="{B5A74EBE-9AAC-4E4C-BDE4-596A7A2191E5}" presName="composite" presStyleCnt="0"/>
      <dgm:spPr/>
    </dgm:pt>
    <dgm:pt modelId="{B9E0A266-6742-43C5-A437-C0C5311063C0}" type="pres">
      <dgm:prSet presAssocID="{B5A74EBE-9AAC-4E4C-BDE4-596A7A2191E5}" presName="Accent" presStyleLbl="alignNode1" presStyleIdx="6" presStyleCnt="7">
        <dgm:presLayoutVars>
          <dgm:chMax val="0"/>
          <dgm:chPref val="0"/>
        </dgm:presLayoutVars>
      </dgm:prSet>
      <dgm:spPr/>
    </dgm:pt>
    <dgm:pt modelId="{3C8ED227-AFCB-4281-8F0F-3FDE8B34E75A}" type="pres">
      <dgm:prSet presAssocID="{B5A74EBE-9AAC-4E4C-BDE4-596A7A2191E5}" presName="Image" presStyleLbl="bgImgPlace1" presStyleIdx="3" presStyleCnt="4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8322EA5E-32D7-4828-BAE7-7D6437B9EB82}" type="pres">
      <dgm:prSet presAssocID="{B5A74EBE-9AAC-4E4C-BDE4-596A7A2191E5}" presName="Parent" presStyleLbl="fgAccFollow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3576BF2-23A8-40A2-A028-6F842B4200C6}" type="pres">
      <dgm:prSet presAssocID="{B5A74EBE-9AAC-4E4C-BDE4-596A7A2191E5}" presName="Space" presStyleCnt="0">
        <dgm:presLayoutVars>
          <dgm:chMax val="0"/>
          <dgm:chPref val="0"/>
        </dgm:presLayoutVars>
      </dgm:prSet>
      <dgm:spPr/>
    </dgm:pt>
  </dgm:ptLst>
  <dgm:cxnLst>
    <dgm:cxn modelId="{6B1928C3-D3A3-4BE0-8BE8-F514873941A0}" type="presOf" srcId="{4D29EC77-7A69-4512-8981-B56D89F2B36D}" destId="{66F0E7A8-C959-4A91-B812-211DEB56D4F6}" srcOrd="0" destOrd="0" presId="urn:microsoft.com/office/officeart/2008/layout/AlternatingPictureCircles"/>
    <dgm:cxn modelId="{6F1CEE11-038E-4817-9742-78BB9E846FD2}" srcId="{F977BDEF-859A-4ABD-AAD4-5862D1DABFAD}" destId="{4995814E-3B92-4360-928B-1393B8DD11E4}" srcOrd="1" destOrd="0" parTransId="{7CC5F7CC-9842-4A4D-9D87-77D58DF7D09C}" sibTransId="{595E1ABE-9652-4AF1-B6D6-042F4173AE59}"/>
    <dgm:cxn modelId="{A92B592C-9C31-4F63-9C35-513E44EDEA08}" srcId="{F977BDEF-859A-4ABD-AAD4-5862D1DABFAD}" destId="{B5A74EBE-9AAC-4E4C-BDE4-596A7A2191E5}" srcOrd="3" destOrd="0" parTransId="{325DE316-54CB-4E7A-A41B-03DB76A8D8E6}" sibTransId="{8D89A904-2F85-4915-9D06-5EB01333A458}"/>
    <dgm:cxn modelId="{E532BA86-AD25-44D5-8D6E-91BA3B2AD70A}" type="presOf" srcId="{F977BDEF-859A-4ABD-AAD4-5862D1DABFAD}" destId="{0E8A56F3-3E77-4F7E-B2B5-12E470945862}" srcOrd="0" destOrd="0" presId="urn:microsoft.com/office/officeart/2008/layout/AlternatingPictureCircles"/>
    <dgm:cxn modelId="{B8B174CC-AB33-4594-9C6F-1997BBC72121}" srcId="{F977BDEF-859A-4ABD-AAD4-5862D1DABFAD}" destId="{DD30C085-5529-4C8F-9F02-3C88CC843DE1}" srcOrd="0" destOrd="0" parTransId="{A90742C9-4B9C-482E-AEB8-83375B452B8A}" sibTransId="{927E5E9C-61CF-4174-A1C6-0A77F242E2E0}"/>
    <dgm:cxn modelId="{8A5394C2-A630-40BD-B53C-261B6B762927}" type="presOf" srcId="{4995814E-3B92-4360-928B-1393B8DD11E4}" destId="{FDABDC41-BF79-4620-A3E5-8724F35A3DD6}" srcOrd="0" destOrd="0" presId="urn:microsoft.com/office/officeart/2008/layout/AlternatingPictureCircles"/>
    <dgm:cxn modelId="{5935FF62-CB45-439D-A689-430D4CF56684}" type="presOf" srcId="{DD30C085-5529-4C8F-9F02-3C88CC843DE1}" destId="{C7C29D63-10B8-4E7B-AAC0-F33425945BBD}" srcOrd="0" destOrd="0" presId="urn:microsoft.com/office/officeart/2008/layout/AlternatingPictureCircles"/>
    <dgm:cxn modelId="{3DD7D507-228D-46DF-B927-38DB63DECE69}" srcId="{F977BDEF-859A-4ABD-AAD4-5862D1DABFAD}" destId="{4D29EC77-7A69-4512-8981-B56D89F2B36D}" srcOrd="2" destOrd="0" parTransId="{3F9E048A-4737-4FED-8A19-E248D6ADFC2A}" sibTransId="{494E293E-E233-4602-B816-DCB90C832249}"/>
    <dgm:cxn modelId="{744B1542-6CA1-412A-93C7-B2B35BE3434E}" type="presOf" srcId="{B5A74EBE-9AAC-4E4C-BDE4-596A7A2191E5}" destId="{8322EA5E-32D7-4828-BAE7-7D6437B9EB82}" srcOrd="0" destOrd="0" presId="urn:microsoft.com/office/officeart/2008/layout/AlternatingPictureCircles"/>
    <dgm:cxn modelId="{071746AD-1A78-4E41-85C5-F47C9F0F275E}" type="presParOf" srcId="{0E8A56F3-3E77-4F7E-B2B5-12E470945862}" destId="{741ABF79-D0BF-4828-968A-FAF847D28534}" srcOrd="0" destOrd="0" presId="urn:microsoft.com/office/officeart/2008/layout/AlternatingPictureCircles"/>
    <dgm:cxn modelId="{8936B06A-61EA-4FCA-A358-292C0DF02D1F}" type="presParOf" srcId="{741ABF79-D0BF-4828-968A-FAF847D28534}" destId="{C91E84D1-DE79-4DD2-849C-C8E2F0D79277}" srcOrd="0" destOrd="0" presId="urn:microsoft.com/office/officeart/2008/layout/AlternatingPictureCircles"/>
    <dgm:cxn modelId="{B2C961D8-B1F6-4AB7-8A05-8F66BD43A8DB}" type="presParOf" srcId="{741ABF79-D0BF-4828-968A-FAF847D28534}" destId="{DEB87F9D-3FFF-4F5F-A8EF-7619FFB7D32E}" srcOrd="1" destOrd="0" presId="urn:microsoft.com/office/officeart/2008/layout/AlternatingPictureCircles"/>
    <dgm:cxn modelId="{07241F38-3899-42A7-B12C-FF19774B3BBA}" type="presParOf" srcId="{741ABF79-D0BF-4828-968A-FAF847D28534}" destId="{C7C29D63-10B8-4E7B-AAC0-F33425945BBD}" srcOrd="2" destOrd="0" presId="urn:microsoft.com/office/officeart/2008/layout/AlternatingPictureCircles"/>
    <dgm:cxn modelId="{4C152787-A909-4860-8E74-66C3322F41DE}" type="presParOf" srcId="{741ABF79-D0BF-4828-968A-FAF847D28534}" destId="{4146B046-C339-41E7-B3B5-8C9F786FBBAF}" srcOrd="3" destOrd="0" presId="urn:microsoft.com/office/officeart/2008/layout/AlternatingPictureCircles"/>
    <dgm:cxn modelId="{53EB4FBD-8AF7-4AF0-AAC7-3F9542FEDE42}" type="presParOf" srcId="{0E8A56F3-3E77-4F7E-B2B5-12E470945862}" destId="{170ECD06-5922-470C-801C-9C455A006768}" srcOrd="1" destOrd="0" presId="urn:microsoft.com/office/officeart/2008/layout/AlternatingPictureCircles"/>
    <dgm:cxn modelId="{8F595B7B-E740-4808-9138-EACA8A315218}" type="presParOf" srcId="{170ECD06-5922-470C-801C-9C455A006768}" destId="{4D72B69E-1109-4F3F-9E53-C127A8CF5986}" srcOrd="0" destOrd="0" presId="urn:microsoft.com/office/officeart/2008/layout/AlternatingPictureCircles"/>
    <dgm:cxn modelId="{7205707A-840D-4AEF-8CB6-77D1882C7186}" type="presParOf" srcId="{170ECD06-5922-470C-801C-9C455A006768}" destId="{C82C0589-B3C5-4AD0-BC33-479B1C15767F}" srcOrd="1" destOrd="0" presId="urn:microsoft.com/office/officeart/2008/layout/AlternatingPictureCircles"/>
    <dgm:cxn modelId="{7996EDD4-E7AC-4709-8F96-203FB1EE53B9}" type="presParOf" srcId="{170ECD06-5922-470C-801C-9C455A006768}" destId="{C254BDE8-AF55-4375-BC67-6AE532119B85}" srcOrd="2" destOrd="0" presId="urn:microsoft.com/office/officeart/2008/layout/AlternatingPictureCircles"/>
    <dgm:cxn modelId="{2E935947-4630-4133-AA72-77AEB566A887}" type="presParOf" srcId="{0E8A56F3-3E77-4F7E-B2B5-12E470945862}" destId="{FED58433-AD93-4260-863D-3662F78704B7}" srcOrd="2" destOrd="0" presId="urn:microsoft.com/office/officeart/2008/layout/AlternatingPictureCircles"/>
    <dgm:cxn modelId="{2F51CBF6-067C-4480-85C1-B66713713441}" type="presParOf" srcId="{FED58433-AD93-4260-863D-3662F78704B7}" destId="{B021EDD5-D3BA-476B-AB57-1B487CF20871}" srcOrd="0" destOrd="0" presId="urn:microsoft.com/office/officeart/2008/layout/AlternatingPictureCircles"/>
    <dgm:cxn modelId="{A1E85A19-63AA-4E73-A85B-C1B1F1688BD1}" type="presParOf" srcId="{FED58433-AD93-4260-863D-3662F78704B7}" destId="{661E7420-E21A-4EEE-86E7-65BED7708733}" srcOrd="1" destOrd="0" presId="urn:microsoft.com/office/officeart/2008/layout/AlternatingPictureCircles"/>
    <dgm:cxn modelId="{80ADF128-6F9C-4687-93B9-DBF5CAEFC2B3}" type="presParOf" srcId="{FED58433-AD93-4260-863D-3662F78704B7}" destId="{FDABDC41-BF79-4620-A3E5-8724F35A3DD6}" srcOrd="2" destOrd="0" presId="urn:microsoft.com/office/officeart/2008/layout/AlternatingPictureCircles"/>
    <dgm:cxn modelId="{7784A9E8-6BFE-40B7-87A7-C170F6B423EE}" type="presParOf" srcId="{FED58433-AD93-4260-863D-3662F78704B7}" destId="{D6E76BDE-97F8-4D04-B35A-6D99FF285091}" srcOrd="3" destOrd="0" presId="urn:microsoft.com/office/officeart/2008/layout/AlternatingPictureCircles"/>
    <dgm:cxn modelId="{EFDDEEAE-B3E1-4499-A529-1FAC436D77DB}" type="presParOf" srcId="{0E8A56F3-3E77-4F7E-B2B5-12E470945862}" destId="{D9AD4241-B3F5-4B14-9A6D-B702DF06974E}" srcOrd="3" destOrd="0" presId="urn:microsoft.com/office/officeart/2008/layout/AlternatingPictureCircles"/>
    <dgm:cxn modelId="{D554AB2B-6B61-41F7-BFA5-6DDBE2C070BE}" type="presParOf" srcId="{D9AD4241-B3F5-4B14-9A6D-B702DF06974E}" destId="{5E24D655-5A54-465B-B809-E56A30A4670A}" srcOrd="0" destOrd="0" presId="urn:microsoft.com/office/officeart/2008/layout/AlternatingPictureCircles"/>
    <dgm:cxn modelId="{FCBEBA2B-8752-409E-8517-F98354292D1F}" type="presParOf" srcId="{D9AD4241-B3F5-4B14-9A6D-B702DF06974E}" destId="{86608422-C3B7-41D9-942C-0E8A7DC0A458}" srcOrd="1" destOrd="0" presId="urn:microsoft.com/office/officeart/2008/layout/AlternatingPictureCircles"/>
    <dgm:cxn modelId="{D974B94E-94B2-4094-8654-DE1C343F4FFF}" type="presParOf" srcId="{D9AD4241-B3F5-4B14-9A6D-B702DF06974E}" destId="{8AC12E93-F801-4FFA-A98A-023153F8B951}" srcOrd="2" destOrd="0" presId="urn:microsoft.com/office/officeart/2008/layout/AlternatingPictureCircles"/>
    <dgm:cxn modelId="{9865D744-AEF9-4542-934C-D5CD1E0296D0}" type="presParOf" srcId="{0E8A56F3-3E77-4F7E-B2B5-12E470945862}" destId="{072488D7-121B-4C9D-B2DB-0D55BD01BA3A}" srcOrd="4" destOrd="0" presId="urn:microsoft.com/office/officeart/2008/layout/AlternatingPictureCircles"/>
    <dgm:cxn modelId="{6D78BA4F-2B9D-4C62-8E61-7CA8F84DB95C}" type="presParOf" srcId="{072488D7-121B-4C9D-B2DB-0D55BD01BA3A}" destId="{903FBCBE-A617-43C0-92A2-DB58DAFDD497}" srcOrd="0" destOrd="0" presId="urn:microsoft.com/office/officeart/2008/layout/AlternatingPictureCircles"/>
    <dgm:cxn modelId="{0F9F502D-3035-481A-9F10-537BC4D400D5}" type="presParOf" srcId="{072488D7-121B-4C9D-B2DB-0D55BD01BA3A}" destId="{0EEF1E37-8B7B-4DF6-A805-741DE4B74D97}" srcOrd="1" destOrd="0" presId="urn:microsoft.com/office/officeart/2008/layout/AlternatingPictureCircles"/>
    <dgm:cxn modelId="{8FB6B27C-EACF-4716-9C10-0D6E611705B0}" type="presParOf" srcId="{072488D7-121B-4C9D-B2DB-0D55BD01BA3A}" destId="{66F0E7A8-C959-4A91-B812-211DEB56D4F6}" srcOrd="2" destOrd="0" presId="urn:microsoft.com/office/officeart/2008/layout/AlternatingPictureCircles"/>
    <dgm:cxn modelId="{803BA3B9-1501-4CE5-BF3E-838847516C5F}" type="presParOf" srcId="{072488D7-121B-4C9D-B2DB-0D55BD01BA3A}" destId="{0E2A7F96-7CC4-4D79-96DA-79F9A5303D4E}" srcOrd="3" destOrd="0" presId="urn:microsoft.com/office/officeart/2008/layout/AlternatingPictureCircles"/>
    <dgm:cxn modelId="{46882013-84A3-4285-B8FC-2D37423F9FC4}" type="presParOf" srcId="{0E8A56F3-3E77-4F7E-B2B5-12E470945862}" destId="{8732DBF9-2835-4EAE-BB14-D892CB715303}" srcOrd="5" destOrd="0" presId="urn:microsoft.com/office/officeart/2008/layout/AlternatingPictureCircles"/>
    <dgm:cxn modelId="{6DF05611-ED6C-4BCE-B4DB-0AD4E9E0E088}" type="presParOf" srcId="{8732DBF9-2835-4EAE-BB14-D892CB715303}" destId="{4B5630AD-798A-4629-8108-0CF1B1E65C1D}" srcOrd="0" destOrd="0" presId="urn:microsoft.com/office/officeart/2008/layout/AlternatingPictureCircles"/>
    <dgm:cxn modelId="{3060642A-8EE2-4322-AC9A-49701B38DD5F}" type="presParOf" srcId="{8732DBF9-2835-4EAE-BB14-D892CB715303}" destId="{2C7AC4A4-023F-4601-9112-806D2301E9B1}" srcOrd="1" destOrd="0" presId="urn:microsoft.com/office/officeart/2008/layout/AlternatingPictureCircles"/>
    <dgm:cxn modelId="{A6421E41-338F-42D5-90E3-2B7D425B3EF5}" type="presParOf" srcId="{8732DBF9-2835-4EAE-BB14-D892CB715303}" destId="{88DD7344-FBE7-42E3-A15D-0541AF3E2DEC}" srcOrd="2" destOrd="0" presId="urn:microsoft.com/office/officeart/2008/layout/AlternatingPictureCircles"/>
    <dgm:cxn modelId="{EE855CF7-D8A3-4199-9030-58D02EB5D8E8}" type="presParOf" srcId="{0E8A56F3-3E77-4F7E-B2B5-12E470945862}" destId="{FF0096BB-3C4A-487E-B81F-889FF2B5899D}" srcOrd="6" destOrd="0" presId="urn:microsoft.com/office/officeart/2008/layout/AlternatingPictureCircles"/>
    <dgm:cxn modelId="{9D72912C-C151-4CED-8C2E-AE6B6AEA0636}" type="presParOf" srcId="{FF0096BB-3C4A-487E-B81F-889FF2B5899D}" destId="{B9E0A266-6742-43C5-A437-C0C5311063C0}" srcOrd="0" destOrd="0" presId="urn:microsoft.com/office/officeart/2008/layout/AlternatingPictureCircles"/>
    <dgm:cxn modelId="{B7E0DFAA-928C-42CB-8121-65C8540038FE}" type="presParOf" srcId="{FF0096BB-3C4A-487E-B81F-889FF2B5899D}" destId="{3C8ED227-AFCB-4281-8F0F-3FDE8B34E75A}" srcOrd="1" destOrd="0" presId="urn:microsoft.com/office/officeart/2008/layout/AlternatingPictureCircles"/>
    <dgm:cxn modelId="{945733E4-1736-4FAD-BA65-E3C85CB486C3}" type="presParOf" srcId="{FF0096BB-3C4A-487E-B81F-889FF2B5899D}" destId="{8322EA5E-32D7-4828-BAE7-7D6437B9EB82}" srcOrd="2" destOrd="0" presId="urn:microsoft.com/office/officeart/2008/layout/AlternatingPictureCircles"/>
    <dgm:cxn modelId="{C3072F78-245E-4EA4-BD32-A8D7EF8AAE95}" type="presParOf" srcId="{FF0096BB-3C4A-487E-B81F-889FF2B5899D}" destId="{C3576BF2-23A8-40A2-A028-6F842B4200C6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9B160E4-D521-4705-AE26-216B4EF57F4A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4DDBA9B-F123-4611-9965-526C195052C9}">
      <dgm:prSet phldrT="[Texto]"/>
      <dgm:spPr/>
      <dgm:t>
        <a:bodyPr/>
        <a:lstStyle/>
        <a:p>
          <a:r>
            <a:rPr lang="es-ES" dirty="0" err="1" smtClean="0"/>
            <a:t>Sabreliner</a:t>
          </a:r>
          <a:endParaRPr lang="es-ES" dirty="0"/>
        </a:p>
      </dgm:t>
    </dgm:pt>
    <dgm:pt modelId="{920F2300-7AE3-4EF8-81BB-8EF2DF7CFBD8}" type="parTrans" cxnId="{F69BADF3-BD2C-4C38-9B0C-5D451D0007FF}">
      <dgm:prSet/>
      <dgm:spPr/>
      <dgm:t>
        <a:bodyPr/>
        <a:lstStyle/>
        <a:p>
          <a:endParaRPr lang="es-ES"/>
        </a:p>
      </dgm:t>
    </dgm:pt>
    <dgm:pt modelId="{4E397911-B89A-4550-967D-9BBD80D4B722}" type="sibTrans" cxnId="{F69BADF3-BD2C-4C38-9B0C-5D451D0007FF}">
      <dgm:prSet/>
      <dgm:spPr/>
      <dgm:t>
        <a:bodyPr/>
        <a:lstStyle/>
        <a:p>
          <a:endParaRPr lang="es-ES"/>
        </a:p>
      </dgm:t>
    </dgm:pt>
    <dgm:pt modelId="{3B7AE318-474D-42B2-B866-6FAB72A86776}">
      <dgm:prSet phldrT="[Texto]"/>
      <dgm:spPr/>
      <dgm:t>
        <a:bodyPr/>
        <a:lstStyle/>
        <a:p>
          <a:r>
            <a:rPr lang="es-ES" dirty="0" smtClean="0"/>
            <a:t>Boeing 737</a:t>
          </a:r>
          <a:endParaRPr lang="es-ES" dirty="0"/>
        </a:p>
      </dgm:t>
    </dgm:pt>
    <dgm:pt modelId="{1E926D0B-C9AD-49E3-B9CC-D82524C4B22F}" type="parTrans" cxnId="{99F03F7D-7D3B-4FAB-9E31-5B00F6B9D228}">
      <dgm:prSet/>
      <dgm:spPr/>
      <dgm:t>
        <a:bodyPr/>
        <a:lstStyle/>
        <a:p>
          <a:endParaRPr lang="es-ES"/>
        </a:p>
      </dgm:t>
    </dgm:pt>
    <dgm:pt modelId="{346E7BDA-7E40-4846-A771-A8CCE42F6611}" type="sibTrans" cxnId="{99F03F7D-7D3B-4FAB-9E31-5B00F6B9D228}">
      <dgm:prSet/>
      <dgm:spPr/>
      <dgm:t>
        <a:bodyPr/>
        <a:lstStyle/>
        <a:p>
          <a:endParaRPr lang="es-ES"/>
        </a:p>
      </dgm:t>
    </dgm:pt>
    <dgm:pt modelId="{A208AB50-6515-4FA7-B30A-80BD87A4BA52}">
      <dgm:prSet phldrT="[Texto]"/>
      <dgm:spPr/>
      <dgm:t>
        <a:bodyPr/>
        <a:lstStyle/>
        <a:p>
          <a:r>
            <a:rPr lang="es-ES" dirty="0" smtClean="0"/>
            <a:t>Twin Otter</a:t>
          </a:r>
          <a:endParaRPr lang="es-ES" dirty="0"/>
        </a:p>
      </dgm:t>
    </dgm:pt>
    <dgm:pt modelId="{22C739A0-F6ED-4832-81B3-5645850F72C8}" type="parTrans" cxnId="{B33ECC69-5DE3-4894-A62E-D492D9B1C607}">
      <dgm:prSet/>
      <dgm:spPr/>
      <dgm:t>
        <a:bodyPr/>
        <a:lstStyle/>
        <a:p>
          <a:endParaRPr lang="es-ES"/>
        </a:p>
      </dgm:t>
    </dgm:pt>
    <dgm:pt modelId="{C4D8A183-D04E-427A-A919-4755CAE1B55C}" type="sibTrans" cxnId="{B33ECC69-5DE3-4894-A62E-D492D9B1C607}">
      <dgm:prSet/>
      <dgm:spPr/>
      <dgm:t>
        <a:bodyPr/>
        <a:lstStyle/>
        <a:p>
          <a:endParaRPr lang="es-ES"/>
        </a:p>
      </dgm:t>
    </dgm:pt>
    <dgm:pt modelId="{C27D78E5-92C1-4091-8D64-176A166529ED}" type="pres">
      <dgm:prSet presAssocID="{B9B160E4-D521-4705-AE26-216B4EF57F4A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S"/>
        </a:p>
      </dgm:t>
    </dgm:pt>
    <dgm:pt modelId="{169E987A-F6A1-4B04-B453-851AAB186967}" type="pres">
      <dgm:prSet presAssocID="{84DDBA9B-F123-4611-9965-526C195052C9}" presName="composite" presStyleCnt="0"/>
      <dgm:spPr/>
    </dgm:pt>
    <dgm:pt modelId="{33ABEF58-4238-4B7D-8AED-979AD7080F71}" type="pres">
      <dgm:prSet presAssocID="{84DDBA9B-F123-4611-9965-526C195052C9}" presName="Accent" presStyleLbl="alignNode1" presStyleIdx="0" presStyleCnt="5">
        <dgm:presLayoutVars>
          <dgm:chMax val="0"/>
          <dgm:chPref val="0"/>
        </dgm:presLayoutVars>
      </dgm:prSet>
      <dgm:spPr/>
    </dgm:pt>
    <dgm:pt modelId="{D81E2822-073E-4BC8-A1EB-BC8062B108D9}" type="pres">
      <dgm:prSet presAssocID="{84DDBA9B-F123-4611-9965-526C195052C9}" presName="Image" presStyleLbl="bgImgPlace1" presStyleIdx="0" presStyleCnt="3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49F6FD1-2D7C-48CC-8F6A-F87FCCB3D6D9}" type="pres">
      <dgm:prSet presAssocID="{84DDBA9B-F123-4611-9965-526C195052C9}" presName="Parent" presStyleLbl="fgAccFollow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40F9E4F-DBE4-4EE6-BB20-604FDE899423}" type="pres">
      <dgm:prSet presAssocID="{84DDBA9B-F123-4611-9965-526C195052C9}" presName="Space" presStyleCnt="0">
        <dgm:presLayoutVars>
          <dgm:chMax val="0"/>
          <dgm:chPref val="0"/>
        </dgm:presLayoutVars>
      </dgm:prSet>
      <dgm:spPr/>
    </dgm:pt>
    <dgm:pt modelId="{FB79BF73-FAAC-4DD0-BAAD-8A28E41FEB0A}" type="pres">
      <dgm:prSet presAssocID="{4E397911-B89A-4550-967D-9BBD80D4B722}" presName="ConnectorComposite" presStyleCnt="0"/>
      <dgm:spPr/>
    </dgm:pt>
    <dgm:pt modelId="{6DCB3DCC-065B-4CDE-B994-CB9887676C9A}" type="pres">
      <dgm:prSet presAssocID="{4E397911-B89A-4550-967D-9BBD80D4B722}" presName="TopSpacing" presStyleCnt="0"/>
      <dgm:spPr/>
    </dgm:pt>
    <dgm:pt modelId="{7AE63731-B00F-40E0-8B60-915141BECECB}" type="pres">
      <dgm:prSet presAssocID="{4E397911-B89A-4550-967D-9BBD80D4B722}" presName="Connector" presStyleLbl="alignNode1" presStyleIdx="1" presStyleCnt="5"/>
      <dgm:spPr/>
    </dgm:pt>
    <dgm:pt modelId="{E07D71AD-56FB-4115-98CF-8BAD8C6B252D}" type="pres">
      <dgm:prSet presAssocID="{4E397911-B89A-4550-967D-9BBD80D4B722}" presName="BottomSpacing" presStyleCnt="0"/>
      <dgm:spPr/>
    </dgm:pt>
    <dgm:pt modelId="{39CDA721-7932-4FD0-8564-543CF2EC188D}" type="pres">
      <dgm:prSet presAssocID="{3B7AE318-474D-42B2-B866-6FAB72A86776}" presName="composite" presStyleCnt="0"/>
      <dgm:spPr/>
    </dgm:pt>
    <dgm:pt modelId="{9795F578-7017-4DA0-A982-B67F5B7A132B}" type="pres">
      <dgm:prSet presAssocID="{3B7AE318-474D-42B2-B866-6FAB72A86776}" presName="Accent" presStyleLbl="alignNode1" presStyleIdx="2" presStyleCnt="5">
        <dgm:presLayoutVars>
          <dgm:chMax val="0"/>
          <dgm:chPref val="0"/>
        </dgm:presLayoutVars>
      </dgm:prSet>
      <dgm:spPr/>
    </dgm:pt>
    <dgm:pt modelId="{2DCFF5B9-EC59-4872-ABFE-C873BB96266B}" type="pres">
      <dgm:prSet presAssocID="{3B7AE318-474D-42B2-B866-6FAB72A86776}" presName="Image" presStyleLbl="bgImgPlace1" presStyleIdx="1" presStyleCnt="3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55764AC-9C64-4808-9A8B-4A81926DE3EC}" type="pres">
      <dgm:prSet presAssocID="{3B7AE318-474D-42B2-B866-6FAB72A86776}" presName="Parent" presStyleLbl="fgAccFollow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3FDFC44-A546-40A6-8EF9-0BBD7792C765}" type="pres">
      <dgm:prSet presAssocID="{3B7AE318-474D-42B2-B866-6FAB72A86776}" presName="Space" presStyleCnt="0">
        <dgm:presLayoutVars>
          <dgm:chMax val="0"/>
          <dgm:chPref val="0"/>
        </dgm:presLayoutVars>
      </dgm:prSet>
      <dgm:spPr/>
    </dgm:pt>
    <dgm:pt modelId="{7A08BB69-D42B-4FB2-8FF1-23B2D4269DB4}" type="pres">
      <dgm:prSet presAssocID="{346E7BDA-7E40-4846-A771-A8CCE42F6611}" presName="ConnectorComposite" presStyleCnt="0"/>
      <dgm:spPr/>
    </dgm:pt>
    <dgm:pt modelId="{C645C4C9-5A60-453A-B756-2B936E170374}" type="pres">
      <dgm:prSet presAssocID="{346E7BDA-7E40-4846-A771-A8CCE42F6611}" presName="TopSpacing" presStyleCnt="0"/>
      <dgm:spPr/>
    </dgm:pt>
    <dgm:pt modelId="{12BF2F22-87EF-4750-8D6E-8BA0932B57DD}" type="pres">
      <dgm:prSet presAssocID="{346E7BDA-7E40-4846-A771-A8CCE42F6611}" presName="Connector" presStyleLbl="alignNode1" presStyleIdx="3" presStyleCnt="5"/>
      <dgm:spPr/>
    </dgm:pt>
    <dgm:pt modelId="{79BD3E53-40DB-42A7-AE51-4EB25CF2C5E3}" type="pres">
      <dgm:prSet presAssocID="{346E7BDA-7E40-4846-A771-A8CCE42F6611}" presName="BottomSpacing" presStyleCnt="0"/>
      <dgm:spPr/>
    </dgm:pt>
    <dgm:pt modelId="{B39AD013-7A84-4200-AD3E-1B05E463FBD0}" type="pres">
      <dgm:prSet presAssocID="{A208AB50-6515-4FA7-B30A-80BD87A4BA52}" presName="composite" presStyleCnt="0"/>
      <dgm:spPr/>
    </dgm:pt>
    <dgm:pt modelId="{9C05781C-6FFB-43A9-87D7-DA5F8983E5D2}" type="pres">
      <dgm:prSet presAssocID="{A208AB50-6515-4FA7-B30A-80BD87A4BA52}" presName="Accent" presStyleLbl="alignNode1" presStyleIdx="4" presStyleCnt="5">
        <dgm:presLayoutVars>
          <dgm:chMax val="0"/>
          <dgm:chPref val="0"/>
        </dgm:presLayoutVars>
      </dgm:prSet>
      <dgm:spPr/>
    </dgm:pt>
    <dgm:pt modelId="{5B083403-D79E-4C67-805E-E8CA06BA779A}" type="pres">
      <dgm:prSet presAssocID="{A208AB50-6515-4FA7-B30A-80BD87A4BA52}" presName="Image" presStyleLbl="bgImgPlace1" presStyleIdx="2" presStyleCnt="3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9B142DB-DB3D-41A7-80CE-A087E8A9AD97}" type="pres">
      <dgm:prSet presAssocID="{A208AB50-6515-4FA7-B30A-80BD87A4BA52}" presName="Parent" presStyleLbl="fgAccFollow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B3FFFA4-74A2-4870-A403-01135741D4A5}" type="pres">
      <dgm:prSet presAssocID="{A208AB50-6515-4FA7-B30A-80BD87A4BA52}" presName="Space" presStyleCnt="0">
        <dgm:presLayoutVars>
          <dgm:chMax val="0"/>
          <dgm:chPref val="0"/>
        </dgm:presLayoutVars>
      </dgm:prSet>
      <dgm:spPr/>
    </dgm:pt>
  </dgm:ptLst>
  <dgm:cxnLst>
    <dgm:cxn modelId="{F69BADF3-BD2C-4C38-9B0C-5D451D0007FF}" srcId="{B9B160E4-D521-4705-AE26-216B4EF57F4A}" destId="{84DDBA9B-F123-4611-9965-526C195052C9}" srcOrd="0" destOrd="0" parTransId="{920F2300-7AE3-4EF8-81BB-8EF2DF7CFBD8}" sibTransId="{4E397911-B89A-4550-967D-9BBD80D4B722}"/>
    <dgm:cxn modelId="{B4109058-3AFD-4A2A-8C7A-48ED43A461EF}" type="presOf" srcId="{B9B160E4-D521-4705-AE26-216B4EF57F4A}" destId="{C27D78E5-92C1-4091-8D64-176A166529ED}" srcOrd="0" destOrd="0" presId="urn:microsoft.com/office/officeart/2008/layout/AlternatingPictureCircles"/>
    <dgm:cxn modelId="{5E17E7EB-C8DC-45C5-AA97-EEC3A9A81EAD}" type="presOf" srcId="{A208AB50-6515-4FA7-B30A-80BD87A4BA52}" destId="{59B142DB-DB3D-41A7-80CE-A087E8A9AD97}" srcOrd="0" destOrd="0" presId="urn:microsoft.com/office/officeart/2008/layout/AlternatingPictureCircles"/>
    <dgm:cxn modelId="{B33ECC69-5DE3-4894-A62E-D492D9B1C607}" srcId="{B9B160E4-D521-4705-AE26-216B4EF57F4A}" destId="{A208AB50-6515-4FA7-B30A-80BD87A4BA52}" srcOrd="2" destOrd="0" parTransId="{22C739A0-F6ED-4832-81B3-5645850F72C8}" sibTransId="{C4D8A183-D04E-427A-A919-4755CAE1B55C}"/>
    <dgm:cxn modelId="{B7EE4EAA-8B76-493E-9A2C-CEE765BB8FB3}" type="presOf" srcId="{84DDBA9B-F123-4611-9965-526C195052C9}" destId="{449F6FD1-2D7C-48CC-8F6A-F87FCCB3D6D9}" srcOrd="0" destOrd="0" presId="urn:microsoft.com/office/officeart/2008/layout/AlternatingPictureCircles"/>
    <dgm:cxn modelId="{77B1591B-6F82-43E4-AC29-0271F7AACF10}" type="presOf" srcId="{3B7AE318-474D-42B2-B866-6FAB72A86776}" destId="{955764AC-9C64-4808-9A8B-4A81926DE3EC}" srcOrd="0" destOrd="0" presId="urn:microsoft.com/office/officeart/2008/layout/AlternatingPictureCircles"/>
    <dgm:cxn modelId="{99F03F7D-7D3B-4FAB-9E31-5B00F6B9D228}" srcId="{B9B160E4-D521-4705-AE26-216B4EF57F4A}" destId="{3B7AE318-474D-42B2-B866-6FAB72A86776}" srcOrd="1" destOrd="0" parTransId="{1E926D0B-C9AD-49E3-B9CC-D82524C4B22F}" sibTransId="{346E7BDA-7E40-4846-A771-A8CCE42F6611}"/>
    <dgm:cxn modelId="{B2C068EE-3EA7-41EE-BA95-72151B42F4B8}" type="presParOf" srcId="{C27D78E5-92C1-4091-8D64-176A166529ED}" destId="{169E987A-F6A1-4B04-B453-851AAB186967}" srcOrd="0" destOrd="0" presId="urn:microsoft.com/office/officeart/2008/layout/AlternatingPictureCircles"/>
    <dgm:cxn modelId="{C568D0C1-A2A2-4468-9A7F-596A783DDFF4}" type="presParOf" srcId="{169E987A-F6A1-4B04-B453-851AAB186967}" destId="{33ABEF58-4238-4B7D-8AED-979AD7080F71}" srcOrd="0" destOrd="0" presId="urn:microsoft.com/office/officeart/2008/layout/AlternatingPictureCircles"/>
    <dgm:cxn modelId="{3188F7E6-B34F-4249-A2BF-625D4E09A4BD}" type="presParOf" srcId="{169E987A-F6A1-4B04-B453-851AAB186967}" destId="{D81E2822-073E-4BC8-A1EB-BC8062B108D9}" srcOrd="1" destOrd="0" presId="urn:microsoft.com/office/officeart/2008/layout/AlternatingPictureCircles"/>
    <dgm:cxn modelId="{9E388928-CC86-47D8-839B-7C418B67A795}" type="presParOf" srcId="{169E987A-F6A1-4B04-B453-851AAB186967}" destId="{449F6FD1-2D7C-48CC-8F6A-F87FCCB3D6D9}" srcOrd="2" destOrd="0" presId="urn:microsoft.com/office/officeart/2008/layout/AlternatingPictureCircles"/>
    <dgm:cxn modelId="{503F2E31-D0D7-4267-BC31-EC843AD7D7FF}" type="presParOf" srcId="{169E987A-F6A1-4B04-B453-851AAB186967}" destId="{B40F9E4F-DBE4-4EE6-BB20-604FDE899423}" srcOrd="3" destOrd="0" presId="urn:microsoft.com/office/officeart/2008/layout/AlternatingPictureCircles"/>
    <dgm:cxn modelId="{12DA9908-05DC-456D-AD13-8BA810A21755}" type="presParOf" srcId="{C27D78E5-92C1-4091-8D64-176A166529ED}" destId="{FB79BF73-FAAC-4DD0-BAAD-8A28E41FEB0A}" srcOrd="1" destOrd="0" presId="urn:microsoft.com/office/officeart/2008/layout/AlternatingPictureCircles"/>
    <dgm:cxn modelId="{1C3FAF7B-769B-4B51-B65C-0B327EBDA36D}" type="presParOf" srcId="{FB79BF73-FAAC-4DD0-BAAD-8A28E41FEB0A}" destId="{6DCB3DCC-065B-4CDE-B994-CB9887676C9A}" srcOrd="0" destOrd="0" presId="urn:microsoft.com/office/officeart/2008/layout/AlternatingPictureCircles"/>
    <dgm:cxn modelId="{14B93036-44D2-4379-BFA7-DD87491C23AA}" type="presParOf" srcId="{FB79BF73-FAAC-4DD0-BAAD-8A28E41FEB0A}" destId="{7AE63731-B00F-40E0-8B60-915141BECECB}" srcOrd="1" destOrd="0" presId="urn:microsoft.com/office/officeart/2008/layout/AlternatingPictureCircles"/>
    <dgm:cxn modelId="{0BA1ADDE-1CE2-416E-BED3-DD77D53E7C7C}" type="presParOf" srcId="{FB79BF73-FAAC-4DD0-BAAD-8A28E41FEB0A}" destId="{E07D71AD-56FB-4115-98CF-8BAD8C6B252D}" srcOrd="2" destOrd="0" presId="urn:microsoft.com/office/officeart/2008/layout/AlternatingPictureCircles"/>
    <dgm:cxn modelId="{C6BC4895-4D1C-4947-9F6D-7C5A632543FC}" type="presParOf" srcId="{C27D78E5-92C1-4091-8D64-176A166529ED}" destId="{39CDA721-7932-4FD0-8564-543CF2EC188D}" srcOrd="2" destOrd="0" presId="urn:microsoft.com/office/officeart/2008/layout/AlternatingPictureCircles"/>
    <dgm:cxn modelId="{BFE838A9-E1F7-419F-A181-8F5A93D0855F}" type="presParOf" srcId="{39CDA721-7932-4FD0-8564-543CF2EC188D}" destId="{9795F578-7017-4DA0-A982-B67F5B7A132B}" srcOrd="0" destOrd="0" presId="urn:microsoft.com/office/officeart/2008/layout/AlternatingPictureCircles"/>
    <dgm:cxn modelId="{B74CBA9D-88FC-4E3D-8319-A0AB84A4674E}" type="presParOf" srcId="{39CDA721-7932-4FD0-8564-543CF2EC188D}" destId="{2DCFF5B9-EC59-4872-ABFE-C873BB96266B}" srcOrd="1" destOrd="0" presId="urn:microsoft.com/office/officeart/2008/layout/AlternatingPictureCircles"/>
    <dgm:cxn modelId="{28D3A84A-AE22-4F4B-8E25-1C750E7D0327}" type="presParOf" srcId="{39CDA721-7932-4FD0-8564-543CF2EC188D}" destId="{955764AC-9C64-4808-9A8B-4A81926DE3EC}" srcOrd="2" destOrd="0" presId="urn:microsoft.com/office/officeart/2008/layout/AlternatingPictureCircles"/>
    <dgm:cxn modelId="{BAD7D30E-D4FA-4EAF-A997-9DC743937F36}" type="presParOf" srcId="{39CDA721-7932-4FD0-8564-543CF2EC188D}" destId="{D3FDFC44-A546-40A6-8EF9-0BBD7792C765}" srcOrd="3" destOrd="0" presId="urn:microsoft.com/office/officeart/2008/layout/AlternatingPictureCircles"/>
    <dgm:cxn modelId="{92A2857F-7D7E-4E2D-ADCE-C88FAEDA4CE6}" type="presParOf" srcId="{C27D78E5-92C1-4091-8D64-176A166529ED}" destId="{7A08BB69-D42B-4FB2-8FF1-23B2D4269DB4}" srcOrd="3" destOrd="0" presId="urn:microsoft.com/office/officeart/2008/layout/AlternatingPictureCircles"/>
    <dgm:cxn modelId="{8BB6CC2D-193D-46AA-9FF3-F52147BA72C6}" type="presParOf" srcId="{7A08BB69-D42B-4FB2-8FF1-23B2D4269DB4}" destId="{C645C4C9-5A60-453A-B756-2B936E170374}" srcOrd="0" destOrd="0" presId="urn:microsoft.com/office/officeart/2008/layout/AlternatingPictureCircles"/>
    <dgm:cxn modelId="{B1CF5AE5-4237-4A94-A20A-D10AED67FE4C}" type="presParOf" srcId="{7A08BB69-D42B-4FB2-8FF1-23B2D4269DB4}" destId="{12BF2F22-87EF-4750-8D6E-8BA0932B57DD}" srcOrd="1" destOrd="0" presId="urn:microsoft.com/office/officeart/2008/layout/AlternatingPictureCircles"/>
    <dgm:cxn modelId="{BD224A2E-DB95-4824-90C0-FD646839DEB9}" type="presParOf" srcId="{7A08BB69-D42B-4FB2-8FF1-23B2D4269DB4}" destId="{79BD3E53-40DB-42A7-AE51-4EB25CF2C5E3}" srcOrd="2" destOrd="0" presId="urn:microsoft.com/office/officeart/2008/layout/AlternatingPictureCircles"/>
    <dgm:cxn modelId="{3C79C47A-C740-4495-B12F-FEDA995C5551}" type="presParOf" srcId="{C27D78E5-92C1-4091-8D64-176A166529ED}" destId="{B39AD013-7A84-4200-AD3E-1B05E463FBD0}" srcOrd="4" destOrd="0" presId="urn:microsoft.com/office/officeart/2008/layout/AlternatingPictureCircles"/>
    <dgm:cxn modelId="{CBA9D381-6B11-4097-BDF1-AF2C337CF5B2}" type="presParOf" srcId="{B39AD013-7A84-4200-AD3E-1B05E463FBD0}" destId="{9C05781C-6FFB-43A9-87D7-DA5F8983E5D2}" srcOrd="0" destOrd="0" presId="urn:microsoft.com/office/officeart/2008/layout/AlternatingPictureCircles"/>
    <dgm:cxn modelId="{79582BFD-C2AE-4A40-8643-D54E9591CA8E}" type="presParOf" srcId="{B39AD013-7A84-4200-AD3E-1B05E463FBD0}" destId="{5B083403-D79E-4C67-805E-E8CA06BA779A}" srcOrd="1" destOrd="0" presId="urn:microsoft.com/office/officeart/2008/layout/AlternatingPictureCircles"/>
    <dgm:cxn modelId="{B28B99A9-7F49-4ED4-B5A8-5B94D528678F}" type="presParOf" srcId="{B39AD013-7A84-4200-AD3E-1B05E463FBD0}" destId="{59B142DB-DB3D-41A7-80CE-A087E8A9AD97}" srcOrd="2" destOrd="0" presId="urn:microsoft.com/office/officeart/2008/layout/AlternatingPictureCircles"/>
    <dgm:cxn modelId="{9B20804E-31D3-4B2D-B55D-3B7F2C608B7E}" type="presParOf" srcId="{B39AD013-7A84-4200-AD3E-1B05E463FBD0}" destId="{AB3FFFA4-74A2-4870-A403-01135741D4A5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38A036D-B77A-4955-9731-B6E24436B5D5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CCFD7C5-508E-4A8E-BF7F-F514BBDDA035}">
      <dgm:prSet phldrT="[Texto]"/>
      <dgm:spPr/>
      <dgm:t>
        <a:bodyPr/>
        <a:lstStyle/>
        <a:p>
          <a:r>
            <a:rPr lang="es-ES" dirty="0" smtClean="0"/>
            <a:t>ALA DE TRANSPORTES</a:t>
          </a:r>
          <a:endParaRPr lang="es-ES" dirty="0"/>
        </a:p>
      </dgm:t>
    </dgm:pt>
    <dgm:pt modelId="{15482688-E79B-418F-8CA2-B6EFE232E2B2}" type="parTrans" cxnId="{EA9550DA-2396-4C7E-9F39-AF746E8BD5A2}">
      <dgm:prSet/>
      <dgm:spPr/>
      <dgm:t>
        <a:bodyPr/>
        <a:lstStyle/>
        <a:p>
          <a:endParaRPr lang="es-ES"/>
        </a:p>
      </dgm:t>
    </dgm:pt>
    <dgm:pt modelId="{2D284379-CCE8-4DE9-8697-1758B13D80FA}" type="sibTrans" cxnId="{EA9550DA-2396-4C7E-9F39-AF746E8BD5A2}">
      <dgm:prSet/>
      <dgm:spPr/>
      <dgm:t>
        <a:bodyPr/>
        <a:lstStyle/>
        <a:p>
          <a:endParaRPr lang="es-ES"/>
        </a:p>
      </dgm:t>
    </dgm:pt>
    <dgm:pt modelId="{A4FBE5B8-5F69-4094-ACB5-E8C7CE9FF316}" type="asst">
      <dgm:prSet phldrT="[Texto]"/>
      <dgm:spPr/>
      <dgm:t>
        <a:bodyPr/>
        <a:lstStyle/>
        <a:p>
          <a:r>
            <a:rPr lang="es-ES" dirty="0" smtClean="0"/>
            <a:t>Comunicación Social</a:t>
          </a:r>
        </a:p>
        <a:p>
          <a:r>
            <a:rPr lang="es-ES" dirty="0" smtClean="0"/>
            <a:t>Asesoría </a:t>
          </a:r>
          <a:endParaRPr lang="es-ES" dirty="0"/>
        </a:p>
      </dgm:t>
    </dgm:pt>
    <dgm:pt modelId="{D1CEAF97-2100-49C7-9CC6-75E9BD06E856}" type="parTrans" cxnId="{B9FE4BD6-0D53-4B79-BCF0-82A1D00DA1D5}">
      <dgm:prSet/>
      <dgm:spPr/>
      <dgm:t>
        <a:bodyPr/>
        <a:lstStyle/>
        <a:p>
          <a:endParaRPr lang="es-ES"/>
        </a:p>
      </dgm:t>
    </dgm:pt>
    <dgm:pt modelId="{5BC79BE5-AE4A-4245-948F-DC1644AA08E5}" type="sibTrans" cxnId="{B9FE4BD6-0D53-4B79-BCF0-82A1D00DA1D5}">
      <dgm:prSet/>
      <dgm:spPr/>
      <dgm:t>
        <a:bodyPr/>
        <a:lstStyle/>
        <a:p>
          <a:endParaRPr lang="es-ES"/>
        </a:p>
      </dgm:t>
    </dgm:pt>
    <dgm:pt modelId="{AF51B134-06F1-421D-8DC4-3694246A1573}">
      <dgm:prSet phldrT="[Texto]"/>
      <dgm:spPr/>
      <dgm:t>
        <a:bodyPr/>
        <a:lstStyle/>
        <a:p>
          <a:r>
            <a:rPr lang="es-ES" dirty="0" smtClean="0"/>
            <a:t>Escuadrón Aviación Pesada</a:t>
          </a:r>
          <a:endParaRPr lang="es-ES" dirty="0"/>
        </a:p>
      </dgm:t>
    </dgm:pt>
    <dgm:pt modelId="{B847DA42-1AFB-4753-8893-8B36BDBE291D}" type="parTrans" cxnId="{E836AAEA-1710-4C9A-A955-98CA63BC5A10}">
      <dgm:prSet/>
      <dgm:spPr/>
      <dgm:t>
        <a:bodyPr/>
        <a:lstStyle/>
        <a:p>
          <a:endParaRPr lang="es-ES"/>
        </a:p>
      </dgm:t>
    </dgm:pt>
    <dgm:pt modelId="{56D3F0C7-E60F-462F-8847-CC59D5D16369}" type="sibTrans" cxnId="{E836AAEA-1710-4C9A-A955-98CA63BC5A10}">
      <dgm:prSet/>
      <dgm:spPr/>
      <dgm:t>
        <a:bodyPr/>
        <a:lstStyle/>
        <a:p>
          <a:endParaRPr lang="es-ES"/>
        </a:p>
      </dgm:t>
    </dgm:pt>
    <dgm:pt modelId="{5E9B83E3-17A2-4D23-AD64-5D7992C99909}">
      <dgm:prSet phldrT="[Texto]"/>
      <dgm:spPr/>
      <dgm:t>
        <a:bodyPr/>
        <a:lstStyle/>
        <a:p>
          <a:r>
            <a:rPr lang="es-ES" dirty="0" smtClean="0"/>
            <a:t>Escuadrón Aviación Mediana</a:t>
          </a:r>
          <a:endParaRPr lang="es-ES" dirty="0"/>
        </a:p>
      </dgm:t>
    </dgm:pt>
    <dgm:pt modelId="{466ADFE3-D057-460C-9347-79FA755E99B7}" type="parTrans" cxnId="{51FAD206-B55D-47BE-B3C1-A07B2A5EFF5B}">
      <dgm:prSet/>
      <dgm:spPr/>
      <dgm:t>
        <a:bodyPr/>
        <a:lstStyle/>
        <a:p>
          <a:endParaRPr lang="es-ES"/>
        </a:p>
      </dgm:t>
    </dgm:pt>
    <dgm:pt modelId="{4E8BE5DD-0D24-489C-ACD8-23041F06F60A}" type="sibTrans" cxnId="{51FAD206-B55D-47BE-B3C1-A07B2A5EFF5B}">
      <dgm:prSet/>
      <dgm:spPr/>
      <dgm:t>
        <a:bodyPr/>
        <a:lstStyle/>
        <a:p>
          <a:endParaRPr lang="es-ES"/>
        </a:p>
      </dgm:t>
    </dgm:pt>
    <dgm:pt modelId="{241281B4-5CB7-4C72-8934-E484A4D71221}">
      <dgm:prSet phldrT="[Texto]"/>
      <dgm:spPr/>
      <dgm:t>
        <a:bodyPr/>
        <a:lstStyle/>
        <a:p>
          <a:r>
            <a:rPr lang="es-ES" dirty="0" smtClean="0"/>
            <a:t>Escuadrón Aviación Liviana</a:t>
          </a:r>
          <a:endParaRPr lang="es-ES" dirty="0"/>
        </a:p>
      </dgm:t>
    </dgm:pt>
    <dgm:pt modelId="{EC12CDCA-245E-4787-A88A-6E9496E2CAFE}" type="parTrans" cxnId="{4A4736E2-237D-4EE8-801E-37B9C7A6CECA}">
      <dgm:prSet/>
      <dgm:spPr/>
      <dgm:t>
        <a:bodyPr/>
        <a:lstStyle/>
        <a:p>
          <a:endParaRPr lang="es-ES"/>
        </a:p>
      </dgm:t>
    </dgm:pt>
    <dgm:pt modelId="{4C30EE63-00F6-4BB1-B0D6-373B51A34BFE}" type="sibTrans" cxnId="{4A4736E2-237D-4EE8-801E-37B9C7A6CECA}">
      <dgm:prSet/>
      <dgm:spPr/>
      <dgm:t>
        <a:bodyPr/>
        <a:lstStyle/>
        <a:p>
          <a:endParaRPr lang="es-ES"/>
        </a:p>
      </dgm:t>
    </dgm:pt>
    <dgm:pt modelId="{DF6D7DB3-5AF8-4446-BDAC-51A270C6DFAB}" type="pres">
      <dgm:prSet presAssocID="{738A036D-B77A-4955-9731-B6E24436B5D5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30AF458A-A4FB-4161-B42A-6CA8A25C614A}" type="pres">
      <dgm:prSet presAssocID="{CCCFD7C5-508E-4A8E-BF7F-F514BBDDA035}" presName="hierRoot1" presStyleCnt="0">
        <dgm:presLayoutVars>
          <dgm:hierBranch val="init"/>
        </dgm:presLayoutVars>
      </dgm:prSet>
      <dgm:spPr/>
    </dgm:pt>
    <dgm:pt modelId="{3726B754-FBFC-4C59-917C-EEC8F6300262}" type="pres">
      <dgm:prSet presAssocID="{CCCFD7C5-508E-4A8E-BF7F-F514BBDDA035}" presName="rootComposite1" presStyleCnt="0"/>
      <dgm:spPr/>
    </dgm:pt>
    <dgm:pt modelId="{8B44A905-E0BA-4411-BB46-25C251C1BE55}" type="pres">
      <dgm:prSet presAssocID="{CCCFD7C5-508E-4A8E-BF7F-F514BBDDA035}" presName="rootText1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7CAE9D4-4755-4ED8-8346-CEB4D43FD8A3}" type="pres">
      <dgm:prSet presAssocID="{CCCFD7C5-508E-4A8E-BF7F-F514BBDDA035}" presName="topArc1" presStyleLbl="parChTrans1D1" presStyleIdx="0" presStyleCnt="10"/>
      <dgm:spPr/>
    </dgm:pt>
    <dgm:pt modelId="{856B8A19-4D4E-4684-9914-4E569C4379B9}" type="pres">
      <dgm:prSet presAssocID="{CCCFD7C5-508E-4A8E-BF7F-F514BBDDA035}" presName="bottomArc1" presStyleLbl="parChTrans1D1" presStyleIdx="1" presStyleCnt="10"/>
      <dgm:spPr/>
    </dgm:pt>
    <dgm:pt modelId="{27A83D7B-CEF1-4A5B-B655-6F9185EF1A64}" type="pres">
      <dgm:prSet presAssocID="{CCCFD7C5-508E-4A8E-BF7F-F514BBDDA035}" presName="topConnNode1" presStyleLbl="node1" presStyleIdx="0" presStyleCnt="0"/>
      <dgm:spPr/>
      <dgm:t>
        <a:bodyPr/>
        <a:lstStyle/>
        <a:p>
          <a:endParaRPr lang="es-EC"/>
        </a:p>
      </dgm:t>
    </dgm:pt>
    <dgm:pt modelId="{927B258F-95CB-46E3-A0DC-0E8F7C7826C8}" type="pres">
      <dgm:prSet presAssocID="{CCCFD7C5-508E-4A8E-BF7F-F514BBDDA035}" presName="hierChild2" presStyleCnt="0"/>
      <dgm:spPr/>
    </dgm:pt>
    <dgm:pt modelId="{969F6135-ECAD-4F64-830E-EE680BBF9C68}" type="pres">
      <dgm:prSet presAssocID="{B847DA42-1AFB-4753-8893-8B36BDBE291D}" presName="Name28" presStyleLbl="parChTrans1D2" presStyleIdx="0" presStyleCnt="4"/>
      <dgm:spPr/>
      <dgm:t>
        <a:bodyPr/>
        <a:lstStyle/>
        <a:p>
          <a:endParaRPr lang="es-EC"/>
        </a:p>
      </dgm:t>
    </dgm:pt>
    <dgm:pt modelId="{92A585DF-29F1-4C80-8032-9EA4072C92A5}" type="pres">
      <dgm:prSet presAssocID="{AF51B134-06F1-421D-8DC4-3694246A1573}" presName="hierRoot2" presStyleCnt="0">
        <dgm:presLayoutVars>
          <dgm:hierBranch val="init"/>
        </dgm:presLayoutVars>
      </dgm:prSet>
      <dgm:spPr/>
    </dgm:pt>
    <dgm:pt modelId="{E4E79252-3CD8-4F20-8CA3-F0F22309E127}" type="pres">
      <dgm:prSet presAssocID="{AF51B134-06F1-421D-8DC4-3694246A1573}" presName="rootComposite2" presStyleCnt="0"/>
      <dgm:spPr/>
    </dgm:pt>
    <dgm:pt modelId="{0B995165-93E2-4EB7-9633-F16EE6A007AD}" type="pres">
      <dgm:prSet presAssocID="{AF51B134-06F1-421D-8DC4-3694246A1573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48EA33E-2279-4A3E-BF48-A62356BBC91B}" type="pres">
      <dgm:prSet presAssocID="{AF51B134-06F1-421D-8DC4-3694246A1573}" presName="topArc2" presStyleLbl="parChTrans1D1" presStyleIdx="2" presStyleCnt="10"/>
      <dgm:spPr/>
    </dgm:pt>
    <dgm:pt modelId="{5979002C-F7E6-4293-B289-EFF6C2A2259E}" type="pres">
      <dgm:prSet presAssocID="{AF51B134-06F1-421D-8DC4-3694246A1573}" presName="bottomArc2" presStyleLbl="parChTrans1D1" presStyleIdx="3" presStyleCnt="10"/>
      <dgm:spPr/>
    </dgm:pt>
    <dgm:pt modelId="{58A74E5D-95B5-4172-82A1-D43429FD97BC}" type="pres">
      <dgm:prSet presAssocID="{AF51B134-06F1-421D-8DC4-3694246A1573}" presName="topConnNode2" presStyleLbl="node2" presStyleIdx="0" presStyleCnt="0"/>
      <dgm:spPr/>
      <dgm:t>
        <a:bodyPr/>
        <a:lstStyle/>
        <a:p>
          <a:endParaRPr lang="es-EC"/>
        </a:p>
      </dgm:t>
    </dgm:pt>
    <dgm:pt modelId="{AD51F994-1403-4EBE-9954-61E7CC8D8C05}" type="pres">
      <dgm:prSet presAssocID="{AF51B134-06F1-421D-8DC4-3694246A1573}" presName="hierChild4" presStyleCnt="0"/>
      <dgm:spPr/>
    </dgm:pt>
    <dgm:pt modelId="{340BB510-48F9-4913-AC27-D0EE7B803C6C}" type="pres">
      <dgm:prSet presAssocID="{AF51B134-06F1-421D-8DC4-3694246A1573}" presName="hierChild5" presStyleCnt="0"/>
      <dgm:spPr/>
    </dgm:pt>
    <dgm:pt modelId="{B2443816-B066-48D5-96D3-96A594ED9BD6}" type="pres">
      <dgm:prSet presAssocID="{466ADFE3-D057-460C-9347-79FA755E99B7}" presName="Name28" presStyleLbl="parChTrans1D2" presStyleIdx="1" presStyleCnt="4"/>
      <dgm:spPr/>
      <dgm:t>
        <a:bodyPr/>
        <a:lstStyle/>
        <a:p>
          <a:endParaRPr lang="es-EC"/>
        </a:p>
      </dgm:t>
    </dgm:pt>
    <dgm:pt modelId="{2D729CED-B4B0-47FB-832A-8DADA37F9058}" type="pres">
      <dgm:prSet presAssocID="{5E9B83E3-17A2-4D23-AD64-5D7992C99909}" presName="hierRoot2" presStyleCnt="0">
        <dgm:presLayoutVars>
          <dgm:hierBranch val="init"/>
        </dgm:presLayoutVars>
      </dgm:prSet>
      <dgm:spPr/>
    </dgm:pt>
    <dgm:pt modelId="{486B0465-D4FD-410B-AB91-6B64E1404F9B}" type="pres">
      <dgm:prSet presAssocID="{5E9B83E3-17A2-4D23-AD64-5D7992C99909}" presName="rootComposite2" presStyleCnt="0"/>
      <dgm:spPr/>
    </dgm:pt>
    <dgm:pt modelId="{F0D0A03E-F616-4619-BC06-C4CCF385F97B}" type="pres">
      <dgm:prSet presAssocID="{5E9B83E3-17A2-4D23-AD64-5D7992C99909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D1ABC31-03AC-42E4-A14A-8A3B6422F0FE}" type="pres">
      <dgm:prSet presAssocID="{5E9B83E3-17A2-4D23-AD64-5D7992C99909}" presName="topArc2" presStyleLbl="parChTrans1D1" presStyleIdx="4" presStyleCnt="10"/>
      <dgm:spPr/>
    </dgm:pt>
    <dgm:pt modelId="{B6E6A6F4-AFCF-4EF8-B16B-2F71D9EA365D}" type="pres">
      <dgm:prSet presAssocID="{5E9B83E3-17A2-4D23-AD64-5D7992C99909}" presName="bottomArc2" presStyleLbl="parChTrans1D1" presStyleIdx="5" presStyleCnt="10"/>
      <dgm:spPr/>
    </dgm:pt>
    <dgm:pt modelId="{E5EC5E7F-C7C4-492B-B314-497761FD1B8A}" type="pres">
      <dgm:prSet presAssocID="{5E9B83E3-17A2-4D23-AD64-5D7992C99909}" presName="topConnNode2" presStyleLbl="node2" presStyleIdx="0" presStyleCnt="0"/>
      <dgm:spPr/>
      <dgm:t>
        <a:bodyPr/>
        <a:lstStyle/>
        <a:p>
          <a:endParaRPr lang="es-EC"/>
        </a:p>
      </dgm:t>
    </dgm:pt>
    <dgm:pt modelId="{A7CA7BF9-40AF-4883-8BB1-CB44C560030B}" type="pres">
      <dgm:prSet presAssocID="{5E9B83E3-17A2-4D23-AD64-5D7992C99909}" presName="hierChild4" presStyleCnt="0"/>
      <dgm:spPr/>
    </dgm:pt>
    <dgm:pt modelId="{3B5FBA78-F208-46A7-9EDE-BD95C049929D}" type="pres">
      <dgm:prSet presAssocID="{5E9B83E3-17A2-4D23-AD64-5D7992C99909}" presName="hierChild5" presStyleCnt="0"/>
      <dgm:spPr/>
    </dgm:pt>
    <dgm:pt modelId="{2F392130-7271-445E-99EE-C3397C16BE64}" type="pres">
      <dgm:prSet presAssocID="{EC12CDCA-245E-4787-A88A-6E9496E2CAFE}" presName="Name28" presStyleLbl="parChTrans1D2" presStyleIdx="2" presStyleCnt="4"/>
      <dgm:spPr/>
      <dgm:t>
        <a:bodyPr/>
        <a:lstStyle/>
        <a:p>
          <a:endParaRPr lang="es-EC"/>
        </a:p>
      </dgm:t>
    </dgm:pt>
    <dgm:pt modelId="{E2E23628-DAE4-447F-A5B7-068EA964EE75}" type="pres">
      <dgm:prSet presAssocID="{241281B4-5CB7-4C72-8934-E484A4D71221}" presName="hierRoot2" presStyleCnt="0">
        <dgm:presLayoutVars>
          <dgm:hierBranch val="init"/>
        </dgm:presLayoutVars>
      </dgm:prSet>
      <dgm:spPr/>
    </dgm:pt>
    <dgm:pt modelId="{5531120B-6314-4DBB-B6AE-9EB6B8ED1312}" type="pres">
      <dgm:prSet presAssocID="{241281B4-5CB7-4C72-8934-E484A4D71221}" presName="rootComposite2" presStyleCnt="0"/>
      <dgm:spPr/>
    </dgm:pt>
    <dgm:pt modelId="{23B00403-4F93-41EF-A611-333820071C5A}" type="pres">
      <dgm:prSet presAssocID="{241281B4-5CB7-4C72-8934-E484A4D71221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AC1084E-1BE0-4E7A-8897-5C0344BA0A33}" type="pres">
      <dgm:prSet presAssocID="{241281B4-5CB7-4C72-8934-E484A4D71221}" presName="topArc2" presStyleLbl="parChTrans1D1" presStyleIdx="6" presStyleCnt="10"/>
      <dgm:spPr/>
    </dgm:pt>
    <dgm:pt modelId="{C107958B-5942-4B66-AD0D-CAAE5FF0E8B7}" type="pres">
      <dgm:prSet presAssocID="{241281B4-5CB7-4C72-8934-E484A4D71221}" presName="bottomArc2" presStyleLbl="parChTrans1D1" presStyleIdx="7" presStyleCnt="10"/>
      <dgm:spPr/>
    </dgm:pt>
    <dgm:pt modelId="{B9639047-8CDE-4AA2-AA0B-4FF21CB9D312}" type="pres">
      <dgm:prSet presAssocID="{241281B4-5CB7-4C72-8934-E484A4D71221}" presName="topConnNode2" presStyleLbl="node2" presStyleIdx="0" presStyleCnt="0"/>
      <dgm:spPr/>
      <dgm:t>
        <a:bodyPr/>
        <a:lstStyle/>
        <a:p>
          <a:endParaRPr lang="es-EC"/>
        </a:p>
      </dgm:t>
    </dgm:pt>
    <dgm:pt modelId="{1D905750-4B6C-4FEB-B3FD-9CBFBFAA44FF}" type="pres">
      <dgm:prSet presAssocID="{241281B4-5CB7-4C72-8934-E484A4D71221}" presName="hierChild4" presStyleCnt="0"/>
      <dgm:spPr/>
    </dgm:pt>
    <dgm:pt modelId="{62FDABF7-3419-4649-AD39-73330F6AA249}" type="pres">
      <dgm:prSet presAssocID="{241281B4-5CB7-4C72-8934-E484A4D71221}" presName="hierChild5" presStyleCnt="0"/>
      <dgm:spPr/>
    </dgm:pt>
    <dgm:pt modelId="{1D472CE2-C403-46E3-98FF-BF76CD5721C1}" type="pres">
      <dgm:prSet presAssocID="{CCCFD7C5-508E-4A8E-BF7F-F514BBDDA035}" presName="hierChild3" presStyleCnt="0"/>
      <dgm:spPr/>
    </dgm:pt>
    <dgm:pt modelId="{151CCF43-1190-442C-9F40-A18D50975E0D}" type="pres">
      <dgm:prSet presAssocID="{D1CEAF97-2100-49C7-9CC6-75E9BD06E856}" presName="Name101" presStyleLbl="parChTrans1D2" presStyleIdx="3" presStyleCnt="4"/>
      <dgm:spPr/>
      <dgm:t>
        <a:bodyPr/>
        <a:lstStyle/>
        <a:p>
          <a:endParaRPr lang="es-EC"/>
        </a:p>
      </dgm:t>
    </dgm:pt>
    <dgm:pt modelId="{C9EB2F6F-D759-4DA2-8ADC-D4E1ECF6E9FE}" type="pres">
      <dgm:prSet presAssocID="{A4FBE5B8-5F69-4094-ACB5-E8C7CE9FF316}" presName="hierRoot3" presStyleCnt="0">
        <dgm:presLayoutVars>
          <dgm:hierBranch val="init"/>
        </dgm:presLayoutVars>
      </dgm:prSet>
      <dgm:spPr/>
    </dgm:pt>
    <dgm:pt modelId="{CECC4952-249D-4AD2-B1EF-D62760D9C9F1}" type="pres">
      <dgm:prSet presAssocID="{A4FBE5B8-5F69-4094-ACB5-E8C7CE9FF316}" presName="rootComposite3" presStyleCnt="0"/>
      <dgm:spPr/>
    </dgm:pt>
    <dgm:pt modelId="{26020AE5-3A2F-4988-B644-D5E670BAA832}" type="pres">
      <dgm:prSet presAssocID="{A4FBE5B8-5F69-4094-ACB5-E8C7CE9FF316}" presName="rootText3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1DACF12-8F57-4614-8E73-D348C4EDFF1D}" type="pres">
      <dgm:prSet presAssocID="{A4FBE5B8-5F69-4094-ACB5-E8C7CE9FF316}" presName="topArc3" presStyleLbl="parChTrans1D1" presStyleIdx="8" presStyleCnt="10"/>
      <dgm:spPr/>
    </dgm:pt>
    <dgm:pt modelId="{EAD56295-9D02-4A9C-90A8-9D87F96E4B91}" type="pres">
      <dgm:prSet presAssocID="{A4FBE5B8-5F69-4094-ACB5-E8C7CE9FF316}" presName="bottomArc3" presStyleLbl="parChTrans1D1" presStyleIdx="9" presStyleCnt="10"/>
      <dgm:spPr/>
    </dgm:pt>
    <dgm:pt modelId="{762770E5-B773-4DE9-9C9C-5F04B360DD97}" type="pres">
      <dgm:prSet presAssocID="{A4FBE5B8-5F69-4094-ACB5-E8C7CE9FF316}" presName="topConnNode3" presStyleLbl="asst1" presStyleIdx="0" presStyleCnt="0"/>
      <dgm:spPr/>
      <dgm:t>
        <a:bodyPr/>
        <a:lstStyle/>
        <a:p>
          <a:endParaRPr lang="es-EC"/>
        </a:p>
      </dgm:t>
    </dgm:pt>
    <dgm:pt modelId="{4C7F2F77-282A-41E4-880E-B920638A408E}" type="pres">
      <dgm:prSet presAssocID="{A4FBE5B8-5F69-4094-ACB5-E8C7CE9FF316}" presName="hierChild6" presStyleCnt="0"/>
      <dgm:spPr/>
    </dgm:pt>
    <dgm:pt modelId="{CCC3482E-C3F3-4C78-9E15-FB4EF6D605A2}" type="pres">
      <dgm:prSet presAssocID="{A4FBE5B8-5F69-4094-ACB5-E8C7CE9FF316}" presName="hierChild7" presStyleCnt="0"/>
      <dgm:spPr/>
    </dgm:pt>
  </dgm:ptLst>
  <dgm:cxnLst>
    <dgm:cxn modelId="{51FAD206-B55D-47BE-B3C1-A07B2A5EFF5B}" srcId="{CCCFD7C5-508E-4A8E-BF7F-F514BBDDA035}" destId="{5E9B83E3-17A2-4D23-AD64-5D7992C99909}" srcOrd="2" destOrd="0" parTransId="{466ADFE3-D057-460C-9347-79FA755E99B7}" sibTransId="{4E8BE5DD-0D24-489C-ACD8-23041F06F60A}"/>
    <dgm:cxn modelId="{1A48AC70-AAF4-4F13-80E5-D134A5BBB50A}" type="presOf" srcId="{CCCFD7C5-508E-4A8E-BF7F-F514BBDDA035}" destId="{8B44A905-E0BA-4411-BB46-25C251C1BE55}" srcOrd="0" destOrd="0" presId="urn:microsoft.com/office/officeart/2008/layout/HalfCircleOrganizationChart"/>
    <dgm:cxn modelId="{E836AAEA-1710-4C9A-A955-98CA63BC5A10}" srcId="{CCCFD7C5-508E-4A8E-BF7F-F514BBDDA035}" destId="{AF51B134-06F1-421D-8DC4-3694246A1573}" srcOrd="1" destOrd="0" parTransId="{B847DA42-1AFB-4753-8893-8B36BDBE291D}" sibTransId="{56D3F0C7-E60F-462F-8847-CC59D5D16369}"/>
    <dgm:cxn modelId="{250EA8B1-BB40-4EE6-9436-073437EED950}" type="presOf" srcId="{5E9B83E3-17A2-4D23-AD64-5D7992C99909}" destId="{E5EC5E7F-C7C4-492B-B314-497761FD1B8A}" srcOrd="1" destOrd="0" presId="urn:microsoft.com/office/officeart/2008/layout/HalfCircleOrganizationChart"/>
    <dgm:cxn modelId="{71D8408B-2632-4DF8-9F8C-A7F1D978762A}" type="presOf" srcId="{241281B4-5CB7-4C72-8934-E484A4D71221}" destId="{B9639047-8CDE-4AA2-AA0B-4FF21CB9D312}" srcOrd="1" destOrd="0" presId="urn:microsoft.com/office/officeart/2008/layout/HalfCircleOrganizationChart"/>
    <dgm:cxn modelId="{26800B53-5463-4641-9B19-DFEA5642CEDF}" type="presOf" srcId="{738A036D-B77A-4955-9731-B6E24436B5D5}" destId="{DF6D7DB3-5AF8-4446-BDAC-51A270C6DFAB}" srcOrd="0" destOrd="0" presId="urn:microsoft.com/office/officeart/2008/layout/HalfCircleOrganizationChart"/>
    <dgm:cxn modelId="{B9FE4BD6-0D53-4B79-BCF0-82A1D00DA1D5}" srcId="{CCCFD7C5-508E-4A8E-BF7F-F514BBDDA035}" destId="{A4FBE5B8-5F69-4094-ACB5-E8C7CE9FF316}" srcOrd="0" destOrd="0" parTransId="{D1CEAF97-2100-49C7-9CC6-75E9BD06E856}" sibTransId="{5BC79BE5-AE4A-4245-948F-DC1644AA08E5}"/>
    <dgm:cxn modelId="{ED5DAACA-E57E-4394-A042-108026861D01}" type="presOf" srcId="{466ADFE3-D057-460C-9347-79FA755E99B7}" destId="{B2443816-B066-48D5-96D3-96A594ED9BD6}" srcOrd="0" destOrd="0" presId="urn:microsoft.com/office/officeart/2008/layout/HalfCircleOrganizationChart"/>
    <dgm:cxn modelId="{4A4736E2-237D-4EE8-801E-37B9C7A6CECA}" srcId="{CCCFD7C5-508E-4A8E-BF7F-F514BBDDA035}" destId="{241281B4-5CB7-4C72-8934-E484A4D71221}" srcOrd="3" destOrd="0" parTransId="{EC12CDCA-245E-4787-A88A-6E9496E2CAFE}" sibTransId="{4C30EE63-00F6-4BB1-B0D6-373B51A34BFE}"/>
    <dgm:cxn modelId="{62E61D51-5002-4614-BBC1-FABD20F4BF3A}" type="presOf" srcId="{AF51B134-06F1-421D-8DC4-3694246A1573}" destId="{58A74E5D-95B5-4172-82A1-D43429FD97BC}" srcOrd="1" destOrd="0" presId="urn:microsoft.com/office/officeart/2008/layout/HalfCircleOrganizationChart"/>
    <dgm:cxn modelId="{B5E97A87-A03B-48F8-8BAB-F6BB8C760D55}" type="presOf" srcId="{CCCFD7C5-508E-4A8E-BF7F-F514BBDDA035}" destId="{27A83D7B-CEF1-4A5B-B655-6F9185EF1A64}" srcOrd="1" destOrd="0" presId="urn:microsoft.com/office/officeart/2008/layout/HalfCircleOrganizationChart"/>
    <dgm:cxn modelId="{385FE92E-86CD-4B04-80BE-607C06BCE9DC}" type="presOf" srcId="{D1CEAF97-2100-49C7-9CC6-75E9BD06E856}" destId="{151CCF43-1190-442C-9F40-A18D50975E0D}" srcOrd="0" destOrd="0" presId="urn:microsoft.com/office/officeart/2008/layout/HalfCircleOrganizationChart"/>
    <dgm:cxn modelId="{9A7D14ED-23AB-4846-9183-34634DFAD165}" type="presOf" srcId="{EC12CDCA-245E-4787-A88A-6E9496E2CAFE}" destId="{2F392130-7271-445E-99EE-C3397C16BE64}" srcOrd="0" destOrd="0" presId="urn:microsoft.com/office/officeart/2008/layout/HalfCircleOrganizationChart"/>
    <dgm:cxn modelId="{2A538A0D-617A-4464-870A-85F66A5B6706}" type="presOf" srcId="{A4FBE5B8-5F69-4094-ACB5-E8C7CE9FF316}" destId="{762770E5-B773-4DE9-9C9C-5F04B360DD97}" srcOrd="1" destOrd="0" presId="urn:microsoft.com/office/officeart/2008/layout/HalfCircleOrganizationChart"/>
    <dgm:cxn modelId="{5D73B2DA-145B-47B5-804C-1033830EE0B5}" type="presOf" srcId="{241281B4-5CB7-4C72-8934-E484A4D71221}" destId="{23B00403-4F93-41EF-A611-333820071C5A}" srcOrd="0" destOrd="0" presId="urn:microsoft.com/office/officeart/2008/layout/HalfCircleOrganizationChart"/>
    <dgm:cxn modelId="{353FA732-FA50-4098-B0B8-713F24600B12}" type="presOf" srcId="{AF51B134-06F1-421D-8DC4-3694246A1573}" destId="{0B995165-93E2-4EB7-9633-F16EE6A007AD}" srcOrd="0" destOrd="0" presId="urn:microsoft.com/office/officeart/2008/layout/HalfCircleOrganizationChart"/>
    <dgm:cxn modelId="{AA031288-BA83-4920-B216-31A954BE76AB}" type="presOf" srcId="{5E9B83E3-17A2-4D23-AD64-5D7992C99909}" destId="{F0D0A03E-F616-4619-BC06-C4CCF385F97B}" srcOrd="0" destOrd="0" presId="urn:microsoft.com/office/officeart/2008/layout/HalfCircleOrganizationChart"/>
    <dgm:cxn modelId="{0F2E371C-433A-4E17-BB22-802619A14474}" type="presOf" srcId="{B847DA42-1AFB-4753-8893-8B36BDBE291D}" destId="{969F6135-ECAD-4F64-830E-EE680BBF9C68}" srcOrd="0" destOrd="0" presId="urn:microsoft.com/office/officeart/2008/layout/HalfCircleOrganizationChart"/>
    <dgm:cxn modelId="{EA9550DA-2396-4C7E-9F39-AF746E8BD5A2}" srcId="{738A036D-B77A-4955-9731-B6E24436B5D5}" destId="{CCCFD7C5-508E-4A8E-BF7F-F514BBDDA035}" srcOrd="0" destOrd="0" parTransId="{15482688-E79B-418F-8CA2-B6EFE232E2B2}" sibTransId="{2D284379-CCE8-4DE9-8697-1758B13D80FA}"/>
    <dgm:cxn modelId="{E1F41551-C1C8-4E64-BB17-E8D7C357452E}" type="presOf" srcId="{A4FBE5B8-5F69-4094-ACB5-E8C7CE9FF316}" destId="{26020AE5-3A2F-4988-B644-D5E670BAA832}" srcOrd="0" destOrd="0" presId="urn:microsoft.com/office/officeart/2008/layout/HalfCircleOrganizationChart"/>
    <dgm:cxn modelId="{DC38910F-1278-4BC2-A483-58A7335B1DB7}" type="presParOf" srcId="{DF6D7DB3-5AF8-4446-BDAC-51A270C6DFAB}" destId="{30AF458A-A4FB-4161-B42A-6CA8A25C614A}" srcOrd="0" destOrd="0" presId="urn:microsoft.com/office/officeart/2008/layout/HalfCircleOrganizationChart"/>
    <dgm:cxn modelId="{189851ED-0A39-4BF6-8C07-7C14EC273971}" type="presParOf" srcId="{30AF458A-A4FB-4161-B42A-6CA8A25C614A}" destId="{3726B754-FBFC-4C59-917C-EEC8F6300262}" srcOrd="0" destOrd="0" presId="urn:microsoft.com/office/officeart/2008/layout/HalfCircleOrganizationChart"/>
    <dgm:cxn modelId="{804CAEF5-44CD-427C-9BFF-F7E29122A250}" type="presParOf" srcId="{3726B754-FBFC-4C59-917C-EEC8F6300262}" destId="{8B44A905-E0BA-4411-BB46-25C251C1BE55}" srcOrd="0" destOrd="0" presId="urn:microsoft.com/office/officeart/2008/layout/HalfCircleOrganizationChart"/>
    <dgm:cxn modelId="{85A4A8E5-65D9-4CD7-A355-A64C04A0E016}" type="presParOf" srcId="{3726B754-FBFC-4C59-917C-EEC8F6300262}" destId="{C7CAE9D4-4755-4ED8-8346-CEB4D43FD8A3}" srcOrd="1" destOrd="0" presId="urn:microsoft.com/office/officeart/2008/layout/HalfCircleOrganizationChart"/>
    <dgm:cxn modelId="{54ED3DFF-AA44-47F4-ADFD-E7260417707C}" type="presParOf" srcId="{3726B754-FBFC-4C59-917C-EEC8F6300262}" destId="{856B8A19-4D4E-4684-9914-4E569C4379B9}" srcOrd="2" destOrd="0" presId="urn:microsoft.com/office/officeart/2008/layout/HalfCircleOrganizationChart"/>
    <dgm:cxn modelId="{511A0D96-57D2-44ED-AC71-173430F39FDB}" type="presParOf" srcId="{3726B754-FBFC-4C59-917C-EEC8F6300262}" destId="{27A83D7B-CEF1-4A5B-B655-6F9185EF1A64}" srcOrd="3" destOrd="0" presId="urn:microsoft.com/office/officeart/2008/layout/HalfCircleOrganizationChart"/>
    <dgm:cxn modelId="{E3DA54DF-367B-48C9-8845-E86D607FE845}" type="presParOf" srcId="{30AF458A-A4FB-4161-B42A-6CA8A25C614A}" destId="{927B258F-95CB-46E3-A0DC-0E8F7C7826C8}" srcOrd="1" destOrd="0" presId="urn:microsoft.com/office/officeart/2008/layout/HalfCircleOrganizationChart"/>
    <dgm:cxn modelId="{BD3FC394-E3F4-4175-902B-BCE4757E0C09}" type="presParOf" srcId="{927B258F-95CB-46E3-A0DC-0E8F7C7826C8}" destId="{969F6135-ECAD-4F64-830E-EE680BBF9C68}" srcOrd="0" destOrd="0" presId="urn:microsoft.com/office/officeart/2008/layout/HalfCircleOrganizationChart"/>
    <dgm:cxn modelId="{D55DD273-33BE-421B-BCB4-ED880A890247}" type="presParOf" srcId="{927B258F-95CB-46E3-A0DC-0E8F7C7826C8}" destId="{92A585DF-29F1-4C80-8032-9EA4072C92A5}" srcOrd="1" destOrd="0" presId="urn:microsoft.com/office/officeart/2008/layout/HalfCircleOrganizationChart"/>
    <dgm:cxn modelId="{EB89A7B9-87AA-4C6A-951B-743ACABA245D}" type="presParOf" srcId="{92A585DF-29F1-4C80-8032-9EA4072C92A5}" destId="{E4E79252-3CD8-4F20-8CA3-F0F22309E127}" srcOrd="0" destOrd="0" presId="urn:microsoft.com/office/officeart/2008/layout/HalfCircleOrganizationChart"/>
    <dgm:cxn modelId="{5417EF91-DC69-4663-A9F5-417F3C944CDD}" type="presParOf" srcId="{E4E79252-3CD8-4F20-8CA3-F0F22309E127}" destId="{0B995165-93E2-4EB7-9633-F16EE6A007AD}" srcOrd="0" destOrd="0" presId="urn:microsoft.com/office/officeart/2008/layout/HalfCircleOrganizationChart"/>
    <dgm:cxn modelId="{335FE57D-6D57-41C5-8686-E3C9629DA308}" type="presParOf" srcId="{E4E79252-3CD8-4F20-8CA3-F0F22309E127}" destId="{A48EA33E-2279-4A3E-BF48-A62356BBC91B}" srcOrd="1" destOrd="0" presId="urn:microsoft.com/office/officeart/2008/layout/HalfCircleOrganizationChart"/>
    <dgm:cxn modelId="{5489FE65-AFF3-42CC-9B81-18FC8B231C29}" type="presParOf" srcId="{E4E79252-3CD8-4F20-8CA3-F0F22309E127}" destId="{5979002C-F7E6-4293-B289-EFF6C2A2259E}" srcOrd="2" destOrd="0" presId="urn:microsoft.com/office/officeart/2008/layout/HalfCircleOrganizationChart"/>
    <dgm:cxn modelId="{C82CE5AD-2F01-4D5B-BFC0-70D6511EE4D5}" type="presParOf" srcId="{E4E79252-3CD8-4F20-8CA3-F0F22309E127}" destId="{58A74E5D-95B5-4172-82A1-D43429FD97BC}" srcOrd="3" destOrd="0" presId="urn:microsoft.com/office/officeart/2008/layout/HalfCircleOrganizationChart"/>
    <dgm:cxn modelId="{FD73ABA9-0324-4286-BD98-77D113476ADB}" type="presParOf" srcId="{92A585DF-29F1-4C80-8032-9EA4072C92A5}" destId="{AD51F994-1403-4EBE-9954-61E7CC8D8C05}" srcOrd="1" destOrd="0" presId="urn:microsoft.com/office/officeart/2008/layout/HalfCircleOrganizationChart"/>
    <dgm:cxn modelId="{EAA65668-ED93-4A14-8571-58030353AFC8}" type="presParOf" srcId="{92A585DF-29F1-4C80-8032-9EA4072C92A5}" destId="{340BB510-48F9-4913-AC27-D0EE7B803C6C}" srcOrd="2" destOrd="0" presId="urn:microsoft.com/office/officeart/2008/layout/HalfCircleOrganizationChart"/>
    <dgm:cxn modelId="{E208D672-F81B-4215-8082-9146B8482E5A}" type="presParOf" srcId="{927B258F-95CB-46E3-A0DC-0E8F7C7826C8}" destId="{B2443816-B066-48D5-96D3-96A594ED9BD6}" srcOrd="2" destOrd="0" presId="urn:microsoft.com/office/officeart/2008/layout/HalfCircleOrganizationChart"/>
    <dgm:cxn modelId="{71DE840F-03AF-46FA-B58C-4CB21737950B}" type="presParOf" srcId="{927B258F-95CB-46E3-A0DC-0E8F7C7826C8}" destId="{2D729CED-B4B0-47FB-832A-8DADA37F9058}" srcOrd="3" destOrd="0" presId="urn:microsoft.com/office/officeart/2008/layout/HalfCircleOrganizationChart"/>
    <dgm:cxn modelId="{0BF1AC8D-AC6C-486C-BF16-84F0809A254F}" type="presParOf" srcId="{2D729CED-B4B0-47FB-832A-8DADA37F9058}" destId="{486B0465-D4FD-410B-AB91-6B64E1404F9B}" srcOrd="0" destOrd="0" presId="urn:microsoft.com/office/officeart/2008/layout/HalfCircleOrganizationChart"/>
    <dgm:cxn modelId="{C8A7E885-A5DE-4247-81D8-08E6D0F6308B}" type="presParOf" srcId="{486B0465-D4FD-410B-AB91-6B64E1404F9B}" destId="{F0D0A03E-F616-4619-BC06-C4CCF385F97B}" srcOrd="0" destOrd="0" presId="urn:microsoft.com/office/officeart/2008/layout/HalfCircleOrganizationChart"/>
    <dgm:cxn modelId="{789A90D3-DCE7-4772-B85A-A8CF70BE03EA}" type="presParOf" srcId="{486B0465-D4FD-410B-AB91-6B64E1404F9B}" destId="{1D1ABC31-03AC-42E4-A14A-8A3B6422F0FE}" srcOrd="1" destOrd="0" presId="urn:microsoft.com/office/officeart/2008/layout/HalfCircleOrganizationChart"/>
    <dgm:cxn modelId="{6F72FDF5-C55F-4766-8CCD-5ED8162DEF26}" type="presParOf" srcId="{486B0465-D4FD-410B-AB91-6B64E1404F9B}" destId="{B6E6A6F4-AFCF-4EF8-B16B-2F71D9EA365D}" srcOrd="2" destOrd="0" presId="urn:microsoft.com/office/officeart/2008/layout/HalfCircleOrganizationChart"/>
    <dgm:cxn modelId="{7DF45892-2ABA-4BAF-8FC0-CCA50A271EE8}" type="presParOf" srcId="{486B0465-D4FD-410B-AB91-6B64E1404F9B}" destId="{E5EC5E7F-C7C4-492B-B314-497761FD1B8A}" srcOrd="3" destOrd="0" presId="urn:microsoft.com/office/officeart/2008/layout/HalfCircleOrganizationChart"/>
    <dgm:cxn modelId="{85484931-9293-435A-A00E-52982BA7D4BD}" type="presParOf" srcId="{2D729CED-B4B0-47FB-832A-8DADA37F9058}" destId="{A7CA7BF9-40AF-4883-8BB1-CB44C560030B}" srcOrd="1" destOrd="0" presId="urn:microsoft.com/office/officeart/2008/layout/HalfCircleOrganizationChart"/>
    <dgm:cxn modelId="{13432006-A8F1-41F2-BD31-876E26B9F327}" type="presParOf" srcId="{2D729CED-B4B0-47FB-832A-8DADA37F9058}" destId="{3B5FBA78-F208-46A7-9EDE-BD95C049929D}" srcOrd="2" destOrd="0" presId="urn:microsoft.com/office/officeart/2008/layout/HalfCircleOrganizationChart"/>
    <dgm:cxn modelId="{08E8A77C-8C04-4880-B38F-F68438302455}" type="presParOf" srcId="{927B258F-95CB-46E3-A0DC-0E8F7C7826C8}" destId="{2F392130-7271-445E-99EE-C3397C16BE64}" srcOrd="4" destOrd="0" presId="urn:microsoft.com/office/officeart/2008/layout/HalfCircleOrganizationChart"/>
    <dgm:cxn modelId="{76612448-D344-4297-966B-2758059F2329}" type="presParOf" srcId="{927B258F-95CB-46E3-A0DC-0E8F7C7826C8}" destId="{E2E23628-DAE4-447F-A5B7-068EA964EE75}" srcOrd="5" destOrd="0" presId="urn:microsoft.com/office/officeart/2008/layout/HalfCircleOrganizationChart"/>
    <dgm:cxn modelId="{7AA24378-4A06-4C77-A8BA-EC3D3E835F46}" type="presParOf" srcId="{E2E23628-DAE4-447F-A5B7-068EA964EE75}" destId="{5531120B-6314-4DBB-B6AE-9EB6B8ED1312}" srcOrd="0" destOrd="0" presId="urn:microsoft.com/office/officeart/2008/layout/HalfCircleOrganizationChart"/>
    <dgm:cxn modelId="{863128F6-74C5-4A24-9817-E696A27E9BE0}" type="presParOf" srcId="{5531120B-6314-4DBB-B6AE-9EB6B8ED1312}" destId="{23B00403-4F93-41EF-A611-333820071C5A}" srcOrd="0" destOrd="0" presId="urn:microsoft.com/office/officeart/2008/layout/HalfCircleOrganizationChart"/>
    <dgm:cxn modelId="{A970F7E3-8B41-4C14-97F9-95229BD49685}" type="presParOf" srcId="{5531120B-6314-4DBB-B6AE-9EB6B8ED1312}" destId="{9AC1084E-1BE0-4E7A-8897-5C0344BA0A33}" srcOrd="1" destOrd="0" presId="urn:microsoft.com/office/officeart/2008/layout/HalfCircleOrganizationChart"/>
    <dgm:cxn modelId="{250BEA76-7C18-428E-810B-F07F9C8204B2}" type="presParOf" srcId="{5531120B-6314-4DBB-B6AE-9EB6B8ED1312}" destId="{C107958B-5942-4B66-AD0D-CAAE5FF0E8B7}" srcOrd="2" destOrd="0" presId="urn:microsoft.com/office/officeart/2008/layout/HalfCircleOrganizationChart"/>
    <dgm:cxn modelId="{11D67BCC-56DC-4C3A-97E0-0EB835CDCC8C}" type="presParOf" srcId="{5531120B-6314-4DBB-B6AE-9EB6B8ED1312}" destId="{B9639047-8CDE-4AA2-AA0B-4FF21CB9D312}" srcOrd="3" destOrd="0" presId="urn:microsoft.com/office/officeart/2008/layout/HalfCircleOrganizationChart"/>
    <dgm:cxn modelId="{D5CAD0D5-8AB6-4AFB-8D2E-1DC9C7040E07}" type="presParOf" srcId="{E2E23628-DAE4-447F-A5B7-068EA964EE75}" destId="{1D905750-4B6C-4FEB-B3FD-9CBFBFAA44FF}" srcOrd="1" destOrd="0" presId="urn:microsoft.com/office/officeart/2008/layout/HalfCircleOrganizationChart"/>
    <dgm:cxn modelId="{E78F5D5B-8476-4E47-990D-B771E4743310}" type="presParOf" srcId="{E2E23628-DAE4-447F-A5B7-068EA964EE75}" destId="{62FDABF7-3419-4649-AD39-73330F6AA249}" srcOrd="2" destOrd="0" presId="urn:microsoft.com/office/officeart/2008/layout/HalfCircleOrganizationChart"/>
    <dgm:cxn modelId="{F39BE441-A7E5-4A68-B600-88CDE4B5C901}" type="presParOf" srcId="{30AF458A-A4FB-4161-B42A-6CA8A25C614A}" destId="{1D472CE2-C403-46E3-98FF-BF76CD5721C1}" srcOrd="2" destOrd="0" presId="urn:microsoft.com/office/officeart/2008/layout/HalfCircleOrganizationChart"/>
    <dgm:cxn modelId="{C5E2D71C-5FE8-477E-85E9-F09E95D22905}" type="presParOf" srcId="{1D472CE2-C403-46E3-98FF-BF76CD5721C1}" destId="{151CCF43-1190-442C-9F40-A18D50975E0D}" srcOrd="0" destOrd="0" presId="urn:microsoft.com/office/officeart/2008/layout/HalfCircleOrganizationChart"/>
    <dgm:cxn modelId="{1083862D-B129-41C7-9CEE-6E42B5B46692}" type="presParOf" srcId="{1D472CE2-C403-46E3-98FF-BF76CD5721C1}" destId="{C9EB2F6F-D759-4DA2-8ADC-D4E1ECF6E9FE}" srcOrd="1" destOrd="0" presId="urn:microsoft.com/office/officeart/2008/layout/HalfCircleOrganizationChart"/>
    <dgm:cxn modelId="{E1143CC9-61DB-4C71-A130-991E3A560BD7}" type="presParOf" srcId="{C9EB2F6F-D759-4DA2-8ADC-D4E1ECF6E9FE}" destId="{CECC4952-249D-4AD2-B1EF-D62760D9C9F1}" srcOrd="0" destOrd="0" presId="urn:microsoft.com/office/officeart/2008/layout/HalfCircleOrganizationChart"/>
    <dgm:cxn modelId="{32273180-8E00-49B1-A4B5-3B795EB95CB9}" type="presParOf" srcId="{CECC4952-249D-4AD2-B1EF-D62760D9C9F1}" destId="{26020AE5-3A2F-4988-B644-D5E670BAA832}" srcOrd="0" destOrd="0" presId="urn:microsoft.com/office/officeart/2008/layout/HalfCircleOrganizationChart"/>
    <dgm:cxn modelId="{6DE6C08C-1BFE-4078-9ED1-93C7F75ED5F8}" type="presParOf" srcId="{CECC4952-249D-4AD2-B1EF-D62760D9C9F1}" destId="{51DACF12-8F57-4614-8E73-D348C4EDFF1D}" srcOrd="1" destOrd="0" presId="urn:microsoft.com/office/officeart/2008/layout/HalfCircleOrganizationChart"/>
    <dgm:cxn modelId="{4FEA628E-474B-4ABC-B738-B25DD6797D70}" type="presParOf" srcId="{CECC4952-249D-4AD2-B1EF-D62760D9C9F1}" destId="{EAD56295-9D02-4A9C-90A8-9D87F96E4B91}" srcOrd="2" destOrd="0" presId="urn:microsoft.com/office/officeart/2008/layout/HalfCircleOrganizationChart"/>
    <dgm:cxn modelId="{92BE5857-4380-4AD6-B76D-821C7E12A8D0}" type="presParOf" srcId="{CECC4952-249D-4AD2-B1EF-D62760D9C9F1}" destId="{762770E5-B773-4DE9-9C9C-5F04B360DD97}" srcOrd="3" destOrd="0" presId="urn:microsoft.com/office/officeart/2008/layout/HalfCircleOrganizationChart"/>
    <dgm:cxn modelId="{B6091DEE-AB60-451F-9E12-C45F6279A57F}" type="presParOf" srcId="{C9EB2F6F-D759-4DA2-8ADC-D4E1ECF6E9FE}" destId="{4C7F2F77-282A-41E4-880E-B920638A408E}" srcOrd="1" destOrd="0" presId="urn:microsoft.com/office/officeart/2008/layout/HalfCircleOrganizationChart"/>
    <dgm:cxn modelId="{542A93D3-3257-4B58-8BE3-2463336D3DB8}" type="presParOf" srcId="{C9EB2F6F-D759-4DA2-8ADC-D4E1ECF6E9FE}" destId="{CCC3482E-C3F3-4C78-9E15-FB4EF6D605A2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186D7C5-C1F1-4FC6-A4D2-F03B828D3DA8}" type="doc">
      <dgm:prSet loTypeId="urn:microsoft.com/office/officeart/2005/8/layout/radial6" loCatId="cycle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1595CD2E-B31C-416C-8E5C-2AD8F4E67301}">
      <dgm:prSet phldrT="[Texto]"/>
      <dgm:spPr/>
      <dgm:t>
        <a:bodyPr/>
        <a:lstStyle/>
        <a:p>
          <a:r>
            <a:rPr lang="es-EC" dirty="0" smtClean="0"/>
            <a:t>ANÁLISIS IMPACTO ECONÓMICO Y SOCIAL – PROPUESTA ESTRATÉGICA</a:t>
          </a:r>
          <a:endParaRPr lang="es-ES" dirty="0"/>
        </a:p>
      </dgm:t>
    </dgm:pt>
    <dgm:pt modelId="{9885EFA3-BA54-47AC-9383-A6CAA6B5461A}" type="parTrans" cxnId="{0010DB8B-1B78-4F29-B363-CE965CA88517}">
      <dgm:prSet/>
      <dgm:spPr/>
      <dgm:t>
        <a:bodyPr/>
        <a:lstStyle/>
        <a:p>
          <a:endParaRPr lang="es-ES"/>
        </a:p>
      </dgm:t>
    </dgm:pt>
    <dgm:pt modelId="{6557FBE5-F7A5-4326-A3EC-916947606E87}" type="sibTrans" cxnId="{0010DB8B-1B78-4F29-B363-CE965CA88517}">
      <dgm:prSet/>
      <dgm:spPr/>
      <dgm:t>
        <a:bodyPr/>
        <a:lstStyle/>
        <a:p>
          <a:endParaRPr lang="es-ES"/>
        </a:p>
      </dgm:t>
    </dgm:pt>
    <dgm:pt modelId="{74220F23-A343-43B2-A674-61572261A662}">
      <dgm:prSet/>
      <dgm:spPr/>
      <dgm:t>
        <a:bodyPr/>
        <a:lstStyle/>
        <a:p>
          <a:r>
            <a:rPr lang="es-ES" dirty="0" smtClean="0"/>
            <a:t>FACTORES INTERNOS</a:t>
          </a:r>
          <a:endParaRPr lang="es-ES" dirty="0"/>
        </a:p>
      </dgm:t>
    </dgm:pt>
    <dgm:pt modelId="{DC077207-EC0A-434B-B45B-4DEE7BD2406D}" type="parTrans" cxnId="{CAC90E1F-E0EA-44CE-9247-97D5BE51D8E1}">
      <dgm:prSet/>
      <dgm:spPr/>
      <dgm:t>
        <a:bodyPr/>
        <a:lstStyle/>
        <a:p>
          <a:endParaRPr lang="es-ES"/>
        </a:p>
      </dgm:t>
    </dgm:pt>
    <dgm:pt modelId="{451A3F2E-78E6-4834-800B-9671782FD97A}" type="sibTrans" cxnId="{CAC90E1F-E0EA-44CE-9247-97D5BE51D8E1}">
      <dgm:prSet/>
      <dgm:spPr/>
      <dgm:t>
        <a:bodyPr/>
        <a:lstStyle/>
        <a:p>
          <a:endParaRPr lang="es-ES"/>
        </a:p>
      </dgm:t>
    </dgm:pt>
    <dgm:pt modelId="{477B07D9-8B78-431C-BC07-383FB64BDB6C}">
      <dgm:prSet/>
      <dgm:spPr/>
      <dgm:t>
        <a:bodyPr/>
        <a:lstStyle/>
        <a:p>
          <a:r>
            <a:rPr lang="es-EC" dirty="0" smtClean="0"/>
            <a:t>FACTORES EXTERNOS</a:t>
          </a:r>
          <a:endParaRPr lang="es-ES" dirty="0"/>
        </a:p>
      </dgm:t>
    </dgm:pt>
    <dgm:pt modelId="{C041D26A-20B2-40DE-9D11-2A1E46432A95}" type="parTrans" cxnId="{0E9C68FB-5308-490D-8D56-6CF07A635C80}">
      <dgm:prSet/>
      <dgm:spPr/>
      <dgm:t>
        <a:bodyPr/>
        <a:lstStyle/>
        <a:p>
          <a:endParaRPr lang="es-ES"/>
        </a:p>
      </dgm:t>
    </dgm:pt>
    <dgm:pt modelId="{048D2F17-D83A-4586-A4F9-EB6428564CD0}" type="sibTrans" cxnId="{0E9C68FB-5308-490D-8D56-6CF07A635C80}">
      <dgm:prSet/>
      <dgm:spPr/>
      <dgm:t>
        <a:bodyPr/>
        <a:lstStyle/>
        <a:p>
          <a:endParaRPr lang="es-ES"/>
        </a:p>
      </dgm:t>
    </dgm:pt>
    <dgm:pt modelId="{0A5E1179-74DE-4BCD-AB10-C39119378A2C}">
      <dgm:prSet custT="1"/>
      <dgm:spPr/>
      <dgm:t>
        <a:bodyPr/>
        <a:lstStyle/>
        <a:p>
          <a:r>
            <a:rPr lang="es-ES" sz="1100" dirty="0" smtClean="0"/>
            <a:t>ESTUDIO DE LA ZONA “CANTÓN ISABELA”</a:t>
          </a:r>
          <a:endParaRPr lang="es-ES" sz="1100" dirty="0"/>
        </a:p>
      </dgm:t>
    </dgm:pt>
    <dgm:pt modelId="{31EE2758-995D-4B94-B4BD-89A86FEBA480}" type="parTrans" cxnId="{399F7CF9-C959-48A3-B475-8BB9CB925EE6}">
      <dgm:prSet/>
      <dgm:spPr/>
      <dgm:t>
        <a:bodyPr/>
        <a:lstStyle/>
        <a:p>
          <a:endParaRPr lang="es-ES"/>
        </a:p>
      </dgm:t>
    </dgm:pt>
    <dgm:pt modelId="{E1C7E7D4-1D1F-4A05-8578-22C3687D6056}" type="sibTrans" cxnId="{399F7CF9-C959-48A3-B475-8BB9CB925EE6}">
      <dgm:prSet/>
      <dgm:spPr/>
      <dgm:t>
        <a:bodyPr/>
        <a:lstStyle/>
        <a:p>
          <a:endParaRPr lang="es-ES"/>
        </a:p>
      </dgm:t>
    </dgm:pt>
    <dgm:pt modelId="{73BEF0F4-C494-4697-865F-8DCF094A927A}">
      <dgm:prSet/>
      <dgm:spPr/>
      <dgm:t>
        <a:bodyPr/>
        <a:lstStyle/>
        <a:p>
          <a:r>
            <a:rPr lang="es-EC" dirty="0" smtClean="0"/>
            <a:t>ANÁLISIS DE VARIABLES </a:t>
          </a:r>
          <a:endParaRPr lang="es-ES" dirty="0"/>
        </a:p>
      </dgm:t>
    </dgm:pt>
    <dgm:pt modelId="{F57AC0FF-B410-46F0-8498-DEAC7BD53257}" type="parTrans" cxnId="{C74561E3-AF56-4AC6-BE92-22AD5030C91E}">
      <dgm:prSet/>
      <dgm:spPr/>
      <dgm:t>
        <a:bodyPr/>
        <a:lstStyle/>
        <a:p>
          <a:endParaRPr lang="es-ES"/>
        </a:p>
      </dgm:t>
    </dgm:pt>
    <dgm:pt modelId="{79FB3FF4-84A1-4958-9374-CA1CFE0466AA}" type="sibTrans" cxnId="{C74561E3-AF56-4AC6-BE92-22AD5030C91E}">
      <dgm:prSet/>
      <dgm:spPr/>
      <dgm:t>
        <a:bodyPr/>
        <a:lstStyle/>
        <a:p>
          <a:endParaRPr lang="es-ES"/>
        </a:p>
      </dgm:t>
    </dgm:pt>
    <dgm:pt modelId="{08D9EDC5-5CE3-496E-AE5F-22BB162D0790}" type="pres">
      <dgm:prSet presAssocID="{C186D7C5-C1F1-4FC6-A4D2-F03B828D3DA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7DC56D5-EC28-4D7E-87CE-47A68F14E15F}" type="pres">
      <dgm:prSet presAssocID="{1595CD2E-B31C-416C-8E5C-2AD8F4E67301}" presName="centerShape" presStyleLbl="node0" presStyleIdx="0" presStyleCnt="1"/>
      <dgm:spPr/>
      <dgm:t>
        <a:bodyPr/>
        <a:lstStyle/>
        <a:p>
          <a:endParaRPr lang="es-ES"/>
        </a:p>
      </dgm:t>
    </dgm:pt>
    <dgm:pt modelId="{CD4EA9EB-6FD1-4874-8633-008ED19973C8}" type="pres">
      <dgm:prSet presAssocID="{0A5E1179-74DE-4BCD-AB10-C39119378A2C}" presName="node" presStyleLbl="node1" presStyleIdx="0" presStyleCnt="4" custScaleX="103079" custScaleY="8263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D3E8AD1-90A5-4361-8777-076817D75FF9}" type="pres">
      <dgm:prSet presAssocID="{0A5E1179-74DE-4BCD-AB10-C39119378A2C}" presName="dummy" presStyleCnt="0"/>
      <dgm:spPr/>
    </dgm:pt>
    <dgm:pt modelId="{BB649818-68F6-40A7-91E7-627878B4D968}" type="pres">
      <dgm:prSet presAssocID="{E1C7E7D4-1D1F-4A05-8578-22C3687D6056}" presName="sibTrans" presStyleLbl="sibTrans2D1" presStyleIdx="0" presStyleCnt="4"/>
      <dgm:spPr/>
      <dgm:t>
        <a:bodyPr/>
        <a:lstStyle/>
        <a:p>
          <a:endParaRPr lang="es-ES"/>
        </a:p>
      </dgm:t>
    </dgm:pt>
    <dgm:pt modelId="{A0BBB0D2-26B0-49EC-94D1-D4CABD81C1EB}" type="pres">
      <dgm:prSet presAssocID="{477B07D9-8B78-431C-BC07-383FB64BDB6C}" presName="node" presStyleLbl="node1" presStyleIdx="1" presStyleCnt="4" custScaleX="104626" custScaleY="9299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2A410AA-A757-4B23-ACD3-398D5E64C4B2}" type="pres">
      <dgm:prSet presAssocID="{477B07D9-8B78-431C-BC07-383FB64BDB6C}" presName="dummy" presStyleCnt="0"/>
      <dgm:spPr/>
    </dgm:pt>
    <dgm:pt modelId="{50300229-306A-4A76-A8C1-1DFF78E9B3D9}" type="pres">
      <dgm:prSet presAssocID="{048D2F17-D83A-4586-A4F9-EB6428564CD0}" presName="sibTrans" presStyleLbl="sibTrans2D1" presStyleIdx="1" presStyleCnt="4"/>
      <dgm:spPr/>
      <dgm:t>
        <a:bodyPr/>
        <a:lstStyle/>
        <a:p>
          <a:endParaRPr lang="es-ES"/>
        </a:p>
      </dgm:t>
    </dgm:pt>
    <dgm:pt modelId="{1036E16D-6FE8-4E6B-B896-A4E680D10FFD}" type="pres">
      <dgm:prSet presAssocID="{74220F23-A343-43B2-A674-61572261A662}" presName="node" presStyleLbl="node1" presStyleIdx="2" presStyleCnt="4" custScaleY="94547" custRadScaleRad="97241" custRadScaleInc="-203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1202A0-09A1-470B-898B-7B354C0AAF72}" type="pres">
      <dgm:prSet presAssocID="{74220F23-A343-43B2-A674-61572261A662}" presName="dummy" presStyleCnt="0"/>
      <dgm:spPr/>
    </dgm:pt>
    <dgm:pt modelId="{FF85670F-452C-4A64-8FC8-F403CBC1B2DA}" type="pres">
      <dgm:prSet presAssocID="{451A3F2E-78E6-4834-800B-9671782FD97A}" presName="sibTrans" presStyleLbl="sibTrans2D1" presStyleIdx="2" presStyleCnt="4"/>
      <dgm:spPr/>
      <dgm:t>
        <a:bodyPr/>
        <a:lstStyle/>
        <a:p>
          <a:endParaRPr lang="es-ES"/>
        </a:p>
      </dgm:t>
    </dgm:pt>
    <dgm:pt modelId="{7455AD3F-AFD9-4D3F-812F-D1ECF461E0B7}" type="pres">
      <dgm:prSet presAssocID="{73BEF0F4-C494-4697-865F-8DCF094A927A}" presName="node" presStyleLbl="node1" presStyleIdx="3" presStyleCnt="4" custScaleX="108475" custScaleY="11702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94F9F2B-58A7-45E2-9906-5B6580C43D33}" type="pres">
      <dgm:prSet presAssocID="{73BEF0F4-C494-4697-865F-8DCF094A927A}" presName="dummy" presStyleCnt="0"/>
      <dgm:spPr/>
    </dgm:pt>
    <dgm:pt modelId="{6B0C89AA-2618-4AB5-9C6C-96245F32842D}" type="pres">
      <dgm:prSet presAssocID="{79FB3FF4-84A1-4958-9374-CA1CFE0466AA}" presName="sibTrans" presStyleLbl="sibTrans2D1" presStyleIdx="3" presStyleCnt="4"/>
      <dgm:spPr/>
      <dgm:t>
        <a:bodyPr/>
        <a:lstStyle/>
        <a:p>
          <a:endParaRPr lang="es-ES"/>
        </a:p>
      </dgm:t>
    </dgm:pt>
  </dgm:ptLst>
  <dgm:cxnLst>
    <dgm:cxn modelId="{B6C7996F-5B82-4956-BEF3-7488C74CE2DD}" type="presOf" srcId="{0A5E1179-74DE-4BCD-AB10-C39119378A2C}" destId="{CD4EA9EB-6FD1-4874-8633-008ED19973C8}" srcOrd="0" destOrd="0" presId="urn:microsoft.com/office/officeart/2005/8/layout/radial6"/>
    <dgm:cxn modelId="{C74561E3-AF56-4AC6-BE92-22AD5030C91E}" srcId="{1595CD2E-B31C-416C-8E5C-2AD8F4E67301}" destId="{73BEF0F4-C494-4697-865F-8DCF094A927A}" srcOrd="3" destOrd="0" parTransId="{F57AC0FF-B410-46F0-8498-DEAC7BD53257}" sibTransId="{79FB3FF4-84A1-4958-9374-CA1CFE0466AA}"/>
    <dgm:cxn modelId="{CAC90E1F-E0EA-44CE-9247-97D5BE51D8E1}" srcId="{1595CD2E-B31C-416C-8E5C-2AD8F4E67301}" destId="{74220F23-A343-43B2-A674-61572261A662}" srcOrd="2" destOrd="0" parTransId="{DC077207-EC0A-434B-B45B-4DEE7BD2406D}" sibTransId="{451A3F2E-78E6-4834-800B-9671782FD97A}"/>
    <dgm:cxn modelId="{399F7CF9-C959-48A3-B475-8BB9CB925EE6}" srcId="{1595CD2E-B31C-416C-8E5C-2AD8F4E67301}" destId="{0A5E1179-74DE-4BCD-AB10-C39119378A2C}" srcOrd="0" destOrd="0" parTransId="{31EE2758-995D-4B94-B4BD-89A86FEBA480}" sibTransId="{E1C7E7D4-1D1F-4A05-8578-22C3687D6056}"/>
    <dgm:cxn modelId="{A37F261F-3BD6-4716-BB28-D8C918218C0A}" type="presOf" srcId="{1595CD2E-B31C-416C-8E5C-2AD8F4E67301}" destId="{37DC56D5-EC28-4D7E-87CE-47A68F14E15F}" srcOrd="0" destOrd="0" presId="urn:microsoft.com/office/officeart/2005/8/layout/radial6"/>
    <dgm:cxn modelId="{3042D80F-2DE0-46CE-8ACA-61F811567068}" type="presOf" srcId="{79FB3FF4-84A1-4958-9374-CA1CFE0466AA}" destId="{6B0C89AA-2618-4AB5-9C6C-96245F32842D}" srcOrd="0" destOrd="0" presId="urn:microsoft.com/office/officeart/2005/8/layout/radial6"/>
    <dgm:cxn modelId="{0010DB8B-1B78-4F29-B363-CE965CA88517}" srcId="{C186D7C5-C1F1-4FC6-A4D2-F03B828D3DA8}" destId="{1595CD2E-B31C-416C-8E5C-2AD8F4E67301}" srcOrd="0" destOrd="0" parTransId="{9885EFA3-BA54-47AC-9383-A6CAA6B5461A}" sibTransId="{6557FBE5-F7A5-4326-A3EC-916947606E87}"/>
    <dgm:cxn modelId="{82CB9A02-0D39-4577-972E-B2C67D2B58C3}" type="presOf" srcId="{048D2F17-D83A-4586-A4F9-EB6428564CD0}" destId="{50300229-306A-4A76-A8C1-1DFF78E9B3D9}" srcOrd="0" destOrd="0" presId="urn:microsoft.com/office/officeart/2005/8/layout/radial6"/>
    <dgm:cxn modelId="{B0858086-4FBB-41BA-949C-AF8DE3A601A8}" type="presOf" srcId="{477B07D9-8B78-431C-BC07-383FB64BDB6C}" destId="{A0BBB0D2-26B0-49EC-94D1-D4CABD81C1EB}" srcOrd="0" destOrd="0" presId="urn:microsoft.com/office/officeart/2005/8/layout/radial6"/>
    <dgm:cxn modelId="{1BFE9DC4-668F-4F75-BC57-A53C667E976D}" type="presOf" srcId="{74220F23-A343-43B2-A674-61572261A662}" destId="{1036E16D-6FE8-4E6B-B896-A4E680D10FFD}" srcOrd="0" destOrd="0" presId="urn:microsoft.com/office/officeart/2005/8/layout/radial6"/>
    <dgm:cxn modelId="{A17E850C-560E-4119-8A2A-F9549BDB865E}" type="presOf" srcId="{E1C7E7D4-1D1F-4A05-8578-22C3687D6056}" destId="{BB649818-68F6-40A7-91E7-627878B4D968}" srcOrd="0" destOrd="0" presId="urn:microsoft.com/office/officeart/2005/8/layout/radial6"/>
    <dgm:cxn modelId="{49697608-E0BA-4611-8CDF-63C0E90BBFD4}" type="presOf" srcId="{C186D7C5-C1F1-4FC6-A4D2-F03B828D3DA8}" destId="{08D9EDC5-5CE3-496E-AE5F-22BB162D0790}" srcOrd="0" destOrd="0" presId="urn:microsoft.com/office/officeart/2005/8/layout/radial6"/>
    <dgm:cxn modelId="{1F75FCEC-F622-4D12-B111-33A966647395}" type="presOf" srcId="{73BEF0F4-C494-4697-865F-8DCF094A927A}" destId="{7455AD3F-AFD9-4D3F-812F-D1ECF461E0B7}" srcOrd="0" destOrd="0" presId="urn:microsoft.com/office/officeart/2005/8/layout/radial6"/>
    <dgm:cxn modelId="{0E9C68FB-5308-490D-8D56-6CF07A635C80}" srcId="{1595CD2E-B31C-416C-8E5C-2AD8F4E67301}" destId="{477B07D9-8B78-431C-BC07-383FB64BDB6C}" srcOrd="1" destOrd="0" parTransId="{C041D26A-20B2-40DE-9D11-2A1E46432A95}" sibTransId="{048D2F17-D83A-4586-A4F9-EB6428564CD0}"/>
    <dgm:cxn modelId="{740C446F-13D3-4826-BAA1-91110A02C1A7}" type="presOf" srcId="{451A3F2E-78E6-4834-800B-9671782FD97A}" destId="{FF85670F-452C-4A64-8FC8-F403CBC1B2DA}" srcOrd="0" destOrd="0" presId="urn:microsoft.com/office/officeart/2005/8/layout/radial6"/>
    <dgm:cxn modelId="{503A4735-123A-416F-8867-9197F11328AD}" type="presParOf" srcId="{08D9EDC5-5CE3-496E-AE5F-22BB162D0790}" destId="{37DC56D5-EC28-4D7E-87CE-47A68F14E15F}" srcOrd="0" destOrd="0" presId="urn:microsoft.com/office/officeart/2005/8/layout/radial6"/>
    <dgm:cxn modelId="{A924E46E-9715-4794-8D0B-93EE721D8BBE}" type="presParOf" srcId="{08D9EDC5-5CE3-496E-AE5F-22BB162D0790}" destId="{CD4EA9EB-6FD1-4874-8633-008ED19973C8}" srcOrd="1" destOrd="0" presId="urn:microsoft.com/office/officeart/2005/8/layout/radial6"/>
    <dgm:cxn modelId="{65450006-1C1B-442A-8C96-63CBE4FB616A}" type="presParOf" srcId="{08D9EDC5-5CE3-496E-AE5F-22BB162D0790}" destId="{7D3E8AD1-90A5-4361-8777-076817D75FF9}" srcOrd="2" destOrd="0" presId="urn:microsoft.com/office/officeart/2005/8/layout/radial6"/>
    <dgm:cxn modelId="{E3491C0E-3460-4413-8ED0-B6DEFDCEEDC8}" type="presParOf" srcId="{08D9EDC5-5CE3-496E-AE5F-22BB162D0790}" destId="{BB649818-68F6-40A7-91E7-627878B4D968}" srcOrd="3" destOrd="0" presId="urn:microsoft.com/office/officeart/2005/8/layout/radial6"/>
    <dgm:cxn modelId="{931F1CEB-EBB7-4721-82B0-80C14E11F7CC}" type="presParOf" srcId="{08D9EDC5-5CE3-496E-AE5F-22BB162D0790}" destId="{A0BBB0D2-26B0-49EC-94D1-D4CABD81C1EB}" srcOrd="4" destOrd="0" presId="urn:microsoft.com/office/officeart/2005/8/layout/radial6"/>
    <dgm:cxn modelId="{A22D512D-C25C-430A-85FD-BC21310CD631}" type="presParOf" srcId="{08D9EDC5-5CE3-496E-AE5F-22BB162D0790}" destId="{72A410AA-A757-4B23-ACD3-398D5E64C4B2}" srcOrd="5" destOrd="0" presId="urn:microsoft.com/office/officeart/2005/8/layout/radial6"/>
    <dgm:cxn modelId="{2A4A6C6C-32CD-40F0-BFB5-89E5C7419C94}" type="presParOf" srcId="{08D9EDC5-5CE3-496E-AE5F-22BB162D0790}" destId="{50300229-306A-4A76-A8C1-1DFF78E9B3D9}" srcOrd="6" destOrd="0" presId="urn:microsoft.com/office/officeart/2005/8/layout/radial6"/>
    <dgm:cxn modelId="{68EA6D4E-3D27-4DB7-B937-933F2AFA0534}" type="presParOf" srcId="{08D9EDC5-5CE3-496E-AE5F-22BB162D0790}" destId="{1036E16D-6FE8-4E6B-B896-A4E680D10FFD}" srcOrd="7" destOrd="0" presId="urn:microsoft.com/office/officeart/2005/8/layout/radial6"/>
    <dgm:cxn modelId="{D16AAECF-042B-44F8-9267-D921CB2B294B}" type="presParOf" srcId="{08D9EDC5-5CE3-496E-AE5F-22BB162D0790}" destId="{331202A0-09A1-470B-898B-7B354C0AAF72}" srcOrd="8" destOrd="0" presId="urn:microsoft.com/office/officeart/2005/8/layout/radial6"/>
    <dgm:cxn modelId="{CA40E305-5DCE-4D3C-9B49-1918477ED1B2}" type="presParOf" srcId="{08D9EDC5-5CE3-496E-AE5F-22BB162D0790}" destId="{FF85670F-452C-4A64-8FC8-F403CBC1B2DA}" srcOrd="9" destOrd="0" presId="urn:microsoft.com/office/officeart/2005/8/layout/radial6"/>
    <dgm:cxn modelId="{C7AF05FF-B126-4676-8494-C8676DBC38C2}" type="presParOf" srcId="{08D9EDC5-5CE3-496E-AE5F-22BB162D0790}" destId="{7455AD3F-AFD9-4D3F-812F-D1ECF461E0B7}" srcOrd="10" destOrd="0" presId="urn:microsoft.com/office/officeart/2005/8/layout/radial6"/>
    <dgm:cxn modelId="{32C2A0FE-5B17-485C-AADD-D7683AF471EC}" type="presParOf" srcId="{08D9EDC5-5CE3-496E-AE5F-22BB162D0790}" destId="{594F9F2B-58A7-45E2-9906-5B6580C43D33}" srcOrd="11" destOrd="0" presId="urn:microsoft.com/office/officeart/2005/8/layout/radial6"/>
    <dgm:cxn modelId="{B8895B18-C820-4FA4-AC95-133A7145C6E9}" type="presParOf" srcId="{08D9EDC5-5CE3-496E-AE5F-22BB162D0790}" destId="{6B0C89AA-2618-4AB5-9C6C-96245F32842D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0E218B-C950-410A-90E4-B0FC1C3EDD5E}">
      <dsp:nvSpPr>
        <dsp:cNvPr id="0" name=""/>
        <dsp:cNvSpPr/>
      </dsp:nvSpPr>
      <dsp:spPr>
        <a:xfrm>
          <a:off x="2520" y="23676"/>
          <a:ext cx="3922065" cy="46599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Primer vuelo de un Globo Aerostático sobre los cielos de Quito</a:t>
          </a:r>
          <a:endParaRPr lang="es-ES" sz="2000" kern="1200" dirty="0"/>
        </a:p>
      </dsp:txBody>
      <dsp:txXfrm>
        <a:off x="2520" y="1887670"/>
        <a:ext cx="3922065" cy="1863994"/>
      </dsp:txXfrm>
    </dsp:sp>
    <dsp:sp modelId="{75234941-1E28-4C8A-BFF6-AC5C8DEA98AC}">
      <dsp:nvSpPr>
        <dsp:cNvPr id="0" name=""/>
        <dsp:cNvSpPr/>
      </dsp:nvSpPr>
      <dsp:spPr>
        <a:xfrm>
          <a:off x="788495" y="105726"/>
          <a:ext cx="2281093" cy="220567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B43A561-8172-493F-90ED-4959146D7450}">
      <dsp:nvSpPr>
        <dsp:cNvPr id="0" name=""/>
        <dsp:cNvSpPr/>
      </dsp:nvSpPr>
      <dsp:spPr>
        <a:xfrm>
          <a:off x="4042248" y="0"/>
          <a:ext cx="3922065" cy="46599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Cosme </a:t>
          </a:r>
          <a:r>
            <a:rPr lang="es-ES" sz="2000" kern="1200" dirty="0" err="1" smtClean="0"/>
            <a:t>Rennella</a:t>
          </a:r>
          <a:r>
            <a:rPr lang="es-ES" sz="2000" kern="1200" dirty="0" smtClean="0"/>
            <a:t> </a:t>
          </a:r>
          <a:r>
            <a:rPr lang="es-ES" sz="2000" kern="1200" dirty="0" err="1" smtClean="0"/>
            <a:t>Barbatto</a:t>
          </a:r>
          <a:endParaRPr lang="es-ES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Padre de la aviación ecuatoriana</a:t>
          </a:r>
          <a:endParaRPr lang="es-ES" sz="2000" kern="1200" dirty="0"/>
        </a:p>
      </dsp:txBody>
      <dsp:txXfrm>
        <a:off x="4042248" y="1863994"/>
        <a:ext cx="3922065" cy="1863994"/>
      </dsp:txXfrm>
    </dsp:sp>
    <dsp:sp modelId="{519AA2BB-BDB0-4A4D-85C9-56BF84CB15EC}">
      <dsp:nvSpPr>
        <dsp:cNvPr id="0" name=""/>
        <dsp:cNvSpPr/>
      </dsp:nvSpPr>
      <dsp:spPr>
        <a:xfrm>
          <a:off x="4917046" y="263189"/>
          <a:ext cx="2258717" cy="206766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AB1914C-6CBC-4058-9696-4BC59EEA1FB2}">
      <dsp:nvSpPr>
        <dsp:cNvPr id="0" name=""/>
        <dsp:cNvSpPr/>
      </dsp:nvSpPr>
      <dsp:spPr>
        <a:xfrm>
          <a:off x="8084496" y="79745"/>
          <a:ext cx="3922065" cy="46599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err="1" smtClean="0"/>
            <a:t>Elian</a:t>
          </a:r>
          <a:r>
            <a:rPr lang="es-ES" sz="2000" kern="1200" dirty="0" smtClean="0"/>
            <a:t> </a:t>
          </a:r>
          <a:r>
            <a:rPr lang="es-ES" sz="2000" kern="1200" dirty="0" err="1" smtClean="0"/>
            <a:t>Liut</a:t>
          </a:r>
          <a:endParaRPr lang="es-ES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Telégrafo I</a:t>
          </a:r>
          <a:endParaRPr lang="es-ES" sz="2000" kern="1200" dirty="0"/>
        </a:p>
      </dsp:txBody>
      <dsp:txXfrm>
        <a:off x="8084496" y="1943739"/>
        <a:ext cx="3922065" cy="1863994"/>
      </dsp:txXfrm>
    </dsp:sp>
    <dsp:sp modelId="{CD3834E1-5F2B-4152-B54F-9039B96FE240}">
      <dsp:nvSpPr>
        <dsp:cNvPr id="0" name=""/>
        <dsp:cNvSpPr/>
      </dsp:nvSpPr>
      <dsp:spPr>
        <a:xfrm>
          <a:off x="8757843" y="84168"/>
          <a:ext cx="2601737" cy="2429955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C3586EB-1B9B-4C56-819B-32A5D7C646E0}">
      <dsp:nvSpPr>
        <dsp:cNvPr id="0" name=""/>
        <dsp:cNvSpPr/>
      </dsp:nvSpPr>
      <dsp:spPr>
        <a:xfrm>
          <a:off x="480262" y="3727988"/>
          <a:ext cx="11046037" cy="698997"/>
        </a:xfrm>
        <a:prstGeom prst="leftRightArrow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6FA35E-1D84-4CDD-97EB-9953D54BD8B9}">
      <dsp:nvSpPr>
        <dsp:cNvPr id="0" name=""/>
        <dsp:cNvSpPr/>
      </dsp:nvSpPr>
      <dsp:spPr>
        <a:xfrm>
          <a:off x="1159960" y="0"/>
          <a:ext cx="5050503" cy="5050503"/>
        </a:xfrm>
        <a:prstGeom prst="triangl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A4E3EE-AED0-4AED-AFF8-8E32D0A79B13}">
      <dsp:nvSpPr>
        <dsp:cNvPr id="0" name=""/>
        <dsp:cNvSpPr/>
      </dsp:nvSpPr>
      <dsp:spPr>
        <a:xfrm>
          <a:off x="3685212" y="507762"/>
          <a:ext cx="3282826" cy="119554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CONSTITUCIÓN DEL ECUADOR 2008</a:t>
          </a:r>
          <a:endParaRPr lang="es-ES" sz="2200" kern="1200" dirty="0"/>
        </a:p>
      </dsp:txBody>
      <dsp:txXfrm>
        <a:off x="3743574" y="566124"/>
        <a:ext cx="3166102" cy="1078824"/>
      </dsp:txXfrm>
    </dsp:sp>
    <dsp:sp modelId="{98783F6B-A72E-4E1D-812F-5CEBAF88BC23}">
      <dsp:nvSpPr>
        <dsp:cNvPr id="0" name=""/>
        <dsp:cNvSpPr/>
      </dsp:nvSpPr>
      <dsp:spPr>
        <a:xfrm>
          <a:off x="3685212" y="1852755"/>
          <a:ext cx="3282826" cy="119554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1063560"/>
              <a:satOff val="-11946"/>
              <a:lumOff val="-2549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PLAN NACIONAL DEL BUEN VIVIR 2012-2017</a:t>
          </a:r>
          <a:endParaRPr lang="es-ES" sz="2200" kern="1200" dirty="0"/>
        </a:p>
      </dsp:txBody>
      <dsp:txXfrm>
        <a:off x="3743574" y="1911117"/>
        <a:ext cx="3166102" cy="1078824"/>
      </dsp:txXfrm>
    </dsp:sp>
    <dsp:sp modelId="{AA90CD95-3D61-41EE-85B7-AE781FFC0C5D}">
      <dsp:nvSpPr>
        <dsp:cNvPr id="0" name=""/>
        <dsp:cNvSpPr/>
      </dsp:nvSpPr>
      <dsp:spPr>
        <a:xfrm>
          <a:off x="3685212" y="3197747"/>
          <a:ext cx="3282826" cy="119554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2127120"/>
              <a:satOff val="-23891"/>
              <a:lumOff val="-5098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ACUERDOS INTERINSTITUCIONALES</a:t>
          </a:r>
          <a:endParaRPr lang="es-ES" sz="2200" kern="1200" dirty="0"/>
        </a:p>
      </dsp:txBody>
      <dsp:txXfrm>
        <a:off x="3743574" y="3256109"/>
        <a:ext cx="3166102" cy="10788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35671A-EA14-4028-B075-C0C4B1BC36CA}">
      <dsp:nvSpPr>
        <dsp:cNvPr id="0" name=""/>
        <dsp:cNvSpPr/>
      </dsp:nvSpPr>
      <dsp:spPr>
        <a:xfrm>
          <a:off x="5002" y="805571"/>
          <a:ext cx="2356848" cy="235684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FC8762-9231-4DE0-B82B-E3263D3462C9}">
      <dsp:nvSpPr>
        <dsp:cNvPr id="0" name=""/>
        <dsp:cNvSpPr/>
      </dsp:nvSpPr>
      <dsp:spPr>
        <a:xfrm>
          <a:off x="388675" y="2219680"/>
          <a:ext cx="2356848" cy="23568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Dr. José Luis Tamayo</a:t>
          </a:r>
          <a:endParaRPr lang="es-EC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27 de Octubre de 1920</a:t>
          </a:r>
          <a:endParaRPr lang="es-EC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Escuela de Aviación en Quito y Guayaquil</a:t>
          </a:r>
          <a:endParaRPr lang="es-EC" sz="1700" kern="1200" dirty="0"/>
        </a:p>
      </dsp:txBody>
      <dsp:txXfrm>
        <a:off x="457705" y="2288710"/>
        <a:ext cx="2218788" cy="2218788"/>
      </dsp:txXfrm>
    </dsp:sp>
    <dsp:sp modelId="{C173D4D5-8102-4789-8771-6555C4AEF559}">
      <dsp:nvSpPr>
        <dsp:cNvPr id="0" name=""/>
        <dsp:cNvSpPr/>
      </dsp:nvSpPr>
      <dsp:spPr>
        <a:xfrm>
          <a:off x="2815831" y="1700837"/>
          <a:ext cx="453981" cy="5663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/>
        </a:p>
      </dsp:txBody>
      <dsp:txXfrm>
        <a:off x="2815831" y="1814100"/>
        <a:ext cx="317787" cy="339791"/>
      </dsp:txXfrm>
    </dsp:sp>
    <dsp:sp modelId="{B4213C8A-3DF7-405A-9F09-23617CE4B1ED}">
      <dsp:nvSpPr>
        <dsp:cNvPr id="0" name=""/>
        <dsp:cNvSpPr/>
      </dsp:nvSpPr>
      <dsp:spPr>
        <a:xfrm>
          <a:off x="3658939" y="805571"/>
          <a:ext cx="2356848" cy="235684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197BEE-8487-4FD3-8E97-74CF2976B731}">
      <dsp:nvSpPr>
        <dsp:cNvPr id="0" name=""/>
        <dsp:cNvSpPr/>
      </dsp:nvSpPr>
      <dsp:spPr>
        <a:xfrm>
          <a:off x="4042612" y="2219680"/>
          <a:ext cx="2356848" cy="23568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Dr. José María Velasco Ibarra</a:t>
          </a:r>
          <a:endParaRPr lang="es-EC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31 de Diciembre de 1943</a:t>
          </a:r>
          <a:endParaRPr lang="es-EC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Fuerza Aérea Autónomo (tercera rama de las FF.AA.)</a:t>
          </a:r>
          <a:endParaRPr lang="es-EC" sz="1700" kern="1200" dirty="0"/>
        </a:p>
      </dsp:txBody>
      <dsp:txXfrm>
        <a:off x="4111642" y="2288710"/>
        <a:ext cx="2218788" cy="2218788"/>
      </dsp:txXfrm>
    </dsp:sp>
    <dsp:sp modelId="{6B47B341-D1EC-4325-8A1C-7D511F0CE367}">
      <dsp:nvSpPr>
        <dsp:cNvPr id="0" name=""/>
        <dsp:cNvSpPr/>
      </dsp:nvSpPr>
      <dsp:spPr>
        <a:xfrm>
          <a:off x="6469768" y="1700837"/>
          <a:ext cx="453981" cy="5663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/>
        </a:p>
      </dsp:txBody>
      <dsp:txXfrm>
        <a:off x="6469768" y="1814100"/>
        <a:ext cx="317787" cy="339791"/>
      </dsp:txXfrm>
    </dsp:sp>
    <dsp:sp modelId="{A19E34D5-C232-44FB-A518-BD5D6B1557B1}">
      <dsp:nvSpPr>
        <dsp:cNvPr id="0" name=""/>
        <dsp:cNvSpPr/>
      </dsp:nvSpPr>
      <dsp:spPr>
        <a:xfrm>
          <a:off x="7312876" y="805571"/>
          <a:ext cx="2356848" cy="235684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0D3B10-9D80-4913-A054-D3619E076C51}">
      <dsp:nvSpPr>
        <dsp:cNvPr id="0" name=""/>
        <dsp:cNvSpPr/>
      </dsp:nvSpPr>
      <dsp:spPr>
        <a:xfrm>
          <a:off x="7696549" y="2219680"/>
          <a:ext cx="2356848" cy="23568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Adquisición de aeronaves </a:t>
          </a:r>
          <a:endParaRPr lang="es-EC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P-47</a:t>
          </a:r>
          <a:endParaRPr lang="es-EC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AT-6</a:t>
          </a:r>
          <a:endParaRPr lang="es-EC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Douglas C-47</a:t>
          </a:r>
          <a:endParaRPr lang="es-EC" sz="1700" kern="1200" dirty="0"/>
        </a:p>
      </dsp:txBody>
      <dsp:txXfrm>
        <a:off x="7765579" y="2288710"/>
        <a:ext cx="2218788" cy="22187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FC1DD1-7EE6-4263-92F0-7B55D8538E44}">
      <dsp:nvSpPr>
        <dsp:cNvPr id="0" name=""/>
        <dsp:cNvSpPr/>
      </dsp:nvSpPr>
      <dsp:spPr>
        <a:xfrm>
          <a:off x="3518463" y="1280638"/>
          <a:ext cx="422005" cy="1378669"/>
        </a:xfrm>
        <a:custGeom>
          <a:avLst/>
          <a:gdLst/>
          <a:ahLst/>
          <a:cxnLst/>
          <a:rect l="0" t="0" r="0" b="0"/>
          <a:pathLst>
            <a:path>
              <a:moveTo>
                <a:pt x="422005" y="0"/>
              </a:moveTo>
              <a:lnTo>
                <a:pt x="422005" y="1378669"/>
              </a:lnTo>
              <a:lnTo>
                <a:pt x="0" y="137866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C059F7-B4EB-451B-85F3-81F89B409F2F}">
      <dsp:nvSpPr>
        <dsp:cNvPr id="0" name=""/>
        <dsp:cNvSpPr/>
      </dsp:nvSpPr>
      <dsp:spPr>
        <a:xfrm>
          <a:off x="3940468" y="1280638"/>
          <a:ext cx="1657316" cy="27152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16785"/>
              </a:lnTo>
              <a:lnTo>
                <a:pt x="1657316" y="2416785"/>
              </a:lnTo>
              <a:lnTo>
                <a:pt x="1657316" y="271526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9616CB-E07C-438E-AB6C-502AA7C5C42A}">
      <dsp:nvSpPr>
        <dsp:cNvPr id="0" name=""/>
        <dsp:cNvSpPr/>
      </dsp:nvSpPr>
      <dsp:spPr>
        <a:xfrm>
          <a:off x="2283152" y="1280638"/>
          <a:ext cx="1657316" cy="2715260"/>
        </a:xfrm>
        <a:custGeom>
          <a:avLst/>
          <a:gdLst/>
          <a:ahLst/>
          <a:cxnLst/>
          <a:rect l="0" t="0" r="0" b="0"/>
          <a:pathLst>
            <a:path>
              <a:moveTo>
                <a:pt x="1657316" y="0"/>
              </a:moveTo>
              <a:lnTo>
                <a:pt x="1657316" y="2416785"/>
              </a:lnTo>
              <a:lnTo>
                <a:pt x="0" y="2416785"/>
              </a:lnTo>
              <a:lnTo>
                <a:pt x="0" y="271526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2B9DC1-2942-4FC0-B6BE-AD60C9250D3F}">
      <dsp:nvSpPr>
        <dsp:cNvPr id="0" name=""/>
        <dsp:cNvSpPr/>
      </dsp:nvSpPr>
      <dsp:spPr>
        <a:xfrm>
          <a:off x="2705158" y="1460"/>
          <a:ext cx="2470620" cy="12791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8050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FUERZA AÉREA ECUATORIANA</a:t>
          </a:r>
          <a:endParaRPr lang="es-ES" sz="2400" kern="1200" dirty="0"/>
        </a:p>
      </dsp:txBody>
      <dsp:txXfrm>
        <a:off x="2705158" y="1460"/>
        <a:ext cx="2470620" cy="1279177"/>
      </dsp:txXfrm>
    </dsp:sp>
    <dsp:sp modelId="{114592E1-FFB8-475E-A405-9A75BD4C1862}">
      <dsp:nvSpPr>
        <dsp:cNvPr id="0" name=""/>
        <dsp:cNvSpPr/>
      </dsp:nvSpPr>
      <dsp:spPr>
        <a:xfrm>
          <a:off x="3199282" y="996376"/>
          <a:ext cx="2223558" cy="4263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Comandante General de la F.A.E.</a:t>
          </a:r>
          <a:endParaRPr lang="es-ES" sz="1400" kern="1200" dirty="0"/>
        </a:p>
      </dsp:txBody>
      <dsp:txXfrm>
        <a:off x="3199282" y="996376"/>
        <a:ext cx="2223558" cy="426392"/>
      </dsp:txXfrm>
    </dsp:sp>
    <dsp:sp modelId="{53E3E3CC-CDA4-4F65-A45F-E1E8DC626F81}">
      <dsp:nvSpPr>
        <dsp:cNvPr id="0" name=""/>
        <dsp:cNvSpPr/>
      </dsp:nvSpPr>
      <dsp:spPr>
        <a:xfrm>
          <a:off x="1047842" y="3995898"/>
          <a:ext cx="2470620" cy="12791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8050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COMANDO DE OPERACIONES AÉREAS Y DEFENSA</a:t>
          </a:r>
          <a:endParaRPr lang="es-ES" sz="2400" kern="1200" dirty="0"/>
        </a:p>
      </dsp:txBody>
      <dsp:txXfrm>
        <a:off x="1047842" y="3995898"/>
        <a:ext cx="2470620" cy="1279177"/>
      </dsp:txXfrm>
    </dsp:sp>
    <dsp:sp modelId="{6A3D46AD-BBA6-4874-8D75-30661D3EE81A}">
      <dsp:nvSpPr>
        <dsp:cNvPr id="0" name=""/>
        <dsp:cNvSpPr/>
      </dsp:nvSpPr>
      <dsp:spPr>
        <a:xfrm>
          <a:off x="1541966" y="4990814"/>
          <a:ext cx="2223558" cy="4263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7780" rIns="7112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COAD</a:t>
          </a:r>
          <a:endParaRPr lang="es-ES" sz="2800" kern="1200" dirty="0"/>
        </a:p>
      </dsp:txBody>
      <dsp:txXfrm>
        <a:off x="1541966" y="4990814"/>
        <a:ext cx="2223558" cy="426392"/>
      </dsp:txXfrm>
    </dsp:sp>
    <dsp:sp modelId="{D4F0C619-AB06-45BF-974E-60B597614A1B}">
      <dsp:nvSpPr>
        <dsp:cNvPr id="0" name=""/>
        <dsp:cNvSpPr/>
      </dsp:nvSpPr>
      <dsp:spPr>
        <a:xfrm>
          <a:off x="4362474" y="3995898"/>
          <a:ext cx="2470620" cy="12791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8050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COMANDO DE EDUCACIÓN Y DOCTRINA</a:t>
          </a:r>
          <a:endParaRPr lang="es-ES" sz="2400" kern="1200" dirty="0"/>
        </a:p>
      </dsp:txBody>
      <dsp:txXfrm>
        <a:off x="4362474" y="3995898"/>
        <a:ext cx="2470620" cy="1279177"/>
      </dsp:txXfrm>
    </dsp:sp>
    <dsp:sp modelId="{FBCCBE00-4426-4A33-BB0F-EED58BAC7E32}">
      <dsp:nvSpPr>
        <dsp:cNvPr id="0" name=""/>
        <dsp:cNvSpPr/>
      </dsp:nvSpPr>
      <dsp:spPr>
        <a:xfrm>
          <a:off x="4856598" y="4990814"/>
          <a:ext cx="2223558" cy="4263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7780" rIns="7112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COED</a:t>
          </a:r>
          <a:endParaRPr lang="es-ES" sz="2800" kern="1200" dirty="0"/>
        </a:p>
      </dsp:txBody>
      <dsp:txXfrm>
        <a:off x="4856598" y="4990814"/>
        <a:ext cx="2223558" cy="426392"/>
      </dsp:txXfrm>
    </dsp:sp>
    <dsp:sp modelId="{D5BB0DA1-2564-4526-ADC6-B01A2E0A6392}">
      <dsp:nvSpPr>
        <dsp:cNvPr id="0" name=""/>
        <dsp:cNvSpPr/>
      </dsp:nvSpPr>
      <dsp:spPr>
        <a:xfrm>
          <a:off x="1047842" y="2019718"/>
          <a:ext cx="2470620" cy="12791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8050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ESTADO MAYOR GENERAL </a:t>
          </a:r>
          <a:endParaRPr lang="es-ES" sz="2400" kern="1200" dirty="0"/>
        </a:p>
      </dsp:txBody>
      <dsp:txXfrm>
        <a:off x="1047842" y="2019718"/>
        <a:ext cx="2470620" cy="1279177"/>
      </dsp:txXfrm>
    </dsp:sp>
    <dsp:sp modelId="{49A63C74-EEEE-4056-A675-7B5AA9713184}">
      <dsp:nvSpPr>
        <dsp:cNvPr id="0" name=""/>
        <dsp:cNvSpPr/>
      </dsp:nvSpPr>
      <dsp:spPr>
        <a:xfrm>
          <a:off x="1541966" y="3056713"/>
          <a:ext cx="2223558" cy="34223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Nivel Asesor</a:t>
          </a:r>
          <a:endParaRPr lang="es-ES" sz="2000" kern="1200" dirty="0"/>
        </a:p>
      </dsp:txBody>
      <dsp:txXfrm>
        <a:off x="1541966" y="3056713"/>
        <a:ext cx="2223558" cy="34223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70EEF7-D7B4-4577-B829-B7B7CF4B5E40}">
      <dsp:nvSpPr>
        <dsp:cNvPr id="0" name=""/>
        <dsp:cNvSpPr/>
      </dsp:nvSpPr>
      <dsp:spPr>
        <a:xfrm>
          <a:off x="3765919" y="2705894"/>
          <a:ext cx="674525" cy="12852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7262" y="0"/>
              </a:lnTo>
              <a:lnTo>
                <a:pt x="337262" y="1285299"/>
              </a:lnTo>
              <a:lnTo>
                <a:pt x="674525" y="1285299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4066893" y="3312255"/>
        <a:ext cx="72577" cy="72577"/>
      </dsp:txXfrm>
    </dsp:sp>
    <dsp:sp modelId="{804C7011-847A-496D-B1ED-96D7C6FAA8E1}">
      <dsp:nvSpPr>
        <dsp:cNvPr id="0" name=""/>
        <dsp:cNvSpPr/>
      </dsp:nvSpPr>
      <dsp:spPr>
        <a:xfrm>
          <a:off x="3765919" y="2660174"/>
          <a:ext cx="67452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74525" y="45720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4086319" y="2689030"/>
        <a:ext cx="33726" cy="33726"/>
      </dsp:txXfrm>
    </dsp:sp>
    <dsp:sp modelId="{0CEC3A61-2011-4113-B006-379B2C2C06AD}">
      <dsp:nvSpPr>
        <dsp:cNvPr id="0" name=""/>
        <dsp:cNvSpPr/>
      </dsp:nvSpPr>
      <dsp:spPr>
        <a:xfrm>
          <a:off x="3765919" y="1420594"/>
          <a:ext cx="674525" cy="1285299"/>
        </a:xfrm>
        <a:custGeom>
          <a:avLst/>
          <a:gdLst/>
          <a:ahLst/>
          <a:cxnLst/>
          <a:rect l="0" t="0" r="0" b="0"/>
          <a:pathLst>
            <a:path>
              <a:moveTo>
                <a:pt x="0" y="1285299"/>
              </a:moveTo>
              <a:lnTo>
                <a:pt x="337262" y="1285299"/>
              </a:lnTo>
              <a:lnTo>
                <a:pt x="337262" y="0"/>
              </a:lnTo>
              <a:lnTo>
                <a:pt x="674525" y="0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4066893" y="2026955"/>
        <a:ext cx="72577" cy="72577"/>
      </dsp:txXfrm>
    </dsp:sp>
    <dsp:sp modelId="{713BF447-E7AA-4634-A84C-741E18E83335}">
      <dsp:nvSpPr>
        <dsp:cNvPr id="0" name=""/>
        <dsp:cNvSpPr/>
      </dsp:nvSpPr>
      <dsp:spPr>
        <a:xfrm rot="16200000">
          <a:off x="545905" y="2191774"/>
          <a:ext cx="5411788" cy="102823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4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500" kern="1200" dirty="0" smtClean="0"/>
            <a:t>COMANDO DE OPERACIONES AÉRAS Y DEFENSA (COAD)</a:t>
          </a:r>
          <a:endParaRPr lang="es-ES" sz="3500" kern="1200" dirty="0"/>
        </a:p>
      </dsp:txBody>
      <dsp:txXfrm>
        <a:off x="545905" y="2191774"/>
        <a:ext cx="5411788" cy="1028239"/>
      </dsp:txXfrm>
    </dsp:sp>
    <dsp:sp modelId="{47DF7C07-F8AB-4C2E-A9D6-768835461259}">
      <dsp:nvSpPr>
        <dsp:cNvPr id="0" name=""/>
        <dsp:cNvSpPr/>
      </dsp:nvSpPr>
      <dsp:spPr>
        <a:xfrm>
          <a:off x="4440444" y="906474"/>
          <a:ext cx="3372626" cy="102823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6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500" kern="1200" dirty="0" smtClean="0"/>
            <a:t>AVIACIÓN DE COMBATE</a:t>
          </a:r>
          <a:endParaRPr lang="es-ES" sz="3500" kern="1200" dirty="0"/>
        </a:p>
      </dsp:txBody>
      <dsp:txXfrm>
        <a:off x="4440444" y="906474"/>
        <a:ext cx="3372626" cy="1028239"/>
      </dsp:txXfrm>
    </dsp:sp>
    <dsp:sp modelId="{D64EEB12-9E83-4444-A267-F239B24D56FC}">
      <dsp:nvSpPr>
        <dsp:cNvPr id="0" name=""/>
        <dsp:cNvSpPr/>
      </dsp:nvSpPr>
      <dsp:spPr>
        <a:xfrm>
          <a:off x="4440444" y="2191774"/>
          <a:ext cx="3372626" cy="102823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6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500" kern="1200" dirty="0" smtClean="0"/>
            <a:t>AVIACIÓN DE RESCATE</a:t>
          </a:r>
          <a:endParaRPr lang="es-ES" sz="3500" kern="1200" dirty="0"/>
        </a:p>
      </dsp:txBody>
      <dsp:txXfrm>
        <a:off x="4440444" y="2191774"/>
        <a:ext cx="3372626" cy="1028239"/>
      </dsp:txXfrm>
    </dsp:sp>
    <dsp:sp modelId="{D06F2A8B-1640-44E1-9232-5B7ACC0423ED}">
      <dsp:nvSpPr>
        <dsp:cNvPr id="0" name=""/>
        <dsp:cNvSpPr/>
      </dsp:nvSpPr>
      <dsp:spPr>
        <a:xfrm>
          <a:off x="4440444" y="3477073"/>
          <a:ext cx="3372626" cy="102823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6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500" kern="1200" dirty="0" smtClean="0"/>
            <a:t>AVIACIÓN DE TRANSPORTE</a:t>
          </a:r>
          <a:endParaRPr lang="es-ES" sz="3500" kern="1200" dirty="0"/>
        </a:p>
      </dsp:txBody>
      <dsp:txXfrm>
        <a:off x="4440444" y="3477073"/>
        <a:ext cx="3372626" cy="102823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1E84D1-DE79-4DD2-849C-C8E2F0D79277}">
      <dsp:nvSpPr>
        <dsp:cNvPr id="0" name=""/>
        <dsp:cNvSpPr/>
      </dsp:nvSpPr>
      <dsp:spPr>
        <a:xfrm>
          <a:off x="3517407" y="3470"/>
          <a:ext cx="1018856" cy="1018840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B87F9D-3FFF-4F5F-A8EF-7619FFB7D32E}">
      <dsp:nvSpPr>
        <dsp:cNvPr id="0" name=""/>
        <dsp:cNvSpPr/>
      </dsp:nvSpPr>
      <dsp:spPr>
        <a:xfrm>
          <a:off x="2524097" y="39129"/>
          <a:ext cx="1252983" cy="94750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C29D63-10B8-4E7B-AAC0-F33425945BBD}">
      <dsp:nvSpPr>
        <dsp:cNvPr id="0" name=""/>
        <dsp:cNvSpPr/>
      </dsp:nvSpPr>
      <dsp:spPr>
        <a:xfrm>
          <a:off x="3629512" y="115572"/>
          <a:ext cx="794647" cy="79463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Base Aérea Mariscal Sucre</a:t>
          </a:r>
          <a:endParaRPr lang="es-ES" sz="1000" kern="1200" dirty="0"/>
        </a:p>
      </dsp:txBody>
      <dsp:txXfrm>
        <a:off x="3745885" y="231944"/>
        <a:ext cx="561901" cy="561891"/>
      </dsp:txXfrm>
    </dsp:sp>
    <dsp:sp modelId="{C82C0589-B3C5-4AD0-BC33-479B1C15767F}">
      <dsp:nvSpPr>
        <dsp:cNvPr id="0" name=""/>
        <dsp:cNvSpPr/>
      </dsp:nvSpPr>
      <dsp:spPr>
        <a:xfrm>
          <a:off x="3925551" y="1174237"/>
          <a:ext cx="202569" cy="202569"/>
        </a:xfrm>
        <a:prstGeom prst="flowChartConnector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21EDD5-D3BA-476B-AB57-1B487CF20871}">
      <dsp:nvSpPr>
        <dsp:cNvPr id="0" name=""/>
        <dsp:cNvSpPr/>
      </dsp:nvSpPr>
      <dsp:spPr>
        <a:xfrm>
          <a:off x="3517407" y="1528733"/>
          <a:ext cx="1018856" cy="1018840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1E7420-E21A-4EEE-86E7-65BED7708733}">
      <dsp:nvSpPr>
        <dsp:cNvPr id="0" name=""/>
        <dsp:cNvSpPr/>
      </dsp:nvSpPr>
      <dsp:spPr>
        <a:xfrm>
          <a:off x="4276591" y="1564391"/>
          <a:ext cx="1252983" cy="94750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ABDC41-BF79-4620-A3E5-8724F35A3DD6}">
      <dsp:nvSpPr>
        <dsp:cNvPr id="0" name=""/>
        <dsp:cNvSpPr/>
      </dsp:nvSpPr>
      <dsp:spPr>
        <a:xfrm>
          <a:off x="3629512" y="1640835"/>
          <a:ext cx="794647" cy="79463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Avión Anfibio Catalina</a:t>
          </a:r>
          <a:endParaRPr lang="es-ES" sz="1000" kern="1200" dirty="0"/>
        </a:p>
      </dsp:txBody>
      <dsp:txXfrm>
        <a:off x="3745885" y="1757207"/>
        <a:ext cx="561901" cy="561891"/>
      </dsp:txXfrm>
    </dsp:sp>
    <dsp:sp modelId="{86608422-C3B7-41D9-942C-0E8A7DC0A458}">
      <dsp:nvSpPr>
        <dsp:cNvPr id="0" name=""/>
        <dsp:cNvSpPr/>
      </dsp:nvSpPr>
      <dsp:spPr>
        <a:xfrm>
          <a:off x="3925551" y="2699499"/>
          <a:ext cx="202569" cy="202569"/>
        </a:xfrm>
        <a:prstGeom prst="flowChartConnector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3FBCBE-A617-43C0-92A2-DB58DAFDD497}">
      <dsp:nvSpPr>
        <dsp:cNvPr id="0" name=""/>
        <dsp:cNvSpPr/>
      </dsp:nvSpPr>
      <dsp:spPr>
        <a:xfrm>
          <a:off x="3517407" y="3053995"/>
          <a:ext cx="1018856" cy="1018840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EF1E37-8B7B-4DF6-A805-741DE4B74D97}">
      <dsp:nvSpPr>
        <dsp:cNvPr id="0" name=""/>
        <dsp:cNvSpPr/>
      </dsp:nvSpPr>
      <dsp:spPr>
        <a:xfrm>
          <a:off x="2524097" y="3089654"/>
          <a:ext cx="1252983" cy="947506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F0E7A8-C959-4A91-B812-211DEB56D4F6}">
      <dsp:nvSpPr>
        <dsp:cNvPr id="0" name=""/>
        <dsp:cNvSpPr/>
      </dsp:nvSpPr>
      <dsp:spPr>
        <a:xfrm>
          <a:off x="3629512" y="3166098"/>
          <a:ext cx="794647" cy="79463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Avión </a:t>
          </a:r>
          <a:r>
            <a:rPr lang="es-ES" sz="1000" kern="1200" dirty="0" err="1" smtClean="0"/>
            <a:t>Avro</a:t>
          </a:r>
          <a:r>
            <a:rPr lang="es-ES" sz="1000" kern="1200" dirty="0" smtClean="0"/>
            <a:t> </a:t>
          </a:r>
          <a:endParaRPr lang="es-ES" sz="1000" kern="1200" dirty="0"/>
        </a:p>
      </dsp:txBody>
      <dsp:txXfrm>
        <a:off x="3745885" y="3282470"/>
        <a:ext cx="561901" cy="561891"/>
      </dsp:txXfrm>
    </dsp:sp>
    <dsp:sp modelId="{2C7AC4A4-023F-4601-9112-806D2301E9B1}">
      <dsp:nvSpPr>
        <dsp:cNvPr id="0" name=""/>
        <dsp:cNvSpPr/>
      </dsp:nvSpPr>
      <dsp:spPr>
        <a:xfrm>
          <a:off x="3925551" y="4224762"/>
          <a:ext cx="202569" cy="202569"/>
        </a:xfrm>
        <a:prstGeom prst="flowChartConnector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E0A266-6742-43C5-A437-C0C5311063C0}">
      <dsp:nvSpPr>
        <dsp:cNvPr id="0" name=""/>
        <dsp:cNvSpPr/>
      </dsp:nvSpPr>
      <dsp:spPr>
        <a:xfrm>
          <a:off x="3517407" y="4579258"/>
          <a:ext cx="1018856" cy="1018840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8ED227-AFCB-4281-8F0F-3FDE8B34E75A}">
      <dsp:nvSpPr>
        <dsp:cNvPr id="0" name=""/>
        <dsp:cNvSpPr/>
      </dsp:nvSpPr>
      <dsp:spPr>
        <a:xfrm>
          <a:off x="4276591" y="4614917"/>
          <a:ext cx="1252983" cy="947506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22EA5E-32D7-4828-BAE7-7D6437B9EB82}">
      <dsp:nvSpPr>
        <dsp:cNvPr id="0" name=""/>
        <dsp:cNvSpPr/>
      </dsp:nvSpPr>
      <dsp:spPr>
        <a:xfrm>
          <a:off x="3629512" y="4691361"/>
          <a:ext cx="794647" cy="79463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Avión Hércules C-130</a:t>
          </a:r>
          <a:endParaRPr lang="es-ES" sz="1000" kern="1200" dirty="0"/>
        </a:p>
      </dsp:txBody>
      <dsp:txXfrm>
        <a:off x="3745885" y="4807733"/>
        <a:ext cx="561901" cy="56189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ABEF58-4238-4B7D-8AED-979AD7080F71}">
      <dsp:nvSpPr>
        <dsp:cNvPr id="0" name=""/>
        <dsp:cNvSpPr/>
      </dsp:nvSpPr>
      <dsp:spPr>
        <a:xfrm>
          <a:off x="3386655" y="3985"/>
          <a:ext cx="1354688" cy="1354666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1E2822-073E-4BC8-A1EB-BC8062B108D9}">
      <dsp:nvSpPr>
        <dsp:cNvPr id="0" name=""/>
        <dsp:cNvSpPr/>
      </dsp:nvSpPr>
      <dsp:spPr>
        <a:xfrm>
          <a:off x="2065934" y="51397"/>
          <a:ext cx="1665987" cy="125981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9F6FD1-2D7C-48CC-8F6A-F87FCCB3D6D9}">
      <dsp:nvSpPr>
        <dsp:cNvPr id="0" name=""/>
        <dsp:cNvSpPr/>
      </dsp:nvSpPr>
      <dsp:spPr>
        <a:xfrm>
          <a:off x="3535711" y="153038"/>
          <a:ext cx="1056577" cy="1056560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 smtClean="0"/>
            <a:t>Sabreliner</a:t>
          </a:r>
          <a:endParaRPr lang="es-ES" sz="1400" kern="1200" dirty="0"/>
        </a:p>
      </dsp:txBody>
      <dsp:txXfrm>
        <a:off x="3690443" y="307768"/>
        <a:ext cx="747113" cy="747100"/>
      </dsp:txXfrm>
    </dsp:sp>
    <dsp:sp modelId="{7AE63731-B00F-40E0-8B60-915141BECECB}">
      <dsp:nvSpPr>
        <dsp:cNvPr id="0" name=""/>
        <dsp:cNvSpPr/>
      </dsp:nvSpPr>
      <dsp:spPr>
        <a:xfrm>
          <a:off x="3929330" y="1560656"/>
          <a:ext cx="269339" cy="269339"/>
        </a:xfrm>
        <a:prstGeom prst="flowChartConnector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95F578-7017-4DA0-A982-B67F5B7A132B}">
      <dsp:nvSpPr>
        <dsp:cNvPr id="0" name=""/>
        <dsp:cNvSpPr/>
      </dsp:nvSpPr>
      <dsp:spPr>
        <a:xfrm>
          <a:off x="3386655" y="2032000"/>
          <a:ext cx="1354688" cy="1354666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CFF5B9-EC59-4872-ABFE-C873BB96266B}">
      <dsp:nvSpPr>
        <dsp:cNvPr id="0" name=""/>
        <dsp:cNvSpPr/>
      </dsp:nvSpPr>
      <dsp:spPr>
        <a:xfrm>
          <a:off x="4396078" y="2079412"/>
          <a:ext cx="1665987" cy="1259819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5764AC-9C64-4808-9A8B-4A81926DE3EC}">
      <dsp:nvSpPr>
        <dsp:cNvPr id="0" name=""/>
        <dsp:cNvSpPr/>
      </dsp:nvSpPr>
      <dsp:spPr>
        <a:xfrm>
          <a:off x="3535711" y="2181053"/>
          <a:ext cx="1056577" cy="1056560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Boeing 737</a:t>
          </a:r>
          <a:endParaRPr lang="es-ES" sz="1400" kern="1200" dirty="0"/>
        </a:p>
      </dsp:txBody>
      <dsp:txXfrm>
        <a:off x="3690443" y="2335783"/>
        <a:ext cx="747113" cy="747100"/>
      </dsp:txXfrm>
    </dsp:sp>
    <dsp:sp modelId="{12BF2F22-87EF-4750-8D6E-8BA0932B57DD}">
      <dsp:nvSpPr>
        <dsp:cNvPr id="0" name=""/>
        <dsp:cNvSpPr/>
      </dsp:nvSpPr>
      <dsp:spPr>
        <a:xfrm>
          <a:off x="3929330" y="3588671"/>
          <a:ext cx="269339" cy="269339"/>
        </a:xfrm>
        <a:prstGeom prst="flowChartConnector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05781C-6FFB-43A9-87D7-DA5F8983E5D2}">
      <dsp:nvSpPr>
        <dsp:cNvPr id="0" name=""/>
        <dsp:cNvSpPr/>
      </dsp:nvSpPr>
      <dsp:spPr>
        <a:xfrm>
          <a:off x="3386655" y="4060015"/>
          <a:ext cx="1354688" cy="1354666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083403-D79E-4C67-805E-E8CA06BA779A}">
      <dsp:nvSpPr>
        <dsp:cNvPr id="0" name=""/>
        <dsp:cNvSpPr/>
      </dsp:nvSpPr>
      <dsp:spPr>
        <a:xfrm>
          <a:off x="2065934" y="4107427"/>
          <a:ext cx="1665987" cy="1259819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B142DB-DB3D-41A7-80CE-A087E8A9AD97}">
      <dsp:nvSpPr>
        <dsp:cNvPr id="0" name=""/>
        <dsp:cNvSpPr/>
      </dsp:nvSpPr>
      <dsp:spPr>
        <a:xfrm>
          <a:off x="3535711" y="4209068"/>
          <a:ext cx="1056577" cy="1056560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Twin Otter</a:t>
          </a:r>
          <a:endParaRPr lang="es-ES" sz="1400" kern="1200" dirty="0"/>
        </a:p>
      </dsp:txBody>
      <dsp:txXfrm>
        <a:off x="3690443" y="4363798"/>
        <a:ext cx="747113" cy="7471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1CCF43-1190-442C-9F40-A18D50975E0D}">
      <dsp:nvSpPr>
        <dsp:cNvPr id="0" name=""/>
        <dsp:cNvSpPr/>
      </dsp:nvSpPr>
      <dsp:spPr>
        <a:xfrm>
          <a:off x="4126113" y="1389551"/>
          <a:ext cx="1152548" cy="833167"/>
        </a:xfrm>
        <a:custGeom>
          <a:avLst/>
          <a:gdLst/>
          <a:ahLst/>
          <a:cxnLst/>
          <a:rect l="0" t="0" r="0" b="0"/>
          <a:pathLst>
            <a:path>
              <a:moveTo>
                <a:pt x="1152548" y="0"/>
              </a:moveTo>
              <a:lnTo>
                <a:pt x="1152548" y="833167"/>
              </a:lnTo>
              <a:lnTo>
                <a:pt x="0" y="83316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392130-7271-445E-99EE-C3397C16BE64}">
      <dsp:nvSpPr>
        <dsp:cNvPr id="0" name=""/>
        <dsp:cNvSpPr/>
      </dsp:nvSpPr>
      <dsp:spPr>
        <a:xfrm>
          <a:off x="5278662" y="1389551"/>
          <a:ext cx="3360443" cy="25550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3438"/>
              </a:lnTo>
              <a:lnTo>
                <a:pt x="3360443" y="2263438"/>
              </a:lnTo>
              <a:lnTo>
                <a:pt x="3360443" y="255504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443816-B066-48D5-96D3-96A594ED9BD6}">
      <dsp:nvSpPr>
        <dsp:cNvPr id="0" name=""/>
        <dsp:cNvSpPr/>
      </dsp:nvSpPr>
      <dsp:spPr>
        <a:xfrm>
          <a:off x="5232941" y="1389551"/>
          <a:ext cx="91440" cy="255504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5504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9F6135-ECAD-4F64-830E-EE680BBF9C68}">
      <dsp:nvSpPr>
        <dsp:cNvPr id="0" name=""/>
        <dsp:cNvSpPr/>
      </dsp:nvSpPr>
      <dsp:spPr>
        <a:xfrm>
          <a:off x="1918218" y="1389551"/>
          <a:ext cx="3360443" cy="2555047"/>
        </a:xfrm>
        <a:custGeom>
          <a:avLst/>
          <a:gdLst/>
          <a:ahLst/>
          <a:cxnLst/>
          <a:rect l="0" t="0" r="0" b="0"/>
          <a:pathLst>
            <a:path>
              <a:moveTo>
                <a:pt x="3360443" y="0"/>
              </a:moveTo>
              <a:lnTo>
                <a:pt x="3360443" y="2263438"/>
              </a:lnTo>
              <a:lnTo>
                <a:pt x="0" y="2263438"/>
              </a:lnTo>
              <a:lnTo>
                <a:pt x="0" y="255504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CAE9D4-4755-4ED8-8346-CEB4D43FD8A3}">
      <dsp:nvSpPr>
        <dsp:cNvPr id="0" name=""/>
        <dsp:cNvSpPr/>
      </dsp:nvSpPr>
      <dsp:spPr>
        <a:xfrm>
          <a:off x="4584355" y="938"/>
          <a:ext cx="1388612" cy="1388612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6B8A19-4D4E-4684-9914-4E569C4379B9}">
      <dsp:nvSpPr>
        <dsp:cNvPr id="0" name=""/>
        <dsp:cNvSpPr/>
      </dsp:nvSpPr>
      <dsp:spPr>
        <a:xfrm>
          <a:off x="4584355" y="938"/>
          <a:ext cx="1388612" cy="1388612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44A905-E0BA-4411-BB46-25C251C1BE55}">
      <dsp:nvSpPr>
        <dsp:cNvPr id="0" name=""/>
        <dsp:cNvSpPr/>
      </dsp:nvSpPr>
      <dsp:spPr>
        <a:xfrm>
          <a:off x="3890049" y="250888"/>
          <a:ext cx="2777225" cy="888712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ALA DE TRANSPORTES</a:t>
          </a:r>
          <a:endParaRPr lang="es-ES" sz="2500" kern="1200" dirty="0"/>
        </a:p>
      </dsp:txBody>
      <dsp:txXfrm>
        <a:off x="3890049" y="250888"/>
        <a:ext cx="2777225" cy="888712"/>
      </dsp:txXfrm>
    </dsp:sp>
    <dsp:sp modelId="{A48EA33E-2279-4A3E-BF48-A62356BBC91B}">
      <dsp:nvSpPr>
        <dsp:cNvPr id="0" name=""/>
        <dsp:cNvSpPr/>
      </dsp:nvSpPr>
      <dsp:spPr>
        <a:xfrm>
          <a:off x="1223912" y="3944598"/>
          <a:ext cx="1388612" cy="1388612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79002C-F7E6-4293-B289-EFF6C2A2259E}">
      <dsp:nvSpPr>
        <dsp:cNvPr id="0" name=""/>
        <dsp:cNvSpPr/>
      </dsp:nvSpPr>
      <dsp:spPr>
        <a:xfrm>
          <a:off x="1223912" y="3944598"/>
          <a:ext cx="1388612" cy="1388612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995165-93E2-4EB7-9633-F16EE6A007AD}">
      <dsp:nvSpPr>
        <dsp:cNvPr id="0" name=""/>
        <dsp:cNvSpPr/>
      </dsp:nvSpPr>
      <dsp:spPr>
        <a:xfrm>
          <a:off x="529605" y="4194549"/>
          <a:ext cx="2777225" cy="888712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Escuadrón Aviación Pesada</a:t>
          </a:r>
          <a:endParaRPr lang="es-ES" sz="2500" kern="1200" dirty="0"/>
        </a:p>
      </dsp:txBody>
      <dsp:txXfrm>
        <a:off x="529605" y="4194549"/>
        <a:ext cx="2777225" cy="888712"/>
      </dsp:txXfrm>
    </dsp:sp>
    <dsp:sp modelId="{1D1ABC31-03AC-42E4-A14A-8A3B6422F0FE}">
      <dsp:nvSpPr>
        <dsp:cNvPr id="0" name=""/>
        <dsp:cNvSpPr/>
      </dsp:nvSpPr>
      <dsp:spPr>
        <a:xfrm>
          <a:off x="4584355" y="3944598"/>
          <a:ext cx="1388612" cy="1388612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E6A6F4-AFCF-4EF8-B16B-2F71D9EA365D}">
      <dsp:nvSpPr>
        <dsp:cNvPr id="0" name=""/>
        <dsp:cNvSpPr/>
      </dsp:nvSpPr>
      <dsp:spPr>
        <a:xfrm>
          <a:off x="4584355" y="3944598"/>
          <a:ext cx="1388612" cy="1388612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D0A03E-F616-4619-BC06-C4CCF385F97B}">
      <dsp:nvSpPr>
        <dsp:cNvPr id="0" name=""/>
        <dsp:cNvSpPr/>
      </dsp:nvSpPr>
      <dsp:spPr>
        <a:xfrm>
          <a:off x="3890049" y="4194549"/>
          <a:ext cx="2777225" cy="888712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Escuadrón Aviación Mediana</a:t>
          </a:r>
          <a:endParaRPr lang="es-ES" sz="2500" kern="1200" dirty="0"/>
        </a:p>
      </dsp:txBody>
      <dsp:txXfrm>
        <a:off x="3890049" y="4194549"/>
        <a:ext cx="2777225" cy="888712"/>
      </dsp:txXfrm>
    </dsp:sp>
    <dsp:sp modelId="{9AC1084E-1BE0-4E7A-8897-5C0344BA0A33}">
      <dsp:nvSpPr>
        <dsp:cNvPr id="0" name=""/>
        <dsp:cNvSpPr/>
      </dsp:nvSpPr>
      <dsp:spPr>
        <a:xfrm>
          <a:off x="7944798" y="3944598"/>
          <a:ext cx="1388612" cy="1388612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07958B-5942-4B66-AD0D-CAAE5FF0E8B7}">
      <dsp:nvSpPr>
        <dsp:cNvPr id="0" name=""/>
        <dsp:cNvSpPr/>
      </dsp:nvSpPr>
      <dsp:spPr>
        <a:xfrm>
          <a:off x="7944798" y="3944598"/>
          <a:ext cx="1388612" cy="1388612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B00403-4F93-41EF-A611-333820071C5A}">
      <dsp:nvSpPr>
        <dsp:cNvPr id="0" name=""/>
        <dsp:cNvSpPr/>
      </dsp:nvSpPr>
      <dsp:spPr>
        <a:xfrm>
          <a:off x="7250492" y="4194549"/>
          <a:ext cx="2777225" cy="888712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Escuadrón Aviación Liviana</a:t>
          </a:r>
          <a:endParaRPr lang="es-ES" sz="2500" kern="1200" dirty="0"/>
        </a:p>
      </dsp:txBody>
      <dsp:txXfrm>
        <a:off x="7250492" y="4194549"/>
        <a:ext cx="2777225" cy="888712"/>
      </dsp:txXfrm>
    </dsp:sp>
    <dsp:sp modelId="{51DACF12-8F57-4614-8E73-D348C4EDFF1D}">
      <dsp:nvSpPr>
        <dsp:cNvPr id="0" name=""/>
        <dsp:cNvSpPr/>
      </dsp:nvSpPr>
      <dsp:spPr>
        <a:xfrm>
          <a:off x="2904133" y="1972768"/>
          <a:ext cx="1388612" cy="1388612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D56295-9D02-4A9C-90A8-9D87F96E4B91}">
      <dsp:nvSpPr>
        <dsp:cNvPr id="0" name=""/>
        <dsp:cNvSpPr/>
      </dsp:nvSpPr>
      <dsp:spPr>
        <a:xfrm>
          <a:off x="2904133" y="1972768"/>
          <a:ext cx="1388612" cy="1388612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020AE5-3A2F-4988-B644-D5E670BAA832}">
      <dsp:nvSpPr>
        <dsp:cNvPr id="0" name=""/>
        <dsp:cNvSpPr/>
      </dsp:nvSpPr>
      <dsp:spPr>
        <a:xfrm>
          <a:off x="2209827" y="2222718"/>
          <a:ext cx="2777225" cy="888712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Comunicación Social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Asesoría </a:t>
          </a:r>
          <a:endParaRPr lang="es-ES" sz="2500" kern="1200" dirty="0"/>
        </a:p>
      </dsp:txBody>
      <dsp:txXfrm>
        <a:off x="2209827" y="2222718"/>
        <a:ext cx="2777225" cy="88871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0C89AA-2618-4AB5-9C6C-96245F32842D}">
      <dsp:nvSpPr>
        <dsp:cNvPr id="0" name=""/>
        <dsp:cNvSpPr/>
      </dsp:nvSpPr>
      <dsp:spPr>
        <a:xfrm>
          <a:off x="4035383" y="718451"/>
          <a:ext cx="5124352" cy="5124352"/>
        </a:xfrm>
        <a:prstGeom prst="blockArc">
          <a:avLst>
            <a:gd name="adj1" fmla="val 10800000"/>
            <a:gd name="adj2" fmla="val 16200000"/>
            <a:gd name="adj3" fmla="val 4640"/>
          </a:avLst>
        </a:prstGeom>
        <a:gradFill rotWithShape="0">
          <a:gsLst>
            <a:gs pos="0">
              <a:schemeClr val="accent2">
                <a:hueOff val="39038"/>
                <a:satOff val="-26876"/>
                <a:lumOff val="-6863"/>
                <a:alphaOff val="0"/>
                <a:shade val="85000"/>
                <a:satMod val="130000"/>
              </a:schemeClr>
            </a:gs>
            <a:gs pos="34000">
              <a:schemeClr val="accent2">
                <a:hueOff val="39038"/>
                <a:satOff val="-26876"/>
                <a:lumOff val="-6863"/>
                <a:alphaOff val="0"/>
                <a:shade val="87000"/>
                <a:satMod val="125000"/>
              </a:schemeClr>
            </a:gs>
            <a:gs pos="70000">
              <a:schemeClr val="accent2">
                <a:hueOff val="39038"/>
                <a:satOff val="-26876"/>
                <a:lumOff val="-6863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39038"/>
                <a:satOff val="-26876"/>
                <a:lumOff val="-6863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85670F-452C-4A64-8FC8-F403CBC1B2DA}">
      <dsp:nvSpPr>
        <dsp:cNvPr id="0" name=""/>
        <dsp:cNvSpPr/>
      </dsp:nvSpPr>
      <dsp:spPr>
        <a:xfrm>
          <a:off x="4034431" y="649406"/>
          <a:ext cx="5124352" cy="5124352"/>
        </a:xfrm>
        <a:prstGeom prst="blockArc">
          <a:avLst>
            <a:gd name="adj1" fmla="val 5363142"/>
            <a:gd name="adj2" fmla="val 10705149"/>
            <a:gd name="adj3" fmla="val 4640"/>
          </a:avLst>
        </a:prstGeom>
        <a:gradFill rotWithShape="0">
          <a:gsLst>
            <a:gs pos="0">
              <a:schemeClr val="accent2">
                <a:hueOff val="26025"/>
                <a:satOff val="-17917"/>
                <a:lumOff val="-4575"/>
                <a:alphaOff val="0"/>
                <a:shade val="85000"/>
                <a:satMod val="130000"/>
              </a:schemeClr>
            </a:gs>
            <a:gs pos="34000">
              <a:schemeClr val="accent2">
                <a:hueOff val="26025"/>
                <a:satOff val="-17917"/>
                <a:lumOff val="-4575"/>
                <a:alphaOff val="0"/>
                <a:shade val="87000"/>
                <a:satMod val="125000"/>
              </a:schemeClr>
            </a:gs>
            <a:gs pos="70000">
              <a:schemeClr val="accent2">
                <a:hueOff val="26025"/>
                <a:satOff val="-17917"/>
                <a:lumOff val="-4575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26025"/>
                <a:satOff val="-17917"/>
                <a:lumOff val="-4575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300229-306A-4A76-A8C1-1DFF78E9B3D9}">
      <dsp:nvSpPr>
        <dsp:cNvPr id="0" name=""/>
        <dsp:cNvSpPr/>
      </dsp:nvSpPr>
      <dsp:spPr>
        <a:xfrm>
          <a:off x="4036337" y="649387"/>
          <a:ext cx="5124352" cy="5124352"/>
        </a:xfrm>
        <a:prstGeom prst="blockArc">
          <a:avLst>
            <a:gd name="adj1" fmla="val 94878"/>
            <a:gd name="adj2" fmla="val 5365760"/>
            <a:gd name="adj3" fmla="val 4640"/>
          </a:avLst>
        </a:prstGeom>
        <a:gradFill rotWithShape="0">
          <a:gsLst>
            <a:gs pos="0">
              <a:schemeClr val="accent2">
                <a:hueOff val="13013"/>
                <a:satOff val="-8959"/>
                <a:lumOff val="-2288"/>
                <a:alphaOff val="0"/>
                <a:shade val="85000"/>
                <a:satMod val="130000"/>
              </a:schemeClr>
            </a:gs>
            <a:gs pos="34000">
              <a:schemeClr val="accent2">
                <a:hueOff val="13013"/>
                <a:satOff val="-8959"/>
                <a:lumOff val="-2288"/>
                <a:alphaOff val="0"/>
                <a:shade val="87000"/>
                <a:satMod val="125000"/>
              </a:schemeClr>
            </a:gs>
            <a:gs pos="70000">
              <a:schemeClr val="accent2">
                <a:hueOff val="13013"/>
                <a:satOff val="-8959"/>
                <a:lumOff val="-2288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13013"/>
                <a:satOff val="-8959"/>
                <a:lumOff val="-2288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649818-68F6-40A7-91E7-627878B4D968}">
      <dsp:nvSpPr>
        <dsp:cNvPr id="0" name=""/>
        <dsp:cNvSpPr/>
      </dsp:nvSpPr>
      <dsp:spPr>
        <a:xfrm>
          <a:off x="4035383" y="718451"/>
          <a:ext cx="5124352" cy="5124352"/>
        </a:xfrm>
        <a:prstGeom prst="blockArc">
          <a:avLst>
            <a:gd name="adj1" fmla="val 16200000"/>
            <a:gd name="adj2" fmla="val 0"/>
            <a:gd name="adj3" fmla="val 46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DC56D5-EC28-4D7E-87CE-47A68F14E15F}">
      <dsp:nvSpPr>
        <dsp:cNvPr id="0" name=""/>
        <dsp:cNvSpPr/>
      </dsp:nvSpPr>
      <dsp:spPr>
        <a:xfrm>
          <a:off x="5418129" y="2101196"/>
          <a:ext cx="2358860" cy="235886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ANÁLISIS IMPACTO ECONÓMICO Y SOCIAL – PROPUESTA ESTRATÉGICA</a:t>
          </a:r>
          <a:endParaRPr lang="es-ES" sz="1900" kern="1200" dirty="0"/>
        </a:p>
      </dsp:txBody>
      <dsp:txXfrm>
        <a:off x="5763576" y="2446643"/>
        <a:ext cx="1667966" cy="1667966"/>
      </dsp:txXfrm>
    </dsp:sp>
    <dsp:sp modelId="{CD4EA9EB-6FD1-4874-8633-008ED19973C8}">
      <dsp:nvSpPr>
        <dsp:cNvPr id="0" name=""/>
        <dsp:cNvSpPr/>
      </dsp:nvSpPr>
      <dsp:spPr>
        <a:xfrm>
          <a:off x="5746538" y="95650"/>
          <a:ext cx="1702043" cy="136448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ESTUDIO DE LA ZONA “CANTÓN ISABELA”</a:t>
          </a:r>
          <a:endParaRPr lang="es-ES" sz="1100" kern="1200" dirty="0"/>
        </a:p>
      </dsp:txBody>
      <dsp:txXfrm>
        <a:off x="5995796" y="295474"/>
        <a:ext cx="1203527" cy="964839"/>
      </dsp:txXfrm>
    </dsp:sp>
    <dsp:sp modelId="{A0BBB0D2-26B0-49EC-94D1-D4CABD81C1EB}">
      <dsp:nvSpPr>
        <dsp:cNvPr id="0" name=""/>
        <dsp:cNvSpPr/>
      </dsp:nvSpPr>
      <dsp:spPr>
        <a:xfrm>
          <a:off x="8236499" y="2512875"/>
          <a:ext cx="1727587" cy="1535502"/>
        </a:xfrm>
        <a:prstGeom prst="ellipse">
          <a:avLst/>
        </a:prstGeom>
        <a:gradFill rotWithShape="0">
          <a:gsLst>
            <a:gs pos="0">
              <a:schemeClr val="accent2">
                <a:hueOff val="13013"/>
                <a:satOff val="-8959"/>
                <a:lumOff val="-2288"/>
                <a:alphaOff val="0"/>
                <a:shade val="85000"/>
                <a:satMod val="130000"/>
              </a:schemeClr>
            </a:gs>
            <a:gs pos="34000">
              <a:schemeClr val="accent2">
                <a:hueOff val="13013"/>
                <a:satOff val="-8959"/>
                <a:lumOff val="-2288"/>
                <a:alphaOff val="0"/>
                <a:shade val="87000"/>
                <a:satMod val="125000"/>
              </a:schemeClr>
            </a:gs>
            <a:gs pos="70000">
              <a:schemeClr val="accent2">
                <a:hueOff val="13013"/>
                <a:satOff val="-8959"/>
                <a:lumOff val="-2288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13013"/>
                <a:satOff val="-8959"/>
                <a:lumOff val="-2288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FACTORES EXTERNOS</a:t>
          </a:r>
          <a:endParaRPr lang="es-ES" sz="2000" kern="1200" dirty="0"/>
        </a:p>
      </dsp:txBody>
      <dsp:txXfrm>
        <a:off x="8489498" y="2737744"/>
        <a:ext cx="1221589" cy="1085764"/>
      </dsp:txXfrm>
    </dsp:sp>
    <dsp:sp modelId="{1036E16D-6FE8-4E6B-B896-A4E680D10FFD}">
      <dsp:nvSpPr>
        <dsp:cNvPr id="0" name=""/>
        <dsp:cNvSpPr/>
      </dsp:nvSpPr>
      <dsp:spPr>
        <a:xfrm>
          <a:off x="5797838" y="4933591"/>
          <a:ext cx="1651202" cy="1561162"/>
        </a:xfrm>
        <a:prstGeom prst="ellipse">
          <a:avLst/>
        </a:prstGeom>
        <a:gradFill rotWithShape="0">
          <a:gsLst>
            <a:gs pos="0">
              <a:schemeClr val="accent2">
                <a:hueOff val="26025"/>
                <a:satOff val="-17917"/>
                <a:lumOff val="-4575"/>
                <a:alphaOff val="0"/>
                <a:shade val="85000"/>
                <a:satMod val="130000"/>
              </a:schemeClr>
            </a:gs>
            <a:gs pos="34000">
              <a:schemeClr val="accent2">
                <a:hueOff val="26025"/>
                <a:satOff val="-17917"/>
                <a:lumOff val="-4575"/>
                <a:alphaOff val="0"/>
                <a:shade val="87000"/>
                <a:satMod val="125000"/>
              </a:schemeClr>
            </a:gs>
            <a:gs pos="70000">
              <a:schemeClr val="accent2">
                <a:hueOff val="26025"/>
                <a:satOff val="-17917"/>
                <a:lumOff val="-4575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26025"/>
                <a:satOff val="-17917"/>
                <a:lumOff val="-4575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FACTORES INTERNOS</a:t>
          </a:r>
          <a:endParaRPr lang="es-ES" sz="2000" kern="1200" dirty="0"/>
        </a:p>
      </dsp:txBody>
      <dsp:txXfrm>
        <a:off x="6039651" y="5162218"/>
        <a:ext cx="1167576" cy="1103908"/>
      </dsp:txXfrm>
    </dsp:sp>
    <dsp:sp modelId="{7455AD3F-AFD9-4D3F-812F-D1ECF461E0B7}">
      <dsp:nvSpPr>
        <dsp:cNvPr id="0" name=""/>
        <dsp:cNvSpPr/>
      </dsp:nvSpPr>
      <dsp:spPr>
        <a:xfrm>
          <a:off x="3199256" y="2314467"/>
          <a:ext cx="1791141" cy="1932319"/>
        </a:xfrm>
        <a:prstGeom prst="ellipse">
          <a:avLst/>
        </a:prstGeom>
        <a:gradFill rotWithShape="0">
          <a:gsLst>
            <a:gs pos="0">
              <a:schemeClr val="accent2">
                <a:hueOff val="39038"/>
                <a:satOff val="-26876"/>
                <a:lumOff val="-6863"/>
                <a:alphaOff val="0"/>
                <a:shade val="85000"/>
                <a:satMod val="130000"/>
              </a:schemeClr>
            </a:gs>
            <a:gs pos="34000">
              <a:schemeClr val="accent2">
                <a:hueOff val="39038"/>
                <a:satOff val="-26876"/>
                <a:lumOff val="-6863"/>
                <a:alphaOff val="0"/>
                <a:shade val="87000"/>
                <a:satMod val="125000"/>
              </a:schemeClr>
            </a:gs>
            <a:gs pos="70000">
              <a:schemeClr val="accent2">
                <a:hueOff val="39038"/>
                <a:satOff val="-26876"/>
                <a:lumOff val="-6863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39038"/>
                <a:satOff val="-26876"/>
                <a:lumOff val="-6863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ANÁLISIS DE VARIABLES </a:t>
          </a:r>
          <a:endParaRPr lang="es-ES" sz="2000" kern="1200" dirty="0"/>
        </a:p>
      </dsp:txBody>
      <dsp:txXfrm>
        <a:off x="3461563" y="2597449"/>
        <a:ext cx="1266527" cy="13663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F9723A-059E-4F1B-8068-3B3AAB8B4EC0}" type="datetimeFigureOut">
              <a:rPr lang="es-ES" smtClean="0"/>
              <a:t>02/08/2015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19AA2-5FF7-4FE5-A154-1CEDC132A3D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1900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19AA2-5FF7-4FE5-A154-1CEDC132A3D7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1193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4694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8/2/2015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279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38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889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7721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8/2/2015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873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991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475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887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2A54C80-263E-416B-A8E0-580EDEADCBDC}" type="datetimeFigureOut">
              <a:rPr lang="en-US" smtClean="0"/>
              <a:t>8/2/2015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035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30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38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image" Target="../media/image10.png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9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image" Target="../media/image12.jpeg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13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23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492817" y="2639167"/>
            <a:ext cx="7432564" cy="5477232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s-E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 </a:t>
            </a:r>
            <a:r>
              <a:rPr lang="es-E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CIENCIAS ECONÓMICAS, ADMINISTRATIVAS Y DE </a:t>
            </a:r>
            <a:r>
              <a:rPr lang="es-E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COMERCIO</a:t>
            </a:r>
            <a:br>
              <a:rPr lang="es-E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CARRERA </a:t>
            </a:r>
            <a:r>
              <a:rPr lang="es-E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INGENIERÍA </a:t>
            </a:r>
            <a:r>
              <a:rPr lang="es-E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COMERCIAL</a:t>
            </a:r>
            <a:r>
              <a:rPr lang="es-E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TESIS PREVIO </a:t>
            </a:r>
            <a:r>
              <a:rPr lang="es-E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LA OBTENCIÓN DEL TÍTULO DE INGENIERO </a:t>
            </a:r>
            <a:r>
              <a:rPr lang="es-E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COMERCIAL</a:t>
            </a:r>
            <a:r>
              <a:rPr lang="es-E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TEMA:  </a:t>
            </a:r>
            <a:r>
              <a:rPr lang="es-E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PROPUESTA ESTRATÉGICA PARA LA MEDICIÓN DEL IMPACTO ECONÓMICO Y SOCIAL DE LOS VUELOS DEL ESCUADRÓN DE TRANSPORTE MEDIANO DE LA FAE A LA ISLA ISABELA EN LA REGIÓN </a:t>
            </a:r>
            <a:r>
              <a:rPr lang="es-E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INSULAR</a:t>
            </a:r>
            <a:br>
              <a:rPr lang="es-E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600" b="1" dirty="0">
                <a:solidFill>
                  <a:schemeClr val="tx1"/>
                </a:solidFill>
              </a:rPr>
              <a:t> </a:t>
            </a:r>
            <a:r>
              <a:rPr lang="es-ES" sz="1600" dirty="0">
                <a:solidFill>
                  <a:schemeClr val="tx1"/>
                </a:solidFill>
              </a:rPr>
              <a:t/>
            </a:r>
            <a:br>
              <a:rPr lang="es-ES" sz="1600" dirty="0">
                <a:solidFill>
                  <a:schemeClr val="tx1"/>
                </a:solidFill>
              </a:rPr>
            </a:br>
            <a:r>
              <a:rPr lang="es-ES" sz="1600" b="1" dirty="0">
                <a:solidFill>
                  <a:schemeClr val="tx1"/>
                </a:solidFill>
              </a:rPr>
              <a:t> </a:t>
            </a:r>
            <a:r>
              <a:rPr lang="es-ES" sz="1600" dirty="0">
                <a:solidFill>
                  <a:schemeClr val="tx1"/>
                </a:solidFill>
              </a:rPr>
              <a:t/>
            </a:r>
            <a:br>
              <a:rPr lang="es-ES" sz="1600" dirty="0">
                <a:solidFill>
                  <a:schemeClr val="tx1"/>
                </a:solidFill>
              </a:rPr>
            </a:br>
            <a:r>
              <a:rPr lang="es-ES" sz="1600" dirty="0">
                <a:solidFill>
                  <a:schemeClr val="tx1"/>
                </a:solidFill>
              </a:rPr>
              <a:t/>
            </a:r>
            <a:br>
              <a:rPr lang="es-ES" sz="1600" dirty="0">
                <a:solidFill>
                  <a:schemeClr val="tx1"/>
                </a:solidFill>
              </a:rPr>
            </a:br>
            <a:r>
              <a:rPr lang="es-ES" sz="1600" b="1" dirty="0">
                <a:solidFill>
                  <a:schemeClr val="tx1"/>
                </a:solidFill>
              </a:rPr>
              <a:t> </a:t>
            </a:r>
            <a:r>
              <a:rPr lang="es-ES" sz="1600" dirty="0">
                <a:solidFill>
                  <a:schemeClr val="tx1"/>
                </a:solidFill>
              </a:rPr>
              <a:t/>
            </a:r>
            <a:br>
              <a:rPr lang="es-ES" sz="1600" dirty="0">
                <a:solidFill>
                  <a:schemeClr val="tx1"/>
                </a:solidFill>
              </a:rPr>
            </a:br>
            <a:r>
              <a:rPr lang="es-ES" sz="1600" dirty="0"/>
              <a:t/>
            </a:r>
            <a:br>
              <a:rPr lang="es-ES" sz="1600" dirty="0"/>
            </a:br>
            <a:endParaRPr lang="es-ES" sz="1600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18322" y="103517"/>
            <a:ext cx="3157268" cy="12070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9034732" y="6234698"/>
            <a:ext cx="31572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 </a:t>
            </a:r>
            <a:r>
              <a:rPr lang="es-ES" dirty="0"/>
              <a:t/>
            </a:r>
            <a:br>
              <a:rPr lang="es-ES" dirty="0"/>
            </a:br>
            <a:r>
              <a:rPr lang="es-ES" dirty="0"/>
              <a:t>SANGOLQUÍ, JULIO DE 2015</a:t>
            </a:r>
          </a:p>
        </p:txBody>
      </p:sp>
    </p:spTree>
    <p:extLst>
      <p:ext uri="{BB962C8B-B14F-4D97-AF65-F5344CB8AC3E}">
        <p14:creationId xmlns:p14="http://schemas.microsoft.com/office/powerpoint/2010/main" val="235919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ALA 11 - AVRO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4253" y="0"/>
            <a:ext cx="2514516" cy="2321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n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4" t="10755" r="19716" b="26546"/>
          <a:stretch/>
        </p:blipFill>
        <p:spPr bwMode="auto">
          <a:xfrm>
            <a:off x="200851" y="1160971"/>
            <a:ext cx="3465376" cy="23565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1152805212"/>
              </p:ext>
            </p:extLst>
          </p:nvPr>
        </p:nvGraphicFramePr>
        <p:xfrm>
          <a:off x="7289320" y="985891"/>
          <a:ext cx="4704272" cy="2672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2734650"/>
              </p:ext>
            </p:extLst>
          </p:nvPr>
        </p:nvGraphicFramePr>
        <p:xfrm>
          <a:off x="3666227" y="4072034"/>
          <a:ext cx="3830128" cy="18974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9054"/>
                <a:gridCol w="3141074"/>
              </a:tblGrid>
              <a:tr h="23718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 dirty="0">
                          <a:effectLst/>
                        </a:rPr>
                        <a:t>Ord.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 dirty="0">
                          <a:effectLst/>
                        </a:rPr>
                        <a:t>Tipo de misiones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71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 dirty="0">
                          <a:effectLst/>
                        </a:rPr>
                        <a:t>1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 dirty="0">
                          <a:effectLst/>
                        </a:rPr>
                        <a:t>Transporte de Tropas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71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 dirty="0">
                          <a:effectLst/>
                        </a:rPr>
                        <a:t>2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 dirty="0">
                          <a:effectLst/>
                        </a:rPr>
                        <a:t>Vuelos Administrativos y Logísticos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71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 dirty="0">
                          <a:effectLst/>
                        </a:rPr>
                        <a:t>3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 dirty="0">
                          <a:effectLst/>
                        </a:rPr>
                        <a:t>Vuelos de Acción Cívica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71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 dirty="0">
                          <a:effectLst/>
                        </a:rPr>
                        <a:t>4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 dirty="0">
                          <a:effectLst/>
                        </a:rPr>
                        <a:t>Vuelos de Alas para el Desarrollo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71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 dirty="0">
                          <a:effectLst/>
                        </a:rPr>
                        <a:t>5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 dirty="0">
                          <a:effectLst/>
                        </a:rPr>
                        <a:t>Transporte de autoridades civiles y militares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71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 dirty="0">
                          <a:effectLst/>
                        </a:rPr>
                        <a:t>6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 dirty="0">
                          <a:effectLst/>
                        </a:rPr>
                        <a:t>Vuelos de Instrucción y entrenamiento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71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 dirty="0">
                          <a:effectLst/>
                        </a:rPr>
                        <a:t>7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 dirty="0">
                          <a:effectLst/>
                        </a:rPr>
                        <a:t>Vuelos de Ayuda Humanitaria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946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450757"/>
          </a:xfrm>
        </p:spPr>
        <p:txBody>
          <a:bodyPr/>
          <a:lstStyle/>
          <a:p>
            <a:r>
              <a:rPr lang="es-ES" dirty="0" smtClean="0"/>
              <a:t>Avión Casa C-295M</a:t>
            </a:r>
            <a:endParaRPr lang="es-ES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1014" y="3926676"/>
            <a:ext cx="4226561" cy="27846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218" name="Picture 2" descr="http://www.aeromundomag.com/wp-content/uploads/2014/08/C295M-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806" y="2360153"/>
            <a:ext cx="4022161" cy="278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c2.staticflickr.com/8/7476/16007077282_cd3aa74dd5_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61175" y="725378"/>
            <a:ext cx="5330825" cy="207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56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450757"/>
          </a:xfrm>
        </p:spPr>
        <p:txBody>
          <a:bodyPr/>
          <a:lstStyle/>
          <a:p>
            <a:r>
              <a:rPr lang="es-ES" dirty="0" smtClean="0"/>
              <a:t>Planteamiento del Problema</a:t>
            </a:r>
            <a:br>
              <a:rPr lang="es-ES" dirty="0" smtClean="0"/>
            </a:br>
            <a:endParaRPr lang="es-ES" dirty="0"/>
          </a:p>
        </p:txBody>
      </p:sp>
      <p:pic>
        <p:nvPicPr>
          <p:cNvPr id="10242" name="Picture 2" descr="http://www.argentinianexplorer.com/images/ecuador/gal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83" y="1140206"/>
            <a:ext cx="4330161" cy="261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fotos.lahora.com.ec/cache/7/72/72c/72c4/cumplieron-el-sueno-de-volar-2013118073823-72c47eeec1be9135790a0d665bd0c60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786" y="241540"/>
            <a:ext cx="3299604" cy="192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ww.defensa.gob.ec/wp-content/uploads/2013/02/reinic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786" y="2165230"/>
            <a:ext cx="3299604" cy="184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www.aeromundomag.com/wp-content/uploads/2014/07/Screen-Shot-2014-07-28-at-11.33.26-P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786" y="4011283"/>
            <a:ext cx="3299604" cy="168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945" y="4003202"/>
            <a:ext cx="2682515" cy="2011886"/>
          </a:xfrm>
          <a:prstGeom prst="rect">
            <a:avLst/>
          </a:prstGeom>
        </p:spPr>
      </p:pic>
      <p:sp>
        <p:nvSpPr>
          <p:cNvPr id="6" name="Flecha arriba 5"/>
          <p:cNvSpPr/>
          <p:nvPr/>
        </p:nvSpPr>
        <p:spPr>
          <a:xfrm rot="21394912">
            <a:off x="1052573" y="3060327"/>
            <a:ext cx="767751" cy="138022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50" name="Picture 10" descr="http://ecuadorbeaches.org/wp-content/uploads/2013/06/Puerto-Villamil-Coast-Line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550" y="2590964"/>
            <a:ext cx="2839299" cy="128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://imganuncios.mitula.net/venta_de_terreno_terreno_en_venta_en_isabela_818013242862808055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549" y="3876822"/>
            <a:ext cx="2839299" cy="159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34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es-ES" dirty="0" smtClean="0"/>
              <a:t>Objetivos: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6610919"/>
              </p:ext>
            </p:extLst>
          </p:nvPr>
        </p:nvGraphicFramePr>
        <p:xfrm>
          <a:off x="-225380" y="0"/>
          <a:ext cx="13163343" cy="6659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4105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10551"/>
            <a:ext cx="4790661" cy="1320800"/>
          </a:xfrm>
        </p:spPr>
        <p:txBody>
          <a:bodyPr>
            <a:noAutofit/>
          </a:bodyPr>
          <a:lstStyle/>
          <a:p>
            <a:r>
              <a:rPr lang="es-ES" sz="4000" dirty="0" smtClean="0"/>
              <a:t>Diagnóstico Situacional</a:t>
            </a:r>
            <a:br>
              <a:rPr lang="es-ES" sz="4000" dirty="0" smtClean="0"/>
            </a:br>
            <a:r>
              <a:rPr lang="es-ES" sz="4000" dirty="0"/>
              <a:t/>
            </a:r>
            <a:br>
              <a:rPr lang="es-ES" sz="4000" dirty="0"/>
            </a:br>
            <a:r>
              <a:rPr lang="es-ES" sz="4000" dirty="0" smtClean="0"/>
              <a:t>Factores Externos</a:t>
            </a:r>
            <a:endParaRPr lang="es-ES" sz="4000" dirty="0"/>
          </a:p>
        </p:txBody>
      </p:sp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4018128856"/>
              </p:ext>
            </p:extLst>
          </p:nvPr>
        </p:nvGraphicFramePr>
        <p:xfrm>
          <a:off x="712292" y="2754161"/>
          <a:ext cx="4966514" cy="3273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2979983978"/>
              </p:ext>
            </p:extLst>
          </p:nvPr>
        </p:nvGraphicFramePr>
        <p:xfrm>
          <a:off x="6694473" y="2740575"/>
          <a:ext cx="5158596" cy="3329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ángulo 6"/>
          <p:cNvSpPr/>
          <p:nvPr/>
        </p:nvSpPr>
        <p:spPr>
          <a:xfrm>
            <a:off x="2807206" y="1631351"/>
            <a:ext cx="72733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FACTORES ECONÓMICOS</a:t>
            </a:r>
            <a:endParaRPr lang="es-E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033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2098938732"/>
              </p:ext>
            </p:extLst>
          </p:nvPr>
        </p:nvGraphicFramePr>
        <p:xfrm>
          <a:off x="391997" y="1751163"/>
          <a:ext cx="5762445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1541483061"/>
              </p:ext>
            </p:extLst>
          </p:nvPr>
        </p:nvGraphicFramePr>
        <p:xfrm>
          <a:off x="6330113" y="1288712"/>
          <a:ext cx="5514580" cy="3377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ángulo 4"/>
          <p:cNvSpPr/>
          <p:nvPr/>
        </p:nvSpPr>
        <p:spPr>
          <a:xfrm>
            <a:off x="391997" y="170299"/>
            <a:ext cx="72733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FACTORES ECONÓMICOS</a:t>
            </a:r>
            <a:endParaRPr lang="es-E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449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86" y="2247319"/>
            <a:ext cx="5331449" cy="2970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/>
          <p:nvPr/>
        </p:nvPicPr>
        <p:blipFill rotWithShape="1">
          <a:blip r:embed="rId3"/>
          <a:srcRect l="22174" t="26517" r="23895" b="15605"/>
          <a:stretch/>
        </p:blipFill>
        <p:spPr bwMode="auto">
          <a:xfrm>
            <a:off x="6776363" y="2247319"/>
            <a:ext cx="4971689" cy="2970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78224" y="234074"/>
            <a:ext cx="80002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FACTORES DEMOGRÁFICOS</a:t>
            </a:r>
            <a:endParaRPr lang="es-E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06287" y="5496339"/>
            <a:ext cx="44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CRECIMIENTO POBLACIONAL DEL ECUADOR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6619461" y="5420139"/>
            <a:ext cx="522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CRECIMIENTO POBLACIONAL DE LA REGIÓN INSULAR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2150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6213" y="2088921"/>
            <a:ext cx="5098212" cy="276137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/>
          <a:srcRect l="17921" t="20318" r="13782" b="9950"/>
          <a:stretch/>
        </p:blipFill>
        <p:spPr bwMode="auto">
          <a:xfrm>
            <a:off x="6469472" y="2088921"/>
            <a:ext cx="5269392" cy="276137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0" y="94927"/>
            <a:ext cx="92014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FACTORES SOCIO - CULTURALES</a:t>
            </a:r>
            <a:endParaRPr lang="es-E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06287" y="5496339"/>
            <a:ext cx="44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EVOLUCIÓN INDICADORES POBREZA</a:t>
            </a:r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6469471" y="5496339"/>
            <a:ext cx="4672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EVOLUCIÓN INDICADORES POBREZA EXTREMA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964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Gráfico 3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571" y="1086539"/>
            <a:ext cx="6766959" cy="412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0" y="94927"/>
            <a:ext cx="92014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FACTORES SOCIO - CULTURALES</a:t>
            </a:r>
            <a:endParaRPr lang="es-E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120563" y="5486400"/>
            <a:ext cx="44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TASA DE EMPLEO, SUBEMPLEO Y DESEMPLEO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0274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Gráfico 3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92" y="1913077"/>
            <a:ext cx="4121564" cy="252971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</p:pic>
      <p:sp>
        <p:nvSpPr>
          <p:cNvPr id="5" name="Rectángulo 4"/>
          <p:cNvSpPr/>
          <p:nvPr/>
        </p:nvSpPr>
        <p:spPr>
          <a:xfrm>
            <a:off x="0" y="94927"/>
            <a:ext cx="92014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FACTORES SOCIO - CULTURALES</a:t>
            </a:r>
            <a:endParaRPr lang="es-E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2291" name="Imagen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442" y="2088529"/>
            <a:ext cx="4122737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718792" y="4968280"/>
            <a:ext cx="44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TASA ANALFABETISMO NIVEL NACIONAL</a:t>
            </a:r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6280323" y="4892080"/>
            <a:ext cx="44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TASA ANALFABETISMO REGIÓN INSULAR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5114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00075"/>
          </a:xfrm>
        </p:spPr>
        <p:txBody>
          <a:bodyPr>
            <a:normAutofit/>
          </a:bodyPr>
          <a:lstStyle/>
          <a:p>
            <a:r>
              <a:rPr lang="es-ES" sz="2800" b="1" dirty="0" smtClean="0"/>
              <a:t>Sumario:</a:t>
            </a:r>
            <a:endParaRPr lang="es-ES" sz="28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81175" y="130175"/>
            <a:ext cx="11378242" cy="6262777"/>
          </a:xfrm>
        </p:spPr>
        <p:txBody>
          <a:bodyPr>
            <a:normAutofit fontScale="70000" lnSpcReduction="20000"/>
          </a:bodyPr>
          <a:lstStyle/>
          <a:p>
            <a:r>
              <a:rPr lang="es-ES" b="1" u="sng" dirty="0" smtClean="0"/>
              <a:t>Capítulo I</a:t>
            </a:r>
            <a:endParaRPr lang="es-ES" b="1" dirty="0" smtClean="0"/>
          </a:p>
          <a:p>
            <a:r>
              <a:rPr lang="es-ES" dirty="0" smtClean="0"/>
              <a:t>Historia de la Aviación en el Ecuador</a:t>
            </a:r>
          </a:p>
          <a:p>
            <a:r>
              <a:rPr lang="es-ES" dirty="0" smtClean="0"/>
              <a:t>Fuerza Aérea Ecuatoriana</a:t>
            </a:r>
          </a:p>
          <a:p>
            <a:r>
              <a:rPr lang="es-ES" dirty="0" smtClean="0"/>
              <a:t>Planteamiento del Problema</a:t>
            </a:r>
          </a:p>
          <a:p>
            <a:r>
              <a:rPr lang="es-ES" dirty="0" smtClean="0"/>
              <a:t>Objetivos: General y Específicos</a:t>
            </a:r>
          </a:p>
          <a:p>
            <a:r>
              <a:rPr lang="es-ES" b="1" u="sng" dirty="0" smtClean="0"/>
              <a:t>Capítulo II</a:t>
            </a:r>
          </a:p>
          <a:p>
            <a:r>
              <a:rPr lang="es-ES" dirty="0" smtClean="0"/>
              <a:t>Diagnóstico Situacional</a:t>
            </a:r>
          </a:p>
          <a:p>
            <a:r>
              <a:rPr lang="es-ES" dirty="0" smtClean="0"/>
              <a:t>Factores Externos</a:t>
            </a:r>
          </a:p>
          <a:p>
            <a:r>
              <a:rPr lang="es-ES" dirty="0" smtClean="0"/>
              <a:t>Factores Internos</a:t>
            </a:r>
          </a:p>
          <a:p>
            <a:r>
              <a:rPr lang="es-ES" dirty="0" smtClean="0"/>
              <a:t>Matrices FODA</a:t>
            </a:r>
          </a:p>
          <a:p>
            <a:r>
              <a:rPr lang="es-ES" b="1" u="sng" dirty="0" smtClean="0"/>
              <a:t>Capítulo III</a:t>
            </a:r>
          </a:p>
          <a:p>
            <a:r>
              <a:rPr lang="es-ES" dirty="0" smtClean="0"/>
              <a:t>Situación Económica y Social del Área de Estudio</a:t>
            </a:r>
          </a:p>
          <a:p>
            <a:r>
              <a:rPr lang="es-ES" b="1" u="sng" dirty="0" smtClean="0"/>
              <a:t>Capítulo IV</a:t>
            </a:r>
          </a:p>
          <a:p>
            <a:r>
              <a:rPr lang="es-ES" dirty="0" smtClean="0"/>
              <a:t>Estudio de Mercado</a:t>
            </a:r>
          </a:p>
          <a:p>
            <a:r>
              <a:rPr lang="es-ES" b="1" u="sng" dirty="0" smtClean="0"/>
              <a:t>Capítulo V</a:t>
            </a:r>
          </a:p>
          <a:p>
            <a:r>
              <a:rPr lang="es-ES" dirty="0" smtClean="0"/>
              <a:t>Análisis del Impacto Económico y Social en el Cantón Isabela</a:t>
            </a:r>
          </a:p>
          <a:p>
            <a:r>
              <a:rPr lang="es-ES" dirty="0" smtClean="0"/>
              <a:t>Planteamiento de Propuesta Estratégica</a:t>
            </a:r>
          </a:p>
          <a:p>
            <a:r>
              <a:rPr lang="es-ES" b="1" u="sng" dirty="0" smtClean="0"/>
              <a:t>Capítulo VI</a:t>
            </a:r>
          </a:p>
          <a:p>
            <a:r>
              <a:rPr lang="es-ES" dirty="0" smtClean="0"/>
              <a:t>Conclusiones y Recomendaciones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4373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14561" y="164500"/>
            <a:ext cx="5779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/>
                <a:solidFill>
                  <a:schemeClr val="accent3"/>
                </a:solidFill>
              </a:rPr>
              <a:t>FACTORES LEGALES</a:t>
            </a:r>
            <a:endParaRPr lang="es-ES" sz="5400" b="1" dirty="0">
              <a:ln/>
              <a:solidFill>
                <a:schemeClr val="accent3"/>
              </a:solidFill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198164087"/>
              </p:ext>
            </p:extLst>
          </p:nvPr>
        </p:nvGraphicFramePr>
        <p:xfrm>
          <a:off x="2280478" y="1207100"/>
          <a:ext cx="8128000" cy="5050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638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6862" y="123448"/>
            <a:ext cx="49719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400" dirty="0"/>
              <a:t>Factores </a:t>
            </a:r>
            <a:r>
              <a:rPr lang="es-ES" sz="4400" dirty="0" smtClean="0"/>
              <a:t>Internos</a:t>
            </a:r>
            <a:endParaRPr lang="es-ES" sz="4400" dirty="0"/>
          </a:p>
        </p:txBody>
      </p:sp>
      <p:sp>
        <p:nvSpPr>
          <p:cNvPr id="3" name="Rectángulo 2"/>
          <p:cNvSpPr/>
          <p:nvPr/>
        </p:nvSpPr>
        <p:spPr>
          <a:xfrm>
            <a:off x="-377687" y="931013"/>
            <a:ext cx="1264257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Infraestructura Operativa – Recurso Humano </a:t>
            </a:r>
            <a:endParaRPr lang="es-ES" sz="4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180" name="Picture 12" descr="https://encrypted-tbn1.gstatic.com/images?q=tbn:ANd9GcSpg_YvTBpz2huhKYhBWvKoKKWlFQDNMDvjRC2GwhcfVO3G-zn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26" y="2053257"/>
            <a:ext cx="3529286" cy="245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9137" y="2227331"/>
            <a:ext cx="2857500" cy="16002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8941" y="2053257"/>
            <a:ext cx="4364062" cy="245524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7632" y="2053257"/>
            <a:ext cx="3388179" cy="245524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589584" y="4789376"/>
            <a:ext cx="2630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BASE AÉREA LATACUNGA</a:t>
            </a:r>
            <a:endParaRPr lang="es-E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4785022" y="4823670"/>
            <a:ext cx="2630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BASE AÉREA GUAYAQUIL</a:t>
            </a:r>
            <a:endParaRPr lang="es-E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8866373" y="4798329"/>
            <a:ext cx="2630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BASE AÉREA MANTA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6066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94926"/>
            <a:ext cx="72836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RECURSOS ECONÓMICOS</a:t>
            </a:r>
            <a:endParaRPr lang="es-E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907003"/>
              </p:ext>
            </p:extLst>
          </p:nvPr>
        </p:nvGraphicFramePr>
        <p:xfrm>
          <a:off x="4504455" y="1764113"/>
          <a:ext cx="3417031" cy="3492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3307"/>
                <a:gridCol w="2783724"/>
              </a:tblGrid>
              <a:tr h="36915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Año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Presupuesto Anual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9154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2010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360.000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95076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2011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380.000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95076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2012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406.000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8896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2013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471.000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8896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2014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500.000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8896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2015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600.000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3920317" y="5330565"/>
            <a:ext cx="5800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ASIGNACIÓN PRESUPUESTARIA ALA DE TRANSPORTES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9624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44" y="143062"/>
            <a:ext cx="11519452" cy="648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0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" y="-485768"/>
            <a:ext cx="10942983" cy="13208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Situación  Económico y Social del Área de Estudio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1903"/>
            <a:ext cx="5317435" cy="159661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548" y="835032"/>
            <a:ext cx="4552121" cy="545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0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91198" y="303647"/>
            <a:ext cx="11075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INDICADORES ECONÓMICO - SOCIALES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362" name="Gráfico 4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8" y="1961184"/>
            <a:ext cx="4198937" cy="2422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8125336" y="4592620"/>
            <a:ext cx="3423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HABITANTES SEGÚN CENSO 2010 INEC</a:t>
            </a: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235" y="2329242"/>
            <a:ext cx="9152493" cy="2054467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843267" y="4777286"/>
            <a:ext cx="2926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EVOLUCIÓN HABITANTES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0928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3114" y="2242056"/>
            <a:ext cx="6677295" cy="234982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898" y="2348499"/>
            <a:ext cx="7353232" cy="189551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91198" y="303647"/>
            <a:ext cx="11075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INDICADORES ECONÓMICO - SOCIALES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727171" y="4591877"/>
            <a:ext cx="4056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TIPOS DE SEGUROS DE LOS HABITANTES DE LA ISLA ISABELA</a:t>
            </a:r>
            <a:endParaRPr lang="es-E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6594571" y="4515677"/>
            <a:ext cx="4056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ACTIVIDADES DE COMERCIO QUE GENERAN MAYORES INGRESOS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3040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7445" y="1878496"/>
            <a:ext cx="6963785" cy="335828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783" y="1878496"/>
            <a:ext cx="6427322" cy="281102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-183315" y="222838"/>
            <a:ext cx="97447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INDICADORES ECONÓMICO - SOCIALES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56085" y="5118651"/>
            <a:ext cx="4056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TIPOS DE VIVIENDA DE LOS HABITANTES DE LA ISLA ISABELA</a:t>
            </a:r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6652693" y="5118651"/>
            <a:ext cx="4056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PROGRAMAS SOCIALES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0596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189" y="596349"/>
            <a:ext cx="11369801" cy="6503192"/>
          </a:xfrm>
        </p:spPr>
        <p:txBody>
          <a:bodyPr>
            <a:normAutofit/>
          </a:bodyPr>
          <a:lstStyle/>
          <a:p>
            <a:pPr lvl="0"/>
            <a:endParaRPr lang="es-EC" sz="2200" dirty="0" smtClean="0"/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es-EC" sz="2400" dirty="0" smtClean="0"/>
              <a:t>De </a:t>
            </a:r>
            <a:r>
              <a:rPr lang="es-EC" sz="2400" dirty="0"/>
              <a:t>los encuestados los 328 han salido de la Isla hacia el Ecuador Continental, lo que refleja un 100% de los encuestados</a:t>
            </a:r>
            <a:r>
              <a:rPr lang="es-EC" sz="2400" dirty="0" smtClean="0"/>
              <a:t>.</a:t>
            </a:r>
          </a:p>
          <a:p>
            <a:pPr marL="0" lvl="0" indent="0" algn="just">
              <a:buNone/>
            </a:pPr>
            <a:endParaRPr lang="es-ES" sz="24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s-EC" sz="2400" dirty="0"/>
              <a:t>El 100% de los encuestados han salido de la Isla hacia el territorio continental utilizando como medio de transporte los aviones</a:t>
            </a:r>
            <a:r>
              <a:rPr lang="es-EC" sz="2400" dirty="0" smtClean="0"/>
              <a:t>.</a:t>
            </a:r>
          </a:p>
          <a:p>
            <a:pPr marL="0" indent="0" algn="just">
              <a:buNone/>
            </a:pPr>
            <a:endParaRPr lang="es-EC" sz="2400" dirty="0" smtClean="0"/>
          </a:p>
          <a:p>
            <a:pPr lvl="0">
              <a:buFont typeface="Wingdings" panose="05000000000000000000" pitchFamily="2" charset="2"/>
              <a:buChar char="Ø"/>
            </a:pPr>
            <a:r>
              <a:rPr lang="es-EC" sz="2400" dirty="0"/>
              <a:t>El 64,3% de los encuestados han transportado víveres u otros materiales necesarios para el diario vivir en los vuelos de Acción Cívica</a:t>
            </a:r>
            <a:r>
              <a:rPr lang="es-EC" sz="2400" dirty="0" smtClean="0"/>
              <a:t>.</a:t>
            </a:r>
          </a:p>
          <a:p>
            <a:pPr marL="0" lvl="0" indent="0">
              <a:buNone/>
            </a:pPr>
            <a:endParaRPr lang="es-ES" sz="24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es-EC" sz="2400" dirty="0"/>
              <a:t>De los encuestados el 92,4% que representan 303 colonos de la muestra consideran que efectivamente los productos transportados en los vuelos de Acción Cívica se comercializan más barato en la Isla.</a:t>
            </a:r>
            <a:endParaRPr lang="es-ES" sz="2400" dirty="0"/>
          </a:p>
          <a:p>
            <a:pPr algn="just">
              <a:buFont typeface="Wingdings" panose="05000000000000000000" pitchFamily="2" charset="2"/>
              <a:buChar char="Ø"/>
            </a:pPr>
            <a:endParaRPr lang="es-ES" sz="2800" dirty="0"/>
          </a:p>
          <a:p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68282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ESTUDIO DE MERCADO</a:t>
            </a:r>
            <a:endParaRPr lang="es-E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045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38538" y="99393"/>
            <a:ext cx="11738113" cy="6430616"/>
          </a:xfrm>
        </p:spPr>
        <p:txBody>
          <a:bodyPr>
            <a:normAutofit lnSpcReduction="10000"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s-EC" sz="2600" dirty="0" smtClean="0"/>
              <a:t>El </a:t>
            </a:r>
            <a:r>
              <a:rPr lang="es-EC" sz="2600" dirty="0"/>
              <a:t>64,3% de los encuestados han transportado víveres u otros materiales necesarios para el diario vivir en los vuelos de Acción Cívica</a:t>
            </a:r>
            <a:r>
              <a:rPr lang="es-EC" sz="2600" dirty="0" smtClean="0"/>
              <a:t>.</a:t>
            </a:r>
          </a:p>
          <a:p>
            <a:pPr marL="0" lvl="0" indent="0">
              <a:buNone/>
            </a:pPr>
            <a:endParaRPr lang="es-ES" sz="26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es-EC" sz="2600" dirty="0"/>
              <a:t>De los encuestados el 92,4% que representan 303 colonos de la muestra consideran que efectivamente los productos transportados en los vuelos de Acción Cívica se comercializan más barato en la Isla</a:t>
            </a:r>
            <a:r>
              <a:rPr lang="es-EC" sz="2600" dirty="0" smtClean="0"/>
              <a:t>.</a:t>
            </a:r>
          </a:p>
          <a:p>
            <a:pPr marL="0" lvl="0" indent="0">
              <a:buNone/>
            </a:pPr>
            <a:endParaRPr lang="es-ES" sz="26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es-EC" sz="2600" dirty="0"/>
              <a:t>Los colonos consideran que los vuelos de Acción Cívica de la F.A.E. prestan un servicio social y de salud con un 52% y 42% respectivamente</a:t>
            </a:r>
            <a:r>
              <a:rPr lang="es-EC" sz="2600" dirty="0" smtClean="0"/>
              <a:t>.</a:t>
            </a:r>
          </a:p>
          <a:p>
            <a:pPr marL="0" lvl="0" indent="0">
              <a:buNone/>
            </a:pPr>
            <a:endParaRPr lang="es-ES" sz="26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es-EC" sz="2600" dirty="0" smtClean="0"/>
              <a:t>De </a:t>
            </a:r>
            <a:r>
              <a:rPr lang="es-EC" sz="2600" dirty="0"/>
              <a:t>los encuestados el 92,4% considera que los vuelos de Acción Cívica ayudan a la situación económica de la Isla Isabela</a:t>
            </a:r>
            <a:r>
              <a:rPr lang="es-EC" sz="2600" dirty="0" smtClean="0"/>
              <a:t>.</a:t>
            </a:r>
          </a:p>
          <a:p>
            <a:pPr marL="0" lvl="0" indent="0">
              <a:buNone/>
            </a:pPr>
            <a:endParaRPr lang="es-ES" sz="26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es-EC" sz="2600" dirty="0"/>
              <a:t>En base de las encuestas el 87,5% consideran que los vuelos de Acción Cívica aportan al mejoramiento de la situación social de los colonos.</a:t>
            </a:r>
            <a:endParaRPr lang="es-ES" sz="26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0089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363" y="0"/>
            <a:ext cx="9515899" cy="1068779"/>
          </a:xfrm>
        </p:spPr>
        <p:txBody>
          <a:bodyPr>
            <a:normAutofit/>
          </a:bodyPr>
          <a:lstStyle/>
          <a:p>
            <a:r>
              <a:rPr lang="es-ES" dirty="0" smtClean="0"/>
              <a:t>Historia de la Aviación en el Ecuador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4929968"/>
              </p:ext>
            </p:extLst>
          </p:nvPr>
        </p:nvGraphicFramePr>
        <p:xfrm>
          <a:off x="79046" y="1559660"/>
          <a:ext cx="12006562" cy="4659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5732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274826" cy="13208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Análisis de Impacto Económico y Social de los vuelos de Acción Cívica</a:t>
            </a:r>
            <a:endParaRPr lang="es-ES" dirty="0"/>
          </a:p>
        </p:txBody>
      </p:sp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2744644755"/>
              </p:ext>
            </p:extLst>
          </p:nvPr>
        </p:nvGraphicFramePr>
        <p:xfrm>
          <a:off x="178904" y="2504085"/>
          <a:ext cx="5710903" cy="3528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957" y="2684093"/>
            <a:ext cx="5739319" cy="346822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-33132" y="1426769"/>
            <a:ext cx="67321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IMPACTO ECONÓMICO</a:t>
            </a:r>
            <a:endParaRPr lang="es-E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403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4250737668"/>
              </p:ext>
            </p:extLst>
          </p:nvPr>
        </p:nvGraphicFramePr>
        <p:xfrm>
          <a:off x="247483" y="1996937"/>
          <a:ext cx="5348247" cy="3091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198" y="2107717"/>
            <a:ext cx="6239136" cy="309044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96076" y="253952"/>
            <a:ext cx="67321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IMPACTO ECONÓMICO</a:t>
            </a:r>
            <a:endParaRPr lang="es-E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051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406642978"/>
              </p:ext>
            </p:extLst>
          </p:nvPr>
        </p:nvGraphicFramePr>
        <p:xfrm>
          <a:off x="445991" y="1826805"/>
          <a:ext cx="5239191" cy="3401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508" y="1858617"/>
            <a:ext cx="5735640" cy="3359426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96076" y="253952"/>
            <a:ext cx="67321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IMPACTO ECONÓMICO</a:t>
            </a:r>
            <a:endParaRPr lang="es-E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044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09268"/>
            <a:ext cx="8596668" cy="1320800"/>
          </a:xfrm>
        </p:spPr>
        <p:txBody>
          <a:bodyPr>
            <a:normAutofit/>
          </a:bodyPr>
          <a:lstStyle/>
          <a:p>
            <a:r>
              <a:rPr lang="es-ES" sz="6000" dirty="0" smtClean="0"/>
              <a:t>Impacto Social</a:t>
            </a:r>
            <a:endParaRPr lang="es-ES" sz="60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4005" y="1825659"/>
            <a:ext cx="6443246" cy="3263175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544261"/>
              </p:ext>
            </p:extLst>
          </p:nvPr>
        </p:nvGraphicFramePr>
        <p:xfrm>
          <a:off x="6331225" y="295606"/>
          <a:ext cx="5667832" cy="10637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2498"/>
                <a:gridCol w="1652498"/>
                <a:gridCol w="1181418"/>
                <a:gridCol w="1181418"/>
              </a:tblGrid>
              <a:tr h="615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cap="all" dirty="0">
                          <a:effectLst/>
                        </a:rPr>
                        <a:t>NIVEL DE ESCOLARIDAD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cap="all" dirty="0">
                          <a:effectLst/>
                        </a:rPr>
                        <a:t>PERSONAS TRANSPORTADAS 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cap="all" dirty="0" smtClean="0">
                          <a:effectLst/>
                        </a:rPr>
                        <a:t>Población </a:t>
                      </a:r>
                      <a:r>
                        <a:rPr lang="es-EC" sz="1400" cap="all" dirty="0">
                          <a:effectLst/>
                        </a:rPr>
                        <a:t>TOTAL 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cap="all" dirty="0" smtClean="0">
                          <a:effectLst/>
                        </a:rPr>
                        <a:t>Pasajeros </a:t>
                      </a:r>
                      <a:r>
                        <a:rPr lang="es-EC" sz="1400" cap="all" dirty="0">
                          <a:effectLst/>
                        </a:rPr>
                        <a:t>/ Población Total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76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chemeClr val="tx1"/>
                          </a:solidFill>
                          <a:effectLst/>
                        </a:rPr>
                        <a:t>12%</a:t>
                      </a:r>
                      <a:endParaRPr lang="es-E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chemeClr val="tx1"/>
                          </a:solidFill>
                          <a:effectLst/>
                        </a:rPr>
                        <a:t>1957</a:t>
                      </a:r>
                      <a:endParaRPr lang="es-E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chemeClr val="tx1"/>
                          </a:solidFill>
                          <a:effectLst/>
                        </a:rPr>
                        <a:t>2256</a:t>
                      </a:r>
                      <a:endParaRPr lang="es-E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chemeClr val="tx1"/>
                          </a:solidFill>
                          <a:effectLst/>
                        </a:rPr>
                        <a:t>86%</a:t>
                      </a:r>
                      <a:endParaRPr lang="es-E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9810766"/>
              </p:ext>
            </p:extLst>
          </p:nvPr>
        </p:nvGraphicFramePr>
        <p:xfrm>
          <a:off x="6038997" y="2709572"/>
          <a:ext cx="6120828" cy="1016508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572209"/>
                <a:gridCol w="1575477"/>
                <a:gridCol w="1113948"/>
                <a:gridCol w="745246"/>
                <a:gridCol w="1113948"/>
              </a:tblGrid>
              <a:tr h="6686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cap="all" dirty="0">
                          <a:effectLst/>
                        </a:rPr>
                        <a:t>ANALFABETISMO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cap="all" dirty="0">
                          <a:effectLst/>
                        </a:rPr>
                        <a:t>ANALFABETISMO DIGITAL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cap="all" dirty="0">
                          <a:effectLst/>
                        </a:rPr>
                        <a:t>PERSONAS TRANSP.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cap="all" dirty="0">
                          <a:effectLst/>
                        </a:rPr>
                        <a:t>POBLA. TOTAL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cap="all" dirty="0" smtClean="0">
                          <a:effectLst/>
                        </a:rPr>
                        <a:t>Pasajeros </a:t>
                      </a:r>
                      <a:r>
                        <a:rPr lang="es-EC" sz="1400" cap="all" dirty="0">
                          <a:effectLst/>
                        </a:rPr>
                        <a:t>/ Población Total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05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cap="all" dirty="0">
                          <a:solidFill>
                            <a:schemeClr val="tx1"/>
                          </a:solidFill>
                          <a:effectLst/>
                        </a:rPr>
                        <a:t>0,9%</a:t>
                      </a:r>
                      <a:endParaRPr lang="es-E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cap="all" dirty="0">
                          <a:solidFill>
                            <a:schemeClr val="tx1"/>
                          </a:solidFill>
                          <a:effectLst/>
                        </a:rPr>
                        <a:t>9,9%</a:t>
                      </a:r>
                      <a:endParaRPr lang="es-E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cap="all" dirty="0">
                          <a:solidFill>
                            <a:schemeClr val="tx1"/>
                          </a:solidFill>
                          <a:effectLst/>
                        </a:rPr>
                        <a:t>1957</a:t>
                      </a:r>
                      <a:endParaRPr lang="es-E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cap="all" dirty="0">
                          <a:solidFill>
                            <a:schemeClr val="tx1"/>
                          </a:solidFill>
                          <a:effectLst/>
                        </a:rPr>
                        <a:t>2256</a:t>
                      </a:r>
                      <a:endParaRPr lang="es-E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cap="all" dirty="0">
                          <a:solidFill>
                            <a:schemeClr val="tx1"/>
                          </a:solidFill>
                          <a:effectLst/>
                        </a:rPr>
                        <a:t>86%</a:t>
                      </a:r>
                      <a:endParaRPr lang="es-E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672120"/>
              </p:ext>
            </p:extLst>
          </p:nvPr>
        </p:nvGraphicFramePr>
        <p:xfrm>
          <a:off x="6520069" y="4830418"/>
          <a:ext cx="5671928" cy="10892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6968"/>
                <a:gridCol w="1967199"/>
                <a:gridCol w="1417761"/>
              </a:tblGrid>
              <a:tr h="7768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cap="all" dirty="0">
                          <a:effectLst/>
                        </a:rPr>
                        <a:t>PORCENTAJE DE HOGARES QUE NO COMPRAN AGUA PURIFICADA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cap="all" dirty="0">
                          <a:effectLst/>
                        </a:rPr>
                        <a:t>PORCENTAJE DE HOGARES SIN SERVICIOS BÁSICOS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cap="all" dirty="0">
                          <a:effectLst/>
                        </a:rPr>
                        <a:t>% Pasajeros / Población Total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24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cap="all" dirty="0">
                          <a:solidFill>
                            <a:schemeClr val="tx1"/>
                          </a:solidFill>
                          <a:effectLst/>
                        </a:rPr>
                        <a:t>39%</a:t>
                      </a:r>
                      <a:endParaRPr lang="es-E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cap="all" dirty="0">
                          <a:solidFill>
                            <a:schemeClr val="tx1"/>
                          </a:solidFill>
                          <a:effectLst/>
                        </a:rPr>
                        <a:t>34%</a:t>
                      </a:r>
                      <a:endParaRPr lang="es-E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cap="all" dirty="0">
                          <a:solidFill>
                            <a:schemeClr val="tx1"/>
                          </a:solidFill>
                          <a:effectLst/>
                        </a:rPr>
                        <a:t>86%</a:t>
                      </a:r>
                      <a:endParaRPr lang="es-E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Flecha arriba 7"/>
          <p:cNvSpPr/>
          <p:nvPr/>
        </p:nvSpPr>
        <p:spPr>
          <a:xfrm rot="2539515">
            <a:off x="5595730" y="614795"/>
            <a:ext cx="397566" cy="1232453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lecha arriba 11"/>
          <p:cNvSpPr/>
          <p:nvPr/>
        </p:nvSpPr>
        <p:spPr>
          <a:xfrm rot="7931340">
            <a:off x="5669617" y="4573882"/>
            <a:ext cx="397566" cy="1232453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Flecha arriba 13"/>
          <p:cNvSpPr/>
          <p:nvPr/>
        </p:nvSpPr>
        <p:spPr>
          <a:xfrm rot="5400000">
            <a:off x="5466181" y="2890446"/>
            <a:ext cx="397566" cy="668554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099735"/>
              </p:ext>
            </p:extLst>
          </p:nvPr>
        </p:nvGraphicFramePr>
        <p:xfrm>
          <a:off x="1219645" y="4840356"/>
          <a:ext cx="3400208" cy="14919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601"/>
                <a:gridCol w="1018607"/>
              </a:tblGrid>
              <a:tr h="3216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SITUACIÓN 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CANTIDAD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16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VIVIENDAS ISLA ISABELA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877</a:t>
                      </a:r>
                      <a:endParaRPr lang="es-E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268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PASAJEROS TRANSPORTADOS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1957</a:t>
                      </a:r>
                      <a:endParaRPr lang="es-E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16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PASAJEROS / VIVIENDAS 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2,23</a:t>
                      </a:r>
                      <a:endParaRPr lang="es-E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763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n 1003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03" y="102566"/>
            <a:ext cx="11887062" cy="6149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97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65" y="89451"/>
            <a:ext cx="11954653" cy="627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93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7791" y="923178"/>
            <a:ext cx="12024209" cy="6366296"/>
          </a:xfrm>
        </p:spPr>
        <p:txBody>
          <a:bodyPr>
            <a:normAutofit/>
          </a:bodyPr>
          <a:lstStyle/>
          <a:p>
            <a:pPr lvl="0"/>
            <a:r>
              <a:rPr lang="es-EC" sz="2200" dirty="0" smtClean="0"/>
              <a:t>Se desarrolló la parte teórica y conceptual tanto de la Fuerza Aérea Ecuatoriana como de la Región Insular.</a:t>
            </a:r>
            <a:endParaRPr lang="es-ES" sz="2200" dirty="0"/>
          </a:p>
          <a:p>
            <a:pPr lvl="0"/>
            <a:r>
              <a:rPr lang="es-EC" sz="2200" dirty="0"/>
              <a:t>Se determinó matrices de impacto en base de los factores internos y </a:t>
            </a:r>
            <a:r>
              <a:rPr lang="es-EC" sz="2200" dirty="0" smtClean="0"/>
              <a:t>externos a fin de establecer el FODA </a:t>
            </a:r>
            <a:endParaRPr lang="es-ES" sz="2200" dirty="0"/>
          </a:p>
          <a:p>
            <a:pPr lvl="0"/>
            <a:r>
              <a:rPr lang="es-EC" sz="2200" dirty="0"/>
              <a:t>Se planteó estrategias a fin de mejorar al mediano y largo plazo las debilidades identificadas en el análisis F.O.D.A.</a:t>
            </a:r>
            <a:endParaRPr lang="es-ES" sz="2200" dirty="0"/>
          </a:p>
          <a:p>
            <a:pPr lvl="0"/>
            <a:r>
              <a:rPr lang="es-EC" sz="2200" dirty="0"/>
              <a:t>Se realizó un estudio de mercado mediante encuestas a los colonos del Cantón Isabela con lo cual se determinó la afectación de  los vuelos logísticos.</a:t>
            </a:r>
            <a:endParaRPr lang="es-ES" sz="2200" dirty="0"/>
          </a:p>
          <a:p>
            <a:pPr lvl="0"/>
            <a:r>
              <a:rPr lang="es-EC" sz="2200" dirty="0"/>
              <a:t>Se realizó una evaluación de la situación económica y social del Cantón Isabela en la Región Insular.</a:t>
            </a:r>
            <a:endParaRPr lang="es-ES" sz="2200" dirty="0"/>
          </a:p>
          <a:p>
            <a:pPr lvl="0"/>
            <a:r>
              <a:rPr lang="es-EC" sz="2200" dirty="0" smtClean="0"/>
              <a:t>Los </a:t>
            </a:r>
            <a:r>
              <a:rPr lang="es-EC" sz="2200" dirty="0"/>
              <a:t>vuelos de la Fuerza Aérea Ecuatoriana a la Región Insular apoyan en forma directa a cerca del 90% de la población total de la Isla Isabela, lo cual representa casi a dos miembros de cada hogar y vivienda de la Isla.</a:t>
            </a:r>
            <a:endParaRPr lang="es-ES" sz="2200" dirty="0"/>
          </a:p>
          <a:p>
            <a:pPr lvl="0"/>
            <a:r>
              <a:rPr lang="es-EC" sz="2200" dirty="0" smtClean="0"/>
              <a:t>Con </a:t>
            </a:r>
            <a:r>
              <a:rPr lang="es-EC" sz="2200" dirty="0"/>
              <a:t>el transporte de víveres y materiales en los vuelos logísticos de la F.A.E se aporta a mejorar las condiciones de vida de los colonos de la Isla </a:t>
            </a:r>
            <a:r>
              <a:rPr lang="es-EC" sz="2200" dirty="0" smtClean="0"/>
              <a:t>Isabela, tanto en el aspecto económico como social.</a:t>
            </a:r>
            <a:endParaRPr lang="es-ES" sz="2200" dirty="0"/>
          </a:p>
          <a:p>
            <a:endParaRPr lang="es-ES" dirty="0"/>
          </a:p>
        </p:txBody>
      </p:sp>
      <p:sp>
        <p:nvSpPr>
          <p:cNvPr id="2" name="Rectángulo 1"/>
          <p:cNvSpPr/>
          <p:nvPr/>
        </p:nvSpPr>
        <p:spPr>
          <a:xfrm>
            <a:off x="452463" y="155123"/>
            <a:ext cx="46619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CONCLUSIONES</a:t>
            </a:r>
            <a:endParaRPr lang="es-E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991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892300"/>
            <a:ext cx="10469880" cy="3976794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s-EC" dirty="0" smtClean="0"/>
              <a:t>1. Socializar </a:t>
            </a:r>
            <a:r>
              <a:rPr lang="es-EC" dirty="0"/>
              <a:t>tanto a los colonos de la Isla Isabela en la Región Insular, como a las autoridades civiles del Consejo de Gobierno del Régimen Especial de Galápagos sobre el presente trabajo de investigación a fin de que se identifique y resalta el importante aporte del medio aéreo en las poblaciones más alejadas a fin de fortalecer el programa de Acción Cívica que ejecuta la Fuerza Aérea Ecuatoriana por intermedio de las aeronaves de transporte mediano.</a:t>
            </a:r>
            <a:endParaRPr lang="es-ES" dirty="0"/>
          </a:p>
          <a:p>
            <a:pPr marL="0" indent="0">
              <a:buNone/>
            </a:pPr>
            <a:r>
              <a:rPr lang="es-EC" dirty="0"/>
              <a:t> </a:t>
            </a:r>
            <a:endParaRPr lang="es-ES" dirty="0"/>
          </a:p>
          <a:p>
            <a:pPr lvl="0"/>
            <a:r>
              <a:rPr lang="es-EC" dirty="0" smtClean="0"/>
              <a:t>2. Profundizar </a:t>
            </a:r>
            <a:r>
              <a:rPr lang="es-EC" dirty="0"/>
              <a:t>el estudio con otras variables y mantener actualizado el estudio a fin de identificar los avances de los colonos en el aspecto del desarrollo económico y social.</a:t>
            </a:r>
            <a:endParaRPr lang="es-ES" dirty="0"/>
          </a:p>
          <a:p>
            <a:endParaRPr lang="es-ES" dirty="0"/>
          </a:p>
          <a:p>
            <a:pPr lvl="0"/>
            <a:r>
              <a:rPr lang="es-EC" dirty="0" smtClean="0"/>
              <a:t>3. Realizar </a:t>
            </a:r>
            <a:r>
              <a:rPr lang="es-EC" dirty="0"/>
              <a:t>estudios de medidores de precios a fin de establecer valores de la Canasta Básica acorde a la realidad de los colonos de la Región Insular. </a:t>
            </a:r>
            <a:endParaRPr lang="es-ES" dirty="0"/>
          </a:p>
          <a:p>
            <a:endParaRPr lang="es-ES" dirty="0"/>
          </a:p>
          <a:p>
            <a:pPr lvl="0"/>
            <a:r>
              <a:rPr lang="es-EC" dirty="0" smtClean="0"/>
              <a:t>4. Se </a:t>
            </a:r>
            <a:r>
              <a:rPr lang="es-EC" dirty="0"/>
              <a:t>debe ampliar el presente estudio y enfocarse a todas las áreas alejadas del Ecuador especialmente en los que la Fuerza Aérea tiene puntos de operación y pistas especiales en las otras regiones del país.</a:t>
            </a:r>
            <a:endParaRPr lang="es-ES" dirty="0"/>
          </a:p>
          <a:p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147553" y="267266"/>
            <a:ext cx="60999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RECOMENDACIONES</a:t>
            </a:r>
            <a:endParaRPr lang="es-E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238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695739"/>
            <a:ext cx="1204622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Freestyle Script" panose="030804020302050B0404" pitchFamily="66" charset="0"/>
              </a:rPr>
              <a:t>“</a:t>
            </a:r>
            <a:r>
              <a:rPr lang="es-ES" sz="66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Freestyle Script" panose="030804020302050B0404" pitchFamily="66" charset="0"/>
              </a:rPr>
              <a:t>Todo camino por largo que sea empieza por un solo paso” Lao Tse.</a:t>
            </a:r>
            <a:endParaRPr lang="es-ES" sz="66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Freestyle Script" panose="030804020302050B0404" pitchFamily="66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970872" y="4279299"/>
            <a:ext cx="8329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GRACIAS POR SU ATENCIÓN</a:t>
            </a:r>
            <a:endParaRPr lang="es-E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356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6829577"/>
              </p:ext>
            </p:extLst>
          </p:nvPr>
        </p:nvGraphicFramePr>
        <p:xfrm>
          <a:off x="1096963" y="486888"/>
          <a:ext cx="10058400" cy="5382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240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Marcador de contenido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3565643"/>
              </p:ext>
            </p:extLst>
          </p:nvPr>
        </p:nvGraphicFramePr>
        <p:xfrm>
          <a:off x="1220788" y="413657"/>
          <a:ext cx="10058400" cy="52632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589541959"/>
              </p:ext>
            </p:extLst>
          </p:nvPr>
        </p:nvGraphicFramePr>
        <p:xfrm>
          <a:off x="2161396" y="32285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194" name="Picture 2" descr="https://encrypted-tbn2.gstatic.com/images?q=tbn:ANd9GcQMwK3_KoL7g4TKtiTfyIrLxmppfL6JoEkENuCRkFVOofHrv6ji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3890" y="0"/>
            <a:ext cx="1669054" cy="172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fuerzaaereaecuatoriana.mil.ec/site/images/stories/LOGOS/sellocoad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866" y="4246975"/>
            <a:ext cx="1371600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data:image/jpeg;base64,/9j/4AAQSkZJRgABAQAAAQABAAD/2wCEAAkGBxQQEhQUEBQVFRQXFhUXFBQXERcVFRkbFRgWFhgXGBsYHSghGholHRcXJTEhJysrLi8uGSEzODMsNyg5Li0BCgoKDg0OGxAQGy0lICQvNCwsLiwuLywsLC8sNzQsLCwsLCwsLDAsLCwsLCwsLCwsLCwsNCw0LCwsLSwsLSwwLP/AABEIAMIBAwMBIgACEQEDEQH/xAAcAAEAAgMBAQEAAAAAAAAAAAAABgcEBQgDAgH/xABMEAACAQMBBAQIBw4FAwUAAAABAgMABBESBRMhMQYiQVEHFBcyU2Fxkgh0gZGh0dMWIzQ1QlJUYnKTlLPBw4KisbLwJDNDRWRz0uH/xAAZAQEAAwEBAAAAAAAAAAAAAAAAAQIDBAX/xAAqEQEAAQMCBQQCAgMAAAAAAAAAAQIDESFRBBIUMaETIkFxYYEy8EKxwf/aAAwDAQACEQMRAD8Ao2lKUClKUClKUClKUClKUClK9LeFpGVEBLMQqgcyWOAB8tB50rP25strSd4HeN3jOlzG2pA3aucDJB4H1g1gUClKUClKUClKUClKUClKUClKUClKUClKUClKUClKUClKUCrD8CVjDNeXAuI4ZFWzmcCaISxqyvFhypB5ZPLjgmq8ra9HekE1g8j25UNJE8L6lDdRypYDPI9UcaC04YbW5TaZVNnTbrZrPG9rZCFEfM3HD5IkGFOoY4EV+9Cti20kHR8yW8DGaW/ExaFGMgTf6RJkdcLhcZzjAqrOjfSO42dKZbVwrFSjAqGRlOMqytwI4CtrP4Qr17mC5LoHtwwgRYlWKMOulgqAY4jv7h3UFiRCyuNrWdui7NlQT3Akih2YYWASKQBZS/VkGe4c1zXj4RrKG2s4pWtbE3Bvm8VNpbfeWiib/tXGAFdyQylO3HDkahNx4TL15YZTuA8Ls6FbdF4sjIdWOfBjWLs7p9eQK6qyMjzi50vGrBZQ4k1pnzesAcDhw9ZyE28IU0VvYRWs1lZLtO50uy21okZt01KVXIyxkbGnge1u4atp0/6DRQ7IKxWypPZLbvLcLCqmfUpE3XxlgpOo5JxioNdeFe/lOX8XJ1I2TapnKMrLx581FatOnl6JLmRpdfjKOkyONUZWTmFQ8F4cBjsoNx4HdhLc3Us0sHjEVtBJKYdCuJHIKxxaW4EnrEetanez+iVvBt+6V7eHxeSxe5hjkgV448tED97IwNLB+A5A4qntmdJZ7a3mt4GCJOyGRlGJDuzlQHHEAHPD1nvrcWPhKv4TCVdGaGF4EZ4gzGOQoxDE+dxjXifX30FgdFFs7zaLBU2ZOiWE7jd7O3EKvvYsGRJc5IH5XYGNfe09jWwv9ixTW1pv5S7XHi1viylQ53ekMNLnHE+3uIqvJPCRemXejcq+5kgOm3RRokKs3AduVHGsfZ/Ty8hit4lZGW2feW5eMM8Z4jAY8dOCeHLl3DATHpvZwXlzFY2ZsA7XpiK22zmt5o1BZDvJD1XVRnOOBK5rM8NnReGO2iuLW1FusUz28gWER6x/45TgDUMqRq7dVRKXwp3zSRyHxfXG7OjC2QHUyOhJI58Hb560idLbrxee2eQyRTlWkEnXOUOoFSeKnOOXdQT/AMGdvapsi5uLlLMMt0EE11ZeNKoKRdXCjVgknkcDOa/Qbe22fd7Tit7O5la8EEZ8VxaxIqrh0hY9Qk/Ll1+WE9GenV3s6Fobcxbt33jK8KydbCrnrepRXpY+EK9hlnkRo8XBBmhaFGgYgAA7sjAOAOXPtoJMjw3ux9qXRs7aGVTZhd3Aqhcuis8fDKBuOQDjnW4j6Iw3Nx0fjSGNVa0Se60xKN4I1jcmXA6+o4XJz59QK38It8k8s+8QmVFSWNoIzCyR5CJoxjCgnHbxPE5pN4Q755ZpTIu8lgNvqEaroiPHRFjzOPHI45AoJj4SoE2bc219BYW6x3EBRrWe0UxxyIwLExjAV8FcH1N31vdt7MtZ9uwbNNpZx24AnJjtlimcrDI+7LpjKE4JGOS86p686T3M1otpM+uJJTKhYZcMQQeueOnrHhXrtXpddXN2t68mm4XRpdFCY0cBwHD299BOw0G1bHapksra1ey0vA8EIhZcmQbqTHneZjj2knAqbdK9g2kUV60lpY+Kx2YIEFsBfJM/mMSi9SPmcnuyeANUz0h6f3t9EYZnQRsweRY4kj3jDBDSFRljkA93Ad1enlGvvGmutabxohC67pTG6DOFZDwPPnQSLackf3O20q2tqJpJ/FjKtqglKoHIYOBq3hKDLduT31JOm/QSOLY5SO1CXFnHbyyXCxKDMWDiddeMsEzqPHsXuqvB4R7sQR24W3EUbRtGviycDEysp9uVGTzPHPOsden17vriZpdZuEeOVHXVEVfAICHgOAA9me+guS26K2NzJs+NLeBZ4IbW5mTcxhbiGdWjfUMddldVbLZ5/rVrPB50RgMl/NPaJNHJfSWsKbhWWJFd9UigjCKMqMjGNNVbH08vFuYLpXUSwQrAhCDSY1DAK68m848+0A9lfG0OnF5MkaGXQscksq7sbvLzOZGZsed1icZ5ZoNX0g2W1nczW784pHTPeFPBvYRg/LWvrZ9I9uS387XFxp3rhQxVAoOkBQcDtwB81aygUpSgUpSgUpSgUpSgUpSgUpVi+BLo3bbRup47yLeosGtRrdMNrQZyjA8iaCuqV1T5JtkfoY/iLj7Snkm2R+hj+IuPtKDlaldU+SbZH6GP4i4+0p5JtkfoY/iLj7Sg5WpXVXkm2R+hj+IuPtK021OiHRy2JE0cQYc1FzcO/upITUxTM6RCJmI7ubqVes1n0cHmWUr+sSTqP88wP0V5pY7BP/psn8TL9rWnoXNlPVo3UdSr+t9i9H286xkX1mWYj6Jq3Fl0H6PzcEhTPc1xcIfmaQZqs2647wvFUS5ppXVPkm2R+hj+IuPtKeSbZH6GP4i4+0qiXK1K6p8k2yP0MfxFx9pTyTbI/Qx/EXH2lBytSuqfJNsj9DH8RcfaVAPDV0Isdn2MUtnAIpGuUQtvZXypjmYjDuRzVfmoKVpSlApSlApSlApSlApSlApSlApSlApSlAq2/g3/AIbc/Fv7kdVJVt/Bv/Dbn4t/cjoOhKUoTQK0O2+lEdvlUG8k7gcKPaf6D6Kx+kO2DjSh0qcjOoKznuXJFVp0ldk3cr6vFj97uEBKNEWwBIWUg4U8DxxggjPOtqLcd6lZnZk9I+ks9w27eQ9ZWYRIdCaVwDnvGWHPPOofEyyqSoKlWKspxlWXmOHCtrabGkbSTITJE8ixSEajJCcY3gyM9uDkcgeOa2drsALqLHi7am0jtwB28hgDh9NdtuvHaNHPctxUr62uJBu+sSd46OOHEAtx9WMDl31mbNn++Sajw3p09Y55JgAfm+dU9j2DAvKMevPHP9K9xsuL0ae6KR8K8kobtO+Zd0sZOppOIXGoqqszAZ4ccAce+s+baDRCMee8kgUAkDgeLZIH5IB44rfy7GhbnGPVjhisGfo0upWiYqyBgmcEDXzxwwD8lKp1mYaRGjP2B0reNS0chVUdo2RiCgZW0kceHE4wRg8RyqwdjdLY5cLMBG/fnqH5fyfl+eqWudjmIwxMrbgM0khOXMjggqGI5gkk8vyQOHCtgu1dEgjCu8jjVu104RBwBYsQF5d/OsqqKav5LRMx2X5Sq76L9KjHhHy0ecEHz4z3ez1fKPXYUUodQykFSMgjkRXJXRNMtYnL6qq/hGfi2H43H/Jnq1Kqv4Rn4th+Nx/yZ6olzpSlKBSlKBSlKBSlKBSlKBSlKBSlKBSlKBVt/Bv/AA25+Lf3I6qSrb+Df+G3Pxb+5HQdCVjXwJU4GfUOZ9XGvu6m0D1ngKh+0du3S3CtZm2uoSgU22+CTF1LljG+SuvGOqwwQp4g85jcR7aO0dn7QZI500z84orq2ZHOrhpGpcMD+qTyyOVfFpseGDUIIt0HwZE3hdAw5BQSVDDvH08xIprkOgdEaPfYm3ciKJYtS4IOCcM2WOM8Ax7W4YYirotxnWVJYgiwOH/PX7aSzKwd1HmFg4CkLkDUNGexlwcdh1Dsr0vX0KSBk9g+v1VqF2s8LozrrSWMrIvHLNGDgqSBhjpODxA4DOMirXKppxKIjOj3tr5WQMwKHtUgkj6ONa+626VbCRahnnqzn3QQPnPKpVJa7olRyOGBAxkMMhsdmQa8vFx3D5qZrmO6uJR8TSzFcwgR5VtRfJ6pUgAY557PVW9iJQqdLHWWUMMHSApLsM9uOAOMDJPDFZdpa63A444liOYVRk/R9JFaeyu3uJnZhpVERFTAwuoBmA5E4zzOTkZxxzVa6pj257r0x8vdoQRggEdo7K0d7sfdO00XHKqHHEnCFiCOP6x+ipPu6but8q4Qc7X0vHGkZ1SN2nT1QMtIcZ4AcOODnAqe9E9u7lhHIfvTHmfyCe32Ht+eob0o2UYC1xAAHYLHk+bHqcZbHdxJ+SvCwR4ioaWSbVwbUqALwJ1DSBgZGMEnnSY5oxKOy+Kqv4Rn4th+Nx/yZ6mnQ3au/i0McvHgesqfNP0Y+Qd9Qv4Rn4th+Nx/yZ64aqZpnEtYnLnSlKVVJSlKBSlKBSlKBSlKBSlKBSlKBSlKBVt/Bv8Aw25+Lf3I6qSra+Dk2L25J5C2JPySR0Ft9JdqaWYBHkx1FjTGpiQSwBYgDt4kjlUS2BaWbyErYLbywsrmOW2RXxxKPBInnZcAZycHu4Z+tqlrk6VeSKUHerMmkhGOpcMGPWBBbq4I9nCs7YsMn/mn37jILblYgAuDgKM8SShznjgY4V0TRjRWJbBwWJZuLE5J9Z/p/Svzd1l7umNOCe8VbOIRg2lsoKi5PE/69vzVEOlMAjhBUY0NqBHPsbidJ+Y5+bhUzuGLnJ9grU7c2bvoyuM9mP8An/5VKszTqmO7G6M7Qa6im3hU7kW5gZTk6JQRu2PbjSTkd9bDd1BS81oJcPIrCERsY2jJZRkqxEikHQM8ezIxzre2llA9qkm90vpV0ulumecycM601kEdZ8oVCqeQrOi7y6YXmjTOW123M0UMO6OkyTMkp06iyLG7aAOxTwz7K0/RCTeRM/HMjaj1ieZ1cTnJ9pFfm15ZJ5wqlX4SRqcECNWPVZYw2ASNQJzklM1vNj7MEKBR2Ds/5/z20jWrKvaHru6busvd03ddGVWBPbB1KsMgjBqq9txtDI0dxMyJqKpDAhDuBg8SMnGO7AwfXVx7uoD4QbdopkliMYZ0K/fAdJKHvByOBHDtxVqZzorVuz+hG21SeIhjhvvbBgVfBwOsrYIwdJ5f61kfCM/FsPxuP+TPUO2VLxIkkV5vPOkYCjgoC9oHDn28alPh7ud7si0k/PuIW96CY1nxFPapNE/DnylKVzNClKUClKUClKUClKUClKUClKUClKUCrQ8BD6Zr891lIf8AMtVfVn+ApNUu0AOZsZQPeWpp7kpPd20rsHt59y+ArgxiRGAyRlSRggseIPbUo6KWxUMHcyPgF5CApYsTngOAGFUAdyjnzqMQTVLOh76mkH6qH5i2f9RXddpxGWVM5bvd1hbRGDEPzpFH0Gtzu61e3l0iBuxbiLPsclP9WFcszo0ZG7r8MWedZu7qt+kfSC6SeVEm0IrkKFiUnAOBklSavTqiZw3vSPYodGY8c4BB7QWXq+vJqr7vZrWdwYwTGcqRFks2ljhCMc855cxgit8vSC5/KmZuRGVzg/ksBpxwx3d9es3SC6cEsycAMubeMtgFuHFew57O01X0pmTnjCVdGbNtA3o4jijA51A45nsIAAI7Mc6kIiqpjtyfXrE5DDiSEGOOcsRpxx49lSfolt25muI0lkEkbFw2Y1U9WNmHFQO0CppomI1wTVGdEz3dN3WZu6buoylh7uoZ4T0KwRMuNW8KqW5DUjHs/Zqf7uoJ4Wm0wQDtMpb3UYH/AHitbOtcQyvTiiZV7se33WSSGduMjnzmPZ7FHYtSXwtSatgWJ/8AcoPdjuR/SovDNUl8KqY6PWHruI296O5b+ta8XRFNERG7Ph6+aVIUpSvPdRSlKBSlKBSlKBSlKBSlKBSlKBSlKBVt/BxXN7cg8jbEH5ZI6qSrc+Df+G3Pxb+5HQbCVTFI8bc0ZkP+Ekf0qRdDbwLcoDycFPlOCPpUD5axfCVYmC73g8yZdX+JcK4/2n/Ea0VrckEFTgggg9xHEEfLXqY9S3ndyxVirC791WDtvZ5mglRPPKkx/tr1k/zBayNh7SW6hSVcZIww/NYecPn5eois+vMnMaOpr7KQTRpIvJ1Vh/iAOKjW0Nkrrd3ZVDSPgswXJ1EYGeZqR+MRWgffSJFFqZ1Z3VFAclmGWOODFvYGWoHtjwu7MgcoVe5ILjXHHG8eGfVwZmGRyPDuqYqmETGWwbZkQODJGDnGN4uc5xjGeeTivSLo7qY4GRpQgjiOJf6q1WzvCvY3Cllsp9CFEZ91b6U1nCA5kGMlcD2VnL4UrFWTdJcMZQkcES2xUsyu6aVL6U4EgcDz4Vb1KkYg8Qg9LFw5/fF4ccceNbLZWxwksMi4KkthhxBBjfBBqNXnhjsI2AltJwTxGUgbzSU/JkOCCpGPVWZD4YtmuqE76MKwyrQcgVK8NBIwMik3JTiE/wB1TdVk0xVMpY26qrvClLvLhIxyiTj+1JhiPdCfPVp390sMbSPyUZ9Z7gPWTgfLVN7TLSu8j+c7Fj7TxwPUOVdPCx7ubZle1pwiDxMDhRkngB3k8AKnvh5tBBse0iHKOeBPcgmX+leHQvYu/vYyR1IzvW/weaPe0/Ma2HwjPxbD8bj/AJM9X4y5mYpZcNb5cy50pSlcTqKUpQKUpQKUpQKUpQKUpQKUpQKUpQKtv4N/4bc/Fv7kdVJVt/Bv/Dbn4t/cjoLm6a7C8etWRf8Aur14j+soPV9jAkfKD2VSEExBwQQQSCCMEEcCCOw5ro2qw8J/RIgte2y57bhAO7/ygf7vn767eFuxHslzcRRP84YPQzpJ4pJh8mF8BxzwexwPV2949gq245AwDKQVIBBByCDxBB7RXOVtcVNOiXS9rTCP14Tx0Z6y95TPt4ry9nbfiOHz7qSzeiYxKf8ASno3HfqolSNygfQJIw65bT2kZXzRxHzGqn214KY+J8XuIP1oG8ZiJP6vGT6Fq69nbQjuEDwuHX1cx6mHMH1GsmvPmHTEua26PybPtL1IZYZg+5dyepLGId5nMLK2SQ57QRjIrWbN23oW2XcFhbXUdzAWkCsoUrvImyDwfdo2VA45OOJrp+9sYp10zxpIv5rorj5mFRTangv2fPkrG0LHtikKj3Wyv0VEzV8NLcW8+/P6UFdW4uZSyI5kYkkIoY4xpAUIuRgaeOOJ49tb3YXQa41qwRIjkEGQCVzjByI8Nk5xwOKvLY3Q+C2jWMFmCgDsXOO1tIBLd5zW9t7dIxhFVfYAPn76ryzPeWvrUU6W6Y+51anoolysRF5I0r5GHaJIiRj81OXy8a3RNfMkgUZJ+s+oDtPqrV7QdpBg9Vfze0/ter1fP3DSIc8znVouk1+ZyFX/ALa8v1j+d7O75T7IrcwVK7m3rI2FsTUwkkHVU5UfnEdvsFddNcUUspjMszodsbxaHLDEkmGbvAHmr8mSfaTUJ+EZ+LYfjcf8merUqq/hGfi2H43H/JnrlqqmqcyvEYc6UpSqpKUpQKUpQKUpQKUpQKUpQKUpQKUpQKtv4N/4bc/Fv7kdVJVt/Bv/AA25+Lf3I6DoSlKUFXdN/B6VLT7PXI5vbjmO8xDu/U+buqsVdmuFOkgRBvOyvWbA4D1AGun6jfSboXb32XI3c3pUAyf2xyf/AF9Yrrt8TpFNfZzVWMTzUKmststbFHEhRyQgZMjJOSBgZyOHI5FTvZPT98Deosg4ddDpJ9fap+TFQzb/AEBvraVZVQXEcato3ROdTcNTKeI4Z5A4qO2UcsTQQuxAzK8uMrlydYTPMDLE47cGtauSv4ymmZiNV723TG2fztaftIT/ALM1mL0htjyk/wAj/wD1qhottyBTo81rpYYpGGQFOMt+tghgD6xzxUpi3nZKccMdVNXDVnjjGD1ezsPfwx9Gme2WnNKz26QQ/k6m9iEf78V4y7b4E9WNe1mOT9OAPpqo49qTvsw3Kytvd0HwAqgGNmMmMDOGUEerHCsu3HjiXtvKZBvQHtVcmUKugFZI5CSW++DOnmuMVnNEQtlPbjpdbwytEZVFzgaVmLRB846qOy6WPcqnBJHKv3pLBPLJby2NyImdSqrIA1tLj74oZSQ2orrIKdbq8eA4Y2yNly3cEJvLdctGq3McwVgSBzA45OrOOXBj21Kdj7JjtYkiiBCJnQCxbSCSdKliSAM4AzwHAcBis5WYWx7KV40a8REkx1443Lrn9ogH5PkyedbsDHKlKiZyFVX8Iz8Ww/G4/wCTPVqVVfwjPxbD8bj/AJM9QOdKUpQKUpQKUpQKUpQKUpQKUpQKUpQKUpQKs7wDbSW3u7gsU1NAFRGkCFyZY8heBJIXU2ADwU1WNSXwcnG0bf2v/LerURmqIUuTimZjZ0190h9Gv74/Z1+/dGfRr++b7OozM/Vbh2Hs9VRDZay5t1YPiJkOSDht+uvj+yQw9Wa9OODty5OGqu3qaquaIx+Pv/uI/a1fukPo1/fN9nT7oz6Nf3zfZ1WthnMBAk8Y1HxgsHwRpbXqz1catOnHyVj2akRJuhIG8Wl3/B8Z0dXzuGvVyxx51PR22/Jd19/j7/PacaT85haX3Rn0a/vm+zrEvtoRTjE1tDJ+22o/OYqryIaYSVA1ZtydKShsCRC2rUTn5PXWw2jcJK8RbUYPvgbCuBr6ujUBxxjV6s06SiFKovRVjOmv+O0Z7fn4bq62VZyAg2qgHmBcyY+YoRXzFsq3XzY29f8A1LE/OYs1g7DdhF1g2NT7vWDq0ajoznjyxz48q1too8ZcuF/7506kl1YwuNJB04z3+urehG8sqZuTVXTzfx2jOUnsrG0hTQlqmj8zfvp48TwEYHOtva7WSIYjt4l9khH9uq32Yh0QiIOJDFIJ8hwOKHTnVw1atOMcedem/kdF3IfUlmyt1WUhzu+AzzfCtUTwlMt6rd2KsRXH7jGO8a/eNFmfdIfRr++b7On3Rn0a/vm+zqu9+kccviiS6mVFXIfTrfKgjeHzhzY8uAzXi0RNrNE6PqiDNDk5bDAleKkhiDkczyFV6O2rEXZ71Y1iNYjOuNcZ+JmFlfdGfRr++b7On3SH0a/vm+zqur2zIdlhBXTArR8yNaylwMk9uMew18MzSASyK4jlmzIuGyI0QpGCF4hdQDH9rjTo7ZTzzGYr8a7xGM/MZ/cY+Vj/AHSH0a/vj9nVa+HjbO+sYY9AH/UBsiQt5scoxgqPzvora7DbAkwG3e8O61A506VzjVx06tWM1E/DE2baH/5T/Lasr3DUUUTMMab9yL/pzOf7/vdUNKUrz3oFKUoFKUoFKUoFKUoFKUoFKUoFKUoFbXovtNbS6imdSyoWyoxk5Vl4Z9taqlTE4nMIqiJjEra8qMHoJfej+uv3yowegl96P66qSldHV3d/Dl6Gzt5lbflRg9BL70f108qMHoJfej+uqkpTq7u/g6Gzt5lbflSg9DL70f108qUHoZfej+uqkpTq7u/g6Gzt5lbXlRg9BL70f11++VGD0MvvR/XVSUp1d3fwdDZ28ytvyowegl96P66eVGD0EvvR/XVSUp1d3fwdDZ28ytvyowegl96P66eVGD0EvvR/XVSUp1d3fwdDZ28ytvyowegl96P66eVGD0EvvR/XVSUp1d3fwdDZ28ytvyowegl96P66jnTfphHfxIkcbIVcsSzKc9UrgaT66g9KrVxFyqMStRwlqirmiNfspSlYOk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4" name="AutoShape 8" descr="data:image/jpeg;base64,/9j/4AAQSkZJRgABAQAAAQABAAD/2wCEAAkGBxQQEhQUEBQVFRQXFhUXFBQXERcVFRkbFRgWFhgXGBsYHSghGholHRcXJTEhJysrLi8uGSEzODMsNyg5Li0BCgoKDg0OGxAQGy0lICQvNCwsLiwuLywsLC8sNzQsLCwsLCwsLDAsLCwsLCwsLCwsLCwsNCw0LCwsLSwsLSwwLP/AABEIAMIBAwMBIgACEQEDEQH/xAAcAAEAAgMBAQEAAAAAAAAAAAAABgcEBQgDAgH/xABMEAACAQMBBAQIBw4FAwUAAAABAgMABBESBRMhMQYiQVEHFBcyU2Fxkgh0gZGh0dMWIzQ1QlJUYnKTlLPBw4KisbLwJDNDRWRz0uH/xAAZAQEAAwEBAAAAAAAAAAAAAAAAAQIDBAX/xAAqEQEAAQMCBQQCAgMAAAAAAAAAAQIDESFRBBIUMaETIkFxYYEy8EKxwf/aAAwDAQACEQMRAD8Ao2lKUClKUClKUClKUClKUClK9LeFpGVEBLMQqgcyWOAB8tB50rP25strSd4HeN3jOlzG2pA3aucDJB4H1g1gUClKUClKUClKUClKUClKUClKUClKUClKUClKUClKUClKUCrD8CVjDNeXAuI4ZFWzmcCaISxqyvFhypB5ZPLjgmq8ra9HekE1g8j25UNJE8L6lDdRypYDPI9UcaC04YbW5TaZVNnTbrZrPG9rZCFEfM3HD5IkGFOoY4EV+9Cti20kHR8yW8DGaW/ExaFGMgTf6RJkdcLhcZzjAqrOjfSO42dKZbVwrFSjAqGRlOMqytwI4CtrP4Qr17mC5LoHtwwgRYlWKMOulgqAY4jv7h3UFiRCyuNrWdui7NlQT3Akih2YYWASKQBZS/VkGe4c1zXj4RrKG2s4pWtbE3Bvm8VNpbfeWiib/tXGAFdyQylO3HDkahNx4TL15YZTuA8Ls6FbdF4sjIdWOfBjWLs7p9eQK6qyMjzi50vGrBZQ4k1pnzesAcDhw9ZyE28IU0VvYRWs1lZLtO50uy21okZt01KVXIyxkbGnge1u4atp0/6DRQ7IKxWypPZLbvLcLCqmfUpE3XxlgpOo5JxioNdeFe/lOX8XJ1I2TapnKMrLx581FatOnl6JLmRpdfjKOkyONUZWTmFQ8F4cBjsoNx4HdhLc3Us0sHjEVtBJKYdCuJHIKxxaW4EnrEetanez+iVvBt+6V7eHxeSxe5hjkgV448tED97IwNLB+A5A4qntmdJZ7a3mt4GCJOyGRlGJDuzlQHHEAHPD1nvrcWPhKv4TCVdGaGF4EZ4gzGOQoxDE+dxjXifX30FgdFFs7zaLBU2ZOiWE7jd7O3EKvvYsGRJc5IH5XYGNfe09jWwv9ixTW1pv5S7XHi1viylQ53ekMNLnHE+3uIqvJPCRemXejcq+5kgOm3RRokKs3AduVHGsfZ/Ty8hit4lZGW2feW5eMM8Z4jAY8dOCeHLl3DATHpvZwXlzFY2ZsA7XpiK22zmt5o1BZDvJD1XVRnOOBK5rM8NnReGO2iuLW1FusUz28gWER6x/45TgDUMqRq7dVRKXwp3zSRyHxfXG7OjC2QHUyOhJI58Hb560idLbrxee2eQyRTlWkEnXOUOoFSeKnOOXdQT/AMGdvapsi5uLlLMMt0EE11ZeNKoKRdXCjVgknkcDOa/Qbe22fd7Tit7O5la8EEZ8VxaxIqrh0hY9Qk/Ll1+WE9GenV3s6Fobcxbt33jK8KydbCrnrepRXpY+EK9hlnkRo8XBBmhaFGgYgAA7sjAOAOXPtoJMjw3ux9qXRs7aGVTZhd3Aqhcuis8fDKBuOQDjnW4j6Iw3Nx0fjSGNVa0Se60xKN4I1jcmXA6+o4XJz59QK38It8k8s+8QmVFSWNoIzCyR5CJoxjCgnHbxPE5pN4Q755ZpTIu8lgNvqEaroiPHRFjzOPHI45AoJj4SoE2bc219BYW6x3EBRrWe0UxxyIwLExjAV8FcH1N31vdt7MtZ9uwbNNpZx24AnJjtlimcrDI+7LpjKE4JGOS86p686T3M1otpM+uJJTKhYZcMQQeueOnrHhXrtXpddXN2t68mm4XRpdFCY0cBwHD299BOw0G1bHapksra1ey0vA8EIhZcmQbqTHneZjj2knAqbdK9g2kUV60lpY+Kx2YIEFsBfJM/mMSi9SPmcnuyeANUz0h6f3t9EYZnQRsweRY4kj3jDBDSFRljkA93Ad1enlGvvGmutabxohC67pTG6DOFZDwPPnQSLackf3O20q2tqJpJ/FjKtqglKoHIYOBq3hKDLduT31JOm/QSOLY5SO1CXFnHbyyXCxKDMWDiddeMsEzqPHsXuqvB4R7sQR24W3EUbRtGviycDEysp9uVGTzPHPOsden17vriZpdZuEeOVHXVEVfAICHgOAA9me+guS26K2NzJs+NLeBZ4IbW5mTcxhbiGdWjfUMddldVbLZ5/rVrPB50RgMl/NPaJNHJfSWsKbhWWJFd9UigjCKMqMjGNNVbH08vFuYLpXUSwQrAhCDSY1DAK68m848+0A9lfG0OnF5MkaGXQscksq7sbvLzOZGZsed1icZ5ZoNX0g2W1nczW784pHTPeFPBvYRg/LWvrZ9I9uS387XFxp3rhQxVAoOkBQcDtwB81aygUpSgUpSgUpSgUpSgUpSgUpVi+BLo3bbRup47yLeosGtRrdMNrQZyjA8iaCuqV1T5JtkfoY/iLj7Snkm2R+hj+IuPtKDlaldU+SbZH6GP4i4+0p5JtkfoY/iLj7Sg5WpXVXkm2R+hj+IuPtK021OiHRy2JE0cQYc1FzcO/upITUxTM6RCJmI7ubqVes1n0cHmWUr+sSTqP88wP0V5pY7BP/psn8TL9rWnoXNlPVo3UdSr+t9i9H286xkX1mWYj6Jq3Fl0H6PzcEhTPc1xcIfmaQZqs2647wvFUS5ppXVPkm2R+hj+IuPtKeSbZH6GP4i4+0qiXK1K6p8k2yP0MfxFx9pTyTbI/Qx/EXH2lBytSuqfJNsj9DH8RcfaVAPDV0Isdn2MUtnAIpGuUQtvZXypjmYjDuRzVfmoKVpSlApSlApSlApSlApSlApSlApSlApSlAq2/g3/AIbc/Fv7kdVJVt/Bv/Dbn4t/cjoOhKUoTQK0O2+lEdvlUG8k7gcKPaf6D6Kx+kO2DjSh0qcjOoKznuXJFVp0ldk3cr6vFj97uEBKNEWwBIWUg4U8DxxggjPOtqLcd6lZnZk9I+ks9w27eQ9ZWYRIdCaVwDnvGWHPPOofEyyqSoKlWKspxlWXmOHCtrabGkbSTITJE8ixSEajJCcY3gyM9uDkcgeOa2drsALqLHi7am0jtwB28hgDh9NdtuvHaNHPctxUr62uJBu+sSd46OOHEAtx9WMDl31mbNn++Sajw3p09Y55JgAfm+dU9j2DAvKMevPHP9K9xsuL0ae6KR8K8kobtO+Zd0sZOppOIXGoqqszAZ4ccAce+s+baDRCMee8kgUAkDgeLZIH5IB44rfy7GhbnGPVjhisGfo0upWiYqyBgmcEDXzxwwD8lKp1mYaRGjP2B0reNS0chVUdo2RiCgZW0kceHE4wRg8RyqwdjdLY5cLMBG/fnqH5fyfl+eqWudjmIwxMrbgM0khOXMjggqGI5gkk8vyQOHCtgu1dEgjCu8jjVu104RBwBYsQF5d/OsqqKav5LRMx2X5Sq76L9KjHhHy0ecEHz4z3ez1fKPXYUUodQykFSMgjkRXJXRNMtYnL6qq/hGfi2H43H/Jnq1Kqv4Rn4th+Nx/yZ6olzpSlKBSlKBSlKBSlKBSlKBSlKBSlKBSlKBVt/Bv/AA25+Lf3I6qSrb+Df+G3Pxb+5HQdCVjXwJU4GfUOZ9XGvu6m0D1ngKh+0du3S3CtZm2uoSgU22+CTF1LljG+SuvGOqwwQp4g85jcR7aO0dn7QZI500z84orq2ZHOrhpGpcMD+qTyyOVfFpseGDUIIt0HwZE3hdAw5BQSVDDvH08xIprkOgdEaPfYm3ciKJYtS4IOCcM2WOM8Ax7W4YYirotxnWVJYgiwOH/PX7aSzKwd1HmFg4CkLkDUNGexlwcdh1Dsr0vX0KSBk9g+v1VqF2s8LozrrSWMrIvHLNGDgqSBhjpODxA4DOMirXKppxKIjOj3tr5WQMwKHtUgkj6ONa+626VbCRahnnqzn3QQPnPKpVJa7olRyOGBAxkMMhsdmQa8vFx3D5qZrmO6uJR8TSzFcwgR5VtRfJ6pUgAY557PVW9iJQqdLHWWUMMHSApLsM9uOAOMDJPDFZdpa63A444liOYVRk/R9JFaeyu3uJnZhpVERFTAwuoBmA5E4zzOTkZxxzVa6pj257r0x8vdoQRggEdo7K0d7sfdO00XHKqHHEnCFiCOP6x+ipPu6but8q4Qc7X0vHGkZ1SN2nT1QMtIcZ4AcOODnAqe9E9u7lhHIfvTHmfyCe32Ht+eob0o2UYC1xAAHYLHk+bHqcZbHdxJ+SvCwR4ioaWSbVwbUqALwJ1DSBgZGMEnnSY5oxKOy+Kqv4Rn4th+Nx/yZ6mnQ3au/i0McvHgesqfNP0Y+Qd9Qv4Rn4th+Nx/yZ64aqZpnEtYnLnSlKVVJSlKBSlKBSlKBSlKBSlKBSlKBSlKBVt/Bv8Aw25+Lf3I6qSra+Dk2L25J5C2JPySR0Ft9JdqaWYBHkx1FjTGpiQSwBYgDt4kjlUS2BaWbyErYLbywsrmOW2RXxxKPBInnZcAZycHu4Z+tqlrk6VeSKUHerMmkhGOpcMGPWBBbq4I9nCs7YsMn/mn37jILblYgAuDgKM8SShznjgY4V0TRjRWJbBwWJZuLE5J9Z/p/Svzd1l7umNOCe8VbOIRg2lsoKi5PE/69vzVEOlMAjhBUY0NqBHPsbidJ+Y5+bhUzuGLnJ9grU7c2bvoyuM9mP8An/5VKszTqmO7G6M7Qa6im3hU7kW5gZTk6JQRu2PbjSTkd9bDd1BS81oJcPIrCERsY2jJZRkqxEikHQM8ezIxzre2llA9qkm90vpV0ulumecycM601kEdZ8oVCqeQrOi7y6YXmjTOW123M0UMO6OkyTMkp06iyLG7aAOxTwz7K0/RCTeRM/HMjaj1ieZ1cTnJ9pFfm15ZJ5wqlX4SRqcECNWPVZYw2ASNQJzklM1vNj7MEKBR2Ds/5/z20jWrKvaHru6busvd03ddGVWBPbB1KsMgjBqq9txtDI0dxMyJqKpDAhDuBg8SMnGO7AwfXVx7uoD4QbdopkliMYZ0K/fAdJKHvByOBHDtxVqZzorVuz+hG21SeIhjhvvbBgVfBwOsrYIwdJ5f61kfCM/FsPxuP+TPUO2VLxIkkV5vPOkYCjgoC9oHDn28alPh7ud7si0k/PuIW96CY1nxFPapNE/DnylKVzNClKUClKUClKUClKUClKUClKUClKUCrQ8BD6Zr891lIf8AMtVfVn+ApNUu0AOZsZQPeWpp7kpPd20rsHt59y+ArgxiRGAyRlSRggseIPbUo6KWxUMHcyPgF5CApYsTngOAGFUAdyjnzqMQTVLOh76mkH6qH5i2f9RXddpxGWVM5bvd1hbRGDEPzpFH0Gtzu61e3l0iBuxbiLPsclP9WFcszo0ZG7r8MWedZu7qt+kfSC6SeVEm0IrkKFiUnAOBklSavTqiZw3vSPYodGY8c4BB7QWXq+vJqr7vZrWdwYwTGcqRFks2ljhCMc855cxgit8vSC5/KmZuRGVzg/ksBpxwx3d9es3SC6cEsycAMubeMtgFuHFew57O01X0pmTnjCVdGbNtA3o4jijA51A45nsIAAI7Mc6kIiqpjtyfXrE5DDiSEGOOcsRpxx49lSfolt25muI0lkEkbFw2Y1U9WNmHFQO0CppomI1wTVGdEz3dN3WZu6buoylh7uoZ4T0KwRMuNW8KqW5DUjHs/Zqf7uoJ4Wm0wQDtMpb3UYH/AHitbOtcQyvTiiZV7se33WSSGduMjnzmPZ7FHYtSXwtSatgWJ/8AcoPdjuR/SovDNUl8KqY6PWHruI296O5b+ta8XRFNERG7Ph6+aVIUpSvPdRSlKBSlKBSlKBSlKBSlKBSlKBSlKBVt/BxXN7cg8jbEH5ZI6qSrc+Df+G3Pxb+5HQbCVTFI8bc0ZkP+Ekf0qRdDbwLcoDycFPlOCPpUD5axfCVYmC73g8yZdX+JcK4/2n/Ea0VrckEFTgggg9xHEEfLXqY9S3ndyxVirC791WDtvZ5mglRPPKkx/tr1k/zBayNh7SW6hSVcZIww/NYecPn5eois+vMnMaOpr7KQTRpIvJ1Vh/iAOKjW0Nkrrd3ZVDSPgswXJ1EYGeZqR+MRWgffSJFFqZ1Z3VFAclmGWOODFvYGWoHtjwu7MgcoVe5ILjXHHG8eGfVwZmGRyPDuqYqmETGWwbZkQODJGDnGN4uc5xjGeeTivSLo7qY4GRpQgjiOJf6q1WzvCvY3Cllsp9CFEZ91b6U1nCA5kGMlcD2VnL4UrFWTdJcMZQkcES2xUsyu6aVL6U4EgcDz4Vb1KkYg8Qg9LFw5/fF4ccceNbLZWxwksMi4KkthhxBBjfBBqNXnhjsI2AltJwTxGUgbzSU/JkOCCpGPVWZD4YtmuqE76MKwyrQcgVK8NBIwMik3JTiE/wB1TdVk0xVMpY26qrvClLvLhIxyiTj+1JhiPdCfPVp390sMbSPyUZ9Z7gPWTgfLVN7TLSu8j+c7Fj7TxwPUOVdPCx7ubZle1pwiDxMDhRkngB3k8AKnvh5tBBse0iHKOeBPcgmX+leHQvYu/vYyR1IzvW/weaPe0/Ma2HwjPxbD8bj/AJM9X4y5mYpZcNb5cy50pSlcTqKUpQKUpQKUpQKUpQKUpQKUpQKUpQKtv4N/4bc/Fv7kdVJVt/Bv/Dbn4t/cjoLm6a7C8etWRf8Aur14j+soPV9jAkfKD2VSEExBwQQQSCCMEEcCCOw5ro2qw8J/RIgte2y57bhAO7/ygf7vn767eFuxHslzcRRP84YPQzpJ4pJh8mF8BxzwexwPV2949gq245AwDKQVIBBByCDxBB7RXOVtcVNOiXS9rTCP14Tx0Z6y95TPt4ry9nbfiOHz7qSzeiYxKf8ASno3HfqolSNygfQJIw65bT2kZXzRxHzGqn214KY+J8XuIP1oG8ZiJP6vGT6Fq69nbQjuEDwuHX1cx6mHMH1GsmvPmHTEua26PybPtL1IZYZg+5dyepLGId5nMLK2SQ57QRjIrWbN23oW2XcFhbXUdzAWkCsoUrvImyDwfdo2VA45OOJrp+9sYp10zxpIv5rorj5mFRTangv2fPkrG0LHtikKj3Wyv0VEzV8NLcW8+/P6UFdW4uZSyI5kYkkIoY4xpAUIuRgaeOOJ49tb3YXQa41qwRIjkEGQCVzjByI8Nk5xwOKvLY3Q+C2jWMFmCgDsXOO1tIBLd5zW9t7dIxhFVfYAPn76ryzPeWvrUU6W6Y+51anoolysRF5I0r5GHaJIiRj81OXy8a3RNfMkgUZJ+s+oDtPqrV7QdpBg9Vfze0/ter1fP3DSIc8znVouk1+ZyFX/ALa8v1j+d7O75T7IrcwVK7m3rI2FsTUwkkHVU5UfnEdvsFddNcUUspjMszodsbxaHLDEkmGbvAHmr8mSfaTUJ+EZ+LYfjcf8merUqq/hGfi2H43H/JnrlqqmqcyvEYc6UpSqpKUpQKUpQKUpQKUpQKUpQKUpQKUpQKtv4N/4bc/Fv7kdVJVt/Bv/AA25+Lf3I6DoSlKUFXdN/B6VLT7PXI5vbjmO8xDu/U+buqsVdmuFOkgRBvOyvWbA4D1AGun6jfSboXb32XI3c3pUAyf2xyf/AF9Yrrt8TpFNfZzVWMTzUKmststbFHEhRyQgZMjJOSBgZyOHI5FTvZPT98Deosg4ddDpJ9fap+TFQzb/AEBvraVZVQXEcato3ROdTcNTKeI4Z5A4qO2UcsTQQuxAzK8uMrlydYTPMDLE47cGtauSv4ymmZiNV723TG2fztaftIT/ALM1mL0htjyk/wAj/wD1qhottyBTo81rpYYpGGQFOMt+tghgD6xzxUpi3nZKccMdVNXDVnjjGD1ezsPfwx9Gme2WnNKz26QQ/k6m9iEf78V4y7b4E9WNe1mOT9OAPpqo49qTvsw3Kytvd0HwAqgGNmMmMDOGUEerHCsu3HjiXtvKZBvQHtVcmUKugFZI5CSW++DOnmuMVnNEQtlPbjpdbwytEZVFzgaVmLRB846qOy6WPcqnBJHKv3pLBPLJby2NyImdSqrIA1tLj74oZSQ2orrIKdbq8eA4Y2yNly3cEJvLdctGq3McwVgSBzA45OrOOXBj21Kdj7JjtYkiiBCJnQCxbSCSdKliSAM4AzwHAcBis5WYWx7KV40a8REkx1443Lrn9ogH5PkyedbsDHKlKiZyFVX8Iz8Ww/G4/wCTPVqVVfwjPxbD8bj/AJM9QOdKUpQKUpQKUpQKUpQKUpQKUpQKUpQKUpQKs7wDbSW3u7gsU1NAFRGkCFyZY8heBJIXU2ADwU1WNSXwcnG0bf2v/LerURmqIUuTimZjZ0190h9Gv74/Z1+/dGfRr++b7OozM/Vbh2Hs9VRDZay5t1YPiJkOSDht+uvj+yQw9Wa9OODty5OGqu3qaquaIx+Pv/uI/a1fukPo1/fN9nT7oz6Nf3zfZ1WthnMBAk8Y1HxgsHwRpbXqz1catOnHyVj2akRJuhIG8Wl3/B8Z0dXzuGvVyxx51PR22/Jd19/j7/PacaT85haX3Rn0a/vm+zrEvtoRTjE1tDJ+22o/OYqryIaYSVA1ZtydKShsCRC2rUTn5PXWw2jcJK8RbUYPvgbCuBr6ujUBxxjV6s06SiFKovRVjOmv+O0Z7fn4bq62VZyAg2qgHmBcyY+YoRXzFsq3XzY29f8A1LE/OYs1g7DdhF1g2NT7vWDq0ajoznjyxz48q1too8ZcuF/7506kl1YwuNJB04z3+urehG8sqZuTVXTzfx2jOUnsrG0hTQlqmj8zfvp48TwEYHOtva7WSIYjt4l9khH9uq32Yh0QiIOJDFIJ8hwOKHTnVw1atOMcedem/kdF3IfUlmyt1WUhzu+AzzfCtUTwlMt6rd2KsRXH7jGO8a/eNFmfdIfRr++b7On3Rn0a/vm+zqu9+kccviiS6mVFXIfTrfKgjeHzhzY8uAzXi0RNrNE6PqiDNDk5bDAleKkhiDkczyFV6O2rEXZ71Y1iNYjOuNcZ+JmFlfdGfRr++b7On3SH0a/vm+zqur2zIdlhBXTArR8yNaylwMk9uMew18MzSASyK4jlmzIuGyI0QpGCF4hdQDH9rjTo7ZTzzGYr8a7xGM/MZ/cY+Vj/AHSH0a/vj9nVa+HjbO+sYY9AH/UBsiQt5scoxgqPzvora7DbAkwG3e8O61A506VzjVx06tWM1E/DE2baH/5T/Lasr3DUUUTMMab9yL/pzOf7/vdUNKUrz3oFKUoFKUoFKUoFKUoFKUoFKUoFKUoFbXovtNbS6imdSyoWyoxk5Vl4Z9taqlTE4nMIqiJjEra8qMHoJfej+uv3yowegl96P66qSldHV3d/Dl6Gzt5lbflRg9BL70f108qMHoJfej+uqkpTq7u/g6Gzt5lbflSg9DL70f108qUHoZfej+uqkpTq7u/g6Gzt5lbXlRg9BL70f11++VGD0MvvR/XVSUp1d3fwdDZ28ytvyowegl96P66eVGD0EvvR/XVSUp1d3fwdDZ28ytvyowegl96P66eVGD0EvvR/XVSUp1d3fwdDZ28ytvyowegl96P66eVGD0EvvR/XVSUp1d3fwdDZ28ytvyowegl96P66jnTfphHfxIkcbIVcsSzKc9UrgaT66g9KrVxFyqMStRwlqirmiNfspSlYOk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8202" name="Picture 10" descr="http://image.slidesharecdn.com/modeloeducativofae-090402130420-phpapp01/95/modelo-educativo-fae-1-728.jpg?cb=1243484540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62470" y="4246975"/>
            <a:ext cx="1842840" cy="176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://www.defensa.gob.ec/wp-content/uploads/2013/10/fae-noticia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012" y="1"/>
            <a:ext cx="1661764" cy="172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44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681905"/>
              </p:ext>
            </p:extLst>
          </p:nvPr>
        </p:nvGraphicFramePr>
        <p:xfrm>
          <a:off x="-740464" y="414069"/>
          <a:ext cx="10550751" cy="5411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218" name="Picture 2" descr="http://www.geocities.ws/aeronavesfaeaeecenepa/imagenes/fae-kfir-2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778" y="926277"/>
            <a:ext cx="2828925" cy="137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encrypted-tbn0.gstatic.com/images?q=tbn:ANd9GcS09U5ZblmbiwZtYKzoCLFnN-86EllNUBjKcEAIyRlM5BhudCxm1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778" y="2300805"/>
            <a:ext cx="2828925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2.bp.blogspot.com/-xKUQ_91hnTg/U_hMTB-P8eI/AAAAAAAAFjY/dQ_7ieKjXYM/s1600/Hercules9blog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778" y="3920056"/>
            <a:ext cx="2828925" cy="155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52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0162307"/>
              </p:ext>
            </p:extLst>
          </p:nvPr>
        </p:nvGraphicFramePr>
        <p:xfrm>
          <a:off x="-386780" y="241539"/>
          <a:ext cx="8053672" cy="5601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 4"/>
          <p:cNvSpPr/>
          <p:nvPr/>
        </p:nvSpPr>
        <p:spPr>
          <a:xfrm rot="16200000">
            <a:off x="-2645288" y="2318923"/>
            <a:ext cx="685800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ALA DE TRANSPORTES No.11</a:t>
            </a:r>
            <a:endParaRPr lang="es-E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164143764"/>
              </p:ext>
            </p:extLst>
          </p:nvPr>
        </p:nvGraphicFramePr>
        <p:xfrm>
          <a:off x="5137509" y="27109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62983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Marcador de contenido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1966575"/>
              </p:ext>
            </p:extLst>
          </p:nvPr>
        </p:nvGraphicFramePr>
        <p:xfrm>
          <a:off x="1096963" y="534839"/>
          <a:ext cx="10557324" cy="5334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92" r="13179"/>
          <a:stretch/>
        </p:blipFill>
        <p:spPr>
          <a:xfrm>
            <a:off x="138023" y="0"/>
            <a:ext cx="2260120" cy="21764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46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78506" cy="13208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Programas de Acción Cívica de la Fuerza Aérea Ecuatoriana</a:t>
            </a:r>
            <a:endParaRPr lang="es-ES" dirty="0"/>
          </a:p>
        </p:txBody>
      </p:sp>
      <p:pic>
        <p:nvPicPr>
          <p:cNvPr id="4" name="Imagen 3" descr="C:\Documents and Settings\Administrator\Desktop\A1 Archivos manejables\Integracion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90" y="1534064"/>
            <a:ext cx="2400300" cy="1219200"/>
          </a:xfrm>
          <a:prstGeom prst="rect">
            <a:avLst/>
          </a:prstGeom>
          <a:noFill/>
        </p:spPr>
      </p:pic>
      <p:pic>
        <p:nvPicPr>
          <p:cNvPr id="5" name="Imagen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970" y="1747424"/>
            <a:ext cx="2238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Imagen 5" descr="C:\Documents and Settings\Administrator\Desktop\A1 Archivos manejables\Salud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449" y="1735299"/>
            <a:ext cx="2543175" cy="885825"/>
          </a:xfrm>
          <a:prstGeom prst="rect">
            <a:avLst/>
          </a:prstGeom>
          <a:noFill/>
        </p:spPr>
      </p:pic>
      <p:pic>
        <p:nvPicPr>
          <p:cNvPr id="7" name="Imagen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3688" y="1773398"/>
            <a:ext cx="127635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n 7" descr="C:\Users\Samsung\Desktop\JPGS\logo alegria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07" y="3213848"/>
            <a:ext cx="2407920" cy="802005"/>
          </a:xfrm>
          <a:prstGeom prst="rect">
            <a:avLst/>
          </a:prstGeom>
          <a:noFill/>
        </p:spPr>
      </p:pic>
      <p:pic>
        <p:nvPicPr>
          <p:cNvPr id="9" name="Imagen 8" descr="C:\Documents and Settings\Administrator\Desktop\VENUZ CCSS\Mini FAE\ninos bebes felices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197" y="3289096"/>
            <a:ext cx="1905000" cy="626745"/>
          </a:xfrm>
          <a:prstGeom prst="rect">
            <a:avLst/>
          </a:prstGeom>
          <a:noFill/>
        </p:spPr>
      </p:pic>
      <p:pic>
        <p:nvPicPr>
          <p:cNvPr id="10" name="Imagen 9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78506" y="3130981"/>
            <a:ext cx="2086610" cy="891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Imagen 10" descr="C:\Documents and Settings\Administrator\Desktop\A1 Archivos manejables\Educacion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016" y="3116693"/>
            <a:ext cx="1996440" cy="899160"/>
          </a:xfrm>
          <a:prstGeom prst="rect">
            <a:avLst/>
          </a:prstGeom>
          <a:noFill/>
        </p:spPr>
      </p:pic>
      <p:pic>
        <p:nvPicPr>
          <p:cNvPr id="12" name="Imagen 11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26994" y="4511422"/>
            <a:ext cx="1557655" cy="892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 descr="C:\Users\Samsung\Desktop\JPGS\Alas deporte logo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84917" y="4430095"/>
            <a:ext cx="2194560" cy="9220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3155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467</TotalTime>
  <Words>1113</Words>
  <Application>Microsoft Office PowerPoint</Application>
  <PresentationFormat>Panorámica</PresentationFormat>
  <Paragraphs>222</Paragraphs>
  <Slides>38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Freestyle Script</vt:lpstr>
      <vt:lpstr>Times New Roman</vt:lpstr>
      <vt:lpstr>Wingdings</vt:lpstr>
      <vt:lpstr>Retrospección</vt:lpstr>
      <vt:lpstr>  DEPARTAMENTO DE CIENCIAS ECONÓMICAS, ADMINISTRATIVAS Y DE COMERCIO  CARRERA DE INGENIERÍA COMERCIAL   TESIS PREVIO A LA OBTENCIÓN DEL TÍTULO DE INGENIERO COMERCIAL  TEMA:  PROPUESTA ESTRATÉGICA PARA LA MEDICIÓN DEL IMPACTO ECONÓMICO Y SOCIAL DE LOS VUELOS DEL ESCUADRÓN DE TRANSPORTE MEDIANO DE LA FAE A LA ISLA ISABELA EN LA REGIÓN INSULAR          </vt:lpstr>
      <vt:lpstr>Sumario:</vt:lpstr>
      <vt:lpstr>Historia de la Aviación en el Ecuador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Programas de Acción Cívica de la Fuerza Aérea Ecuatoriana</vt:lpstr>
      <vt:lpstr>Presentación de PowerPoint</vt:lpstr>
      <vt:lpstr>Avión Casa C-295M</vt:lpstr>
      <vt:lpstr>Planteamiento del Problema </vt:lpstr>
      <vt:lpstr>Objetivos:</vt:lpstr>
      <vt:lpstr>Diagnóstico Situacional  Factores Externos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Situación  Económico y Social del Área de Estudio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Análisis de Impacto Económico y Social de los vuelos de Acción Cívica</vt:lpstr>
      <vt:lpstr>Presentación de PowerPoint</vt:lpstr>
      <vt:lpstr>Presentación de PowerPoint</vt:lpstr>
      <vt:lpstr>Impacto Social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ESCUELA POLITÉCNICA DEL EJÉRCITO    DEPARTAMENTO DE CIENCIAS ECONÓMICAS, ADMINISTRATIVAS Y DE COMERCIO    CARRERA DE INGENIERÍA COMERCIAL    TESIS DE GRADO PREVIO A LA OBTENCIÓN DEL TÍTULO DE INGENIERO COMERCIAL    TEMA: PROPUESTA ESTRATÉGICA PARA LA MEDICIÓN DEL IMPACTO ECONÓMICO Y SOCIAL DE LOS VUELOS DEL ESCUADRÓN DE TRANSPORTE MEDIANO DE LA FAE A LA ISLA ISABELA EN LA REGIÓN INSULAR      AUTOR: TNTE. PLTO. AVC. FAUSTO MIGUEL VÁSQUEZ AGUIRRE     SANGOLQUÍ, JULIO DE 2015</dc:title>
  <dc:creator>fausto vasquez aquirre</dc:creator>
  <cp:lastModifiedBy>fausto vasquez aquirre</cp:lastModifiedBy>
  <cp:revision>36</cp:revision>
  <dcterms:created xsi:type="dcterms:W3CDTF">2015-07-26T14:05:43Z</dcterms:created>
  <dcterms:modified xsi:type="dcterms:W3CDTF">2015-08-03T03:34:09Z</dcterms:modified>
</cp:coreProperties>
</file>