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70" r:id="rId3"/>
    <p:sldId id="257" r:id="rId4"/>
    <p:sldId id="258" r:id="rId5"/>
    <p:sldId id="292" r:id="rId6"/>
    <p:sldId id="271" r:id="rId7"/>
    <p:sldId id="293" r:id="rId8"/>
    <p:sldId id="272" r:id="rId9"/>
    <p:sldId id="282" r:id="rId10"/>
    <p:sldId id="273" r:id="rId11"/>
    <p:sldId id="274" r:id="rId12"/>
    <p:sldId id="275" r:id="rId13"/>
    <p:sldId id="276" r:id="rId14"/>
    <p:sldId id="277" r:id="rId15"/>
    <p:sldId id="287" r:id="rId16"/>
    <p:sldId id="288" r:id="rId17"/>
    <p:sldId id="278" r:id="rId18"/>
    <p:sldId id="279" r:id="rId19"/>
    <p:sldId id="289" r:id="rId20"/>
    <p:sldId id="290" r:id="rId21"/>
    <p:sldId id="291" r:id="rId22"/>
    <p:sldId id="299" r:id="rId23"/>
    <p:sldId id="280" r:id="rId24"/>
    <p:sldId id="281" r:id="rId25"/>
    <p:sldId id="296" r:id="rId26"/>
    <p:sldId id="298" r:id="rId2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66FF99"/>
    <a:srgbClr val="CC99FF"/>
    <a:srgbClr val="FFCC99"/>
    <a:srgbClr val="66FFFF"/>
    <a:srgbClr val="FC4AC9"/>
    <a:srgbClr val="FF6699"/>
    <a:srgbClr val="06AAC0"/>
    <a:srgbClr val="C0BC0A"/>
    <a:srgbClr val="7A11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A11A0-370E-4BEB-AB1D-A9A61BC4CBBF}"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0634BE85-B06E-4B24-B612-C91D1CAD5BD3}">
      <dgm:prSet phldrT="[Texto]" custT="1"/>
      <dgm:spPr/>
      <dgm:t>
        <a:bodyPr/>
        <a:lstStyle/>
        <a:p>
          <a:r>
            <a:rPr lang="es-EC" sz="1600" dirty="0" smtClean="0">
              <a:latin typeface="Times" panose="02020603050405020304" pitchFamily="18" charset="0"/>
              <a:cs typeface="Times" panose="02020603050405020304" pitchFamily="18" charset="0"/>
            </a:rPr>
            <a:t>Conocer el giro del negocio en el que se desenvuelve la empresa, así como identificar la estructura organizacional de la misma.</a:t>
          </a:r>
          <a:endParaRPr lang="es-EC" sz="1600" dirty="0">
            <a:latin typeface="Times" panose="02020603050405020304" pitchFamily="18" charset="0"/>
            <a:cs typeface="Times" panose="02020603050405020304" pitchFamily="18" charset="0"/>
          </a:endParaRPr>
        </a:p>
      </dgm:t>
    </dgm:pt>
    <dgm:pt modelId="{A1603C83-E99A-4C06-9568-605BD7A605BD}" type="parTrans" cxnId="{2A7D35E1-FF38-412F-B910-E8EF272BF7F6}">
      <dgm:prSet/>
      <dgm:spPr/>
      <dgm:t>
        <a:bodyPr/>
        <a:lstStyle/>
        <a:p>
          <a:endParaRPr lang="es-EC"/>
        </a:p>
      </dgm:t>
    </dgm:pt>
    <dgm:pt modelId="{37207B27-7BAF-4CAF-BD2B-2360B1E0F882}" type="sibTrans" cxnId="{2A7D35E1-FF38-412F-B910-E8EF272BF7F6}">
      <dgm:prSet/>
      <dgm:spPr/>
      <dgm:t>
        <a:bodyPr/>
        <a:lstStyle/>
        <a:p>
          <a:endParaRPr lang="es-EC"/>
        </a:p>
      </dgm:t>
    </dgm:pt>
    <dgm:pt modelId="{9AAF2031-122F-439A-B5F6-B267EE02891A}" type="pres">
      <dgm:prSet presAssocID="{BACA11A0-370E-4BEB-AB1D-A9A61BC4CBBF}" presName="Name0" presStyleCnt="0">
        <dgm:presLayoutVars>
          <dgm:chMax/>
          <dgm:chPref/>
          <dgm:dir/>
        </dgm:presLayoutVars>
      </dgm:prSet>
      <dgm:spPr/>
      <dgm:t>
        <a:bodyPr/>
        <a:lstStyle/>
        <a:p>
          <a:endParaRPr lang="es-EC"/>
        </a:p>
      </dgm:t>
    </dgm:pt>
    <dgm:pt modelId="{A2FCE35B-DEDF-4661-8E45-64F42B900E93}" type="pres">
      <dgm:prSet presAssocID="{0634BE85-B06E-4B24-B612-C91D1CAD5BD3}" presName="parenttextcomposite" presStyleCnt="0"/>
      <dgm:spPr/>
    </dgm:pt>
    <dgm:pt modelId="{9D2194AA-F00B-4D00-BBEB-421A65FCBD89}" type="pres">
      <dgm:prSet presAssocID="{0634BE85-B06E-4B24-B612-C91D1CAD5BD3}" presName="parenttext" presStyleLbl="revTx" presStyleIdx="0" presStyleCnt="1" custScaleX="111111" custScaleY="131078" custLinFactNeighborX="-7063" custLinFactNeighborY="-77112">
        <dgm:presLayoutVars>
          <dgm:chMax/>
          <dgm:chPref val="2"/>
          <dgm:bulletEnabled val="1"/>
        </dgm:presLayoutVars>
      </dgm:prSet>
      <dgm:spPr/>
      <dgm:t>
        <a:bodyPr/>
        <a:lstStyle/>
        <a:p>
          <a:endParaRPr lang="es-EC"/>
        </a:p>
      </dgm:t>
    </dgm:pt>
    <dgm:pt modelId="{57571558-4BE5-4DFB-8B8B-2100CC36F11D}" type="pres">
      <dgm:prSet presAssocID="{0634BE85-B06E-4B24-B612-C91D1CAD5BD3}" presName="parallelogramComposite" presStyleCnt="0"/>
      <dgm:spPr/>
    </dgm:pt>
    <dgm:pt modelId="{215D6018-2B95-4D0D-A506-BA326D588D98}" type="pres">
      <dgm:prSet presAssocID="{0634BE85-B06E-4B24-B612-C91D1CAD5BD3}" presName="parallelogram1" presStyleLbl="alignNode1" presStyleIdx="0" presStyleCnt="7"/>
      <dgm:spPr/>
    </dgm:pt>
    <dgm:pt modelId="{18268682-AA90-4FB5-93A9-8F8DCF9D0904}" type="pres">
      <dgm:prSet presAssocID="{0634BE85-B06E-4B24-B612-C91D1CAD5BD3}" presName="parallelogram2" presStyleLbl="alignNode1" presStyleIdx="1" presStyleCnt="7"/>
      <dgm:spPr/>
    </dgm:pt>
    <dgm:pt modelId="{02D3F196-BBFB-42B8-99D2-F4504547C722}" type="pres">
      <dgm:prSet presAssocID="{0634BE85-B06E-4B24-B612-C91D1CAD5BD3}" presName="parallelogram3" presStyleLbl="alignNode1" presStyleIdx="2" presStyleCnt="7"/>
      <dgm:spPr/>
    </dgm:pt>
    <dgm:pt modelId="{45113FF5-5FDD-462B-8540-E307C7E05595}" type="pres">
      <dgm:prSet presAssocID="{0634BE85-B06E-4B24-B612-C91D1CAD5BD3}" presName="parallelogram4" presStyleLbl="alignNode1" presStyleIdx="3" presStyleCnt="7"/>
      <dgm:spPr/>
    </dgm:pt>
    <dgm:pt modelId="{D26D54B2-06C3-4130-A8D4-C5D7DF9F4FA9}" type="pres">
      <dgm:prSet presAssocID="{0634BE85-B06E-4B24-B612-C91D1CAD5BD3}" presName="parallelogram5" presStyleLbl="alignNode1" presStyleIdx="4" presStyleCnt="7"/>
      <dgm:spPr/>
    </dgm:pt>
    <dgm:pt modelId="{8420A3CD-F948-493A-8AEE-3062A07B7C44}" type="pres">
      <dgm:prSet presAssocID="{0634BE85-B06E-4B24-B612-C91D1CAD5BD3}" presName="parallelogram6" presStyleLbl="alignNode1" presStyleIdx="5" presStyleCnt="7"/>
      <dgm:spPr/>
    </dgm:pt>
    <dgm:pt modelId="{911C5D17-1DF2-4216-8795-5BB3CED5FEE2}" type="pres">
      <dgm:prSet presAssocID="{0634BE85-B06E-4B24-B612-C91D1CAD5BD3}" presName="parallelogram7" presStyleLbl="alignNode1" presStyleIdx="6" presStyleCnt="7"/>
      <dgm:spPr/>
    </dgm:pt>
  </dgm:ptLst>
  <dgm:cxnLst>
    <dgm:cxn modelId="{2A7D35E1-FF38-412F-B910-E8EF272BF7F6}" srcId="{BACA11A0-370E-4BEB-AB1D-A9A61BC4CBBF}" destId="{0634BE85-B06E-4B24-B612-C91D1CAD5BD3}" srcOrd="0" destOrd="0" parTransId="{A1603C83-E99A-4C06-9568-605BD7A605BD}" sibTransId="{37207B27-7BAF-4CAF-BD2B-2360B1E0F882}"/>
    <dgm:cxn modelId="{95CA65E5-E7FF-4A97-ACEF-2429FD2B5D8B}" type="presOf" srcId="{0634BE85-B06E-4B24-B612-C91D1CAD5BD3}" destId="{9D2194AA-F00B-4D00-BBEB-421A65FCBD89}" srcOrd="0" destOrd="0" presId="urn:microsoft.com/office/officeart/2008/layout/VerticalAccentList"/>
    <dgm:cxn modelId="{3F71A2A8-F5DD-413B-B009-6209A883E36B}" type="presOf" srcId="{BACA11A0-370E-4BEB-AB1D-A9A61BC4CBBF}" destId="{9AAF2031-122F-439A-B5F6-B267EE02891A}" srcOrd="0" destOrd="0" presId="urn:microsoft.com/office/officeart/2008/layout/VerticalAccentList"/>
    <dgm:cxn modelId="{63D69E70-B1B8-4FD1-9D49-01F2EBB32DBF}" type="presParOf" srcId="{9AAF2031-122F-439A-B5F6-B267EE02891A}" destId="{A2FCE35B-DEDF-4661-8E45-64F42B900E93}" srcOrd="0" destOrd="0" presId="urn:microsoft.com/office/officeart/2008/layout/VerticalAccentList"/>
    <dgm:cxn modelId="{AA2FB9B3-B382-45DE-922D-3BBFD8426CFC}" type="presParOf" srcId="{A2FCE35B-DEDF-4661-8E45-64F42B900E93}" destId="{9D2194AA-F00B-4D00-BBEB-421A65FCBD89}" srcOrd="0" destOrd="0" presId="urn:microsoft.com/office/officeart/2008/layout/VerticalAccentList"/>
    <dgm:cxn modelId="{8A74AA23-C67D-40C6-8BA0-8E3C3988C8A4}" type="presParOf" srcId="{9AAF2031-122F-439A-B5F6-B267EE02891A}" destId="{57571558-4BE5-4DFB-8B8B-2100CC36F11D}" srcOrd="1" destOrd="0" presId="urn:microsoft.com/office/officeart/2008/layout/VerticalAccentList"/>
    <dgm:cxn modelId="{CC33E563-D29B-40E3-8461-3B4814201314}" type="presParOf" srcId="{57571558-4BE5-4DFB-8B8B-2100CC36F11D}" destId="{215D6018-2B95-4D0D-A506-BA326D588D98}" srcOrd="0" destOrd="0" presId="urn:microsoft.com/office/officeart/2008/layout/VerticalAccentList"/>
    <dgm:cxn modelId="{CB226AEA-B73D-4B1F-ADAC-FCED96CFB99E}" type="presParOf" srcId="{57571558-4BE5-4DFB-8B8B-2100CC36F11D}" destId="{18268682-AA90-4FB5-93A9-8F8DCF9D0904}" srcOrd="1" destOrd="0" presId="urn:microsoft.com/office/officeart/2008/layout/VerticalAccentList"/>
    <dgm:cxn modelId="{72B5AFE5-6544-4BC1-A6CF-525004089E97}" type="presParOf" srcId="{57571558-4BE5-4DFB-8B8B-2100CC36F11D}" destId="{02D3F196-BBFB-42B8-99D2-F4504547C722}" srcOrd="2" destOrd="0" presId="urn:microsoft.com/office/officeart/2008/layout/VerticalAccentList"/>
    <dgm:cxn modelId="{3BB6298E-7E9A-4DC2-9E58-717369915850}" type="presParOf" srcId="{57571558-4BE5-4DFB-8B8B-2100CC36F11D}" destId="{45113FF5-5FDD-462B-8540-E307C7E05595}" srcOrd="3" destOrd="0" presId="urn:microsoft.com/office/officeart/2008/layout/VerticalAccentList"/>
    <dgm:cxn modelId="{48D07F60-01A7-4F11-9359-E3FA09E90862}" type="presParOf" srcId="{57571558-4BE5-4DFB-8B8B-2100CC36F11D}" destId="{D26D54B2-06C3-4130-A8D4-C5D7DF9F4FA9}" srcOrd="4" destOrd="0" presId="urn:microsoft.com/office/officeart/2008/layout/VerticalAccentList"/>
    <dgm:cxn modelId="{284FCB2A-B2A5-466B-8F31-D64B5A8A4D57}" type="presParOf" srcId="{57571558-4BE5-4DFB-8B8B-2100CC36F11D}" destId="{8420A3CD-F948-493A-8AEE-3062A07B7C44}" srcOrd="5" destOrd="0" presId="urn:microsoft.com/office/officeart/2008/layout/VerticalAccentList"/>
    <dgm:cxn modelId="{DCCBA47B-1245-4DDB-919B-21C282496810}" type="presParOf" srcId="{57571558-4BE5-4DFB-8B8B-2100CC36F11D}" destId="{911C5D17-1DF2-4216-8795-5BB3CED5FEE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0879FC-06FA-4F17-B54E-28ED72CF1069}"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s-EC"/>
        </a:p>
      </dgm:t>
    </dgm:pt>
    <dgm:pt modelId="{2F62C385-C955-4CAE-87E3-833621F859F1}">
      <dgm:prSet phldrT="[Texto]"/>
      <dgm:spPr/>
      <dgm:t>
        <a:bodyPr/>
        <a:lstStyle/>
        <a:p>
          <a:r>
            <a:rPr lang="es-EC" dirty="0" smtClean="0">
              <a:latin typeface="Times" panose="02020603050405020304" pitchFamily="18" charset="0"/>
              <a:cs typeface="Times" panose="02020603050405020304" pitchFamily="18" charset="0"/>
            </a:rPr>
            <a:t>VENTAJA COMPETITIVA</a:t>
          </a:r>
          <a:endParaRPr lang="es-EC" dirty="0">
            <a:latin typeface="Times" panose="02020603050405020304" pitchFamily="18" charset="0"/>
            <a:cs typeface="Times" panose="02020603050405020304" pitchFamily="18" charset="0"/>
          </a:endParaRPr>
        </a:p>
      </dgm:t>
    </dgm:pt>
    <dgm:pt modelId="{DC727D9A-CEDB-406C-B951-945BDFCEF97C}" type="parTrans" cxnId="{A0E16BBE-A168-42A4-AA4F-42CEB92A2B1A}">
      <dgm:prSet/>
      <dgm:spPr/>
      <dgm:t>
        <a:bodyPr/>
        <a:lstStyle/>
        <a:p>
          <a:endParaRPr lang="es-EC"/>
        </a:p>
      </dgm:t>
    </dgm:pt>
    <dgm:pt modelId="{1AF695B4-2706-460E-9196-90410F35BC74}" type="sibTrans" cxnId="{A0E16BBE-A168-42A4-AA4F-42CEB92A2B1A}">
      <dgm:prSet/>
      <dgm:spPr/>
      <dgm:t>
        <a:bodyPr/>
        <a:lstStyle/>
        <a:p>
          <a:endParaRPr lang="es-EC"/>
        </a:p>
      </dgm:t>
    </dgm:pt>
    <dgm:pt modelId="{1C622101-F246-4DD9-841C-2D54A1DD4931}">
      <dgm:prSet phldrT="[Texto]"/>
      <dgm:spPr/>
      <dgm:t>
        <a:bodyPr/>
        <a:lstStyle/>
        <a:p>
          <a:r>
            <a:rPr lang="es-EC" dirty="0" smtClean="0">
              <a:latin typeface="Times" panose="02020603050405020304" pitchFamily="18" charset="0"/>
              <a:cs typeface="Times" panose="02020603050405020304" pitchFamily="18" charset="0"/>
            </a:rPr>
            <a:t>Cumplir a cabalidad con las reglamentaciones expedidas por el país</a:t>
          </a:r>
          <a:endParaRPr lang="es-EC" dirty="0">
            <a:latin typeface="Times" panose="02020603050405020304" pitchFamily="18" charset="0"/>
            <a:cs typeface="Times" panose="02020603050405020304" pitchFamily="18" charset="0"/>
          </a:endParaRPr>
        </a:p>
      </dgm:t>
    </dgm:pt>
    <dgm:pt modelId="{DEF8B694-C10D-444D-BC04-12B8CC5F7271}" type="parTrans" cxnId="{6F2F7453-7224-40E0-A294-D2E5F5369F87}">
      <dgm:prSet/>
      <dgm:spPr/>
      <dgm:t>
        <a:bodyPr/>
        <a:lstStyle/>
        <a:p>
          <a:endParaRPr lang="es-EC"/>
        </a:p>
      </dgm:t>
    </dgm:pt>
    <dgm:pt modelId="{1AB2239F-8E05-422A-86A0-E3286F5E358E}" type="sibTrans" cxnId="{6F2F7453-7224-40E0-A294-D2E5F5369F87}">
      <dgm:prSet/>
      <dgm:spPr/>
      <dgm:t>
        <a:bodyPr/>
        <a:lstStyle/>
        <a:p>
          <a:endParaRPr lang="es-EC"/>
        </a:p>
      </dgm:t>
    </dgm:pt>
    <dgm:pt modelId="{CCED2150-F09B-44EE-ACEC-1E02D8AB3B7B}">
      <dgm:prSet phldrT="[Texto]"/>
      <dgm:spPr/>
      <dgm:t>
        <a:bodyPr/>
        <a:lstStyle/>
        <a:p>
          <a:r>
            <a:rPr lang="es-EC" dirty="0" smtClean="0">
              <a:latin typeface="Times" panose="02020603050405020304" pitchFamily="18" charset="0"/>
              <a:cs typeface="Times" panose="02020603050405020304" pitchFamily="18" charset="0"/>
            </a:rPr>
            <a:t>PROBLEMA MAS SIGNIFICATIVO</a:t>
          </a:r>
          <a:endParaRPr lang="es-EC" dirty="0">
            <a:latin typeface="Times" panose="02020603050405020304" pitchFamily="18" charset="0"/>
            <a:cs typeface="Times" panose="02020603050405020304" pitchFamily="18" charset="0"/>
          </a:endParaRPr>
        </a:p>
      </dgm:t>
    </dgm:pt>
    <dgm:pt modelId="{4F36E869-1D10-4AD4-9926-4073EBF9E6B1}" type="parTrans" cxnId="{842E4017-53E2-495D-A5A7-D5B2A514AD63}">
      <dgm:prSet/>
      <dgm:spPr/>
      <dgm:t>
        <a:bodyPr/>
        <a:lstStyle/>
        <a:p>
          <a:endParaRPr lang="es-EC"/>
        </a:p>
      </dgm:t>
    </dgm:pt>
    <dgm:pt modelId="{6029162E-7BE1-4CED-BAFB-A41E00073043}" type="sibTrans" cxnId="{842E4017-53E2-495D-A5A7-D5B2A514AD63}">
      <dgm:prSet/>
      <dgm:spPr/>
      <dgm:t>
        <a:bodyPr/>
        <a:lstStyle/>
        <a:p>
          <a:endParaRPr lang="es-EC"/>
        </a:p>
      </dgm:t>
    </dgm:pt>
    <dgm:pt modelId="{A40DA4E9-29EF-42EE-AD6A-C91B0BC3FBAC}">
      <dgm:prSet phldrT="[Texto]"/>
      <dgm:spPr/>
      <dgm:t>
        <a:bodyPr/>
        <a:lstStyle/>
        <a:p>
          <a:r>
            <a:rPr lang="es-EC" smtClean="0">
              <a:latin typeface="Times" panose="02020603050405020304" pitchFamily="18" charset="0"/>
              <a:cs typeface="Times" panose="02020603050405020304" pitchFamily="18" charset="0"/>
            </a:rPr>
            <a:t>Al nuevo personal que ingresa no se le da  una capacitación a fondo  sobre las actividades que tiene realizar.</a:t>
          </a:r>
          <a:endParaRPr lang="es-EC" dirty="0">
            <a:latin typeface="Times" panose="02020603050405020304" pitchFamily="18" charset="0"/>
            <a:cs typeface="Times" panose="02020603050405020304" pitchFamily="18" charset="0"/>
          </a:endParaRPr>
        </a:p>
      </dgm:t>
    </dgm:pt>
    <dgm:pt modelId="{534F9B75-C90C-4C3A-8500-A0FD606E5F51}" type="parTrans" cxnId="{B7D2F3C3-DB76-42F2-91E1-EB55F1034956}">
      <dgm:prSet/>
      <dgm:spPr/>
      <dgm:t>
        <a:bodyPr/>
        <a:lstStyle/>
        <a:p>
          <a:endParaRPr lang="es-EC"/>
        </a:p>
      </dgm:t>
    </dgm:pt>
    <dgm:pt modelId="{9D52992A-B18F-4DF5-A990-28AFD7E95E62}" type="sibTrans" cxnId="{B7D2F3C3-DB76-42F2-91E1-EB55F1034956}">
      <dgm:prSet/>
      <dgm:spPr/>
      <dgm:t>
        <a:bodyPr/>
        <a:lstStyle/>
        <a:p>
          <a:endParaRPr lang="es-EC"/>
        </a:p>
      </dgm:t>
    </dgm:pt>
    <dgm:pt modelId="{8EF2769F-5567-4B4F-AB6C-799ECE6614CE}">
      <dgm:prSet phldrT="[Texto]"/>
      <dgm:spPr/>
      <dgm:t>
        <a:bodyPr/>
        <a:lstStyle/>
        <a:p>
          <a:r>
            <a:rPr lang="es-EC" dirty="0" smtClean="0">
              <a:latin typeface="Times" panose="02020603050405020304" pitchFamily="18" charset="0"/>
              <a:cs typeface="Times" panose="02020603050405020304" pitchFamily="18" charset="0"/>
            </a:rPr>
            <a:t>Sobre tasas arancelarias a suministros, computadoras</a:t>
          </a:r>
          <a:endParaRPr lang="es-EC" dirty="0">
            <a:latin typeface="Times" panose="02020603050405020304" pitchFamily="18" charset="0"/>
            <a:cs typeface="Times" panose="02020603050405020304" pitchFamily="18" charset="0"/>
          </a:endParaRPr>
        </a:p>
      </dgm:t>
    </dgm:pt>
    <dgm:pt modelId="{6A5C57B2-21B3-4B99-9C16-4356A9E6502D}" type="parTrans" cxnId="{A86CCC9D-8C4F-492E-B5B0-BD1D9BB6C7D5}">
      <dgm:prSet/>
      <dgm:spPr/>
      <dgm:t>
        <a:bodyPr/>
        <a:lstStyle/>
        <a:p>
          <a:endParaRPr lang="es-EC"/>
        </a:p>
      </dgm:t>
    </dgm:pt>
    <dgm:pt modelId="{E819A2DA-A8EC-4C5D-AE45-44FE32BFCE07}" type="sibTrans" cxnId="{A86CCC9D-8C4F-492E-B5B0-BD1D9BB6C7D5}">
      <dgm:prSet/>
      <dgm:spPr/>
      <dgm:t>
        <a:bodyPr/>
        <a:lstStyle/>
        <a:p>
          <a:endParaRPr lang="es-EC"/>
        </a:p>
      </dgm:t>
    </dgm:pt>
    <dgm:pt modelId="{CACA74CF-6B70-4FB9-B6AB-B2F208D0AA8E}">
      <dgm:prSet phldrT="[Texto]"/>
      <dgm:spPr/>
      <dgm:t>
        <a:bodyPr/>
        <a:lstStyle/>
        <a:p>
          <a:r>
            <a:rPr lang="es-EC" dirty="0" smtClean="0">
              <a:latin typeface="Times" panose="02020603050405020304" pitchFamily="18" charset="0"/>
              <a:cs typeface="Times" panose="02020603050405020304" pitchFamily="18" charset="0"/>
            </a:rPr>
            <a:t>Cuenta con herramientas de control para ir monitoreando las actividades de la empresa</a:t>
          </a:r>
          <a:endParaRPr lang="es-EC" dirty="0">
            <a:latin typeface="Times" panose="02020603050405020304" pitchFamily="18" charset="0"/>
            <a:cs typeface="Times" panose="02020603050405020304" pitchFamily="18" charset="0"/>
          </a:endParaRPr>
        </a:p>
      </dgm:t>
    </dgm:pt>
    <dgm:pt modelId="{B616C72C-88DB-4C26-A335-35D5FC5505C1}" type="parTrans" cxnId="{30464B53-D540-49D9-8B8F-2D4D4FF20D62}">
      <dgm:prSet/>
      <dgm:spPr/>
      <dgm:t>
        <a:bodyPr/>
        <a:lstStyle/>
        <a:p>
          <a:endParaRPr lang="es-EC"/>
        </a:p>
      </dgm:t>
    </dgm:pt>
    <dgm:pt modelId="{6B4A0111-EE63-40EE-B341-DA5F98ECD99C}" type="sibTrans" cxnId="{30464B53-D540-49D9-8B8F-2D4D4FF20D62}">
      <dgm:prSet/>
      <dgm:spPr/>
      <dgm:t>
        <a:bodyPr/>
        <a:lstStyle/>
        <a:p>
          <a:endParaRPr lang="es-EC"/>
        </a:p>
      </dgm:t>
    </dgm:pt>
    <dgm:pt modelId="{3F756718-F188-4D61-82B8-E63D423566A3}" type="pres">
      <dgm:prSet presAssocID="{790879FC-06FA-4F17-B54E-28ED72CF1069}" presName="Name0" presStyleCnt="0">
        <dgm:presLayoutVars>
          <dgm:dir/>
          <dgm:animLvl val="lvl"/>
          <dgm:resizeHandles val="exact"/>
        </dgm:presLayoutVars>
      </dgm:prSet>
      <dgm:spPr/>
      <dgm:t>
        <a:bodyPr/>
        <a:lstStyle/>
        <a:p>
          <a:endParaRPr lang="es-EC"/>
        </a:p>
      </dgm:t>
    </dgm:pt>
    <dgm:pt modelId="{C584856B-7A58-4C14-8D5B-27B692C8C69C}" type="pres">
      <dgm:prSet presAssocID="{2F62C385-C955-4CAE-87E3-833621F859F1}" presName="composite" presStyleCnt="0"/>
      <dgm:spPr/>
    </dgm:pt>
    <dgm:pt modelId="{1FE2C5AB-47F5-4F70-851C-747F9E14602F}" type="pres">
      <dgm:prSet presAssocID="{2F62C385-C955-4CAE-87E3-833621F859F1}" presName="parTx" presStyleLbl="alignNode1" presStyleIdx="0" presStyleCnt="2">
        <dgm:presLayoutVars>
          <dgm:chMax val="0"/>
          <dgm:chPref val="0"/>
          <dgm:bulletEnabled val="1"/>
        </dgm:presLayoutVars>
      </dgm:prSet>
      <dgm:spPr/>
      <dgm:t>
        <a:bodyPr/>
        <a:lstStyle/>
        <a:p>
          <a:endParaRPr lang="es-EC"/>
        </a:p>
      </dgm:t>
    </dgm:pt>
    <dgm:pt modelId="{BE3F73F1-6651-4400-9ECA-FDC83B29B99F}" type="pres">
      <dgm:prSet presAssocID="{2F62C385-C955-4CAE-87E3-833621F859F1}" presName="desTx" presStyleLbl="alignAccFollowNode1" presStyleIdx="0" presStyleCnt="2">
        <dgm:presLayoutVars>
          <dgm:bulletEnabled val="1"/>
        </dgm:presLayoutVars>
      </dgm:prSet>
      <dgm:spPr/>
      <dgm:t>
        <a:bodyPr/>
        <a:lstStyle/>
        <a:p>
          <a:endParaRPr lang="es-EC"/>
        </a:p>
      </dgm:t>
    </dgm:pt>
    <dgm:pt modelId="{DE701CE5-8FD4-4199-92C8-FF83A73556A4}" type="pres">
      <dgm:prSet presAssocID="{1AF695B4-2706-460E-9196-90410F35BC74}" presName="space" presStyleCnt="0"/>
      <dgm:spPr/>
    </dgm:pt>
    <dgm:pt modelId="{EDB8E7D0-816D-45E2-BAD1-4978421A6EDC}" type="pres">
      <dgm:prSet presAssocID="{CCED2150-F09B-44EE-ACEC-1E02D8AB3B7B}" presName="composite" presStyleCnt="0"/>
      <dgm:spPr/>
    </dgm:pt>
    <dgm:pt modelId="{2244B11D-FD1B-4231-9C23-A949E8E85EA2}" type="pres">
      <dgm:prSet presAssocID="{CCED2150-F09B-44EE-ACEC-1E02D8AB3B7B}" presName="parTx" presStyleLbl="alignNode1" presStyleIdx="1" presStyleCnt="2">
        <dgm:presLayoutVars>
          <dgm:chMax val="0"/>
          <dgm:chPref val="0"/>
          <dgm:bulletEnabled val="1"/>
        </dgm:presLayoutVars>
      </dgm:prSet>
      <dgm:spPr/>
      <dgm:t>
        <a:bodyPr/>
        <a:lstStyle/>
        <a:p>
          <a:endParaRPr lang="es-EC"/>
        </a:p>
      </dgm:t>
    </dgm:pt>
    <dgm:pt modelId="{6BF8883D-CCDA-43DF-9E95-E05F789845E6}" type="pres">
      <dgm:prSet presAssocID="{CCED2150-F09B-44EE-ACEC-1E02D8AB3B7B}" presName="desTx" presStyleLbl="alignAccFollowNode1" presStyleIdx="1" presStyleCnt="2">
        <dgm:presLayoutVars>
          <dgm:bulletEnabled val="1"/>
        </dgm:presLayoutVars>
      </dgm:prSet>
      <dgm:spPr/>
      <dgm:t>
        <a:bodyPr/>
        <a:lstStyle/>
        <a:p>
          <a:endParaRPr lang="es-EC"/>
        </a:p>
      </dgm:t>
    </dgm:pt>
  </dgm:ptLst>
  <dgm:cxnLst>
    <dgm:cxn modelId="{B7D2F3C3-DB76-42F2-91E1-EB55F1034956}" srcId="{CCED2150-F09B-44EE-ACEC-1E02D8AB3B7B}" destId="{A40DA4E9-29EF-42EE-AD6A-C91B0BC3FBAC}" srcOrd="0" destOrd="0" parTransId="{534F9B75-C90C-4C3A-8500-A0FD606E5F51}" sibTransId="{9D52992A-B18F-4DF5-A990-28AFD7E95E62}"/>
    <dgm:cxn modelId="{97537ABD-46B4-4D2D-98A0-38CBFEAE84B3}" type="presOf" srcId="{790879FC-06FA-4F17-B54E-28ED72CF1069}" destId="{3F756718-F188-4D61-82B8-E63D423566A3}" srcOrd="0" destOrd="0" presId="urn:microsoft.com/office/officeart/2005/8/layout/hList1"/>
    <dgm:cxn modelId="{A86CCC9D-8C4F-492E-B5B0-BD1D9BB6C7D5}" srcId="{CCED2150-F09B-44EE-ACEC-1E02D8AB3B7B}" destId="{8EF2769F-5567-4B4F-AB6C-799ECE6614CE}" srcOrd="1" destOrd="0" parTransId="{6A5C57B2-21B3-4B99-9C16-4356A9E6502D}" sibTransId="{E819A2DA-A8EC-4C5D-AE45-44FE32BFCE07}"/>
    <dgm:cxn modelId="{E6B4A7B6-5D5C-4469-A7F3-1992223DF47E}" type="presOf" srcId="{8EF2769F-5567-4B4F-AB6C-799ECE6614CE}" destId="{6BF8883D-CCDA-43DF-9E95-E05F789845E6}" srcOrd="0" destOrd="1" presId="urn:microsoft.com/office/officeart/2005/8/layout/hList1"/>
    <dgm:cxn modelId="{30464B53-D540-49D9-8B8F-2D4D4FF20D62}" srcId="{2F62C385-C955-4CAE-87E3-833621F859F1}" destId="{CACA74CF-6B70-4FB9-B6AB-B2F208D0AA8E}" srcOrd="0" destOrd="0" parTransId="{B616C72C-88DB-4C26-A335-35D5FC5505C1}" sibTransId="{6B4A0111-EE63-40EE-B341-DA5F98ECD99C}"/>
    <dgm:cxn modelId="{5DC01901-D0A4-4DA4-A8C5-C1F3FFE0859D}" type="presOf" srcId="{CACA74CF-6B70-4FB9-B6AB-B2F208D0AA8E}" destId="{BE3F73F1-6651-4400-9ECA-FDC83B29B99F}" srcOrd="0" destOrd="0" presId="urn:microsoft.com/office/officeart/2005/8/layout/hList1"/>
    <dgm:cxn modelId="{966199A6-7676-4337-AABB-DFBB6DEF821B}" type="presOf" srcId="{2F62C385-C955-4CAE-87E3-833621F859F1}" destId="{1FE2C5AB-47F5-4F70-851C-747F9E14602F}" srcOrd="0" destOrd="0" presId="urn:microsoft.com/office/officeart/2005/8/layout/hList1"/>
    <dgm:cxn modelId="{A0E16BBE-A168-42A4-AA4F-42CEB92A2B1A}" srcId="{790879FC-06FA-4F17-B54E-28ED72CF1069}" destId="{2F62C385-C955-4CAE-87E3-833621F859F1}" srcOrd="0" destOrd="0" parTransId="{DC727D9A-CEDB-406C-B951-945BDFCEF97C}" sibTransId="{1AF695B4-2706-460E-9196-90410F35BC74}"/>
    <dgm:cxn modelId="{842E4017-53E2-495D-A5A7-D5B2A514AD63}" srcId="{790879FC-06FA-4F17-B54E-28ED72CF1069}" destId="{CCED2150-F09B-44EE-ACEC-1E02D8AB3B7B}" srcOrd="1" destOrd="0" parTransId="{4F36E869-1D10-4AD4-9926-4073EBF9E6B1}" sibTransId="{6029162E-7BE1-4CED-BAFB-A41E00073043}"/>
    <dgm:cxn modelId="{48B7913B-6B94-401D-89AE-1A4260CDB215}" type="presOf" srcId="{CCED2150-F09B-44EE-ACEC-1E02D8AB3B7B}" destId="{2244B11D-FD1B-4231-9C23-A949E8E85EA2}" srcOrd="0" destOrd="0" presId="urn:microsoft.com/office/officeart/2005/8/layout/hList1"/>
    <dgm:cxn modelId="{7C5CF5B3-3532-40FD-A6A5-EC78CF6B2893}" type="presOf" srcId="{1C622101-F246-4DD9-841C-2D54A1DD4931}" destId="{BE3F73F1-6651-4400-9ECA-FDC83B29B99F}" srcOrd="0" destOrd="1" presId="urn:microsoft.com/office/officeart/2005/8/layout/hList1"/>
    <dgm:cxn modelId="{A3B9FDDC-1945-4F83-A6CB-20CDA36F705A}" type="presOf" srcId="{A40DA4E9-29EF-42EE-AD6A-C91B0BC3FBAC}" destId="{6BF8883D-CCDA-43DF-9E95-E05F789845E6}" srcOrd="0" destOrd="0" presId="urn:microsoft.com/office/officeart/2005/8/layout/hList1"/>
    <dgm:cxn modelId="{6F2F7453-7224-40E0-A294-D2E5F5369F87}" srcId="{2F62C385-C955-4CAE-87E3-833621F859F1}" destId="{1C622101-F246-4DD9-841C-2D54A1DD4931}" srcOrd="1" destOrd="0" parTransId="{DEF8B694-C10D-444D-BC04-12B8CC5F7271}" sibTransId="{1AB2239F-8E05-422A-86A0-E3286F5E358E}"/>
    <dgm:cxn modelId="{7B3BB9FF-D886-4BB7-BB03-806445AB2FF2}" type="presParOf" srcId="{3F756718-F188-4D61-82B8-E63D423566A3}" destId="{C584856B-7A58-4C14-8D5B-27B692C8C69C}" srcOrd="0" destOrd="0" presId="urn:microsoft.com/office/officeart/2005/8/layout/hList1"/>
    <dgm:cxn modelId="{8455A497-75E3-48C0-94F9-CC471B6C7206}" type="presParOf" srcId="{C584856B-7A58-4C14-8D5B-27B692C8C69C}" destId="{1FE2C5AB-47F5-4F70-851C-747F9E14602F}" srcOrd="0" destOrd="0" presId="urn:microsoft.com/office/officeart/2005/8/layout/hList1"/>
    <dgm:cxn modelId="{DF5EBBA3-0731-4349-9217-FE8222480557}" type="presParOf" srcId="{C584856B-7A58-4C14-8D5B-27B692C8C69C}" destId="{BE3F73F1-6651-4400-9ECA-FDC83B29B99F}" srcOrd="1" destOrd="0" presId="urn:microsoft.com/office/officeart/2005/8/layout/hList1"/>
    <dgm:cxn modelId="{7AC7D82F-896C-470B-9F4F-D78C985C592F}" type="presParOf" srcId="{3F756718-F188-4D61-82B8-E63D423566A3}" destId="{DE701CE5-8FD4-4199-92C8-FF83A73556A4}" srcOrd="1" destOrd="0" presId="urn:microsoft.com/office/officeart/2005/8/layout/hList1"/>
    <dgm:cxn modelId="{500DD0BE-80FE-4030-88C3-789F339A7AC3}" type="presParOf" srcId="{3F756718-F188-4D61-82B8-E63D423566A3}" destId="{EDB8E7D0-816D-45E2-BAD1-4978421A6EDC}" srcOrd="2" destOrd="0" presId="urn:microsoft.com/office/officeart/2005/8/layout/hList1"/>
    <dgm:cxn modelId="{525233D6-1329-448A-AF0E-761DFE7FB3E6}" type="presParOf" srcId="{EDB8E7D0-816D-45E2-BAD1-4978421A6EDC}" destId="{2244B11D-FD1B-4231-9C23-A949E8E85EA2}" srcOrd="0" destOrd="0" presId="urn:microsoft.com/office/officeart/2005/8/layout/hList1"/>
    <dgm:cxn modelId="{58221746-BD7E-409D-95F8-50A850930FDF}" type="presParOf" srcId="{EDB8E7D0-816D-45E2-BAD1-4978421A6EDC}" destId="{6BF8883D-CCDA-43DF-9E95-E05F789845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FFABB66-2D43-4D2A-9E19-28D6DBEFD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CE9C62CB-F63E-439E-BA7F-2D40F444CCAA}">
      <dgm:prSet phldrT="[Texto]" custT="1"/>
      <dgm:spPr/>
      <dgm:t>
        <a:bodyPr/>
        <a:lstStyle/>
        <a:p>
          <a:r>
            <a:rPr lang="es-EC" sz="2500" b="1" dirty="0" smtClean="0">
              <a:latin typeface="Times" panose="02020603050405020304" pitchFamily="18" charset="0"/>
              <a:cs typeface="Times" panose="02020603050405020304" pitchFamily="18" charset="0"/>
            </a:rPr>
            <a:t>Estrategias</a:t>
          </a:r>
          <a:r>
            <a:rPr lang="es-EC" sz="6500" dirty="0" smtClean="0">
              <a:latin typeface="Times" panose="02020603050405020304" pitchFamily="18" charset="0"/>
              <a:cs typeface="Times" panose="02020603050405020304" pitchFamily="18" charset="0"/>
            </a:rPr>
            <a:t> </a:t>
          </a:r>
          <a:endParaRPr lang="es-EC" sz="6500" dirty="0">
            <a:latin typeface="Times" panose="02020603050405020304" pitchFamily="18" charset="0"/>
            <a:cs typeface="Times" panose="02020603050405020304" pitchFamily="18" charset="0"/>
          </a:endParaRPr>
        </a:p>
      </dgm:t>
    </dgm:pt>
    <dgm:pt modelId="{EFBDE595-2C16-40D7-8B82-8A08479032C6}" type="parTrans" cxnId="{5EBE3EA0-D190-4596-912F-2352D646E42A}">
      <dgm:prSet/>
      <dgm:spPr/>
      <dgm:t>
        <a:bodyPr/>
        <a:lstStyle/>
        <a:p>
          <a:endParaRPr lang="es-EC"/>
        </a:p>
      </dgm:t>
    </dgm:pt>
    <dgm:pt modelId="{682D0D32-9055-4D9D-B0A5-D4AD5B9AFB7B}" type="sibTrans" cxnId="{5EBE3EA0-D190-4596-912F-2352D646E42A}">
      <dgm:prSet/>
      <dgm:spPr/>
      <dgm:t>
        <a:bodyPr/>
        <a:lstStyle/>
        <a:p>
          <a:endParaRPr lang="es-EC"/>
        </a:p>
      </dgm:t>
    </dgm:pt>
    <dgm:pt modelId="{4EA81143-1182-46FA-9B3E-967EB61A1486}">
      <dgm:prSet phldrT="[Texto]" custT="1"/>
      <dgm:spPr/>
      <dgm:t>
        <a:bodyPr/>
        <a:lstStyle/>
        <a:p>
          <a:r>
            <a:rPr lang="es-EC" sz="1400" dirty="0" smtClean="0">
              <a:latin typeface="Times" panose="02020603050405020304" pitchFamily="18" charset="0"/>
              <a:cs typeface="Times" panose="02020603050405020304" pitchFamily="18" charset="0"/>
            </a:rPr>
            <a:t>Implementar un sistema sofisticado el cual nos  arrojen respuestas inmediatas.</a:t>
          </a:r>
          <a:endParaRPr lang="es-EC" sz="1400" dirty="0">
            <a:latin typeface="Times" panose="02020603050405020304" pitchFamily="18" charset="0"/>
            <a:cs typeface="Times" panose="02020603050405020304" pitchFamily="18" charset="0"/>
          </a:endParaRPr>
        </a:p>
      </dgm:t>
    </dgm:pt>
    <dgm:pt modelId="{98C72D49-06ED-4D81-A87F-7A4452FF02E7}" type="parTrans" cxnId="{AA859F92-C705-43C1-B657-8B196923379A}">
      <dgm:prSet/>
      <dgm:spPr/>
      <dgm:t>
        <a:bodyPr/>
        <a:lstStyle/>
        <a:p>
          <a:endParaRPr lang="es-EC"/>
        </a:p>
      </dgm:t>
    </dgm:pt>
    <dgm:pt modelId="{A70D39CE-FEF5-41B6-A345-F86460F94535}" type="sibTrans" cxnId="{AA859F92-C705-43C1-B657-8B196923379A}">
      <dgm:prSet/>
      <dgm:spPr/>
      <dgm:t>
        <a:bodyPr/>
        <a:lstStyle/>
        <a:p>
          <a:endParaRPr lang="es-EC"/>
        </a:p>
      </dgm:t>
    </dgm:pt>
    <dgm:pt modelId="{032A2ED4-FAEF-41A4-B6A3-5FF3E73585D5}">
      <dgm:prSet custT="1"/>
      <dgm:spPr/>
      <dgm:t>
        <a:bodyPr/>
        <a:lstStyle/>
        <a:p>
          <a:r>
            <a:rPr lang="es-EC" sz="1400" dirty="0" smtClean="0">
              <a:latin typeface="Times" panose="02020603050405020304" pitchFamily="18" charset="0"/>
              <a:cs typeface="Times" panose="02020603050405020304" pitchFamily="18" charset="0"/>
            </a:rPr>
            <a:t>Buscar la apertura de nuevas sucursales que permitan generar nuevas fuentes de trabajo ayudando a la disminución de desempleo en el país. </a:t>
          </a:r>
          <a:endParaRPr lang="es-EC" sz="1400" dirty="0">
            <a:latin typeface="Times" panose="02020603050405020304" pitchFamily="18" charset="0"/>
            <a:cs typeface="Times" panose="02020603050405020304" pitchFamily="18" charset="0"/>
          </a:endParaRPr>
        </a:p>
      </dgm:t>
    </dgm:pt>
    <dgm:pt modelId="{E934089D-8CF6-448A-9AC1-86E303BDD9A6}" type="parTrans" cxnId="{DB98BC21-B690-4808-91B2-2CE8F2B9E5AB}">
      <dgm:prSet/>
      <dgm:spPr/>
      <dgm:t>
        <a:bodyPr/>
        <a:lstStyle/>
        <a:p>
          <a:endParaRPr lang="es-EC"/>
        </a:p>
      </dgm:t>
    </dgm:pt>
    <dgm:pt modelId="{5704C0C1-6A8B-4362-BB7D-A451A4D77D15}" type="sibTrans" cxnId="{DB98BC21-B690-4808-91B2-2CE8F2B9E5AB}">
      <dgm:prSet/>
      <dgm:spPr/>
      <dgm:t>
        <a:bodyPr/>
        <a:lstStyle/>
        <a:p>
          <a:endParaRPr lang="es-EC"/>
        </a:p>
      </dgm:t>
    </dgm:pt>
    <dgm:pt modelId="{827C6322-A2B5-4D4E-9DF0-6E6895EDF306}">
      <dgm:prSet custT="1"/>
      <dgm:spPr/>
      <dgm:t>
        <a:bodyPr/>
        <a:lstStyle/>
        <a:p>
          <a:r>
            <a:rPr lang="es-EC" sz="1400" dirty="0" smtClean="0">
              <a:latin typeface="Times" panose="02020603050405020304" pitchFamily="18" charset="0"/>
              <a:cs typeface="Times" panose="02020603050405020304" pitchFamily="18" charset="0"/>
            </a:rPr>
            <a:t>Implementar cursos de capacitación para el personal. </a:t>
          </a:r>
          <a:endParaRPr lang="es-EC" sz="1400" dirty="0">
            <a:latin typeface="Times" panose="02020603050405020304" pitchFamily="18" charset="0"/>
            <a:cs typeface="Times" panose="02020603050405020304" pitchFamily="18" charset="0"/>
          </a:endParaRPr>
        </a:p>
      </dgm:t>
    </dgm:pt>
    <dgm:pt modelId="{00BDE0A1-D0F1-45A7-93ED-33DE3ED21438}" type="parTrans" cxnId="{B8B7A2AC-ED54-4DBB-8F69-A80200DE0921}">
      <dgm:prSet/>
      <dgm:spPr/>
      <dgm:t>
        <a:bodyPr/>
        <a:lstStyle/>
        <a:p>
          <a:endParaRPr lang="es-EC"/>
        </a:p>
      </dgm:t>
    </dgm:pt>
    <dgm:pt modelId="{6295C888-7D26-4FDE-971C-B2D8E5E6B0CA}" type="sibTrans" cxnId="{B8B7A2AC-ED54-4DBB-8F69-A80200DE0921}">
      <dgm:prSet/>
      <dgm:spPr/>
      <dgm:t>
        <a:bodyPr/>
        <a:lstStyle/>
        <a:p>
          <a:endParaRPr lang="es-EC"/>
        </a:p>
      </dgm:t>
    </dgm:pt>
    <dgm:pt modelId="{97A39545-51F8-4E7E-B4CA-0E0A308104AA}">
      <dgm:prSet phldrT="[Texto]" custT="1"/>
      <dgm:spPr/>
      <dgm:t>
        <a:bodyPr/>
        <a:lstStyle/>
        <a:p>
          <a:r>
            <a:rPr lang="es-EC" sz="1400" dirty="0" smtClean="0">
              <a:latin typeface="Times" panose="02020603050405020304" pitchFamily="18" charset="0"/>
              <a:cs typeface="Times" panose="02020603050405020304" pitchFamily="18" charset="0"/>
            </a:rPr>
            <a:t>Implementación de un sistema que todos los puntos de venta se encuentren enlazados. </a:t>
          </a:r>
          <a:endParaRPr lang="es-EC" sz="1400" dirty="0">
            <a:latin typeface="Times" panose="02020603050405020304" pitchFamily="18" charset="0"/>
            <a:cs typeface="Times" panose="02020603050405020304" pitchFamily="18" charset="0"/>
          </a:endParaRPr>
        </a:p>
      </dgm:t>
    </dgm:pt>
    <dgm:pt modelId="{9B889C8D-C7C1-4D61-AAFC-CAB5F78419FB}" type="parTrans" cxnId="{5F19C3B5-8E77-48D9-A68F-900E55711B95}">
      <dgm:prSet/>
      <dgm:spPr/>
      <dgm:t>
        <a:bodyPr/>
        <a:lstStyle/>
        <a:p>
          <a:endParaRPr lang="es-EC"/>
        </a:p>
      </dgm:t>
    </dgm:pt>
    <dgm:pt modelId="{22CD065C-B503-4B33-B58E-669254FF7418}" type="sibTrans" cxnId="{5F19C3B5-8E77-48D9-A68F-900E55711B95}">
      <dgm:prSet/>
      <dgm:spPr/>
      <dgm:t>
        <a:bodyPr/>
        <a:lstStyle/>
        <a:p>
          <a:endParaRPr lang="es-EC"/>
        </a:p>
      </dgm:t>
    </dgm:pt>
    <dgm:pt modelId="{4725C28F-2C4B-4549-95B0-283F7EE39F36}" type="pres">
      <dgm:prSet presAssocID="{7FFABB66-2D43-4D2A-9E19-28D6DBEFD7FC}" presName="linear" presStyleCnt="0">
        <dgm:presLayoutVars>
          <dgm:animLvl val="lvl"/>
          <dgm:resizeHandles val="exact"/>
        </dgm:presLayoutVars>
      </dgm:prSet>
      <dgm:spPr/>
      <dgm:t>
        <a:bodyPr/>
        <a:lstStyle/>
        <a:p>
          <a:endParaRPr lang="es-EC"/>
        </a:p>
      </dgm:t>
    </dgm:pt>
    <dgm:pt modelId="{E793152E-5D4D-4601-BAFF-0412AAD77194}" type="pres">
      <dgm:prSet presAssocID="{CE9C62CB-F63E-439E-BA7F-2D40F444CCAA}" presName="parentText" presStyleLbl="node1" presStyleIdx="0" presStyleCnt="1" custScaleY="52089">
        <dgm:presLayoutVars>
          <dgm:chMax val="0"/>
          <dgm:bulletEnabled val="1"/>
        </dgm:presLayoutVars>
      </dgm:prSet>
      <dgm:spPr/>
      <dgm:t>
        <a:bodyPr/>
        <a:lstStyle/>
        <a:p>
          <a:endParaRPr lang="es-EC"/>
        </a:p>
      </dgm:t>
    </dgm:pt>
    <dgm:pt modelId="{AD38199B-4CCD-489D-B354-D875B8F8C9BA}" type="pres">
      <dgm:prSet presAssocID="{CE9C62CB-F63E-439E-BA7F-2D40F444CCAA}" presName="childText" presStyleLbl="revTx" presStyleIdx="0" presStyleCnt="1">
        <dgm:presLayoutVars>
          <dgm:bulletEnabled val="1"/>
        </dgm:presLayoutVars>
      </dgm:prSet>
      <dgm:spPr/>
      <dgm:t>
        <a:bodyPr/>
        <a:lstStyle/>
        <a:p>
          <a:endParaRPr lang="es-EC"/>
        </a:p>
      </dgm:t>
    </dgm:pt>
  </dgm:ptLst>
  <dgm:cxnLst>
    <dgm:cxn modelId="{17F70F36-F3D2-4FC1-857A-F3E75C93D383}" type="presOf" srcId="{032A2ED4-FAEF-41A4-B6A3-5FF3E73585D5}" destId="{AD38199B-4CCD-489D-B354-D875B8F8C9BA}" srcOrd="0" destOrd="3" presId="urn:microsoft.com/office/officeart/2005/8/layout/vList2"/>
    <dgm:cxn modelId="{20AF3D52-D2DB-4945-8392-032E2A8EC4EF}" type="presOf" srcId="{827C6322-A2B5-4D4E-9DF0-6E6895EDF306}" destId="{AD38199B-4CCD-489D-B354-D875B8F8C9BA}" srcOrd="0" destOrd="2" presId="urn:microsoft.com/office/officeart/2005/8/layout/vList2"/>
    <dgm:cxn modelId="{5EBE3EA0-D190-4596-912F-2352D646E42A}" srcId="{7FFABB66-2D43-4D2A-9E19-28D6DBEFD7FC}" destId="{CE9C62CB-F63E-439E-BA7F-2D40F444CCAA}" srcOrd="0" destOrd="0" parTransId="{EFBDE595-2C16-40D7-8B82-8A08479032C6}" sibTransId="{682D0D32-9055-4D9D-B0A5-D4AD5B9AFB7B}"/>
    <dgm:cxn modelId="{4CF4C97E-3867-441C-859E-F6B8B1601B9D}" type="presOf" srcId="{97A39545-51F8-4E7E-B4CA-0E0A308104AA}" destId="{AD38199B-4CCD-489D-B354-D875B8F8C9BA}" srcOrd="0" destOrd="1" presId="urn:microsoft.com/office/officeart/2005/8/layout/vList2"/>
    <dgm:cxn modelId="{AA859F92-C705-43C1-B657-8B196923379A}" srcId="{CE9C62CB-F63E-439E-BA7F-2D40F444CCAA}" destId="{4EA81143-1182-46FA-9B3E-967EB61A1486}" srcOrd="0" destOrd="0" parTransId="{98C72D49-06ED-4D81-A87F-7A4452FF02E7}" sibTransId="{A70D39CE-FEF5-41B6-A345-F86460F94535}"/>
    <dgm:cxn modelId="{996F749A-C524-4B82-A6E6-D4DB69D4E1FC}" type="presOf" srcId="{CE9C62CB-F63E-439E-BA7F-2D40F444CCAA}" destId="{E793152E-5D4D-4601-BAFF-0412AAD77194}" srcOrd="0" destOrd="0" presId="urn:microsoft.com/office/officeart/2005/8/layout/vList2"/>
    <dgm:cxn modelId="{B8B7A2AC-ED54-4DBB-8F69-A80200DE0921}" srcId="{CE9C62CB-F63E-439E-BA7F-2D40F444CCAA}" destId="{827C6322-A2B5-4D4E-9DF0-6E6895EDF306}" srcOrd="2" destOrd="0" parTransId="{00BDE0A1-D0F1-45A7-93ED-33DE3ED21438}" sibTransId="{6295C888-7D26-4FDE-971C-B2D8E5E6B0CA}"/>
    <dgm:cxn modelId="{5F19C3B5-8E77-48D9-A68F-900E55711B95}" srcId="{CE9C62CB-F63E-439E-BA7F-2D40F444CCAA}" destId="{97A39545-51F8-4E7E-B4CA-0E0A308104AA}" srcOrd="1" destOrd="0" parTransId="{9B889C8D-C7C1-4D61-AAFC-CAB5F78419FB}" sibTransId="{22CD065C-B503-4B33-B58E-669254FF7418}"/>
    <dgm:cxn modelId="{FDFE48A6-6CCA-4F77-B3C7-1FE214110673}" type="presOf" srcId="{4EA81143-1182-46FA-9B3E-967EB61A1486}" destId="{AD38199B-4CCD-489D-B354-D875B8F8C9BA}" srcOrd="0" destOrd="0" presId="urn:microsoft.com/office/officeart/2005/8/layout/vList2"/>
    <dgm:cxn modelId="{DB98BC21-B690-4808-91B2-2CE8F2B9E5AB}" srcId="{CE9C62CB-F63E-439E-BA7F-2D40F444CCAA}" destId="{032A2ED4-FAEF-41A4-B6A3-5FF3E73585D5}" srcOrd="3" destOrd="0" parTransId="{E934089D-8CF6-448A-9AC1-86E303BDD9A6}" sibTransId="{5704C0C1-6A8B-4362-BB7D-A451A4D77D15}"/>
    <dgm:cxn modelId="{6FC2D658-D96E-450F-8C72-E99557CFADDB}" type="presOf" srcId="{7FFABB66-2D43-4D2A-9E19-28D6DBEFD7FC}" destId="{4725C28F-2C4B-4549-95B0-283F7EE39F36}" srcOrd="0" destOrd="0" presId="urn:microsoft.com/office/officeart/2005/8/layout/vList2"/>
    <dgm:cxn modelId="{F1B45BFD-98DE-44D5-BB1D-B7940A767654}" type="presParOf" srcId="{4725C28F-2C4B-4549-95B0-283F7EE39F36}" destId="{E793152E-5D4D-4601-BAFF-0412AAD77194}" srcOrd="0" destOrd="0" presId="urn:microsoft.com/office/officeart/2005/8/layout/vList2"/>
    <dgm:cxn modelId="{6208D603-D68B-4C93-A4E4-7818D192F7C6}" type="presParOf" srcId="{4725C28F-2C4B-4549-95B0-283F7EE39F36}" destId="{AD38199B-4CCD-489D-B354-D875B8F8C9BA}"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s-EC"/>
        </a:p>
      </dgm:t>
    </dgm:pt>
    <dgm:pt modelId="{C90D23C5-8583-48D4-96EB-6CE87C3F055D}">
      <dgm:prSet phldrT="[Texto]" custT="1"/>
      <dgm:spPr/>
      <dgm:t>
        <a:bodyPr/>
        <a:lstStyle/>
        <a:p>
          <a:r>
            <a:rPr lang="es-EC" sz="2800" dirty="0" smtClean="0">
              <a:latin typeface="Times New Roman" panose="02020603050405020304" pitchFamily="18" charset="0"/>
              <a:cs typeface="Times New Roman" panose="02020603050405020304" pitchFamily="18" charset="0"/>
            </a:rPr>
            <a:t>Establecimiento de Objetivos</a:t>
          </a:r>
          <a:endParaRPr lang="es-EC" sz="2800" dirty="0">
            <a:latin typeface="Times New Roman" panose="02020603050405020304" pitchFamily="18" charset="0"/>
            <a:cs typeface="Times New Roman" panose="02020603050405020304" pitchFamily="18" charset="0"/>
          </a:endParaRPr>
        </a:p>
      </dgm:t>
    </dgm:pt>
    <dgm:pt modelId="{1C1E9FD4-9ADA-4F70-8606-B5C8FE9EC907}" type="parTrans" cxnId="{472F4F62-0CCC-40C7-9A9D-1A10C423526D}">
      <dgm:prSet/>
      <dgm:spPr/>
      <dgm:t>
        <a:bodyPr/>
        <a:lstStyle/>
        <a:p>
          <a:endParaRPr lang="es-EC" sz="2000">
            <a:latin typeface="Times New Roman" panose="02020603050405020304" pitchFamily="18" charset="0"/>
            <a:cs typeface="Times New Roman" panose="02020603050405020304" pitchFamily="18" charset="0"/>
          </a:endParaRPr>
        </a:p>
      </dgm:t>
    </dgm:pt>
    <dgm:pt modelId="{85458408-9D1C-4F02-90D4-FBC64BB5AC7F}" type="sibTrans" cxnId="{472F4F62-0CCC-40C7-9A9D-1A10C423526D}">
      <dgm:prSet/>
      <dgm:spPr/>
      <dgm:t>
        <a:bodyPr/>
        <a:lstStyle/>
        <a:p>
          <a:endParaRPr lang="es-EC" sz="2000">
            <a:latin typeface="Times New Roman" panose="02020603050405020304" pitchFamily="18" charset="0"/>
            <a:cs typeface="Times New Roman" panose="02020603050405020304" pitchFamily="18" charset="0"/>
          </a:endParaRPr>
        </a:p>
      </dgm:t>
    </dgm:pt>
    <dgm:pt modelId="{4D028582-8497-4AB5-B43A-42CBC2C570B3}">
      <dgm:prSet phldrT="[Texto]" custT="1"/>
      <dgm:spPr/>
      <dgm:t>
        <a:bodyPr/>
        <a:lstStyle/>
        <a:p>
          <a:r>
            <a:rPr lang="es-MX" sz="1600" dirty="0" smtClean="0">
              <a:latin typeface="Times New Roman" panose="02020603050405020304" pitchFamily="18" charset="0"/>
              <a:cs typeface="Times New Roman" panose="02020603050405020304" pitchFamily="18" charset="0"/>
            </a:rPr>
            <a:t>Dar a la Gerencia el plan estratégico para que analice y de sus respectivas recomendaciones, corregirlas y dar para que firme.</a:t>
          </a:r>
          <a:endParaRPr lang="es-EC" sz="1600" dirty="0">
            <a:latin typeface="Times New Roman" panose="02020603050405020304" pitchFamily="18" charset="0"/>
            <a:cs typeface="Times New Roman" panose="02020603050405020304" pitchFamily="18" charset="0"/>
          </a:endParaRPr>
        </a:p>
      </dgm:t>
    </dgm:pt>
    <dgm:pt modelId="{599B6BAC-721F-4751-AED7-633BD3CEE81A}" type="parTrans" cxnId="{5E0F3CC9-E879-4460-9C98-5EACB86FEFED}">
      <dgm:prSet/>
      <dgm:spPr/>
      <dgm:t>
        <a:bodyPr/>
        <a:lstStyle/>
        <a:p>
          <a:endParaRPr lang="es-EC" sz="2000">
            <a:latin typeface="Times New Roman" panose="02020603050405020304" pitchFamily="18" charset="0"/>
            <a:cs typeface="Times New Roman" panose="02020603050405020304" pitchFamily="18" charset="0"/>
          </a:endParaRPr>
        </a:p>
      </dgm:t>
    </dgm:pt>
    <dgm:pt modelId="{BC7C00A1-0EE9-4B3D-8600-83DD4DAD39E6}" type="sibTrans" cxnId="{5E0F3CC9-E879-4460-9C98-5EACB86FEFED}">
      <dgm:prSet/>
      <dgm:spPr/>
      <dgm:t>
        <a:bodyPr/>
        <a:lstStyle/>
        <a:p>
          <a:endParaRPr lang="es-EC" sz="2000">
            <a:latin typeface="Times New Roman" panose="02020603050405020304" pitchFamily="18" charset="0"/>
            <a:cs typeface="Times New Roman" panose="02020603050405020304" pitchFamily="18" charset="0"/>
          </a:endParaRPr>
        </a:p>
      </dgm:t>
    </dgm:pt>
    <dgm:pt modelId="{9213E101-04AB-4D68-8D29-49F88A9BAD32}">
      <dgm:prSet phldrT="[Texto]" custT="1"/>
      <dgm:spPr/>
      <dgm:t>
        <a:bodyPr/>
        <a:lstStyle/>
        <a:p>
          <a:r>
            <a:rPr lang="es-EC" sz="1600" dirty="0" smtClean="0">
              <a:latin typeface="Times New Roman" panose="02020603050405020304" pitchFamily="18" charset="0"/>
              <a:cs typeface="Times New Roman" panose="02020603050405020304" pitchFamily="18" charset="0"/>
            </a:rPr>
            <a:t>Diseñar objetivos para cada departamento</a:t>
          </a:r>
          <a:endParaRPr lang="es-EC" sz="1600" dirty="0">
            <a:latin typeface="Times New Roman" panose="02020603050405020304" pitchFamily="18" charset="0"/>
            <a:cs typeface="Times New Roman" panose="02020603050405020304" pitchFamily="18" charset="0"/>
          </a:endParaRPr>
        </a:p>
      </dgm:t>
    </dgm:pt>
    <dgm:pt modelId="{49C7D4A3-E3B9-42EC-B764-AEFDA6CC7770}" type="parTrans" cxnId="{299D2668-6773-4C6B-9FE6-01EFCD4D4F10}">
      <dgm:prSet/>
      <dgm:spPr/>
      <dgm:t>
        <a:bodyPr/>
        <a:lstStyle/>
        <a:p>
          <a:endParaRPr lang="es-EC" sz="2000">
            <a:latin typeface="Times New Roman" panose="02020603050405020304" pitchFamily="18" charset="0"/>
            <a:cs typeface="Times New Roman" panose="02020603050405020304" pitchFamily="18" charset="0"/>
          </a:endParaRPr>
        </a:p>
      </dgm:t>
    </dgm:pt>
    <dgm:pt modelId="{862CF1FC-9CC6-477E-816C-B7B6DD458AA2}" type="sibTrans" cxnId="{299D2668-6773-4C6B-9FE6-01EFCD4D4F10}">
      <dgm:prSet/>
      <dgm:spPr/>
      <dgm:t>
        <a:bodyPr/>
        <a:lstStyle/>
        <a:p>
          <a:endParaRPr lang="es-EC" sz="2000">
            <a:latin typeface="Times New Roman" panose="02020603050405020304" pitchFamily="18" charset="0"/>
            <a:cs typeface="Times New Roman" panose="02020603050405020304" pitchFamily="18" charset="0"/>
          </a:endParaRPr>
        </a:p>
      </dgm:t>
    </dgm:pt>
    <dgm:pt modelId="{F489C587-DB6C-4FEB-90CA-CBDC6B09747D}">
      <dgm:prSet custT="1"/>
      <dgm:spPr/>
      <dgm:t>
        <a:bodyPr/>
        <a:lstStyle/>
        <a:p>
          <a:r>
            <a:rPr lang="es-EC" sz="1600" dirty="0" smtClean="0">
              <a:latin typeface="Times New Roman" panose="02020603050405020304" pitchFamily="18" charset="0"/>
              <a:cs typeface="Times New Roman" panose="02020603050405020304" pitchFamily="18" charset="0"/>
            </a:rPr>
            <a:t>Establecer políticas sobre los objetivos</a:t>
          </a:r>
          <a:endParaRPr lang="es-EC" sz="1600" dirty="0">
            <a:latin typeface="Times New Roman" panose="02020603050405020304" pitchFamily="18" charset="0"/>
            <a:cs typeface="Times New Roman" panose="02020603050405020304" pitchFamily="18" charset="0"/>
          </a:endParaRPr>
        </a:p>
      </dgm:t>
    </dgm:pt>
    <dgm:pt modelId="{AEF12DC5-8648-4D2A-8058-3B3D18679498}" type="parTrans" cxnId="{B4611F0A-D4E2-4546-A6A2-69ECBA687270}">
      <dgm:prSet/>
      <dgm:spPr/>
      <dgm:t>
        <a:bodyPr/>
        <a:lstStyle/>
        <a:p>
          <a:endParaRPr lang="es-EC" sz="2000">
            <a:latin typeface="Times New Roman" panose="02020603050405020304" pitchFamily="18" charset="0"/>
            <a:cs typeface="Times New Roman" panose="02020603050405020304" pitchFamily="18" charset="0"/>
          </a:endParaRPr>
        </a:p>
      </dgm:t>
    </dgm:pt>
    <dgm:pt modelId="{13E4DAF2-2EDD-4FAC-96EB-4C2AADB0574D}" type="sibTrans" cxnId="{B4611F0A-D4E2-4546-A6A2-69ECBA687270}">
      <dgm:prSet/>
      <dgm:spPr/>
      <dgm:t>
        <a:bodyPr/>
        <a:lstStyle/>
        <a:p>
          <a:endParaRPr lang="es-EC" sz="2000">
            <a:latin typeface="Times New Roman" panose="02020603050405020304" pitchFamily="18" charset="0"/>
            <a:cs typeface="Times New Roman" panose="02020603050405020304" pitchFamily="18" charset="0"/>
          </a:endParaRPr>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5F0C90FF-163D-40A9-BAFD-9BED8F9A7642}" type="pres">
      <dgm:prSet presAssocID="{C90D23C5-8583-48D4-96EB-6CE87C3F055D}" presName="linNode" presStyleCnt="0"/>
      <dgm:spPr/>
    </dgm:pt>
    <dgm:pt modelId="{4ED0921F-610B-49F1-B6FA-5F4D49C7D347}" type="pres">
      <dgm:prSet presAssocID="{C90D23C5-8583-48D4-96EB-6CE87C3F055D}" presName="parentShp" presStyleLbl="node1" presStyleIdx="0" presStyleCnt="1" custLinFactNeighborY="17605">
        <dgm:presLayoutVars>
          <dgm:bulletEnabled val="1"/>
        </dgm:presLayoutVars>
      </dgm:prSet>
      <dgm:spPr/>
      <dgm:t>
        <a:bodyPr/>
        <a:lstStyle/>
        <a:p>
          <a:endParaRPr lang="es-EC"/>
        </a:p>
      </dgm:t>
    </dgm:pt>
    <dgm:pt modelId="{7D7B8EA4-8862-4C8B-B660-FE43997F3BFE}" type="pres">
      <dgm:prSet presAssocID="{C90D23C5-8583-48D4-96EB-6CE87C3F055D}" presName="childShp" presStyleLbl="bgAccFollowNode1" presStyleIdx="0" presStyleCnt="1">
        <dgm:presLayoutVars>
          <dgm:bulletEnabled val="1"/>
        </dgm:presLayoutVars>
      </dgm:prSet>
      <dgm:spPr/>
      <dgm:t>
        <a:bodyPr/>
        <a:lstStyle/>
        <a:p>
          <a:endParaRPr lang="es-EC"/>
        </a:p>
      </dgm:t>
    </dgm:pt>
  </dgm:ptLst>
  <dgm:cxnLst>
    <dgm:cxn modelId="{E39071C8-DD47-4324-AD5F-0DDE350FA2EF}" type="presOf" srcId="{C90D23C5-8583-48D4-96EB-6CE87C3F055D}" destId="{4ED0921F-610B-49F1-B6FA-5F4D49C7D347}" srcOrd="0" destOrd="0" presId="urn:microsoft.com/office/officeart/2005/8/layout/vList6"/>
    <dgm:cxn modelId="{22F9370F-DD58-46CD-BC44-89EC58AEBE37}" type="presOf" srcId="{4D028582-8497-4AB5-B43A-42CBC2C570B3}" destId="{7D7B8EA4-8862-4C8B-B660-FE43997F3BFE}" srcOrd="0" destOrd="0" presId="urn:microsoft.com/office/officeart/2005/8/layout/vList6"/>
    <dgm:cxn modelId="{7CE7CA0A-34AC-4CD5-8D48-DCA0DC3907C6}" type="presOf" srcId="{9213E101-04AB-4D68-8D29-49F88A9BAD32}" destId="{7D7B8EA4-8862-4C8B-B660-FE43997F3BFE}" srcOrd="0" destOrd="1" presId="urn:microsoft.com/office/officeart/2005/8/layout/vList6"/>
    <dgm:cxn modelId="{472F4F62-0CCC-40C7-9A9D-1A10C423526D}" srcId="{E192A0E4-4C33-41B9-9628-A646A276339B}" destId="{C90D23C5-8583-48D4-96EB-6CE87C3F055D}" srcOrd="0" destOrd="0" parTransId="{1C1E9FD4-9ADA-4F70-8606-B5C8FE9EC907}" sibTransId="{85458408-9D1C-4F02-90D4-FBC64BB5AC7F}"/>
    <dgm:cxn modelId="{B3A2F011-0A65-4800-A636-6B975DA469FD}" type="presOf" srcId="{F489C587-DB6C-4FEB-90CA-CBDC6B09747D}" destId="{7D7B8EA4-8862-4C8B-B660-FE43997F3BFE}" srcOrd="0" destOrd="2" presId="urn:microsoft.com/office/officeart/2005/8/layout/vList6"/>
    <dgm:cxn modelId="{5E0F3CC9-E879-4460-9C98-5EACB86FEFED}" srcId="{C90D23C5-8583-48D4-96EB-6CE87C3F055D}" destId="{4D028582-8497-4AB5-B43A-42CBC2C570B3}" srcOrd="0" destOrd="0" parTransId="{599B6BAC-721F-4751-AED7-633BD3CEE81A}" sibTransId="{BC7C00A1-0EE9-4B3D-8600-83DD4DAD39E6}"/>
    <dgm:cxn modelId="{65997597-19FF-4879-ABBA-0E73478DA52E}" type="presOf" srcId="{E192A0E4-4C33-41B9-9628-A646A276339B}" destId="{DFFDE221-B476-47D4-A916-59EF5D04D553}" srcOrd="0" destOrd="0" presId="urn:microsoft.com/office/officeart/2005/8/layout/vList6"/>
    <dgm:cxn modelId="{299D2668-6773-4C6B-9FE6-01EFCD4D4F10}" srcId="{C90D23C5-8583-48D4-96EB-6CE87C3F055D}" destId="{9213E101-04AB-4D68-8D29-49F88A9BAD32}" srcOrd="1" destOrd="0" parTransId="{49C7D4A3-E3B9-42EC-B764-AEFDA6CC7770}" sibTransId="{862CF1FC-9CC6-477E-816C-B7B6DD458AA2}"/>
    <dgm:cxn modelId="{B4611F0A-D4E2-4546-A6A2-69ECBA687270}" srcId="{C90D23C5-8583-48D4-96EB-6CE87C3F055D}" destId="{F489C587-DB6C-4FEB-90CA-CBDC6B09747D}" srcOrd="2" destOrd="0" parTransId="{AEF12DC5-8648-4D2A-8058-3B3D18679498}" sibTransId="{13E4DAF2-2EDD-4FAC-96EB-4C2AADB0574D}"/>
    <dgm:cxn modelId="{1EBC5547-5535-4C91-8046-016CFA83F2B8}" type="presParOf" srcId="{DFFDE221-B476-47D4-A916-59EF5D04D553}" destId="{5F0C90FF-163D-40A9-BAFD-9BED8F9A7642}" srcOrd="0" destOrd="0" presId="urn:microsoft.com/office/officeart/2005/8/layout/vList6"/>
    <dgm:cxn modelId="{E1C4C8F2-D0DE-4129-80AB-B19DAE5D28C7}" type="presParOf" srcId="{5F0C90FF-163D-40A9-BAFD-9BED8F9A7642}" destId="{4ED0921F-610B-49F1-B6FA-5F4D49C7D347}" srcOrd="0" destOrd="0" presId="urn:microsoft.com/office/officeart/2005/8/layout/vList6"/>
    <dgm:cxn modelId="{9A6F61AB-32A0-401D-9153-76A10DAC67B4}" type="presParOf" srcId="{5F0C90FF-163D-40A9-BAFD-9BED8F9A7642}" destId="{7D7B8EA4-8862-4C8B-B660-FE43997F3BF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s-EC"/>
        </a:p>
      </dgm:t>
    </dgm:pt>
    <dgm:pt modelId="{9E6EC31C-29A8-4A8A-8EA8-4B81EEBAE724}">
      <dgm:prSet phldrT="[Texto]" custT="1"/>
      <dgm:spPr/>
      <dgm:t>
        <a:bodyPr/>
        <a:lstStyle/>
        <a:p>
          <a:r>
            <a:rPr lang="es-EC" sz="2800" b="0" dirty="0" smtClean="0">
              <a:latin typeface="Times New Roman" panose="02020603050405020304" pitchFamily="18" charset="0"/>
              <a:cs typeface="Times New Roman" panose="02020603050405020304" pitchFamily="18" charset="0"/>
            </a:rPr>
            <a:t>Ambiente de Control Interno</a:t>
          </a:r>
          <a:endParaRPr lang="es-EC" sz="2800" b="0" dirty="0">
            <a:latin typeface="Times New Roman" panose="02020603050405020304" pitchFamily="18" charset="0"/>
            <a:cs typeface="Times New Roman" panose="02020603050405020304" pitchFamily="18" charset="0"/>
          </a:endParaRPr>
        </a:p>
      </dgm:t>
    </dgm:pt>
    <dgm:pt modelId="{8D94E031-4224-469C-A1A9-8300A0EE5064}" type="parTrans" cxnId="{55E5F956-E481-4622-9921-51F4B1E99045}">
      <dgm:prSet/>
      <dgm:spPr/>
      <dgm:t>
        <a:bodyPr/>
        <a:lstStyle/>
        <a:p>
          <a:endParaRPr lang="es-EC">
            <a:latin typeface="Times New Roman" panose="02020603050405020304" pitchFamily="18" charset="0"/>
            <a:cs typeface="Times New Roman" panose="02020603050405020304" pitchFamily="18" charset="0"/>
          </a:endParaRPr>
        </a:p>
      </dgm:t>
    </dgm:pt>
    <dgm:pt modelId="{139B6EAD-C639-4D86-BFB3-060C43DFBB01}" type="sibTrans" cxnId="{55E5F956-E481-4622-9921-51F4B1E99045}">
      <dgm:prSet/>
      <dgm:spPr/>
      <dgm:t>
        <a:bodyPr/>
        <a:lstStyle/>
        <a:p>
          <a:endParaRPr lang="es-EC">
            <a:latin typeface="Times New Roman" panose="02020603050405020304" pitchFamily="18" charset="0"/>
            <a:cs typeface="Times New Roman" panose="02020603050405020304" pitchFamily="18" charset="0"/>
          </a:endParaRPr>
        </a:p>
      </dgm:t>
    </dgm:pt>
    <dgm:pt modelId="{BFA4BE3B-9520-44FA-826E-7836B1A8C357}">
      <dgm:prSet phldrT="[Texto]"/>
      <dgm:spPr/>
      <dgm:t>
        <a:bodyPr/>
        <a:lstStyle/>
        <a:p>
          <a:endParaRPr lang="es-EC" sz="800" dirty="0">
            <a:latin typeface="Times New Roman" panose="02020603050405020304" pitchFamily="18" charset="0"/>
            <a:cs typeface="Times New Roman" panose="02020603050405020304" pitchFamily="18" charset="0"/>
          </a:endParaRPr>
        </a:p>
      </dgm:t>
    </dgm:pt>
    <dgm:pt modelId="{68C44295-771D-4EFA-8C3A-8FF170400182}" type="parTrans" cxnId="{60637F47-CC9E-4058-A8A5-A2E1717EF2B7}">
      <dgm:prSet/>
      <dgm:spPr/>
      <dgm:t>
        <a:bodyPr/>
        <a:lstStyle/>
        <a:p>
          <a:endParaRPr lang="es-EC">
            <a:latin typeface="Times New Roman" panose="02020603050405020304" pitchFamily="18" charset="0"/>
            <a:cs typeface="Times New Roman" panose="02020603050405020304" pitchFamily="18" charset="0"/>
          </a:endParaRPr>
        </a:p>
      </dgm:t>
    </dgm:pt>
    <dgm:pt modelId="{F4E98D51-5B9C-4A1C-B282-46AA5ED6EBCC}" type="sibTrans" cxnId="{60637F47-CC9E-4058-A8A5-A2E1717EF2B7}">
      <dgm:prSet/>
      <dgm:spPr/>
      <dgm:t>
        <a:bodyPr/>
        <a:lstStyle/>
        <a:p>
          <a:endParaRPr lang="es-EC">
            <a:latin typeface="Times New Roman" panose="02020603050405020304" pitchFamily="18" charset="0"/>
            <a:cs typeface="Times New Roman" panose="02020603050405020304" pitchFamily="18" charset="0"/>
          </a:endParaRPr>
        </a:p>
      </dgm:t>
    </dgm:pt>
    <dgm:pt modelId="{D7CBBA3D-3A37-4986-B6D7-4A8A8AF69069}">
      <dgm:prSet custT="1"/>
      <dgm:spPr/>
      <dgm:t>
        <a:bodyPr/>
        <a:lstStyle/>
        <a:p>
          <a:r>
            <a:rPr lang="es-MX" sz="1400" dirty="0" smtClean="0">
              <a:latin typeface="Times New Roman" panose="02020603050405020304" pitchFamily="18" charset="0"/>
              <a:cs typeface="Times New Roman" panose="02020603050405020304" pitchFamily="18" charset="0"/>
            </a:rPr>
            <a:t>Diseño de un código de ética y aplicación del mismo</a:t>
          </a:r>
        </a:p>
      </dgm:t>
    </dgm:pt>
    <dgm:pt modelId="{E0B9262E-7393-47E8-86E7-BD509EE716B8}" type="parTrans" cxnId="{08714344-AC53-4FA7-BAC7-8C25C7651F2D}">
      <dgm:prSet/>
      <dgm:spPr/>
      <dgm:t>
        <a:bodyPr/>
        <a:lstStyle/>
        <a:p>
          <a:endParaRPr lang="es-EC">
            <a:latin typeface="Times New Roman" panose="02020603050405020304" pitchFamily="18" charset="0"/>
            <a:cs typeface="Times New Roman" panose="02020603050405020304" pitchFamily="18" charset="0"/>
          </a:endParaRPr>
        </a:p>
      </dgm:t>
    </dgm:pt>
    <dgm:pt modelId="{479207C4-F848-4E7B-BE12-38B56EE53469}" type="sibTrans" cxnId="{08714344-AC53-4FA7-BAC7-8C25C7651F2D}">
      <dgm:prSet/>
      <dgm:spPr/>
      <dgm:t>
        <a:bodyPr/>
        <a:lstStyle/>
        <a:p>
          <a:endParaRPr lang="es-EC">
            <a:latin typeface="Times New Roman" panose="02020603050405020304" pitchFamily="18" charset="0"/>
            <a:cs typeface="Times New Roman" panose="02020603050405020304" pitchFamily="18" charset="0"/>
          </a:endParaRPr>
        </a:p>
      </dgm:t>
    </dgm:pt>
    <dgm:pt modelId="{8225E786-8400-458B-A749-CF1963F152DB}">
      <dgm:prSet custT="1"/>
      <dgm:spPr/>
      <dgm:t>
        <a:bodyPr/>
        <a:lstStyle/>
        <a:p>
          <a:r>
            <a:rPr lang="es-EC" sz="1400" dirty="0" smtClean="0">
              <a:latin typeface="Times New Roman" panose="02020603050405020304" pitchFamily="18" charset="0"/>
              <a:cs typeface="Times New Roman" panose="02020603050405020304" pitchFamily="18" charset="0"/>
            </a:rPr>
            <a:t>Actualizar el organigrama estructural y entregar el organigrama a la Gerencia para que sea legalizado y dar a conocer a todos los funcionarios de la misma.</a:t>
          </a:r>
        </a:p>
      </dgm:t>
    </dgm:pt>
    <dgm:pt modelId="{9F8B119D-7D16-4DF0-8F47-FCAE12BEF54C}" type="parTrans" cxnId="{C398E4ED-77B7-4143-ABA4-80A150FC9A91}">
      <dgm:prSet/>
      <dgm:spPr/>
      <dgm:t>
        <a:bodyPr/>
        <a:lstStyle/>
        <a:p>
          <a:endParaRPr lang="es-EC">
            <a:latin typeface="Times New Roman" panose="02020603050405020304" pitchFamily="18" charset="0"/>
            <a:cs typeface="Times New Roman" panose="02020603050405020304" pitchFamily="18" charset="0"/>
          </a:endParaRPr>
        </a:p>
      </dgm:t>
    </dgm:pt>
    <dgm:pt modelId="{7D8A1644-203E-49AA-9417-89A2A9834E37}" type="sibTrans" cxnId="{C398E4ED-77B7-4143-ABA4-80A150FC9A91}">
      <dgm:prSet/>
      <dgm:spPr/>
      <dgm:t>
        <a:bodyPr/>
        <a:lstStyle/>
        <a:p>
          <a:endParaRPr lang="es-EC">
            <a:latin typeface="Times New Roman" panose="02020603050405020304" pitchFamily="18" charset="0"/>
            <a:cs typeface="Times New Roman" panose="02020603050405020304" pitchFamily="18" charset="0"/>
          </a:endParaRPr>
        </a:p>
      </dgm:t>
    </dgm:pt>
    <dgm:pt modelId="{BF4E7F3A-403D-4943-B218-7B2360A68254}">
      <dgm:prSet custT="1"/>
      <dgm:spPr/>
      <dgm:t>
        <a:bodyPr/>
        <a:lstStyle/>
        <a:p>
          <a:r>
            <a:rPr lang="es-EC" sz="1400" dirty="0" smtClean="0">
              <a:latin typeface="Times New Roman" panose="02020603050405020304" pitchFamily="18" charset="0"/>
              <a:cs typeface="Times New Roman" panose="02020603050405020304" pitchFamily="18" charset="0"/>
            </a:rPr>
            <a:t>Considerar dentro del del organigrama  la (Crear el departamento de staff)</a:t>
          </a:r>
        </a:p>
      </dgm:t>
    </dgm:pt>
    <dgm:pt modelId="{A2383D64-3341-41E1-A402-682DD5117A5E}" type="parTrans" cxnId="{58455FD7-4C75-43EB-85B0-726EFB37D826}">
      <dgm:prSet/>
      <dgm:spPr/>
      <dgm:t>
        <a:bodyPr/>
        <a:lstStyle/>
        <a:p>
          <a:endParaRPr lang="es-EC">
            <a:latin typeface="Times New Roman" panose="02020603050405020304" pitchFamily="18" charset="0"/>
            <a:cs typeface="Times New Roman" panose="02020603050405020304" pitchFamily="18" charset="0"/>
          </a:endParaRPr>
        </a:p>
      </dgm:t>
    </dgm:pt>
    <dgm:pt modelId="{14CA5A40-A4F1-4ECC-A91E-70492F58AE98}" type="sibTrans" cxnId="{58455FD7-4C75-43EB-85B0-726EFB37D826}">
      <dgm:prSet/>
      <dgm:spPr/>
      <dgm:t>
        <a:bodyPr/>
        <a:lstStyle/>
        <a:p>
          <a:endParaRPr lang="es-EC">
            <a:latin typeface="Times New Roman" panose="02020603050405020304" pitchFamily="18" charset="0"/>
            <a:cs typeface="Times New Roman" panose="02020603050405020304" pitchFamily="18" charset="0"/>
          </a:endParaRPr>
        </a:p>
      </dgm:t>
    </dgm:pt>
    <dgm:pt modelId="{E71A3BE0-A3C7-4FD9-A6C7-883FE296A1D0}">
      <dgm:prSet custT="1"/>
      <dgm:spPr/>
      <dgm:t>
        <a:bodyPr/>
        <a:lstStyle/>
        <a:p>
          <a:r>
            <a:rPr lang="es-MX" sz="1400" dirty="0" smtClean="0">
              <a:latin typeface="Times New Roman" panose="02020603050405020304" pitchFamily="18" charset="0"/>
              <a:cs typeface="Times New Roman" panose="02020603050405020304" pitchFamily="18" charset="0"/>
            </a:rPr>
            <a:t>Crear</a:t>
          </a:r>
          <a:r>
            <a:rPr lang="es-EC" sz="1400" dirty="0" smtClean="0">
              <a:latin typeface="Times New Roman" panose="02020603050405020304" pitchFamily="18" charset="0"/>
              <a:cs typeface="Times New Roman" panose="02020603050405020304" pitchFamily="18" charset="0"/>
            </a:rPr>
            <a:t> un manual de procesos y de  funciones en las cuales se establezca la responsabilidad y autoridad de los mismos</a:t>
          </a:r>
        </a:p>
      </dgm:t>
    </dgm:pt>
    <dgm:pt modelId="{B4834CB5-E61F-4397-A20E-1BFD0DE4A637}" type="parTrans" cxnId="{876F1CFE-76D1-4BBB-BAE4-CA4155ED694A}">
      <dgm:prSet/>
      <dgm:spPr/>
      <dgm:t>
        <a:bodyPr/>
        <a:lstStyle/>
        <a:p>
          <a:endParaRPr lang="es-EC">
            <a:latin typeface="Times New Roman" panose="02020603050405020304" pitchFamily="18" charset="0"/>
            <a:cs typeface="Times New Roman" panose="02020603050405020304" pitchFamily="18" charset="0"/>
          </a:endParaRPr>
        </a:p>
      </dgm:t>
    </dgm:pt>
    <dgm:pt modelId="{804ADB6D-99DF-4205-86F6-B74355137970}" type="sibTrans" cxnId="{876F1CFE-76D1-4BBB-BAE4-CA4155ED694A}">
      <dgm:prSet/>
      <dgm:spPr/>
      <dgm:t>
        <a:bodyPr/>
        <a:lstStyle/>
        <a:p>
          <a:endParaRPr lang="es-EC">
            <a:latin typeface="Times New Roman" panose="02020603050405020304" pitchFamily="18" charset="0"/>
            <a:cs typeface="Times New Roman" panose="02020603050405020304" pitchFamily="18" charset="0"/>
          </a:endParaRPr>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LinFactY="3558" custLinFactNeighborX="-60889" custLinFactNeighborY="100000">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855" custLinFactNeighborX="2228" custLinFactNeighborY="8010">
        <dgm:presLayoutVars>
          <dgm:bulletEnabled val="1"/>
        </dgm:presLayoutVars>
      </dgm:prSet>
      <dgm:spPr/>
      <dgm:t>
        <a:bodyPr/>
        <a:lstStyle/>
        <a:p>
          <a:endParaRPr lang="es-EC"/>
        </a:p>
      </dgm:t>
    </dgm:pt>
  </dgm:ptLst>
  <dgm:cxnLst>
    <dgm:cxn modelId="{8048369D-D735-4361-AA87-1DD886E78045}" type="presOf" srcId="{D7CBBA3D-3A37-4986-B6D7-4A8A8AF69069}" destId="{0D074124-4840-498D-AD72-564D9431BEA6}" srcOrd="0" destOrd="1" presId="urn:microsoft.com/office/officeart/2005/8/layout/vList6"/>
    <dgm:cxn modelId="{48A97E99-4FFD-4C86-A849-F74B1109DACA}" type="presOf" srcId="{BFA4BE3B-9520-44FA-826E-7836B1A8C357}" destId="{0D074124-4840-498D-AD72-564D9431BEA6}" srcOrd="0" destOrd="0" presId="urn:microsoft.com/office/officeart/2005/8/layout/vList6"/>
    <dgm:cxn modelId="{60637F47-CC9E-4058-A8A5-A2E1717EF2B7}" srcId="{9E6EC31C-29A8-4A8A-8EA8-4B81EEBAE724}" destId="{BFA4BE3B-9520-44FA-826E-7836B1A8C357}" srcOrd="0" destOrd="0" parTransId="{68C44295-771D-4EFA-8C3A-8FF170400182}" sibTransId="{F4E98D51-5B9C-4A1C-B282-46AA5ED6EBCC}"/>
    <dgm:cxn modelId="{D4B343DD-8F01-444D-8B71-9EC6F0E8EC20}" type="presOf" srcId="{9E6EC31C-29A8-4A8A-8EA8-4B81EEBAE724}" destId="{58E9A9FC-E745-48A8-A778-68615997E0B9}" srcOrd="0" destOrd="0" presId="urn:microsoft.com/office/officeart/2005/8/layout/vList6"/>
    <dgm:cxn modelId="{159776C6-AC7C-4AD9-9498-2C3D35A081D1}" type="presOf" srcId="{BF4E7F3A-403D-4943-B218-7B2360A68254}" destId="{0D074124-4840-498D-AD72-564D9431BEA6}" srcOrd="0" destOrd="3" presId="urn:microsoft.com/office/officeart/2005/8/layout/vList6"/>
    <dgm:cxn modelId="{1758BDDF-2F76-4EE4-9C14-25F67D5B5573}" type="presOf" srcId="{8225E786-8400-458B-A749-CF1963F152DB}" destId="{0D074124-4840-498D-AD72-564D9431BEA6}" srcOrd="0" destOrd="2" presId="urn:microsoft.com/office/officeart/2005/8/layout/vList6"/>
    <dgm:cxn modelId="{DB73D1DC-EAD9-41AA-B370-DC4AD445A9E9}" type="presOf" srcId="{E192A0E4-4C33-41B9-9628-A646A276339B}" destId="{DFFDE221-B476-47D4-A916-59EF5D04D553}" srcOrd="0" destOrd="0" presId="urn:microsoft.com/office/officeart/2005/8/layout/vList6"/>
    <dgm:cxn modelId="{66E78354-2792-427B-880D-B80A1207FFA8}" type="presOf" srcId="{E71A3BE0-A3C7-4FD9-A6C7-883FE296A1D0}" destId="{0D074124-4840-498D-AD72-564D9431BEA6}" srcOrd="0" destOrd="4" presId="urn:microsoft.com/office/officeart/2005/8/layout/vList6"/>
    <dgm:cxn modelId="{08714344-AC53-4FA7-BAC7-8C25C7651F2D}" srcId="{9E6EC31C-29A8-4A8A-8EA8-4B81EEBAE724}" destId="{D7CBBA3D-3A37-4986-B6D7-4A8A8AF69069}" srcOrd="1" destOrd="0" parTransId="{E0B9262E-7393-47E8-86E7-BD509EE716B8}" sibTransId="{479207C4-F848-4E7B-BE12-38B56EE53469}"/>
    <dgm:cxn modelId="{58455FD7-4C75-43EB-85B0-726EFB37D826}" srcId="{9E6EC31C-29A8-4A8A-8EA8-4B81EEBAE724}" destId="{BF4E7F3A-403D-4943-B218-7B2360A68254}" srcOrd="3" destOrd="0" parTransId="{A2383D64-3341-41E1-A402-682DD5117A5E}" sibTransId="{14CA5A40-A4F1-4ECC-A91E-70492F58AE98}"/>
    <dgm:cxn modelId="{C398E4ED-77B7-4143-ABA4-80A150FC9A91}" srcId="{9E6EC31C-29A8-4A8A-8EA8-4B81EEBAE724}" destId="{8225E786-8400-458B-A749-CF1963F152DB}" srcOrd="2" destOrd="0" parTransId="{9F8B119D-7D16-4DF0-8F47-FCAE12BEF54C}" sibTransId="{7D8A1644-203E-49AA-9417-89A2A9834E37}"/>
    <dgm:cxn modelId="{876F1CFE-76D1-4BBB-BAE4-CA4155ED694A}" srcId="{9E6EC31C-29A8-4A8A-8EA8-4B81EEBAE724}" destId="{E71A3BE0-A3C7-4FD9-A6C7-883FE296A1D0}" srcOrd="4" destOrd="0" parTransId="{B4834CB5-E61F-4397-A20E-1BFD0DE4A637}" sibTransId="{804ADB6D-99DF-4205-86F6-B74355137970}"/>
    <dgm:cxn modelId="{55E5F956-E481-4622-9921-51F4B1E99045}" srcId="{E192A0E4-4C33-41B9-9628-A646A276339B}" destId="{9E6EC31C-29A8-4A8A-8EA8-4B81EEBAE724}" srcOrd="0" destOrd="0" parTransId="{8D94E031-4224-469C-A1A9-8300A0EE5064}" sibTransId="{139B6EAD-C639-4D86-BFB3-060C43DFBB01}"/>
    <dgm:cxn modelId="{50C9869F-3384-4C83-93BF-3952C3D918EE}" type="presParOf" srcId="{DFFDE221-B476-47D4-A916-59EF5D04D553}" destId="{B7CEBFD2-7CD3-40E2-AA3A-86932C9FE656}" srcOrd="0" destOrd="0" presId="urn:microsoft.com/office/officeart/2005/8/layout/vList6"/>
    <dgm:cxn modelId="{A1821C6F-CE62-457B-90B5-96C012C8DC4E}" type="presParOf" srcId="{B7CEBFD2-7CD3-40E2-AA3A-86932C9FE656}" destId="{58E9A9FC-E745-48A8-A778-68615997E0B9}" srcOrd="0" destOrd="0" presId="urn:microsoft.com/office/officeart/2005/8/layout/vList6"/>
    <dgm:cxn modelId="{83220339-4DEE-4FCA-B7E3-BDC0909EF832}"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accent3_3" csCatId="accent3" phldr="1"/>
      <dgm:spPr/>
      <dgm:t>
        <a:bodyPr/>
        <a:lstStyle/>
        <a:p>
          <a:endParaRPr lang="es-EC"/>
        </a:p>
      </dgm:t>
    </dgm:pt>
    <dgm:pt modelId="{9E6EC31C-29A8-4A8A-8EA8-4B81EEBAE724}">
      <dgm:prSet phldrT="[Texto]" custT="1"/>
      <dgm:spPr/>
      <dgm:t>
        <a:bodyPr/>
        <a:lstStyle/>
        <a:p>
          <a:r>
            <a:rPr lang="es-EC" sz="2800" b="0" dirty="0" smtClean="0"/>
            <a:t>Identificación de Eventos</a:t>
          </a:r>
          <a:endParaRPr lang="es-EC" sz="2800" b="0" dirty="0"/>
        </a:p>
      </dgm:t>
    </dgm:pt>
    <dgm:pt modelId="{8D94E031-4224-469C-A1A9-8300A0EE5064}" type="parTrans" cxnId="{55E5F956-E481-4622-9921-51F4B1E99045}">
      <dgm:prSet/>
      <dgm:spPr/>
      <dgm:t>
        <a:bodyPr/>
        <a:lstStyle/>
        <a:p>
          <a:endParaRPr lang="es-EC" sz="1050"/>
        </a:p>
      </dgm:t>
    </dgm:pt>
    <dgm:pt modelId="{139B6EAD-C639-4D86-BFB3-060C43DFBB01}" type="sibTrans" cxnId="{55E5F956-E481-4622-9921-51F4B1E99045}">
      <dgm:prSet/>
      <dgm:spPr/>
      <dgm:t>
        <a:bodyPr/>
        <a:lstStyle/>
        <a:p>
          <a:endParaRPr lang="es-EC" sz="1050"/>
        </a:p>
      </dgm:t>
    </dgm:pt>
    <dgm:pt modelId="{BFA4BE3B-9520-44FA-826E-7836B1A8C357}">
      <dgm:prSet phldrT="[Texto]" custT="1"/>
      <dgm:spPr/>
      <dgm:t>
        <a:bodyPr/>
        <a:lstStyle/>
        <a:p>
          <a:endParaRPr lang="es-EC" sz="1200" dirty="0"/>
        </a:p>
      </dgm:t>
    </dgm:pt>
    <dgm:pt modelId="{68C44295-771D-4EFA-8C3A-8FF170400182}" type="parTrans" cxnId="{60637F47-CC9E-4058-A8A5-A2E1717EF2B7}">
      <dgm:prSet/>
      <dgm:spPr/>
      <dgm:t>
        <a:bodyPr/>
        <a:lstStyle/>
        <a:p>
          <a:endParaRPr lang="es-EC" sz="1050"/>
        </a:p>
      </dgm:t>
    </dgm:pt>
    <dgm:pt modelId="{F4E98D51-5B9C-4A1C-B282-46AA5ED6EBCC}" type="sibTrans" cxnId="{60637F47-CC9E-4058-A8A5-A2E1717EF2B7}">
      <dgm:prSet/>
      <dgm:spPr/>
      <dgm:t>
        <a:bodyPr/>
        <a:lstStyle/>
        <a:p>
          <a:endParaRPr lang="es-EC" sz="1050"/>
        </a:p>
      </dgm:t>
    </dgm:pt>
    <dgm:pt modelId="{82C4E7EB-4976-47AC-9CB0-C4B73C94543B}">
      <dgm:prSet custT="1"/>
      <dgm:spPr/>
      <dgm:t>
        <a:bodyPr/>
        <a:lstStyle/>
        <a:p>
          <a:r>
            <a:rPr lang="es-EC" sz="1600" dirty="0" smtClean="0">
              <a:latin typeface="Times New Roman" panose="02020603050405020304" pitchFamily="18" charset="0"/>
              <a:cs typeface="Times New Roman" panose="02020603050405020304" pitchFamily="18" charset="0"/>
            </a:rPr>
            <a:t>Elaborar herramientas para poder detectar los eventos</a:t>
          </a:r>
          <a:endParaRPr lang="es-EC" sz="1600" dirty="0">
            <a:latin typeface="Times New Roman" panose="02020603050405020304" pitchFamily="18" charset="0"/>
            <a:cs typeface="Times New Roman" panose="02020603050405020304" pitchFamily="18" charset="0"/>
          </a:endParaRPr>
        </a:p>
      </dgm:t>
    </dgm:pt>
    <dgm:pt modelId="{63C2F39A-F678-4346-9215-C4E869815707}" type="parTrans" cxnId="{69044DE0-4486-4A19-8FC8-844B8ED5079A}">
      <dgm:prSet/>
      <dgm:spPr/>
      <dgm:t>
        <a:bodyPr/>
        <a:lstStyle/>
        <a:p>
          <a:endParaRPr lang="es-EC" sz="1050"/>
        </a:p>
      </dgm:t>
    </dgm:pt>
    <dgm:pt modelId="{21CDE651-EFA8-4182-8DFA-82825A7854A1}" type="sibTrans" cxnId="{69044DE0-4486-4A19-8FC8-844B8ED5079A}">
      <dgm:prSet/>
      <dgm:spPr/>
      <dgm:t>
        <a:bodyPr/>
        <a:lstStyle/>
        <a:p>
          <a:endParaRPr lang="es-EC" sz="1050"/>
        </a:p>
      </dgm:t>
    </dgm:pt>
    <dgm:pt modelId="{E913674D-1888-4938-AE51-A28B07CCCDA7}">
      <dgm:prSet custT="1"/>
      <dgm:spPr/>
      <dgm:t>
        <a:bodyPr/>
        <a:lstStyle/>
        <a:p>
          <a:r>
            <a:rPr lang="es-EC" sz="1600" dirty="0" smtClean="0">
              <a:latin typeface="Times New Roman" panose="02020603050405020304" pitchFamily="18" charset="0"/>
              <a:cs typeface="Times New Roman" panose="02020603050405020304" pitchFamily="18" charset="0"/>
            </a:rPr>
            <a:t>Dar cursos sobre la determinación de eventos</a:t>
          </a:r>
          <a:endParaRPr lang="es-EC" sz="1600" dirty="0">
            <a:latin typeface="Times New Roman" panose="02020603050405020304" pitchFamily="18" charset="0"/>
            <a:cs typeface="Times New Roman" panose="02020603050405020304" pitchFamily="18" charset="0"/>
          </a:endParaRPr>
        </a:p>
      </dgm:t>
    </dgm:pt>
    <dgm:pt modelId="{7E01ACA0-9268-46C7-AD93-1BDFA2722F33}" type="parTrans" cxnId="{0DB2CA1A-BA53-4E5B-BDE8-58EF896FD109}">
      <dgm:prSet/>
      <dgm:spPr/>
      <dgm:t>
        <a:bodyPr/>
        <a:lstStyle/>
        <a:p>
          <a:endParaRPr lang="es-EC"/>
        </a:p>
      </dgm:t>
    </dgm:pt>
    <dgm:pt modelId="{F1051571-0C72-4EF0-A9CD-80857147F8EB}" type="sibTrans" cxnId="{0DB2CA1A-BA53-4E5B-BDE8-58EF896FD109}">
      <dgm:prSet/>
      <dgm:spPr/>
      <dgm:t>
        <a:bodyPr/>
        <a:lstStyle/>
        <a:p>
          <a:endParaRPr lang="es-EC"/>
        </a:p>
      </dgm:t>
    </dgm:pt>
    <dgm:pt modelId="{EC488C02-6DD2-479A-B69E-7911A937556E}">
      <dgm:prSet custT="1"/>
      <dgm:spPr/>
      <dgm:t>
        <a:bodyPr/>
        <a:lstStyle/>
        <a:p>
          <a:r>
            <a:rPr lang="es-EC" sz="1600" dirty="0" smtClean="0">
              <a:latin typeface="Times New Roman" panose="02020603050405020304" pitchFamily="18" charset="0"/>
              <a:cs typeface="Times New Roman" panose="02020603050405020304" pitchFamily="18" charset="0"/>
            </a:rPr>
            <a:t>Establecer políticas  para los eventos y dar a conocer a los funcionarios.</a:t>
          </a:r>
          <a:endParaRPr lang="es-EC" sz="2800" dirty="0">
            <a:latin typeface="Times New Roman" panose="02020603050405020304" pitchFamily="18" charset="0"/>
            <a:cs typeface="Times New Roman" panose="02020603050405020304" pitchFamily="18" charset="0"/>
          </a:endParaRPr>
        </a:p>
      </dgm:t>
    </dgm:pt>
    <dgm:pt modelId="{D2C899DE-25D4-4AE6-BB12-AC464730675B}" type="parTrans" cxnId="{C0E406D4-AA5B-4FB4-BC7C-4CA6637DFFFC}">
      <dgm:prSet/>
      <dgm:spPr/>
      <dgm:t>
        <a:bodyPr/>
        <a:lstStyle/>
        <a:p>
          <a:endParaRPr lang="es-EC"/>
        </a:p>
      </dgm:t>
    </dgm:pt>
    <dgm:pt modelId="{5BFDD832-B281-4D80-A095-FBB769CAB004}" type="sibTrans" cxnId="{C0E406D4-AA5B-4FB4-BC7C-4CA6637DFFFC}">
      <dgm:prSet/>
      <dgm:spPr/>
      <dgm:t>
        <a:bodyPr/>
        <a:lstStyle/>
        <a:p>
          <a:endParaRPr lang="es-EC"/>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LinFactY="3558" custLinFactNeighborX="-60889" custLinFactNeighborY="100000">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855" custLinFactNeighborX="2228" custLinFactNeighborY="8010">
        <dgm:presLayoutVars>
          <dgm:bulletEnabled val="1"/>
        </dgm:presLayoutVars>
      </dgm:prSet>
      <dgm:spPr/>
      <dgm:t>
        <a:bodyPr/>
        <a:lstStyle/>
        <a:p>
          <a:endParaRPr lang="es-EC"/>
        </a:p>
      </dgm:t>
    </dgm:pt>
  </dgm:ptLst>
  <dgm:cxnLst>
    <dgm:cxn modelId="{55E5F956-E481-4622-9921-51F4B1E99045}" srcId="{E192A0E4-4C33-41B9-9628-A646A276339B}" destId="{9E6EC31C-29A8-4A8A-8EA8-4B81EEBAE724}" srcOrd="0" destOrd="0" parTransId="{8D94E031-4224-469C-A1A9-8300A0EE5064}" sibTransId="{139B6EAD-C639-4D86-BFB3-060C43DFBB01}"/>
    <dgm:cxn modelId="{60637F47-CC9E-4058-A8A5-A2E1717EF2B7}" srcId="{9E6EC31C-29A8-4A8A-8EA8-4B81EEBAE724}" destId="{BFA4BE3B-9520-44FA-826E-7836B1A8C357}" srcOrd="0" destOrd="0" parTransId="{68C44295-771D-4EFA-8C3A-8FF170400182}" sibTransId="{F4E98D51-5B9C-4A1C-B282-46AA5ED6EBCC}"/>
    <dgm:cxn modelId="{FDC98EA9-4B81-4137-9E0D-61FB53D1B8F7}" type="presOf" srcId="{9E6EC31C-29A8-4A8A-8EA8-4B81EEBAE724}" destId="{58E9A9FC-E745-48A8-A778-68615997E0B9}" srcOrd="0" destOrd="0" presId="urn:microsoft.com/office/officeart/2005/8/layout/vList6"/>
    <dgm:cxn modelId="{AB49D70A-678C-465C-B794-7D00B6060D4F}" type="presOf" srcId="{EC488C02-6DD2-479A-B69E-7911A937556E}" destId="{0D074124-4840-498D-AD72-564D9431BEA6}" srcOrd="0" destOrd="3" presId="urn:microsoft.com/office/officeart/2005/8/layout/vList6"/>
    <dgm:cxn modelId="{C0E406D4-AA5B-4FB4-BC7C-4CA6637DFFFC}" srcId="{9E6EC31C-29A8-4A8A-8EA8-4B81EEBAE724}" destId="{EC488C02-6DD2-479A-B69E-7911A937556E}" srcOrd="3" destOrd="0" parTransId="{D2C899DE-25D4-4AE6-BB12-AC464730675B}" sibTransId="{5BFDD832-B281-4D80-A095-FBB769CAB004}"/>
    <dgm:cxn modelId="{69044DE0-4486-4A19-8FC8-844B8ED5079A}" srcId="{9E6EC31C-29A8-4A8A-8EA8-4B81EEBAE724}" destId="{82C4E7EB-4976-47AC-9CB0-C4B73C94543B}" srcOrd="1" destOrd="0" parTransId="{63C2F39A-F678-4346-9215-C4E869815707}" sibTransId="{21CDE651-EFA8-4182-8DFA-82825A7854A1}"/>
    <dgm:cxn modelId="{694A24F3-D8F4-4F8C-89E5-964AA1AE044A}" type="presOf" srcId="{BFA4BE3B-9520-44FA-826E-7836B1A8C357}" destId="{0D074124-4840-498D-AD72-564D9431BEA6}" srcOrd="0" destOrd="0" presId="urn:microsoft.com/office/officeart/2005/8/layout/vList6"/>
    <dgm:cxn modelId="{0DB2CA1A-BA53-4E5B-BDE8-58EF896FD109}" srcId="{9E6EC31C-29A8-4A8A-8EA8-4B81EEBAE724}" destId="{E913674D-1888-4938-AE51-A28B07CCCDA7}" srcOrd="2" destOrd="0" parTransId="{7E01ACA0-9268-46C7-AD93-1BDFA2722F33}" sibTransId="{F1051571-0C72-4EF0-A9CD-80857147F8EB}"/>
    <dgm:cxn modelId="{482F35FB-D06D-43AF-940E-6C50D06D6A3D}" type="presOf" srcId="{E913674D-1888-4938-AE51-A28B07CCCDA7}" destId="{0D074124-4840-498D-AD72-564D9431BEA6}" srcOrd="0" destOrd="2" presId="urn:microsoft.com/office/officeart/2005/8/layout/vList6"/>
    <dgm:cxn modelId="{129F6BDE-0F9E-4F38-8808-0CEC75CCCE73}" type="presOf" srcId="{82C4E7EB-4976-47AC-9CB0-C4B73C94543B}" destId="{0D074124-4840-498D-AD72-564D9431BEA6}" srcOrd="0" destOrd="1" presId="urn:microsoft.com/office/officeart/2005/8/layout/vList6"/>
    <dgm:cxn modelId="{C13D9311-21B5-47BE-B070-F545E3245319}" type="presOf" srcId="{E192A0E4-4C33-41B9-9628-A646A276339B}" destId="{DFFDE221-B476-47D4-A916-59EF5D04D553}" srcOrd="0" destOrd="0" presId="urn:microsoft.com/office/officeart/2005/8/layout/vList6"/>
    <dgm:cxn modelId="{96224041-7A27-4F33-A545-53598A0618A2}" type="presParOf" srcId="{DFFDE221-B476-47D4-A916-59EF5D04D553}" destId="{B7CEBFD2-7CD3-40E2-AA3A-86932C9FE656}" srcOrd="0" destOrd="0" presId="urn:microsoft.com/office/officeart/2005/8/layout/vList6"/>
    <dgm:cxn modelId="{D4C98D2F-EEE2-46BE-AF0C-B9657C2A0825}" type="presParOf" srcId="{B7CEBFD2-7CD3-40E2-AA3A-86932C9FE656}" destId="{58E9A9FC-E745-48A8-A778-68615997E0B9}" srcOrd="0" destOrd="0" presId="urn:microsoft.com/office/officeart/2005/8/layout/vList6"/>
    <dgm:cxn modelId="{DDFAE611-9802-4189-B3A3-9EA06EEA20E5}"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4" qsCatId="simple" csTypeId="urn:microsoft.com/office/officeart/2005/8/colors/accent1_2" csCatId="accent1" phldr="1"/>
      <dgm:spPr/>
      <dgm:t>
        <a:bodyPr/>
        <a:lstStyle/>
        <a:p>
          <a:endParaRPr lang="es-EC"/>
        </a:p>
      </dgm:t>
    </dgm:pt>
    <dgm:pt modelId="{9E6EC31C-29A8-4A8A-8EA8-4B81EEBAE724}">
      <dgm:prSet phldrT="[Texto]" custT="1"/>
      <dgm:spPr/>
      <dgm:t>
        <a:bodyPr/>
        <a:lstStyle/>
        <a:p>
          <a:r>
            <a:rPr lang="es-EC" sz="2800" b="0" dirty="0" smtClean="0"/>
            <a:t>Evaluación de Riesgo</a:t>
          </a:r>
          <a:endParaRPr lang="es-EC" sz="2800" b="0" dirty="0"/>
        </a:p>
      </dgm:t>
    </dgm:pt>
    <dgm:pt modelId="{8D94E031-4224-469C-A1A9-8300A0EE5064}" type="parTrans" cxnId="{55E5F956-E481-4622-9921-51F4B1E99045}">
      <dgm:prSet/>
      <dgm:spPr/>
      <dgm:t>
        <a:bodyPr/>
        <a:lstStyle/>
        <a:p>
          <a:endParaRPr lang="es-EC"/>
        </a:p>
      </dgm:t>
    </dgm:pt>
    <dgm:pt modelId="{139B6EAD-C639-4D86-BFB3-060C43DFBB01}" type="sibTrans" cxnId="{55E5F956-E481-4622-9921-51F4B1E99045}">
      <dgm:prSet/>
      <dgm:spPr/>
      <dgm:t>
        <a:bodyPr/>
        <a:lstStyle/>
        <a:p>
          <a:endParaRPr lang="es-EC"/>
        </a:p>
      </dgm:t>
    </dgm:pt>
    <dgm:pt modelId="{BFA4BE3B-9520-44FA-826E-7836B1A8C357}">
      <dgm:prSet phldrT="[Texto]"/>
      <dgm:spPr/>
      <dgm:t>
        <a:bodyPr/>
        <a:lstStyle/>
        <a:p>
          <a:endParaRPr lang="es-EC" sz="800" dirty="0"/>
        </a:p>
      </dgm:t>
    </dgm:pt>
    <dgm:pt modelId="{68C44295-771D-4EFA-8C3A-8FF170400182}" type="parTrans" cxnId="{60637F47-CC9E-4058-A8A5-A2E1717EF2B7}">
      <dgm:prSet/>
      <dgm:spPr/>
      <dgm:t>
        <a:bodyPr/>
        <a:lstStyle/>
        <a:p>
          <a:endParaRPr lang="es-EC"/>
        </a:p>
      </dgm:t>
    </dgm:pt>
    <dgm:pt modelId="{F4E98D51-5B9C-4A1C-B282-46AA5ED6EBCC}" type="sibTrans" cxnId="{60637F47-CC9E-4058-A8A5-A2E1717EF2B7}">
      <dgm:prSet/>
      <dgm:spPr/>
      <dgm:t>
        <a:bodyPr/>
        <a:lstStyle/>
        <a:p>
          <a:endParaRPr lang="es-EC"/>
        </a:p>
      </dgm:t>
    </dgm:pt>
    <dgm:pt modelId="{38629ADF-A25C-422B-9120-63BB83ADD43B}">
      <dgm:prSet custT="1"/>
      <dgm:spPr/>
      <dgm:t>
        <a:bodyPr/>
        <a:lstStyle/>
        <a:p>
          <a:r>
            <a:rPr lang="es-EC" sz="1600" dirty="0" smtClean="0">
              <a:latin typeface="Times New Roman" panose="02020603050405020304" pitchFamily="18" charset="0"/>
              <a:cs typeface="Times New Roman" panose="02020603050405020304" pitchFamily="18" charset="0"/>
            </a:rPr>
            <a:t>Creación de un sistema automatizado.</a:t>
          </a:r>
          <a:endParaRPr lang="es-EC" sz="1600" dirty="0">
            <a:latin typeface="Times New Roman" panose="02020603050405020304" pitchFamily="18" charset="0"/>
            <a:cs typeface="Times New Roman" panose="02020603050405020304" pitchFamily="18" charset="0"/>
          </a:endParaRPr>
        </a:p>
      </dgm:t>
    </dgm:pt>
    <dgm:pt modelId="{222A4E8D-B1ED-40F4-9A02-FB48C8BC41A2}" type="parTrans" cxnId="{4EB7842E-1D1E-484B-9AC9-660338BD7B04}">
      <dgm:prSet/>
      <dgm:spPr/>
      <dgm:t>
        <a:bodyPr/>
        <a:lstStyle/>
        <a:p>
          <a:endParaRPr lang="es-EC"/>
        </a:p>
      </dgm:t>
    </dgm:pt>
    <dgm:pt modelId="{C8575F20-9288-414F-9C2B-61D7091371EF}" type="sibTrans" cxnId="{4EB7842E-1D1E-484B-9AC9-660338BD7B04}">
      <dgm:prSet/>
      <dgm:spPr/>
      <dgm:t>
        <a:bodyPr/>
        <a:lstStyle/>
        <a:p>
          <a:endParaRPr lang="es-EC"/>
        </a:p>
      </dgm:t>
    </dgm:pt>
    <dgm:pt modelId="{C088F848-BAC0-4714-8ADA-AC1EDB661DAB}">
      <dgm:prSet custT="1"/>
      <dgm:spPr/>
      <dgm:t>
        <a:bodyPr/>
        <a:lstStyle/>
        <a:p>
          <a:r>
            <a:rPr lang="es-EC" sz="1600" dirty="0" smtClean="0">
              <a:latin typeface="Times New Roman" panose="02020603050405020304" pitchFamily="18" charset="0"/>
              <a:cs typeface="Times New Roman" panose="02020603050405020304" pitchFamily="18" charset="0"/>
            </a:rPr>
            <a:t>Elaboración de un plan de contingencias</a:t>
          </a:r>
          <a:endParaRPr lang="es-EC" sz="1600" dirty="0">
            <a:latin typeface="Times New Roman" panose="02020603050405020304" pitchFamily="18" charset="0"/>
            <a:cs typeface="Times New Roman" panose="02020603050405020304" pitchFamily="18" charset="0"/>
          </a:endParaRPr>
        </a:p>
      </dgm:t>
    </dgm:pt>
    <dgm:pt modelId="{43C809F9-E934-4CAC-BF75-0DCE59F693AF}" type="parTrans" cxnId="{3A26E6B4-0D75-4838-977A-238E782E60D4}">
      <dgm:prSet/>
      <dgm:spPr/>
      <dgm:t>
        <a:bodyPr/>
        <a:lstStyle/>
        <a:p>
          <a:endParaRPr lang="es-EC"/>
        </a:p>
      </dgm:t>
    </dgm:pt>
    <dgm:pt modelId="{3AEAF237-9938-48C7-87EF-AF3B161F7267}" type="sibTrans" cxnId="{3A26E6B4-0D75-4838-977A-238E782E60D4}">
      <dgm:prSet/>
      <dgm:spPr/>
      <dgm:t>
        <a:bodyPr/>
        <a:lstStyle/>
        <a:p>
          <a:endParaRPr lang="es-EC"/>
        </a:p>
      </dgm:t>
    </dgm:pt>
    <dgm:pt modelId="{FBC8268C-1029-423B-8B29-DB3C6034065A}">
      <dgm:prSet/>
      <dgm:spPr/>
      <dgm:t>
        <a:bodyPr/>
        <a:lstStyle/>
        <a:p>
          <a:endParaRPr lang="es-EC" sz="900" dirty="0"/>
        </a:p>
      </dgm:t>
    </dgm:pt>
    <dgm:pt modelId="{3F81303F-AACF-432E-A9C6-A670E7F6BB03}" type="parTrans" cxnId="{596A96AD-06D3-4353-A8E9-937F66D75425}">
      <dgm:prSet/>
      <dgm:spPr/>
      <dgm:t>
        <a:bodyPr/>
        <a:lstStyle/>
        <a:p>
          <a:endParaRPr lang="es-EC"/>
        </a:p>
      </dgm:t>
    </dgm:pt>
    <dgm:pt modelId="{FEEC2DD7-9471-4F67-B35F-196B12EAF846}" type="sibTrans" cxnId="{596A96AD-06D3-4353-A8E9-937F66D75425}">
      <dgm:prSet/>
      <dgm:spPr/>
      <dgm:t>
        <a:bodyPr/>
        <a:lstStyle/>
        <a:p>
          <a:endParaRPr lang="es-EC"/>
        </a:p>
      </dgm:t>
    </dgm:pt>
    <dgm:pt modelId="{61F26439-7489-4934-A73F-6FA890259C4A}">
      <dgm:prSet custT="1"/>
      <dgm:spPr/>
      <dgm:t>
        <a:bodyPr/>
        <a:lstStyle/>
        <a:p>
          <a:r>
            <a:rPr lang="es-EC" sz="1600" dirty="0" smtClean="0">
              <a:latin typeface="Times New Roman" panose="02020603050405020304" pitchFamily="18" charset="0"/>
              <a:cs typeface="Times New Roman" panose="02020603050405020304" pitchFamily="18" charset="0"/>
            </a:rPr>
            <a:t>Elaborar una lista de los indicadores más importantes para el desempeño de la empresa</a:t>
          </a:r>
          <a:endParaRPr lang="es-EC" sz="1600" dirty="0">
            <a:latin typeface="Times New Roman" panose="02020603050405020304" pitchFamily="18" charset="0"/>
            <a:cs typeface="Times New Roman" panose="02020603050405020304" pitchFamily="18" charset="0"/>
          </a:endParaRPr>
        </a:p>
      </dgm:t>
    </dgm:pt>
    <dgm:pt modelId="{72E26CAB-8698-4184-B181-B65703B3E2BE}" type="sibTrans" cxnId="{CD3DCF2C-EDAC-4BC6-8001-536123E1971D}">
      <dgm:prSet/>
      <dgm:spPr/>
      <dgm:t>
        <a:bodyPr/>
        <a:lstStyle/>
        <a:p>
          <a:endParaRPr lang="es-EC"/>
        </a:p>
      </dgm:t>
    </dgm:pt>
    <dgm:pt modelId="{D02C1AEC-D78D-4664-B5D7-246E4FDFA1E5}" type="parTrans" cxnId="{CD3DCF2C-EDAC-4BC6-8001-536123E1971D}">
      <dgm:prSet/>
      <dgm:spPr/>
      <dgm:t>
        <a:bodyPr/>
        <a:lstStyle/>
        <a:p>
          <a:endParaRPr lang="es-EC"/>
        </a:p>
      </dgm:t>
    </dgm:pt>
    <dgm:pt modelId="{AEEC5C54-E42C-4008-B628-54818B447F24}">
      <dgm:prSet custT="1"/>
      <dgm:spPr/>
      <dgm:t>
        <a:bodyPr/>
        <a:lstStyle/>
        <a:p>
          <a:r>
            <a:rPr lang="es-EC" sz="1600" dirty="0" smtClean="0">
              <a:latin typeface="Times New Roman" panose="02020603050405020304" pitchFamily="18" charset="0"/>
              <a:cs typeface="Times New Roman" panose="02020603050405020304" pitchFamily="18" charset="0"/>
            </a:rPr>
            <a:t>Realizar reuniones cada mes.</a:t>
          </a:r>
          <a:endParaRPr lang="es-EC" sz="1600" dirty="0">
            <a:latin typeface="Times New Roman" panose="02020603050405020304" pitchFamily="18" charset="0"/>
            <a:cs typeface="Times New Roman" panose="02020603050405020304" pitchFamily="18" charset="0"/>
          </a:endParaRPr>
        </a:p>
      </dgm:t>
    </dgm:pt>
    <dgm:pt modelId="{3DED6D54-B566-416F-9CDD-96A1D5AC7AD6}" type="sibTrans" cxnId="{36615E9E-1F8F-4883-AB84-32D894DCBA87}">
      <dgm:prSet/>
      <dgm:spPr/>
      <dgm:t>
        <a:bodyPr/>
        <a:lstStyle/>
        <a:p>
          <a:endParaRPr lang="es-EC"/>
        </a:p>
      </dgm:t>
    </dgm:pt>
    <dgm:pt modelId="{AAFF3E95-8697-4747-A176-20EBE54B6A9C}" type="parTrans" cxnId="{36615E9E-1F8F-4883-AB84-32D894DCBA87}">
      <dgm:prSet/>
      <dgm:spPr/>
      <dgm:t>
        <a:bodyPr/>
        <a:lstStyle/>
        <a:p>
          <a:endParaRPr lang="es-EC"/>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ScaleX="100000" custLinFactY="3558" custLinFactNeighborX="-60889" custLinFactNeighborY="100000">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855" custLinFactNeighborX="6430" custLinFactNeighborY="1050">
        <dgm:presLayoutVars>
          <dgm:bulletEnabled val="1"/>
        </dgm:presLayoutVars>
      </dgm:prSet>
      <dgm:spPr/>
      <dgm:t>
        <a:bodyPr/>
        <a:lstStyle/>
        <a:p>
          <a:endParaRPr lang="es-EC"/>
        </a:p>
      </dgm:t>
    </dgm:pt>
  </dgm:ptLst>
  <dgm:cxnLst>
    <dgm:cxn modelId="{55E5F956-E481-4622-9921-51F4B1E99045}" srcId="{E192A0E4-4C33-41B9-9628-A646A276339B}" destId="{9E6EC31C-29A8-4A8A-8EA8-4B81EEBAE724}" srcOrd="0" destOrd="0" parTransId="{8D94E031-4224-469C-A1A9-8300A0EE5064}" sibTransId="{139B6EAD-C639-4D86-BFB3-060C43DFBB01}"/>
    <dgm:cxn modelId="{3F77C679-0C7D-4E15-B7B5-1DEF1CBDF548}" type="presOf" srcId="{FBC8268C-1029-423B-8B29-DB3C6034065A}" destId="{0D074124-4840-498D-AD72-564D9431BEA6}" srcOrd="0" destOrd="5" presId="urn:microsoft.com/office/officeart/2005/8/layout/vList6"/>
    <dgm:cxn modelId="{9E487628-FF5F-4013-93E1-057C1AC7D212}" type="presOf" srcId="{C088F848-BAC0-4714-8ADA-AC1EDB661DAB}" destId="{0D074124-4840-498D-AD72-564D9431BEA6}" srcOrd="0" destOrd="2" presId="urn:microsoft.com/office/officeart/2005/8/layout/vList6"/>
    <dgm:cxn modelId="{60637F47-CC9E-4058-A8A5-A2E1717EF2B7}" srcId="{9E6EC31C-29A8-4A8A-8EA8-4B81EEBAE724}" destId="{BFA4BE3B-9520-44FA-826E-7836B1A8C357}" srcOrd="0" destOrd="0" parTransId="{68C44295-771D-4EFA-8C3A-8FF170400182}" sibTransId="{F4E98D51-5B9C-4A1C-B282-46AA5ED6EBCC}"/>
    <dgm:cxn modelId="{36615E9E-1F8F-4883-AB84-32D894DCBA87}" srcId="{9E6EC31C-29A8-4A8A-8EA8-4B81EEBAE724}" destId="{AEEC5C54-E42C-4008-B628-54818B447F24}" srcOrd="3" destOrd="0" parTransId="{AAFF3E95-8697-4747-A176-20EBE54B6A9C}" sibTransId="{3DED6D54-B566-416F-9CDD-96A1D5AC7AD6}"/>
    <dgm:cxn modelId="{73E119D2-0F77-460B-B17B-11A105A01B65}" type="presOf" srcId="{E192A0E4-4C33-41B9-9628-A646A276339B}" destId="{DFFDE221-B476-47D4-A916-59EF5D04D553}" srcOrd="0" destOrd="0" presId="urn:microsoft.com/office/officeart/2005/8/layout/vList6"/>
    <dgm:cxn modelId="{3A26E6B4-0D75-4838-977A-238E782E60D4}" srcId="{9E6EC31C-29A8-4A8A-8EA8-4B81EEBAE724}" destId="{C088F848-BAC0-4714-8ADA-AC1EDB661DAB}" srcOrd="2" destOrd="0" parTransId="{43C809F9-E934-4CAC-BF75-0DCE59F693AF}" sibTransId="{3AEAF237-9938-48C7-87EF-AF3B161F7267}"/>
    <dgm:cxn modelId="{4EB7842E-1D1E-484B-9AC9-660338BD7B04}" srcId="{9E6EC31C-29A8-4A8A-8EA8-4B81EEBAE724}" destId="{38629ADF-A25C-422B-9120-63BB83ADD43B}" srcOrd="1" destOrd="0" parTransId="{222A4E8D-B1ED-40F4-9A02-FB48C8BC41A2}" sibTransId="{C8575F20-9288-414F-9C2B-61D7091371EF}"/>
    <dgm:cxn modelId="{D75A9C66-0322-44D9-A007-9418C03CEF6B}" type="presOf" srcId="{9E6EC31C-29A8-4A8A-8EA8-4B81EEBAE724}" destId="{58E9A9FC-E745-48A8-A778-68615997E0B9}" srcOrd="0" destOrd="0" presId="urn:microsoft.com/office/officeart/2005/8/layout/vList6"/>
    <dgm:cxn modelId="{AD03962A-F3A3-48A6-B901-04BBC5EAAA0C}" type="presOf" srcId="{BFA4BE3B-9520-44FA-826E-7836B1A8C357}" destId="{0D074124-4840-498D-AD72-564D9431BEA6}" srcOrd="0" destOrd="0" presId="urn:microsoft.com/office/officeart/2005/8/layout/vList6"/>
    <dgm:cxn modelId="{8873AB40-B202-473B-80BA-9A9793D6E8B5}" type="presOf" srcId="{38629ADF-A25C-422B-9120-63BB83ADD43B}" destId="{0D074124-4840-498D-AD72-564D9431BEA6}" srcOrd="0" destOrd="1" presId="urn:microsoft.com/office/officeart/2005/8/layout/vList6"/>
    <dgm:cxn modelId="{CD3DCF2C-EDAC-4BC6-8001-536123E1971D}" srcId="{9E6EC31C-29A8-4A8A-8EA8-4B81EEBAE724}" destId="{61F26439-7489-4934-A73F-6FA890259C4A}" srcOrd="4" destOrd="0" parTransId="{D02C1AEC-D78D-4664-B5D7-246E4FDFA1E5}" sibTransId="{72E26CAB-8698-4184-B181-B65703B3E2BE}"/>
    <dgm:cxn modelId="{596A96AD-06D3-4353-A8E9-937F66D75425}" srcId="{9E6EC31C-29A8-4A8A-8EA8-4B81EEBAE724}" destId="{FBC8268C-1029-423B-8B29-DB3C6034065A}" srcOrd="5" destOrd="0" parTransId="{3F81303F-AACF-432E-A9C6-A670E7F6BB03}" sibTransId="{FEEC2DD7-9471-4F67-B35F-196B12EAF846}"/>
    <dgm:cxn modelId="{E6D7D513-3F48-4964-8142-C2254D999C48}" type="presOf" srcId="{61F26439-7489-4934-A73F-6FA890259C4A}" destId="{0D074124-4840-498D-AD72-564D9431BEA6}" srcOrd="0" destOrd="4" presId="urn:microsoft.com/office/officeart/2005/8/layout/vList6"/>
    <dgm:cxn modelId="{69DFBC13-21D8-467A-87AE-E0CDDE0C312F}" type="presOf" srcId="{AEEC5C54-E42C-4008-B628-54818B447F24}" destId="{0D074124-4840-498D-AD72-564D9431BEA6}" srcOrd="0" destOrd="3" presId="urn:microsoft.com/office/officeart/2005/8/layout/vList6"/>
    <dgm:cxn modelId="{045EB5CA-C7F3-4E7F-AEDA-5319E4087DC0}" type="presParOf" srcId="{DFFDE221-B476-47D4-A916-59EF5D04D553}" destId="{B7CEBFD2-7CD3-40E2-AA3A-86932C9FE656}" srcOrd="0" destOrd="0" presId="urn:microsoft.com/office/officeart/2005/8/layout/vList6"/>
    <dgm:cxn modelId="{48D995A7-17E1-4C19-B5C5-64932C752930}" type="presParOf" srcId="{B7CEBFD2-7CD3-40E2-AA3A-86932C9FE656}" destId="{58E9A9FC-E745-48A8-A778-68615997E0B9}" srcOrd="0" destOrd="0" presId="urn:microsoft.com/office/officeart/2005/8/layout/vList6"/>
    <dgm:cxn modelId="{6AB20005-A09F-4922-8C53-F8D0E6FB04C8}"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es-EC"/>
        </a:p>
      </dgm:t>
    </dgm:pt>
    <dgm:pt modelId="{9E6EC31C-29A8-4A8A-8EA8-4B81EEBAE724}">
      <dgm:prSet phldrT="[Texto]" custT="1"/>
      <dgm:spPr/>
      <dgm:t>
        <a:bodyPr/>
        <a:lstStyle/>
        <a:p>
          <a:r>
            <a:rPr lang="es-EC" sz="2800" b="0" dirty="0" smtClean="0">
              <a:latin typeface="Times New Roman" panose="02020603050405020304" pitchFamily="18" charset="0"/>
              <a:cs typeface="Times New Roman" panose="02020603050405020304" pitchFamily="18" charset="0"/>
            </a:rPr>
            <a:t>Respuesta al Riesgo</a:t>
          </a:r>
          <a:endParaRPr lang="es-EC" sz="2800" b="0" dirty="0">
            <a:latin typeface="Times New Roman" panose="02020603050405020304" pitchFamily="18" charset="0"/>
            <a:cs typeface="Times New Roman" panose="02020603050405020304" pitchFamily="18" charset="0"/>
          </a:endParaRPr>
        </a:p>
      </dgm:t>
    </dgm:pt>
    <dgm:pt modelId="{8D94E031-4224-469C-A1A9-8300A0EE5064}" type="parTrans" cxnId="{55E5F956-E481-4622-9921-51F4B1E99045}">
      <dgm:prSet/>
      <dgm:spPr/>
      <dgm:t>
        <a:bodyPr/>
        <a:lstStyle/>
        <a:p>
          <a:endParaRPr lang="es-EC" sz="1050"/>
        </a:p>
      </dgm:t>
    </dgm:pt>
    <dgm:pt modelId="{139B6EAD-C639-4D86-BFB3-060C43DFBB01}" type="sibTrans" cxnId="{55E5F956-E481-4622-9921-51F4B1E99045}">
      <dgm:prSet/>
      <dgm:spPr/>
      <dgm:t>
        <a:bodyPr/>
        <a:lstStyle/>
        <a:p>
          <a:endParaRPr lang="es-EC" sz="1050"/>
        </a:p>
      </dgm:t>
    </dgm:pt>
    <dgm:pt modelId="{BFA4BE3B-9520-44FA-826E-7836B1A8C357}">
      <dgm:prSet phldrT="[Texto]" custT="1"/>
      <dgm:spPr/>
      <dgm:t>
        <a:bodyPr/>
        <a:lstStyle/>
        <a:p>
          <a:pPr algn="l"/>
          <a:r>
            <a:rPr lang="es-EC" sz="1400" dirty="0" smtClean="0">
              <a:latin typeface="Times New Roman" panose="02020603050405020304" pitchFamily="18" charset="0"/>
              <a:cs typeface="Times New Roman" panose="02020603050405020304" pitchFamily="18" charset="0"/>
            </a:rPr>
            <a:t>Crear un plan de capacitación para todos los empleados en sus diferentes áreas.</a:t>
          </a:r>
          <a:endParaRPr lang="es-EC" sz="1400" dirty="0">
            <a:latin typeface="Times New Roman" panose="02020603050405020304" pitchFamily="18" charset="0"/>
            <a:cs typeface="Times New Roman" panose="02020603050405020304" pitchFamily="18" charset="0"/>
          </a:endParaRPr>
        </a:p>
      </dgm:t>
    </dgm:pt>
    <dgm:pt modelId="{68C44295-771D-4EFA-8C3A-8FF170400182}" type="parTrans" cxnId="{60637F47-CC9E-4058-A8A5-A2E1717EF2B7}">
      <dgm:prSet/>
      <dgm:spPr/>
      <dgm:t>
        <a:bodyPr/>
        <a:lstStyle/>
        <a:p>
          <a:endParaRPr lang="es-EC" sz="1050"/>
        </a:p>
      </dgm:t>
    </dgm:pt>
    <dgm:pt modelId="{F4E98D51-5B9C-4A1C-B282-46AA5ED6EBCC}" type="sibTrans" cxnId="{60637F47-CC9E-4058-A8A5-A2E1717EF2B7}">
      <dgm:prSet/>
      <dgm:spPr/>
      <dgm:t>
        <a:bodyPr/>
        <a:lstStyle/>
        <a:p>
          <a:endParaRPr lang="es-EC" sz="1050"/>
        </a:p>
      </dgm:t>
    </dgm:pt>
    <dgm:pt modelId="{ECD5BE8D-5EAC-4BB4-BB66-BDFB786F9452}">
      <dgm:prSet custT="1"/>
      <dgm:spPr/>
      <dgm:t>
        <a:bodyPr/>
        <a:lstStyle/>
        <a:p>
          <a:pPr algn="just"/>
          <a:r>
            <a:rPr lang="es-EC" sz="1400" dirty="0" smtClean="0">
              <a:latin typeface="Times New Roman" panose="02020603050405020304" pitchFamily="18" charset="0"/>
              <a:cs typeface="Times New Roman" panose="02020603050405020304" pitchFamily="18" charset="0"/>
            </a:rPr>
            <a:t>Elaborar un procedimiento escrito, detallado, conciso y específico, para establecer el método de selección de personal.</a:t>
          </a:r>
          <a:endParaRPr lang="es-EC" sz="1400" dirty="0">
            <a:latin typeface="Times New Roman" panose="02020603050405020304" pitchFamily="18" charset="0"/>
            <a:cs typeface="Times New Roman" panose="02020603050405020304" pitchFamily="18" charset="0"/>
          </a:endParaRPr>
        </a:p>
      </dgm:t>
    </dgm:pt>
    <dgm:pt modelId="{4EC6844F-663D-48EE-B8F8-35749E5CAE38}" type="parTrans" cxnId="{0C4203CE-1631-43B4-978B-2B97805D51CD}">
      <dgm:prSet/>
      <dgm:spPr/>
      <dgm:t>
        <a:bodyPr/>
        <a:lstStyle/>
        <a:p>
          <a:endParaRPr lang="es-EC"/>
        </a:p>
      </dgm:t>
    </dgm:pt>
    <dgm:pt modelId="{6A422F2F-2772-43BB-A88C-0C7E35EB3313}" type="sibTrans" cxnId="{0C4203CE-1631-43B4-978B-2B97805D51CD}">
      <dgm:prSet/>
      <dgm:spPr/>
      <dgm:t>
        <a:bodyPr/>
        <a:lstStyle/>
        <a:p>
          <a:endParaRPr lang="es-EC"/>
        </a:p>
      </dgm:t>
    </dgm:pt>
    <dgm:pt modelId="{D67DEE5E-675B-40EB-A3A7-534F49EA72EC}">
      <dgm:prSet custT="1"/>
      <dgm:spPr/>
      <dgm:t>
        <a:bodyPr/>
        <a:lstStyle/>
        <a:p>
          <a:pPr algn="l"/>
          <a:r>
            <a:rPr lang="es-EC" sz="1400" dirty="0" smtClean="0">
              <a:latin typeface="Times New Roman" panose="02020603050405020304" pitchFamily="18" charset="0"/>
              <a:cs typeface="Times New Roman" panose="02020603050405020304" pitchFamily="18" charset="0"/>
            </a:rPr>
            <a:t>Diseñar un plan en el que se establezcan las respuestas a los riesgos que se enfrenta la empresa.</a:t>
          </a:r>
          <a:endParaRPr lang="es-EC" sz="1400" dirty="0">
            <a:latin typeface="Times New Roman" panose="02020603050405020304" pitchFamily="18" charset="0"/>
            <a:cs typeface="Times New Roman" panose="02020603050405020304" pitchFamily="18" charset="0"/>
          </a:endParaRPr>
        </a:p>
      </dgm:t>
    </dgm:pt>
    <dgm:pt modelId="{B77F6439-C4EC-4FD1-BE15-CF513DEEA785}" type="parTrans" cxnId="{0C6466ED-101D-4664-B8A6-E1255A671C4B}">
      <dgm:prSet/>
      <dgm:spPr/>
      <dgm:t>
        <a:bodyPr/>
        <a:lstStyle/>
        <a:p>
          <a:endParaRPr lang="es-EC"/>
        </a:p>
      </dgm:t>
    </dgm:pt>
    <dgm:pt modelId="{024ABAC4-FDCF-45EA-8A6D-C9BF9B89F465}" type="sibTrans" cxnId="{0C6466ED-101D-4664-B8A6-E1255A671C4B}">
      <dgm:prSet/>
      <dgm:spPr/>
      <dgm:t>
        <a:bodyPr/>
        <a:lstStyle/>
        <a:p>
          <a:endParaRPr lang="es-EC"/>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LinFactY="3558" custLinFactNeighborX="-60889" custLinFactNeighborY="100000">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972" custLinFactNeighborX="2228" custLinFactNeighborY="8010">
        <dgm:presLayoutVars>
          <dgm:bulletEnabled val="1"/>
        </dgm:presLayoutVars>
      </dgm:prSet>
      <dgm:spPr/>
      <dgm:t>
        <a:bodyPr/>
        <a:lstStyle/>
        <a:p>
          <a:endParaRPr lang="es-EC"/>
        </a:p>
      </dgm:t>
    </dgm:pt>
  </dgm:ptLst>
  <dgm:cxnLst>
    <dgm:cxn modelId="{55E5F956-E481-4622-9921-51F4B1E99045}" srcId="{E192A0E4-4C33-41B9-9628-A646A276339B}" destId="{9E6EC31C-29A8-4A8A-8EA8-4B81EEBAE724}" srcOrd="0" destOrd="0" parTransId="{8D94E031-4224-469C-A1A9-8300A0EE5064}" sibTransId="{139B6EAD-C639-4D86-BFB3-060C43DFBB01}"/>
    <dgm:cxn modelId="{0C6466ED-101D-4664-B8A6-E1255A671C4B}" srcId="{9E6EC31C-29A8-4A8A-8EA8-4B81EEBAE724}" destId="{D67DEE5E-675B-40EB-A3A7-534F49EA72EC}" srcOrd="2" destOrd="0" parTransId="{B77F6439-C4EC-4FD1-BE15-CF513DEEA785}" sibTransId="{024ABAC4-FDCF-45EA-8A6D-C9BF9B89F465}"/>
    <dgm:cxn modelId="{60637F47-CC9E-4058-A8A5-A2E1717EF2B7}" srcId="{9E6EC31C-29A8-4A8A-8EA8-4B81EEBAE724}" destId="{BFA4BE3B-9520-44FA-826E-7836B1A8C357}" srcOrd="0" destOrd="0" parTransId="{68C44295-771D-4EFA-8C3A-8FF170400182}" sibTransId="{F4E98D51-5B9C-4A1C-B282-46AA5ED6EBCC}"/>
    <dgm:cxn modelId="{0C4203CE-1631-43B4-978B-2B97805D51CD}" srcId="{9E6EC31C-29A8-4A8A-8EA8-4B81EEBAE724}" destId="{ECD5BE8D-5EAC-4BB4-BB66-BDFB786F9452}" srcOrd="1" destOrd="0" parTransId="{4EC6844F-663D-48EE-B8F8-35749E5CAE38}" sibTransId="{6A422F2F-2772-43BB-A88C-0C7E35EB3313}"/>
    <dgm:cxn modelId="{7B4A300D-2D73-48EB-9FAC-30A0C7359C6B}" type="presOf" srcId="{E192A0E4-4C33-41B9-9628-A646A276339B}" destId="{DFFDE221-B476-47D4-A916-59EF5D04D553}" srcOrd="0" destOrd="0" presId="urn:microsoft.com/office/officeart/2005/8/layout/vList6"/>
    <dgm:cxn modelId="{8C17AC76-BBBA-4E48-98F2-77D964F50523}" type="presOf" srcId="{9E6EC31C-29A8-4A8A-8EA8-4B81EEBAE724}" destId="{58E9A9FC-E745-48A8-A778-68615997E0B9}" srcOrd="0" destOrd="0" presId="urn:microsoft.com/office/officeart/2005/8/layout/vList6"/>
    <dgm:cxn modelId="{53E0DDF9-6D4D-4A10-AA5B-0DE1E74DB2AC}" type="presOf" srcId="{D67DEE5E-675B-40EB-A3A7-534F49EA72EC}" destId="{0D074124-4840-498D-AD72-564D9431BEA6}" srcOrd="0" destOrd="2" presId="urn:microsoft.com/office/officeart/2005/8/layout/vList6"/>
    <dgm:cxn modelId="{3603405A-7E93-4B89-9B77-797294B3BBAC}" type="presOf" srcId="{BFA4BE3B-9520-44FA-826E-7836B1A8C357}" destId="{0D074124-4840-498D-AD72-564D9431BEA6}" srcOrd="0" destOrd="0" presId="urn:microsoft.com/office/officeart/2005/8/layout/vList6"/>
    <dgm:cxn modelId="{2DC18443-52DB-4391-9644-9B718AABFD74}" type="presOf" srcId="{ECD5BE8D-5EAC-4BB4-BB66-BDFB786F9452}" destId="{0D074124-4840-498D-AD72-564D9431BEA6}" srcOrd="0" destOrd="1" presId="urn:microsoft.com/office/officeart/2005/8/layout/vList6"/>
    <dgm:cxn modelId="{CDAA9AD3-E5AF-4255-A292-AC0B12B38B50}" type="presParOf" srcId="{DFFDE221-B476-47D4-A916-59EF5D04D553}" destId="{B7CEBFD2-7CD3-40E2-AA3A-86932C9FE656}" srcOrd="0" destOrd="0" presId="urn:microsoft.com/office/officeart/2005/8/layout/vList6"/>
    <dgm:cxn modelId="{0688BCCA-9372-4922-B82C-B9509701BDE2}" type="presParOf" srcId="{B7CEBFD2-7CD3-40E2-AA3A-86932C9FE656}" destId="{58E9A9FC-E745-48A8-A778-68615997E0B9}" srcOrd="0" destOrd="0" presId="urn:microsoft.com/office/officeart/2005/8/layout/vList6"/>
    <dgm:cxn modelId="{97E484AF-0395-4B7E-B81E-C53A57088AD9}"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s-EC"/>
        </a:p>
      </dgm:t>
    </dgm:pt>
    <dgm:pt modelId="{9E6EC31C-29A8-4A8A-8EA8-4B81EEBAE724}">
      <dgm:prSet phldrT="[Texto]" custT="1"/>
      <dgm:spPr/>
      <dgm:t>
        <a:bodyPr/>
        <a:lstStyle/>
        <a:p>
          <a:r>
            <a:rPr lang="es-EC" sz="2800" b="0" dirty="0" smtClean="0"/>
            <a:t>Actividades de Control</a:t>
          </a:r>
          <a:endParaRPr lang="es-EC" sz="2800" b="0" dirty="0"/>
        </a:p>
      </dgm:t>
    </dgm:pt>
    <dgm:pt modelId="{8D94E031-4224-469C-A1A9-8300A0EE5064}" type="parTrans" cxnId="{55E5F956-E481-4622-9921-51F4B1E99045}">
      <dgm:prSet/>
      <dgm:spPr/>
      <dgm:t>
        <a:bodyPr/>
        <a:lstStyle/>
        <a:p>
          <a:endParaRPr lang="es-EC" sz="1050"/>
        </a:p>
      </dgm:t>
    </dgm:pt>
    <dgm:pt modelId="{139B6EAD-C639-4D86-BFB3-060C43DFBB01}" type="sibTrans" cxnId="{55E5F956-E481-4622-9921-51F4B1E99045}">
      <dgm:prSet/>
      <dgm:spPr/>
      <dgm:t>
        <a:bodyPr/>
        <a:lstStyle/>
        <a:p>
          <a:endParaRPr lang="es-EC" sz="1050"/>
        </a:p>
      </dgm:t>
    </dgm:pt>
    <dgm:pt modelId="{BFA4BE3B-9520-44FA-826E-7836B1A8C357}">
      <dgm:prSet phldrT="[Texto]" custT="1"/>
      <dgm:spPr/>
      <dgm:t>
        <a:bodyPr/>
        <a:lstStyle/>
        <a:p>
          <a:pPr algn="just"/>
          <a:r>
            <a:rPr lang="es-EC" sz="1800" dirty="0" smtClean="0">
              <a:latin typeface="Times New Roman" panose="02020603050405020304" pitchFamily="18" charset="0"/>
              <a:cs typeface="Times New Roman" panose="02020603050405020304" pitchFamily="18" charset="0"/>
            </a:rPr>
            <a:t>Elaborar un presupuesto anual.</a:t>
          </a:r>
          <a:endParaRPr lang="es-EC" sz="1800" dirty="0">
            <a:latin typeface="Times New Roman" panose="02020603050405020304" pitchFamily="18" charset="0"/>
            <a:cs typeface="Times New Roman" panose="02020603050405020304" pitchFamily="18" charset="0"/>
          </a:endParaRPr>
        </a:p>
      </dgm:t>
    </dgm:pt>
    <dgm:pt modelId="{68C44295-771D-4EFA-8C3A-8FF170400182}" type="parTrans" cxnId="{60637F47-CC9E-4058-A8A5-A2E1717EF2B7}">
      <dgm:prSet/>
      <dgm:spPr/>
      <dgm:t>
        <a:bodyPr/>
        <a:lstStyle/>
        <a:p>
          <a:endParaRPr lang="es-EC" sz="1050"/>
        </a:p>
      </dgm:t>
    </dgm:pt>
    <dgm:pt modelId="{F4E98D51-5B9C-4A1C-B282-46AA5ED6EBCC}" type="sibTrans" cxnId="{60637F47-CC9E-4058-A8A5-A2E1717EF2B7}">
      <dgm:prSet/>
      <dgm:spPr/>
      <dgm:t>
        <a:bodyPr/>
        <a:lstStyle/>
        <a:p>
          <a:endParaRPr lang="es-EC" sz="1050"/>
        </a:p>
      </dgm:t>
    </dgm:pt>
    <dgm:pt modelId="{4CEADA08-6971-4762-93D5-7D315CA05408}">
      <dgm:prSet custT="1"/>
      <dgm:spPr/>
      <dgm:t>
        <a:bodyPr/>
        <a:lstStyle/>
        <a:p>
          <a:pPr algn="just"/>
          <a:r>
            <a:rPr lang="es-EC" sz="1800" dirty="0" smtClean="0">
              <a:latin typeface="Times New Roman" panose="02020603050405020304" pitchFamily="18" charset="0"/>
              <a:cs typeface="Times New Roman" panose="02020603050405020304" pitchFamily="18" charset="0"/>
            </a:rPr>
            <a:t>Establecer horarios en los que el empleado debe hacer las actividades, para así tener un mejor control.</a:t>
          </a:r>
          <a:endParaRPr lang="es-EC" sz="1800" dirty="0">
            <a:latin typeface="Times New Roman" panose="02020603050405020304" pitchFamily="18" charset="0"/>
            <a:cs typeface="Times New Roman" panose="02020603050405020304" pitchFamily="18" charset="0"/>
          </a:endParaRPr>
        </a:p>
      </dgm:t>
    </dgm:pt>
    <dgm:pt modelId="{0DED1084-D95B-4A36-8169-CC906202E675}" type="parTrans" cxnId="{CAA22560-1D00-4071-830D-A42F3EA4F539}">
      <dgm:prSet/>
      <dgm:spPr/>
      <dgm:t>
        <a:bodyPr/>
        <a:lstStyle/>
        <a:p>
          <a:endParaRPr lang="es-EC"/>
        </a:p>
      </dgm:t>
    </dgm:pt>
    <dgm:pt modelId="{67D94A14-CDC6-47AC-B5DC-244E99F4536B}" type="sibTrans" cxnId="{CAA22560-1D00-4071-830D-A42F3EA4F539}">
      <dgm:prSet/>
      <dgm:spPr/>
      <dgm:t>
        <a:bodyPr/>
        <a:lstStyle/>
        <a:p>
          <a:endParaRPr lang="es-EC"/>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LinFactNeighborX="-81" custLinFactNeighborY="-6831">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855" custLinFactNeighborX="2228" custLinFactNeighborY="8010">
        <dgm:presLayoutVars>
          <dgm:bulletEnabled val="1"/>
        </dgm:presLayoutVars>
      </dgm:prSet>
      <dgm:spPr/>
      <dgm:t>
        <a:bodyPr/>
        <a:lstStyle/>
        <a:p>
          <a:endParaRPr lang="es-EC"/>
        </a:p>
      </dgm:t>
    </dgm:pt>
  </dgm:ptLst>
  <dgm:cxnLst>
    <dgm:cxn modelId="{CAA22560-1D00-4071-830D-A42F3EA4F539}" srcId="{9E6EC31C-29A8-4A8A-8EA8-4B81EEBAE724}" destId="{4CEADA08-6971-4762-93D5-7D315CA05408}" srcOrd="1" destOrd="0" parTransId="{0DED1084-D95B-4A36-8169-CC906202E675}" sibTransId="{67D94A14-CDC6-47AC-B5DC-244E99F4536B}"/>
    <dgm:cxn modelId="{55E5F956-E481-4622-9921-51F4B1E99045}" srcId="{E192A0E4-4C33-41B9-9628-A646A276339B}" destId="{9E6EC31C-29A8-4A8A-8EA8-4B81EEBAE724}" srcOrd="0" destOrd="0" parTransId="{8D94E031-4224-469C-A1A9-8300A0EE5064}" sibTransId="{139B6EAD-C639-4D86-BFB3-060C43DFBB01}"/>
    <dgm:cxn modelId="{1F2D3E23-6115-4CC8-A343-837D807BE647}" type="presOf" srcId="{BFA4BE3B-9520-44FA-826E-7836B1A8C357}" destId="{0D074124-4840-498D-AD72-564D9431BEA6}" srcOrd="0" destOrd="0" presId="urn:microsoft.com/office/officeart/2005/8/layout/vList6"/>
    <dgm:cxn modelId="{60637F47-CC9E-4058-A8A5-A2E1717EF2B7}" srcId="{9E6EC31C-29A8-4A8A-8EA8-4B81EEBAE724}" destId="{BFA4BE3B-9520-44FA-826E-7836B1A8C357}" srcOrd="0" destOrd="0" parTransId="{68C44295-771D-4EFA-8C3A-8FF170400182}" sibTransId="{F4E98D51-5B9C-4A1C-B282-46AA5ED6EBCC}"/>
    <dgm:cxn modelId="{EDDE3E23-76B3-4250-B01D-E0E2D5E2830B}" type="presOf" srcId="{9E6EC31C-29A8-4A8A-8EA8-4B81EEBAE724}" destId="{58E9A9FC-E745-48A8-A778-68615997E0B9}" srcOrd="0" destOrd="0" presId="urn:microsoft.com/office/officeart/2005/8/layout/vList6"/>
    <dgm:cxn modelId="{68483D03-A825-446D-BB3F-35D557E36D80}" type="presOf" srcId="{4CEADA08-6971-4762-93D5-7D315CA05408}" destId="{0D074124-4840-498D-AD72-564D9431BEA6}" srcOrd="0" destOrd="1" presId="urn:microsoft.com/office/officeart/2005/8/layout/vList6"/>
    <dgm:cxn modelId="{4609085F-67DB-4C24-B559-B68966E7DFBD}" type="presOf" srcId="{E192A0E4-4C33-41B9-9628-A646A276339B}" destId="{DFFDE221-B476-47D4-A916-59EF5D04D553}" srcOrd="0" destOrd="0" presId="urn:microsoft.com/office/officeart/2005/8/layout/vList6"/>
    <dgm:cxn modelId="{2DF7C5A8-4ABB-4A8A-8811-956207ADFF8D}" type="presParOf" srcId="{DFFDE221-B476-47D4-A916-59EF5D04D553}" destId="{B7CEBFD2-7CD3-40E2-AA3A-86932C9FE656}" srcOrd="0" destOrd="0" presId="urn:microsoft.com/office/officeart/2005/8/layout/vList6"/>
    <dgm:cxn modelId="{2B876761-A7FF-43BB-9463-10FFC44FC641}" type="presParOf" srcId="{B7CEBFD2-7CD3-40E2-AA3A-86932C9FE656}" destId="{58E9A9FC-E745-48A8-A778-68615997E0B9}" srcOrd="0" destOrd="0" presId="urn:microsoft.com/office/officeart/2005/8/layout/vList6"/>
    <dgm:cxn modelId="{1D116533-5687-4124-BBB5-BCEFD8F4033B}"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accent6_3" csCatId="accent6" phldr="1"/>
      <dgm:spPr/>
      <dgm:t>
        <a:bodyPr/>
        <a:lstStyle/>
        <a:p>
          <a:endParaRPr lang="es-EC"/>
        </a:p>
      </dgm:t>
    </dgm:pt>
    <dgm:pt modelId="{9E6EC31C-29A8-4A8A-8EA8-4B81EEBAE724}">
      <dgm:prSet phldrT="[Texto]" custT="1"/>
      <dgm:spPr/>
      <dgm:t>
        <a:bodyPr/>
        <a:lstStyle/>
        <a:p>
          <a:r>
            <a:rPr lang="es-EC" sz="2800" b="0" dirty="0" smtClean="0">
              <a:latin typeface="Times New Roman" panose="02020603050405020304" pitchFamily="18" charset="0"/>
              <a:cs typeface="Times New Roman" panose="02020603050405020304" pitchFamily="18" charset="0"/>
            </a:rPr>
            <a:t>Información y Comunicación</a:t>
          </a:r>
          <a:endParaRPr lang="es-EC" sz="2800" b="0" dirty="0">
            <a:latin typeface="Times New Roman" panose="02020603050405020304" pitchFamily="18" charset="0"/>
            <a:cs typeface="Times New Roman" panose="02020603050405020304" pitchFamily="18" charset="0"/>
          </a:endParaRPr>
        </a:p>
      </dgm:t>
    </dgm:pt>
    <dgm:pt modelId="{8D94E031-4224-469C-A1A9-8300A0EE5064}" type="parTrans" cxnId="{55E5F956-E481-4622-9921-51F4B1E99045}">
      <dgm:prSet/>
      <dgm:spPr/>
      <dgm:t>
        <a:bodyPr/>
        <a:lstStyle/>
        <a:p>
          <a:endParaRPr lang="es-EC" sz="1050">
            <a:latin typeface="Times New Roman" panose="02020603050405020304" pitchFamily="18" charset="0"/>
            <a:cs typeface="Times New Roman" panose="02020603050405020304" pitchFamily="18" charset="0"/>
          </a:endParaRPr>
        </a:p>
      </dgm:t>
    </dgm:pt>
    <dgm:pt modelId="{139B6EAD-C639-4D86-BFB3-060C43DFBB01}" type="sibTrans" cxnId="{55E5F956-E481-4622-9921-51F4B1E99045}">
      <dgm:prSet/>
      <dgm:spPr/>
      <dgm:t>
        <a:bodyPr/>
        <a:lstStyle/>
        <a:p>
          <a:endParaRPr lang="es-EC" sz="1050">
            <a:latin typeface="Times New Roman" panose="02020603050405020304" pitchFamily="18" charset="0"/>
            <a:cs typeface="Times New Roman" panose="02020603050405020304" pitchFamily="18" charset="0"/>
          </a:endParaRPr>
        </a:p>
      </dgm:t>
    </dgm:pt>
    <dgm:pt modelId="{BFA4BE3B-9520-44FA-826E-7836B1A8C357}">
      <dgm:prSet phldrT="[Texto]" custT="1"/>
      <dgm:spPr/>
      <dgm:t>
        <a:bodyPr/>
        <a:lstStyle/>
        <a:p>
          <a:r>
            <a:rPr lang="es-EC" sz="2000" dirty="0" smtClean="0">
              <a:latin typeface="Times New Roman" panose="02020603050405020304" pitchFamily="18" charset="0"/>
              <a:cs typeface="Times New Roman" panose="02020603050405020304" pitchFamily="18" charset="0"/>
            </a:rPr>
            <a:t>Definir canales de información adecuados</a:t>
          </a:r>
          <a:endParaRPr lang="es-EC" sz="2000" dirty="0">
            <a:latin typeface="Times New Roman" panose="02020603050405020304" pitchFamily="18" charset="0"/>
            <a:cs typeface="Times New Roman" panose="02020603050405020304" pitchFamily="18" charset="0"/>
          </a:endParaRPr>
        </a:p>
      </dgm:t>
    </dgm:pt>
    <dgm:pt modelId="{68C44295-771D-4EFA-8C3A-8FF170400182}" type="parTrans" cxnId="{60637F47-CC9E-4058-A8A5-A2E1717EF2B7}">
      <dgm:prSet/>
      <dgm:spPr/>
      <dgm:t>
        <a:bodyPr/>
        <a:lstStyle/>
        <a:p>
          <a:endParaRPr lang="es-EC" sz="1050">
            <a:latin typeface="Times New Roman" panose="02020603050405020304" pitchFamily="18" charset="0"/>
            <a:cs typeface="Times New Roman" panose="02020603050405020304" pitchFamily="18" charset="0"/>
          </a:endParaRPr>
        </a:p>
      </dgm:t>
    </dgm:pt>
    <dgm:pt modelId="{F4E98D51-5B9C-4A1C-B282-46AA5ED6EBCC}" type="sibTrans" cxnId="{60637F47-CC9E-4058-A8A5-A2E1717EF2B7}">
      <dgm:prSet/>
      <dgm:spPr/>
      <dgm:t>
        <a:bodyPr/>
        <a:lstStyle/>
        <a:p>
          <a:endParaRPr lang="es-EC" sz="1050">
            <a:latin typeface="Times New Roman" panose="02020603050405020304" pitchFamily="18" charset="0"/>
            <a:cs typeface="Times New Roman" panose="02020603050405020304" pitchFamily="18" charset="0"/>
          </a:endParaRPr>
        </a:p>
      </dgm:t>
    </dgm:pt>
    <dgm:pt modelId="{2F735534-3771-44BD-9D44-FB10F2646B88}">
      <dgm:prSet custT="1"/>
      <dgm:spPr/>
      <dgm:t>
        <a:bodyPr/>
        <a:lstStyle/>
        <a:p>
          <a:r>
            <a:rPr lang="es-EC" sz="2000" dirty="0" smtClean="0">
              <a:latin typeface="Times New Roman" panose="02020603050405020304" pitchFamily="18" charset="0"/>
              <a:cs typeface="Times New Roman" panose="02020603050405020304" pitchFamily="18" charset="0"/>
            </a:rPr>
            <a:t>Establecer charlas para el personal nuevo sobre las políticas y reglamentos</a:t>
          </a:r>
          <a:endParaRPr lang="es-EC" sz="2000" dirty="0">
            <a:latin typeface="Times New Roman" panose="02020603050405020304" pitchFamily="18" charset="0"/>
            <a:cs typeface="Times New Roman" panose="02020603050405020304" pitchFamily="18" charset="0"/>
          </a:endParaRPr>
        </a:p>
      </dgm:t>
    </dgm:pt>
    <dgm:pt modelId="{49DD6AEA-4B29-4069-835D-1D75D7CC7607}" type="parTrans" cxnId="{C0BD5E7D-8709-438F-B6E0-5C53C01B7F0C}">
      <dgm:prSet/>
      <dgm:spPr/>
      <dgm:t>
        <a:bodyPr/>
        <a:lstStyle/>
        <a:p>
          <a:endParaRPr lang="es-EC">
            <a:latin typeface="Times New Roman" panose="02020603050405020304" pitchFamily="18" charset="0"/>
            <a:cs typeface="Times New Roman" panose="02020603050405020304" pitchFamily="18" charset="0"/>
          </a:endParaRPr>
        </a:p>
      </dgm:t>
    </dgm:pt>
    <dgm:pt modelId="{7E134BCF-6DD8-4C6F-86B1-B43968A3D49F}" type="sibTrans" cxnId="{C0BD5E7D-8709-438F-B6E0-5C53C01B7F0C}">
      <dgm:prSet/>
      <dgm:spPr/>
      <dgm:t>
        <a:bodyPr/>
        <a:lstStyle/>
        <a:p>
          <a:endParaRPr lang="es-EC">
            <a:latin typeface="Times New Roman" panose="02020603050405020304" pitchFamily="18" charset="0"/>
            <a:cs typeface="Times New Roman" panose="02020603050405020304" pitchFamily="18" charset="0"/>
          </a:endParaRPr>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B7CEBFD2-7CD3-40E2-AA3A-86932C9FE656}" type="pres">
      <dgm:prSet presAssocID="{9E6EC31C-29A8-4A8A-8EA8-4B81EEBAE724}" presName="linNode" presStyleCnt="0"/>
      <dgm:spPr/>
    </dgm:pt>
    <dgm:pt modelId="{58E9A9FC-E745-48A8-A778-68615997E0B9}" type="pres">
      <dgm:prSet presAssocID="{9E6EC31C-29A8-4A8A-8EA8-4B81EEBAE724}" presName="parentShp" presStyleLbl="node1" presStyleIdx="0" presStyleCnt="1" custLinFactNeighborX="-81" custLinFactNeighborY="4122">
        <dgm:presLayoutVars>
          <dgm:bulletEnabled val="1"/>
        </dgm:presLayoutVars>
      </dgm:prSet>
      <dgm:spPr/>
      <dgm:t>
        <a:bodyPr/>
        <a:lstStyle/>
        <a:p>
          <a:endParaRPr lang="es-EC"/>
        </a:p>
      </dgm:t>
    </dgm:pt>
    <dgm:pt modelId="{0D074124-4840-498D-AD72-564D9431BEA6}" type="pres">
      <dgm:prSet presAssocID="{9E6EC31C-29A8-4A8A-8EA8-4B81EEBAE724}" presName="childShp" presStyleLbl="bgAccFollowNode1" presStyleIdx="0" presStyleCnt="1" custScaleY="117855" custLinFactNeighborX="2228" custLinFactNeighborY="8010">
        <dgm:presLayoutVars>
          <dgm:bulletEnabled val="1"/>
        </dgm:presLayoutVars>
      </dgm:prSet>
      <dgm:spPr/>
      <dgm:t>
        <a:bodyPr/>
        <a:lstStyle/>
        <a:p>
          <a:endParaRPr lang="es-EC"/>
        </a:p>
      </dgm:t>
    </dgm:pt>
  </dgm:ptLst>
  <dgm:cxnLst>
    <dgm:cxn modelId="{E6E43D5C-0CAA-4071-997A-1D10BD053600}" type="presOf" srcId="{9E6EC31C-29A8-4A8A-8EA8-4B81EEBAE724}" destId="{58E9A9FC-E745-48A8-A778-68615997E0B9}" srcOrd="0" destOrd="0" presId="urn:microsoft.com/office/officeart/2005/8/layout/vList6"/>
    <dgm:cxn modelId="{C0BD5E7D-8709-438F-B6E0-5C53C01B7F0C}" srcId="{9E6EC31C-29A8-4A8A-8EA8-4B81EEBAE724}" destId="{2F735534-3771-44BD-9D44-FB10F2646B88}" srcOrd="1" destOrd="0" parTransId="{49DD6AEA-4B29-4069-835D-1D75D7CC7607}" sibTransId="{7E134BCF-6DD8-4C6F-86B1-B43968A3D49F}"/>
    <dgm:cxn modelId="{FE2879B7-51AD-4C47-AAA8-52FCCCD175ED}" type="presOf" srcId="{2F735534-3771-44BD-9D44-FB10F2646B88}" destId="{0D074124-4840-498D-AD72-564D9431BEA6}" srcOrd="0" destOrd="1" presId="urn:microsoft.com/office/officeart/2005/8/layout/vList6"/>
    <dgm:cxn modelId="{55E5F956-E481-4622-9921-51F4B1E99045}" srcId="{E192A0E4-4C33-41B9-9628-A646A276339B}" destId="{9E6EC31C-29A8-4A8A-8EA8-4B81EEBAE724}" srcOrd="0" destOrd="0" parTransId="{8D94E031-4224-469C-A1A9-8300A0EE5064}" sibTransId="{139B6EAD-C639-4D86-BFB3-060C43DFBB01}"/>
    <dgm:cxn modelId="{8C90FFE4-BF82-4DED-8542-95ABBF7CA345}" type="presOf" srcId="{BFA4BE3B-9520-44FA-826E-7836B1A8C357}" destId="{0D074124-4840-498D-AD72-564D9431BEA6}" srcOrd="0" destOrd="0" presId="urn:microsoft.com/office/officeart/2005/8/layout/vList6"/>
    <dgm:cxn modelId="{30532A53-97A4-4F90-804A-703E2BD27FBF}" type="presOf" srcId="{E192A0E4-4C33-41B9-9628-A646A276339B}" destId="{DFFDE221-B476-47D4-A916-59EF5D04D553}" srcOrd="0" destOrd="0" presId="urn:microsoft.com/office/officeart/2005/8/layout/vList6"/>
    <dgm:cxn modelId="{60637F47-CC9E-4058-A8A5-A2E1717EF2B7}" srcId="{9E6EC31C-29A8-4A8A-8EA8-4B81EEBAE724}" destId="{BFA4BE3B-9520-44FA-826E-7836B1A8C357}" srcOrd="0" destOrd="0" parTransId="{68C44295-771D-4EFA-8C3A-8FF170400182}" sibTransId="{F4E98D51-5B9C-4A1C-B282-46AA5ED6EBCC}"/>
    <dgm:cxn modelId="{682F1855-0B83-4969-AA56-8ABA2DDA778E}" type="presParOf" srcId="{DFFDE221-B476-47D4-A916-59EF5D04D553}" destId="{B7CEBFD2-7CD3-40E2-AA3A-86932C9FE656}" srcOrd="0" destOrd="0" presId="urn:microsoft.com/office/officeart/2005/8/layout/vList6"/>
    <dgm:cxn modelId="{9BEFF7A6-A6B7-46AD-928A-A08B1D8AE1A0}" type="presParOf" srcId="{B7CEBFD2-7CD3-40E2-AA3A-86932C9FE656}" destId="{58E9A9FC-E745-48A8-A778-68615997E0B9}" srcOrd="0" destOrd="0" presId="urn:microsoft.com/office/officeart/2005/8/layout/vList6"/>
    <dgm:cxn modelId="{AD5913DA-ABD5-47ED-9E3B-D226D00EBE2C}" type="presParOf" srcId="{B7CEBFD2-7CD3-40E2-AA3A-86932C9FE656}" destId="{0D074124-4840-498D-AD72-564D9431BE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92A0E4-4C33-41B9-9628-A646A276339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82C4E7EB-4976-47AC-9CB0-C4B73C94543B}">
      <dgm:prSet custT="1"/>
      <dgm:spPr>
        <a:solidFill>
          <a:srgbClr val="7A11B5"/>
        </a:solidFill>
      </dgm:spPr>
      <dgm:t>
        <a:bodyPr/>
        <a:lstStyle/>
        <a:p>
          <a:r>
            <a:rPr lang="es-EC" sz="2800" dirty="0" smtClean="0">
              <a:latin typeface="Times New Roman" panose="02020603050405020304" pitchFamily="18" charset="0"/>
              <a:cs typeface="Times New Roman" panose="02020603050405020304" pitchFamily="18" charset="0"/>
            </a:rPr>
            <a:t>Supervisión y Monitoreo</a:t>
          </a:r>
          <a:endParaRPr lang="es-EC" sz="2800" dirty="0">
            <a:latin typeface="Times New Roman" panose="02020603050405020304" pitchFamily="18" charset="0"/>
            <a:cs typeface="Times New Roman" panose="02020603050405020304" pitchFamily="18" charset="0"/>
          </a:endParaRPr>
        </a:p>
      </dgm:t>
    </dgm:pt>
    <dgm:pt modelId="{63C2F39A-F678-4346-9215-C4E869815707}" type="parTrans" cxnId="{69044DE0-4486-4A19-8FC8-844B8ED5079A}">
      <dgm:prSet/>
      <dgm:spPr/>
      <dgm:t>
        <a:bodyPr/>
        <a:lstStyle/>
        <a:p>
          <a:endParaRPr lang="es-EC" sz="1050">
            <a:latin typeface="Times New Roman" panose="02020603050405020304" pitchFamily="18" charset="0"/>
            <a:cs typeface="Times New Roman" panose="02020603050405020304" pitchFamily="18" charset="0"/>
          </a:endParaRPr>
        </a:p>
      </dgm:t>
    </dgm:pt>
    <dgm:pt modelId="{21CDE651-EFA8-4182-8DFA-82825A7854A1}" type="sibTrans" cxnId="{69044DE0-4486-4A19-8FC8-844B8ED5079A}">
      <dgm:prSet/>
      <dgm:spPr/>
      <dgm:t>
        <a:bodyPr/>
        <a:lstStyle/>
        <a:p>
          <a:endParaRPr lang="es-EC" sz="1050">
            <a:latin typeface="Times New Roman" panose="02020603050405020304" pitchFamily="18" charset="0"/>
            <a:cs typeface="Times New Roman" panose="02020603050405020304" pitchFamily="18" charset="0"/>
          </a:endParaRPr>
        </a:p>
      </dgm:t>
    </dgm:pt>
    <dgm:pt modelId="{E913674D-1888-4938-AE51-A28B07CCCDA7}">
      <dgm:prSet custT="1"/>
      <dgm:spPr/>
      <dgm:t>
        <a:bodyPr/>
        <a:lstStyle/>
        <a:p>
          <a:r>
            <a:rPr lang="es-EC" sz="1600" dirty="0" smtClean="0">
              <a:latin typeface="Times New Roman" panose="02020603050405020304" pitchFamily="18" charset="0"/>
              <a:cs typeface="Times New Roman" panose="02020603050405020304" pitchFamily="18" charset="0"/>
            </a:rPr>
            <a:t>Crear el departamento de auditoria interna</a:t>
          </a:r>
          <a:endParaRPr lang="es-EC" sz="1600" dirty="0">
            <a:latin typeface="Times New Roman" panose="02020603050405020304" pitchFamily="18" charset="0"/>
            <a:cs typeface="Times New Roman" panose="02020603050405020304" pitchFamily="18" charset="0"/>
          </a:endParaRPr>
        </a:p>
      </dgm:t>
    </dgm:pt>
    <dgm:pt modelId="{7E01ACA0-9268-46C7-AD93-1BDFA2722F33}" type="parTrans" cxnId="{0DB2CA1A-BA53-4E5B-BDE8-58EF896FD109}">
      <dgm:prSet/>
      <dgm:spPr/>
      <dgm:t>
        <a:bodyPr/>
        <a:lstStyle/>
        <a:p>
          <a:endParaRPr lang="es-EC">
            <a:latin typeface="Times New Roman" panose="02020603050405020304" pitchFamily="18" charset="0"/>
            <a:cs typeface="Times New Roman" panose="02020603050405020304" pitchFamily="18" charset="0"/>
          </a:endParaRPr>
        </a:p>
      </dgm:t>
    </dgm:pt>
    <dgm:pt modelId="{F1051571-0C72-4EF0-A9CD-80857147F8EB}" type="sibTrans" cxnId="{0DB2CA1A-BA53-4E5B-BDE8-58EF896FD109}">
      <dgm:prSet/>
      <dgm:spPr/>
      <dgm:t>
        <a:bodyPr/>
        <a:lstStyle/>
        <a:p>
          <a:endParaRPr lang="es-EC">
            <a:latin typeface="Times New Roman" panose="02020603050405020304" pitchFamily="18" charset="0"/>
            <a:cs typeface="Times New Roman" panose="02020603050405020304" pitchFamily="18" charset="0"/>
          </a:endParaRPr>
        </a:p>
      </dgm:t>
    </dgm:pt>
    <dgm:pt modelId="{5F436106-28AC-466C-A6B4-3CB0906951A0}">
      <dgm:prSet custT="1"/>
      <dgm:spPr/>
      <dgm:t>
        <a:bodyPr/>
        <a:lstStyle/>
        <a:p>
          <a:r>
            <a:rPr lang="es-EC" sz="1600" dirty="0" smtClean="0">
              <a:latin typeface="Times New Roman" panose="02020603050405020304" pitchFamily="18" charset="0"/>
              <a:cs typeface="Times New Roman" panose="02020603050405020304" pitchFamily="18" charset="0"/>
            </a:rPr>
            <a:t>Implementar políticas y  procedimientos sobre la evaluación al personal de la empresa.</a:t>
          </a:r>
          <a:endParaRPr lang="es-EC" sz="1600" dirty="0">
            <a:latin typeface="Times New Roman" panose="02020603050405020304" pitchFamily="18" charset="0"/>
            <a:cs typeface="Times New Roman" panose="02020603050405020304" pitchFamily="18" charset="0"/>
          </a:endParaRPr>
        </a:p>
      </dgm:t>
    </dgm:pt>
    <dgm:pt modelId="{7863A07A-CBF2-48E6-9293-AF8B1518FDE2}" type="parTrans" cxnId="{615B60BC-EAB9-4358-807A-F3C57991E4CF}">
      <dgm:prSet/>
      <dgm:spPr/>
      <dgm:t>
        <a:bodyPr/>
        <a:lstStyle/>
        <a:p>
          <a:endParaRPr lang="es-EC">
            <a:latin typeface="Times New Roman" panose="02020603050405020304" pitchFamily="18" charset="0"/>
            <a:cs typeface="Times New Roman" panose="02020603050405020304" pitchFamily="18" charset="0"/>
          </a:endParaRPr>
        </a:p>
      </dgm:t>
    </dgm:pt>
    <dgm:pt modelId="{01AF58F6-2637-42DA-9F3B-A55157B697D5}" type="sibTrans" cxnId="{615B60BC-EAB9-4358-807A-F3C57991E4CF}">
      <dgm:prSet/>
      <dgm:spPr/>
      <dgm:t>
        <a:bodyPr/>
        <a:lstStyle/>
        <a:p>
          <a:endParaRPr lang="es-EC">
            <a:latin typeface="Times New Roman" panose="02020603050405020304" pitchFamily="18" charset="0"/>
            <a:cs typeface="Times New Roman" panose="02020603050405020304" pitchFamily="18" charset="0"/>
          </a:endParaRPr>
        </a:p>
      </dgm:t>
    </dgm:pt>
    <dgm:pt modelId="{A773B520-D932-4BCB-A17F-14964595C193}">
      <dgm:prSet custT="1"/>
      <dgm:spPr/>
      <dgm:t>
        <a:bodyPr/>
        <a:lstStyle/>
        <a:p>
          <a:r>
            <a:rPr lang="es-EC" sz="1600" dirty="0" smtClean="0">
              <a:latin typeface="Times New Roman" panose="02020603050405020304" pitchFamily="18" charset="0"/>
              <a:cs typeface="Times New Roman" panose="02020603050405020304" pitchFamily="18" charset="0"/>
            </a:rPr>
            <a:t>Incrementar los seguimientos al personal de </a:t>
          </a:r>
          <a:r>
            <a:rPr lang="es-EC" sz="1600" dirty="0" err="1" smtClean="0">
              <a:latin typeface="Times New Roman" panose="02020603050405020304" pitchFamily="18" charset="0"/>
              <a:cs typeface="Times New Roman" panose="02020603050405020304" pitchFamily="18" charset="0"/>
            </a:rPr>
            <a:t>Call</a:t>
          </a:r>
          <a:r>
            <a:rPr lang="es-EC" sz="1600" dirty="0" smtClean="0">
              <a:latin typeface="Times New Roman" panose="02020603050405020304" pitchFamily="18" charset="0"/>
              <a:cs typeface="Times New Roman" panose="02020603050405020304" pitchFamily="18" charset="0"/>
            </a:rPr>
            <a:t> Center</a:t>
          </a:r>
          <a:endParaRPr lang="es-EC" sz="1600" dirty="0">
            <a:latin typeface="Times New Roman" panose="02020603050405020304" pitchFamily="18" charset="0"/>
            <a:cs typeface="Times New Roman" panose="02020603050405020304" pitchFamily="18" charset="0"/>
          </a:endParaRPr>
        </a:p>
      </dgm:t>
    </dgm:pt>
    <dgm:pt modelId="{02E5124A-61BD-45C1-90AD-725F646C760F}" type="parTrans" cxnId="{2EACDD00-7810-4632-99ED-82A67BC60A1A}">
      <dgm:prSet/>
      <dgm:spPr/>
      <dgm:t>
        <a:bodyPr/>
        <a:lstStyle/>
        <a:p>
          <a:endParaRPr lang="es-EC">
            <a:latin typeface="Times New Roman" panose="02020603050405020304" pitchFamily="18" charset="0"/>
            <a:cs typeface="Times New Roman" panose="02020603050405020304" pitchFamily="18" charset="0"/>
          </a:endParaRPr>
        </a:p>
      </dgm:t>
    </dgm:pt>
    <dgm:pt modelId="{6A3E23A7-657B-496E-9527-C83677AD49E4}" type="sibTrans" cxnId="{2EACDD00-7810-4632-99ED-82A67BC60A1A}">
      <dgm:prSet/>
      <dgm:spPr/>
      <dgm:t>
        <a:bodyPr/>
        <a:lstStyle/>
        <a:p>
          <a:endParaRPr lang="es-EC">
            <a:latin typeface="Times New Roman" panose="02020603050405020304" pitchFamily="18" charset="0"/>
            <a:cs typeface="Times New Roman" panose="02020603050405020304" pitchFamily="18" charset="0"/>
          </a:endParaRPr>
        </a:p>
      </dgm:t>
    </dgm:pt>
    <dgm:pt modelId="{DFFDE221-B476-47D4-A916-59EF5D04D553}" type="pres">
      <dgm:prSet presAssocID="{E192A0E4-4C33-41B9-9628-A646A276339B}" presName="Name0" presStyleCnt="0">
        <dgm:presLayoutVars>
          <dgm:dir/>
          <dgm:animLvl val="lvl"/>
          <dgm:resizeHandles/>
        </dgm:presLayoutVars>
      </dgm:prSet>
      <dgm:spPr/>
      <dgm:t>
        <a:bodyPr/>
        <a:lstStyle/>
        <a:p>
          <a:endParaRPr lang="es-EC"/>
        </a:p>
      </dgm:t>
    </dgm:pt>
    <dgm:pt modelId="{6C3B4C77-79EB-41C1-B330-03347D82AE10}" type="pres">
      <dgm:prSet presAssocID="{82C4E7EB-4976-47AC-9CB0-C4B73C94543B}" presName="linNode" presStyleCnt="0"/>
      <dgm:spPr/>
    </dgm:pt>
    <dgm:pt modelId="{5C022869-5889-496C-88A2-AD36501ACEBC}" type="pres">
      <dgm:prSet presAssocID="{82C4E7EB-4976-47AC-9CB0-C4B73C94543B}" presName="parentShp" presStyleLbl="node1" presStyleIdx="0" presStyleCnt="1" custLinFactNeighborX="0" custLinFactNeighborY="-49">
        <dgm:presLayoutVars>
          <dgm:bulletEnabled val="1"/>
        </dgm:presLayoutVars>
      </dgm:prSet>
      <dgm:spPr/>
      <dgm:t>
        <a:bodyPr/>
        <a:lstStyle/>
        <a:p>
          <a:endParaRPr lang="es-EC"/>
        </a:p>
      </dgm:t>
    </dgm:pt>
    <dgm:pt modelId="{CF4CEA75-0DC8-4D8A-9DF6-EA381ADE8F21}" type="pres">
      <dgm:prSet presAssocID="{82C4E7EB-4976-47AC-9CB0-C4B73C94543B}" presName="childShp" presStyleLbl="bgAccFollowNode1" presStyleIdx="0" presStyleCnt="1">
        <dgm:presLayoutVars>
          <dgm:bulletEnabled val="1"/>
        </dgm:presLayoutVars>
      </dgm:prSet>
      <dgm:spPr/>
      <dgm:t>
        <a:bodyPr/>
        <a:lstStyle/>
        <a:p>
          <a:endParaRPr lang="es-EC"/>
        </a:p>
      </dgm:t>
    </dgm:pt>
  </dgm:ptLst>
  <dgm:cxnLst>
    <dgm:cxn modelId="{61369524-9FD3-4C1E-A8CA-552944CBE892}" type="presOf" srcId="{5F436106-28AC-466C-A6B4-3CB0906951A0}" destId="{CF4CEA75-0DC8-4D8A-9DF6-EA381ADE8F21}" srcOrd="0" destOrd="1" presId="urn:microsoft.com/office/officeart/2005/8/layout/vList6"/>
    <dgm:cxn modelId="{4EA2BE27-79EE-4A1D-8399-1A0CC6A2D520}" type="presOf" srcId="{E913674D-1888-4938-AE51-A28B07CCCDA7}" destId="{CF4CEA75-0DC8-4D8A-9DF6-EA381ADE8F21}" srcOrd="0" destOrd="0" presId="urn:microsoft.com/office/officeart/2005/8/layout/vList6"/>
    <dgm:cxn modelId="{615B60BC-EAB9-4358-807A-F3C57991E4CF}" srcId="{82C4E7EB-4976-47AC-9CB0-C4B73C94543B}" destId="{5F436106-28AC-466C-A6B4-3CB0906951A0}" srcOrd="1" destOrd="0" parTransId="{7863A07A-CBF2-48E6-9293-AF8B1518FDE2}" sibTransId="{01AF58F6-2637-42DA-9F3B-A55157B697D5}"/>
    <dgm:cxn modelId="{69044DE0-4486-4A19-8FC8-844B8ED5079A}" srcId="{E192A0E4-4C33-41B9-9628-A646A276339B}" destId="{82C4E7EB-4976-47AC-9CB0-C4B73C94543B}" srcOrd="0" destOrd="0" parTransId="{63C2F39A-F678-4346-9215-C4E869815707}" sibTransId="{21CDE651-EFA8-4182-8DFA-82825A7854A1}"/>
    <dgm:cxn modelId="{ABEB26D7-8589-4504-9C8C-8B87F55604C8}" type="presOf" srcId="{82C4E7EB-4976-47AC-9CB0-C4B73C94543B}" destId="{5C022869-5889-496C-88A2-AD36501ACEBC}" srcOrd="0" destOrd="0" presId="urn:microsoft.com/office/officeart/2005/8/layout/vList6"/>
    <dgm:cxn modelId="{0DB2CA1A-BA53-4E5B-BDE8-58EF896FD109}" srcId="{82C4E7EB-4976-47AC-9CB0-C4B73C94543B}" destId="{E913674D-1888-4938-AE51-A28B07CCCDA7}" srcOrd="0" destOrd="0" parTransId="{7E01ACA0-9268-46C7-AD93-1BDFA2722F33}" sibTransId="{F1051571-0C72-4EF0-A9CD-80857147F8EB}"/>
    <dgm:cxn modelId="{A1CA749B-216A-4718-B7C4-D7C678BCDBCF}" type="presOf" srcId="{E192A0E4-4C33-41B9-9628-A646A276339B}" destId="{DFFDE221-B476-47D4-A916-59EF5D04D553}" srcOrd="0" destOrd="0" presId="urn:microsoft.com/office/officeart/2005/8/layout/vList6"/>
    <dgm:cxn modelId="{FC0A2D3A-DB2A-40A9-91A4-A8A81DA3F473}" type="presOf" srcId="{A773B520-D932-4BCB-A17F-14964595C193}" destId="{CF4CEA75-0DC8-4D8A-9DF6-EA381ADE8F21}" srcOrd="0" destOrd="2" presId="urn:microsoft.com/office/officeart/2005/8/layout/vList6"/>
    <dgm:cxn modelId="{2EACDD00-7810-4632-99ED-82A67BC60A1A}" srcId="{82C4E7EB-4976-47AC-9CB0-C4B73C94543B}" destId="{A773B520-D932-4BCB-A17F-14964595C193}" srcOrd="2" destOrd="0" parTransId="{02E5124A-61BD-45C1-90AD-725F646C760F}" sibTransId="{6A3E23A7-657B-496E-9527-C83677AD49E4}"/>
    <dgm:cxn modelId="{E1FFA12B-C20A-4D1D-A3B9-5CC61A020E22}" type="presParOf" srcId="{DFFDE221-B476-47D4-A916-59EF5D04D553}" destId="{6C3B4C77-79EB-41C1-B330-03347D82AE10}" srcOrd="0" destOrd="0" presId="urn:microsoft.com/office/officeart/2005/8/layout/vList6"/>
    <dgm:cxn modelId="{DD4D4ADD-3803-43AB-81C8-9811F2167B58}" type="presParOf" srcId="{6C3B4C77-79EB-41C1-B330-03347D82AE10}" destId="{5C022869-5889-496C-88A2-AD36501ACEBC}" srcOrd="0" destOrd="0" presId="urn:microsoft.com/office/officeart/2005/8/layout/vList6"/>
    <dgm:cxn modelId="{A660D8B7-2D4B-4256-9191-DF6D999CE523}" type="presParOf" srcId="{6C3B4C77-79EB-41C1-B330-03347D82AE10}" destId="{CF4CEA75-0DC8-4D8A-9DF6-EA381ADE8F21}" srcOrd="1" destOrd="0" presId="urn:microsoft.com/office/officeart/2005/8/layout/vList6"/>
  </dgm:cxnLst>
  <dgm:bg>
    <a:noFill/>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CA11A0-370E-4BEB-AB1D-A9A61BC4CBBF}"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C"/>
        </a:p>
      </dgm:t>
    </dgm:pt>
    <dgm:pt modelId="{0634BE85-B06E-4B24-B612-C91D1CAD5BD3}">
      <dgm:prSet phldrT="[Texto]" custT="1"/>
      <dgm:spPr/>
      <dgm:t>
        <a:bodyPr/>
        <a:lstStyle/>
        <a:p>
          <a:r>
            <a:rPr lang="es-EC" sz="1600" dirty="0" smtClean="0">
              <a:latin typeface="Times" panose="02020603050405020304" pitchFamily="18" charset="0"/>
              <a:cs typeface="Times" panose="02020603050405020304" pitchFamily="18" charset="0"/>
            </a:rPr>
            <a:t>Establecer el direccionamiento estratégico de la empresa para saber si llegan a cumplir con lo propuesto por los funcionarios de la misma.  </a:t>
          </a:r>
          <a:endParaRPr lang="es-EC" sz="1600" dirty="0">
            <a:latin typeface="Times" panose="02020603050405020304" pitchFamily="18" charset="0"/>
            <a:cs typeface="Times" panose="02020603050405020304" pitchFamily="18" charset="0"/>
          </a:endParaRPr>
        </a:p>
      </dgm:t>
    </dgm:pt>
    <dgm:pt modelId="{A1603C83-E99A-4C06-9568-605BD7A605BD}" type="parTrans" cxnId="{2A7D35E1-FF38-412F-B910-E8EF272BF7F6}">
      <dgm:prSet/>
      <dgm:spPr/>
      <dgm:t>
        <a:bodyPr/>
        <a:lstStyle/>
        <a:p>
          <a:endParaRPr lang="es-EC"/>
        </a:p>
      </dgm:t>
    </dgm:pt>
    <dgm:pt modelId="{37207B27-7BAF-4CAF-BD2B-2360B1E0F882}" type="sibTrans" cxnId="{2A7D35E1-FF38-412F-B910-E8EF272BF7F6}">
      <dgm:prSet/>
      <dgm:spPr/>
      <dgm:t>
        <a:bodyPr/>
        <a:lstStyle/>
        <a:p>
          <a:endParaRPr lang="es-EC"/>
        </a:p>
      </dgm:t>
    </dgm:pt>
    <dgm:pt modelId="{9AAF2031-122F-439A-B5F6-B267EE02891A}" type="pres">
      <dgm:prSet presAssocID="{BACA11A0-370E-4BEB-AB1D-A9A61BC4CBBF}" presName="Name0" presStyleCnt="0">
        <dgm:presLayoutVars>
          <dgm:chMax/>
          <dgm:chPref/>
          <dgm:dir/>
        </dgm:presLayoutVars>
      </dgm:prSet>
      <dgm:spPr/>
      <dgm:t>
        <a:bodyPr/>
        <a:lstStyle/>
        <a:p>
          <a:endParaRPr lang="es-EC"/>
        </a:p>
      </dgm:t>
    </dgm:pt>
    <dgm:pt modelId="{A2FCE35B-DEDF-4661-8E45-64F42B900E93}" type="pres">
      <dgm:prSet presAssocID="{0634BE85-B06E-4B24-B612-C91D1CAD5BD3}" presName="parenttextcomposite" presStyleCnt="0"/>
      <dgm:spPr/>
    </dgm:pt>
    <dgm:pt modelId="{9D2194AA-F00B-4D00-BBEB-421A65FCBD89}" type="pres">
      <dgm:prSet presAssocID="{0634BE85-B06E-4B24-B612-C91D1CAD5BD3}" presName="parenttext" presStyleLbl="revTx" presStyleIdx="0" presStyleCnt="1" custScaleX="156902" custScaleY="170924" custLinFactNeighborX="-90867" custLinFactNeighborY="-85314">
        <dgm:presLayoutVars>
          <dgm:chMax/>
          <dgm:chPref val="2"/>
          <dgm:bulletEnabled val="1"/>
        </dgm:presLayoutVars>
      </dgm:prSet>
      <dgm:spPr/>
      <dgm:t>
        <a:bodyPr/>
        <a:lstStyle/>
        <a:p>
          <a:endParaRPr lang="es-EC"/>
        </a:p>
      </dgm:t>
    </dgm:pt>
    <dgm:pt modelId="{57571558-4BE5-4DFB-8B8B-2100CC36F11D}" type="pres">
      <dgm:prSet presAssocID="{0634BE85-B06E-4B24-B612-C91D1CAD5BD3}" presName="parallelogramComposite" presStyleCnt="0"/>
      <dgm:spPr/>
    </dgm:pt>
    <dgm:pt modelId="{215D6018-2B95-4D0D-A506-BA326D588D98}" type="pres">
      <dgm:prSet presAssocID="{0634BE85-B06E-4B24-B612-C91D1CAD5BD3}" presName="parallelogram1" presStyleLbl="alignNode1" presStyleIdx="0" presStyleCnt="7"/>
      <dgm:spPr/>
    </dgm:pt>
    <dgm:pt modelId="{18268682-AA90-4FB5-93A9-8F8DCF9D0904}" type="pres">
      <dgm:prSet presAssocID="{0634BE85-B06E-4B24-B612-C91D1CAD5BD3}" presName="parallelogram2" presStyleLbl="alignNode1" presStyleIdx="1" presStyleCnt="7"/>
      <dgm:spPr/>
    </dgm:pt>
    <dgm:pt modelId="{02D3F196-BBFB-42B8-99D2-F4504547C722}" type="pres">
      <dgm:prSet presAssocID="{0634BE85-B06E-4B24-B612-C91D1CAD5BD3}" presName="parallelogram3" presStyleLbl="alignNode1" presStyleIdx="2" presStyleCnt="7"/>
      <dgm:spPr/>
    </dgm:pt>
    <dgm:pt modelId="{45113FF5-5FDD-462B-8540-E307C7E05595}" type="pres">
      <dgm:prSet presAssocID="{0634BE85-B06E-4B24-B612-C91D1CAD5BD3}" presName="parallelogram4" presStyleLbl="alignNode1" presStyleIdx="3" presStyleCnt="7"/>
      <dgm:spPr/>
    </dgm:pt>
    <dgm:pt modelId="{D26D54B2-06C3-4130-A8D4-C5D7DF9F4FA9}" type="pres">
      <dgm:prSet presAssocID="{0634BE85-B06E-4B24-B612-C91D1CAD5BD3}" presName="parallelogram5" presStyleLbl="alignNode1" presStyleIdx="4" presStyleCnt="7"/>
      <dgm:spPr/>
    </dgm:pt>
    <dgm:pt modelId="{8420A3CD-F948-493A-8AEE-3062A07B7C44}" type="pres">
      <dgm:prSet presAssocID="{0634BE85-B06E-4B24-B612-C91D1CAD5BD3}" presName="parallelogram6" presStyleLbl="alignNode1" presStyleIdx="5" presStyleCnt="7"/>
      <dgm:spPr/>
    </dgm:pt>
    <dgm:pt modelId="{911C5D17-1DF2-4216-8795-5BB3CED5FEE2}" type="pres">
      <dgm:prSet presAssocID="{0634BE85-B06E-4B24-B612-C91D1CAD5BD3}" presName="parallelogram7" presStyleLbl="alignNode1" presStyleIdx="6" presStyleCnt="7"/>
      <dgm:spPr/>
    </dgm:pt>
  </dgm:ptLst>
  <dgm:cxnLst>
    <dgm:cxn modelId="{2A7D35E1-FF38-412F-B910-E8EF272BF7F6}" srcId="{BACA11A0-370E-4BEB-AB1D-A9A61BC4CBBF}" destId="{0634BE85-B06E-4B24-B612-C91D1CAD5BD3}" srcOrd="0" destOrd="0" parTransId="{A1603C83-E99A-4C06-9568-605BD7A605BD}" sibTransId="{37207B27-7BAF-4CAF-BD2B-2360B1E0F882}"/>
    <dgm:cxn modelId="{53CEB5ED-E401-46E6-A125-C364F9C4F9EF}" type="presOf" srcId="{BACA11A0-370E-4BEB-AB1D-A9A61BC4CBBF}" destId="{9AAF2031-122F-439A-B5F6-B267EE02891A}" srcOrd="0" destOrd="0" presId="urn:microsoft.com/office/officeart/2008/layout/VerticalAccentList"/>
    <dgm:cxn modelId="{8B0DECD8-F5D1-4B7C-8B9F-341C28535DC8}" type="presOf" srcId="{0634BE85-B06E-4B24-B612-C91D1CAD5BD3}" destId="{9D2194AA-F00B-4D00-BBEB-421A65FCBD89}" srcOrd="0" destOrd="0" presId="urn:microsoft.com/office/officeart/2008/layout/VerticalAccentList"/>
    <dgm:cxn modelId="{4F0F0E49-F69A-44D2-920E-5D452ACF826E}" type="presParOf" srcId="{9AAF2031-122F-439A-B5F6-B267EE02891A}" destId="{A2FCE35B-DEDF-4661-8E45-64F42B900E93}" srcOrd="0" destOrd="0" presId="urn:microsoft.com/office/officeart/2008/layout/VerticalAccentList"/>
    <dgm:cxn modelId="{ACA8C1DD-CFC5-44B4-A65E-DC52614328A8}" type="presParOf" srcId="{A2FCE35B-DEDF-4661-8E45-64F42B900E93}" destId="{9D2194AA-F00B-4D00-BBEB-421A65FCBD89}" srcOrd="0" destOrd="0" presId="urn:microsoft.com/office/officeart/2008/layout/VerticalAccentList"/>
    <dgm:cxn modelId="{A9D6BDA5-84C4-4AE8-866B-A72D73D247AA}" type="presParOf" srcId="{9AAF2031-122F-439A-B5F6-B267EE02891A}" destId="{57571558-4BE5-4DFB-8B8B-2100CC36F11D}" srcOrd="1" destOrd="0" presId="urn:microsoft.com/office/officeart/2008/layout/VerticalAccentList"/>
    <dgm:cxn modelId="{3B5308A0-C909-457F-804C-711C99BF5FEE}" type="presParOf" srcId="{57571558-4BE5-4DFB-8B8B-2100CC36F11D}" destId="{215D6018-2B95-4D0D-A506-BA326D588D98}" srcOrd="0" destOrd="0" presId="urn:microsoft.com/office/officeart/2008/layout/VerticalAccentList"/>
    <dgm:cxn modelId="{19C28D9B-A155-4C9C-9B28-07E4941BA728}" type="presParOf" srcId="{57571558-4BE5-4DFB-8B8B-2100CC36F11D}" destId="{18268682-AA90-4FB5-93A9-8F8DCF9D0904}" srcOrd="1" destOrd="0" presId="urn:microsoft.com/office/officeart/2008/layout/VerticalAccentList"/>
    <dgm:cxn modelId="{FFE34008-16F7-4EF4-8AC1-BB8BE44B6847}" type="presParOf" srcId="{57571558-4BE5-4DFB-8B8B-2100CC36F11D}" destId="{02D3F196-BBFB-42B8-99D2-F4504547C722}" srcOrd="2" destOrd="0" presId="urn:microsoft.com/office/officeart/2008/layout/VerticalAccentList"/>
    <dgm:cxn modelId="{33989394-DC80-4D2E-9B92-5060D4BA8CB3}" type="presParOf" srcId="{57571558-4BE5-4DFB-8B8B-2100CC36F11D}" destId="{45113FF5-5FDD-462B-8540-E307C7E05595}" srcOrd="3" destOrd="0" presId="urn:microsoft.com/office/officeart/2008/layout/VerticalAccentList"/>
    <dgm:cxn modelId="{540CADC0-830D-4F83-8512-C1A002E64E81}" type="presParOf" srcId="{57571558-4BE5-4DFB-8B8B-2100CC36F11D}" destId="{D26D54B2-06C3-4130-A8D4-C5D7DF9F4FA9}" srcOrd="4" destOrd="0" presId="urn:microsoft.com/office/officeart/2008/layout/VerticalAccentList"/>
    <dgm:cxn modelId="{D9BE5E63-8E0C-48E0-8AB2-1ED249582E0E}" type="presParOf" srcId="{57571558-4BE5-4DFB-8B8B-2100CC36F11D}" destId="{8420A3CD-F948-493A-8AEE-3062A07B7C44}" srcOrd="5" destOrd="0" presId="urn:microsoft.com/office/officeart/2008/layout/VerticalAccentList"/>
    <dgm:cxn modelId="{AE989966-D4C5-4F9C-808B-21E42422C12A}" type="presParOf" srcId="{57571558-4BE5-4DFB-8B8B-2100CC36F11D}" destId="{911C5D17-1DF2-4216-8795-5BB3CED5FEE2}" srcOrd="6" destOrd="0" presId="urn:microsoft.com/office/officeart/2008/layout/Vertical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CA11A0-370E-4BEB-AB1D-A9A61BC4CBBF}" type="doc">
      <dgm:prSet loTypeId="urn:microsoft.com/office/officeart/2008/layout/VerticalAccentList" loCatId="list" qsTypeId="urn:microsoft.com/office/officeart/2005/8/quickstyle/simple1" qsCatId="simple" csTypeId="urn:microsoft.com/office/officeart/2005/8/colors/colorful4" csCatId="colorful" phldr="1"/>
      <dgm:spPr/>
      <dgm:t>
        <a:bodyPr/>
        <a:lstStyle/>
        <a:p>
          <a:endParaRPr lang="es-EC"/>
        </a:p>
      </dgm:t>
    </dgm:pt>
    <dgm:pt modelId="{0634BE85-B06E-4B24-B612-C91D1CAD5BD3}">
      <dgm:prSet phldrT="[Texto]" custT="1"/>
      <dgm:spPr/>
      <dgm:t>
        <a:bodyPr/>
        <a:lstStyle/>
        <a:p>
          <a:r>
            <a:rPr lang="es-EC" sz="1600" dirty="0" smtClean="0">
              <a:latin typeface="Times" panose="02020603050405020304" pitchFamily="18" charset="0"/>
              <a:cs typeface="Times" panose="02020603050405020304" pitchFamily="18" charset="0"/>
            </a:rPr>
            <a:t>Realizar un diagnóstico  de la situación actual de la empresa para conocer los riesgos que existen.</a:t>
          </a:r>
          <a:endParaRPr lang="es-EC" sz="1600" dirty="0">
            <a:latin typeface="Times" panose="02020603050405020304" pitchFamily="18" charset="0"/>
            <a:cs typeface="Times" panose="02020603050405020304" pitchFamily="18" charset="0"/>
          </a:endParaRPr>
        </a:p>
      </dgm:t>
    </dgm:pt>
    <dgm:pt modelId="{A1603C83-E99A-4C06-9568-605BD7A605BD}" type="parTrans" cxnId="{2A7D35E1-FF38-412F-B910-E8EF272BF7F6}">
      <dgm:prSet/>
      <dgm:spPr/>
      <dgm:t>
        <a:bodyPr/>
        <a:lstStyle/>
        <a:p>
          <a:endParaRPr lang="es-EC"/>
        </a:p>
      </dgm:t>
    </dgm:pt>
    <dgm:pt modelId="{37207B27-7BAF-4CAF-BD2B-2360B1E0F882}" type="sibTrans" cxnId="{2A7D35E1-FF38-412F-B910-E8EF272BF7F6}">
      <dgm:prSet/>
      <dgm:spPr/>
      <dgm:t>
        <a:bodyPr/>
        <a:lstStyle/>
        <a:p>
          <a:endParaRPr lang="es-EC"/>
        </a:p>
      </dgm:t>
    </dgm:pt>
    <dgm:pt modelId="{9AAF2031-122F-439A-B5F6-B267EE02891A}" type="pres">
      <dgm:prSet presAssocID="{BACA11A0-370E-4BEB-AB1D-A9A61BC4CBBF}" presName="Name0" presStyleCnt="0">
        <dgm:presLayoutVars>
          <dgm:chMax/>
          <dgm:chPref/>
          <dgm:dir/>
        </dgm:presLayoutVars>
      </dgm:prSet>
      <dgm:spPr/>
      <dgm:t>
        <a:bodyPr/>
        <a:lstStyle/>
        <a:p>
          <a:endParaRPr lang="es-EC"/>
        </a:p>
      </dgm:t>
    </dgm:pt>
    <dgm:pt modelId="{A2FCE35B-DEDF-4661-8E45-64F42B900E93}" type="pres">
      <dgm:prSet presAssocID="{0634BE85-B06E-4B24-B612-C91D1CAD5BD3}" presName="parenttextcomposite" presStyleCnt="0"/>
      <dgm:spPr/>
    </dgm:pt>
    <dgm:pt modelId="{9D2194AA-F00B-4D00-BBEB-421A65FCBD89}" type="pres">
      <dgm:prSet presAssocID="{0634BE85-B06E-4B24-B612-C91D1CAD5BD3}" presName="parenttext" presStyleLbl="revTx" presStyleIdx="0" presStyleCnt="1" custScaleX="111111" custScaleY="103197" custLinFactNeighborX="-90867" custLinFactNeighborY="-85314">
        <dgm:presLayoutVars>
          <dgm:chMax/>
          <dgm:chPref val="2"/>
          <dgm:bulletEnabled val="1"/>
        </dgm:presLayoutVars>
      </dgm:prSet>
      <dgm:spPr/>
      <dgm:t>
        <a:bodyPr/>
        <a:lstStyle/>
        <a:p>
          <a:endParaRPr lang="es-EC"/>
        </a:p>
      </dgm:t>
    </dgm:pt>
    <dgm:pt modelId="{57571558-4BE5-4DFB-8B8B-2100CC36F11D}" type="pres">
      <dgm:prSet presAssocID="{0634BE85-B06E-4B24-B612-C91D1CAD5BD3}" presName="parallelogramComposite" presStyleCnt="0"/>
      <dgm:spPr/>
    </dgm:pt>
    <dgm:pt modelId="{215D6018-2B95-4D0D-A506-BA326D588D98}" type="pres">
      <dgm:prSet presAssocID="{0634BE85-B06E-4B24-B612-C91D1CAD5BD3}" presName="parallelogram1" presStyleLbl="alignNode1" presStyleIdx="0" presStyleCnt="7"/>
      <dgm:spPr/>
    </dgm:pt>
    <dgm:pt modelId="{18268682-AA90-4FB5-93A9-8F8DCF9D0904}" type="pres">
      <dgm:prSet presAssocID="{0634BE85-B06E-4B24-B612-C91D1CAD5BD3}" presName="parallelogram2" presStyleLbl="alignNode1" presStyleIdx="1" presStyleCnt="7"/>
      <dgm:spPr/>
    </dgm:pt>
    <dgm:pt modelId="{02D3F196-BBFB-42B8-99D2-F4504547C722}" type="pres">
      <dgm:prSet presAssocID="{0634BE85-B06E-4B24-B612-C91D1CAD5BD3}" presName="parallelogram3" presStyleLbl="alignNode1" presStyleIdx="2" presStyleCnt="7"/>
      <dgm:spPr/>
    </dgm:pt>
    <dgm:pt modelId="{45113FF5-5FDD-462B-8540-E307C7E05595}" type="pres">
      <dgm:prSet presAssocID="{0634BE85-B06E-4B24-B612-C91D1CAD5BD3}" presName="parallelogram4" presStyleLbl="alignNode1" presStyleIdx="3" presStyleCnt="7"/>
      <dgm:spPr/>
    </dgm:pt>
    <dgm:pt modelId="{D26D54B2-06C3-4130-A8D4-C5D7DF9F4FA9}" type="pres">
      <dgm:prSet presAssocID="{0634BE85-B06E-4B24-B612-C91D1CAD5BD3}" presName="parallelogram5" presStyleLbl="alignNode1" presStyleIdx="4" presStyleCnt="7"/>
      <dgm:spPr/>
    </dgm:pt>
    <dgm:pt modelId="{8420A3CD-F948-493A-8AEE-3062A07B7C44}" type="pres">
      <dgm:prSet presAssocID="{0634BE85-B06E-4B24-B612-C91D1CAD5BD3}" presName="parallelogram6" presStyleLbl="alignNode1" presStyleIdx="5" presStyleCnt="7"/>
      <dgm:spPr/>
    </dgm:pt>
    <dgm:pt modelId="{911C5D17-1DF2-4216-8795-5BB3CED5FEE2}" type="pres">
      <dgm:prSet presAssocID="{0634BE85-B06E-4B24-B612-C91D1CAD5BD3}" presName="parallelogram7" presStyleLbl="alignNode1" presStyleIdx="6" presStyleCnt="7"/>
      <dgm:spPr/>
    </dgm:pt>
  </dgm:ptLst>
  <dgm:cxnLst>
    <dgm:cxn modelId="{2A7D35E1-FF38-412F-B910-E8EF272BF7F6}" srcId="{BACA11A0-370E-4BEB-AB1D-A9A61BC4CBBF}" destId="{0634BE85-B06E-4B24-B612-C91D1CAD5BD3}" srcOrd="0" destOrd="0" parTransId="{A1603C83-E99A-4C06-9568-605BD7A605BD}" sibTransId="{37207B27-7BAF-4CAF-BD2B-2360B1E0F882}"/>
    <dgm:cxn modelId="{9C721527-4345-4E31-9861-F98DF73BF290}" type="presOf" srcId="{0634BE85-B06E-4B24-B612-C91D1CAD5BD3}" destId="{9D2194AA-F00B-4D00-BBEB-421A65FCBD89}" srcOrd="0" destOrd="0" presId="urn:microsoft.com/office/officeart/2008/layout/VerticalAccentList"/>
    <dgm:cxn modelId="{8F88E9EC-D36E-4A7F-A41D-CEA38A8E0BD2}" type="presOf" srcId="{BACA11A0-370E-4BEB-AB1D-A9A61BC4CBBF}" destId="{9AAF2031-122F-439A-B5F6-B267EE02891A}" srcOrd="0" destOrd="0" presId="urn:microsoft.com/office/officeart/2008/layout/VerticalAccentList"/>
    <dgm:cxn modelId="{0D86ED5F-BEAF-4481-85A5-5CE328BD7A0E}" type="presParOf" srcId="{9AAF2031-122F-439A-B5F6-B267EE02891A}" destId="{A2FCE35B-DEDF-4661-8E45-64F42B900E93}" srcOrd="0" destOrd="0" presId="urn:microsoft.com/office/officeart/2008/layout/VerticalAccentList"/>
    <dgm:cxn modelId="{FCAA3B09-94BF-4FE0-805B-3153636C6831}" type="presParOf" srcId="{A2FCE35B-DEDF-4661-8E45-64F42B900E93}" destId="{9D2194AA-F00B-4D00-BBEB-421A65FCBD89}" srcOrd="0" destOrd="0" presId="urn:microsoft.com/office/officeart/2008/layout/VerticalAccentList"/>
    <dgm:cxn modelId="{46414008-A531-4124-A010-D0A4CE65DD24}" type="presParOf" srcId="{9AAF2031-122F-439A-B5F6-B267EE02891A}" destId="{57571558-4BE5-4DFB-8B8B-2100CC36F11D}" srcOrd="1" destOrd="0" presId="urn:microsoft.com/office/officeart/2008/layout/VerticalAccentList"/>
    <dgm:cxn modelId="{1E7D1931-7C93-420A-9EEF-BD1E74BE5319}" type="presParOf" srcId="{57571558-4BE5-4DFB-8B8B-2100CC36F11D}" destId="{215D6018-2B95-4D0D-A506-BA326D588D98}" srcOrd="0" destOrd="0" presId="urn:microsoft.com/office/officeart/2008/layout/VerticalAccentList"/>
    <dgm:cxn modelId="{F457309A-0F3B-48D8-8EEA-68B49A12EF9B}" type="presParOf" srcId="{57571558-4BE5-4DFB-8B8B-2100CC36F11D}" destId="{18268682-AA90-4FB5-93A9-8F8DCF9D0904}" srcOrd="1" destOrd="0" presId="urn:microsoft.com/office/officeart/2008/layout/VerticalAccentList"/>
    <dgm:cxn modelId="{A3E74777-398B-4DAD-A198-35B32210B2FB}" type="presParOf" srcId="{57571558-4BE5-4DFB-8B8B-2100CC36F11D}" destId="{02D3F196-BBFB-42B8-99D2-F4504547C722}" srcOrd="2" destOrd="0" presId="urn:microsoft.com/office/officeart/2008/layout/VerticalAccentList"/>
    <dgm:cxn modelId="{9E015C87-427B-43D8-BD1A-C49610417E78}" type="presParOf" srcId="{57571558-4BE5-4DFB-8B8B-2100CC36F11D}" destId="{45113FF5-5FDD-462B-8540-E307C7E05595}" srcOrd="3" destOrd="0" presId="urn:microsoft.com/office/officeart/2008/layout/VerticalAccentList"/>
    <dgm:cxn modelId="{C5931061-9388-4B41-AF5D-F71B8A592134}" type="presParOf" srcId="{57571558-4BE5-4DFB-8B8B-2100CC36F11D}" destId="{D26D54B2-06C3-4130-A8D4-C5D7DF9F4FA9}" srcOrd="4" destOrd="0" presId="urn:microsoft.com/office/officeart/2008/layout/VerticalAccentList"/>
    <dgm:cxn modelId="{B0584D30-7D09-40A3-955F-CC4A661C3D6F}" type="presParOf" srcId="{57571558-4BE5-4DFB-8B8B-2100CC36F11D}" destId="{8420A3CD-F948-493A-8AEE-3062A07B7C44}" srcOrd="5" destOrd="0" presId="urn:microsoft.com/office/officeart/2008/layout/VerticalAccentList"/>
    <dgm:cxn modelId="{624EBC27-C85B-454D-BC86-64D32233913F}" type="presParOf" srcId="{57571558-4BE5-4DFB-8B8B-2100CC36F11D}" destId="{911C5D17-1DF2-4216-8795-5BB3CED5FEE2}" srcOrd="6" destOrd="0" presId="urn:microsoft.com/office/officeart/2008/layout/VerticalAccent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A11A0-370E-4BEB-AB1D-A9A61BC4CBBF}" type="doc">
      <dgm:prSet loTypeId="urn:microsoft.com/office/officeart/2008/layout/VerticalAccentList" loCatId="list" qsTypeId="urn:microsoft.com/office/officeart/2005/8/quickstyle/simple1" qsCatId="simple" csTypeId="urn:microsoft.com/office/officeart/2005/8/colors/accent3_2" csCatId="accent3" phldr="1"/>
      <dgm:spPr/>
      <dgm:t>
        <a:bodyPr/>
        <a:lstStyle/>
        <a:p>
          <a:endParaRPr lang="es-EC"/>
        </a:p>
      </dgm:t>
    </dgm:pt>
    <dgm:pt modelId="{0634BE85-B06E-4B24-B612-C91D1CAD5BD3}">
      <dgm:prSet phldrT="[Texto]" custT="1"/>
      <dgm:spPr/>
      <dgm:t>
        <a:bodyPr/>
        <a:lstStyle/>
        <a:p>
          <a:r>
            <a:rPr lang="es-EC" sz="1600" dirty="0" smtClean="0">
              <a:latin typeface="Times" panose="02020603050405020304" pitchFamily="18" charset="0"/>
              <a:cs typeface="Times" panose="02020603050405020304" pitchFamily="18" charset="0"/>
            </a:rPr>
            <a:t>Diseñar  el Sistema de Control Interno para mejorar la eficiencia de los procedimientos y disminuir los riesgos  del entorno.</a:t>
          </a:r>
          <a:endParaRPr lang="es-EC" sz="1600" dirty="0">
            <a:latin typeface="Times" panose="02020603050405020304" pitchFamily="18" charset="0"/>
            <a:cs typeface="Times" panose="02020603050405020304" pitchFamily="18" charset="0"/>
          </a:endParaRPr>
        </a:p>
      </dgm:t>
    </dgm:pt>
    <dgm:pt modelId="{A1603C83-E99A-4C06-9568-605BD7A605BD}" type="parTrans" cxnId="{2A7D35E1-FF38-412F-B910-E8EF272BF7F6}">
      <dgm:prSet/>
      <dgm:spPr/>
      <dgm:t>
        <a:bodyPr/>
        <a:lstStyle/>
        <a:p>
          <a:endParaRPr lang="es-EC"/>
        </a:p>
      </dgm:t>
    </dgm:pt>
    <dgm:pt modelId="{37207B27-7BAF-4CAF-BD2B-2360B1E0F882}" type="sibTrans" cxnId="{2A7D35E1-FF38-412F-B910-E8EF272BF7F6}">
      <dgm:prSet/>
      <dgm:spPr/>
      <dgm:t>
        <a:bodyPr/>
        <a:lstStyle/>
        <a:p>
          <a:endParaRPr lang="es-EC"/>
        </a:p>
      </dgm:t>
    </dgm:pt>
    <dgm:pt modelId="{9AAF2031-122F-439A-B5F6-B267EE02891A}" type="pres">
      <dgm:prSet presAssocID="{BACA11A0-370E-4BEB-AB1D-A9A61BC4CBBF}" presName="Name0" presStyleCnt="0">
        <dgm:presLayoutVars>
          <dgm:chMax/>
          <dgm:chPref/>
          <dgm:dir/>
        </dgm:presLayoutVars>
      </dgm:prSet>
      <dgm:spPr/>
      <dgm:t>
        <a:bodyPr/>
        <a:lstStyle/>
        <a:p>
          <a:endParaRPr lang="es-EC"/>
        </a:p>
      </dgm:t>
    </dgm:pt>
    <dgm:pt modelId="{A2FCE35B-DEDF-4661-8E45-64F42B900E93}" type="pres">
      <dgm:prSet presAssocID="{0634BE85-B06E-4B24-B612-C91D1CAD5BD3}" presName="parenttextcomposite" presStyleCnt="0"/>
      <dgm:spPr/>
    </dgm:pt>
    <dgm:pt modelId="{9D2194AA-F00B-4D00-BBEB-421A65FCBD89}" type="pres">
      <dgm:prSet presAssocID="{0634BE85-B06E-4B24-B612-C91D1CAD5BD3}" presName="parenttext" presStyleLbl="revTx" presStyleIdx="0" presStyleCnt="1" custScaleX="118101" custLinFactNeighborX="-90867" custLinFactNeighborY="-85314">
        <dgm:presLayoutVars>
          <dgm:chMax/>
          <dgm:chPref val="2"/>
          <dgm:bulletEnabled val="1"/>
        </dgm:presLayoutVars>
      </dgm:prSet>
      <dgm:spPr/>
      <dgm:t>
        <a:bodyPr/>
        <a:lstStyle/>
        <a:p>
          <a:endParaRPr lang="es-EC"/>
        </a:p>
      </dgm:t>
    </dgm:pt>
    <dgm:pt modelId="{57571558-4BE5-4DFB-8B8B-2100CC36F11D}" type="pres">
      <dgm:prSet presAssocID="{0634BE85-B06E-4B24-B612-C91D1CAD5BD3}" presName="parallelogramComposite" presStyleCnt="0"/>
      <dgm:spPr/>
    </dgm:pt>
    <dgm:pt modelId="{215D6018-2B95-4D0D-A506-BA326D588D98}" type="pres">
      <dgm:prSet presAssocID="{0634BE85-B06E-4B24-B612-C91D1CAD5BD3}" presName="parallelogram1" presStyleLbl="alignNode1" presStyleIdx="0" presStyleCnt="7"/>
      <dgm:spPr/>
    </dgm:pt>
    <dgm:pt modelId="{18268682-AA90-4FB5-93A9-8F8DCF9D0904}" type="pres">
      <dgm:prSet presAssocID="{0634BE85-B06E-4B24-B612-C91D1CAD5BD3}" presName="parallelogram2" presStyleLbl="alignNode1" presStyleIdx="1" presStyleCnt="7"/>
      <dgm:spPr/>
    </dgm:pt>
    <dgm:pt modelId="{02D3F196-BBFB-42B8-99D2-F4504547C722}" type="pres">
      <dgm:prSet presAssocID="{0634BE85-B06E-4B24-B612-C91D1CAD5BD3}" presName="parallelogram3" presStyleLbl="alignNode1" presStyleIdx="2" presStyleCnt="7"/>
      <dgm:spPr/>
    </dgm:pt>
    <dgm:pt modelId="{45113FF5-5FDD-462B-8540-E307C7E05595}" type="pres">
      <dgm:prSet presAssocID="{0634BE85-B06E-4B24-B612-C91D1CAD5BD3}" presName="parallelogram4" presStyleLbl="alignNode1" presStyleIdx="3" presStyleCnt="7"/>
      <dgm:spPr/>
    </dgm:pt>
    <dgm:pt modelId="{D26D54B2-06C3-4130-A8D4-C5D7DF9F4FA9}" type="pres">
      <dgm:prSet presAssocID="{0634BE85-B06E-4B24-B612-C91D1CAD5BD3}" presName="parallelogram5" presStyleLbl="alignNode1" presStyleIdx="4" presStyleCnt="7"/>
      <dgm:spPr/>
    </dgm:pt>
    <dgm:pt modelId="{8420A3CD-F948-493A-8AEE-3062A07B7C44}" type="pres">
      <dgm:prSet presAssocID="{0634BE85-B06E-4B24-B612-C91D1CAD5BD3}" presName="parallelogram6" presStyleLbl="alignNode1" presStyleIdx="5" presStyleCnt="7"/>
      <dgm:spPr/>
    </dgm:pt>
    <dgm:pt modelId="{911C5D17-1DF2-4216-8795-5BB3CED5FEE2}" type="pres">
      <dgm:prSet presAssocID="{0634BE85-B06E-4B24-B612-C91D1CAD5BD3}" presName="parallelogram7" presStyleLbl="alignNode1" presStyleIdx="6" presStyleCnt="7"/>
      <dgm:spPr/>
    </dgm:pt>
  </dgm:ptLst>
  <dgm:cxnLst>
    <dgm:cxn modelId="{2A7D35E1-FF38-412F-B910-E8EF272BF7F6}" srcId="{BACA11A0-370E-4BEB-AB1D-A9A61BC4CBBF}" destId="{0634BE85-B06E-4B24-B612-C91D1CAD5BD3}" srcOrd="0" destOrd="0" parTransId="{A1603C83-E99A-4C06-9568-605BD7A605BD}" sibTransId="{37207B27-7BAF-4CAF-BD2B-2360B1E0F882}"/>
    <dgm:cxn modelId="{829F7D15-43B0-4741-BFD8-1898069124C9}" type="presOf" srcId="{BACA11A0-370E-4BEB-AB1D-A9A61BC4CBBF}" destId="{9AAF2031-122F-439A-B5F6-B267EE02891A}" srcOrd="0" destOrd="0" presId="urn:microsoft.com/office/officeart/2008/layout/VerticalAccentList"/>
    <dgm:cxn modelId="{F9B975AC-C840-4F23-8390-D1D40A09B5C7}" type="presOf" srcId="{0634BE85-B06E-4B24-B612-C91D1CAD5BD3}" destId="{9D2194AA-F00B-4D00-BBEB-421A65FCBD89}" srcOrd="0" destOrd="0" presId="urn:microsoft.com/office/officeart/2008/layout/VerticalAccentList"/>
    <dgm:cxn modelId="{7D13FCA4-48A0-421B-955E-BB5EDEE62AD6}" type="presParOf" srcId="{9AAF2031-122F-439A-B5F6-B267EE02891A}" destId="{A2FCE35B-DEDF-4661-8E45-64F42B900E93}" srcOrd="0" destOrd="0" presId="urn:microsoft.com/office/officeart/2008/layout/VerticalAccentList"/>
    <dgm:cxn modelId="{F1693419-20E7-431A-AA63-12955C4EDAA7}" type="presParOf" srcId="{A2FCE35B-DEDF-4661-8E45-64F42B900E93}" destId="{9D2194AA-F00B-4D00-BBEB-421A65FCBD89}" srcOrd="0" destOrd="0" presId="urn:microsoft.com/office/officeart/2008/layout/VerticalAccentList"/>
    <dgm:cxn modelId="{2E37997A-B850-4D31-A296-5EF0DB1799C5}" type="presParOf" srcId="{9AAF2031-122F-439A-B5F6-B267EE02891A}" destId="{57571558-4BE5-4DFB-8B8B-2100CC36F11D}" srcOrd="1" destOrd="0" presId="urn:microsoft.com/office/officeart/2008/layout/VerticalAccentList"/>
    <dgm:cxn modelId="{90737B1C-9C18-4C7E-B7F2-82CEF672A728}" type="presParOf" srcId="{57571558-4BE5-4DFB-8B8B-2100CC36F11D}" destId="{215D6018-2B95-4D0D-A506-BA326D588D98}" srcOrd="0" destOrd="0" presId="urn:microsoft.com/office/officeart/2008/layout/VerticalAccentList"/>
    <dgm:cxn modelId="{617E557A-0526-4DA1-BA8D-09B31FF299A7}" type="presParOf" srcId="{57571558-4BE5-4DFB-8B8B-2100CC36F11D}" destId="{18268682-AA90-4FB5-93A9-8F8DCF9D0904}" srcOrd="1" destOrd="0" presId="urn:microsoft.com/office/officeart/2008/layout/VerticalAccentList"/>
    <dgm:cxn modelId="{350BD5A8-9C7C-483A-8C52-1BF3F220FF3B}" type="presParOf" srcId="{57571558-4BE5-4DFB-8B8B-2100CC36F11D}" destId="{02D3F196-BBFB-42B8-99D2-F4504547C722}" srcOrd="2" destOrd="0" presId="urn:microsoft.com/office/officeart/2008/layout/VerticalAccentList"/>
    <dgm:cxn modelId="{BE03E6F0-3777-40A9-A960-D4FD42655BB7}" type="presParOf" srcId="{57571558-4BE5-4DFB-8B8B-2100CC36F11D}" destId="{45113FF5-5FDD-462B-8540-E307C7E05595}" srcOrd="3" destOrd="0" presId="urn:microsoft.com/office/officeart/2008/layout/VerticalAccentList"/>
    <dgm:cxn modelId="{1F245107-086C-4D51-8542-A80CB4905B58}" type="presParOf" srcId="{57571558-4BE5-4DFB-8B8B-2100CC36F11D}" destId="{D26D54B2-06C3-4130-A8D4-C5D7DF9F4FA9}" srcOrd="4" destOrd="0" presId="urn:microsoft.com/office/officeart/2008/layout/VerticalAccentList"/>
    <dgm:cxn modelId="{54BB2774-EFB4-4E9E-88F7-6242100E6C5F}" type="presParOf" srcId="{57571558-4BE5-4DFB-8B8B-2100CC36F11D}" destId="{8420A3CD-F948-493A-8AEE-3062A07B7C44}" srcOrd="5" destOrd="0" presId="urn:microsoft.com/office/officeart/2008/layout/VerticalAccentList"/>
    <dgm:cxn modelId="{BB9B7C88-C37F-4FBF-844E-A639EF2AC18A}" type="presParOf" srcId="{57571558-4BE5-4DFB-8B8B-2100CC36F11D}" destId="{911C5D17-1DF2-4216-8795-5BB3CED5FEE2}" srcOrd="6" destOrd="0" presId="urn:microsoft.com/office/officeart/2008/layout/VerticalAccent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CA11A0-370E-4BEB-AB1D-A9A61BC4CBBF}"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0634BE85-B06E-4B24-B612-C91D1CAD5BD3}">
      <dgm:prSet phldrT="[Texto]" custT="1"/>
      <dgm:spPr/>
      <dgm:t>
        <a:bodyPr/>
        <a:lstStyle/>
        <a:p>
          <a:r>
            <a:rPr lang="es-EC" sz="1600" dirty="0" smtClean="0">
              <a:latin typeface="Times" panose="02020603050405020304" pitchFamily="18" charset="0"/>
              <a:cs typeface="Times" panose="02020603050405020304" pitchFamily="18" charset="0"/>
            </a:rPr>
            <a:t>Establecer un marco teórico para sustentar técnicamente el trabajo realizado.</a:t>
          </a:r>
          <a:endParaRPr lang="es-EC" sz="1600" dirty="0">
            <a:latin typeface="Times" panose="02020603050405020304" pitchFamily="18" charset="0"/>
            <a:cs typeface="Times" panose="02020603050405020304" pitchFamily="18" charset="0"/>
          </a:endParaRPr>
        </a:p>
      </dgm:t>
    </dgm:pt>
    <dgm:pt modelId="{A1603C83-E99A-4C06-9568-605BD7A605BD}" type="parTrans" cxnId="{2A7D35E1-FF38-412F-B910-E8EF272BF7F6}">
      <dgm:prSet/>
      <dgm:spPr/>
      <dgm:t>
        <a:bodyPr/>
        <a:lstStyle/>
        <a:p>
          <a:endParaRPr lang="es-EC"/>
        </a:p>
      </dgm:t>
    </dgm:pt>
    <dgm:pt modelId="{37207B27-7BAF-4CAF-BD2B-2360B1E0F882}" type="sibTrans" cxnId="{2A7D35E1-FF38-412F-B910-E8EF272BF7F6}">
      <dgm:prSet/>
      <dgm:spPr/>
      <dgm:t>
        <a:bodyPr/>
        <a:lstStyle/>
        <a:p>
          <a:endParaRPr lang="es-EC"/>
        </a:p>
      </dgm:t>
    </dgm:pt>
    <dgm:pt modelId="{9AAF2031-122F-439A-B5F6-B267EE02891A}" type="pres">
      <dgm:prSet presAssocID="{BACA11A0-370E-4BEB-AB1D-A9A61BC4CBBF}" presName="Name0" presStyleCnt="0">
        <dgm:presLayoutVars>
          <dgm:chMax/>
          <dgm:chPref/>
          <dgm:dir/>
        </dgm:presLayoutVars>
      </dgm:prSet>
      <dgm:spPr/>
      <dgm:t>
        <a:bodyPr/>
        <a:lstStyle/>
        <a:p>
          <a:endParaRPr lang="es-EC"/>
        </a:p>
      </dgm:t>
    </dgm:pt>
    <dgm:pt modelId="{A2FCE35B-DEDF-4661-8E45-64F42B900E93}" type="pres">
      <dgm:prSet presAssocID="{0634BE85-B06E-4B24-B612-C91D1CAD5BD3}" presName="parenttextcomposite" presStyleCnt="0"/>
      <dgm:spPr/>
    </dgm:pt>
    <dgm:pt modelId="{9D2194AA-F00B-4D00-BBEB-421A65FCBD89}" type="pres">
      <dgm:prSet presAssocID="{0634BE85-B06E-4B24-B612-C91D1CAD5BD3}" presName="parenttext" presStyleLbl="revTx" presStyleIdx="0" presStyleCnt="1" custScaleX="117652" custLinFactNeighborX="-90867" custLinFactNeighborY="-85314">
        <dgm:presLayoutVars>
          <dgm:chMax/>
          <dgm:chPref val="2"/>
          <dgm:bulletEnabled val="1"/>
        </dgm:presLayoutVars>
      </dgm:prSet>
      <dgm:spPr/>
      <dgm:t>
        <a:bodyPr/>
        <a:lstStyle/>
        <a:p>
          <a:endParaRPr lang="es-EC"/>
        </a:p>
      </dgm:t>
    </dgm:pt>
    <dgm:pt modelId="{57571558-4BE5-4DFB-8B8B-2100CC36F11D}" type="pres">
      <dgm:prSet presAssocID="{0634BE85-B06E-4B24-B612-C91D1CAD5BD3}" presName="parallelogramComposite" presStyleCnt="0"/>
      <dgm:spPr/>
    </dgm:pt>
    <dgm:pt modelId="{215D6018-2B95-4D0D-A506-BA326D588D98}" type="pres">
      <dgm:prSet presAssocID="{0634BE85-B06E-4B24-B612-C91D1CAD5BD3}" presName="parallelogram1" presStyleLbl="alignNode1" presStyleIdx="0" presStyleCnt="7"/>
      <dgm:spPr/>
    </dgm:pt>
    <dgm:pt modelId="{18268682-AA90-4FB5-93A9-8F8DCF9D0904}" type="pres">
      <dgm:prSet presAssocID="{0634BE85-B06E-4B24-B612-C91D1CAD5BD3}" presName="parallelogram2" presStyleLbl="alignNode1" presStyleIdx="1" presStyleCnt="7"/>
      <dgm:spPr/>
    </dgm:pt>
    <dgm:pt modelId="{02D3F196-BBFB-42B8-99D2-F4504547C722}" type="pres">
      <dgm:prSet presAssocID="{0634BE85-B06E-4B24-B612-C91D1CAD5BD3}" presName="parallelogram3" presStyleLbl="alignNode1" presStyleIdx="2" presStyleCnt="7"/>
      <dgm:spPr/>
    </dgm:pt>
    <dgm:pt modelId="{45113FF5-5FDD-462B-8540-E307C7E05595}" type="pres">
      <dgm:prSet presAssocID="{0634BE85-B06E-4B24-B612-C91D1CAD5BD3}" presName="parallelogram4" presStyleLbl="alignNode1" presStyleIdx="3" presStyleCnt="7"/>
      <dgm:spPr/>
    </dgm:pt>
    <dgm:pt modelId="{D26D54B2-06C3-4130-A8D4-C5D7DF9F4FA9}" type="pres">
      <dgm:prSet presAssocID="{0634BE85-B06E-4B24-B612-C91D1CAD5BD3}" presName="parallelogram5" presStyleLbl="alignNode1" presStyleIdx="4" presStyleCnt="7"/>
      <dgm:spPr/>
    </dgm:pt>
    <dgm:pt modelId="{8420A3CD-F948-493A-8AEE-3062A07B7C44}" type="pres">
      <dgm:prSet presAssocID="{0634BE85-B06E-4B24-B612-C91D1CAD5BD3}" presName="parallelogram6" presStyleLbl="alignNode1" presStyleIdx="5" presStyleCnt="7"/>
      <dgm:spPr/>
    </dgm:pt>
    <dgm:pt modelId="{911C5D17-1DF2-4216-8795-5BB3CED5FEE2}" type="pres">
      <dgm:prSet presAssocID="{0634BE85-B06E-4B24-B612-C91D1CAD5BD3}" presName="parallelogram7" presStyleLbl="alignNode1" presStyleIdx="6" presStyleCnt="7"/>
      <dgm:spPr/>
    </dgm:pt>
  </dgm:ptLst>
  <dgm:cxnLst>
    <dgm:cxn modelId="{6330EE0B-D69E-46A6-82FE-813D6ACFFE25}" type="presOf" srcId="{BACA11A0-370E-4BEB-AB1D-A9A61BC4CBBF}" destId="{9AAF2031-122F-439A-B5F6-B267EE02891A}" srcOrd="0" destOrd="0" presId="urn:microsoft.com/office/officeart/2008/layout/VerticalAccentList"/>
    <dgm:cxn modelId="{12B4DDF7-5DF8-40E1-B12F-385C0CD7A47D}" type="presOf" srcId="{0634BE85-B06E-4B24-B612-C91D1CAD5BD3}" destId="{9D2194AA-F00B-4D00-BBEB-421A65FCBD89}" srcOrd="0" destOrd="0" presId="urn:microsoft.com/office/officeart/2008/layout/VerticalAccentList"/>
    <dgm:cxn modelId="{2A7D35E1-FF38-412F-B910-E8EF272BF7F6}" srcId="{BACA11A0-370E-4BEB-AB1D-A9A61BC4CBBF}" destId="{0634BE85-B06E-4B24-B612-C91D1CAD5BD3}" srcOrd="0" destOrd="0" parTransId="{A1603C83-E99A-4C06-9568-605BD7A605BD}" sibTransId="{37207B27-7BAF-4CAF-BD2B-2360B1E0F882}"/>
    <dgm:cxn modelId="{C58CF2AB-5978-4354-BBB6-8DD06B244320}" type="presParOf" srcId="{9AAF2031-122F-439A-B5F6-B267EE02891A}" destId="{A2FCE35B-DEDF-4661-8E45-64F42B900E93}" srcOrd="0" destOrd="0" presId="urn:microsoft.com/office/officeart/2008/layout/VerticalAccentList"/>
    <dgm:cxn modelId="{240C2484-7427-4786-8D8B-C071CAC0502B}" type="presParOf" srcId="{A2FCE35B-DEDF-4661-8E45-64F42B900E93}" destId="{9D2194AA-F00B-4D00-BBEB-421A65FCBD89}" srcOrd="0" destOrd="0" presId="urn:microsoft.com/office/officeart/2008/layout/VerticalAccentList"/>
    <dgm:cxn modelId="{1F6D50C4-283B-42AE-8AD9-70165BF34B11}" type="presParOf" srcId="{9AAF2031-122F-439A-B5F6-B267EE02891A}" destId="{57571558-4BE5-4DFB-8B8B-2100CC36F11D}" srcOrd="1" destOrd="0" presId="urn:microsoft.com/office/officeart/2008/layout/VerticalAccentList"/>
    <dgm:cxn modelId="{3807CB51-FA48-41F4-BD69-2A8D4C9E4E42}" type="presParOf" srcId="{57571558-4BE5-4DFB-8B8B-2100CC36F11D}" destId="{215D6018-2B95-4D0D-A506-BA326D588D98}" srcOrd="0" destOrd="0" presId="urn:microsoft.com/office/officeart/2008/layout/VerticalAccentList"/>
    <dgm:cxn modelId="{F32BAF92-F675-4503-BEEE-F82E7958051D}" type="presParOf" srcId="{57571558-4BE5-4DFB-8B8B-2100CC36F11D}" destId="{18268682-AA90-4FB5-93A9-8F8DCF9D0904}" srcOrd="1" destOrd="0" presId="urn:microsoft.com/office/officeart/2008/layout/VerticalAccentList"/>
    <dgm:cxn modelId="{393A3938-485B-49C4-8AE5-461349119555}" type="presParOf" srcId="{57571558-4BE5-4DFB-8B8B-2100CC36F11D}" destId="{02D3F196-BBFB-42B8-99D2-F4504547C722}" srcOrd="2" destOrd="0" presId="urn:microsoft.com/office/officeart/2008/layout/VerticalAccentList"/>
    <dgm:cxn modelId="{B7FC3F5A-6FD5-4531-B336-C730760CDD6B}" type="presParOf" srcId="{57571558-4BE5-4DFB-8B8B-2100CC36F11D}" destId="{45113FF5-5FDD-462B-8540-E307C7E05595}" srcOrd="3" destOrd="0" presId="urn:microsoft.com/office/officeart/2008/layout/VerticalAccentList"/>
    <dgm:cxn modelId="{290B4392-978F-4C71-AC68-2818D2F51A49}" type="presParOf" srcId="{57571558-4BE5-4DFB-8B8B-2100CC36F11D}" destId="{D26D54B2-06C3-4130-A8D4-C5D7DF9F4FA9}" srcOrd="4" destOrd="0" presId="urn:microsoft.com/office/officeart/2008/layout/VerticalAccentList"/>
    <dgm:cxn modelId="{2109ED71-C78B-4BAA-96CE-7C7AB3AC39CB}" type="presParOf" srcId="{57571558-4BE5-4DFB-8B8B-2100CC36F11D}" destId="{8420A3CD-F948-493A-8AEE-3062A07B7C44}" srcOrd="5" destOrd="0" presId="urn:microsoft.com/office/officeart/2008/layout/VerticalAccentList"/>
    <dgm:cxn modelId="{1DA75043-9F00-42D7-9115-FB6F537161F5}" type="presParOf" srcId="{57571558-4BE5-4DFB-8B8B-2100CC36F11D}" destId="{911C5D17-1DF2-4216-8795-5BB3CED5FEE2}" srcOrd="6" destOrd="0" presId="urn:microsoft.com/office/officeart/2008/layout/VerticalAccent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5E36AE-B054-4B0A-8E76-C9A02E52E66A}" type="doc">
      <dgm:prSet loTypeId="urn:microsoft.com/office/officeart/2008/layout/IncreasingCircleProcess" loCatId="list" qsTypeId="urn:microsoft.com/office/officeart/2005/8/quickstyle/simple2" qsCatId="simple" csTypeId="urn:microsoft.com/office/officeart/2005/8/colors/accent3_2" csCatId="accent3" phldr="1"/>
      <dgm:spPr/>
      <dgm:t>
        <a:bodyPr/>
        <a:lstStyle/>
        <a:p>
          <a:endParaRPr lang="es-EC"/>
        </a:p>
      </dgm:t>
    </dgm:pt>
    <dgm:pt modelId="{2C80C597-233E-4D44-8C55-0165E7031CB9}">
      <dgm:prSet phldrT="[Texto]"/>
      <dgm:spPr/>
      <dgm:t>
        <a:bodyPr/>
        <a:lstStyle/>
        <a:p>
          <a:r>
            <a:rPr lang="es-EC" sz="1400" b="1" dirty="0" smtClean="0"/>
            <a:t>PRODUCTOS</a:t>
          </a:r>
          <a:endParaRPr lang="es-EC" sz="1400" b="1" dirty="0"/>
        </a:p>
      </dgm:t>
    </dgm:pt>
    <dgm:pt modelId="{652596B3-8695-489F-A629-9D2856CE0E07}" type="parTrans" cxnId="{EEBED546-3537-4226-9294-585972807325}">
      <dgm:prSet/>
      <dgm:spPr/>
      <dgm:t>
        <a:bodyPr/>
        <a:lstStyle/>
        <a:p>
          <a:endParaRPr lang="es-EC"/>
        </a:p>
      </dgm:t>
    </dgm:pt>
    <dgm:pt modelId="{32AB44DC-3DFE-4C4B-8937-4D3A32DDA681}" type="sibTrans" cxnId="{EEBED546-3537-4226-9294-585972807325}">
      <dgm:prSet/>
      <dgm:spPr/>
      <dgm:t>
        <a:bodyPr/>
        <a:lstStyle/>
        <a:p>
          <a:endParaRPr lang="es-EC"/>
        </a:p>
      </dgm:t>
    </dgm:pt>
    <dgm:pt modelId="{18F6A301-0A96-4A6F-9797-F32F5C2DDD69}">
      <dgm:prSet phldrT="[Texto]" custT="1"/>
      <dgm:spPr/>
      <dgm:t>
        <a:bodyPr/>
        <a:lstStyle/>
        <a:p>
          <a:r>
            <a:rPr lang="es-EC" sz="1600" b="1" dirty="0" smtClean="0">
              <a:latin typeface="Times" panose="02020603050405020304" pitchFamily="18" charset="0"/>
              <a:cs typeface="Times" panose="02020603050405020304" pitchFamily="18" charset="0"/>
            </a:rPr>
            <a:t>- Ropa interior</a:t>
          </a:r>
          <a:endParaRPr lang="es-EC" sz="1600" b="1" dirty="0">
            <a:latin typeface="Times" panose="02020603050405020304" pitchFamily="18" charset="0"/>
            <a:cs typeface="Times" panose="02020603050405020304" pitchFamily="18" charset="0"/>
          </a:endParaRPr>
        </a:p>
      </dgm:t>
    </dgm:pt>
    <dgm:pt modelId="{D210E3EB-AAEB-449E-8CBA-5E012F172EE8}" type="parTrans" cxnId="{5A002A9C-390D-49AB-A3D7-DF21C09CE7E2}">
      <dgm:prSet/>
      <dgm:spPr/>
      <dgm:t>
        <a:bodyPr/>
        <a:lstStyle/>
        <a:p>
          <a:endParaRPr lang="es-EC"/>
        </a:p>
      </dgm:t>
    </dgm:pt>
    <dgm:pt modelId="{D2919F7F-03F2-4CB9-878D-C7F0D8730BB7}" type="sibTrans" cxnId="{5A002A9C-390D-49AB-A3D7-DF21C09CE7E2}">
      <dgm:prSet/>
      <dgm:spPr/>
      <dgm:t>
        <a:bodyPr/>
        <a:lstStyle/>
        <a:p>
          <a:endParaRPr lang="es-EC"/>
        </a:p>
      </dgm:t>
    </dgm:pt>
    <dgm:pt modelId="{F3EBCF53-AF1C-4209-82E3-E91FFBFA5332}">
      <dgm:prSet phldrT="[Texto]" custT="1"/>
      <dgm:spPr/>
      <dgm:t>
        <a:bodyPr/>
        <a:lstStyle/>
        <a:p>
          <a:r>
            <a:rPr lang="es-EC" sz="1600" b="1" dirty="0" smtClean="0">
              <a:latin typeface="Times" panose="02020603050405020304" pitchFamily="18" charset="0"/>
              <a:cs typeface="Times" panose="02020603050405020304" pitchFamily="18" charset="0"/>
            </a:rPr>
            <a:t>- Suplementos y   </a:t>
          </a:r>
        </a:p>
        <a:p>
          <a:r>
            <a:rPr lang="es-EC" sz="1600" b="1" dirty="0" smtClean="0">
              <a:latin typeface="Times" panose="02020603050405020304" pitchFamily="18" charset="0"/>
              <a:cs typeface="Times" panose="02020603050405020304" pitchFamily="18" charset="0"/>
            </a:rPr>
            <a:t>   Vitaminas</a:t>
          </a:r>
        </a:p>
        <a:p>
          <a:r>
            <a:rPr lang="es-EC" sz="1600" b="1" dirty="0" smtClean="0">
              <a:latin typeface="Times" panose="02020603050405020304" pitchFamily="18" charset="0"/>
              <a:cs typeface="Times" panose="02020603050405020304" pitchFamily="18" charset="0"/>
            </a:rPr>
            <a:t>- Deportes y </a:t>
          </a:r>
          <a:r>
            <a:rPr lang="es-EC" sz="1600" b="1" dirty="0" err="1" smtClean="0">
              <a:latin typeface="Times" panose="02020603050405020304" pitchFamily="18" charset="0"/>
              <a:cs typeface="Times" panose="02020603050405020304" pitchFamily="18" charset="0"/>
            </a:rPr>
            <a:t>Gym</a:t>
          </a:r>
          <a:endParaRPr lang="es-EC" sz="1600" b="1" dirty="0">
            <a:latin typeface="Times" panose="02020603050405020304" pitchFamily="18" charset="0"/>
            <a:cs typeface="Times" panose="02020603050405020304" pitchFamily="18" charset="0"/>
          </a:endParaRPr>
        </a:p>
      </dgm:t>
    </dgm:pt>
    <dgm:pt modelId="{93B61F06-F15D-451A-9185-C666F27E655C}" type="parTrans" cxnId="{6214C387-FFA5-4F75-9B53-A28D23CECD65}">
      <dgm:prSet/>
      <dgm:spPr/>
      <dgm:t>
        <a:bodyPr/>
        <a:lstStyle/>
        <a:p>
          <a:endParaRPr lang="es-EC"/>
        </a:p>
      </dgm:t>
    </dgm:pt>
    <dgm:pt modelId="{13196EA5-9D54-490F-9651-80A3EAFE519A}" type="sibTrans" cxnId="{6214C387-FFA5-4F75-9B53-A28D23CECD65}">
      <dgm:prSet/>
      <dgm:spPr/>
      <dgm:t>
        <a:bodyPr/>
        <a:lstStyle/>
        <a:p>
          <a:endParaRPr lang="es-EC"/>
        </a:p>
      </dgm:t>
    </dgm:pt>
    <dgm:pt modelId="{4E11D799-AB46-4D04-8C26-A4F63B5B3374}">
      <dgm:prSet phldrT="[Texto]" custT="1"/>
      <dgm:spPr/>
      <dgm:t>
        <a:bodyPr/>
        <a:lstStyle/>
        <a:p>
          <a:r>
            <a:rPr lang="es-MX" sz="1600" b="1" dirty="0" smtClean="0">
              <a:latin typeface="Times" panose="02020603050405020304" pitchFamily="18" charset="0"/>
              <a:cs typeface="Times" panose="02020603050405020304" pitchFamily="18" charset="0"/>
            </a:rPr>
            <a:t>- Belleza y Salud</a:t>
          </a:r>
          <a:endParaRPr lang="es-EC" sz="1600" b="1" dirty="0">
            <a:latin typeface="Times" panose="02020603050405020304" pitchFamily="18" charset="0"/>
            <a:cs typeface="Times" panose="02020603050405020304" pitchFamily="18" charset="0"/>
          </a:endParaRPr>
        </a:p>
      </dgm:t>
    </dgm:pt>
    <dgm:pt modelId="{FB9F34A2-6975-4E19-846C-294D61B3B225}" type="parTrans" cxnId="{A3354054-6B77-4586-AABE-38A891E8A596}">
      <dgm:prSet/>
      <dgm:spPr/>
      <dgm:t>
        <a:bodyPr/>
        <a:lstStyle/>
        <a:p>
          <a:endParaRPr lang="es-EC"/>
        </a:p>
      </dgm:t>
    </dgm:pt>
    <dgm:pt modelId="{00D6E9B7-FF2B-4DD7-ABEF-44963291BA5E}" type="sibTrans" cxnId="{A3354054-6B77-4586-AABE-38A891E8A596}">
      <dgm:prSet/>
      <dgm:spPr/>
      <dgm:t>
        <a:bodyPr/>
        <a:lstStyle/>
        <a:p>
          <a:endParaRPr lang="es-EC"/>
        </a:p>
      </dgm:t>
    </dgm:pt>
    <dgm:pt modelId="{ED134473-7F93-45E5-9AED-E35C25CEBA21}">
      <dgm:prSet phldrT="[Texto]" custT="1"/>
      <dgm:spPr/>
      <dgm:t>
        <a:bodyPr/>
        <a:lstStyle/>
        <a:p>
          <a:r>
            <a:rPr lang="es-EC" sz="1600" b="1" dirty="0" smtClean="0">
              <a:latin typeface="Times" panose="02020603050405020304" pitchFamily="18" charset="0"/>
              <a:cs typeface="Times" panose="02020603050405020304" pitchFamily="18" charset="0"/>
            </a:rPr>
            <a:t>- Artículos de Hogar</a:t>
          </a:r>
          <a:endParaRPr lang="es-EC" sz="1600" b="1" dirty="0">
            <a:latin typeface="Times" panose="02020603050405020304" pitchFamily="18" charset="0"/>
            <a:cs typeface="Times" panose="02020603050405020304" pitchFamily="18" charset="0"/>
          </a:endParaRPr>
        </a:p>
      </dgm:t>
    </dgm:pt>
    <dgm:pt modelId="{8684D71B-BAC5-4ABE-BF30-01D6A6CDB17E}" type="parTrans" cxnId="{912E9D87-BD3B-4A2F-9725-0F670502DFA3}">
      <dgm:prSet/>
      <dgm:spPr/>
      <dgm:t>
        <a:bodyPr/>
        <a:lstStyle/>
        <a:p>
          <a:endParaRPr lang="es-EC"/>
        </a:p>
      </dgm:t>
    </dgm:pt>
    <dgm:pt modelId="{8ADC7AC3-3B69-4FF9-B5BA-135C745EE9A2}" type="sibTrans" cxnId="{912E9D87-BD3B-4A2F-9725-0F670502DFA3}">
      <dgm:prSet/>
      <dgm:spPr/>
      <dgm:t>
        <a:bodyPr/>
        <a:lstStyle/>
        <a:p>
          <a:endParaRPr lang="es-EC"/>
        </a:p>
      </dgm:t>
    </dgm:pt>
    <dgm:pt modelId="{210BB0AC-26AB-49E4-BDC5-9D33DF0D6C1D}" type="pres">
      <dgm:prSet presAssocID="{F65E36AE-B054-4B0A-8E76-C9A02E52E66A}" presName="Name0" presStyleCnt="0">
        <dgm:presLayoutVars>
          <dgm:chMax val="7"/>
          <dgm:chPref val="7"/>
          <dgm:dir/>
          <dgm:animOne val="branch"/>
          <dgm:animLvl val="lvl"/>
        </dgm:presLayoutVars>
      </dgm:prSet>
      <dgm:spPr/>
      <dgm:t>
        <a:bodyPr/>
        <a:lstStyle/>
        <a:p>
          <a:endParaRPr lang="es-EC"/>
        </a:p>
      </dgm:t>
    </dgm:pt>
    <dgm:pt modelId="{D54E0651-04A7-43EA-B0DD-ACB4D589EC2C}" type="pres">
      <dgm:prSet presAssocID="{2C80C597-233E-4D44-8C55-0165E7031CB9}" presName="composite" presStyleCnt="0"/>
      <dgm:spPr/>
      <dgm:t>
        <a:bodyPr/>
        <a:lstStyle/>
        <a:p>
          <a:endParaRPr lang="es-EC"/>
        </a:p>
      </dgm:t>
    </dgm:pt>
    <dgm:pt modelId="{6A59E4D4-93DF-4108-B551-A55D3CBD26BE}" type="pres">
      <dgm:prSet presAssocID="{2C80C597-233E-4D44-8C55-0165E7031CB9}" presName="BackAccent" presStyleLbl="bgShp" presStyleIdx="0" presStyleCnt="1"/>
      <dgm:spPr/>
      <dgm:t>
        <a:bodyPr/>
        <a:lstStyle/>
        <a:p>
          <a:endParaRPr lang="es-EC"/>
        </a:p>
      </dgm:t>
    </dgm:pt>
    <dgm:pt modelId="{B52010ED-D1DC-421F-8110-B9E8CDA2620D}" type="pres">
      <dgm:prSet presAssocID="{2C80C597-233E-4D44-8C55-0165E7031CB9}" presName="Accent" presStyleLbl="alignNode1" presStyleIdx="0" presStyleCnt="1"/>
      <dgm:spPr/>
      <dgm:t>
        <a:bodyPr/>
        <a:lstStyle/>
        <a:p>
          <a:endParaRPr lang="es-EC"/>
        </a:p>
      </dgm:t>
    </dgm:pt>
    <dgm:pt modelId="{3B5050C2-4C69-4749-9975-99327295B164}" type="pres">
      <dgm:prSet presAssocID="{2C80C597-233E-4D44-8C55-0165E7031CB9}" presName="Child" presStyleLbl="revTx" presStyleIdx="0" presStyleCnt="2" custScaleX="179441" custScaleY="100242">
        <dgm:presLayoutVars>
          <dgm:chMax val="0"/>
          <dgm:chPref val="0"/>
          <dgm:bulletEnabled val="1"/>
        </dgm:presLayoutVars>
      </dgm:prSet>
      <dgm:spPr/>
      <dgm:t>
        <a:bodyPr/>
        <a:lstStyle/>
        <a:p>
          <a:endParaRPr lang="es-EC"/>
        </a:p>
      </dgm:t>
    </dgm:pt>
    <dgm:pt modelId="{DACFC8C1-2FA9-4A8B-8E14-E438A355CA6B}" type="pres">
      <dgm:prSet presAssocID="{2C80C597-233E-4D44-8C55-0165E7031CB9}" presName="Parent" presStyleLbl="revTx" presStyleIdx="1" presStyleCnt="2">
        <dgm:presLayoutVars>
          <dgm:chMax val="1"/>
          <dgm:chPref val="1"/>
          <dgm:bulletEnabled val="1"/>
        </dgm:presLayoutVars>
      </dgm:prSet>
      <dgm:spPr/>
      <dgm:t>
        <a:bodyPr/>
        <a:lstStyle/>
        <a:p>
          <a:endParaRPr lang="es-EC"/>
        </a:p>
      </dgm:t>
    </dgm:pt>
  </dgm:ptLst>
  <dgm:cxnLst>
    <dgm:cxn modelId="{98AB62DF-90F7-4F34-9C3D-FCDD0ABDBB51}" type="presOf" srcId="{ED134473-7F93-45E5-9AED-E35C25CEBA21}" destId="{3B5050C2-4C69-4749-9975-99327295B164}" srcOrd="0" destOrd="3" presId="urn:microsoft.com/office/officeart/2008/layout/IncreasingCircleProcess"/>
    <dgm:cxn modelId="{57A61BA2-BE21-40D7-ADF5-5BB5ECA7A35C}" type="presOf" srcId="{F65E36AE-B054-4B0A-8E76-C9A02E52E66A}" destId="{210BB0AC-26AB-49E4-BDC5-9D33DF0D6C1D}" srcOrd="0" destOrd="0" presId="urn:microsoft.com/office/officeart/2008/layout/IncreasingCircleProcess"/>
    <dgm:cxn modelId="{5A002A9C-390D-49AB-A3D7-DF21C09CE7E2}" srcId="{2C80C597-233E-4D44-8C55-0165E7031CB9}" destId="{18F6A301-0A96-4A6F-9797-F32F5C2DDD69}" srcOrd="0" destOrd="0" parTransId="{D210E3EB-AAEB-449E-8CBA-5E012F172EE8}" sibTransId="{D2919F7F-03F2-4CB9-878D-C7F0D8730BB7}"/>
    <dgm:cxn modelId="{912E9D87-BD3B-4A2F-9725-0F670502DFA3}" srcId="{2C80C597-233E-4D44-8C55-0165E7031CB9}" destId="{ED134473-7F93-45E5-9AED-E35C25CEBA21}" srcOrd="3" destOrd="0" parTransId="{8684D71B-BAC5-4ABE-BF30-01D6A6CDB17E}" sibTransId="{8ADC7AC3-3B69-4FF9-B5BA-135C745EE9A2}"/>
    <dgm:cxn modelId="{AF2B22BF-7EA7-4678-9CCA-F0936525E952}" type="presOf" srcId="{F3EBCF53-AF1C-4209-82E3-E91FFBFA5332}" destId="{3B5050C2-4C69-4749-9975-99327295B164}" srcOrd="0" destOrd="2" presId="urn:microsoft.com/office/officeart/2008/layout/IncreasingCircleProcess"/>
    <dgm:cxn modelId="{FA1FD82E-0EBA-405D-B025-00BA4D48AF82}" type="presOf" srcId="{18F6A301-0A96-4A6F-9797-F32F5C2DDD69}" destId="{3B5050C2-4C69-4749-9975-99327295B164}" srcOrd="0" destOrd="0" presId="urn:microsoft.com/office/officeart/2008/layout/IncreasingCircleProcess"/>
    <dgm:cxn modelId="{EEBED546-3537-4226-9294-585972807325}" srcId="{F65E36AE-B054-4B0A-8E76-C9A02E52E66A}" destId="{2C80C597-233E-4D44-8C55-0165E7031CB9}" srcOrd="0" destOrd="0" parTransId="{652596B3-8695-489F-A629-9D2856CE0E07}" sibTransId="{32AB44DC-3DFE-4C4B-8937-4D3A32DDA681}"/>
    <dgm:cxn modelId="{2D6DDD33-AFD5-45B2-A8E2-185D56241ED5}" type="presOf" srcId="{4E11D799-AB46-4D04-8C26-A4F63B5B3374}" destId="{3B5050C2-4C69-4749-9975-99327295B164}" srcOrd="0" destOrd="1" presId="urn:microsoft.com/office/officeart/2008/layout/IncreasingCircleProcess"/>
    <dgm:cxn modelId="{6214C387-FFA5-4F75-9B53-A28D23CECD65}" srcId="{2C80C597-233E-4D44-8C55-0165E7031CB9}" destId="{F3EBCF53-AF1C-4209-82E3-E91FFBFA5332}" srcOrd="2" destOrd="0" parTransId="{93B61F06-F15D-451A-9185-C666F27E655C}" sibTransId="{13196EA5-9D54-490F-9651-80A3EAFE519A}"/>
    <dgm:cxn modelId="{16FDC294-6D65-40B4-BDA0-08BF491AFED9}" type="presOf" srcId="{2C80C597-233E-4D44-8C55-0165E7031CB9}" destId="{DACFC8C1-2FA9-4A8B-8E14-E438A355CA6B}" srcOrd="0" destOrd="0" presId="urn:microsoft.com/office/officeart/2008/layout/IncreasingCircleProcess"/>
    <dgm:cxn modelId="{A3354054-6B77-4586-AABE-38A891E8A596}" srcId="{2C80C597-233E-4D44-8C55-0165E7031CB9}" destId="{4E11D799-AB46-4D04-8C26-A4F63B5B3374}" srcOrd="1" destOrd="0" parTransId="{FB9F34A2-6975-4E19-846C-294D61B3B225}" sibTransId="{00D6E9B7-FF2B-4DD7-ABEF-44963291BA5E}"/>
    <dgm:cxn modelId="{BB8F9346-2408-445B-BA6B-E4D66708AA8C}" type="presParOf" srcId="{210BB0AC-26AB-49E4-BDC5-9D33DF0D6C1D}" destId="{D54E0651-04A7-43EA-B0DD-ACB4D589EC2C}" srcOrd="0" destOrd="0" presId="urn:microsoft.com/office/officeart/2008/layout/IncreasingCircleProcess"/>
    <dgm:cxn modelId="{4F1C5BB3-5A67-49B7-BD89-F4795DF11B13}" type="presParOf" srcId="{D54E0651-04A7-43EA-B0DD-ACB4D589EC2C}" destId="{6A59E4D4-93DF-4108-B551-A55D3CBD26BE}" srcOrd="0" destOrd="0" presId="urn:microsoft.com/office/officeart/2008/layout/IncreasingCircleProcess"/>
    <dgm:cxn modelId="{E3B38AE7-27B5-450E-B7B4-730CE6DF8E46}" type="presParOf" srcId="{D54E0651-04A7-43EA-B0DD-ACB4D589EC2C}" destId="{B52010ED-D1DC-421F-8110-B9E8CDA2620D}" srcOrd="1" destOrd="0" presId="urn:microsoft.com/office/officeart/2008/layout/IncreasingCircleProcess"/>
    <dgm:cxn modelId="{5CEB2D10-505C-40E7-9B7A-942AB4E1C7B6}" type="presParOf" srcId="{D54E0651-04A7-43EA-B0DD-ACB4D589EC2C}" destId="{3B5050C2-4C69-4749-9975-99327295B164}" srcOrd="2" destOrd="0" presId="urn:microsoft.com/office/officeart/2008/layout/IncreasingCircleProcess"/>
    <dgm:cxn modelId="{BB15DDBF-8C87-4218-9233-928D18638080}" type="presParOf" srcId="{D54E0651-04A7-43EA-B0DD-ACB4D589EC2C}" destId="{DACFC8C1-2FA9-4A8B-8E14-E438A355CA6B}"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E36AE-B054-4B0A-8E76-C9A02E52E66A}" type="doc">
      <dgm:prSet loTypeId="urn:microsoft.com/office/officeart/2008/layout/IncreasingCircleProcess" loCatId="list" qsTypeId="urn:microsoft.com/office/officeart/2005/8/quickstyle/simple1" qsCatId="simple" csTypeId="urn:microsoft.com/office/officeart/2005/8/colors/accent3_4" csCatId="accent3" phldr="1"/>
      <dgm:spPr/>
      <dgm:t>
        <a:bodyPr/>
        <a:lstStyle/>
        <a:p>
          <a:endParaRPr lang="es-EC"/>
        </a:p>
      </dgm:t>
    </dgm:pt>
    <dgm:pt modelId="{2C80C597-233E-4D44-8C55-0165E7031CB9}">
      <dgm:prSet phldrT="[Texto]" custT="1"/>
      <dgm:spPr/>
      <dgm:t>
        <a:bodyPr/>
        <a:lstStyle/>
        <a:p>
          <a:r>
            <a:rPr lang="es-EC" sz="1400" b="1" dirty="0" smtClean="0"/>
            <a:t>PROVEDOORES</a:t>
          </a:r>
          <a:endParaRPr lang="es-EC" sz="1400" b="1" dirty="0"/>
        </a:p>
      </dgm:t>
    </dgm:pt>
    <dgm:pt modelId="{652596B3-8695-489F-A629-9D2856CE0E07}" type="parTrans" cxnId="{EEBED546-3537-4226-9294-585972807325}">
      <dgm:prSet/>
      <dgm:spPr/>
      <dgm:t>
        <a:bodyPr/>
        <a:lstStyle/>
        <a:p>
          <a:endParaRPr lang="es-EC"/>
        </a:p>
      </dgm:t>
    </dgm:pt>
    <dgm:pt modelId="{32AB44DC-3DFE-4C4B-8937-4D3A32DDA681}" type="sibTrans" cxnId="{EEBED546-3537-4226-9294-585972807325}">
      <dgm:prSet/>
      <dgm:spPr/>
      <dgm:t>
        <a:bodyPr/>
        <a:lstStyle/>
        <a:p>
          <a:endParaRPr lang="es-EC"/>
        </a:p>
      </dgm:t>
    </dgm:pt>
    <dgm:pt modelId="{18F6A301-0A96-4A6F-9797-F32F5C2DDD69}">
      <dgm:prSet phldrT="[Texto]" custT="1"/>
      <dgm:spPr/>
      <dgm:t>
        <a:bodyPr/>
        <a:lstStyle/>
        <a:p>
          <a:endParaRPr lang="es-EC" sz="1400" b="1" dirty="0" smtClean="0"/>
        </a:p>
      </dgm:t>
    </dgm:pt>
    <dgm:pt modelId="{D210E3EB-AAEB-449E-8CBA-5E012F172EE8}" type="parTrans" cxnId="{5A002A9C-390D-49AB-A3D7-DF21C09CE7E2}">
      <dgm:prSet/>
      <dgm:spPr/>
      <dgm:t>
        <a:bodyPr/>
        <a:lstStyle/>
        <a:p>
          <a:endParaRPr lang="es-EC"/>
        </a:p>
      </dgm:t>
    </dgm:pt>
    <dgm:pt modelId="{D2919F7F-03F2-4CB9-878D-C7F0D8730BB7}" type="sibTrans" cxnId="{5A002A9C-390D-49AB-A3D7-DF21C09CE7E2}">
      <dgm:prSet/>
      <dgm:spPr/>
      <dgm:t>
        <a:bodyPr/>
        <a:lstStyle/>
        <a:p>
          <a:endParaRPr lang="es-EC"/>
        </a:p>
      </dgm:t>
    </dgm:pt>
    <dgm:pt modelId="{BA94D129-37CB-4B0E-A3F9-28A0ABB3731A}">
      <dgm:prSet custT="1"/>
      <dgm:spPr/>
      <dgm:t>
        <a:bodyPr/>
        <a:lstStyle/>
        <a:p>
          <a:r>
            <a:rPr lang="es-EC" sz="1800" b="1" dirty="0" smtClean="0">
              <a:latin typeface="Times" panose="02020603050405020304" pitchFamily="18" charset="0"/>
              <a:cs typeface="Times" panose="02020603050405020304" pitchFamily="18" charset="0"/>
            </a:rPr>
            <a:t>Nacionales</a:t>
          </a:r>
          <a:endParaRPr lang="es-EC" sz="1800" b="1" dirty="0">
            <a:latin typeface="Times" panose="02020603050405020304" pitchFamily="18" charset="0"/>
            <a:cs typeface="Times" panose="02020603050405020304" pitchFamily="18" charset="0"/>
          </a:endParaRPr>
        </a:p>
      </dgm:t>
    </dgm:pt>
    <dgm:pt modelId="{0CD1D742-81D3-43B9-8C1A-1DD0D59E145B}" type="parTrans" cxnId="{26991A17-F980-4287-B83C-543E8A2B865C}">
      <dgm:prSet/>
      <dgm:spPr/>
      <dgm:t>
        <a:bodyPr/>
        <a:lstStyle/>
        <a:p>
          <a:endParaRPr lang="es-EC"/>
        </a:p>
      </dgm:t>
    </dgm:pt>
    <dgm:pt modelId="{CAD62F9E-4990-4805-AF40-939E133CDFFE}" type="sibTrans" cxnId="{26991A17-F980-4287-B83C-543E8A2B865C}">
      <dgm:prSet/>
      <dgm:spPr/>
      <dgm:t>
        <a:bodyPr/>
        <a:lstStyle/>
        <a:p>
          <a:endParaRPr lang="es-EC"/>
        </a:p>
      </dgm:t>
    </dgm:pt>
    <dgm:pt modelId="{B64EB091-5A06-43EB-9932-20579ADC64F8}">
      <dgm:prSet custT="1"/>
      <dgm:spPr/>
      <dgm:t>
        <a:bodyPr/>
        <a:lstStyle/>
        <a:p>
          <a:r>
            <a:rPr lang="es-EC" sz="1800" b="1" dirty="0" smtClean="0">
              <a:latin typeface="Times" panose="02020603050405020304" pitchFamily="18" charset="0"/>
              <a:cs typeface="Times" panose="02020603050405020304" pitchFamily="18" charset="0"/>
            </a:rPr>
            <a:t>Internacionales</a:t>
          </a:r>
          <a:endParaRPr lang="es-EC" sz="1800" b="1" dirty="0">
            <a:latin typeface="Times" panose="02020603050405020304" pitchFamily="18" charset="0"/>
            <a:cs typeface="Times" panose="02020603050405020304" pitchFamily="18" charset="0"/>
          </a:endParaRPr>
        </a:p>
      </dgm:t>
    </dgm:pt>
    <dgm:pt modelId="{AEE9668A-CA3F-4443-BCA0-FBE16162BB1B}" type="parTrans" cxnId="{95F39649-2D4B-4D7B-94D7-18116E7D56DF}">
      <dgm:prSet/>
      <dgm:spPr/>
      <dgm:t>
        <a:bodyPr/>
        <a:lstStyle/>
        <a:p>
          <a:endParaRPr lang="es-EC"/>
        </a:p>
      </dgm:t>
    </dgm:pt>
    <dgm:pt modelId="{5BAF106F-533E-416D-BF5E-3CBBE512F7F1}" type="sibTrans" cxnId="{95F39649-2D4B-4D7B-94D7-18116E7D56DF}">
      <dgm:prSet/>
      <dgm:spPr/>
      <dgm:t>
        <a:bodyPr/>
        <a:lstStyle/>
        <a:p>
          <a:endParaRPr lang="es-EC"/>
        </a:p>
      </dgm:t>
    </dgm:pt>
    <dgm:pt modelId="{C6E98494-9998-4D1C-BE2A-7392FAF0ABFF}">
      <dgm:prSet custT="1"/>
      <dgm:spPr/>
      <dgm:t>
        <a:bodyPr/>
        <a:lstStyle/>
        <a:p>
          <a:r>
            <a:rPr lang="es-EC" sz="1800" b="1" dirty="0" smtClean="0">
              <a:latin typeface="Times" panose="02020603050405020304" pitchFamily="18" charset="0"/>
              <a:cs typeface="Times" panose="02020603050405020304" pitchFamily="18" charset="0"/>
            </a:rPr>
            <a:t>Servicios</a:t>
          </a:r>
          <a:endParaRPr lang="es-EC" sz="1800" b="1" dirty="0">
            <a:latin typeface="Times" panose="02020603050405020304" pitchFamily="18" charset="0"/>
            <a:cs typeface="Times" panose="02020603050405020304" pitchFamily="18" charset="0"/>
          </a:endParaRPr>
        </a:p>
      </dgm:t>
    </dgm:pt>
    <dgm:pt modelId="{DDD39EDA-2437-4EE7-AEA0-903219191915}" type="parTrans" cxnId="{F141F60E-31B2-4B40-9432-CD505B7D5977}">
      <dgm:prSet/>
      <dgm:spPr/>
      <dgm:t>
        <a:bodyPr/>
        <a:lstStyle/>
        <a:p>
          <a:endParaRPr lang="es-EC"/>
        </a:p>
      </dgm:t>
    </dgm:pt>
    <dgm:pt modelId="{1A183217-9C5E-4849-B770-376C14E72FC2}" type="sibTrans" cxnId="{F141F60E-31B2-4B40-9432-CD505B7D5977}">
      <dgm:prSet/>
      <dgm:spPr/>
      <dgm:t>
        <a:bodyPr/>
        <a:lstStyle/>
        <a:p>
          <a:endParaRPr lang="es-EC"/>
        </a:p>
      </dgm:t>
    </dgm:pt>
    <dgm:pt modelId="{210BB0AC-26AB-49E4-BDC5-9D33DF0D6C1D}" type="pres">
      <dgm:prSet presAssocID="{F65E36AE-B054-4B0A-8E76-C9A02E52E66A}" presName="Name0" presStyleCnt="0">
        <dgm:presLayoutVars>
          <dgm:chMax val="7"/>
          <dgm:chPref val="7"/>
          <dgm:dir/>
          <dgm:animOne val="branch"/>
          <dgm:animLvl val="lvl"/>
        </dgm:presLayoutVars>
      </dgm:prSet>
      <dgm:spPr/>
      <dgm:t>
        <a:bodyPr/>
        <a:lstStyle/>
        <a:p>
          <a:endParaRPr lang="es-EC"/>
        </a:p>
      </dgm:t>
    </dgm:pt>
    <dgm:pt modelId="{D54E0651-04A7-43EA-B0DD-ACB4D589EC2C}" type="pres">
      <dgm:prSet presAssocID="{2C80C597-233E-4D44-8C55-0165E7031CB9}" presName="composite" presStyleCnt="0"/>
      <dgm:spPr/>
      <dgm:t>
        <a:bodyPr/>
        <a:lstStyle/>
        <a:p>
          <a:endParaRPr lang="es-EC"/>
        </a:p>
      </dgm:t>
    </dgm:pt>
    <dgm:pt modelId="{6A59E4D4-93DF-4108-B551-A55D3CBD26BE}" type="pres">
      <dgm:prSet presAssocID="{2C80C597-233E-4D44-8C55-0165E7031CB9}" presName="BackAccent" presStyleLbl="bgShp" presStyleIdx="0" presStyleCnt="1"/>
      <dgm:spPr/>
      <dgm:t>
        <a:bodyPr/>
        <a:lstStyle/>
        <a:p>
          <a:endParaRPr lang="es-EC"/>
        </a:p>
      </dgm:t>
    </dgm:pt>
    <dgm:pt modelId="{B52010ED-D1DC-421F-8110-B9E8CDA2620D}" type="pres">
      <dgm:prSet presAssocID="{2C80C597-233E-4D44-8C55-0165E7031CB9}" presName="Accent" presStyleLbl="alignNode1" presStyleIdx="0" presStyleCnt="1"/>
      <dgm:spPr/>
      <dgm:t>
        <a:bodyPr/>
        <a:lstStyle/>
        <a:p>
          <a:endParaRPr lang="es-EC"/>
        </a:p>
      </dgm:t>
    </dgm:pt>
    <dgm:pt modelId="{3B5050C2-4C69-4749-9975-99327295B164}" type="pres">
      <dgm:prSet presAssocID="{2C80C597-233E-4D44-8C55-0165E7031CB9}" presName="Child" presStyleLbl="revTx" presStyleIdx="0" presStyleCnt="2" custScaleX="179441" custScaleY="100242">
        <dgm:presLayoutVars>
          <dgm:chMax val="0"/>
          <dgm:chPref val="0"/>
          <dgm:bulletEnabled val="1"/>
        </dgm:presLayoutVars>
      </dgm:prSet>
      <dgm:spPr/>
      <dgm:t>
        <a:bodyPr/>
        <a:lstStyle/>
        <a:p>
          <a:endParaRPr lang="es-EC"/>
        </a:p>
      </dgm:t>
    </dgm:pt>
    <dgm:pt modelId="{DACFC8C1-2FA9-4A8B-8E14-E438A355CA6B}" type="pres">
      <dgm:prSet presAssocID="{2C80C597-233E-4D44-8C55-0165E7031CB9}" presName="Parent" presStyleLbl="revTx" presStyleIdx="1" presStyleCnt="2" custScaleX="143635" custScaleY="48955" custLinFactNeighborX="24051" custLinFactNeighborY="-6903">
        <dgm:presLayoutVars>
          <dgm:chMax val="1"/>
          <dgm:chPref val="1"/>
          <dgm:bulletEnabled val="1"/>
        </dgm:presLayoutVars>
      </dgm:prSet>
      <dgm:spPr/>
      <dgm:t>
        <a:bodyPr/>
        <a:lstStyle/>
        <a:p>
          <a:endParaRPr lang="es-EC"/>
        </a:p>
      </dgm:t>
    </dgm:pt>
  </dgm:ptLst>
  <dgm:cxnLst>
    <dgm:cxn modelId="{13D21B66-904A-4CCE-B339-4943EF6C61E0}" type="presOf" srcId="{2C80C597-233E-4D44-8C55-0165E7031CB9}" destId="{DACFC8C1-2FA9-4A8B-8E14-E438A355CA6B}" srcOrd="0" destOrd="0" presId="urn:microsoft.com/office/officeart/2008/layout/IncreasingCircleProcess"/>
    <dgm:cxn modelId="{FA07F44F-1931-43D2-8E45-130B47111B47}" type="presOf" srcId="{C6E98494-9998-4D1C-BE2A-7392FAF0ABFF}" destId="{3B5050C2-4C69-4749-9975-99327295B164}" srcOrd="0" destOrd="3" presId="urn:microsoft.com/office/officeart/2008/layout/IncreasingCircleProcess"/>
    <dgm:cxn modelId="{5A002A9C-390D-49AB-A3D7-DF21C09CE7E2}" srcId="{2C80C597-233E-4D44-8C55-0165E7031CB9}" destId="{18F6A301-0A96-4A6F-9797-F32F5C2DDD69}" srcOrd="0" destOrd="0" parTransId="{D210E3EB-AAEB-449E-8CBA-5E012F172EE8}" sibTransId="{D2919F7F-03F2-4CB9-878D-C7F0D8730BB7}"/>
    <dgm:cxn modelId="{143DCAA5-BCE9-4D04-BFEC-F136D71B207B}" type="presOf" srcId="{F65E36AE-B054-4B0A-8E76-C9A02E52E66A}" destId="{210BB0AC-26AB-49E4-BDC5-9D33DF0D6C1D}" srcOrd="0" destOrd="0" presId="urn:microsoft.com/office/officeart/2008/layout/IncreasingCircleProcess"/>
    <dgm:cxn modelId="{F141F60E-31B2-4B40-9432-CD505B7D5977}" srcId="{18F6A301-0A96-4A6F-9797-F32F5C2DDD69}" destId="{C6E98494-9998-4D1C-BE2A-7392FAF0ABFF}" srcOrd="2" destOrd="0" parTransId="{DDD39EDA-2437-4EE7-AEA0-903219191915}" sibTransId="{1A183217-9C5E-4849-B770-376C14E72FC2}"/>
    <dgm:cxn modelId="{26991A17-F980-4287-B83C-543E8A2B865C}" srcId="{18F6A301-0A96-4A6F-9797-F32F5C2DDD69}" destId="{BA94D129-37CB-4B0E-A3F9-28A0ABB3731A}" srcOrd="0" destOrd="0" parTransId="{0CD1D742-81D3-43B9-8C1A-1DD0D59E145B}" sibTransId="{CAD62F9E-4990-4805-AF40-939E133CDFFE}"/>
    <dgm:cxn modelId="{A2958ACD-9EDF-4391-964B-56C22A9F2656}" type="presOf" srcId="{B64EB091-5A06-43EB-9932-20579ADC64F8}" destId="{3B5050C2-4C69-4749-9975-99327295B164}" srcOrd="0" destOrd="2" presId="urn:microsoft.com/office/officeart/2008/layout/IncreasingCircleProcess"/>
    <dgm:cxn modelId="{EEBED546-3537-4226-9294-585972807325}" srcId="{F65E36AE-B054-4B0A-8E76-C9A02E52E66A}" destId="{2C80C597-233E-4D44-8C55-0165E7031CB9}" srcOrd="0" destOrd="0" parTransId="{652596B3-8695-489F-A629-9D2856CE0E07}" sibTransId="{32AB44DC-3DFE-4C4B-8937-4D3A32DDA681}"/>
    <dgm:cxn modelId="{932A9726-2CBA-4117-AD43-8EF3A8284657}" type="presOf" srcId="{BA94D129-37CB-4B0E-A3F9-28A0ABB3731A}" destId="{3B5050C2-4C69-4749-9975-99327295B164}" srcOrd="0" destOrd="1" presId="urn:microsoft.com/office/officeart/2008/layout/IncreasingCircleProcess"/>
    <dgm:cxn modelId="{95F39649-2D4B-4D7B-94D7-18116E7D56DF}" srcId="{18F6A301-0A96-4A6F-9797-F32F5C2DDD69}" destId="{B64EB091-5A06-43EB-9932-20579ADC64F8}" srcOrd="1" destOrd="0" parTransId="{AEE9668A-CA3F-4443-BCA0-FBE16162BB1B}" sibTransId="{5BAF106F-533E-416D-BF5E-3CBBE512F7F1}"/>
    <dgm:cxn modelId="{37185988-70D9-47B7-934E-E24557043539}" type="presOf" srcId="{18F6A301-0A96-4A6F-9797-F32F5C2DDD69}" destId="{3B5050C2-4C69-4749-9975-99327295B164}" srcOrd="0" destOrd="0" presId="urn:microsoft.com/office/officeart/2008/layout/IncreasingCircleProcess"/>
    <dgm:cxn modelId="{E917843A-C9DF-4F63-B2DE-57A9725BC759}" type="presParOf" srcId="{210BB0AC-26AB-49E4-BDC5-9D33DF0D6C1D}" destId="{D54E0651-04A7-43EA-B0DD-ACB4D589EC2C}" srcOrd="0" destOrd="0" presId="urn:microsoft.com/office/officeart/2008/layout/IncreasingCircleProcess"/>
    <dgm:cxn modelId="{C7A4F3BA-4BAE-4628-A1CF-504F59CA441F}" type="presParOf" srcId="{D54E0651-04A7-43EA-B0DD-ACB4D589EC2C}" destId="{6A59E4D4-93DF-4108-B551-A55D3CBD26BE}" srcOrd="0" destOrd="0" presId="urn:microsoft.com/office/officeart/2008/layout/IncreasingCircleProcess"/>
    <dgm:cxn modelId="{0944FF44-9F3F-4D7C-AA39-7EF516F29584}" type="presParOf" srcId="{D54E0651-04A7-43EA-B0DD-ACB4D589EC2C}" destId="{B52010ED-D1DC-421F-8110-B9E8CDA2620D}" srcOrd="1" destOrd="0" presId="urn:microsoft.com/office/officeart/2008/layout/IncreasingCircleProcess"/>
    <dgm:cxn modelId="{31760FD1-2263-43EF-9DFA-6D5988F21FBA}" type="presParOf" srcId="{D54E0651-04A7-43EA-B0DD-ACB4D589EC2C}" destId="{3B5050C2-4C69-4749-9975-99327295B164}" srcOrd="2" destOrd="0" presId="urn:microsoft.com/office/officeart/2008/layout/IncreasingCircleProcess"/>
    <dgm:cxn modelId="{798B4DCA-6FF3-4C9E-BD78-9F08B8FC04D3}" type="presParOf" srcId="{D54E0651-04A7-43EA-B0DD-ACB4D589EC2C}" destId="{DACFC8C1-2FA9-4A8B-8E14-E438A355CA6B}" srcOrd="3" destOrd="0" presId="urn:microsoft.com/office/officeart/2008/layout/Increasing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C8B285-D7D0-4688-AB9B-A66732D1CC9A}" type="doc">
      <dgm:prSet loTypeId="urn:microsoft.com/office/officeart/2008/layout/SquareAccentList" loCatId="list" qsTypeId="urn:microsoft.com/office/officeart/2005/8/quickstyle/simple1" qsCatId="simple" csTypeId="urn:microsoft.com/office/officeart/2005/8/colors/accent0_1" csCatId="mainScheme" phldr="1"/>
      <dgm:spPr/>
      <dgm:t>
        <a:bodyPr/>
        <a:lstStyle/>
        <a:p>
          <a:endParaRPr lang="es-EC"/>
        </a:p>
      </dgm:t>
    </dgm:pt>
    <dgm:pt modelId="{D2A97A9D-1BAB-4082-977D-3BD6E6B4F0EA}">
      <dgm:prSet phldrT="[Texto]" custT="1"/>
      <dgm:spPr/>
      <dgm:t>
        <a:bodyPr/>
        <a:lstStyle/>
        <a:p>
          <a:r>
            <a:rPr lang="es-EC" sz="4000" dirty="0" smtClean="0"/>
            <a:t>CLIENTES</a:t>
          </a:r>
          <a:endParaRPr lang="es-EC" sz="4000" dirty="0"/>
        </a:p>
      </dgm:t>
    </dgm:pt>
    <dgm:pt modelId="{74005DC8-A13C-4E34-B2F7-4E704F6C97EA}" type="parTrans" cxnId="{B47CF14B-FE3D-4044-901D-F24B1499DC05}">
      <dgm:prSet/>
      <dgm:spPr/>
      <dgm:t>
        <a:bodyPr/>
        <a:lstStyle/>
        <a:p>
          <a:endParaRPr lang="es-EC"/>
        </a:p>
      </dgm:t>
    </dgm:pt>
    <dgm:pt modelId="{BA4E7DFF-E5AD-468A-80B7-4CB6E9DA730A}" type="sibTrans" cxnId="{B47CF14B-FE3D-4044-901D-F24B1499DC05}">
      <dgm:prSet/>
      <dgm:spPr/>
      <dgm:t>
        <a:bodyPr/>
        <a:lstStyle/>
        <a:p>
          <a:endParaRPr lang="es-EC"/>
        </a:p>
      </dgm:t>
    </dgm:pt>
    <dgm:pt modelId="{6E5FA3EB-1921-4ABB-851E-1C07F04C1F3A}" type="pres">
      <dgm:prSet presAssocID="{1CC8B285-D7D0-4688-AB9B-A66732D1CC9A}" presName="layout" presStyleCnt="0">
        <dgm:presLayoutVars>
          <dgm:chMax/>
          <dgm:chPref/>
          <dgm:dir/>
          <dgm:resizeHandles/>
        </dgm:presLayoutVars>
      </dgm:prSet>
      <dgm:spPr/>
      <dgm:t>
        <a:bodyPr/>
        <a:lstStyle/>
        <a:p>
          <a:endParaRPr lang="es-EC"/>
        </a:p>
      </dgm:t>
    </dgm:pt>
    <dgm:pt modelId="{4F8036CA-A5AC-4A02-A315-A80157650591}" type="pres">
      <dgm:prSet presAssocID="{D2A97A9D-1BAB-4082-977D-3BD6E6B4F0EA}" presName="root" presStyleCnt="0">
        <dgm:presLayoutVars>
          <dgm:chMax/>
          <dgm:chPref/>
        </dgm:presLayoutVars>
      </dgm:prSet>
      <dgm:spPr/>
      <dgm:t>
        <a:bodyPr/>
        <a:lstStyle/>
        <a:p>
          <a:endParaRPr lang="es-EC"/>
        </a:p>
      </dgm:t>
    </dgm:pt>
    <dgm:pt modelId="{A51B6221-1CB7-45E3-B77D-9E5A2EC386EB}" type="pres">
      <dgm:prSet presAssocID="{D2A97A9D-1BAB-4082-977D-3BD6E6B4F0EA}" presName="rootComposite" presStyleCnt="0">
        <dgm:presLayoutVars/>
      </dgm:prSet>
      <dgm:spPr/>
      <dgm:t>
        <a:bodyPr/>
        <a:lstStyle/>
        <a:p>
          <a:endParaRPr lang="es-EC"/>
        </a:p>
      </dgm:t>
    </dgm:pt>
    <dgm:pt modelId="{6F807D0F-43EB-46EC-8909-4D2CB7F8C628}" type="pres">
      <dgm:prSet presAssocID="{D2A97A9D-1BAB-4082-977D-3BD6E6B4F0EA}" presName="ParentAccent" presStyleLbl="alignNode1" presStyleIdx="0" presStyleCnt="1"/>
      <dgm:spPr/>
      <dgm:t>
        <a:bodyPr/>
        <a:lstStyle/>
        <a:p>
          <a:endParaRPr lang="es-EC"/>
        </a:p>
      </dgm:t>
    </dgm:pt>
    <dgm:pt modelId="{0BE7569C-F5AC-47CC-8136-9626B420FD50}" type="pres">
      <dgm:prSet presAssocID="{D2A97A9D-1BAB-4082-977D-3BD6E6B4F0EA}" presName="ParentSmallAccent" presStyleLbl="fgAcc1" presStyleIdx="0" presStyleCnt="1"/>
      <dgm:spPr/>
      <dgm:t>
        <a:bodyPr/>
        <a:lstStyle/>
        <a:p>
          <a:endParaRPr lang="es-EC"/>
        </a:p>
      </dgm:t>
    </dgm:pt>
    <dgm:pt modelId="{3DA8D3C1-7EA4-439E-9DCA-845EECDD94C4}" type="pres">
      <dgm:prSet presAssocID="{D2A97A9D-1BAB-4082-977D-3BD6E6B4F0EA}" presName="Parent" presStyleLbl="revTx" presStyleIdx="0" presStyleCnt="1">
        <dgm:presLayoutVars>
          <dgm:chMax/>
          <dgm:chPref val="4"/>
          <dgm:bulletEnabled val="1"/>
        </dgm:presLayoutVars>
      </dgm:prSet>
      <dgm:spPr/>
      <dgm:t>
        <a:bodyPr/>
        <a:lstStyle/>
        <a:p>
          <a:endParaRPr lang="es-EC"/>
        </a:p>
      </dgm:t>
    </dgm:pt>
    <dgm:pt modelId="{11C32EB2-AF25-4BF3-B1CD-3312D0F8B778}" type="pres">
      <dgm:prSet presAssocID="{D2A97A9D-1BAB-4082-977D-3BD6E6B4F0EA}" presName="childShape" presStyleCnt="0">
        <dgm:presLayoutVars>
          <dgm:chMax val="0"/>
          <dgm:chPref val="0"/>
        </dgm:presLayoutVars>
      </dgm:prSet>
      <dgm:spPr/>
      <dgm:t>
        <a:bodyPr/>
        <a:lstStyle/>
        <a:p>
          <a:endParaRPr lang="es-EC"/>
        </a:p>
      </dgm:t>
    </dgm:pt>
  </dgm:ptLst>
  <dgm:cxnLst>
    <dgm:cxn modelId="{1948C304-01DF-4373-9611-32E8136299BC}" type="presOf" srcId="{D2A97A9D-1BAB-4082-977D-3BD6E6B4F0EA}" destId="{3DA8D3C1-7EA4-439E-9DCA-845EECDD94C4}" srcOrd="0" destOrd="0" presId="urn:microsoft.com/office/officeart/2008/layout/SquareAccentList"/>
    <dgm:cxn modelId="{60521ACE-D5F6-4B8F-83B0-2E20E625D605}" type="presOf" srcId="{1CC8B285-D7D0-4688-AB9B-A66732D1CC9A}" destId="{6E5FA3EB-1921-4ABB-851E-1C07F04C1F3A}" srcOrd="0" destOrd="0" presId="urn:microsoft.com/office/officeart/2008/layout/SquareAccentList"/>
    <dgm:cxn modelId="{B47CF14B-FE3D-4044-901D-F24B1499DC05}" srcId="{1CC8B285-D7D0-4688-AB9B-A66732D1CC9A}" destId="{D2A97A9D-1BAB-4082-977D-3BD6E6B4F0EA}" srcOrd="0" destOrd="0" parTransId="{74005DC8-A13C-4E34-B2F7-4E704F6C97EA}" sibTransId="{BA4E7DFF-E5AD-468A-80B7-4CB6E9DA730A}"/>
    <dgm:cxn modelId="{295B17E7-4B16-4EB3-8B83-782B0382D27C}" type="presParOf" srcId="{6E5FA3EB-1921-4ABB-851E-1C07F04C1F3A}" destId="{4F8036CA-A5AC-4A02-A315-A80157650591}" srcOrd="0" destOrd="0" presId="urn:microsoft.com/office/officeart/2008/layout/SquareAccentList"/>
    <dgm:cxn modelId="{38C28984-C890-4B82-A867-157FB6DFC45E}" type="presParOf" srcId="{4F8036CA-A5AC-4A02-A315-A80157650591}" destId="{A51B6221-1CB7-45E3-B77D-9E5A2EC386EB}" srcOrd="0" destOrd="0" presId="urn:microsoft.com/office/officeart/2008/layout/SquareAccentList"/>
    <dgm:cxn modelId="{838554CC-86A8-4B10-A28D-9F5982ADE305}" type="presParOf" srcId="{A51B6221-1CB7-45E3-B77D-9E5A2EC386EB}" destId="{6F807D0F-43EB-46EC-8909-4D2CB7F8C628}" srcOrd="0" destOrd="0" presId="urn:microsoft.com/office/officeart/2008/layout/SquareAccentList"/>
    <dgm:cxn modelId="{F91349E5-E40A-4D9D-99A8-0BA38E858A91}" type="presParOf" srcId="{A51B6221-1CB7-45E3-B77D-9E5A2EC386EB}" destId="{0BE7569C-F5AC-47CC-8136-9626B420FD50}" srcOrd="1" destOrd="0" presId="urn:microsoft.com/office/officeart/2008/layout/SquareAccentList"/>
    <dgm:cxn modelId="{CBE8E09B-F8D7-41A0-81E1-9EF583981073}" type="presParOf" srcId="{A51B6221-1CB7-45E3-B77D-9E5A2EC386EB}" destId="{3DA8D3C1-7EA4-439E-9DCA-845EECDD94C4}" srcOrd="2" destOrd="0" presId="urn:microsoft.com/office/officeart/2008/layout/SquareAccentList"/>
    <dgm:cxn modelId="{C3CF5129-421B-4B16-86B9-780476346BEA}" type="presParOf" srcId="{4F8036CA-A5AC-4A02-A315-A80157650591}" destId="{11C32EB2-AF25-4BF3-B1CD-3312D0F8B778}"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C8B285-D7D0-4688-AB9B-A66732D1CC9A}" type="doc">
      <dgm:prSet loTypeId="urn:microsoft.com/office/officeart/2008/layout/SquareAccentList" loCatId="list" qsTypeId="urn:microsoft.com/office/officeart/2005/8/quickstyle/simple1" qsCatId="simple" csTypeId="urn:microsoft.com/office/officeart/2005/8/colors/accent3_4" csCatId="accent3" phldr="1"/>
      <dgm:spPr/>
      <dgm:t>
        <a:bodyPr/>
        <a:lstStyle/>
        <a:p>
          <a:endParaRPr lang="es-EC"/>
        </a:p>
      </dgm:t>
    </dgm:pt>
    <dgm:pt modelId="{73D964FE-2479-42E4-9F01-AE09891D9C2F}">
      <dgm:prSet phldrT="[Texto]" custT="1"/>
      <dgm:spPr/>
      <dgm:t>
        <a:bodyPr/>
        <a:lstStyle/>
        <a:p>
          <a:r>
            <a:rPr lang="es-EC" sz="3300" dirty="0" smtClean="0"/>
            <a:t>COMPETENCIA</a:t>
          </a:r>
          <a:endParaRPr lang="es-EC" sz="3300" dirty="0"/>
        </a:p>
      </dgm:t>
    </dgm:pt>
    <dgm:pt modelId="{CE4F309F-6DC6-42B4-8F3E-68CB5397181E}" type="parTrans" cxnId="{B05B41C6-362F-4F0F-877D-45518B8A077F}">
      <dgm:prSet/>
      <dgm:spPr/>
      <dgm:t>
        <a:bodyPr/>
        <a:lstStyle/>
        <a:p>
          <a:endParaRPr lang="es-EC"/>
        </a:p>
      </dgm:t>
    </dgm:pt>
    <dgm:pt modelId="{4E4F64B3-44D0-4EBA-AD7F-003931307816}" type="sibTrans" cxnId="{B05B41C6-362F-4F0F-877D-45518B8A077F}">
      <dgm:prSet/>
      <dgm:spPr/>
      <dgm:t>
        <a:bodyPr/>
        <a:lstStyle/>
        <a:p>
          <a:endParaRPr lang="es-EC"/>
        </a:p>
      </dgm:t>
    </dgm:pt>
    <dgm:pt modelId="{3CDEF8FD-8E0D-4F71-B4FB-D3DAD2BFCF59}">
      <dgm:prSet phldrT="[Texto]"/>
      <dgm:spPr/>
      <dgm:t>
        <a:bodyPr/>
        <a:lstStyle/>
        <a:p>
          <a:r>
            <a:rPr lang="es-EC" dirty="0" smtClean="0">
              <a:latin typeface="Times" panose="02020603050405020304" pitchFamily="18" charset="0"/>
              <a:cs typeface="Times" panose="02020603050405020304" pitchFamily="18" charset="0"/>
            </a:rPr>
            <a:t>Fájate S.A</a:t>
          </a:r>
          <a:endParaRPr lang="es-EC" dirty="0">
            <a:latin typeface="Times" panose="02020603050405020304" pitchFamily="18" charset="0"/>
            <a:cs typeface="Times" panose="02020603050405020304" pitchFamily="18" charset="0"/>
          </a:endParaRPr>
        </a:p>
      </dgm:t>
    </dgm:pt>
    <dgm:pt modelId="{84F44513-A471-4E01-929D-F060E68E2EB5}" type="parTrans" cxnId="{B8411E22-F243-4C1B-A968-D129B60A7084}">
      <dgm:prSet/>
      <dgm:spPr/>
      <dgm:t>
        <a:bodyPr/>
        <a:lstStyle/>
        <a:p>
          <a:endParaRPr lang="es-EC"/>
        </a:p>
      </dgm:t>
    </dgm:pt>
    <dgm:pt modelId="{B7C0FFA8-3E9A-4ABF-A12E-5AD82868942D}" type="sibTrans" cxnId="{B8411E22-F243-4C1B-A968-D129B60A7084}">
      <dgm:prSet/>
      <dgm:spPr/>
      <dgm:t>
        <a:bodyPr/>
        <a:lstStyle/>
        <a:p>
          <a:endParaRPr lang="es-EC"/>
        </a:p>
      </dgm:t>
    </dgm:pt>
    <dgm:pt modelId="{C5DA3BAC-8C21-4D48-A2A0-19CEB68E9A1F}">
      <dgm:prSet phldrT="[Texto]"/>
      <dgm:spPr/>
      <dgm:t>
        <a:bodyPr/>
        <a:lstStyle/>
        <a:p>
          <a:r>
            <a:rPr lang="es-EC" dirty="0" smtClean="0">
              <a:latin typeface="Times" panose="02020603050405020304" pitchFamily="18" charset="0"/>
              <a:cs typeface="Times" panose="02020603050405020304" pitchFamily="18" charset="0"/>
            </a:rPr>
            <a:t>TV Ventas</a:t>
          </a:r>
          <a:endParaRPr lang="es-EC" dirty="0">
            <a:latin typeface="Times" panose="02020603050405020304" pitchFamily="18" charset="0"/>
            <a:cs typeface="Times" panose="02020603050405020304" pitchFamily="18" charset="0"/>
          </a:endParaRPr>
        </a:p>
      </dgm:t>
    </dgm:pt>
    <dgm:pt modelId="{DEA6803A-B3E5-4A89-B09F-6809686C1886}" type="parTrans" cxnId="{B65A57E8-AB7A-497C-B102-A3FC86CB4DC4}">
      <dgm:prSet/>
      <dgm:spPr/>
      <dgm:t>
        <a:bodyPr/>
        <a:lstStyle/>
        <a:p>
          <a:endParaRPr lang="es-EC"/>
        </a:p>
      </dgm:t>
    </dgm:pt>
    <dgm:pt modelId="{5ECFB24F-1574-4A63-81D9-39469B8622B5}" type="sibTrans" cxnId="{B65A57E8-AB7A-497C-B102-A3FC86CB4DC4}">
      <dgm:prSet/>
      <dgm:spPr/>
      <dgm:t>
        <a:bodyPr/>
        <a:lstStyle/>
        <a:p>
          <a:endParaRPr lang="es-EC"/>
        </a:p>
      </dgm:t>
    </dgm:pt>
    <dgm:pt modelId="{14F2B665-BDBE-428E-870A-25312D2508BA}">
      <dgm:prSet phldrT="[Texto]"/>
      <dgm:spPr/>
      <dgm:t>
        <a:bodyPr/>
        <a:lstStyle/>
        <a:p>
          <a:r>
            <a:rPr lang="es-EC" dirty="0" err="1" smtClean="0">
              <a:latin typeface="Times" panose="02020603050405020304" pitchFamily="18" charset="0"/>
              <a:cs typeface="Times" panose="02020603050405020304" pitchFamily="18" charset="0"/>
            </a:rPr>
            <a:t>Natures</a:t>
          </a:r>
          <a:r>
            <a:rPr lang="es-EC" dirty="0" smtClean="0">
              <a:latin typeface="Times" panose="02020603050405020304" pitchFamily="18" charset="0"/>
              <a:cs typeface="Times" panose="02020603050405020304" pitchFamily="18" charset="0"/>
            </a:rPr>
            <a:t> Garden</a:t>
          </a:r>
          <a:endParaRPr lang="es-EC" dirty="0">
            <a:latin typeface="Times" panose="02020603050405020304" pitchFamily="18" charset="0"/>
            <a:cs typeface="Times" panose="02020603050405020304" pitchFamily="18" charset="0"/>
          </a:endParaRPr>
        </a:p>
      </dgm:t>
    </dgm:pt>
    <dgm:pt modelId="{8064D9E8-1325-4B8C-A2A7-9623A2F429C1}" type="parTrans" cxnId="{8731357F-CF36-4C4B-99A0-31FC17625485}">
      <dgm:prSet/>
      <dgm:spPr/>
      <dgm:t>
        <a:bodyPr/>
        <a:lstStyle/>
        <a:p>
          <a:endParaRPr lang="es-EC"/>
        </a:p>
      </dgm:t>
    </dgm:pt>
    <dgm:pt modelId="{B979A1C5-BA86-4ECC-90B7-55C8F854AEDD}" type="sibTrans" cxnId="{8731357F-CF36-4C4B-99A0-31FC17625485}">
      <dgm:prSet/>
      <dgm:spPr/>
      <dgm:t>
        <a:bodyPr/>
        <a:lstStyle/>
        <a:p>
          <a:endParaRPr lang="es-EC"/>
        </a:p>
      </dgm:t>
    </dgm:pt>
    <dgm:pt modelId="{6E5FA3EB-1921-4ABB-851E-1C07F04C1F3A}" type="pres">
      <dgm:prSet presAssocID="{1CC8B285-D7D0-4688-AB9B-A66732D1CC9A}" presName="layout" presStyleCnt="0">
        <dgm:presLayoutVars>
          <dgm:chMax/>
          <dgm:chPref/>
          <dgm:dir/>
          <dgm:resizeHandles/>
        </dgm:presLayoutVars>
      </dgm:prSet>
      <dgm:spPr/>
      <dgm:t>
        <a:bodyPr/>
        <a:lstStyle/>
        <a:p>
          <a:endParaRPr lang="es-EC"/>
        </a:p>
      </dgm:t>
    </dgm:pt>
    <dgm:pt modelId="{C69FE962-A6E2-4287-8406-99A20044492B}" type="pres">
      <dgm:prSet presAssocID="{73D964FE-2479-42E4-9F01-AE09891D9C2F}" presName="root" presStyleCnt="0">
        <dgm:presLayoutVars>
          <dgm:chMax/>
          <dgm:chPref/>
        </dgm:presLayoutVars>
      </dgm:prSet>
      <dgm:spPr/>
    </dgm:pt>
    <dgm:pt modelId="{565FE2FC-C417-45F6-87F2-B83BDEB3635A}" type="pres">
      <dgm:prSet presAssocID="{73D964FE-2479-42E4-9F01-AE09891D9C2F}" presName="rootComposite" presStyleCnt="0">
        <dgm:presLayoutVars/>
      </dgm:prSet>
      <dgm:spPr/>
    </dgm:pt>
    <dgm:pt modelId="{640F72BF-74A6-4991-A066-06FE67F38125}" type="pres">
      <dgm:prSet presAssocID="{73D964FE-2479-42E4-9F01-AE09891D9C2F}" presName="ParentAccent" presStyleLbl="alignNode1" presStyleIdx="0" presStyleCnt="1"/>
      <dgm:spPr/>
    </dgm:pt>
    <dgm:pt modelId="{0C276A5A-4912-4B5B-9C5E-EEB44C03D50B}" type="pres">
      <dgm:prSet presAssocID="{73D964FE-2479-42E4-9F01-AE09891D9C2F}" presName="ParentSmallAccent" presStyleLbl="fgAcc1" presStyleIdx="0" presStyleCnt="1"/>
      <dgm:spPr/>
    </dgm:pt>
    <dgm:pt modelId="{FE0074B2-B2EB-4D48-8723-C3AC910114B7}" type="pres">
      <dgm:prSet presAssocID="{73D964FE-2479-42E4-9F01-AE09891D9C2F}" presName="Parent" presStyleLbl="revTx" presStyleIdx="0" presStyleCnt="4">
        <dgm:presLayoutVars>
          <dgm:chMax/>
          <dgm:chPref val="4"/>
          <dgm:bulletEnabled val="1"/>
        </dgm:presLayoutVars>
      </dgm:prSet>
      <dgm:spPr/>
      <dgm:t>
        <a:bodyPr/>
        <a:lstStyle/>
        <a:p>
          <a:endParaRPr lang="es-EC"/>
        </a:p>
      </dgm:t>
    </dgm:pt>
    <dgm:pt modelId="{0F9CC836-59B2-42B3-BDE0-A6550831BB22}" type="pres">
      <dgm:prSet presAssocID="{73D964FE-2479-42E4-9F01-AE09891D9C2F}" presName="childShape" presStyleCnt="0">
        <dgm:presLayoutVars>
          <dgm:chMax val="0"/>
          <dgm:chPref val="0"/>
        </dgm:presLayoutVars>
      </dgm:prSet>
      <dgm:spPr/>
    </dgm:pt>
    <dgm:pt modelId="{4BA49C0D-AFD1-42AC-92BB-160DE2FC0444}" type="pres">
      <dgm:prSet presAssocID="{3CDEF8FD-8E0D-4F71-B4FB-D3DAD2BFCF59}" presName="childComposite" presStyleCnt="0">
        <dgm:presLayoutVars>
          <dgm:chMax val="0"/>
          <dgm:chPref val="0"/>
        </dgm:presLayoutVars>
      </dgm:prSet>
      <dgm:spPr/>
    </dgm:pt>
    <dgm:pt modelId="{78DD1962-9686-448C-8394-B4248C6328C5}" type="pres">
      <dgm:prSet presAssocID="{3CDEF8FD-8E0D-4F71-B4FB-D3DAD2BFCF59}" presName="ChildAccent" presStyleLbl="solidFgAcc1" presStyleIdx="0" presStyleCnt="3"/>
      <dgm:spPr/>
    </dgm:pt>
    <dgm:pt modelId="{B2D02802-FF8B-49F2-888B-27286376F084}" type="pres">
      <dgm:prSet presAssocID="{3CDEF8FD-8E0D-4F71-B4FB-D3DAD2BFCF59}" presName="Child" presStyleLbl="revTx" presStyleIdx="1" presStyleCnt="4">
        <dgm:presLayoutVars>
          <dgm:chMax val="0"/>
          <dgm:chPref val="0"/>
          <dgm:bulletEnabled val="1"/>
        </dgm:presLayoutVars>
      </dgm:prSet>
      <dgm:spPr/>
      <dgm:t>
        <a:bodyPr/>
        <a:lstStyle/>
        <a:p>
          <a:endParaRPr lang="es-EC"/>
        </a:p>
      </dgm:t>
    </dgm:pt>
    <dgm:pt modelId="{6107D5E6-20FF-45F5-A8A5-CD0867D611AF}" type="pres">
      <dgm:prSet presAssocID="{C5DA3BAC-8C21-4D48-A2A0-19CEB68E9A1F}" presName="childComposite" presStyleCnt="0">
        <dgm:presLayoutVars>
          <dgm:chMax val="0"/>
          <dgm:chPref val="0"/>
        </dgm:presLayoutVars>
      </dgm:prSet>
      <dgm:spPr/>
    </dgm:pt>
    <dgm:pt modelId="{F1AC61D5-FC32-4A95-9DD3-43BECC747E2D}" type="pres">
      <dgm:prSet presAssocID="{C5DA3BAC-8C21-4D48-A2A0-19CEB68E9A1F}" presName="ChildAccent" presStyleLbl="solidFgAcc1" presStyleIdx="1" presStyleCnt="3"/>
      <dgm:spPr/>
    </dgm:pt>
    <dgm:pt modelId="{1514468F-8922-4F89-8571-A7A687D1B08D}" type="pres">
      <dgm:prSet presAssocID="{C5DA3BAC-8C21-4D48-A2A0-19CEB68E9A1F}" presName="Child" presStyleLbl="revTx" presStyleIdx="2" presStyleCnt="4">
        <dgm:presLayoutVars>
          <dgm:chMax val="0"/>
          <dgm:chPref val="0"/>
          <dgm:bulletEnabled val="1"/>
        </dgm:presLayoutVars>
      </dgm:prSet>
      <dgm:spPr/>
      <dgm:t>
        <a:bodyPr/>
        <a:lstStyle/>
        <a:p>
          <a:endParaRPr lang="es-EC"/>
        </a:p>
      </dgm:t>
    </dgm:pt>
    <dgm:pt modelId="{AA6457A8-854D-43E6-B837-EE47C6D0D86F}" type="pres">
      <dgm:prSet presAssocID="{14F2B665-BDBE-428E-870A-25312D2508BA}" presName="childComposite" presStyleCnt="0">
        <dgm:presLayoutVars>
          <dgm:chMax val="0"/>
          <dgm:chPref val="0"/>
        </dgm:presLayoutVars>
      </dgm:prSet>
      <dgm:spPr/>
    </dgm:pt>
    <dgm:pt modelId="{9E8F01DF-C904-40CB-89DA-619BAC8F8F8F}" type="pres">
      <dgm:prSet presAssocID="{14F2B665-BDBE-428E-870A-25312D2508BA}" presName="ChildAccent" presStyleLbl="solidFgAcc1" presStyleIdx="2" presStyleCnt="3"/>
      <dgm:spPr/>
    </dgm:pt>
    <dgm:pt modelId="{93D45DF8-E714-4071-BEF8-7092A8F1DF04}" type="pres">
      <dgm:prSet presAssocID="{14F2B665-BDBE-428E-870A-25312D2508BA}" presName="Child" presStyleLbl="revTx" presStyleIdx="3" presStyleCnt="4">
        <dgm:presLayoutVars>
          <dgm:chMax val="0"/>
          <dgm:chPref val="0"/>
          <dgm:bulletEnabled val="1"/>
        </dgm:presLayoutVars>
      </dgm:prSet>
      <dgm:spPr/>
      <dgm:t>
        <a:bodyPr/>
        <a:lstStyle/>
        <a:p>
          <a:endParaRPr lang="es-EC"/>
        </a:p>
      </dgm:t>
    </dgm:pt>
  </dgm:ptLst>
  <dgm:cxnLst>
    <dgm:cxn modelId="{A9EF4DFB-39B9-45C0-A0A5-3EF9486708BB}" type="presOf" srcId="{3CDEF8FD-8E0D-4F71-B4FB-D3DAD2BFCF59}" destId="{B2D02802-FF8B-49F2-888B-27286376F084}" srcOrd="0" destOrd="0" presId="urn:microsoft.com/office/officeart/2008/layout/SquareAccentList"/>
    <dgm:cxn modelId="{B3896035-D177-4729-B664-73570C91497D}" type="presOf" srcId="{73D964FE-2479-42E4-9F01-AE09891D9C2F}" destId="{FE0074B2-B2EB-4D48-8723-C3AC910114B7}" srcOrd="0" destOrd="0" presId="urn:microsoft.com/office/officeart/2008/layout/SquareAccentList"/>
    <dgm:cxn modelId="{B8411E22-F243-4C1B-A968-D129B60A7084}" srcId="{73D964FE-2479-42E4-9F01-AE09891D9C2F}" destId="{3CDEF8FD-8E0D-4F71-B4FB-D3DAD2BFCF59}" srcOrd="0" destOrd="0" parTransId="{84F44513-A471-4E01-929D-F060E68E2EB5}" sibTransId="{B7C0FFA8-3E9A-4ABF-A12E-5AD82868942D}"/>
    <dgm:cxn modelId="{B05B41C6-362F-4F0F-877D-45518B8A077F}" srcId="{1CC8B285-D7D0-4688-AB9B-A66732D1CC9A}" destId="{73D964FE-2479-42E4-9F01-AE09891D9C2F}" srcOrd="0" destOrd="0" parTransId="{CE4F309F-6DC6-42B4-8F3E-68CB5397181E}" sibTransId="{4E4F64B3-44D0-4EBA-AD7F-003931307816}"/>
    <dgm:cxn modelId="{B65A57E8-AB7A-497C-B102-A3FC86CB4DC4}" srcId="{73D964FE-2479-42E4-9F01-AE09891D9C2F}" destId="{C5DA3BAC-8C21-4D48-A2A0-19CEB68E9A1F}" srcOrd="1" destOrd="0" parTransId="{DEA6803A-B3E5-4A89-B09F-6809686C1886}" sibTransId="{5ECFB24F-1574-4A63-81D9-39469B8622B5}"/>
    <dgm:cxn modelId="{361BCE01-1E8E-45AA-9EB6-F8C89E1B8395}" type="presOf" srcId="{1CC8B285-D7D0-4688-AB9B-A66732D1CC9A}" destId="{6E5FA3EB-1921-4ABB-851E-1C07F04C1F3A}" srcOrd="0" destOrd="0" presId="urn:microsoft.com/office/officeart/2008/layout/SquareAccentList"/>
    <dgm:cxn modelId="{F5B4B07E-3DF6-4E3D-BDD9-A8F3743A4089}" type="presOf" srcId="{C5DA3BAC-8C21-4D48-A2A0-19CEB68E9A1F}" destId="{1514468F-8922-4F89-8571-A7A687D1B08D}" srcOrd="0" destOrd="0" presId="urn:microsoft.com/office/officeart/2008/layout/SquareAccentList"/>
    <dgm:cxn modelId="{B3CBD12E-2AEF-48F7-8AFB-F17584980574}" type="presOf" srcId="{14F2B665-BDBE-428E-870A-25312D2508BA}" destId="{93D45DF8-E714-4071-BEF8-7092A8F1DF04}" srcOrd="0" destOrd="0" presId="urn:microsoft.com/office/officeart/2008/layout/SquareAccentList"/>
    <dgm:cxn modelId="{8731357F-CF36-4C4B-99A0-31FC17625485}" srcId="{73D964FE-2479-42E4-9F01-AE09891D9C2F}" destId="{14F2B665-BDBE-428E-870A-25312D2508BA}" srcOrd="2" destOrd="0" parTransId="{8064D9E8-1325-4B8C-A2A7-9623A2F429C1}" sibTransId="{B979A1C5-BA86-4ECC-90B7-55C8F854AEDD}"/>
    <dgm:cxn modelId="{15A7C37D-1FA3-4955-B8EF-437543A820A8}" type="presParOf" srcId="{6E5FA3EB-1921-4ABB-851E-1C07F04C1F3A}" destId="{C69FE962-A6E2-4287-8406-99A20044492B}" srcOrd="0" destOrd="0" presId="urn:microsoft.com/office/officeart/2008/layout/SquareAccentList"/>
    <dgm:cxn modelId="{4CCAA0A1-0C6A-4218-8B05-7BB27649083E}" type="presParOf" srcId="{C69FE962-A6E2-4287-8406-99A20044492B}" destId="{565FE2FC-C417-45F6-87F2-B83BDEB3635A}" srcOrd="0" destOrd="0" presId="urn:microsoft.com/office/officeart/2008/layout/SquareAccentList"/>
    <dgm:cxn modelId="{BF5BD08C-2A36-4A91-B953-C9066BA60DAE}" type="presParOf" srcId="{565FE2FC-C417-45F6-87F2-B83BDEB3635A}" destId="{640F72BF-74A6-4991-A066-06FE67F38125}" srcOrd="0" destOrd="0" presId="urn:microsoft.com/office/officeart/2008/layout/SquareAccentList"/>
    <dgm:cxn modelId="{F711B828-8731-4C7D-ADA7-3A409BD37703}" type="presParOf" srcId="{565FE2FC-C417-45F6-87F2-B83BDEB3635A}" destId="{0C276A5A-4912-4B5B-9C5E-EEB44C03D50B}" srcOrd="1" destOrd="0" presId="urn:microsoft.com/office/officeart/2008/layout/SquareAccentList"/>
    <dgm:cxn modelId="{66259032-5D8C-4A5D-92E9-95FD6D8D0F4A}" type="presParOf" srcId="{565FE2FC-C417-45F6-87F2-B83BDEB3635A}" destId="{FE0074B2-B2EB-4D48-8723-C3AC910114B7}" srcOrd="2" destOrd="0" presId="urn:microsoft.com/office/officeart/2008/layout/SquareAccentList"/>
    <dgm:cxn modelId="{42E8A5EA-EC2B-4A27-A098-22EB2C1B437F}" type="presParOf" srcId="{C69FE962-A6E2-4287-8406-99A20044492B}" destId="{0F9CC836-59B2-42B3-BDE0-A6550831BB22}" srcOrd="1" destOrd="0" presId="urn:microsoft.com/office/officeart/2008/layout/SquareAccentList"/>
    <dgm:cxn modelId="{01B40115-329A-4AFC-8889-582CAACF38C0}" type="presParOf" srcId="{0F9CC836-59B2-42B3-BDE0-A6550831BB22}" destId="{4BA49C0D-AFD1-42AC-92BB-160DE2FC0444}" srcOrd="0" destOrd="0" presId="urn:microsoft.com/office/officeart/2008/layout/SquareAccentList"/>
    <dgm:cxn modelId="{FCC8B11D-D4D6-45E8-8BC4-CE4FE8CAD290}" type="presParOf" srcId="{4BA49C0D-AFD1-42AC-92BB-160DE2FC0444}" destId="{78DD1962-9686-448C-8394-B4248C6328C5}" srcOrd="0" destOrd="0" presId="urn:microsoft.com/office/officeart/2008/layout/SquareAccentList"/>
    <dgm:cxn modelId="{3F2D8E0C-FD57-40C7-92A0-5D545AF1CE8F}" type="presParOf" srcId="{4BA49C0D-AFD1-42AC-92BB-160DE2FC0444}" destId="{B2D02802-FF8B-49F2-888B-27286376F084}" srcOrd="1" destOrd="0" presId="urn:microsoft.com/office/officeart/2008/layout/SquareAccentList"/>
    <dgm:cxn modelId="{483EE326-3C5B-4B05-BA96-5AB0F9860BF6}" type="presParOf" srcId="{0F9CC836-59B2-42B3-BDE0-A6550831BB22}" destId="{6107D5E6-20FF-45F5-A8A5-CD0867D611AF}" srcOrd="1" destOrd="0" presId="urn:microsoft.com/office/officeart/2008/layout/SquareAccentList"/>
    <dgm:cxn modelId="{6BB60A49-48E6-48BD-A460-30A76CAED4D2}" type="presParOf" srcId="{6107D5E6-20FF-45F5-A8A5-CD0867D611AF}" destId="{F1AC61D5-FC32-4A95-9DD3-43BECC747E2D}" srcOrd="0" destOrd="0" presId="urn:microsoft.com/office/officeart/2008/layout/SquareAccentList"/>
    <dgm:cxn modelId="{9E448929-51EC-4538-B9F6-A0DCB58B4747}" type="presParOf" srcId="{6107D5E6-20FF-45F5-A8A5-CD0867D611AF}" destId="{1514468F-8922-4F89-8571-A7A687D1B08D}" srcOrd="1" destOrd="0" presId="urn:microsoft.com/office/officeart/2008/layout/SquareAccentList"/>
    <dgm:cxn modelId="{7F508849-A173-48B8-8D95-46DD73D265AE}" type="presParOf" srcId="{0F9CC836-59B2-42B3-BDE0-A6550831BB22}" destId="{AA6457A8-854D-43E6-B837-EE47C6D0D86F}" srcOrd="2" destOrd="0" presId="urn:microsoft.com/office/officeart/2008/layout/SquareAccentList"/>
    <dgm:cxn modelId="{B752B1C4-897A-477C-9FAD-ADC6BB7BA122}" type="presParOf" srcId="{AA6457A8-854D-43E6-B837-EE47C6D0D86F}" destId="{9E8F01DF-C904-40CB-89DA-619BAC8F8F8F}" srcOrd="0" destOrd="0" presId="urn:microsoft.com/office/officeart/2008/layout/SquareAccentList"/>
    <dgm:cxn modelId="{B35B0172-6D1E-44EA-B175-D2E83079F06C}" type="presParOf" srcId="{AA6457A8-854D-43E6-B837-EE47C6D0D86F}" destId="{93D45DF8-E714-4071-BEF8-7092A8F1DF04}"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C153151-19FF-4683-8F21-9C2FF48D45CF}" type="datetimeFigureOut">
              <a:rPr lang="es-EC" smtClean="0"/>
              <a:t>25/09/2015</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9ACEFA0-9C7E-4245-AB4B-990C5C8BD973}" type="slidenum">
              <a:rPr lang="es-EC" smtClean="0"/>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153151-19FF-4683-8F21-9C2FF48D45CF}" type="datetimeFigureOut">
              <a:rPr lang="es-EC" smtClean="0"/>
              <a:t>25/09/2015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C153151-19FF-4683-8F21-9C2FF48D45CF}" type="datetimeFigureOut">
              <a:rPr lang="es-EC" smtClean="0"/>
              <a:t>25/09/2015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C153151-19FF-4683-8F21-9C2FF48D45CF}" type="datetimeFigureOut">
              <a:rPr lang="es-EC" smtClean="0"/>
              <a:t>25/09/2015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C153151-19FF-4683-8F21-9C2FF48D45CF}" type="datetimeFigureOut">
              <a:rPr lang="es-EC" smtClean="0"/>
              <a:t>25/09/2015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C153151-19FF-4683-8F21-9C2FF48D45CF}" type="datetimeFigureOut">
              <a:rPr lang="es-EC" smtClean="0"/>
              <a:t>25/09/2015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9ACEFA0-9C7E-4245-AB4B-990C5C8BD973}" type="slidenum">
              <a:rPr lang="es-EC" smtClean="0"/>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C153151-19FF-4683-8F21-9C2FF48D45CF}" type="datetimeFigureOut">
              <a:rPr lang="es-EC" smtClean="0"/>
              <a:t>25/09/2015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C153151-19FF-4683-8F21-9C2FF48D45CF}" type="datetimeFigureOut">
              <a:rPr lang="es-EC" smtClean="0"/>
              <a:t>25/09/2015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53151-19FF-4683-8F21-9C2FF48D45CF}" type="datetimeFigureOut">
              <a:rPr lang="es-EC" smtClean="0"/>
              <a:t>25/09/2015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C153151-19FF-4683-8F21-9C2FF48D45CF}" type="datetimeFigureOut">
              <a:rPr lang="es-EC" smtClean="0"/>
              <a:t>25/09/2015</a:t>
            </a:fld>
            <a:endParaRPr lang="es-EC"/>
          </a:p>
        </p:txBody>
      </p:sp>
      <p:sp>
        <p:nvSpPr>
          <p:cNvPr id="7" name="Slide Number Placeholder 6"/>
          <p:cNvSpPr>
            <a:spLocks noGrp="1"/>
          </p:cNvSpPr>
          <p:nvPr>
            <p:ph type="sldNum" sz="quarter" idx="12"/>
          </p:nvPr>
        </p:nvSpPr>
        <p:spPr/>
        <p:txBody>
          <a:bodyPr/>
          <a:lstStyle/>
          <a:p>
            <a:fld id="{E9ACEFA0-9C7E-4245-AB4B-990C5C8BD973}" type="slidenum">
              <a:rPr lang="es-EC" smtClean="0"/>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C153151-19FF-4683-8F21-9C2FF48D45CF}" type="datetimeFigureOut">
              <a:rPr lang="es-EC" smtClean="0"/>
              <a:t>25/09/2015</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E9ACEFA0-9C7E-4245-AB4B-990C5C8BD973}"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C153151-19FF-4683-8F21-9C2FF48D45CF}" type="datetimeFigureOut">
              <a:rPr lang="es-EC" smtClean="0"/>
              <a:t>25/09/2015</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9ACEFA0-9C7E-4245-AB4B-990C5C8BD97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3.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7.png"/><Relationship Id="rId18" Type="http://schemas.openxmlformats.org/officeDocument/2006/relationships/image" Target="../media/image12.jpeg"/><Relationship Id="rId3" Type="http://schemas.openxmlformats.org/officeDocument/2006/relationships/diagramLayout" Target="../diagrams/layout6.xml"/><Relationship Id="rId21" Type="http://schemas.openxmlformats.org/officeDocument/2006/relationships/image" Target="../media/image3.png"/><Relationship Id="rId7" Type="http://schemas.openxmlformats.org/officeDocument/2006/relationships/diagramData" Target="../diagrams/data7.xm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diagramData" Target="../diagrams/data6.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image" Target="../media/image9.png"/><Relationship Id="rId23" Type="http://schemas.openxmlformats.org/officeDocument/2006/relationships/image" Target="../media/image16.emf"/><Relationship Id="rId10" Type="http://schemas.openxmlformats.org/officeDocument/2006/relationships/diagramColors" Target="../diagrams/colors7.xml"/><Relationship Id="rId19" Type="http://schemas.openxmlformats.org/officeDocument/2006/relationships/image" Target="../media/image13.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image" Target="../media/image8.png"/><Relationship Id="rId22"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17.emf"/><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UDE\Logo\UFA.jpg"/>
          <p:cNvPicPr/>
          <p:nvPr/>
        </p:nvPicPr>
        <p:blipFill>
          <a:blip r:embed="rId2" cstate="print"/>
          <a:srcRect/>
          <a:stretch>
            <a:fillRect/>
          </a:stretch>
        </p:blipFill>
        <p:spPr bwMode="auto">
          <a:xfrm>
            <a:off x="107504" y="66418"/>
            <a:ext cx="2880320" cy="962494"/>
          </a:xfrm>
          <a:prstGeom prst="rect">
            <a:avLst/>
          </a:prstGeom>
          <a:noFill/>
          <a:ln w="9525">
            <a:noFill/>
            <a:miter lim="800000"/>
            <a:headEnd/>
            <a:tailEnd/>
          </a:ln>
        </p:spPr>
      </p:pic>
      <p:sp>
        <p:nvSpPr>
          <p:cNvPr id="7" name="6 Subtítulo"/>
          <p:cNvSpPr>
            <a:spLocks noGrp="1"/>
          </p:cNvSpPr>
          <p:nvPr>
            <p:ph type="subTitle" idx="1"/>
          </p:nvPr>
        </p:nvSpPr>
        <p:spPr>
          <a:xfrm>
            <a:off x="395536" y="1297748"/>
            <a:ext cx="8352928" cy="4824536"/>
          </a:xfrm>
        </p:spPr>
        <p:txBody>
          <a:bodyPr>
            <a:normAutofit fontScale="25000" lnSpcReduction="20000"/>
          </a:bodyPr>
          <a:lstStyle/>
          <a:p>
            <a:endParaRPr lang="es-EC" sz="6400" b="1" dirty="0" smtClean="0">
              <a:solidFill>
                <a:schemeClr val="tx1"/>
              </a:solidFill>
              <a:latin typeface="Times New Roman" pitchFamily="18" charset="0"/>
              <a:cs typeface="Times New Roman" pitchFamily="18" charset="0"/>
            </a:endParaRPr>
          </a:p>
          <a:p>
            <a:endParaRPr lang="es-EC" sz="6400" b="1"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CARRERA DE INGENIERÍA EN FINANZAS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Y AUDITORÍA CPA</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TESIS PREVIO LA OBTENCIÓN DE TÍTULO DE INGENIERA EN FINANZAS Y AUDITORÍA CPA</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TEMA</a:t>
            </a:r>
            <a:r>
              <a:rPr lang="es-EC" sz="6400" dirty="0">
                <a:solidFill>
                  <a:schemeClr val="tx1"/>
                </a:solidFill>
                <a:latin typeface="Times New Roman" pitchFamily="18" charset="0"/>
                <a:cs typeface="Times New Roman" pitchFamily="18" charset="0"/>
              </a:rPr>
              <a:t>“DISEÑO DE UN SISTEMA DE CONTROL INTERNO UTILIZANDO EL COSO ERM PARA LA EMPRESA MARKETING </a:t>
            </a:r>
            <a:r>
              <a:rPr lang="es-EC" sz="6400" dirty="0" smtClean="0">
                <a:solidFill>
                  <a:schemeClr val="tx1"/>
                </a:solidFill>
                <a:latin typeface="Times New Roman" pitchFamily="18" charset="0"/>
                <a:cs typeface="Times New Roman" pitchFamily="18" charset="0"/>
              </a:rPr>
              <a:t>WORLWIDE </a:t>
            </a:r>
            <a:r>
              <a:rPr lang="es-EC" sz="6400" dirty="0">
                <a:solidFill>
                  <a:schemeClr val="tx1"/>
                </a:solidFill>
                <a:latin typeface="Times New Roman" pitchFamily="18" charset="0"/>
                <a:cs typeface="Times New Roman" pitchFamily="18" charset="0"/>
              </a:rPr>
              <a:t>ECUADOR S.A,  </a:t>
            </a:r>
            <a:r>
              <a:rPr lang="es-EC" sz="6400" dirty="0" smtClean="0">
                <a:solidFill>
                  <a:schemeClr val="tx1"/>
                </a:solidFill>
                <a:latin typeface="Times New Roman" pitchFamily="18" charset="0"/>
                <a:cs typeface="Times New Roman" pitchFamily="18" charset="0"/>
              </a:rPr>
              <a:t>UBICADA </a:t>
            </a:r>
            <a:r>
              <a:rPr lang="es-EC" sz="6400" dirty="0">
                <a:solidFill>
                  <a:schemeClr val="tx1"/>
                </a:solidFill>
                <a:latin typeface="Times New Roman" pitchFamily="18" charset="0"/>
                <a:cs typeface="Times New Roman" pitchFamily="18" charset="0"/>
              </a:rPr>
              <a:t>EN LA PROVINCIA DE PICHINCHA DEL CANTON QUITO.</a:t>
            </a: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AUTORA: JESSICA ALEXANDRA UVIDIA JIMENEZ</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DIRECTOR: ING. RODRIGO GUILLÉN</a:t>
            </a:r>
            <a:endParaRPr lang="es-EC" sz="6400" dirty="0" smtClean="0">
              <a:solidFill>
                <a:schemeClr val="tx1"/>
              </a:solidFill>
              <a:latin typeface="Times New Roman" pitchFamily="18" charset="0"/>
              <a:cs typeface="Times New Roman" pitchFamily="18" charset="0"/>
            </a:endParaRPr>
          </a:p>
          <a:p>
            <a:pPr algn="ctr"/>
            <a:endParaRPr lang="es-EC" sz="6400" b="1"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 </a:t>
            </a:r>
            <a:endParaRPr lang="es-EC" sz="6400" dirty="0" smtClean="0">
              <a:solidFill>
                <a:schemeClr val="tx1"/>
              </a:solidFill>
              <a:latin typeface="Times New Roman" pitchFamily="18" charset="0"/>
              <a:cs typeface="Times New Roman" pitchFamily="18" charset="0"/>
            </a:endParaRPr>
          </a:p>
          <a:p>
            <a:pPr algn="ctr"/>
            <a:r>
              <a:rPr lang="es-EC" sz="6400" b="1" dirty="0" smtClean="0">
                <a:solidFill>
                  <a:schemeClr val="tx1"/>
                </a:solidFill>
                <a:latin typeface="Times New Roman" pitchFamily="18" charset="0"/>
                <a:cs typeface="Times New Roman" pitchFamily="18" charset="0"/>
              </a:rPr>
              <a:t>SANGOLQUÍ </a:t>
            </a:r>
            <a:endParaRPr lang="es-EC" sz="6400" dirty="0" smtClean="0">
              <a:solidFill>
                <a:schemeClr val="tx1"/>
              </a:solidFill>
              <a:latin typeface="Times New Roman" pitchFamily="18" charset="0"/>
              <a:cs typeface="Times New Roman" pitchFamily="18" charset="0"/>
            </a:endParaRPr>
          </a:p>
          <a:p>
            <a:pPr algn="ctr"/>
            <a:endParaRPr lang="es-EC"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932040" y="66418"/>
            <a:ext cx="3325480" cy="1054289"/>
          </a:xfrm>
          <a:prstGeom prst="rect">
            <a:avLst/>
          </a:prstGeom>
          <a:noFill/>
          <a:ln>
            <a:noFill/>
          </a:ln>
        </p:spPr>
      </p:pic>
    </p:spTree>
    <p:extLst>
      <p:ext uri="{BB962C8B-B14F-4D97-AF65-F5344CB8AC3E}">
        <p14:creationId xmlns:p14="http://schemas.microsoft.com/office/powerpoint/2010/main" val="14866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500"/>
                                        <p:tgtEl>
                                          <p:spTgt spid="7">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500"/>
                                        <p:tgtEl>
                                          <p:spTgt spid="7">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anim calcmode="lin" valueType="num">
                                      <p:cBhvr additive="base">
                                        <p:cTn id="2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wipe(down)">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circle(in)">
                                      <p:cBhvr>
                                        <p:cTn id="36" dur="2000"/>
                                        <p:tgtEl>
                                          <p:spTgt spid="7">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7">
                                            <p:txEl>
                                              <p:pRg st="13" end="13"/>
                                            </p:txEl>
                                          </p:spTgt>
                                        </p:tgtEl>
                                        <p:attrNameLst>
                                          <p:attrName>style.visibility</p:attrName>
                                        </p:attrNameLst>
                                      </p:cBhvr>
                                      <p:to>
                                        <p:strVal val="visible"/>
                                      </p:to>
                                    </p:set>
                                    <p:animEffect transition="in" filter="circle(in)">
                                      <p:cBhvr>
                                        <p:cTn id="41" dur="2000"/>
                                        <p:tgtEl>
                                          <p:spTgt spid="7">
                                            <p:txEl>
                                              <p:pRg st="13" end="1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16" end="16"/>
                                            </p:txEl>
                                          </p:spTgt>
                                        </p:tgtEl>
                                        <p:attrNameLst>
                                          <p:attrName>style.visibility</p:attrName>
                                        </p:attrNameLst>
                                      </p:cBhvr>
                                      <p:to>
                                        <p:strVal val="visible"/>
                                      </p:to>
                                    </p:set>
                                    <p:animEffect transition="in" filter="fade">
                                      <p:cBhvr>
                                        <p:cTn id="46" dur="1000"/>
                                        <p:tgtEl>
                                          <p:spTgt spid="7">
                                            <p:txEl>
                                              <p:pRg st="16" end="16"/>
                                            </p:txEl>
                                          </p:spTgt>
                                        </p:tgtEl>
                                      </p:cBhvr>
                                    </p:animEffect>
                                    <p:anim calcmode="lin" valueType="num">
                                      <p:cBhvr>
                                        <p:cTn id="47" dur="1000" fill="hold"/>
                                        <p:tgtEl>
                                          <p:spTgt spid="7">
                                            <p:txEl>
                                              <p:pRg st="16" end="16"/>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64704"/>
            <a:ext cx="7024744" cy="829896"/>
          </a:xfrm>
        </p:spPr>
        <p:txBody>
          <a:bodyPr/>
          <a:lstStyle/>
          <a:p>
            <a:r>
              <a:rPr lang="es-EC" dirty="0" smtClean="0">
                <a:latin typeface="Times New Roman" panose="02020603050405020304" pitchFamily="18" charset="0"/>
                <a:cs typeface="Times New Roman" panose="02020603050405020304" pitchFamily="18" charset="0"/>
              </a:rPr>
              <a:t>ANÁLISIS PEST</a:t>
            </a:r>
            <a:endParaRPr lang="es-EC" dirty="0">
              <a:latin typeface="Times New Roman" panose="02020603050405020304" pitchFamily="18" charset="0"/>
              <a:cs typeface="Times New Roman" panose="02020603050405020304" pitchFamily="18" charset="0"/>
            </a:endParaRPr>
          </a:p>
        </p:txBody>
      </p:sp>
      <p:sp>
        <p:nvSpPr>
          <p:cNvPr id="4" name="3 Rectángulo redondeado"/>
          <p:cNvSpPr/>
          <p:nvPr/>
        </p:nvSpPr>
        <p:spPr>
          <a:xfrm>
            <a:off x="4380772" y="1528428"/>
            <a:ext cx="20162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latin typeface="Times" panose="02020603050405020304" pitchFamily="18" charset="0"/>
                <a:cs typeface="Times" panose="02020603050405020304" pitchFamily="18" charset="0"/>
              </a:rPr>
              <a:t>POSITIVO</a:t>
            </a:r>
            <a:endParaRPr lang="es-EC" b="1" dirty="0">
              <a:solidFill>
                <a:schemeClr val="tx1"/>
              </a:solidFill>
              <a:latin typeface="Times" panose="02020603050405020304" pitchFamily="18" charset="0"/>
              <a:cs typeface="Times" panose="02020603050405020304" pitchFamily="18" charset="0"/>
            </a:endParaRPr>
          </a:p>
        </p:txBody>
      </p:sp>
      <p:sp>
        <p:nvSpPr>
          <p:cNvPr id="6" name="5 Rectángulo redondeado"/>
          <p:cNvSpPr/>
          <p:nvPr/>
        </p:nvSpPr>
        <p:spPr>
          <a:xfrm>
            <a:off x="2375756" y="2337656"/>
            <a:ext cx="2664296" cy="886544"/>
          </a:xfrm>
          <a:prstGeom prst="roundRect">
            <a:avLst/>
          </a:prstGeom>
          <a:solidFill>
            <a:srgbClr val="18C1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endParaRPr lang="es-EC" sz="1100" dirty="0" smtClean="0">
              <a:solidFill>
                <a:schemeClr val="tx1"/>
              </a:solidFill>
              <a:latin typeface="Times" panose="02020603050405020304" pitchFamily="18" charset="0"/>
              <a:cs typeface="Times" panose="02020603050405020304" pitchFamily="18" charset="0"/>
            </a:endParaRPr>
          </a:p>
          <a:p>
            <a:pPr algn="just">
              <a:lnSpc>
                <a:spcPct val="150000"/>
              </a:lnSpc>
              <a:spcAft>
                <a:spcPts val="0"/>
              </a:spcAft>
            </a:pPr>
            <a:r>
              <a:rPr lang="es-EC" sz="1300" dirty="0" smtClean="0">
                <a:solidFill>
                  <a:schemeClr val="tx1"/>
                </a:solidFill>
                <a:latin typeface="Times" panose="02020603050405020304" pitchFamily="18" charset="0"/>
                <a:cs typeface="Times" panose="02020603050405020304" pitchFamily="18" charset="0"/>
              </a:rPr>
              <a:t>Las </a:t>
            </a:r>
            <a:r>
              <a:rPr lang="es-EC" sz="1300" dirty="0">
                <a:solidFill>
                  <a:schemeClr val="tx1"/>
                </a:solidFill>
                <a:latin typeface="Times" panose="02020603050405020304" pitchFamily="18" charset="0"/>
                <a:cs typeface="Times" panose="02020603050405020304" pitchFamily="18" charset="0"/>
              </a:rPr>
              <a:t>medidas implantadas por el actual gobierno no afectan a la empresa.</a:t>
            </a:r>
            <a:endParaRPr lang="es-EC" sz="1300" dirty="0">
              <a:solidFill>
                <a:schemeClr val="tx1"/>
              </a:solidFill>
              <a:latin typeface="Times" panose="02020603050405020304" pitchFamily="18" charset="0"/>
              <a:ea typeface="Times New Roman"/>
              <a:cs typeface="Times" panose="02020603050405020304" pitchFamily="18" charset="0"/>
            </a:endParaRPr>
          </a:p>
          <a:p>
            <a:pPr algn="just">
              <a:lnSpc>
                <a:spcPct val="150000"/>
              </a:lnSpc>
              <a:spcAft>
                <a:spcPts val="0"/>
              </a:spcAft>
            </a:pPr>
            <a:endParaRPr lang="es-EC" sz="1200" dirty="0">
              <a:solidFill>
                <a:schemeClr val="tx1"/>
              </a:solidFill>
              <a:latin typeface="Times" panose="02020603050405020304" pitchFamily="18" charset="0"/>
              <a:ea typeface="Times New Roman"/>
              <a:cs typeface="Times" panose="02020603050405020304" pitchFamily="18" charset="0"/>
            </a:endParaRPr>
          </a:p>
        </p:txBody>
      </p:sp>
      <p:sp>
        <p:nvSpPr>
          <p:cNvPr id="7" name="6 Rectángulo redondeado"/>
          <p:cNvSpPr/>
          <p:nvPr/>
        </p:nvSpPr>
        <p:spPr>
          <a:xfrm>
            <a:off x="5782467" y="2298055"/>
            <a:ext cx="2664296" cy="965746"/>
          </a:xfrm>
          <a:prstGeom prst="roundRect">
            <a:avLst/>
          </a:prstGeom>
          <a:solidFill>
            <a:srgbClr val="18C1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400" dirty="0">
                <a:solidFill>
                  <a:schemeClr val="tx1"/>
                </a:solidFill>
                <a:latin typeface="Times" panose="02020603050405020304" pitchFamily="18" charset="0"/>
                <a:cs typeface="Times" panose="02020603050405020304" pitchFamily="18" charset="0"/>
              </a:rPr>
              <a:t>Cumple a cabalidad con las reglamentaciones expedidas</a:t>
            </a:r>
            <a:r>
              <a:rPr lang="es-EC" sz="1600" dirty="0">
                <a:solidFill>
                  <a:schemeClr val="tx1"/>
                </a:solidFill>
                <a:latin typeface="Times" panose="02020603050405020304" pitchFamily="18" charset="0"/>
                <a:cs typeface="Times" panose="02020603050405020304" pitchFamily="18" charset="0"/>
              </a:rPr>
              <a:t>.</a:t>
            </a:r>
            <a:endParaRPr lang="es-EC" sz="1600" dirty="0">
              <a:solidFill>
                <a:schemeClr val="tx1"/>
              </a:solidFill>
              <a:latin typeface="Times" panose="02020603050405020304" pitchFamily="18" charset="0"/>
              <a:ea typeface="Times New Roman"/>
              <a:cs typeface="Times" panose="02020603050405020304" pitchFamily="18" charset="0"/>
            </a:endParaRPr>
          </a:p>
        </p:txBody>
      </p:sp>
      <p:sp>
        <p:nvSpPr>
          <p:cNvPr id="9" name="8 Rectángulo redondeado"/>
          <p:cNvSpPr/>
          <p:nvPr/>
        </p:nvSpPr>
        <p:spPr>
          <a:xfrm>
            <a:off x="2468530" y="4098591"/>
            <a:ext cx="2664296" cy="84087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a:solidFill>
                  <a:schemeClr val="tx1"/>
                </a:solidFill>
                <a:latin typeface="Times" panose="02020603050405020304" pitchFamily="18" charset="0"/>
                <a:cs typeface="Times" panose="02020603050405020304" pitchFamily="18" charset="0"/>
              </a:rPr>
              <a:t>Tendencia a la baja de la inflación, lo cual genera estabilidad en los precios.</a:t>
            </a:r>
            <a:endParaRPr lang="es-EC" sz="1200" dirty="0">
              <a:solidFill>
                <a:schemeClr val="tx1"/>
              </a:solidFill>
              <a:latin typeface="Times" panose="02020603050405020304" pitchFamily="18" charset="0"/>
              <a:ea typeface="Times New Roman"/>
              <a:cs typeface="Times" panose="02020603050405020304" pitchFamily="18" charset="0"/>
            </a:endParaRPr>
          </a:p>
        </p:txBody>
      </p:sp>
      <p:sp>
        <p:nvSpPr>
          <p:cNvPr id="11" name="10 Rectángulo redondeado"/>
          <p:cNvSpPr/>
          <p:nvPr/>
        </p:nvSpPr>
        <p:spPr>
          <a:xfrm>
            <a:off x="2456914" y="5092182"/>
            <a:ext cx="2664296" cy="880257"/>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s-EC" sz="1200" dirty="0" smtClean="0">
              <a:solidFill>
                <a:schemeClr val="tx1"/>
              </a:solidFill>
              <a:latin typeface="Times" panose="02020603050405020304" pitchFamily="18" charset="0"/>
              <a:cs typeface="Times" panose="02020603050405020304" pitchFamily="18" charset="0"/>
            </a:endParaRPr>
          </a:p>
          <a:p>
            <a:pPr algn="just">
              <a:lnSpc>
                <a:spcPct val="150000"/>
              </a:lnSpc>
            </a:pPr>
            <a:r>
              <a:rPr lang="es-EC" sz="1200" dirty="0" smtClean="0">
                <a:solidFill>
                  <a:schemeClr val="tx1"/>
                </a:solidFill>
                <a:latin typeface="Times" panose="02020603050405020304" pitchFamily="18" charset="0"/>
                <a:cs typeface="Times" panose="02020603050405020304" pitchFamily="18" charset="0"/>
              </a:rPr>
              <a:t>Acceso </a:t>
            </a:r>
            <a:r>
              <a:rPr lang="es-EC" sz="1200" dirty="0">
                <a:solidFill>
                  <a:schemeClr val="tx1"/>
                </a:solidFill>
                <a:latin typeface="Times" panose="02020603050405020304" pitchFamily="18" charset="0"/>
                <a:cs typeface="Times" panose="02020603050405020304" pitchFamily="18" charset="0"/>
              </a:rPr>
              <a:t>a financiamiento en las instituciones financieras a una tasa de interés activa aceptable.</a:t>
            </a:r>
            <a:endParaRPr lang="es-EC" sz="1200" dirty="0">
              <a:solidFill>
                <a:schemeClr val="tx1"/>
              </a:solidFill>
              <a:latin typeface="Times" panose="02020603050405020304" pitchFamily="18" charset="0"/>
              <a:ea typeface="Times New Roman"/>
              <a:cs typeface="Times" panose="02020603050405020304" pitchFamily="18" charset="0"/>
            </a:endParaRPr>
          </a:p>
          <a:p>
            <a:pPr algn="just">
              <a:lnSpc>
                <a:spcPct val="150000"/>
              </a:lnSpc>
            </a:pPr>
            <a:endParaRPr lang="es-EC" sz="1200" dirty="0">
              <a:solidFill>
                <a:schemeClr val="tx1"/>
              </a:solidFill>
              <a:latin typeface="Times" panose="02020603050405020304" pitchFamily="18" charset="0"/>
              <a:ea typeface="Times New Roman"/>
              <a:cs typeface="Times" panose="02020603050405020304" pitchFamily="18" charset="0"/>
            </a:endParaRPr>
          </a:p>
        </p:txBody>
      </p:sp>
      <p:sp>
        <p:nvSpPr>
          <p:cNvPr id="13" name="12 Flecha a la derecha con muesca"/>
          <p:cNvSpPr/>
          <p:nvPr/>
        </p:nvSpPr>
        <p:spPr>
          <a:xfrm>
            <a:off x="607337" y="2199260"/>
            <a:ext cx="1584176" cy="1163336"/>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b="1" dirty="0" smtClean="0">
                <a:solidFill>
                  <a:schemeClr val="tx1"/>
                </a:solidFill>
                <a:latin typeface="Times" panose="02020603050405020304" pitchFamily="18" charset="0"/>
                <a:cs typeface="Times" panose="02020603050405020304" pitchFamily="18" charset="0"/>
              </a:rPr>
              <a:t>FACTOR POLÍTICO</a:t>
            </a:r>
            <a:endParaRPr lang="es-EC" sz="1200" b="1" dirty="0">
              <a:solidFill>
                <a:schemeClr val="tx1"/>
              </a:solidFill>
              <a:latin typeface="Times" panose="02020603050405020304" pitchFamily="18" charset="0"/>
              <a:cs typeface="Times" panose="02020603050405020304" pitchFamily="18" charset="0"/>
            </a:endParaRPr>
          </a:p>
        </p:txBody>
      </p:sp>
      <p:sp>
        <p:nvSpPr>
          <p:cNvPr id="14" name="13 Flecha a la derecha con muesca"/>
          <p:cNvSpPr/>
          <p:nvPr/>
        </p:nvSpPr>
        <p:spPr>
          <a:xfrm>
            <a:off x="676405" y="4357802"/>
            <a:ext cx="1699351" cy="1163336"/>
          </a:xfrm>
          <a:prstGeom prst="notchedRightArrow">
            <a:avLst/>
          </a:prstGeom>
          <a:solidFill>
            <a:srgbClr val="FC4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solidFill>
                  <a:schemeClr val="tx1"/>
                </a:solidFill>
                <a:latin typeface="Times" panose="02020603050405020304" pitchFamily="18" charset="0"/>
                <a:cs typeface="Times" panose="02020603050405020304" pitchFamily="18" charset="0"/>
              </a:rPr>
              <a:t>FACTOR ECONÓMICO</a:t>
            </a:r>
            <a:endParaRPr lang="es-EC" sz="1100" b="1" dirty="0">
              <a:solidFill>
                <a:schemeClr val="tx1"/>
              </a:solidFill>
              <a:latin typeface="Times" panose="02020603050405020304" pitchFamily="18" charset="0"/>
              <a:cs typeface="Times" panose="02020603050405020304" pitchFamily="18" charset="0"/>
            </a:endParaRPr>
          </a:p>
        </p:txBody>
      </p:sp>
      <p:cxnSp>
        <p:nvCxnSpPr>
          <p:cNvPr id="19" name="18 Conector recto de flecha"/>
          <p:cNvCxnSpPr/>
          <p:nvPr/>
        </p:nvCxnSpPr>
        <p:spPr>
          <a:xfrm>
            <a:off x="5101328" y="2780928"/>
            <a:ext cx="575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Imagen 14"/>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6630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04664"/>
            <a:ext cx="7024744" cy="829896"/>
          </a:xfrm>
        </p:spPr>
        <p:txBody>
          <a:bodyPr/>
          <a:lstStyle/>
          <a:p>
            <a:r>
              <a:rPr lang="es-EC" dirty="0"/>
              <a:t>ANÁLISIS PEST</a:t>
            </a:r>
          </a:p>
        </p:txBody>
      </p:sp>
      <p:sp>
        <p:nvSpPr>
          <p:cNvPr id="3" name="2 Rectángulo redondeado"/>
          <p:cNvSpPr/>
          <p:nvPr/>
        </p:nvSpPr>
        <p:spPr>
          <a:xfrm>
            <a:off x="2699792" y="1174304"/>
            <a:ext cx="2016224" cy="5760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solidFill>
                  <a:schemeClr val="tx1"/>
                </a:solidFill>
              </a:rPr>
              <a:t>POSITIVO</a:t>
            </a:r>
            <a:endParaRPr lang="es-EC" b="1" dirty="0">
              <a:solidFill>
                <a:schemeClr val="tx1"/>
              </a:solidFill>
            </a:endParaRPr>
          </a:p>
        </p:txBody>
      </p:sp>
      <p:sp>
        <p:nvSpPr>
          <p:cNvPr id="5" name="4 Rectángulo redondeado"/>
          <p:cNvSpPr/>
          <p:nvPr/>
        </p:nvSpPr>
        <p:spPr>
          <a:xfrm>
            <a:off x="6120172" y="1129408"/>
            <a:ext cx="2016224" cy="576064"/>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C" b="1" dirty="0" smtClean="0">
                <a:solidFill>
                  <a:schemeClr val="tx1"/>
                </a:solidFill>
              </a:rPr>
              <a:t>NEGATIVO</a:t>
            </a:r>
            <a:endParaRPr lang="es-EC" b="1" dirty="0">
              <a:solidFill>
                <a:schemeClr val="tx1"/>
              </a:solidFill>
            </a:endParaRPr>
          </a:p>
        </p:txBody>
      </p:sp>
      <p:sp>
        <p:nvSpPr>
          <p:cNvPr id="6" name="5 Rectángulo redondeado"/>
          <p:cNvSpPr/>
          <p:nvPr/>
        </p:nvSpPr>
        <p:spPr>
          <a:xfrm>
            <a:off x="2375756" y="1916832"/>
            <a:ext cx="2664296" cy="7200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MX" sz="1200" dirty="0">
                <a:solidFill>
                  <a:schemeClr val="tx1"/>
                </a:solidFill>
              </a:rPr>
              <a:t>Las personas mayores de edad harían uso del producto</a:t>
            </a:r>
            <a:r>
              <a:rPr lang="es-MX" sz="1200" dirty="0" smtClean="0">
                <a:solidFill>
                  <a:schemeClr val="tx1"/>
                </a:solidFill>
              </a:rPr>
              <a:t>.</a:t>
            </a:r>
          </a:p>
          <a:p>
            <a:pPr algn="just">
              <a:lnSpc>
                <a:spcPct val="150000"/>
              </a:lnSpc>
              <a:spcAft>
                <a:spcPts val="0"/>
              </a:spcAft>
            </a:pPr>
            <a:endParaRPr lang="es-EC" sz="1200" dirty="0">
              <a:solidFill>
                <a:schemeClr val="tx1"/>
              </a:solidFill>
              <a:latin typeface="Calibri"/>
              <a:ea typeface="Times New Roman"/>
            </a:endParaRPr>
          </a:p>
        </p:txBody>
      </p:sp>
      <p:sp>
        <p:nvSpPr>
          <p:cNvPr id="8" name="7 Rectángulo redondeado"/>
          <p:cNvSpPr/>
          <p:nvPr/>
        </p:nvSpPr>
        <p:spPr>
          <a:xfrm>
            <a:off x="2357143" y="2780928"/>
            <a:ext cx="2664296" cy="116333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100" dirty="0">
                <a:solidFill>
                  <a:schemeClr val="tx1"/>
                </a:solidFill>
              </a:rPr>
              <a:t>La empresa ofrece </a:t>
            </a:r>
            <a:r>
              <a:rPr lang="es-MX" sz="1100" dirty="0">
                <a:solidFill>
                  <a:schemeClr val="tx1"/>
                </a:solidFill>
              </a:rPr>
              <a:t> productos a la solución de enfermedades del nuevo milenio como es el sobre peso.</a:t>
            </a:r>
            <a:endParaRPr lang="es-EC" sz="1100" dirty="0">
              <a:solidFill>
                <a:schemeClr val="tx1"/>
              </a:solidFill>
              <a:latin typeface="Times New Roman"/>
              <a:ea typeface="Times New Roman"/>
              <a:cs typeface="Times New Roman"/>
            </a:endParaRPr>
          </a:p>
        </p:txBody>
      </p:sp>
      <p:sp>
        <p:nvSpPr>
          <p:cNvPr id="9" name="8 Rectángulo redondeado"/>
          <p:cNvSpPr/>
          <p:nvPr/>
        </p:nvSpPr>
        <p:spPr>
          <a:xfrm>
            <a:off x="2377003" y="4172295"/>
            <a:ext cx="2664296" cy="8408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EC" sz="1200" dirty="0" smtClean="0">
                <a:solidFill>
                  <a:schemeClr val="tx1"/>
                </a:solidFill>
                <a:latin typeface="+mj-lt"/>
                <a:ea typeface="Times New Roman"/>
                <a:cs typeface="Times New Roman" panose="02020603050405020304" pitchFamily="18" charset="0"/>
              </a:rPr>
              <a:t>La empresa ejecute proyectos enfocados al aspecto social y ambiental.</a:t>
            </a:r>
            <a:endParaRPr lang="es-EC" sz="1200" dirty="0">
              <a:solidFill>
                <a:schemeClr val="tx1"/>
              </a:solidFill>
              <a:latin typeface="+mj-lt"/>
              <a:ea typeface="Times New Roman"/>
              <a:cs typeface="Times New Roman" panose="02020603050405020304" pitchFamily="18" charset="0"/>
            </a:endParaRPr>
          </a:p>
        </p:txBody>
      </p:sp>
      <p:sp>
        <p:nvSpPr>
          <p:cNvPr id="10" name="9 Rectángulo redondeado"/>
          <p:cNvSpPr/>
          <p:nvPr/>
        </p:nvSpPr>
        <p:spPr>
          <a:xfrm>
            <a:off x="2375756" y="5357055"/>
            <a:ext cx="2664296" cy="100063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200" dirty="0">
                <a:solidFill>
                  <a:schemeClr val="tx1"/>
                </a:solidFill>
              </a:rPr>
              <a:t>Equipos y software </a:t>
            </a:r>
            <a:r>
              <a:rPr lang="es-MX" sz="1200" dirty="0" smtClean="0">
                <a:solidFill>
                  <a:schemeClr val="tx1"/>
                </a:solidFill>
              </a:rPr>
              <a:t>actualizados</a:t>
            </a:r>
            <a:r>
              <a:rPr lang="es-EC" sz="1200" dirty="0">
                <a:solidFill>
                  <a:schemeClr val="tx1"/>
                </a:solidFill>
                <a:latin typeface="Times New Roman"/>
                <a:cs typeface="Times New Roman"/>
              </a:rPr>
              <a:t>.</a:t>
            </a:r>
            <a:endParaRPr lang="es-EC" sz="1200" dirty="0">
              <a:solidFill>
                <a:schemeClr val="tx1"/>
              </a:solidFill>
              <a:latin typeface="Calibri"/>
              <a:ea typeface="Times New Roman"/>
            </a:endParaRPr>
          </a:p>
        </p:txBody>
      </p:sp>
      <p:sp>
        <p:nvSpPr>
          <p:cNvPr id="11" name="10 Rectángulo redondeado"/>
          <p:cNvSpPr/>
          <p:nvPr/>
        </p:nvSpPr>
        <p:spPr>
          <a:xfrm>
            <a:off x="5940152" y="5357055"/>
            <a:ext cx="2664296" cy="100063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1200" dirty="0">
                <a:solidFill>
                  <a:schemeClr val="tx1"/>
                </a:solidFill>
              </a:rPr>
              <a:t>Sobretasas arancelarias </a:t>
            </a:r>
            <a:r>
              <a:rPr lang="es-EC" sz="1200" dirty="0">
                <a:solidFill>
                  <a:schemeClr val="tx1"/>
                </a:solidFill>
              </a:rPr>
              <a:t>a los suministros, computadoras entre otras</a:t>
            </a:r>
            <a:r>
              <a:rPr lang="es-EC" sz="1200" dirty="0" smtClean="0">
                <a:solidFill>
                  <a:schemeClr val="tx1"/>
                </a:solidFill>
              </a:rPr>
              <a:t>.</a:t>
            </a:r>
            <a:endParaRPr lang="es-EC" sz="1200" dirty="0">
              <a:solidFill>
                <a:schemeClr val="tx1"/>
              </a:solidFill>
            </a:endParaRPr>
          </a:p>
        </p:txBody>
      </p:sp>
      <p:sp>
        <p:nvSpPr>
          <p:cNvPr id="12" name="11 Rectángulo redondeado"/>
          <p:cNvSpPr/>
          <p:nvPr/>
        </p:nvSpPr>
        <p:spPr>
          <a:xfrm>
            <a:off x="5851705" y="3044922"/>
            <a:ext cx="2664296" cy="7681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0"/>
              </a:spcAft>
            </a:pPr>
            <a:r>
              <a:rPr lang="es-MX" sz="1400" dirty="0">
                <a:solidFill>
                  <a:schemeClr val="tx1"/>
                </a:solidFill>
              </a:rPr>
              <a:t>Incremento del desempleo</a:t>
            </a:r>
            <a:endParaRPr lang="es-EC" sz="1400" dirty="0">
              <a:solidFill>
                <a:schemeClr val="tx1"/>
              </a:solidFill>
              <a:latin typeface="Calibri"/>
              <a:ea typeface="Times New Roman"/>
            </a:endParaRPr>
          </a:p>
        </p:txBody>
      </p:sp>
      <p:sp>
        <p:nvSpPr>
          <p:cNvPr id="15" name="14 Flecha a la derecha con muesca"/>
          <p:cNvSpPr/>
          <p:nvPr/>
        </p:nvSpPr>
        <p:spPr>
          <a:xfrm>
            <a:off x="611560" y="2780928"/>
            <a:ext cx="1584176" cy="1163336"/>
          </a:xfrm>
          <a:prstGeom prst="notch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tx1"/>
                </a:solidFill>
              </a:rPr>
              <a:t>FACTOR SOCIAL</a:t>
            </a:r>
            <a:endParaRPr lang="es-EC" sz="1600" b="1" dirty="0">
              <a:solidFill>
                <a:schemeClr val="tx1"/>
              </a:solidFill>
            </a:endParaRPr>
          </a:p>
        </p:txBody>
      </p:sp>
      <p:sp>
        <p:nvSpPr>
          <p:cNvPr id="16" name="15 Flecha a la derecha con muesca"/>
          <p:cNvSpPr/>
          <p:nvPr/>
        </p:nvSpPr>
        <p:spPr>
          <a:xfrm>
            <a:off x="611560" y="5194349"/>
            <a:ext cx="1699351" cy="1163336"/>
          </a:xfrm>
          <a:prstGeom prst="notched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100" b="1" dirty="0" smtClean="0">
                <a:solidFill>
                  <a:schemeClr val="tx1"/>
                </a:solidFill>
              </a:rPr>
              <a:t>FACTOR </a:t>
            </a:r>
            <a:r>
              <a:rPr lang="es-EC" sz="1000" b="1" dirty="0" smtClean="0">
                <a:solidFill>
                  <a:schemeClr val="tx1"/>
                </a:solidFill>
              </a:rPr>
              <a:t>TECNOLÓGICO</a:t>
            </a:r>
            <a:endParaRPr lang="es-EC" sz="1000" b="1" dirty="0">
              <a:solidFill>
                <a:schemeClr val="tx1"/>
              </a:solidFill>
            </a:endParaRPr>
          </a:p>
        </p:txBody>
      </p:sp>
      <p:cxnSp>
        <p:nvCxnSpPr>
          <p:cNvPr id="19" name="18 Conector recto de flecha"/>
          <p:cNvCxnSpPr/>
          <p:nvPr/>
        </p:nvCxnSpPr>
        <p:spPr>
          <a:xfrm>
            <a:off x="5149016" y="3429000"/>
            <a:ext cx="575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8 Conector recto de flecha"/>
          <p:cNvCxnSpPr/>
          <p:nvPr/>
        </p:nvCxnSpPr>
        <p:spPr>
          <a:xfrm>
            <a:off x="5226913" y="5877272"/>
            <a:ext cx="57511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18270565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000"/>
                                        <p:tgtEl>
                                          <p:spTgt spid="16"/>
                                        </p:tgtEl>
                                      </p:cBhvr>
                                    </p:animEffect>
                                    <p:anim calcmode="lin" valueType="num">
                                      <p:cBhvr>
                                        <p:cTn id="43" dur="2000" fill="hold"/>
                                        <p:tgtEl>
                                          <p:spTgt spid="16"/>
                                        </p:tgtEl>
                                        <p:attrNameLst>
                                          <p:attrName>ppt_w</p:attrName>
                                        </p:attrNameLst>
                                      </p:cBhvr>
                                      <p:tavLst>
                                        <p:tav tm="0" fmla="#ppt_w*sin(2.5*pi*$)">
                                          <p:val>
                                            <p:fltVal val="0"/>
                                          </p:val>
                                        </p:tav>
                                        <p:tav tm="100000">
                                          <p:val>
                                            <p:fltVal val="1"/>
                                          </p:val>
                                        </p:tav>
                                      </p:tavLst>
                                    </p:anim>
                                    <p:anim calcmode="lin" valueType="num">
                                      <p:cBhvr>
                                        <p:cTn id="44"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P spid="11" grpId="0" animBg="1"/>
      <p:bldP spid="12"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7024744" cy="685880"/>
          </a:xfrm>
        </p:spPr>
        <p:txBody>
          <a:bodyPr>
            <a:normAutofit fontScale="90000"/>
          </a:bodyPr>
          <a:lstStyle/>
          <a:p>
            <a:r>
              <a:rPr lang="es-EC" dirty="0" smtClean="0">
                <a:latin typeface="Times" panose="02020603050405020304" pitchFamily="18" charset="0"/>
                <a:cs typeface="Times" panose="02020603050405020304" pitchFamily="18" charset="0"/>
              </a:rPr>
              <a:t>ANÁLISIS</a:t>
            </a:r>
            <a:r>
              <a:rPr lang="es-EC" dirty="0" smtClean="0"/>
              <a:t> FODA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090555434"/>
              </p:ext>
            </p:extLst>
          </p:nvPr>
        </p:nvGraphicFramePr>
        <p:xfrm>
          <a:off x="899592" y="1484785"/>
          <a:ext cx="7128792" cy="2304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383519545"/>
              </p:ext>
            </p:extLst>
          </p:nvPr>
        </p:nvGraphicFramePr>
        <p:xfrm>
          <a:off x="827584" y="3789040"/>
          <a:ext cx="7632848"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410458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6516" y="996599"/>
            <a:ext cx="7024744" cy="745152"/>
          </a:xfrm>
        </p:spPr>
        <p:txBody>
          <a:bodyPr>
            <a:normAutofit fontScale="90000"/>
          </a:bodyPr>
          <a:lstStyle/>
          <a:p>
            <a:r>
              <a:rPr lang="es-EC" dirty="0" smtClean="0">
                <a:latin typeface="Times" panose="02020603050405020304" pitchFamily="18" charset="0"/>
                <a:cs typeface="Times" panose="02020603050405020304" pitchFamily="18" charset="0"/>
              </a:rPr>
              <a:t>Diagnostico del Sistema de Control </a:t>
            </a:r>
            <a:r>
              <a:rPr lang="es-EC" dirty="0" smtClean="0">
                <a:latin typeface="Times New Roman" panose="02020603050405020304" pitchFamily="18" charset="0"/>
                <a:cs typeface="Times New Roman" panose="02020603050405020304" pitchFamily="18" charset="0"/>
              </a:rPr>
              <a:t>Interno</a:t>
            </a:r>
            <a:endParaRPr lang="es-EC" dirty="0">
              <a:latin typeface="Times New Roman" panose="02020603050405020304" pitchFamily="18" charset="0"/>
              <a:cs typeface="Times New Roman" panose="02020603050405020304" pitchFamily="18" charset="0"/>
            </a:endParaRPr>
          </a:p>
        </p:txBody>
      </p:sp>
      <p:sp>
        <p:nvSpPr>
          <p:cNvPr id="4" name="2 Marcador de contenido"/>
          <p:cNvSpPr txBox="1">
            <a:spLocks/>
          </p:cNvSpPr>
          <p:nvPr/>
        </p:nvSpPr>
        <p:spPr>
          <a:xfrm>
            <a:off x="579334" y="3654419"/>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panose="02020603050405020304" pitchFamily="18" charset="0"/>
                <a:cs typeface="Times" panose="02020603050405020304" pitchFamily="18" charset="0"/>
              </a:rPr>
              <a:t>Ambiente de Control</a:t>
            </a:r>
            <a:endParaRPr lang="es-EC" b="1" dirty="0">
              <a:latin typeface="Times" panose="02020603050405020304" pitchFamily="18" charset="0"/>
              <a:cs typeface="Times" panose="02020603050405020304" pitchFamily="18" charset="0"/>
            </a:endParaRPr>
          </a:p>
        </p:txBody>
      </p:sp>
      <p:sp>
        <p:nvSpPr>
          <p:cNvPr id="6" name="2 Marcador de contenido"/>
          <p:cNvSpPr txBox="1">
            <a:spLocks/>
          </p:cNvSpPr>
          <p:nvPr/>
        </p:nvSpPr>
        <p:spPr>
          <a:xfrm>
            <a:off x="4131539" y="3421560"/>
            <a:ext cx="4544917" cy="2083579"/>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endParaRPr lang="es-EC" sz="1200" dirty="0"/>
          </a:p>
        </p:txBody>
      </p:sp>
      <p:sp>
        <p:nvSpPr>
          <p:cNvPr id="8" name="7 Flecha a la derecha con muesca"/>
          <p:cNvSpPr/>
          <p:nvPr/>
        </p:nvSpPr>
        <p:spPr>
          <a:xfrm>
            <a:off x="2901947" y="3925608"/>
            <a:ext cx="1152070" cy="808931"/>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Marcador de contenido"/>
          <p:cNvSpPr>
            <a:spLocks noGrp="1"/>
          </p:cNvSpPr>
          <p:nvPr>
            <p:ph idx="1"/>
          </p:nvPr>
        </p:nvSpPr>
        <p:spPr>
          <a:xfrm>
            <a:off x="872572" y="1772816"/>
            <a:ext cx="6777317" cy="1376575"/>
          </a:xfrm>
        </p:spPr>
        <p:txBody>
          <a:bodyPr>
            <a:normAutofit/>
          </a:bodyPr>
          <a:lstStyle/>
          <a:p>
            <a:r>
              <a:rPr lang="es-EC" dirty="0" smtClean="0">
                <a:latin typeface="Times" panose="02020603050405020304" pitchFamily="18" charset="0"/>
                <a:cs typeface="Times" panose="02020603050405020304" pitchFamily="18" charset="0"/>
              </a:rPr>
              <a:t>Una vez evaluado el sistema de control interno se encontró las siguientes deficiencias, a continuación se da a conocer las más significativas</a:t>
            </a:r>
            <a:endParaRPr lang="es-EC" dirty="0">
              <a:latin typeface="Times" panose="02020603050405020304" pitchFamily="18" charset="0"/>
              <a:cs typeface="Times" panose="02020603050405020304" pitchFamily="18" charset="0"/>
            </a:endParaRPr>
          </a:p>
        </p:txBody>
      </p:sp>
      <p:sp>
        <p:nvSpPr>
          <p:cNvPr id="3" name="Recortar y redondear rectángulo de esquina sencilla 2"/>
          <p:cNvSpPr/>
          <p:nvPr/>
        </p:nvSpPr>
        <p:spPr>
          <a:xfrm>
            <a:off x="4054017" y="3311220"/>
            <a:ext cx="4478423" cy="2494043"/>
          </a:xfrm>
          <a:prstGeom prst="snip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lvl="0" indent="-171450">
              <a:buFont typeface="Arial" panose="020B0604020202020204" pitchFamily="34" charset="0"/>
              <a:buChar char="•"/>
            </a:pPr>
            <a:r>
              <a:rPr lang="es-MX" sz="1400" dirty="0">
                <a:latin typeface="Times" panose="02020603050405020304" pitchFamily="18" charset="0"/>
                <a:cs typeface="Times" panose="02020603050405020304" pitchFamily="18" charset="0"/>
              </a:rPr>
              <a:t>No tiene establecido un código de ética al igual que los principios y políticas no se encuentran a vista de todos.</a:t>
            </a:r>
            <a:endParaRPr lang="es-EC" sz="1400" dirty="0">
              <a:latin typeface="Times" panose="02020603050405020304" pitchFamily="18" charset="0"/>
              <a:cs typeface="Times" panose="02020603050405020304" pitchFamily="18" charset="0"/>
            </a:endParaRPr>
          </a:p>
          <a:p>
            <a:pPr marL="171450" lvl="0" indent="-171450">
              <a:buFont typeface="Arial" panose="020B0604020202020204" pitchFamily="34" charset="0"/>
              <a:buChar char="•"/>
            </a:pPr>
            <a:r>
              <a:rPr lang="es-MX" sz="1400" dirty="0" smtClean="0">
                <a:latin typeface="Times" panose="02020603050405020304" pitchFamily="18" charset="0"/>
                <a:cs typeface="Times" panose="02020603050405020304" pitchFamily="18" charset="0"/>
              </a:rPr>
              <a:t>La </a:t>
            </a:r>
            <a:r>
              <a:rPr lang="es-MX" sz="1400" dirty="0">
                <a:latin typeface="Times" panose="02020603050405020304" pitchFamily="18" charset="0"/>
                <a:cs typeface="Times" panose="02020603050405020304" pitchFamily="18" charset="0"/>
              </a:rPr>
              <a:t>empresa no cuenta con un departamento de </a:t>
            </a:r>
            <a:r>
              <a:rPr lang="es-MX" sz="1400" dirty="0" smtClean="0">
                <a:latin typeface="Times" panose="02020603050405020304" pitchFamily="18" charset="0"/>
                <a:cs typeface="Times" panose="02020603050405020304" pitchFamily="18" charset="0"/>
              </a:rPr>
              <a:t>(auditoría </a:t>
            </a:r>
            <a:r>
              <a:rPr lang="es-MX" sz="1400" dirty="0">
                <a:latin typeface="Times" panose="02020603050405020304" pitchFamily="18" charset="0"/>
                <a:cs typeface="Times" panose="02020603050405020304" pitchFamily="18" charset="0"/>
              </a:rPr>
              <a:t>interna).</a:t>
            </a:r>
            <a:endParaRPr lang="es-EC" sz="1400" dirty="0">
              <a:latin typeface="Times" panose="02020603050405020304" pitchFamily="18" charset="0"/>
              <a:cs typeface="Times" panose="02020603050405020304" pitchFamily="18" charset="0"/>
            </a:endParaRPr>
          </a:p>
          <a:p>
            <a:pPr marL="171450" lvl="0" indent="-171450">
              <a:buFont typeface="Arial" panose="020B0604020202020204" pitchFamily="34" charset="0"/>
              <a:buChar char="•"/>
            </a:pPr>
            <a:r>
              <a:rPr lang="es-MX" sz="1400" dirty="0">
                <a:latin typeface="Times" panose="02020603050405020304" pitchFamily="18" charset="0"/>
                <a:cs typeface="Times" panose="02020603050405020304" pitchFamily="18" charset="0"/>
              </a:rPr>
              <a:t>No existe capacitación eficiente a los empleados.</a:t>
            </a:r>
            <a:endParaRPr lang="es-EC" sz="1400" dirty="0">
              <a:latin typeface="Times" panose="02020603050405020304" pitchFamily="18" charset="0"/>
              <a:cs typeface="Times" panose="02020603050405020304" pitchFamily="18" charset="0"/>
            </a:endParaRPr>
          </a:p>
          <a:p>
            <a:pPr marL="171450" lvl="0" indent="-171450">
              <a:buFont typeface="Arial" panose="020B0604020202020204" pitchFamily="34" charset="0"/>
              <a:buChar char="•"/>
            </a:pPr>
            <a:r>
              <a:rPr lang="es-MX" sz="1400" dirty="0">
                <a:latin typeface="Times" panose="02020603050405020304" pitchFamily="18" charset="0"/>
                <a:cs typeface="Times" panose="02020603050405020304" pitchFamily="18" charset="0"/>
              </a:rPr>
              <a:t>Todas las </a:t>
            </a:r>
            <a:r>
              <a:rPr lang="es-MX" sz="1400" dirty="0" smtClean="0">
                <a:latin typeface="Times" panose="02020603050405020304" pitchFamily="18" charset="0"/>
                <a:cs typeface="Times" panose="02020603050405020304" pitchFamily="18" charset="0"/>
              </a:rPr>
              <a:t>áreas </a:t>
            </a:r>
            <a:r>
              <a:rPr lang="es-MX" sz="1400" dirty="0">
                <a:latin typeface="Times" panose="02020603050405020304" pitchFamily="18" charset="0"/>
                <a:cs typeface="Times" panose="02020603050405020304" pitchFamily="18" charset="0"/>
              </a:rPr>
              <a:t>de la </a:t>
            </a:r>
            <a:r>
              <a:rPr lang="es-MX" sz="1400" dirty="0">
                <a:latin typeface="Times New Roman" panose="02020603050405020304" pitchFamily="18" charset="0"/>
                <a:cs typeface="Times New Roman" panose="02020603050405020304" pitchFamily="18" charset="0"/>
              </a:rPr>
              <a:t>empresa</a:t>
            </a:r>
            <a:r>
              <a:rPr lang="es-MX" sz="1400" dirty="0">
                <a:latin typeface="Times" panose="02020603050405020304" pitchFamily="18" charset="0"/>
                <a:cs typeface="Times" panose="02020603050405020304" pitchFamily="18" charset="0"/>
              </a:rPr>
              <a:t> no tienen establecidos los </a:t>
            </a:r>
            <a:r>
              <a:rPr lang="es-MX" sz="1400" dirty="0" smtClean="0">
                <a:latin typeface="Times" panose="02020603050405020304" pitchFamily="18" charset="0"/>
                <a:cs typeface="Times" panose="02020603050405020304" pitchFamily="18" charset="0"/>
              </a:rPr>
              <a:t>procesos </a:t>
            </a:r>
            <a:r>
              <a:rPr lang="es-MX" sz="1400" dirty="0">
                <a:latin typeface="Times" panose="02020603050405020304" pitchFamily="18" charset="0"/>
                <a:cs typeface="Times" panose="02020603050405020304" pitchFamily="18" charset="0"/>
              </a:rPr>
              <a:t>al igual que no tiene establecidas las funciones de cada empleado.</a:t>
            </a:r>
            <a:endParaRPr lang="es-EC" sz="1400" dirty="0">
              <a:latin typeface="Times" panose="02020603050405020304" pitchFamily="18" charset="0"/>
              <a:cs typeface="Times"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4562085" y="10397"/>
            <a:ext cx="3685520" cy="620688"/>
          </a:xfrm>
          <a:prstGeom prst="rect">
            <a:avLst/>
          </a:prstGeom>
          <a:noFill/>
          <a:ln>
            <a:noFill/>
          </a:ln>
        </p:spPr>
      </p:pic>
    </p:spTree>
    <p:extLst>
      <p:ext uri="{BB962C8B-B14F-4D97-AF65-F5344CB8AC3E}">
        <p14:creationId xmlns:p14="http://schemas.microsoft.com/office/powerpoint/2010/main" val="1872611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2326" y="652109"/>
            <a:ext cx="7024744" cy="1143000"/>
          </a:xfrm>
        </p:spPr>
        <p:txBody>
          <a:bodyPr>
            <a:normAutofit fontScale="90000"/>
          </a:bodyPr>
          <a:lstStyle/>
          <a:p>
            <a:r>
              <a:rPr lang="es-EC" dirty="0">
                <a:latin typeface="Times New Roman" panose="02020603050405020304" pitchFamily="18" charset="0"/>
                <a:cs typeface="Times New Roman" panose="02020603050405020304" pitchFamily="18" charset="0"/>
              </a:rPr>
              <a:t>Diagnostico del Sistema de Control Interno</a:t>
            </a:r>
          </a:p>
        </p:txBody>
      </p:sp>
      <p:sp>
        <p:nvSpPr>
          <p:cNvPr id="4" name="2 Marcador de contenido"/>
          <p:cNvSpPr txBox="1">
            <a:spLocks/>
          </p:cNvSpPr>
          <p:nvPr/>
        </p:nvSpPr>
        <p:spPr>
          <a:xfrm>
            <a:off x="507326" y="2804275"/>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Establecimiento de objetivos</a:t>
            </a:r>
            <a:endParaRPr lang="es-EC" b="1" dirty="0">
              <a:latin typeface="Times New Roman" panose="02020603050405020304" pitchFamily="18" charset="0"/>
              <a:cs typeface="Times New Roman" panose="02020603050405020304" pitchFamily="18" charset="0"/>
            </a:endParaRPr>
          </a:p>
        </p:txBody>
      </p:sp>
      <p:sp>
        <p:nvSpPr>
          <p:cNvPr id="5" name="2 Marcador de contenido"/>
          <p:cNvSpPr txBox="1">
            <a:spLocks/>
          </p:cNvSpPr>
          <p:nvPr/>
        </p:nvSpPr>
        <p:spPr>
          <a:xfrm>
            <a:off x="4277434" y="1778463"/>
            <a:ext cx="4248472" cy="2933723"/>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endParaRPr lang="es-EC" sz="1100" dirty="0"/>
          </a:p>
        </p:txBody>
      </p:sp>
      <p:sp>
        <p:nvSpPr>
          <p:cNvPr id="6" name="5 Flecha a la derecha con muesca"/>
          <p:cNvSpPr/>
          <p:nvPr/>
        </p:nvSpPr>
        <p:spPr>
          <a:xfrm>
            <a:off x="3313900" y="2779777"/>
            <a:ext cx="1152070" cy="808931"/>
          </a:xfrm>
          <a:prstGeom prst="notch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2 Marcador de contenido"/>
          <p:cNvSpPr txBox="1">
            <a:spLocks/>
          </p:cNvSpPr>
          <p:nvPr/>
        </p:nvSpPr>
        <p:spPr>
          <a:xfrm>
            <a:off x="542035" y="4786699"/>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Identificación de eventos</a:t>
            </a:r>
            <a:endParaRPr lang="es-EC" b="1" dirty="0">
              <a:latin typeface="Times New Roman" panose="02020603050405020304" pitchFamily="18" charset="0"/>
              <a:cs typeface="Times New Roman" panose="02020603050405020304" pitchFamily="18" charset="0"/>
            </a:endParaRPr>
          </a:p>
        </p:txBody>
      </p:sp>
      <p:sp>
        <p:nvSpPr>
          <p:cNvPr id="8" name="2 Marcador de contenido"/>
          <p:cNvSpPr txBox="1">
            <a:spLocks/>
          </p:cNvSpPr>
          <p:nvPr/>
        </p:nvSpPr>
        <p:spPr>
          <a:xfrm>
            <a:off x="4685581" y="4556815"/>
            <a:ext cx="4248472" cy="1953611"/>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endParaRPr lang="es-MX" sz="1200" dirty="0" smtClean="0"/>
          </a:p>
        </p:txBody>
      </p:sp>
      <p:sp>
        <p:nvSpPr>
          <p:cNvPr id="9" name="6 Flecha a la derecha con muesca"/>
          <p:cNvSpPr/>
          <p:nvPr/>
        </p:nvSpPr>
        <p:spPr>
          <a:xfrm>
            <a:off x="3250947" y="4893561"/>
            <a:ext cx="1152070" cy="808931"/>
          </a:xfrm>
          <a:prstGeom prst="notched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redondeado 11"/>
          <p:cNvSpPr/>
          <p:nvPr/>
        </p:nvSpPr>
        <p:spPr>
          <a:xfrm>
            <a:off x="4493475" y="1856226"/>
            <a:ext cx="4139251" cy="2364862"/>
          </a:xfrm>
          <a:prstGeom prst="roundRect">
            <a:avLst/>
          </a:prstGeom>
          <a:solidFill>
            <a:schemeClr val="accent3">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lvl="0" indent="-171450" algn="just">
              <a:buFont typeface="Arial" panose="020B0604020202020204" pitchFamily="34" charset="0"/>
              <a:buChar char="•"/>
            </a:pPr>
            <a:r>
              <a:rPr lang="es-MX" sz="1600" dirty="0">
                <a:solidFill>
                  <a:schemeClr val="tx1"/>
                </a:solidFill>
                <a:latin typeface="Times New Roman" panose="02020603050405020304" pitchFamily="18" charset="0"/>
                <a:cs typeface="Times New Roman" panose="02020603050405020304" pitchFamily="18" charset="0"/>
              </a:rPr>
              <a:t>Plan estratégico  no está legalizado por la Gerencia</a:t>
            </a:r>
            <a:endParaRPr lang="es-EC" sz="1600" dirty="0">
              <a:solidFill>
                <a:schemeClr val="tx1"/>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es-MX" sz="1600" dirty="0">
                <a:solidFill>
                  <a:schemeClr val="tx1"/>
                </a:solidFill>
                <a:latin typeface="Times New Roman" panose="02020603050405020304" pitchFamily="18" charset="0"/>
                <a:cs typeface="Times New Roman" panose="02020603050405020304" pitchFamily="18" charset="0"/>
              </a:rPr>
              <a:t>No tiene establecido objetivos estratégicos por cada departamento.</a:t>
            </a:r>
            <a:endParaRPr lang="es-EC" sz="1600" dirty="0">
              <a:solidFill>
                <a:schemeClr val="tx1"/>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es-MX" sz="1600" dirty="0" smtClean="0">
                <a:solidFill>
                  <a:schemeClr val="tx1"/>
                </a:solidFill>
                <a:latin typeface="Times New Roman" panose="02020603050405020304" pitchFamily="18" charset="0"/>
                <a:cs typeface="Times New Roman" panose="02020603050405020304" pitchFamily="18" charset="0"/>
              </a:rPr>
              <a:t>No todos los trabajadores tienen conocimiento de los objetivo de la organización</a:t>
            </a:r>
            <a:endParaRPr lang="es-EC" sz="1600" dirty="0" smtClean="0">
              <a:solidFill>
                <a:schemeClr val="tx1"/>
              </a:solidFill>
              <a:latin typeface="Times New Roman" panose="02020603050405020304" pitchFamily="18" charset="0"/>
              <a:cs typeface="Times New Roman" panose="02020603050405020304" pitchFamily="18" charset="0"/>
            </a:endParaRPr>
          </a:p>
        </p:txBody>
      </p:sp>
      <p:sp>
        <p:nvSpPr>
          <p:cNvPr id="13" name="Rectángulo redondeado 12"/>
          <p:cNvSpPr/>
          <p:nvPr/>
        </p:nvSpPr>
        <p:spPr>
          <a:xfrm>
            <a:off x="4528600" y="4437112"/>
            <a:ext cx="4143049" cy="1990169"/>
          </a:xfrm>
          <a:prstGeom prst="roundRect">
            <a:avLst/>
          </a:prstGeom>
          <a:solidFill>
            <a:srgbClr val="66FFFF"/>
          </a:solidFill>
        </p:spPr>
        <p:style>
          <a:lnRef idx="3">
            <a:schemeClr val="lt1"/>
          </a:lnRef>
          <a:fillRef idx="1">
            <a:schemeClr val="accent4"/>
          </a:fillRef>
          <a:effectRef idx="1">
            <a:schemeClr val="accent4"/>
          </a:effectRef>
          <a:fontRef idx="minor">
            <a:schemeClr val="lt1"/>
          </a:fontRef>
        </p:style>
        <p:txBody>
          <a:bodyPr rtlCol="0" anchor="ctr"/>
          <a:lstStyle/>
          <a:p>
            <a:pPr marL="171450" lvl="0" indent="-171450">
              <a:buFont typeface="Arial" panose="020B0604020202020204" pitchFamily="34" charset="0"/>
              <a:buChar char="•"/>
            </a:pPr>
            <a:r>
              <a:rPr lang="es-MX" sz="1600" dirty="0" smtClean="0">
                <a:solidFill>
                  <a:schemeClr val="tx1"/>
                </a:solidFill>
                <a:latin typeface="Times New Roman" panose="02020603050405020304" pitchFamily="18" charset="0"/>
                <a:cs typeface="Times New Roman" panose="02020603050405020304" pitchFamily="18" charset="0"/>
              </a:rPr>
              <a:t>No </a:t>
            </a:r>
            <a:r>
              <a:rPr lang="es-MX" sz="1600" dirty="0">
                <a:solidFill>
                  <a:schemeClr val="tx1"/>
                </a:solidFill>
                <a:latin typeface="Times New Roman" panose="02020603050405020304" pitchFamily="18" charset="0"/>
                <a:cs typeface="Times New Roman" panose="02020603050405020304" pitchFamily="18" charset="0"/>
              </a:rPr>
              <a:t>cuenta con herramientas apropiadas que le permitan identificar posibles eventos.</a:t>
            </a:r>
            <a:endParaRPr lang="es-EC" sz="1600" dirty="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a:solidFill>
                  <a:schemeClr val="tx1"/>
                </a:solidFill>
                <a:latin typeface="Times New Roman" panose="02020603050405020304" pitchFamily="18" charset="0"/>
                <a:cs typeface="Times New Roman" panose="02020603050405020304" pitchFamily="18" charset="0"/>
              </a:rPr>
              <a:t>El personal no está capacitado para una correcta determinación de eventos.</a:t>
            </a:r>
            <a:endParaRPr lang="es-EC" sz="1600" dirty="0">
              <a:solidFill>
                <a:schemeClr val="tx1"/>
              </a:solidFill>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a:solidFill>
                  <a:schemeClr val="tx1"/>
                </a:solidFill>
                <a:latin typeface="Times New Roman" panose="02020603050405020304" pitchFamily="18" charset="0"/>
                <a:cs typeface="Times New Roman" panose="02020603050405020304" pitchFamily="18" charset="0"/>
              </a:rPr>
              <a:t>No existen políticas o procedimientos que faciliten la identificación de aquellos eventos</a:t>
            </a:r>
            <a:r>
              <a:rPr lang="es-MX" sz="1400" dirty="0">
                <a:solidFill>
                  <a:schemeClr val="tx1"/>
                </a:solidFill>
                <a:latin typeface="Times New Roman" panose="02020603050405020304" pitchFamily="18" charset="0"/>
                <a:cs typeface="Times New Roman" panose="02020603050405020304" pitchFamily="18" charset="0"/>
              </a:rPr>
              <a:t>.</a:t>
            </a: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3932753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72845"/>
            <a:ext cx="7024744" cy="1143000"/>
          </a:xfrm>
        </p:spPr>
        <p:txBody>
          <a:bodyPr>
            <a:normAutofit fontScale="90000"/>
          </a:bodyPr>
          <a:lstStyle/>
          <a:p>
            <a:r>
              <a:rPr lang="es-EC" dirty="0">
                <a:latin typeface="Times New Roman" panose="02020603050405020304" pitchFamily="18" charset="0"/>
                <a:cs typeface="Times New Roman" panose="02020603050405020304" pitchFamily="18" charset="0"/>
              </a:rPr>
              <a:t>Diagnostico del Sistema de Control Interno</a:t>
            </a:r>
          </a:p>
        </p:txBody>
      </p:sp>
      <p:sp>
        <p:nvSpPr>
          <p:cNvPr id="8" name="2 Marcador de contenido"/>
          <p:cNvSpPr txBox="1">
            <a:spLocks/>
          </p:cNvSpPr>
          <p:nvPr/>
        </p:nvSpPr>
        <p:spPr>
          <a:xfrm>
            <a:off x="651342" y="2717328"/>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Evaluación del Riesgo</a:t>
            </a:r>
            <a:endParaRPr lang="es-EC" b="1" dirty="0">
              <a:latin typeface="Times New Roman" panose="02020603050405020304" pitchFamily="18" charset="0"/>
              <a:cs typeface="Times New Roman" panose="02020603050405020304" pitchFamily="18" charset="0"/>
            </a:endParaRPr>
          </a:p>
        </p:txBody>
      </p:sp>
      <p:sp>
        <p:nvSpPr>
          <p:cNvPr id="9" name="6 Flecha a la derecha con muesca"/>
          <p:cNvSpPr/>
          <p:nvPr/>
        </p:nvSpPr>
        <p:spPr>
          <a:xfrm>
            <a:off x="3347922" y="2812958"/>
            <a:ext cx="1152070" cy="808931"/>
          </a:xfrm>
          <a:prstGeom prst="notchedRightArrow">
            <a:avLst/>
          </a:prstGeom>
          <a:solidFill>
            <a:srgbClr val="BC7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4499992" y="1915845"/>
            <a:ext cx="4037740" cy="2546559"/>
          </a:xfrm>
          <a:prstGeom prst="rect">
            <a:avLst/>
          </a:prstGeom>
          <a:solidFill>
            <a:srgbClr val="BC7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No </a:t>
            </a:r>
            <a:r>
              <a:rPr lang="es-MX" sz="1600" dirty="0">
                <a:latin typeface="Times New Roman" panose="02020603050405020304" pitchFamily="18" charset="0"/>
                <a:cs typeface="Times New Roman" panose="02020603050405020304" pitchFamily="18" charset="0"/>
              </a:rPr>
              <a:t>cuenta con un sistema de control de los documentos internos y externos de la empresa</a:t>
            </a:r>
            <a:endParaRPr lang="es-EC" sz="16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No cuenta  con un plan de contingencias enfocado a salvaguardar los activos fijos que lo haya realizado la institución.</a:t>
            </a:r>
            <a:endParaRPr lang="es-EC" sz="16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smtClean="0">
                <a:latin typeface="Times New Roman" panose="02020603050405020304" pitchFamily="18" charset="0"/>
                <a:cs typeface="Times New Roman" panose="02020603050405020304" pitchFamily="18" charset="0"/>
              </a:rPr>
              <a:t>La </a:t>
            </a:r>
            <a:r>
              <a:rPr lang="es-MX" sz="1600" dirty="0">
                <a:latin typeface="Times New Roman" panose="02020603050405020304" pitchFamily="18" charset="0"/>
                <a:cs typeface="Times New Roman" panose="02020603050405020304" pitchFamily="18" charset="0"/>
              </a:rPr>
              <a:t>empresa no cuenta con indicadores de gestión</a:t>
            </a:r>
            <a:endParaRPr lang="es-EC" sz="1600" dirty="0">
              <a:latin typeface="Times New Roman" panose="02020603050405020304" pitchFamily="18" charset="0"/>
              <a:cs typeface="Times New Roman" panose="02020603050405020304" pitchFamily="18" charset="0"/>
            </a:endParaRPr>
          </a:p>
        </p:txBody>
      </p:sp>
      <p:sp>
        <p:nvSpPr>
          <p:cNvPr id="11" name="2 Marcador de contenido"/>
          <p:cNvSpPr txBox="1">
            <a:spLocks/>
          </p:cNvSpPr>
          <p:nvPr/>
        </p:nvSpPr>
        <p:spPr>
          <a:xfrm>
            <a:off x="651342" y="4832055"/>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Respuesta al Riesgo</a:t>
            </a:r>
            <a:endParaRPr lang="es-EC" b="1" dirty="0">
              <a:latin typeface="Times New Roman" panose="02020603050405020304" pitchFamily="18" charset="0"/>
              <a:cs typeface="Times New Roman" panose="02020603050405020304" pitchFamily="18" charset="0"/>
            </a:endParaRPr>
          </a:p>
        </p:txBody>
      </p:sp>
      <p:sp>
        <p:nvSpPr>
          <p:cNvPr id="12" name="6 Flecha a la derecha con muesca"/>
          <p:cNvSpPr/>
          <p:nvPr/>
        </p:nvSpPr>
        <p:spPr>
          <a:xfrm>
            <a:off x="3347922" y="4927685"/>
            <a:ext cx="1152070" cy="808931"/>
          </a:xfrm>
          <a:prstGeom prst="notchedRightArrow">
            <a:avLst/>
          </a:prstGeom>
          <a:solidFill>
            <a:srgbClr val="2654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4499992" y="4637963"/>
            <a:ext cx="4037740" cy="1815374"/>
          </a:xfrm>
          <a:prstGeom prst="rect">
            <a:avLst/>
          </a:prstGeom>
          <a:solidFill>
            <a:srgbClr val="2654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La capacitación constante solo es para el Área de </a:t>
            </a:r>
            <a:r>
              <a:rPr lang="es-MX" sz="1600" dirty="0" err="1">
                <a:latin typeface="Times New Roman" panose="02020603050405020304" pitchFamily="18" charset="0"/>
                <a:cs typeface="Times New Roman" panose="02020603050405020304" pitchFamily="18" charset="0"/>
              </a:rPr>
              <a:t>Call</a:t>
            </a:r>
            <a:r>
              <a:rPr lang="es-MX" sz="1600" dirty="0">
                <a:latin typeface="Times New Roman" panose="02020603050405020304" pitchFamily="18" charset="0"/>
                <a:cs typeface="Times New Roman" panose="02020603050405020304" pitchFamily="18" charset="0"/>
              </a:rPr>
              <a:t> Center</a:t>
            </a:r>
            <a:endParaRPr lang="es-EC" sz="16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No se hace una evaluación completa para contratar el personal.</a:t>
            </a:r>
            <a:endParaRPr lang="es-EC" sz="16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600" dirty="0">
                <a:latin typeface="Times New Roman" panose="02020603050405020304" pitchFamily="18" charset="0"/>
                <a:cs typeface="Times New Roman" panose="02020603050405020304" pitchFamily="18" charset="0"/>
              </a:rPr>
              <a:t>Solo participa la administración, gerente de los distintos departamentos para analizar las alternativas de respuesta al riego.</a:t>
            </a:r>
            <a:endParaRPr lang="es-EC" sz="1600" dirty="0">
              <a:latin typeface="Times New Roman" panose="02020603050405020304" pitchFamily="18" charset="0"/>
              <a:cs typeface="Times New Roman" panose="02020603050405020304" pitchFamily="18" charset="0"/>
            </a:endParaRPr>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2584521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a:latin typeface="Times New Roman" panose="02020603050405020304" pitchFamily="18" charset="0"/>
                <a:cs typeface="Times New Roman" panose="02020603050405020304" pitchFamily="18" charset="0"/>
              </a:rPr>
              <a:t>Diagnostico del Sistema de Control Interno</a:t>
            </a:r>
          </a:p>
        </p:txBody>
      </p:sp>
      <p:sp>
        <p:nvSpPr>
          <p:cNvPr id="5" name="2 Marcador de contenido"/>
          <p:cNvSpPr txBox="1">
            <a:spLocks/>
          </p:cNvSpPr>
          <p:nvPr/>
        </p:nvSpPr>
        <p:spPr>
          <a:xfrm>
            <a:off x="4289260" y="2780928"/>
            <a:ext cx="4248472" cy="2740445"/>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lvl="0"/>
            <a:endParaRPr lang="es-EC" sz="1200" dirty="0"/>
          </a:p>
        </p:txBody>
      </p:sp>
      <p:sp>
        <p:nvSpPr>
          <p:cNvPr id="8" name="2 Marcador de contenido"/>
          <p:cNvSpPr txBox="1">
            <a:spLocks/>
          </p:cNvSpPr>
          <p:nvPr/>
        </p:nvSpPr>
        <p:spPr>
          <a:xfrm>
            <a:off x="651342" y="2511739"/>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Actividades de Control</a:t>
            </a:r>
            <a:endParaRPr lang="es-EC" b="1" dirty="0">
              <a:latin typeface="Times New Roman" panose="02020603050405020304" pitchFamily="18" charset="0"/>
              <a:cs typeface="Times New Roman" panose="02020603050405020304" pitchFamily="18" charset="0"/>
            </a:endParaRPr>
          </a:p>
        </p:txBody>
      </p:sp>
      <p:sp>
        <p:nvSpPr>
          <p:cNvPr id="9" name="6 Flecha a la derecha con muesca"/>
          <p:cNvSpPr/>
          <p:nvPr/>
        </p:nvSpPr>
        <p:spPr>
          <a:xfrm>
            <a:off x="3347922" y="2607369"/>
            <a:ext cx="1152070" cy="808931"/>
          </a:xfrm>
          <a:prstGeom prst="notched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Rectángulo 9"/>
          <p:cNvSpPr/>
          <p:nvPr/>
        </p:nvSpPr>
        <p:spPr>
          <a:xfrm>
            <a:off x="4555862" y="2414596"/>
            <a:ext cx="4037740" cy="1151932"/>
          </a:xfrm>
          <a:prstGeom prst="rect">
            <a:avLst/>
          </a:prstGeom>
          <a:solidFill>
            <a:srgbClr val="FF6699"/>
          </a:solidFill>
          <a:ln>
            <a:solidFill>
              <a:srgbClr val="0D77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El presupuesto lo realiza el departamento financiero de acuerdo a las necesidades que se presenten cada mes.</a:t>
            </a:r>
            <a:endParaRPr lang="es-EC" sz="14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Existen formularios para control de actividades solo para el mensajero.</a:t>
            </a:r>
            <a:endParaRPr lang="es-EC" sz="1400" dirty="0">
              <a:latin typeface="Times New Roman" panose="02020603050405020304" pitchFamily="18" charset="0"/>
              <a:cs typeface="Times New Roman" panose="02020603050405020304" pitchFamily="18" charset="0"/>
            </a:endParaRPr>
          </a:p>
        </p:txBody>
      </p:sp>
      <p:sp>
        <p:nvSpPr>
          <p:cNvPr id="11" name="2 Marcador de contenido"/>
          <p:cNvSpPr txBox="1">
            <a:spLocks/>
          </p:cNvSpPr>
          <p:nvPr/>
        </p:nvSpPr>
        <p:spPr>
          <a:xfrm>
            <a:off x="651342" y="3839417"/>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Información y Comunicación</a:t>
            </a:r>
            <a:endParaRPr lang="es-EC" b="1" dirty="0">
              <a:latin typeface="Times New Roman" panose="02020603050405020304" pitchFamily="18" charset="0"/>
              <a:cs typeface="Times New Roman" panose="02020603050405020304" pitchFamily="18" charset="0"/>
            </a:endParaRPr>
          </a:p>
        </p:txBody>
      </p:sp>
      <p:sp>
        <p:nvSpPr>
          <p:cNvPr id="12" name="6 Flecha a la derecha con muesca"/>
          <p:cNvSpPr/>
          <p:nvPr/>
        </p:nvSpPr>
        <p:spPr>
          <a:xfrm>
            <a:off x="3347922" y="3935047"/>
            <a:ext cx="1152070" cy="808931"/>
          </a:xfrm>
          <a:prstGeom prst="notchedRightArrow">
            <a:avLst/>
          </a:prstGeom>
          <a:solidFill>
            <a:srgbClr val="06A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Rectángulo 12"/>
          <p:cNvSpPr/>
          <p:nvPr/>
        </p:nvSpPr>
        <p:spPr>
          <a:xfrm>
            <a:off x="4555862" y="3691570"/>
            <a:ext cx="4037740" cy="1052408"/>
          </a:xfrm>
          <a:prstGeom prst="rect">
            <a:avLst/>
          </a:prstGeom>
          <a:solidFill>
            <a:srgbClr val="06AA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Son escuchadas las quejas solo de los gerentes de cada Área.</a:t>
            </a:r>
            <a:endParaRPr lang="es-EC" sz="1400" dirty="0">
              <a:latin typeface="Times New Roman" panose="02020603050405020304" pitchFamily="18" charset="0"/>
              <a:cs typeface="Times New Roman" panose="02020603050405020304" pitchFamily="18" charset="0"/>
            </a:endParaRPr>
          </a:p>
          <a:p>
            <a:pPr marL="171450" lvl="0" indent="-1714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No todos conocen las políticas y el  reglamento interno.</a:t>
            </a:r>
            <a:endParaRPr lang="es-EC" sz="1400" dirty="0">
              <a:latin typeface="Times New Roman" panose="02020603050405020304" pitchFamily="18" charset="0"/>
              <a:cs typeface="Times New Roman" panose="02020603050405020304" pitchFamily="18" charset="0"/>
            </a:endParaRPr>
          </a:p>
        </p:txBody>
      </p:sp>
      <p:sp>
        <p:nvSpPr>
          <p:cNvPr id="14" name="2 Marcador de contenido"/>
          <p:cNvSpPr txBox="1">
            <a:spLocks/>
          </p:cNvSpPr>
          <p:nvPr/>
        </p:nvSpPr>
        <p:spPr>
          <a:xfrm>
            <a:off x="651342" y="5096047"/>
            <a:ext cx="2952443" cy="1080120"/>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s-EC" b="1" dirty="0" smtClean="0">
                <a:latin typeface="Times New Roman" panose="02020603050405020304" pitchFamily="18" charset="0"/>
                <a:cs typeface="Times New Roman" panose="02020603050405020304" pitchFamily="18" charset="0"/>
              </a:rPr>
              <a:t>Supervisión y Monitoreo</a:t>
            </a:r>
            <a:endParaRPr lang="es-EC" b="1" dirty="0">
              <a:latin typeface="Times New Roman" panose="02020603050405020304" pitchFamily="18" charset="0"/>
              <a:cs typeface="Times New Roman" panose="02020603050405020304" pitchFamily="18" charset="0"/>
            </a:endParaRPr>
          </a:p>
        </p:txBody>
      </p:sp>
      <p:sp>
        <p:nvSpPr>
          <p:cNvPr id="15" name="6 Flecha a la derecha con muesca"/>
          <p:cNvSpPr/>
          <p:nvPr/>
        </p:nvSpPr>
        <p:spPr>
          <a:xfrm>
            <a:off x="3347922" y="5191677"/>
            <a:ext cx="1152070" cy="808931"/>
          </a:xfrm>
          <a:prstGeom prst="notch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Rectángulo 15"/>
          <p:cNvSpPr/>
          <p:nvPr/>
        </p:nvSpPr>
        <p:spPr>
          <a:xfrm>
            <a:off x="4555862" y="4994395"/>
            <a:ext cx="4037740" cy="1283424"/>
          </a:xfrm>
          <a:prstGeom prst="rect">
            <a:avLst/>
          </a:prstGeom>
          <a:solidFill>
            <a:srgbClr val="C0BC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Solo se realiza auditorías externas.</a:t>
            </a:r>
            <a:endParaRPr lang="es-EC"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C" sz="1400" dirty="0">
                <a:latin typeface="Times New Roman" panose="02020603050405020304" pitchFamily="18" charset="0"/>
                <a:cs typeface="Times New Roman" panose="02020603050405020304" pitchFamily="18" charset="0"/>
              </a:rPr>
              <a:t>No se dispone de una política y de un procedimiento para la evaluación del personal de la empresa.</a:t>
            </a:r>
          </a:p>
          <a:p>
            <a:pPr marL="285750" lvl="0" indent="-285750">
              <a:buFont typeface="Arial" panose="020B0604020202020204" pitchFamily="34" charset="0"/>
              <a:buChar char="•"/>
            </a:pPr>
            <a:r>
              <a:rPr lang="es-MX" sz="1400" dirty="0">
                <a:latin typeface="Times New Roman" panose="02020603050405020304" pitchFamily="18" charset="0"/>
                <a:cs typeface="Times New Roman" panose="02020603050405020304" pitchFamily="18" charset="0"/>
              </a:rPr>
              <a:t>Se realiza  seguimientos  a vendedores del puntos de venta.</a:t>
            </a:r>
            <a:endParaRPr lang="es-EC" sz="1400" dirty="0">
              <a:latin typeface="Times New Roman" panose="02020603050405020304" pitchFamily="18" charset="0"/>
              <a:cs typeface="Times New Roman" panose="02020603050405020304" pitchFamily="18" charset="0"/>
            </a:endParaRPr>
          </a:p>
        </p:txBody>
      </p:sp>
      <p:pic>
        <p:nvPicPr>
          <p:cNvPr id="17" name="Imagen 16"/>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3811978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2981" y="645760"/>
            <a:ext cx="7024744" cy="745152"/>
          </a:xfrm>
        </p:spPr>
        <p:txBody>
          <a:bodyPr>
            <a:normAutofit fontScale="90000"/>
          </a:bodyPr>
          <a:lstStyle/>
          <a:p>
            <a:r>
              <a:rPr lang="es-EC" sz="4400" dirty="0" smtClean="0">
                <a:latin typeface="Times New Roman" panose="02020603050405020304" pitchFamily="18" charset="0"/>
                <a:cs typeface="Times New Roman" panose="02020603050405020304" pitchFamily="18" charset="0"/>
              </a:rPr>
              <a:t>Curva de Control Interno</a:t>
            </a:r>
            <a:endParaRPr lang="es-EC" sz="4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484929" y="5301208"/>
            <a:ext cx="8064895" cy="1152128"/>
          </a:xfrm>
        </p:spPr>
        <p:txBody>
          <a:bodyPr>
            <a:noAutofit/>
          </a:bodyPr>
          <a:lstStyle/>
          <a:p>
            <a:r>
              <a:rPr lang="es-EC" sz="1600" dirty="0">
                <a:latin typeface="Times New Roman" panose="02020603050405020304" pitchFamily="18" charset="0"/>
                <a:cs typeface="Times New Roman" panose="02020603050405020304" pitchFamily="18" charset="0"/>
              </a:rPr>
              <a:t>L</a:t>
            </a:r>
            <a:r>
              <a:rPr lang="es-EC" sz="1600" dirty="0" smtClean="0">
                <a:latin typeface="Times New Roman" panose="02020603050405020304" pitchFamily="18" charset="0"/>
                <a:cs typeface="Times New Roman" panose="02020603050405020304" pitchFamily="18" charset="0"/>
              </a:rPr>
              <a:t>a </a:t>
            </a:r>
            <a:r>
              <a:rPr lang="es-EC" sz="1600" dirty="0">
                <a:latin typeface="Times New Roman" panose="02020603050405020304" pitchFamily="18" charset="0"/>
                <a:cs typeface="Times New Roman" panose="02020603050405020304" pitchFamily="18" charset="0"/>
              </a:rPr>
              <a:t>curva de color morado, indica la relación de mantener y mejorar el  Sistema de Control Interno de la empresa; mientras que la curva color naranja representa  el riesgo económico, como resultado de las irregularidades presentadas en la organización y por ende  por la falta de controles.</a:t>
            </a:r>
          </a:p>
          <a:p>
            <a:endParaRPr lang="es-EC" sz="1600" dirty="0">
              <a:latin typeface="Times New Roman" panose="02020603050405020304" pitchFamily="18" charset="0"/>
              <a:cs typeface="Times New Roman" panose="02020603050405020304" pitchFamily="18" charset="0"/>
            </a:endParaRPr>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952981" y="1415984"/>
            <a:ext cx="7024743" cy="3741208"/>
          </a:xfrm>
          <a:prstGeom prst="rect">
            <a:avLst/>
          </a:prstGeom>
          <a:noFill/>
          <a:ln>
            <a:noFill/>
          </a:ln>
        </p:spPr>
      </p:pic>
    </p:spTree>
    <p:extLst>
      <p:ext uri="{BB962C8B-B14F-4D97-AF65-F5344CB8AC3E}">
        <p14:creationId xmlns:p14="http://schemas.microsoft.com/office/powerpoint/2010/main" val="3058155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19778" y="908720"/>
            <a:ext cx="7024744" cy="864096"/>
          </a:xfrm>
        </p:spPr>
        <p:txBody>
          <a:bodyPr>
            <a:noAutofit/>
          </a:bodyPr>
          <a:lstStyle/>
          <a:p>
            <a:r>
              <a:rPr lang="es-EC" sz="2800" dirty="0" smtClean="0">
                <a:latin typeface="Times New Roman" panose="02020603050405020304" pitchFamily="18" charset="0"/>
                <a:cs typeface="Times New Roman" panose="02020603050405020304" pitchFamily="18" charset="0"/>
              </a:rPr>
              <a:t>RECOMENDACIONES MAS RELEVANTES DE CONTROL INTERNO</a:t>
            </a:r>
            <a:endParaRPr lang="es-EC" sz="28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p:txBody>
          <a:bodyPr>
            <a:normAutofit/>
          </a:bodyPr>
          <a:lstStyle/>
          <a:p>
            <a:pPr lvl="0"/>
            <a:endParaRPr lang="es-EC" dirty="0"/>
          </a:p>
          <a:p>
            <a:endParaRPr lang="es-EC" dirty="0" smtClean="0"/>
          </a:p>
          <a:p>
            <a:pPr marL="68580" indent="0">
              <a:buNone/>
            </a:pPr>
            <a:endParaRPr lang="es-EC" dirty="0"/>
          </a:p>
        </p:txBody>
      </p:sp>
      <p:graphicFrame>
        <p:nvGraphicFramePr>
          <p:cNvPr id="4" name="Diagrama 3"/>
          <p:cNvGraphicFramePr/>
          <p:nvPr>
            <p:extLst>
              <p:ext uri="{D42A27DB-BD31-4B8C-83A1-F6EECF244321}">
                <p14:modId xmlns:p14="http://schemas.microsoft.com/office/powerpoint/2010/main" val="1007917218"/>
              </p:ext>
            </p:extLst>
          </p:nvPr>
        </p:nvGraphicFramePr>
        <p:xfrm>
          <a:off x="562444" y="4365104"/>
          <a:ext cx="7992888"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963242209"/>
              </p:ext>
            </p:extLst>
          </p:nvPr>
        </p:nvGraphicFramePr>
        <p:xfrm>
          <a:off x="526440" y="1916832"/>
          <a:ext cx="8064896"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2763033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dirty="0"/>
          </a:p>
        </p:txBody>
      </p:sp>
      <p:graphicFrame>
        <p:nvGraphicFramePr>
          <p:cNvPr id="4" name="Diagrama 3"/>
          <p:cNvGraphicFramePr/>
          <p:nvPr>
            <p:extLst>
              <p:ext uri="{D42A27DB-BD31-4B8C-83A1-F6EECF244321}">
                <p14:modId xmlns:p14="http://schemas.microsoft.com/office/powerpoint/2010/main" val="2676202652"/>
              </p:ext>
            </p:extLst>
          </p:nvPr>
        </p:nvGraphicFramePr>
        <p:xfrm>
          <a:off x="683568" y="1556792"/>
          <a:ext cx="79208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099304862"/>
              </p:ext>
            </p:extLst>
          </p:nvPr>
        </p:nvGraphicFramePr>
        <p:xfrm>
          <a:off x="768350" y="3717032"/>
          <a:ext cx="7764090" cy="21155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1 Título"/>
          <p:cNvSpPr>
            <a:spLocks noGrp="1"/>
          </p:cNvSpPr>
          <p:nvPr>
            <p:ph type="title"/>
          </p:nvPr>
        </p:nvSpPr>
        <p:spPr>
          <a:xfrm>
            <a:off x="768350" y="549275"/>
            <a:ext cx="7260034" cy="1143000"/>
          </a:xfrm>
        </p:spPr>
        <p:txBody>
          <a:bodyPr>
            <a:normAutofit fontScale="90000"/>
          </a:bodyPr>
          <a:lstStyle/>
          <a:p>
            <a:r>
              <a:rPr lang="es-EC" sz="3200" dirty="0" smtClean="0">
                <a:latin typeface="Times New Roman" panose="02020603050405020304" pitchFamily="18" charset="0"/>
                <a:cs typeface="Times New Roman" panose="02020603050405020304" pitchFamily="18" charset="0"/>
              </a:rPr>
              <a:t>RECOMENDACIONES MAS RELEVANTES DE CONTROL INTERNO</a:t>
            </a:r>
            <a:endParaRPr lang="es-EC" sz="3200"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80499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87624" y="1412776"/>
            <a:ext cx="6637468" cy="1362075"/>
          </a:xfrm>
        </p:spPr>
        <p:txBody>
          <a:bodyPr/>
          <a:lstStyle/>
          <a:p>
            <a:pPr algn="ctr"/>
            <a:r>
              <a:rPr lang="es-EC" b="1" dirty="0">
                <a:solidFill>
                  <a:schemeClr val="accent6">
                    <a:lumMod val="75000"/>
                  </a:schemeClr>
                </a:solidFill>
                <a:latin typeface="Times New Roman" panose="02020603050405020304" pitchFamily="18" charset="0"/>
                <a:cs typeface="Times New Roman" panose="02020603050405020304" pitchFamily="18" charset="0"/>
              </a:rPr>
              <a:t>FORMULACIÓN DEL PROBLEMA</a:t>
            </a:r>
            <a:endParaRPr lang="es-EC" b="1" dirty="0">
              <a:latin typeface="Times New Roman" panose="02020603050405020304" pitchFamily="18" charset="0"/>
              <a:cs typeface="Times New Roman" panose="02020603050405020304" pitchFamily="18" charset="0"/>
            </a:endParaRPr>
          </a:p>
        </p:txBody>
      </p:sp>
      <p:sp>
        <p:nvSpPr>
          <p:cNvPr id="5" name="4 Marcador de texto"/>
          <p:cNvSpPr>
            <a:spLocks noGrp="1"/>
          </p:cNvSpPr>
          <p:nvPr>
            <p:ph type="body" idx="1"/>
          </p:nvPr>
        </p:nvSpPr>
        <p:spPr>
          <a:xfrm>
            <a:off x="1043608" y="3068960"/>
            <a:ext cx="6840760" cy="1872208"/>
          </a:xfrm>
          <a:blipFill>
            <a:blip r:embed="rId2"/>
            <a:tile tx="0" ty="0" sx="100000" sy="100000" flip="none" algn="tl"/>
          </a:blipFill>
        </p:spPr>
        <p:txBody>
          <a:bodyPr>
            <a:normAutofit/>
          </a:bodyPr>
          <a:lstStyle/>
          <a:p>
            <a:pPr algn="just"/>
            <a:r>
              <a:rPr lang="es-EC" b="1" dirty="0">
                <a:solidFill>
                  <a:schemeClr val="tx1"/>
                </a:solidFill>
                <a:latin typeface="Times New Roman" pitchFamily="18" charset="0"/>
                <a:cs typeface="Times New Roman" pitchFamily="18" charset="0"/>
              </a:rPr>
              <a:t>¿El no poseer un sistema de Control </a:t>
            </a:r>
            <a:r>
              <a:rPr lang="es-EC" b="1" dirty="0" smtClean="0">
                <a:solidFill>
                  <a:schemeClr val="tx1"/>
                </a:solidFill>
                <a:latin typeface="Times New Roman" pitchFamily="18" charset="0"/>
                <a:cs typeface="Times New Roman" pitchFamily="18" charset="0"/>
              </a:rPr>
              <a:t>Interno documentado </a:t>
            </a:r>
            <a:r>
              <a:rPr lang="es-EC" b="1" dirty="0">
                <a:solidFill>
                  <a:schemeClr val="tx1"/>
                </a:solidFill>
                <a:latin typeface="Times New Roman" pitchFamily="18" charset="0"/>
                <a:cs typeface="Times New Roman" pitchFamily="18" charset="0"/>
              </a:rPr>
              <a:t>efectivo y eficaz </a:t>
            </a:r>
            <a:r>
              <a:rPr lang="es-EC" b="1" dirty="0" smtClean="0">
                <a:solidFill>
                  <a:schemeClr val="tx1"/>
                </a:solidFill>
                <a:latin typeface="Times New Roman" pitchFamily="18" charset="0"/>
                <a:cs typeface="Times New Roman" pitchFamily="18" charset="0"/>
              </a:rPr>
              <a:t>origina </a:t>
            </a:r>
            <a:r>
              <a:rPr lang="es-EC" b="1" dirty="0">
                <a:solidFill>
                  <a:schemeClr val="tx1"/>
                </a:solidFill>
                <a:latin typeface="Times New Roman" pitchFamily="18" charset="0"/>
                <a:cs typeface="Times New Roman" pitchFamily="18" charset="0"/>
              </a:rPr>
              <a:t>que la empresa no pueda verificar los procedimientos que se llevan a cabo en cada uno de los departamentos y así no poder detectar a tiempo los posibles riesgos que se presentan?</a:t>
            </a:r>
          </a:p>
          <a:p>
            <a:pPr algn="just"/>
            <a:endParaRPr lang="es-EC" dirty="0"/>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16622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80">
                                          <p:stCondLst>
                                            <p:cond delay="0"/>
                                          </p:stCondLst>
                                        </p:cTn>
                                        <p:tgtEl>
                                          <p:spTgt spid="5">
                                            <p:txEl>
                                              <p:pRg st="0" end="0"/>
                                            </p:txEl>
                                          </p:spTgt>
                                        </p:tgtEl>
                                      </p:cBhvr>
                                    </p:animEffect>
                                    <p:anim calcmode="lin" valueType="num">
                                      <p:cBhvr>
                                        <p:cTn id="1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xEl>
                                              <p:pRg st="0" end="0"/>
                                            </p:txEl>
                                          </p:spTgt>
                                        </p:tgtEl>
                                      </p:cBhvr>
                                      <p:to x="100000" y="60000"/>
                                    </p:animScale>
                                    <p:animScale>
                                      <p:cBhvr>
                                        <p:cTn id="18" dur="166" decel="50000">
                                          <p:stCondLst>
                                            <p:cond delay="676"/>
                                          </p:stCondLst>
                                        </p:cTn>
                                        <p:tgtEl>
                                          <p:spTgt spid="5">
                                            <p:txEl>
                                              <p:pRg st="0" end="0"/>
                                            </p:txEl>
                                          </p:spTgt>
                                        </p:tgtEl>
                                      </p:cBhvr>
                                      <p:to x="100000" y="100000"/>
                                    </p:animScale>
                                    <p:animScale>
                                      <p:cBhvr>
                                        <p:cTn id="19" dur="26">
                                          <p:stCondLst>
                                            <p:cond delay="1312"/>
                                          </p:stCondLst>
                                        </p:cTn>
                                        <p:tgtEl>
                                          <p:spTgt spid="5">
                                            <p:txEl>
                                              <p:pRg st="0" end="0"/>
                                            </p:txEl>
                                          </p:spTgt>
                                        </p:tgtEl>
                                      </p:cBhvr>
                                      <p:to x="100000" y="80000"/>
                                    </p:animScale>
                                    <p:animScale>
                                      <p:cBhvr>
                                        <p:cTn id="20" dur="166" decel="50000">
                                          <p:stCondLst>
                                            <p:cond delay="1338"/>
                                          </p:stCondLst>
                                        </p:cTn>
                                        <p:tgtEl>
                                          <p:spTgt spid="5">
                                            <p:txEl>
                                              <p:pRg st="0" end="0"/>
                                            </p:txEl>
                                          </p:spTgt>
                                        </p:tgtEl>
                                      </p:cBhvr>
                                      <p:to x="100000" y="100000"/>
                                    </p:animScale>
                                    <p:animScale>
                                      <p:cBhvr>
                                        <p:cTn id="21" dur="26">
                                          <p:stCondLst>
                                            <p:cond delay="1642"/>
                                          </p:stCondLst>
                                        </p:cTn>
                                        <p:tgtEl>
                                          <p:spTgt spid="5">
                                            <p:txEl>
                                              <p:pRg st="0" end="0"/>
                                            </p:txEl>
                                          </p:spTgt>
                                        </p:tgtEl>
                                      </p:cBhvr>
                                      <p:to x="100000" y="90000"/>
                                    </p:animScale>
                                    <p:animScale>
                                      <p:cBhvr>
                                        <p:cTn id="22" dur="166" decel="50000">
                                          <p:stCondLst>
                                            <p:cond delay="1668"/>
                                          </p:stCondLst>
                                        </p:cTn>
                                        <p:tgtEl>
                                          <p:spTgt spid="5">
                                            <p:txEl>
                                              <p:pRg st="0" end="0"/>
                                            </p:txEl>
                                          </p:spTgt>
                                        </p:tgtEl>
                                      </p:cBhvr>
                                      <p:to x="100000" y="100000"/>
                                    </p:animScale>
                                    <p:animScale>
                                      <p:cBhvr>
                                        <p:cTn id="23" dur="26">
                                          <p:stCondLst>
                                            <p:cond delay="1808"/>
                                          </p:stCondLst>
                                        </p:cTn>
                                        <p:tgtEl>
                                          <p:spTgt spid="5">
                                            <p:txEl>
                                              <p:pRg st="0" end="0"/>
                                            </p:txEl>
                                          </p:spTgt>
                                        </p:tgtEl>
                                      </p:cBhvr>
                                      <p:to x="100000" y="95000"/>
                                    </p:animScale>
                                    <p:animScale>
                                      <p:cBhvr>
                                        <p:cTn id="24"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dirty="0"/>
          </a:p>
        </p:txBody>
      </p:sp>
      <p:graphicFrame>
        <p:nvGraphicFramePr>
          <p:cNvPr id="4" name="Diagrama 3"/>
          <p:cNvGraphicFramePr/>
          <p:nvPr>
            <p:extLst>
              <p:ext uri="{D42A27DB-BD31-4B8C-83A1-F6EECF244321}">
                <p14:modId xmlns:p14="http://schemas.microsoft.com/office/powerpoint/2010/main" val="1549940672"/>
              </p:ext>
            </p:extLst>
          </p:nvPr>
        </p:nvGraphicFramePr>
        <p:xfrm>
          <a:off x="611560" y="1628800"/>
          <a:ext cx="792088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2024715862"/>
              </p:ext>
            </p:extLst>
          </p:nvPr>
        </p:nvGraphicFramePr>
        <p:xfrm>
          <a:off x="611560" y="4149080"/>
          <a:ext cx="7920880"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1 Título"/>
          <p:cNvSpPr>
            <a:spLocks noGrp="1"/>
          </p:cNvSpPr>
          <p:nvPr>
            <p:ph type="title"/>
          </p:nvPr>
        </p:nvSpPr>
        <p:spPr>
          <a:xfrm>
            <a:off x="1020763" y="765175"/>
            <a:ext cx="7223645" cy="1007641"/>
          </a:xfrm>
        </p:spPr>
        <p:txBody>
          <a:bodyPr>
            <a:normAutofit fontScale="90000"/>
          </a:bodyPr>
          <a:lstStyle/>
          <a:p>
            <a:r>
              <a:rPr lang="es-EC" sz="3200" dirty="0" smtClean="0">
                <a:latin typeface="Times New Roman" panose="02020603050405020304" pitchFamily="18" charset="0"/>
                <a:cs typeface="Times New Roman" panose="02020603050405020304" pitchFamily="18" charset="0"/>
              </a:rPr>
              <a:t>RECOMENDACIONES MAS RELEVANTES DE CONTROL INTERNO</a:t>
            </a:r>
            <a:endParaRPr lang="es-EC" sz="3200" dirty="0">
              <a:latin typeface="Times New Roman" panose="02020603050405020304" pitchFamily="18" charset="0"/>
              <a:cs typeface="Times New Roman" panose="02020603050405020304" pitchFamily="18" charset="0"/>
            </a:endParaRPr>
          </a:p>
        </p:txBody>
      </p:sp>
      <p:pic>
        <p:nvPicPr>
          <p:cNvPr id="7" name="Imagen 6"/>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1059830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EC" dirty="0"/>
          </a:p>
        </p:txBody>
      </p:sp>
      <p:graphicFrame>
        <p:nvGraphicFramePr>
          <p:cNvPr id="4" name="Diagrama 3"/>
          <p:cNvGraphicFramePr/>
          <p:nvPr>
            <p:extLst>
              <p:ext uri="{D42A27DB-BD31-4B8C-83A1-F6EECF244321}">
                <p14:modId xmlns:p14="http://schemas.microsoft.com/office/powerpoint/2010/main" val="969253586"/>
              </p:ext>
            </p:extLst>
          </p:nvPr>
        </p:nvGraphicFramePr>
        <p:xfrm>
          <a:off x="683568" y="1772816"/>
          <a:ext cx="792088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074712300"/>
              </p:ext>
            </p:extLst>
          </p:nvPr>
        </p:nvGraphicFramePr>
        <p:xfrm>
          <a:off x="683568" y="4077072"/>
          <a:ext cx="7920880" cy="19442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1 Título"/>
          <p:cNvSpPr>
            <a:spLocks noGrp="1"/>
          </p:cNvSpPr>
          <p:nvPr>
            <p:ph type="title"/>
          </p:nvPr>
        </p:nvSpPr>
        <p:spPr>
          <a:xfrm>
            <a:off x="582688" y="620688"/>
            <a:ext cx="7988106" cy="1143000"/>
          </a:xfrm>
        </p:spPr>
        <p:txBody>
          <a:bodyPr>
            <a:normAutofit/>
          </a:bodyPr>
          <a:lstStyle/>
          <a:p>
            <a:r>
              <a:rPr lang="es-EC" sz="2900" dirty="0" smtClean="0">
                <a:latin typeface="Times New Roman" panose="02020603050405020304" pitchFamily="18" charset="0"/>
                <a:cs typeface="Times New Roman" panose="02020603050405020304" pitchFamily="18" charset="0"/>
              </a:rPr>
              <a:t>RECOMENDACIONES</a:t>
            </a:r>
            <a:r>
              <a:rPr lang="es-EC" sz="3200" dirty="0" smtClean="0"/>
              <a:t> MAS </a:t>
            </a:r>
            <a:r>
              <a:rPr lang="es-EC" sz="3200" dirty="0" smtClean="0">
                <a:latin typeface="Times New Roman" panose="02020603050405020304" pitchFamily="18" charset="0"/>
                <a:cs typeface="Times New Roman" panose="02020603050405020304" pitchFamily="18" charset="0"/>
              </a:rPr>
              <a:t>RELEVANTES</a:t>
            </a:r>
            <a:r>
              <a:rPr lang="es-EC" sz="3200" dirty="0" smtClean="0"/>
              <a:t> DE CONTROL INTERNO</a:t>
            </a:r>
            <a:endParaRPr lang="es-EC" sz="3200" dirty="0"/>
          </a:p>
        </p:txBody>
      </p:sp>
      <p:pic>
        <p:nvPicPr>
          <p:cNvPr id="7" name="Imagen 6"/>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1384789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7981" y="908580"/>
            <a:ext cx="7220843" cy="986860"/>
          </a:xfrm>
        </p:spPr>
        <p:txBody>
          <a:bodyPr>
            <a:noAutofit/>
          </a:bodyPr>
          <a:lstStyle/>
          <a:p>
            <a:pPr algn="ctr"/>
            <a:r>
              <a:rPr lang="es-EC" dirty="0" smtClean="0">
                <a:latin typeface="Times New Roman" panose="02020603050405020304" pitchFamily="18" charset="0"/>
                <a:cs typeface="Times New Roman" panose="02020603050405020304" pitchFamily="18" charset="0"/>
              </a:rPr>
              <a:t>Indicadores de Gestión propuestos</a:t>
            </a:r>
            <a:endParaRPr lang="es-EC" dirty="0">
              <a:latin typeface="Times New Roman" panose="02020603050405020304" pitchFamily="18" charset="0"/>
              <a:cs typeface="Times New Roman" panose="02020603050405020304" pitchFamily="18" charset="0"/>
            </a:endParaRPr>
          </a:p>
        </p:txBody>
      </p:sp>
      <p:pic>
        <p:nvPicPr>
          <p:cNvPr id="8" name="Imagen 7"/>
          <p:cNvPicPr>
            <a:picLocks noChangeAspect="1"/>
          </p:cNvPicPr>
          <p:nvPr/>
        </p:nvPicPr>
        <p:blipFill rotWithShape="1">
          <a:blip r:embed="rId2"/>
          <a:srcRect l="40592" t="36219" r="15687" b="9641"/>
          <a:stretch/>
        </p:blipFill>
        <p:spPr>
          <a:xfrm>
            <a:off x="1555997" y="1897351"/>
            <a:ext cx="6264812" cy="4361578"/>
          </a:xfrm>
          <a:prstGeom prst="rect">
            <a:avLst/>
          </a:prstGeom>
        </p:spPr>
      </p:pic>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58958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052736"/>
            <a:ext cx="7560840" cy="864096"/>
          </a:xfrm>
        </p:spPr>
        <p:txBody>
          <a:bodyPr>
            <a:normAutofit fontScale="90000"/>
          </a:bodyPr>
          <a:lstStyle/>
          <a:p>
            <a:pPr algn="just"/>
            <a:r>
              <a:rPr lang="es-EC" dirty="0" smtClean="0">
                <a:latin typeface="Times New Roman" panose="02020603050405020304" pitchFamily="18" charset="0"/>
                <a:cs typeface="Times New Roman" panose="02020603050405020304" pitchFamily="18" charset="0"/>
              </a:rPr>
              <a:t>DISEÑO DEL SISTEMA DE CONTROL INTERNO</a:t>
            </a:r>
            <a:endParaRPr lang="es-EC" dirty="0">
              <a:latin typeface="Times New Roman" panose="02020603050405020304" pitchFamily="18" charset="0"/>
              <a:cs typeface="Times New Roman" panose="02020603050405020304" pitchFamily="18"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2218505"/>
              </p:ext>
            </p:extLst>
          </p:nvPr>
        </p:nvGraphicFramePr>
        <p:xfrm>
          <a:off x="683568" y="2348880"/>
          <a:ext cx="4176463" cy="3168351"/>
        </p:xfrm>
        <a:graphic>
          <a:graphicData uri="http://schemas.openxmlformats.org/drawingml/2006/table">
            <a:tbl>
              <a:tblPr firstRow="1" firstCol="1" bandRow="1">
                <a:tableStyleId>{93296810-A885-4BE3-A3E7-6D5BEEA58F35}</a:tableStyleId>
              </a:tblPr>
              <a:tblGrid>
                <a:gridCol w="2212627"/>
                <a:gridCol w="981918"/>
                <a:gridCol w="981918"/>
              </a:tblGrid>
              <a:tr h="386930">
                <a:tc rowSpan="2">
                  <a:txBody>
                    <a:bodyPr/>
                    <a:lstStyle/>
                    <a:p>
                      <a:pPr algn="ctr">
                        <a:lnSpc>
                          <a:spcPct val="115000"/>
                        </a:lnSpc>
                        <a:spcAft>
                          <a:spcPts val="0"/>
                        </a:spcAft>
                      </a:pPr>
                      <a:r>
                        <a:rPr lang="es-EC" sz="900" dirty="0">
                          <a:effectLst/>
                        </a:rPr>
                        <a:t>MATRIZ DE PONDERACIÓN</a:t>
                      </a:r>
                      <a:endParaRPr lang="es-EC" sz="1100" dirty="0">
                        <a:effectLst/>
                        <a:latin typeface="Times New Roman"/>
                        <a:ea typeface="Times New Roman"/>
                        <a:cs typeface="Times New Roman"/>
                      </a:endParaRPr>
                    </a:p>
                  </a:txBody>
                  <a:tcPr marL="40993" marR="40993" marT="0" marB="0" anchor="ctr"/>
                </a:tc>
                <a:tc gridSpan="2">
                  <a:txBody>
                    <a:bodyPr/>
                    <a:lstStyle/>
                    <a:p>
                      <a:pPr algn="ctr">
                        <a:lnSpc>
                          <a:spcPct val="115000"/>
                        </a:lnSpc>
                        <a:spcAft>
                          <a:spcPts val="0"/>
                        </a:spcAft>
                      </a:pPr>
                      <a:r>
                        <a:rPr lang="es-EC" sz="1100">
                          <a:effectLst/>
                        </a:rPr>
                        <a:t>% Diseño de Control Interno</a:t>
                      </a:r>
                      <a:endParaRPr lang="es-EC" sz="1100">
                        <a:effectLst/>
                        <a:latin typeface="Times New Roman"/>
                        <a:ea typeface="Times New Roman"/>
                        <a:cs typeface="Times New Roman"/>
                      </a:endParaRPr>
                    </a:p>
                  </a:txBody>
                  <a:tcPr marL="40993" marR="40993" marT="0" marB="0" anchor="b"/>
                </a:tc>
                <a:tc hMerge="1">
                  <a:txBody>
                    <a:bodyPr/>
                    <a:lstStyle/>
                    <a:p>
                      <a:endParaRPr lang="es-EC"/>
                    </a:p>
                  </a:txBody>
                  <a:tcPr/>
                </a:tc>
              </a:tr>
              <a:tr h="411180">
                <a:tc vMerge="1">
                  <a:txBody>
                    <a:bodyPr/>
                    <a:lstStyle/>
                    <a:p>
                      <a:endParaRPr lang="es-EC"/>
                    </a:p>
                  </a:txBody>
                  <a:tcPr/>
                </a:tc>
                <a:tc>
                  <a:txBody>
                    <a:bodyPr/>
                    <a:lstStyle/>
                    <a:p>
                      <a:pPr algn="just">
                        <a:lnSpc>
                          <a:spcPct val="115000"/>
                        </a:lnSpc>
                        <a:spcAft>
                          <a:spcPts val="0"/>
                        </a:spcAft>
                      </a:pPr>
                      <a:r>
                        <a:rPr lang="es-EC" sz="900">
                          <a:effectLst/>
                        </a:rPr>
                        <a:t>Nivel de confianza </a:t>
                      </a:r>
                      <a:endParaRPr lang="es-EC" sz="1100">
                        <a:effectLst/>
                        <a:latin typeface="Times New Roman"/>
                        <a:ea typeface="Times New Roman"/>
                        <a:cs typeface="Times New Roman"/>
                      </a:endParaRPr>
                    </a:p>
                  </a:txBody>
                  <a:tcPr marL="40993" marR="40993" marT="0" marB="0" anchor="ctr"/>
                </a:tc>
                <a:tc>
                  <a:txBody>
                    <a:bodyPr/>
                    <a:lstStyle/>
                    <a:p>
                      <a:pPr algn="just">
                        <a:lnSpc>
                          <a:spcPct val="115000"/>
                        </a:lnSpc>
                        <a:spcAft>
                          <a:spcPts val="0"/>
                        </a:spcAft>
                      </a:pPr>
                      <a:r>
                        <a:rPr lang="es-EC" sz="900">
                          <a:effectLst/>
                        </a:rPr>
                        <a:t>Nivel de riesgo</a:t>
                      </a:r>
                      <a:endParaRPr lang="es-EC" sz="1100">
                        <a:effectLst/>
                        <a:latin typeface="Times New Roman"/>
                        <a:ea typeface="Times New Roman"/>
                        <a:cs typeface="Times New Roman"/>
                      </a:endParaRPr>
                    </a:p>
                  </a:txBody>
                  <a:tcPr marL="40993" marR="40993" marT="0" marB="0" anchor="ctr"/>
                </a:tc>
              </a:tr>
              <a:tr h="306276">
                <a:tc>
                  <a:txBody>
                    <a:bodyPr/>
                    <a:lstStyle/>
                    <a:p>
                      <a:pPr algn="just">
                        <a:lnSpc>
                          <a:spcPct val="115000"/>
                        </a:lnSpc>
                        <a:spcAft>
                          <a:spcPts val="0"/>
                        </a:spcAft>
                      </a:pPr>
                      <a:r>
                        <a:rPr lang="es-EC" sz="1100">
                          <a:effectLst/>
                        </a:rPr>
                        <a:t>Actividades de Control</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0"/>
                        </a:spcAft>
                      </a:pPr>
                      <a:r>
                        <a:rPr lang="es-EC" sz="1100" dirty="0">
                          <a:effectLst/>
                        </a:rPr>
                        <a:t>97,00%</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0"/>
                        </a:spcAft>
                      </a:pPr>
                      <a:r>
                        <a:rPr lang="es-EC" sz="1100">
                          <a:effectLst/>
                        </a:rPr>
                        <a:t>3,00%</a:t>
                      </a:r>
                      <a:endParaRPr lang="es-EC" sz="1100">
                        <a:effectLst/>
                        <a:latin typeface="Times New Roman"/>
                        <a:ea typeface="Times New Roman"/>
                        <a:cs typeface="Times New Roman"/>
                      </a:endParaRPr>
                    </a:p>
                  </a:txBody>
                  <a:tcPr marL="40993" marR="40993" marT="0" marB="0" anchor="ctr"/>
                </a:tc>
              </a:tr>
              <a:tr h="332794">
                <a:tc>
                  <a:txBody>
                    <a:bodyPr/>
                    <a:lstStyle/>
                    <a:p>
                      <a:pPr algn="just">
                        <a:lnSpc>
                          <a:spcPct val="115000"/>
                        </a:lnSpc>
                        <a:spcAft>
                          <a:spcPts val="0"/>
                        </a:spcAft>
                      </a:pPr>
                      <a:r>
                        <a:rPr lang="es-EC" sz="1100">
                          <a:effectLst/>
                        </a:rPr>
                        <a:t>Información y Comunicación</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88,33%</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11,67%</a:t>
                      </a:r>
                      <a:endParaRPr lang="es-EC" sz="1100">
                        <a:effectLst/>
                        <a:latin typeface="Times New Roman"/>
                        <a:ea typeface="Times New Roman"/>
                        <a:cs typeface="Times New Roman"/>
                      </a:endParaRPr>
                    </a:p>
                  </a:txBody>
                  <a:tcPr marL="40993" marR="40993" marT="0" marB="0" anchor="ctr"/>
                </a:tc>
              </a:tr>
              <a:tr h="241964">
                <a:tc>
                  <a:txBody>
                    <a:bodyPr/>
                    <a:lstStyle/>
                    <a:p>
                      <a:pPr algn="just">
                        <a:lnSpc>
                          <a:spcPct val="115000"/>
                        </a:lnSpc>
                        <a:spcAft>
                          <a:spcPts val="0"/>
                        </a:spcAft>
                      </a:pPr>
                      <a:r>
                        <a:rPr lang="es-EC" sz="1100">
                          <a:effectLst/>
                        </a:rPr>
                        <a:t>Respuesta al Riesgo</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73,33%</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26,67%</a:t>
                      </a:r>
                      <a:endParaRPr lang="es-EC" sz="1100">
                        <a:effectLst/>
                        <a:latin typeface="Times New Roman"/>
                        <a:ea typeface="Times New Roman"/>
                        <a:cs typeface="Times New Roman"/>
                      </a:endParaRPr>
                    </a:p>
                  </a:txBody>
                  <a:tcPr marL="40993" marR="40993" marT="0" marB="0" anchor="ctr"/>
                </a:tc>
              </a:tr>
              <a:tr h="279391">
                <a:tc>
                  <a:txBody>
                    <a:bodyPr/>
                    <a:lstStyle/>
                    <a:p>
                      <a:pPr algn="just">
                        <a:lnSpc>
                          <a:spcPct val="115000"/>
                        </a:lnSpc>
                        <a:spcAft>
                          <a:spcPts val="0"/>
                        </a:spcAft>
                      </a:pPr>
                      <a:r>
                        <a:rPr lang="es-EC" sz="1100">
                          <a:effectLst/>
                        </a:rPr>
                        <a:t>Evaluación de riesgo</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64,78%</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35,22%</a:t>
                      </a:r>
                      <a:endParaRPr lang="es-EC" sz="1100">
                        <a:effectLst/>
                        <a:latin typeface="Times New Roman"/>
                        <a:ea typeface="Times New Roman"/>
                        <a:cs typeface="Times New Roman"/>
                      </a:endParaRPr>
                    </a:p>
                  </a:txBody>
                  <a:tcPr marL="40993" marR="40993" marT="0" marB="0" anchor="ctr"/>
                </a:tc>
              </a:tr>
              <a:tr h="284663">
                <a:tc>
                  <a:txBody>
                    <a:bodyPr/>
                    <a:lstStyle/>
                    <a:p>
                      <a:pPr algn="just">
                        <a:lnSpc>
                          <a:spcPct val="115000"/>
                        </a:lnSpc>
                        <a:spcAft>
                          <a:spcPts val="0"/>
                        </a:spcAft>
                      </a:pPr>
                      <a:r>
                        <a:rPr lang="es-EC" sz="1100">
                          <a:effectLst/>
                        </a:rPr>
                        <a:t>Supervisión y monitoreo</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63,33%</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36,67%</a:t>
                      </a:r>
                      <a:endParaRPr lang="es-EC" sz="1100">
                        <a:effectLst/>
                        <a:latin typeface="Times New Roman"/>
                        <a:ea typeface="Times New Roman"/>
                        <a:cs typeface="Times New Roman"/>
                      </a:endParaRPr>
                    </a:p>
                  </a:txBody>
                  <a:tcPr marL="40993" marR="40993" marT="0" marB="0" anchor="ctr"/>
                </a:tc>
              </a:tr>
              <a:tr h="288880">
                <a:tc>
                  <a:txBody>
                    <a:bodyPr/>
                    <a:lstStyle/>
                    <a:p>
                      <a:pPr algn="just">
                        <a:lnSpc>
                          <a:spcPct val="115000"/>
                        </a:lnSpc>
                        <a:spcAft>
                          <a:spcPts val="0"/>
                        </a:spcAft>
                      </a:pPr>
                      <a:r>
                        <a:rPr lang="es-EC" sz="1100">
                          <a:effectLst/>
                        </a:rPr>
                        <a:t>Establecimiento de objetivos</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61,54%</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38,46%</a:t>
                      </a:r>
                      <a:endParaRPr lang="es-EC" sz="1100">
                        <a:effectLst/>
                        <a:latin typeface="Times New Roman"/>
                        <a:ea typeface="Times New Roman"/>
                        <a:cs typeface="Times New Roman"/>
                      </a:endParaRPr>
                    </a:p>
                  </a:txBody>
                  <a:tcPr marL="40993" marR="40993" marT="0" marB="0" anchor="ctr"/>
                </a:tc>
              </a:tr>
              <a:tr h="322617">
                <a:tc>
                  <a:txBody>
                    <a:bodyPr/>
                    <a:lstStyle/>
                    <a:p>
                      <a:pPr algn="just">
                        <a:lnSpc>
                          <a:spcPct val="115000"/>
                        </a:lnSpc>
                        <a:spcAft>
                          <a:spcPts val="0"/>
                        </a:spcAft>
                      </a:pPr>
                      <a:r>
                        <a:rPr lang="es-EC" sz="1100">
                          <a:effectLst/>
                        </a:rPr>
                        <a:t>Identificación de eventos</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60,00%</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a:effectLst/>
                        </a:rPr>
                        <a:t>40,00%</a:t>
                      </a:r>
                      <a:endParaRPr lang="es-EC" sz="1100">
                        <a:effectLst/>
                        <a:latin typeface="Times New Roman"/>
                        <a:ea typeface="Times New Roman"/>
                        <a:cs typeface="Times New Roman"/>
                      </a:endParaRPr>
                    </a:p>
                  </a:txBody>
                  <a:tcPr marL="40993" marR="40993" marT="0" marB="0" anchor="ctr"/>
                </a:tc>
              </a:tr>
              <a:tr h="313656">
                <a:tc>
                  <a:txBody>
                    <a:bodyPr/>
                    <a:lstStyle/>
                    <a:p>
                      <a:pPr algn="just">
                        <a:lnSpc>
                          <a:spcPct val="115000"/>
                        </a:lnSpc>
                        <a:spcAft>
                          <a:spcPts val="0"/>
                        </a:spcAft>
                      </a:pPr>
                      <a:r>
                        <a:rPr lang="es-EC" sz="1100">
                          <a:effectLst/>
                        </a:rPr>
                        <a:t>Ambiente de Control</a:t>
                      </a:r>
                      <a:endParaRPr lang="es-EC" sz="110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52,40%</a:t>
                      </a:r>
                      <a:endParaRPr lang="es-EC" sz="1100" dirty="0">
                        <a:effectLst/>
                        <a:latin typeface="Times New Roman"/>
                        <a:ea typeface="Times New Roman"/>
                        <a:cs typeface="Times New Roman"/>
                      </a:endParaRPr>
                    </a:p>
                  </a:txBody>
                  <a:tcPr marL="40993" marR="40993" marT="0" marB="0" anchor="ctr"/>
                </a:tc>
                <a:tc>
                  <a:txBody>
                    <a:bodyPr/>
                    <a:lstStyle/>
                    <a:p>
                      <a:pPr algn="ctr">
                        <a:lnSpc>
                          <a:spcPct val="115000"/>
                        </a:lnSpc>
                        <a:spcAft>
                          <a:spcPts val="1000"/>
                        </a:spcAft>
                      </a:pPr>
                      <a:r>
                        <a:rPr lang="es-EC" sz="1100" dirty="0">
                          <a:effectLst/>
                        </a:rPr>
                        <a:t>47,60%</a:t>
                      </a:r>
                      <a:endParaRPr lang="es-EC" sz="1100" dirty="0">
                        <a:effectLst/>
                        <a:latin typeface="Times New Roman"/>
                        <a:ea typeface="Times New Roman"/>
                        <a:cs typeface="Times New Roman"/>
                      </a:endParaRPr>
                    </a:p>
                  </a:txBody>
                  <a:tcPr marL="40993" marR="40993"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2763596354"/>
              </p:ext>
            </p:extLst>
          </p:nvPr>
        </p:nvGraphicFramePr>
        <p:xfrm>
          <a:off x="5004048" y="2348880"/>
          <a:ext cx="3456384" cy="3240361"/>
        </p:xfrm>
        <a:graphic>
          <a:graphicData uri="http://schemas.openxmlformats.org/drawingml/2006/table">
            <a:tbl>
              <a:tblPr firstRow="1" firstCol="1" bandRow="1">
                <a:tableStyleId>{7DF18680-E054-41AD-8BC1-D1AEF772440D}</a:tableStyleId>
              </a:tblPr>
              <a:tblGrid>
                <a:gridCol w="2207933"/>
                <a:gridCol w="1248451"/>
              </a:tblGrid>
              <a:tr h="689355">
                <a:tc>
                  <a:txBody>
                    <a:bodyPr/>
                    <a:lstStyle/>
                    <a:p>
                      <a:pPr algn="ctr">
                        <a:lnSpc>
                          <a:spcPct val="115000"/>
                        </a:lnSpc>
                        <a:spcAft>
                          <a:spcPts val="0"/>
                        </a:spcAft>
                      </a:pPr>
                      <a:r>
                        <a:rPr lang="es-EC" sz="900" dirty="0">
                          <a:effectLst/>
                        </a:rPr>
                        <a:t>MATRIZ DE PONDERACIÓN</a:t>
                      </a:r>
                      <a:endParaRPr lang="es-EC" sz="1000" dirty="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900" dirty="0">
                          <a:effectLst/>
                        </a:rPr>
                        <a:t>DISEÑO DEL SISTEMA CONTROL INTERNO</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dirty="0">
                          <a:effectLst/>
                        </a:rPr>
                        <a:t>Actividades de Control</a:t>
                      </a:r>
                      <a:endParaRPr lang="es-EC" sz="1000" dirty="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$ 560,00</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dirty="0">
                          <a:effectLst/>
                        </a:rPr>
                        <a:t>Información y Comunicación</a:t>
                      </a:r>
                      <a:endParaRPr lang="es-EC" sz="1000" dirty="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$ 400,00</a:t>
                      </a:r>
                      <a:endParaRPr lang="es-EC" sz="1000" dirty="0">
                        <a:effectLst/>
                        <a:latin typeface="Times New Roman"/>
                        <a:ea typeface="Times New Roman"/>
                        <a:cs typeface="Times New Roman"/>
                      </a:endParaRPr>
                    </a:p>
                  </a:txBody>
                  <a:tcPr marL="38715" marR="38715" marT="0" marB="0" anchor="ctr"/>
                </a:tc>
              </a:tr>
              <a:tr h="298712">
                <a:tc>
                  <a:txBody>
                    <a:bodyPr/>
                    <a:lstStyle/>
                    <a:p>
                      <a:pPr algn="just">
                        <a:lnSpc>
                          <a:spcPct val="115000"/>
                        </a:lnSpc>
                        <a:spcAft>
                          <a:spcPts val="0"/>
                        </a:spcAft>
                      </a:pPr>
                      <a:r>
                        <a:rPr lang="es-EC" sz="1000">
                          <a:effectLst/>
                        </a:rPr>
                        <a:t>Respuesta al Riesgo</a:t>
                      </a:r>
                      <a:endParaRPr lang="es-EC" sz="100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$ 900,00</a:t>
                      </a:r>
                      <a:endParaRPr lang="es-EC" sz="1000" dirty="0">
                        <a:effectLst/>
                        <a:latin typeface="Times New Roman"/>
                        <a:ea typeface="Times New Roman"/>
                        <a:cs typeface="Times New Roman"/>
                      </a:endParaRPr>
                    </a:p>
                  </a:txBody>
                  <a:tcPr marL="38715" marR="38715" marT="0" marB="0" anchor="ctr"/>
                </a:tc>
              </a:tr>
              <a:tr h="298712">
                <a:tc>
                  <a:txBody>
                    <a:bodyPr/>
                    <a:lstStyle/>
                    <a:p>
                      <a:pPr algn="just">
                        <a:lnSpc>
                          <a:spcPct val="115000"/>
                        </a:lnSpc>
                        <a:spcAft>
                          <a:spcPts val="0"/>
                        </a:spcAft>
                      </a:pPr>
                      <a:r>
                        <a:rPr lang="es-EC" sz="1000">
                          <a:effectLst/>
                        </a:rPr>
                        <a:t>Evaluación de riesgo</a:t>
                      </a:r>
                      <a:endParaRPr lang="es-EC" sz="100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$ 2.330,00</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a:effectLst/>
                        </a:rPr>
                        <a:t>Supervisión y monitoreo</a:t>
                      </a:r>
                      <a:endParaRPr lang="es-EC" sz="100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$ 600,00</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a:effectLst/>
                        </a:rPr>
                        <a:t>Establecimiento de objetivos</a:t>
                      </a:r>
                      <a:endParaRPr lang="es-EC" sz="100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3.000,67</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a:effectLst/>
                        </a:rPr>
                        <a:t>Identificación de eventos</a:t>
                      </a:r>
                      <a:endParaRPr lang="es-EC" sz="100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$ 2.066,00</a:t>
                      </a:r>
                      <a:endParaRPr lang="es-EC" sz="1000" dirty="0">
                        <a:effectLst/>
                        <a:latin typeface="Times New Roman"/>
                        <a:ea typeface="Times New Roman"/>
                        <a:cs typeface="Times New Roman"/>
                      </a:endParaRPr>
                    </a:p>
                  </a:txBody>
                  <a:tcPr marL="38715" marR="38715" marT="0" marB="0" anchor="ctr"/>
                </a:tc>
              </a:tr>
              <a:tr h="325597">
                <a:tc>
                  <a:txBody>
                    <a:bodyPr/>
                    <a:lstStyle/>
                    <a:p>
                      <a:pPr algn="just">
                        <a:lnSpc>
                          <a:spcPct val="115000"/>
                        </a:lnSpc>
                        <a:spcAft>
                          <a:spcPts val="0"/>
                        </a:spcAft>
                      </a:pPr>
                      <a:r>
                        <a:rPr lang="es-EC" sz="1000" dirty="0">
                          <a:effectLst/>
                        </a:rPr>
                        <a:t>Ambiente de Control</a:t>
                      </a:r>
                      <a:endParaRPr lang="es-EC" sz="1000" dirty="0">
                        <a:effectLst/>
                        <a:latin typeface="Times New Roman"/>
                        <a:ea typeface="Times New Roman"/>
                        <a:cs typeface="Times New Roman"/>
                      </a:endParaRPr>
                    </a:p>
                  </a:txBody>
                  <a:tcPr marL="38715" marR="38715" marT="0" marB="0" anchor="ctr"/>
                </a:tc>
                <a:tc>
                  <a:txBody>
                    <a:bodyPr/>
                    <a:lstStyle/>
                    <a:p>
                      <a:pPr algn="ctr">
                        <a:lnSpc>
                          <a:spcPct val="115000"/>
                        </a:lnSpc>
                        <a:spcAft>
                          <a:spcPts val="0"/>
                        </a:spcAft>
                      </a:pPr>
                      <a:r>
                        <a:rPr lang="es-EC" sz="1000" dirty="0">
                          <a:effectLst/>
                        </a:rPr>
                        <a:t>$ 10.860,00</a:t>
                      </a:r>
                      <a:endParaRPr lang="es-EC" sz="1000" dirty="0">
                        <a:effectLst/>
                        <a:latin typeface="Times New Roman"/>
                        <a:ea typeface="Times New Roman"/>
                        <a:cs typeface="Times New Roman"/>
                      </a:endParaRPr>
                    </a:p>
                  </a:txBody>
                  <a:tcPr marL="38715" marR="38715" marT="0" marB="0" anchor="ct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3567172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18537" y="764704"/>
            <a:ext cx="7024744" cy="757888"/>
          </a:xfrm>
        </p:spPr>
        <p:txBody>
          <a:bodyPr/>
          <a:lstStyle/>
          <a:p>
            <a:r>
              <a:rPr lang="es-EC" dirty="0" smtClean="0"/>
              <a:t>CURVA PROPUESTA</a:t>
            </a:r>
            <a:endParaRPr lang="es-EC" dirty="0"/>
          </a:p>
        </p:txBody>
      </p:sp>
      <p:sp>
        <p:nvSpPr>
          <p:cNvPr id="3" name="2 Marcador de contenido"/>
          <p:cNvSpPr>
            <a:spLocks noGrp="1"/>
          </p:cNvSpPr>
          <p:nvPr>
            <p:ph idx="1"/>
          </p:nvPr>
        </p:nvSpPr>
        <p:spPr>
          <a:xfrm>
            <a:off x="764026" y="5229200"/>
            <a:ext cx="7408374" cy="1008112"/>
          </a:xfrm>
        </p:spPr>
        <p:txBody>
          <a:bodyPr>
            <a:noAutofit/>
          </a:bodyPr>
          <a:lstStyle/>
          <a:p>
            <a:pPr algn="just"/>
            <a:r>
              <a:rPr lang="es-VE" sz="1600" dirty="0">
                <a:latin typeface="Times New Roman" panose="02020603050405020304" pitchFamily="18" charset="0"/>
                <a:cs typeface="Times New Roman" panose="02020603050405020304" pitchFamily="18" charset="0"/>
              </a:rPr>
              <a:t>La curva para el diseño de control interno nos da otra perspectiva ya que se incrementará  el nivel costos por el nivel de controles, lo que generará un alto valor económico pero a la vez beneficiara a la empresa dando como resultado con un nivel de confianza adecuado y un riesgo bajo.</a:t>
            </a:r>
            <a:endParaRPr lang="es-EC" sz="1600" dirty="0">
              <a:latin typeface="Times New Roman" panose="02020603050405020304" pitchFamily="18" charset="0"/>
              <a:cs typeface="Times New Roman" panose="02020603050405020304" pitchFamily="18" charset="0"/>
            </a:endParaRPr>
          </a:p>
          <a:p>
            <a:pPr algn="just"/>
            <a:endParaRPr lang="es-EC" sz="1200"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66608"/>
            <a:ext cx="7143689" cy="3346568"/>
          </a:xfrm>
          <a:prstGeom prst="rect">
            <a:avLst/>
          </a:prstGeom>
          <a:noFill/>
          <a:ln>
            <a:noFill/>
          </a:ln>
        </p:spPr>
      </p:pic>
    </p:spTree>
    <p:extLst>
      <p:ext uri="{BB962C8B-B14F-4D97-AF65-F5344CB8AC3E}">
        <p14:creationId xmlns:p14="http://schemas.microsoft.com/office/powerpoint/2010/main" val="2895890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2836" y="398731"/>
            <a:ext cx="7024744" cy="673144"/>
          </a:xfrm>
        </p:spPr>
        <p:txBody>
          <a:bodyPr>
            <a:normAutofit fontScale="90000"/>
          </a:bodyPr>
          <a:lstStyle/>
          <a:p>
            <a:r>
              <a:rPr lang="es-EC" dirty="0" smtClean="0">
                <a:latin typeface="Times New Roman" panose="02020603050405020304" pitchFamily="18" charset="0"/>
                <a:cs typeface="Times New Roman" panose="02020603050405020304" pitchFamily="18" charset="0"/>
              </a:rPr>
              <a:t>CONCLUSIONES</a:t>
            </a:r>
            <a:endParaRPr lang="es-EC" dirty="0">
              <a:latin typeface="Times New Roman" panose="02020603050405020304" pitchFamily="18" charset="0"/>
              <a:cs typeface="Times New Roman" panose="02020603050405020304" pitchFamily="18" charset="0"/>
            </a:endParaRPr>
          </a:p>
        </p:txBody>
      </p:sp>
      <p:sp>
        <p:nvSpPr>
          <p:cNvPr id="4" name="Rectángulo redondeado 3"/>
          <p:cNvSpPr/>
          <p:nvPr/>
        </p:nvSpPr>
        <p:spPr>
          <a:xfrm>
            <a:off x="1017501" y="1456329"/>
            <a:ext cx="6633185" cy="8858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500" dirty="0">
                <a:solidFill>
                  <a:schemeClr val="tx1"/>
                </a:solidFill>
                <a:latin typeface="Times New Roman" panose="02020603050405020304" pitchFamily="18" charset="0"/>
                <a:cs typeface="Times New Roman" panose="02020603050405020304" pitchFamily="18" charset="0"/>
              </a:rPr>
              <a:t>No tiene establecido un Código de Ética, al igual que los principios y políticas no han sido difundidos, ni tampoco  se encuentran publicados en la página web de la empresa, para conocimiento de todo el personal. (Integridad y Valores Éticos)</a:t>
            </a:r>
            <a:endParaRPr lang="es-EC" sz="1500" dirty="0">
              <a:solidFill>
                <a:schemeClr val="tx1"/>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1017500" y="4548528"/>
            <a:ext cx="6633185" cy="88580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dirty="0">
                <a:solidFill>
                  <a:schemeClr val="tx1"/>
                </a:solidFill>
                <a:latin typeface="Times New Roman" panose="02020603050405020304" pitchFamily="18" charset="0"/>
                <a:cs typeface="Times New Roman" panose="02020603050405020304" pitchFamily="18" charset="0"/>
              </a:rPr>
              <a:t>Se ha estructurado el plan estratégico el mismo que no ha sido actualizado, aprobado ni difundido debido a que no se cuenta con un equipo que se encargue del direccionamiento estratégico de la empresa. </a:t>
            </a:r>
            <a:endParaRPr lang="es-EC" sz="1600" dirty="0">
              <a:solidFill>
                <a:schemeClr val="tx1"/>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1043492" y="3517795"/>
            <a:ext cx="6633185" cy="88580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500" dirty="0" smtClean="0">
                <a:solidFill>
                  <a:schemeClr val="tx1"/>
                </a:solidFill>
                <a:latin typeface="Times New Roman" panose="02020603050405020304" pitchFamily="18" charset="0"/>
                <a:cs typeface="Times New Roman" panose="02020603050405020304" pitchFamily="18" charset="0"/>
              </a:rPr>
              <a:t>Todas las áreas de la empresa no tienen establecidos los procedimientos, ni tampoco las funciones de los departamentos y de cada empleado, debido a que no se cuenta con una política dirigida a la difusión de los procesos y procedimientos de la empresa. </a:t>
            </a:r>
            <a:endParaRPr lang="es-EC" sz="15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1017500" y="2487062"/>
            <a:ext cx="6633185" cy="88580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dirty="0">
                <a:solidFill>
                  <a:schemeClr val="tx1"/>
                </a:solidFill>
                <a:latin typeface="Times New Roman" panose="02020603050405020304" pitchFamily="18" charset="0"/>
                <a:cs typeface="Times New Roman" panose="02020603050405020304" pitchFamily="18" charset="0"/>
              </a:rPr>
              <a:t>De la revisión efectuada del organigrama estructural  se pudo determinar que el mismo no cuenta con un departamento de  Auditoría Interna (Asesoría). </a:t>
            </a:r>
            <a:r>
              <a:rPr lang="es-EC" sz="1600" dirty="0">
                <a:solidFill>
                  <a:schemeClr val="tx1"/>
                </a:solidFill>
                <a:latin typeface="Times New Roman" panose="02020603050405020304" pitchFamily="18" charset="0"/>
                <a:cs typeface="Times New Roman" panose="02020603050405020304" pitchFamily="18" charset="0"/>
              </a:rPr>
              <a:t>(Estructura Organizacional)</a:t>
            </a:r>
          </a:p>
        </p:txBody>
      </p:sp>
      <p:sp>
        <p:nvSpPr>
          <p:cNvPr id="8" name="Rectángulo redondeado 7"/>
          <p:cNvSpPr/>
          <p:nvPr/>
        </p:nvSpPr>
        <p:spPr>
          <a:xfrm>
            <a:off x="1014642" y="5619190"/>
            <a:ext cx="6633185" cy="845874"/>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600" dirty="0">
                <a:solidFill>
                  <a:schemeClr val="tx1"/>
                </a:solidFill>
                <a:latin typeface="Times New Roman" panose="02020603050405020304" pitchFamily="18" charset="0"/>
                <a:cs typeface="Times New Roman" panose="02020603050405020304" pitchFamily="18" charset="0"/>
              </a:rPr>
              <a:t>La empresa no cuenta con indicadores de gestión que le permitan  evaluar el comportamiento de cada empleado y a la vez medir el desempeño de las actividades asignadas.</a:t>
            </a:r>
            <a:endParaRPr lang="es-EC" sz="1600" dirty="0">
              <a:solidFill>
                <a:schemeClr val="tx1"/>
              </a:solidFill>
              <a:latin typeface="Times New Roman" panose="02020603050405020304" pitchFamily="18" charset="0"/>
              <a:cs typeface="Times New Roman" panose="02020603050405020304" pitchFamily="18" charset="0"/>
            </a:endParaRPr>
          </a:p>
        </p:txBody>
      </p:sp>
      <p:cxnSp>
        <p:nvCxnSpPr>
          <p:cNvPr id="10" name="Conector recto 9"/>
          <p:cNvCxnSpPr/>
          <p:nvPr/>
        </p:nvCxnSpPr>
        <p:spPr>
          <a:xfrm>
            <a:off x="755576" y="1772816"/>
            <a:ext cx="0" cy="4191439"/>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Conector recto de flecha 14"/>
          <p:cNvCxnSpPr/>
          <p:nvPr/>
        </p:nvCxnSpPr>
        <p:spPr>
          <a:xfrm>
            <a:off x="755576" y="1772816"/>
            <a:ext cx="2590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7" name="Conector recto de flecha 16"/>
          <p:cNvCxnSpPr>
            <a:endCxn id="7" idx="1"/>
          </p:cNvCxnSpPr>
          <p:nvPr/>
        </p:nvCxnSpPr>
        <p:spPr>
          <a:xfrm>
            <a:off x="755576" y="2929964"/>
            <a:ext cx="26192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Conector recto de flecha 18"/>
          <p:cNvCxnSpPr/>
          <p:nvPr/>
        </p:nvCxnSpPr>
        <p:spPr>
          <a:xfrm>
            <a:off x="755576" y="3868535"/>
            <a:ext cx="2590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Conector recto de flecha 20"/>
          <p:cNvCxnSpPr>
            <a:endCxn id="5" idx="1"/>
          </p:cNvCxnSpPr>
          <p:nvPr/>
        </p:nvCxnSpPr>
        <p:spPr>
          <a:xfrm>
            <a:off x="755576" y="4991430"/>
            <a:ext cx="26192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3" name="Conector recto de flecha 22"/>
          <p:cNvCxnSpPr/>
          <p:nvPr/>
        </p:nvCxnSpPr>
        <p:spPr>
          <a:xfrm>
            <a:off x="755576" y="5964255"/>
            <a:ext cx="2590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16" name="Imagen 15"/>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2013389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92" y="764704"/>
            <a:ext cx="7024744" cy="673144"/>
          </a:xfrm>
        </p:spPr>
        <p:txBody>
          <a:bodyPr>
            <a:normAutofit fontScale="90000"/>
          </a:bodyPr>
          <a:lstStyle/>
          <a:p>
            <a:r>
              <a:rPr lang="es-EC" dirty="0" smtClean="0">
                <a:latin typeface="Times New Roman" panose="02020603050405020304" pitchFamily="18" charset="0"/>
                <a:cs typeface="Times New Roman" panose="02020603050405020304" pitchFamily="18" charset="0"/>
              </a:rPr>
              <a:t>RECOMENDACIONES</a:t>
            </a:r>
            <a:endParaRPr lang="es-EC"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endParaRPr lang="es-EC" dirty="0"/>
          </a:p>
        </p:txBody>
      </p:sp>
      <p:sp>
        <p:nvSpPr>
          <p:cNvPr id="4" name="Rectángulo redondeado 3"/>
          <p:cNvSpPr/>
          <p:nvPr/>
        </p:nvSpPr>
        <p:spPr>
          <a:xfrm>
            <a:off x="1017500" y="1401265"/>
            <a:ext cx="6803309" cy="8122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400" dirty="0">
                <a:solidFill>
                  <a:schemeClr val="tx1"/>
                </a:solidFill>
                <a:latin typeface="Times New Roman" panose="02020603050405020304" pitchFamily="18" charset="0"/>
                <a:cs typeface="Times New Roman" panose="02020603050405020304" pitchFamily="18" charset="0"/>
              </a:rPr>
              <a:t>Elaborar un Código de Ética y difundir el mismo, así como, los principios y políticas a todo el personal de la empresa, con el propósito que el compromiso de los mismos sea integro. (Integridad y Valores </a:t>
            </a:r>
            <a:r>
              <a:rPr lang="es-MX" sz="1400" dirty="0" smtClean="0">
                <a:solidFill>
                  <a:schemeClr val="tx1"/>
                </a:solidFill>
                <a:latin typeface="Times New Roman" panose="02020603050405020304" pitchFamily="18" charset="0"/>
                <a:cs typeface="Times New Roman" panose="02020603050405020304" pitchFamily="18" charset="0"/>
              </a:rPr>
              <a:t>Éticos</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5" name="Rectángulo redondeado 4"/>
          <p:cNvSpPr/>
          <p:nvPr/>
        </p:nvSpPr>
        <p:spPr>
          <a:xfrm>
            <a:off x="1017500" y="4548528"/>
            <a:ext cx="6803309" cy="1049214"/>
          </a:xfrm>
          <a:prstGeom prst="round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400" dirty="0">
                <a:solidFill>
                  <a:schemeClr val="tx1"/>
                </a:solidFill>
                <a:latin typeface="Times New Roman" panose="02020603050405020304" pitchFamily="18" charset="0"/>
                <a:cs typeface="Times New Roman" panose="02020603050405020304" pitchFamily="18" charset="0"/>
              </a:rPr>
              <a:t>Crear un departamento de planificación y proyectos para que ellos sean los encargados de realizar los planes estratégicos, planes operativos, para que haya una mejor organización y  conocer  a cabalidad la contribución de cada uno de los departamentos con los objetivos estratégicos de la empresa para de esta manera mejorar el control.</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6" name="Rectángulo redondeado 5"/>
          <p:cNvSpPr/>
          <p:nvPr/>
        </p:nvSpPr>
        <p:spPr>
          <a:xfrm>
            <a:off x="1043492" y="3517795"/>
            <a:ext cx="6777317" cy="88580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400" dirty="0">
                <a:solidFill>
                  <a:schemeClr val="tx1"/>
                </a:solidFill>
                <a:latin typeface="Times New Roman" panose="02020603050405020304" pitchFamily="18" charset="0"/>
                <a:cs typeface="Times New Roman" panose="02020603050405020304" pitchFamily="18" charset="0"/>
              </a:rPr>
              <a:t>Elaborar un manual de funciones y responsabilidades para que cada empleado tenga en claro que es lo que debe cumplir para alcanzar los objetivos y metas planteadas por la empresa. </a:t>
            </a:r>
            <a:r>
              <a:rPr lang="es-EC" sz="1400" dirty="0">
                <a:solidFill>
                  <a:schemeClr val="tx1"/>
                </a:solidFill>
                <a:latin typeface="Times New Roman" panose="02020603050405020304" pitchFamily="18" charset="0"/>
                <a:cs typeface="Times New Roman" panose="02020603050405020304" pitchFamily="18" charset="0"/>
              </a:rPr>
              <a:t>(Estructura </a:t>
            </a:r>
            <a:r>
              <a:rPr lang="es-EC" sz="1400" dirty="0" smtClean="0">
                <a:solidFill>
                  <a:schemeClr val="tx1"/>
                </a:solidFill>
                <a:latin typeface="Times New Roman" panose="02020603050405020304" pitchFamily="18" charset="0"/>
                <a:cs typeface="Times New Roman" panose="02020603050405020304" pitchFamily="18" charset="0"/>
              </a:rPr>
              <a:t>Organizacional)</a:t>
            </a:r>
            <a:endParaRPr lang="es-EC" sz="1400" dirty="0">
              <a:solidFill>
                <a:schemeClr val="tx1"/>
              </a:solidFill>
              <a:latin typeface="Times New Roman" panose="02020603050405020304" pitchFamily="18" charset="0"/>
              <a:cs typeface="Times New Roman" panose="02020603050405020304" pitchFamily="18" charset="0"/>
            </a:endParaRPr>
          </a:p>
        </p:txBody>
      </p:sp>
      <p:sp>
        <p:nvSpPr>
          <p:cNvPr id="7" name="Rectángulo redondeado 6"/>
          <p:cNvSpPr/>
          <p:nvPr/>
        </p:nvSpPr>
        <p:spPr>
          <a:xfrm>
            <a:off x="1017500" y="2287069"/>
            <a:ext cx="6803309" cy="1157181"/>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400" dirty="0">
                <a:solidFill>
                  <a:schemeClr val="tx1"/>
                </a:solidFill>
                <a:latin typeface="Times New Roman" panose="02020603050405020304" pitchFamily="18" charset="0"/>
                <a:cs typeface="Times New Roman" panose="02020603050405020304" pitchFamily="18" charset="0"/>
              </a:rPr>
              <a:t>Crear un departamento de Auditoría Interna (Asesoría) para que la empresa cuente con la asesoría necesaria para fortalecer el sistema de control interno de la misma y se encarguen de identificar, analizar y establecer estrategias para disminuir los riesgos de negocio. </a:t>
            </a:r>
            <a:r>
              <a:rPr lang="es-EC" sz="1400" dirty="0">
                <a:solidFill>
                  <a:schemeClr val="tx1"/>
                </a:solidFill>
                <a:latin typeface="Times New Roman" panose="02020603050405020304" pitchFamily="18" charset="0"/>
                <a:cs typeface="Times New Roman" panose="02020603050405020304" pitchFamily="18" charset="0"/>
              </a:rPr>
              <a:t>(Estructura Organizacional)</a:t>
            </a:r>
          </a:p>
        </p:txBody>
      </p:sp>
      <p:sp>
        <p:nvSpPr>
          <p:cNvPr id="8" name="Rectángulo redondeado 7"/>
          <p:cNvSpPr/>
          <p:nvPr/>
        </p:nvSpPr>
        <p:spPr>
          <a:xfrm>
            <a:off x="1036865" y="5744831"/>
            <a:ext cx="6783944" cy="690130"/>
          </a:xfrm>
          <a:prstGeom prst="roundRect">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600" dirty="0">
                <a:solidFill>
                  <a:schemeClr val="tx1"/>
                </a:solidFill>
                <a:latin typeface="Times New Roman" panose="02020603050405020304" pitchFamily="18" charset="0"/>
                <a:cs typeface="Times New Roman" panose="02020603050405020304" pitchFamily="18" charset="0"/>
              </a:rPr>
              <a:t>Elaborar indicadores de gestión que permitan evaluar el cumplimiento de metas y objetivos de cada área de la empresa.</a:t>
            </a:r>
            <a:endParaRPr lang="es-EC" sz="1600" dirty="0">
              <a:solidFill>
                <a:schemeClr val="tx1"/>
              </a:solidFill>
              <a:latin typeface="Times New Roman" panose="02020603050405020304" pitchFamily="18" charset="0"/>
              <a:cs typeface="Times New Roman" panose="02020603050405020304" pitchFamily="18" charset="0"/>
            </a:endParaRPr>
          </a:p>
        </p:txBody>
      </p:sp>
      <p:cxnSp>
        <p:nvCxnSpPr>
          <p:cNvPr id="9" name="Conector recto 8"/>
          <p:cNvCxnSpPr/>
          <p:nvPr/>
        </p:nvCxnSpPr>
        <p:spPr>
          <a:xfrm>
            <a:off x="755576" y="1772816"/>
            <a:ext cx="0" cy="4191439"/>
          </a:xfrm>
          <a:prstGeom prst="line">
            <a:avLst/>
          </a:prstGeom>
        </p:spPr>
        <p:style>
          <a:lnRef idx="2">
            <a:schemeClr val="accent3"/>
          </a:lnRef>
          <a:fillRef idx="0">
            <a:schemeClr val="accent3"/>
          </a:fillRef>
          <a:effectRef idx="1">
            <a:schemeClr val="accent3"/>
          </a:effectRef>
          <a:fontRef idx="minor">
            <a:schemeClr val="tx1"/>
          </a:fontRef>
        </p:style>
      </p:cxnSp>
      <p:cxnSp>
        <p:nvCxnSpPr>
          <p:cNvPr id="10" name="Conector recto de flecha 9"/>
          <p:cNvCxnSpPr/>
          <p:nvPr/>
        </p:nvCxnSpPr>
        <p:spPr>
          <a:xfrm>
            <a:off x="755576" y="1772816"/>
            <a:ext cx="2590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1" name="Conector recto de flecha 10"/>
          <p:cNvCxnSpPr/>
          <p:nvPr/>
        </p:nvCxnSpPr>
        <p:spPr>
          <a:xfrm>
            <a:off x="755576" y="2929964"/>
            <a:ext cx="26192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2" name="Conector recto de flecha 11"/>
          <p:cNvCxnSpPr/>
          <p:nvPr/>
        </p:nvCxnSpPr>
        <p:spPr>
          <a:xfrm>
            <a:off x="755576" y="3868535"/>
            <a:ext cx="259066"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3" name="Conector recto de flecha 12"/>
          <p:cNvCxnSpPr/>
          <p:nvPr/>
        </p:nvCxnSpPr>
        <p:spPr>
          <a:xfrm>
            <a:off x="755576" y="4991430"/>
            <a:ext cx="261924" cy="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4" name="Conector recto de flecha 13"/>
          <p:cNvCxnSpPr/>
          <p:nvPr/>
        </p:nvCxnSpPr>
        <p:spPr>
          <a:xfrm flipV="1">
            <a:off x="755576" y="5964255"/>
            <a:ext cx="287916" cy="1"/>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pic>
        <p:nvPicPr>
          <p:cNvPr id="22" name="Imagen 21"/>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297520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764704"/>
            <a:ext cx="8229600" cy="1143000"/>
          </a:xfrm>
        </p:spPr>
        <p:txBody>
          <a:bodyPr>
            <a:normAutofit fontScale="90000"/>
          </a:bodyPr>
          <a:lstStyle/>
          <a:p>
            <a:r>
              <a:rPr lang="es-EC" b="1" dirty="0" smtClean="0">
                <a:solidFill>
                  <a:schemeClr val="accent6">
                    <a:lumMod val="75000"/>
                  </a:schemeClr>
                </a:solidFill>
              </a:rPr>
              <a:t/>
            </a:r>
            <a:br>
              <a:rPr lang="es-EC" b="1" dirty="0" smtClean="0">
                <a:solidFill>
                  <a:schemeClr val="accent6">
                    <a:lumMod val="75000"/>
                  </a:schemeClr>
                </a:solidFill>
              </a:rPr>
            </a:br>
            <a:r>
              <a:rPr lang="es-EC" b="1" dirty="0">
                <a:solidFill>
                  <a:schemeClr val="accent6">
                    <a:lumMod val="75000"/>
                  </a:schemeClr>
                </a:solidFill>
              </a:rPr>
              <a:t/>
            </a:r>
            <a:br>
              <a:rPr lang="es-EC" b="1" dirty="0">
                <a:solidFill>
                  <a:schemeClr val="accent6">
                    <a:lumMod val="75000"/>
                  </a:schemeClr>
                </a:solidFill>
              </a:rPr>
            </a:br>
            <a:r>
              <a:rPr lang="es-EC" b="1" dirty="0" smtClean="0">
                <a:solidFill>
                  <a:schemeClr val="accent6">
                    <a:lumMod val="75000"/>
                  </a:schemeClr>
                </a:solidFill>
              </a:rPr>
              <a:t/>
            </a:r>
            <a:br>
              <a:rPr lang="es-EC" b="1" dirty="0" smtClean="0">
                <a:solidFill>
                  <a:schemeClr val="accent6">
                    <a:lumMod val="75000"/>
                  </a:schemeClr>
                </a:solidFill>
              </a:rPr>
            </a:br>
            <a:r>
              <a:rPr lang="es-EC" b="1" dirty="0">
                <a:solidFill>
                  <a:schemeClr val="accent6">
                    <a:lumMod val="75000"/>
                  </a:schemeClr>
                </a:solidFill>
              </a:rPr>
              <a:t/>
            </a:r>
            <a:br>
              <a:rPr lang="es-EC" b="1" dirty="0">
                <a:solidFill>
                  <a:schemeClr val="accent6">
                    <a:lumMod val="75000"/>
                  </a:schemeClr>
                </a:solidFill>
              </a:rPr>
            </a:br>
            <a:r>
              <a:rPr lang="es-EC" b="1" dirty="0" smtClean="0">
                <a:solidFill>
                  <a:schemeClr val="accent6">
                    <a:lumMod val="75000"/>
                  </a:schemeClr>
                </a:solidFill>
              </a:rPr>
              <a:t/>
            </a:r>
            <a:br>
              <a:rPr lang="es-EC" b="1" dirty="0" smtClean="0">
                <a:solidFill>
                  <a:schemeClr val="accent6">
                    <a:lumMod val="75000"/>
                  </a:schemeClr>
                </a:solidFill>
              </a:rPr>
            </a:br>
            <a:r>
              <a:rPr lang="es-EC" b="1" dirty="0" smtClean="0">
                <a:solidFill>
                  <a:schemeClr val="accent6">
                    <a:lumMod val="75000"/>
                  </a:schemeClr>
                </a:solidFill>
                <a:latin typeface="Times New Roman" panose="02020603050405020304" pitchFamily="18" charset="0"/>
                <a:cs typeface="Times New Roman" panose="02020603050405020304" pitchFamily="18" charset="0"/>
              </a:rPr>
              <a:t>OBJETIVO GENERAL</a:t>
            </a:r>
            <a:r>
              <a:rPr lang="es-EC" b="1" dirty="0" smtClean="0">
                <a:solidFill>
                  <a:schemeClr val="accent6">
                    <a:lumMod val="75000"/>
                  </a:schemeClr>
                </a:solidFill>
              </a:rPr>
              <a:t/>
            </a:r>
            <a:br>
              <a:rPr lang="es-EC" b="1" dirty="0" smtClean="0">
                <a:solidFill>
                  <a:schemeClr val="accent6">
                    <a:lumMod val="75000"/>
                  </a:schemeClr>
                </a:solidFill>
              </a:rPr>
            </a:br>
            <a:endParaRPr lang="es-EC" dirty="0">
              <a:solidFill>
                <a:schemeClr val="accent6">
                  <a:lumMod val="75000"/>
                </a:schemeClr>
              </a:solidFill>
            </a:endParaRPr>
          </a:p>
        </p:txBody>
      </p:sp>
      <p:sp>
        <p:nvSpPr>
          <p:cNvPr id="3" name="2 Marcador de contenido"/>
          <p:cNvSpPr>
            <a:spLocks noGrp="1"/>
          </p:cNvSpPr>
          <p:nvPr>
            <p:ph idx="1"/>
          </p:nvPr>
        </p:nvSpPr>
        <p:spPr>
          <a:xfrm>
            <a:off x="1115616" y="1844824"/>
            <a:ext cx="6777317" cy="3508977"/>
          </a:xfrm>
          <a:blipFill>
            <a:blip r:embed="rId2"/>
            <a:tile tx="0" ty="0" sx="100000" sy="100000" flip="none" algn="tl"/>
          </a:blipFill>
        </p:spPr>
        <p:txBody>
          <a:bodyPr/>
          <a:lstStyle/>
          <a:p>
            <a:pPr marL="0" indent="0">
              <a:buNone/>
            </a:pPr>
            <a:endParaRPr lang="es-EC" dirty="0"/>
          </a:p>
          <a:p>
            <a:pPr algn="just"/>
            <a:r>
              <a:rPr lang="es-EC" dirty="0"/>
              <a:t>Diseñar un sistema de Control Interno para  prevenir riesgos, detectar y corregir las desviaciones que impidan el cumplimiento de los objetivos y metas propuestas por la </a:t>
            </a:r>
            <a:r>
              <a:rPr lang="es-EC" dirty="0" smtClean="0"/>
              <a:t>empresa.</a:t>
            </a:r>
            <a:endParaRPr lang="es-EC" dirty="0"/>
          </a:p>
        </p:txBody>
      </p:sp>
      <p:pic>
        <p:nvPicPr>
          <p:cNvPr id="4" name="Imagen 3"/>
          <p:cNvPicPr/>
          <p:nvPr/>
        </p:nvPicPr>
        <p:blipFill>
          <a:blip r:embed="rId3">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5262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47162"/>
            <a:ext cx="7024744" cy="864096"/>
          </a:xfrm>
        </p:spPr>
        <p:txBody>
          <a:bodyPr>
            <a:normAutofit fontScale="90000"/>
          </a:bodyPr>
          <a:lstStyle/>
          <a:p>
            <a:r>
              <a:rPr lang="es-EC" b="1" dirty="0" smtClean="0">
                <a:solidFill>
                  <a:schemeClr val="accent6">
                    <a:lumMod val="75000"/>
                  </a:schemeClr>
                </a:solidFill>
              </a:rPr>
              <a:t/>
            </a:r>
            <a:br>
              <a:rPr lang="es-EC" b="1" dirty="0" smtClean="0">
                <a:solidFill>
                  <a:schemeClr val="accent6">
                    <a:lumMod val="75000"/>
                  </a:schemeClr>
                </a:solidFill>
              </a:rPr>
            </a:br>
            <a:r>
              <a:rPr lang="es-EC" b="1" dirty="0" smtClean="0">
                <a:solidFill>
                  <a:schemeClr val="accent6">
                    <a:lumMod val="75000"/>
                  </a:schemeClr>
                </a:solidFill>
              </a:rPr>
              <a:t/>
            </a:r>
            <a:br>
              <a:rPr lang="es-EC" b="1" dirty="0" smtClean="0">
                <a:solidFill>
                  <a:schemeClr val="accent6">
                    <a:lumMod val="75000"/>
                  </a:schemeClr>
                </a:solidFill>
              </a:rPr>
            </a:br>
            <a:r>
              <a:rPr lang="es-EC" b="1" dirty="0">
                <a:solidFill>
                  <a:schemeClr val="accent6">
                    <a:lumMod val="75000"/>
                  </a:schemeClr>
                </a:solidFill>
              </a:rPr>
              <a:t/>
            </a:r>
            <a:br>
              <a:rPr lang="es-EC" b="1" dirty="0">
                <a:solidFill>
                  <a:schemeClr val="accent6">
                    <a:lumMod val="75000"/>
                  </a:schemeClr>
                </a:solidFill>
              </a:rPr>
            </a:br>
            <a:r>
              <a:rPr lang="es-EC" b="1" dirty="0" smtClean="0">
                <a:solidFill>
                  <a:schemeClr val="accent6">
                    <a:lumMod val="75000"/>
                  </a:schemeClr>
                </a:solidFill>
              </a:rPr>
              <a:t/>
            </a:r>
            <a:br>
              <a:rPr lang="es-EC" b="1" dirty="0" smtClean="0">
                <a:solidFill>
                  <a:schemeClr val="accent6">
                    <a:lumMod val="75000"/>
                  </a:schemeClr>
                </a:solidFill>
              </a:rPr>
            </a:br>
            <a:r>
              <a:rPr lang="es-EC" b="1" dirty="0">
                <a:solidFill>
                  <a:schemeClr val="accent6">
                    <a:lumMod val="75000"/>
                  </a:schemeClr>
                </a:solidFill>
              </a:rPr>
              <a:t/>
            </a:r>
            <a:br>
              <a:rPr lang="es-EC" b="1" dirty="0">
                <a:solidFill>
                  <a:schemeClr val="accent6">
                    <a:lumMod val="75000"/>
                  </a:schemeClr>
                </a:solidFill>
              </a:rPr>
            </a:br>
            <a:r>
              <a:rPr lang="es-EC" b="1" dirty="0" smtClean="0">
                <a:solidFill>
                  <a:schemeClr val="accent6">
                    <a:lumMod val="75000"/>
                  </a:schemeClr>
                </a:solidFill>
              </a:rPr>
              <a:t/>
            </a:r>
            <a:br>
              <a:rPr lang="es-EC" b="1" dirty="0" smtClean="0">
                <a:solidFill>
                  <a:schemeClr val="accent6">
                    <a:lumMod val="75000"/>
                  </a:schemeClr>
                </a:solidFill>
              </a:rPr>
            </a:br>
            <a:r>
              <a:rPr lang="es-EC" b="1" dirty="0" smtClean="0">
                <a:solidFill>
                  <a:schemeClr val="accent6">
                    <a:lumMod val="75000"/>
                  </a:schemeClr>
                </a:solidFill>
                <a:latin typeface="Times New Roman" panose="02020603050405020304" pitchFamily="18" charset="0"/>
                <a:cs typeface="Times New Roman" panose="02020603050405020304" pitchFamily="18" charset="0"/>
              </a:rPr>
              <a:t>OBJETIVO ESPECIFICOS</a:t>
            </a:r>
            <a:br>
              <a:rPr lang="es-EC" b="1" dirty="0" smtClean="0">
                <a:solidFill>
                  <a:schemeClr val="accent6">
                    <a:lumMod val="75000"/>
                  </a:schemeClr>
                </a:solidFill>
                <a:latin typeface="Times New Roman" panose="02020603050405020304" pitchFamily="18" charset="0"/>
                <a:cs typeface="Times New Roman" panose="02020603050405020304" pitchFamily="18" charset="0"/>
              </a:rPr>
            </a:br>
            <a:r>
              <a:rPr lang="es-EC" dirty="0" smtClean="0">
                <a:solidFill>
                  <a:schemeClr val="accent6">
                    <a:lumMod val="75000"/>
                  </a:schemeClr>
                </a:solidFill>
              </a:rPr>
              <a:t> </a:t>
            </a:r>
            <a:endParaRPr lang="es-EC" dirty="0">
              <a:solidFill>
                <a:schemeClr val="accent6">
                  <a:lumMod val="75000"/>
                </a:schemeClr>
              </a:solidFill>
            </a:endParaRPr>
          </a:p>
        </p:txBody>
      </p:sp>
      <p:graphicFrame>
        <p:nvGraphicFramePr>
          <p:cNvPr id="3" name="2 Diagrama"/>
          <p:cNvGraphicFramePr/>
          <p:nvPr>
            <p:extLst>
              <p:ext uri="{D42A27DB-BD31-4B8C-83A1-F6EECF244321}">
                <p14:modId xmlns:p14="http://schemas.microsoft.com/office/powerpoint/2010/main" val="3739170912"/>
              </p:ext>
            </p:extLst>
          </p:nvPr>
        </p:nvGraphicFramePr>
        <p:xfrm>
          <a:off x="1259632" y="1340768"/>
          <a:ext cx="6520688" cy="972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339371458"/>
              </p:ext>
            </p:extLst>
          </p:nvPr>
        </p:nvGraphicFramePr>
        <p:xfrm>
          <a:off x="1259632" y="2171095"/>
          <a:ext cx="6840760" cy="7920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5 Diagrama"/>
          <p:cNvGraphicFramePr/>
          <p:nvPr>
            <p:extLst>
              <p:ext uri="{D42A27DB-BD31-4B8C-83A1-F6EECF244321}">
                <p14:modId xmlns:p14="http://schemas.microsoft.com/office/powerpoint/2010/main" val="1738694221"/>
              </p:ext>
            </p:extLst>
          </p:nvPr>
        </p:nvGraphicFramePr>
        <p:xfrm>
          <a:off x="1283034" y="3104501"/>
          <a:ext cx="6144606" cy="8667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6 Diagrama"/>
          <p:cNvGraphicFramePr/>
          <p:nvPr>
            <p:extLst>
              <p:ext uri="{D42A27DB-BD31-4B8C-83A1-F6EECF244321}">
                <p14:modId xmlns:p14="http://schemas.microsoft.com/office/powerpoint/2010/main" val="3603091366"/>
              </p:ext>
            </p:extLst>
          </p:nvPr>
        </p:nvGraphicFramePr>
        <p:xfrm>
          <a:off x="1259632" y="5051415"/>
          <a:ext cx="6168008" cy="7920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7 Diagrama"/>
          <p:cNvGraphicFramePr/>
          <p:nvPr>
            <p:extLst>
              <p:ext uri="{D42A27DB-BD31-4B8C-83A1-F6EECF244321}">
                <p14:modId xmlns:p14="http://schemas.microsoft.com/office/powerpoint/2010/main" val="3646903894"/>
              </p:ext>
            </p:extLst>
          </p:nvPr>
        </p:nvGraphicFramePr>
        <p:xfrm>
          <a:off x="1283034" y="4043304"/>
          <a:ext cx="6144606" cy="79208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pic>
        <p:nvPicPr>
          <p:cNvPr id="9" name="Imagen 8"/>
          <p:cNvPicPr/>
          <p:nvPr/>
        </p:nvPicPr>
        <p:blipFill>
          <a:blip r:embed="rId27">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Tree>
    <p:extLst>
      <p:ext uri="{BB962C8B-B14F-4D97-AF65-F5344CB8AC3E}">
        <p14:creationId xmlns:p14="http://schemas.microsoft.com/office/powerpoint/2010/main" val="16330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5" grpId="0">
        <p:bldAsOne/>
      </p:bldGraphic>
      <p:bldGraphic spid="6" grpId="0">
        <p:bldAsOne/>
      </p:bldGraphic>
      <p:bldGraphic spid="7" grpId="0">
        <p:bldAsOne/>
      </p:bldGraphic>
      <p:bldGraphic spid="8"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8294" y="505030"/>
            <a:ext cx="7024744" cy="889168"/>
          </a:xfrm>
        </p:spPr>
        <p:txBody>
          <a:bodyPr/>
          <a:lstStyle/>
          <a:p>
            <a:r>
              <a:rPr lang="es-EC" b="1" dirty="0">
                <a:solidFill>
                  <a:schemeClr val="accent6">
                    <a:lumMod val="50000"/>
                  </a:schemeClr>
                </a:solidFill>
                <a:latin typeface="Times New Roman" panose="02020603050405020304" pitchFamily="18" charset="0"/>
                <a:cs typeface="Times New Roman" panose="02020603050405020304" pitchFamily="18" charset="0"/>
              </a:rPr>
              <a:t>ASPECTOS GENERALES</a:t>
            </a:r>
            <a:endParaRPr lang="es-EC" dirty="0">
              <a:latin typeface="Times New Roman" panose="02020603050405020304" pitchFamily="18" charset="0"/>
              <a:cs typeface="Times New Roman" panose="02020603050405020304" pitchFamily="18" charset="0"/>
            </a:endParaRPr>
          </a:p>
        </p:txBody>
      </p:sp>
      <p:sp>
        <p:nvSpPr>
          <p:cNvPr id="4" name="Redondear rectángulo de esquina del mismo lado 3"/>
          <p:cNvSpPr/>
          <p:nvPr/>
        </p:nvSpPr>
        <p:spPr>
          <a:xfrm>
            <a:off x="683568" y="1509341"/>
            <a:ext cx="2965688" cy="1391046"/>
          </a:xfrm>
          <a:prstGeom prst="round2Same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lvl="0" algn="just"/>
            <a:r>
              <a:rPr lang="es-EC" dirty="0" smtClean="0">
                <a:latin typeface="Times" panose="02020603050405020304" pitchFamily="18" charset="0"/>
                <a:cs typeface="Times" panose="02020603050405020304" pitchFamily="18" charset="0"/>
              </a:rPr>
              <a:t>Compra </a:t>
            </a:r>
            <a:r>
              <a:rPr lang="es-EC" dirty="0">
                <a:latin typeface="Times" panose="02020603050405020304" pitchFamily="18" charset="0"/>
                <a:cs typeface="Times" panose="02020603050405020304" pitchFamily="18" charset="0"/>
              </a:rPr>
              <a:t>y/o importación y venta de medicamentos y productos de consumo.</a:t>
            </a:r>
          </a:p>
        </p:txBody>
      </p:sp>
      <p:sp>
        <p:nvSpPr>
          <p:cNvPr id="7" name="Redondear rectángulo de esquina del mismo lado 6"/>
          <p:cNvSpPr/>
          <p:nvPr/>
        </p:nvSpPr>
        <p:spPr>
          <a:xfrm>
            <a:off x="5006905" y="5373216"/>
            <a:ext cx="2808312" cy="1161138"/>
          </a:xfrm>
          <a:prstGeom prst="round2SameRect">
            <a:avLst/>
          </a:prstGeom>
          <a:solidFill>
            <a:srgbClr val="06AAC0"/>
          </a:solidFill>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Times" panose="02020603050405020304" pitchFamily="18" charset="0"/>
                <a:cs typeface="Times" panose="02020603050405020304" pitchFamily="18" charset="0"/>
              </a:rPr>
              <a:t>Registro Mercantil:</a:t>
            </a:r>
          </a:p>
          <a:p>
            <a:pPr algn="ctr"/>
            <a:r>
              <a:rPr lang="es-EC" dirty="0" smtClean="0">
                <a:latin typeface="Times" panose="02020603050405020304" pitchFamily="18" charset="0"/>
                <a:cs typeface="Times" panose="02020603050405020304" pitchFamily="18" charset="0"/>
              </a:rPr>
              <a:t>2  Septiembre del 2003</a:t>
            </a:r>
            <a:endParaRPr lang="es-EC" dirty="0">
              <a:latin typeface="Times" panose="02020603050405020304" pitchFamily="18" charset="0"/>
              <a:cs typeface="Times" panose="02020603050405020304" pitchFamily="18" charset="0"/>
            </a:endParaRPr>
          </a:p>
        </p:txBody>
      </p:sp>
      <p:sp>
        <p:nvSpPr>
          <p:cNvPr id="8" name="Redondear rectángulo de esquina del mismo lado 7"/>
          <p:cNvSpPr/>
          <p:nvPr/>
        </p:nvSpPr>
        <p:spPr>
          <a:xfrm>
            <a:off x="1025040" y="5373216"/>
            <a:ext cx="2808312" cy="1177280"/>
          </a:xfrm>
          <a:prstGeom prst="round2SameRect">
            <a:avLst/>
          </a:prstGeom>
          <a:solidFill>
            <a:schemeClr val="accent4">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latin typeface="Times" panose="02020603050405020304" pitchFamily="18" charset="0"/>
                <a:cs typeface="Times" panose="02020603050405020304" pitchFamily="18" charset="0"/>
              </a:rPr>
              <a:t>Constitución :</a:t>
            </a:r>
          </a:p>
          <a:p>
            <a:pPr algn="ctr"/>
            <a:r>
              <a:rPr lang="es-EC" dirty="0" smtClean="0">
                <a:latin typeface="Times" panose="02020603050405020304" pitchFamily="18" charset="0"/>
                <a:cs typeface="Times" panose="02020603050405020304" pitchFamily="18" charset="0"/>
              </a:rPr>
              <a:t>7 Agosto del 2003</a:t>
            </a:r>
            <a:endParaRPr lang="es-EC" dirty="0">
              <a:latin typeface="Times" panose="02020603050405020304" pitchFamily="18" charset="0"/>
              <a:cs typeface="Times" panose="02020603050405020304" pitchFamily="18" charset="0"/>
            </a:endParaRPr>
          </a:p>
        </p:txBody>
      </p:sp>
      <p:sp>
        <p:nvSpPr>
          <p:cNvPr id="9" name="Redondear rectángulo de esquina del mismo lado 8"/>
          <p:cNvSpPr/>
          <p:nvPr/>
        </p:nvSpPr>
        <p:spPr>
          <a:xfrm>
            <a:off x="762256" y="3064561"/>
            <a:ext cx="2808312" cy="1391046"/>
          </a:xfrm>
          <a:prstGeom prst="round2SameRect">
            <a:avLst/>
          </a:prstGeom>
          <a:solidFill>
            <a:srgbClr val="C0BC0A"/>
          </a:solidFill>
        </p:spPr>
        <p:style>
          <a:lnRef idx="2">
            <a:schemeClr val="dk1"/>
          </a:lnRef>
          <a:fillRef idx="1">
            <a:schemeClr val="lt1"/>
          </a:fillRef>
          <a:effectRef idx="0">
            <a:schemeClr val="dk1"/>
          </a:effectRef>
          <a:fontRef idx="minor">
            <a:schemeClr val="dk1"/>
          </a:fontRef>
        </p:style>
        <p:txBody>
          <a:bodyPr rtlCol="0" anchor="ctr"/>
          <a:lstStyle/>
          <a:p>
            <a:pPr lvl="0" algn="just"/>
            <a:r>
              <a:rPr lang="es-EC" dirty="0">
                <a:latin typeface="Times" panose="02020603050405020304" pitchFamily="18" charset="0"/>
                <a:cs typeface="Times" panose="02020603050405020304" pitchFamily="18" charset="0"/>
              </a:rPr>
              <a:t>La operación de un Centro de llamadas para actividades de Tele-mercadeo y Tele-ventas.</a:t>
            </a:r>
          </a:p>
        </p:txBody>
      </p:sp>
      <p:sp>
        <p:nvSpPr>
          <p:cNvPr id="10" name="Flecha derecha 9"/>
          <p:cNvSpPr/>
          <p:nvPr/>
        </p:nvSpPr>
        <p:spPr>
          <a:xfrm>
            <a:off x="3831923" y="1844824"/>
            <a:ext cx="972514" cy="720080"/>
          </a:xfrm>
          <a:prstGeom prst="right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abajo 10"/>
          <p:cNvSpPr/>
          <p:nvPr/>
        </p:nvSpPr>
        <p:spPr>
          <a:xfrm>
            <a:off x="6180033" y="3246586"/>
            <a:ext cx="936104" cy="1043718"/>
          </a:xfrm>
          <a:prstGeom prst="downArrow">
            <a:avLst/>
          </a:prstGeom>
          <a:solidFill>
            <a:srgbClr val="FC4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Flecha izquierda 11"/>
          <p:cNvSpPr/>
          <p:nvPr/>
        </p:nvSpPr>
        <p:spPr>
          <a:xfrm>
            <a:off x="3869430" y="3515535"/>
            <a:ext cx="1068519" cy="735574"/>
          </a:xfrm>
          <a:prstGeom prst="leftArrow">
            <a:avLst/>
          </a:prstGeom>
          <a:solidFill>
            <a:srgbClr val="FC4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Flecha abajo 12"/>
          <p:cNvSpPr/>
          <p:nvPr/>
        </p:nvSpPr>
        <p:spPr>
          <a:xfrm rot="16200000">
            <a:off x="4109314" y="5567453"/>
            <a:ext cx="680185" cy="772663"/>
          </a:xfrm>
          <a:prstGeom prst="downArrow">
            <a:avLst/>
          </a:prstGeom>
          <a:solidFill>
            <a:srgbClr val="FC4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
        <p:nvSpPr>
          <p:cNvPr id="15" name="Redondear rectángulo de esquina del mismo lado 14"/>
          <p:cNvSpPr/>
          <p:nvPr/>
        </p:nvSpPr>
        <p:spPr>
          <a:xfrm>
            <a:off x="4835738" y="1573745"/>
            <a:ext cx="3624694" cy="1490816"/>
          </a:xfrm>
          <a:prstGeom prst="round2Same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lvl="0"/>
            <a:endParaRPr lang="es-EC" sz="1400" dirty="0" smtClean="0"/>
          </a:p>
          <a:p>
            <a:pPr lvl="0" algn="just"/>
            <a:r>
              <a:rPr lang="es-EC" sz="1600" dirty="0" smtClean="0">
                <a:latin typeface="Times" panose="02020603050405020304" pitchFamily="18" charset="0"/>
                <a:cs typeface="Times" panose="02020603050405020304" pitchFamily="18" charset="0"/>
              </a:rPr>
              <a:t>La </a:t>
            </a:r>
            <a:r>
              <a:rPr lang="es-EC" sz="1600" dirty="0">
                <a:latin typeface="Times" panose="02020603050405020304" pitchFamily="18" charset="0"/>
                <a:cs typeface="Times" panose="02020603050405020304" pitchFamily="18" charset="0"/>
              </a:rPr>
              <a:t>importación y venta </a:t>
            </a:r>
            <a:r>
              <a:rPr lang="es-EC" sz="1600" dirty="0" smtClean="0">
                <a:latin typeface="Times" panose="02020603050405020304" pitchFamily="18" charset="0"/>
                <a:cs typeface="Times" panose="02020603050405020304" pitchFamily="18" charset="0"/>
              </a:rPr>
              <a:t>de: </a:t>
            </a:r>
          </a:p>
          <a:p>
            <a:pPr marL="285750" lvl="0" indent="-285750" algn="just">
              <a:buFont typeface="Arial" panose="020B0604020202020204" pitchFamily="34" charset="0"/>
              <a:buChar char="•"/>
            </a:pPr>
            <a:r>
              <a:rPr lang="es-EC" sz="1600" dirty="0" smtClean="0">
                <a:latin typeface="Times" panose="02020603050405020304" pitchFamily="18" charset="0"/>
                <a:cs typeface="Times" panose="02020603050405020304" pitchFamily="18" charset="0"/>
              </a:rPr>
              <a:t>Medicamentos</a:t>
            </a:r>
            <a:r>
              <a:rPr lang="es-EC" sz="1600" dirty="0">
                <a:latin typeface="Times" panose="02020603050405020304" pitchFamily="18" charset="0"/>
                <a:cs typeface="Times" panose="02020603050405020304" pitchFamily="18" charset="0"/>
              </a:rPr>
              <a:t>, productos nutricionales y alimenticios, artículos de belleza y salud</a:t>
            </a:r>
            <a:r>
              <a:rPr lang="es-EC" sz="1600" dirty="0" smtClean="0">
                <a:latin typeface="Times" panose="02020603050405020304" pitchFamily="18" charset="0"/>
                <a:cs typeface="Times" panose="02020603050405020304" pitchFamily="18" charset="0"/>
              </a:rPr>
              <a:t>.</a:t>
            </a:r>
          </a:p>
          <a:p>
            <a:pPr marL="285750" lvl="0" indent="-285750" algn="just">
              <a:buFont typeface="Arial" panose="020B0604020202020204" pitchFamily="34" charset="0"/>
              <a:buChar char="•"/>
            </a:pPr>
            <a:r>
              <a:rPr lang="es-EC" sz="1600" dirty="0" smtClean="0">
                <a:latin typeface="Times" panose="02020603050405020304" pitchFamily="18" charset="0"/>
                <a:cs typeface="Times" panose="02020603050405020304" pitchFamily="18" charset="0"/>
              </a:rPr>
              <a:t>Artículos eléctricos, discos </a:t>
            </a:r>
            <a:r>
              <a:rPr lang="es-EC" sz="1600" dirty="0">
                <a:latin typeface="Times" panose="02020603050405020304" pitchFamily="18" charset="0"/>
                <a:cs typeface="Times" panose="02020603050405020304" pitchFamily="18" charset="0"/>
              </a:rPr>
              <a:t>compactos, entre otros.</a:t>
            </a:r>
          </a:p>
          <a:p>
            <a:r>
              <a:rPr lang="es-EC" sz="1400" dirty="0"/>
              <a:t> </a:t>
            </a:r>
          </a:p>
          <a:p>
            <a:pPr lvl="0"/>
            <a:endParaRPr lang="es-EC" sz="1400" dirty="0"/>
          </a:p>
        </p:txBody>
      </p:sp>
      <p:sp>
        <p:nvSpPr>
          <p:cNvPr id="16" name="Flecha abajo 15"/>
          <p:cNvSpPr/>
          <p:nvPr/>
        </p:nvSpPr>
        <p:spPr>
          <a:xfrm>
            <a:off x="2318812" y="4688315"/>
            <a:ext cx="680185" cy="772663"/>
          </a:xfrm>
          <a:prstGeom prst="downArrow">
            <a:avLst/>
          </a:prstGeom>
          <a:solidFill>
            <a:srgbClr val="FC4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7476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8" grpId="0" animBg="1"/>
      <p:bldP spid="9" grpId="0" animBg="1"/>
      <p:bldP spid="10" grpId="0" animBg="1"/>
      <p:bldP spid="11"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836712"/>
            <a:ext cx="7024744" cy="745152"/>
          </a:xfrm>
        </p:spPr>
        <p:txBody>
          <a:bodyPr>
            <a:normAutofit/>
          </a:bodyPr>
          <a:lstStyle/>
          <a:p>
            <a:pPr algn="ctr"/>
            <a:r>
              <a:rPr lang="es-EC" b="1" dirty="0">
                <a:solidFill>
                  <a:schemeClr val="accent6">
                    <a:lumMod val="50000"/>
                  </a:schemeClr>
                </a:solidFill>
                <a:latin typeface="Times New Roman" panose="02020603050405020304" pitchFamily="18" charset="0"/>
                <a:cs typeface="Times New Roman" panose="02020603050405020304" pitchFamily="18" charset="0"/>
              </a:rPr>
              <a:t>ASPECTOS GENERALES</a:t>
            </a:r>
            <a:endParaRPr lang="es-EC" b="1" dirty="0">
              <a:solidFill>
                <a:schemeClr val="accent6">
                  <a:lumMod val="50000"/>
                </a:schemeClr>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208022117"/>
              </p:ext>
            </p:extLst>
          </p:nvPr>
        </p:nvGraphicFramePr>
        <p:xfrm>
          <a:off x="1341619" y="2580133"/>
          <a:ext cx="6777037" cy="1682496"/>
        </p:xfrm>
        <a:graphic>
          <a:graphicData uri="http://schemas.openxmlformats.org/drawingml/2006/table">
            <a:tbl>
              <a:tblPr firstRow="1" lastRow="1">
                <a:tableStyleId>{F5AB1C69-6EDB-4FF4-983F-18BD219EF322}</a:tableStyleId>
              </a:tblPr>
              <a:tblGrid>
                <a:gridCol w="2931746"/>
                <a:gridCol w="1279505"/>
                <a:gridCol w="1282215"/>
                <a:gridCol w="1283571"/>
              </a:tblGrid>
              <a:tr h="0">
                <a:tc>
                  <a:txBody>
                    <a:bodyPr/>
                    <a:lstStyle/>
                    <a:p>
                      <a:pPr algn="just">
                        <a:lnSpc>
                          <a:spcPct val="115000"/>
                        </a:lnSpc>
                        <a:spcAft>
                          <a:spcPts val="0"/>
                        </a:spcAft>
                      </a:pPr>
                      <a:r>
                        <a:rPr lang="es-ES" sz="1200" dirty="0">
                          <a:effectLst/>
                        </a:rPr>
                        <a:t>ACCIONISTA</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CAPITAL SUSCRITO (US$)</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ACCIONES</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CAPITAL PAGADO (USD $)</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dirty="0">
                          <a:effectLst/>
                        </a:rPr>
                        <a:t>STELLA DURÁN DE NAVARRO</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267,00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267,00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67,00</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dirty="0">
                          <a:effectLst/>
                        </a:rPr>
                        <a:t>MAURICIO NAVARRO DURÁN</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267,00</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267,00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67,00</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VANESA NAVARRO DURÁN</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266,00</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266,00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66,00</a:t>
                      </a:r>
                      <a:endParaRPr lang="es-EC" sz="1200" dirty="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 </a:t>
                      </a:r>
                      <a:endParaRPr lang="es-EC" sz="1200" dirty="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TOTAL</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800,00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800,00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200,00</a:t>
                      </a:r>
                      <a:endParaRPr lang="es-EC" sz="1200" dirty="0">
                        <a:solidFill>
                          <a:srgbClr val="365F91"/>
                        </a:solidFill>
                        <a:effectLst/>
                        <a:latin typeface="Times New Roman"/>
                        <a:ea typeface="Times New Roman"/>
                        <a:cs typeface="Times New Roman"/>
                      </a:endParaRPr>
                    </a:p>
                  </a:txBody>
                  <a:tcPr marL="68580" marR="68580" marT="0" marB="0"/>
                </a:tc>
              </a:tr>
            </a:tbl>
          </a:graphicData>
        </a:graphic>
      </p:graphicFrame>
      <p:sp>
        <p:nvSpPr>
          <p:cNvPr id="7" name="1 Título"/>
          <p:cNvSpPr txBox="1">
            <a:spLocks/>
          </p:cNvSpPr>
          <p:nvPr/>
        </p:nvSpPr>
        <p:spPr>
          <a:xfrm>
            <a:off x="1341619" y="1708422"/>
            <a:ext cx="7024744" cy="372576"/>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000" b="1" dirty="0" smtClean="0">
                <a:solidFill>
                  <a:schemeClr val="tx1"/>
                </a:solidFill>
                <a:latin typeface="Times" panose="02020603050405020304" pitchFamily="18" charset="0"/>
                <a:cs typeface="Times" panose="02020603050405020304" pitchFamily="18" charset="0"/>
              </a:rPr>
              <a:t>Capital Accionario</a:t>
            </a:r>
            <a:endParaRPr lang="es-EC" sz="2000" b="1" dirty="0">
              <a:solidFill>
                <a:schemeClr val="tx1"/>
              </a:solidFill>
              <a:latin typeface="Times" panose="02020603050405020304" pitchFamily="18" charset="0"/>
              <a:cs typeface="Times" panose="02020603050405020304" pitchFamily="18" charset="0"/>
            </a:endParaRPr>
          </a:p>
        </p:txBody>
      </p:sp>
      <p:pic>
        <p:nvPicPr>
          <p:cNvPr id="9" name="Imagen 8"/>
          <p:cNvPicPr/>
          <p:nvPr/>
        </p:nvPicPr>
        <p:blipFill>
          <a:blip r:embed="rId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sp>
        <p:nvSpPr>
          <p:cNvPr id="10" name="7 Rectángulo"/>
          <p:cNvSpPr/>
          <p:nvPr/>
        </p:nvSpPr>
        <p:spPr>
          <a:xfrm>
            <a:off x="631544" y="4806906"/>
            <a:ext cx="7992887" cy="707886"/>
          </a:xfrm>
          <a:prstGeom prst="rect">
            <a:avLst/>
          </a:prstGeom>
        </p:spPr>
        <p:txBody>
          <a:bodyPr wrap="square">
            <a:spAutoFit/>
          </a:bodyPr>
          <a:lstStyle/>
          <a:p>
            <a:pPr algn="just"/>
            <a:r>
              <a:rPr lang="es-EC" sz="2000" dirty="0">
                <a:latin typeface="Times" panose="02020603050405020304" pitchFamily="18" charset="0"/>
                <a:cs typeface="Times" panose="02020603050405020304" pitchFamily="18" charset="0"/>
              </a:rPr>
              <a:t>El aumento de capital fue aprobado</a:t>
            </a:r>
            <a:r>
              <a:rPr lang="es-EC" sz="2000" b="1" dirty="0">
                <a:latin typeface="Times" panose="02020603050405020304" pitchFamily="18" charset="0"/>
                <a:cs typeface="Times" panose="02020603050405020304" pitchFamily="18" charset="0"/>
              </a:rPr>
              <a:t> </a:t>
            </a:r>
            <a:r>
              <a:rPr lang="es-EC" sz="2000" dirty="0">
                <a:latin typeface="Times" panose="02020603050405020304" pitchFamily="18" charset="0"/>
                <a:cs typeface="Times" panose="02020603050405020304" pitchFamily="18" charset="0"/>
              </a:rPr>
              <a:t>por la Superintendencia de Compañías mediante Resolución N.- 03Q.IJ.4347 de 28 de Noviembre del 2003</a:t>
            </a:r>
            <a:endParaRPr lang="es-EC" sz="20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76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912908" y="3952516"/>
            <a:ext cx="6840760" cy="95662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976631" y="5162012"/>
            <a:ext cx="6777037" cy="123081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p:cNvSpPr>
            <a:spLocks noGrp="1"/>
          </p:cNvSpPr>
          <p:nvPr>
            <p:ph type="title"/>
          </p:nvPr>
        </p:nvSpPr>
        <p:spPr>
          <a:xfrm>
            <a:off x="1043490" y="1027664"/>
            <a:ext cx="7024744" cy="673144"/>
          </a:xfrm>
        </p:spPr>
        <p:txBody>
          <a:bodyPr>
            <a:normAutofit fontScale="90000"/>
          </a:bodyPr>
          <a:lstStyle/>
          <a:p>
            <a:r>
              <a:rPr lang="es-EC" b="1" dirty="0">
                <a:solidFill>
                  <a:schemeClr val="accent6">
                    <a:lumMod val="50000"/>
                  </a:schemeClr>
                </a:solidFill>
                <a:latin typeface="Times New Roman" panose="02020603050405020304" pitchFamily="18" charset="0"/>
                <a:cs typeface="Times New Roman" panose="02020603050405020304" pitchFamily="18" charset="0"/>
              </a:rPr>
              <a:t>ASPECTOS GENERALES</a:t>
            </a:r>
            <a:endParaRPr lang="es-EC" dirty="0"/>
          </a:p>
        </p:txBody>
      </p:sp>
      <p:sp>
        <p:nvSpPr>
          <p:cNvPr id="3" name="Marcador de contenido 2"/>
          <p:cNvSpPr>
            <a:spLocks noGrp="1"/>
          </p:cNvSpPr>
          <p:nvPr>
            <p:ph idx="1"/>
          </p:nvPr>
        </p:nvSpPr>
        <p:spPr>
          <a:xfrm>
            <a:off x="1008352" y="5096684"/>
            <a:ext cx="6777317" cy="1296144"/>
          </a:xfrm>
        </p:spPr>
        <p:txBody>
          <a:bodyPr>
            <a:normAutofit fontScale="92500" lnSpcReduction="10000"/>
          </a:bodyPr>
          <a:lstStyle/>
          <a:p>
            <a:pPr algn="just"/>
            <a:endParaRPr lang="es-EC" sz="2200" dirty="0" smtClean="0">
              <a:solidFill>
                <a:schemeClr val="tx1"/>
              </a:solidFill>
              <a:latin typeface="Times" panose="02020603050405020304" pitchFamily="18" charset="0"/>
              <a:cs typeface="Times" panose="02020603050405020304" pitchFamily="18" charset="0"/>
            </a:endParaRPr>
          </a:p>
          <a:p>
            <a:pPr algn="just"/>
            <a:r>
              <a:rPr lang="es-EC" sz="2200" dirty="0" smtClean="0">
                <a:solidFill>
                  <a:schemeClr val="tx1"/>
                </a:solidFill>
                <a:latin typeface="Times" panose="02020603050405020304" pitchFamily="18" charset="0"/>
                <a:cs typeface="Times" panose="02020603050405020304" pitchFamily="18" charset="0"/>
              </a:rPr>
              <a:t>“La compañía tendrá por objeto social…</a:t>
            </a:r>
            <a:r>
              <a:rPr lang="es-MX" sz="2200" dirty="0" smtClean="0">
                <a:solidFill>
                  <a:schemeClr val="tx1"/>
                </a:solidFill>
                <a:latin typeface="Times" panose="02020603050405020304" pitchFamily="18" charset="0"/>
                <a:cs typeface="Times" panose="02020603050405020304" pitchFamily="18" charset="0"/>
              </a:rPr>
              <a:t>fabricar, vender y distribuir cremas, tónicos, geles y ampollas nutritivas, hidratantes, anticelulíticas, reafirmantes y adelgazantes”</a:t>
            </a:r>
            <a:r>
              <a:rPr lang="es-EC" sz="2200" dirty="0" smtClean="0">
                <a:solidFill>
                  <a:schemeClr val="tx1"/>
                </a:solidFill>
                <a:latin typeface="Times" panose="02020603050405020304" pitchFamily="18" charset="0"/>
                <a:cs typeface="Times" panose="02020603050405020304" pitchFamily="18" charset="0"/>
              </a:rPr>
              <a:t>.</a:t>
            </a:r>
            <a:r>
              <a:rPr lang="es-EC" sz="2200" dirty="0">
                <a:latin typeface="Times" panose="02020603050405020304" pitchFamily="18" charset="0"/>
                <a:ea typeface="Times New Roman" panose="02020603050405020304" pitchFamily="18" charset="0"/>
                <a:cs typeface="Times" panose="02020603050405020304" pitchFamily="18" charset="0"/>
              </a:rPr>
              <a:t> </a:t>
            </a:r>
            <a:endParaRPr lang="es-EC" sz="2200" dirty="0" smtClean="0">
              <a:solidFill>
                <a:schemeClr val="tx1"/>
              </a:solidFill>
              <a:latin typeface="Times" panose="02020603050405020304" pitchFamily="18" charset="0"/>
              <a:cs typeface="Times" panose="02020603050405020304" pitchFamily="18" charset="0"/>
            </a:endParaRPr>
          </a:p>
          <a:p>
            <a:endParaRPr lang="es-EC" dirty="0"/>
          </a:p>
        </p:txBody>
      </p:sp>
      <p:graphicFrame>
        <p:nvGraphicFramePr>
          <p:cNvPr id="6" name="4 Tabla"/>
          <p:cNvGraphicFramePr>
            <a:graphicFrameLocks noGrp="1"/>
          </p:cNvGraphicFramePr>
          <p:nvPr>
            <p:extLst>
              <p:ext uri="{D42A27DB-BD31-4B8C-83A1-F6EECF244321}">
                <p14:modId xmlns:p14="http://schemas.microsoft.com/office/powerpoint/2010/main" val="1962719567"/>
              </p:ext>
            </p:extLst>
          </p:nvPr>
        </p:nvGraphicFramePr>
        <p:xfrm>
          <a:off x="1031147" y="2204864"/>
          <a:ext cx="6777037" cy="1472184"/>
        </p:xfrm>
        <a:graphic>
          <a:graphicData uri="http://schemas.openxmlformats.org/drawingml/2006/table">
            <a:tbl>
              <a:tblPr firstRow="1" lastRow="1">
                <a:tableStyleId>{5C22544A-7EE6-4342-B048-85BDC9FD1C3A}</a:tableStyleId>
              </a:tblPr>
              <a:tblGrid>
                <a:gridCol w="2703223"/>
                <a:gridCol w="1355678"/>
                <a:gridCol w="1358390"/>
                <a:gridCol w="1359746"/>
              </a:tblGrid>
              <a:tr h="0">
                <a:tc>
                  <a:txBody>
                    <a:bodyPr/>
                    <a:lstStyle/>
                    <a:p>
                      <a:pPr algn="just">
                        <a:lnSpc>
                          <a:spcPct val="115000"/>
                        </a:lnSpc>
                        <a:spcAft>
                          <a:spcPts val="0"/>
                        </a:spcAft>
                      </a:pPr>
                      <a:r>
                        <a:rPr lang="es-ES" sz="1200" dirty="0">
                          <a:effectLst/>
                        </a:rPr>
                        <a:t>ACCIONISTA</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CAPITAL INICIAL</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CAPITAL SUSCRITO</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CAPITAL TOTAL</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STELLA DURÁN DE NAVARRO</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267,00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6.402,00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6.669,00</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dirty="0">
                          <a:effectLst/>
                        </a:rPr>
                        <a:t>MAURICIO NAVARRO DURÁN</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267,00</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6.402,00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6.669,00</a:t>
                      </a:r>
                      <a:endParaRPr lang="es-EC" sz="1200" dirty="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VANESA NAVARRO DURÁN</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266,00</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a:effectLst/>
                        </a:rPr>
                        <a:t>6.396,00</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6.662,00</a:t>
                      </a:r>
                      <a:endParaRPr lang="es-EC" sz="1200" dirty="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s-ES" sz="1200">
                          <a:effectLst/>
                        </a:rPr>
                        <a:t> </a:t>
                      </a:r>
                      <a:endParaRPr lang="es-EC" sz="1200">
                        <a:solidFill>
                          <a:srgbClr val="365F91"/>
                        </a:solidFill>
                        <a:effectLst/>
                        <a:latin typeface="Times New Roman"/>
                        <a:ea typeface="Times New Roman"/>
                        <a:cs typeface="Times New Roman"/>
                      </a:endParaRPr>
                    </a:p>
                  </a:txBody>
                  <a:tcPr marL="68580" marR="68580" marT="0" marB="0"/>
                </a:tc>
              </a:tr>
              <a:tr h="0">
                <a:tc>
                  <a:txBody>
                    <a:bodyPr/>
                    <a:lstStyle/>
                    <a:p>
                      <a:pPr algn="just">
                        <a:lnSpc>
                          <a:spcPct val="115000"/>
                        </a:lnSpc>
                        <a:spcAft>
                          <a:spcPts val="0"/>
                        </a:spcAft>
                      </a:pPr>
                      <a:r>
                        <a:rPr lang="es-ES" sz="1200" dirty="0">
                          <a:effectLst/>
                        </a:rPr>
                        <a:t>TOTAL</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800,00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19.200,00</a:t>
                      </a:r>
                      <a:endParaRPr lang="es-EC" sz="1200" dirty="0">
                        <a:solidFill>
                          <a:srgbClr val="365F91"/>
                        </a:solidFill>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s-ES" sz="1200" dirty="0">
                          <a:effectLst/>
                        </a:rPr>
                        <a:t>20.000,00</a:t>
                      </a:r>
                      <a:endParaRPr lang="es-EC" sz="1200" dirty="0">
                        <a:solidFill>
                          <a:srgbClr val="365F91"/>
                        </a:solidFill>
                        <a:effectLst/>
                        <a:latin typeface="Times New Roman"/>
                        <a:ea typeface="Times New Roman"/>
                        <a:cs typeface="Times New Roman"/>
                      </a:endParaRPr>
                    </a:p>
                  </a:txBody>
                  <a:tcPr marL="68580" marR="68580" marT="0" marB="0"/>
                </a:tc>
              </a:tr>
            </a:tbl>
          </a:graphicData>
        </a:graphic>
      </p:graphicFrame>
      <p:sp>
        <p:nvSpPr>
          <p:cNvPr id="10" name="Marcador de contenido 2"/>
          <p:cNvSpPr txBox="1">
            <a:spLocks/>
          </p:cNvSpPr>
          <p:nvPr/>
        </p:nvSpPr>
        <p:spPr>
          <a:xfrm>
            <a:off x="976351" y="3998782"/>
            <a:ext cx="6777317" cy="864096"/>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a:r>
              <a:rPr lang="es-EC" sz="2000" dirty="0" smtClean="0">
                <a:latin typeface="Times New Roman" panose="02020603050405020304" pitchFamily="18" charset="0"/>
                <a:ea typeface="Times New Roman" panose="02020603050405020304" pitchFamily="18" charset="0"/>
                <a:cs typeface="Times New Roman" panose="02020603050405020304" pitchFamily="18" charset="0"/>
              </a:rPr>
              <a:t>Por lo tanto, el capital actual suscrito es de $20.000,00 está divido en 200 acciones de US$ 100.00 cada una y el capital autorizado es de $ 40.000,00.</a:t>
            </a:r>
          </a:p>
          <a:p>
            <a:pPr algn="just"/>
            <a:endParaRPr lang="es-EC" sz="1800" dirty="0" smtClean="0">
              <a:solidFill>
                <a:schemeClr val="tx1"/>
              </a:solidFill>
            </a:endParaRPr>
          </a:p>
          <a:p>
            <a:endParaRPr lang="es-EC" dirty="0"/>
          </a:p>
        </p:txBody>
      </p:sp>
    </p:spTree>
    <p:extLst>
      <p:ext uri="{BB962C8B-B14F-4D97-AF65-F5344CB8AC3E}">
        <p14:creationId xmlns:p14="http://schemas.microsoft.com/office/powerpoint/2010/main" val="84862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extLst>
              <p:ext uri="{D42A27DB-BD31-4B8C-83A1-F6EECF244321}">
                <p14:modId xmlns:p14="http://schemas.microsoft.com/office/powerpoint/2010/main" val="1192801682"/>
              </p:ext>
            </p:extLst>
          </p:nvPr>
        </p:nvGraphicFramePr>
        <p:xfrm>
          <a:off x="611560" y="1556792"/>
          <a:ext cx="3240360"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1115616" y="692696"/>
            <a:ext cx="7024744" cy="745152"/>
          </a:xfrm>
        </p:spPr>
        <p:txBody>
          <a:bodyPr>
            <a:normAutofit/>
          </a:bodyPr>
          <a:lstStyle/>
          <a:p>
            <a:pPr algn="ctr"/>
            <a:r>
              <a:rPr lang="es-EC" b="1" dirty="0">
                <a:solidFill>
                  <a:schemeClr val="accent6">
                    <a:lumMod val="50000"/>
                  </a:schemeClr>
                </a:solidFill>
                <a:latin typeface="Times New Roman" panose="02020603050405020304" pitchFamily="18" charset="0"/>
                <a:cs typeface="Times New Roman" panose="02020603050405020304" pitchFamily="18" charset="0"/>
              </a:rPr>
              <a:t>ASPECTOS GENERALES</a:t>
            </a:r>
            <a:endParaRPr lang="es-EC" b="1" dirty="0">
              <a:solidFill>
                <a:schemeClr val="accent6">
                  <a:lumMod val="50000"/>
                </a:schemeClr>
              </a:solidFill>
            </a:endParaRPr>
          </a:p>
        </p:txBody>
      </p:sp>
      <p:graphicFrame>
        <p:nvGraphicFramePr>
          <p:cNvPr id="5" name="7 Marcador de contenido"/>
          <p:cNvGraphicFramePr>
            <a:graphicFrameLocks/>
          </p:cNvGraphicFramePr>
          <p:nvPr>
            <p:extLst>
              <p:ext uri="{D42A27DB-BD31-4B8C-83A1-F6EECF244321}">
                <p14:modId xmlns:p14="http://schemas.microsoft.com/office/powerpoint/2010/main" val="2066956426"/>
              </p:ext>
            </p:extLst>
          </p:nvPr>
        </p:nvGraphicFramePr>
        <p:xfrm>
          <a:off x="486011" y="4702059"/>
          <a:ext cx="3240360" cy="20162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5 Imagen"/>
          <p:cNvPicPr/>
          <p:nvPr/>
        </p:nvPicPr>
        <p:blipFill rotWithShape="1">
          <a:blip r:embed="rId12">
            <a:extLst>
              <a:ext uri="{28A0092B-C50C-407E-A947-70E740481C1C}">
                <a14:useLocalDpi xmlns:a14="http://schemas.microsoft.com/office/drawing/2010/main" val="0"/>
              </a:ext>
            </a:extLst>
          </a:blip>
          <a:srcRect l="54351" r="7731" b="33285"/>
          <a:stretch/>
        </p:blipFill>
        <p:spPr bwMode="auto">
          <a:xfrm>
            <a:off x="3006792" y="1510670"/>
            <a:ext cx="845128" cy="1354801"/>
          </a:xfrm>
          <a:prstGeom prst="rect">
            <a:avLst/>
          </a:prstGeom>
          <a:noFill/>
          <a:ln>
            <a:noFill/>
          </a:ln>
        </p:spPr>
      </p:pic>
      <p:pic>
        <p:nvPicPr>
          <p:cNvPr id="7" name="6 Imagen"/>
          <p:cNvPicPr/>
          <p:nvPr/>
        </p:nvPicPr>
        <p:blipFill rotWithShape="1">
          <a:blip r:embed="rId13">
            <a:extLst>
              <a:ext uri="{28A0092B-C50C-407E-A947-70E740481C1C}">
                <a14:useLocalDpi xmlns:a14="http://schemas.microsoft.com/office/drawing/2010/main" val="0"/>
              </a:ext>
            </a:extLst>
          </a:blip>
          <a:srcRect l="34689" r="5610" b="33826"/>
          <a:stretch/>
        </p:blipFill>
        <p:spPr bwMode="auto">
          <a:xfrm>
            <a:off x="3949288" y="1659712"/>
            <a:ext cx="1219200" cy="1142109"/>
          </a:xfrm>
          <a:prstGeom prst="rect">
            <a:avLst/>
          </a:prstGeom>
          <a:noFill/>
          <a:ln>
            <a:noFill/>
          </a:ln>
        </p:spPr>
      </p:pic>
      <p:pic>
        <p:nvPicPr>
          <p:cNvPr id="9" name="8 Imagen"/>
          <p:cNvPicPr/>
          <p:nvPr/>
        </p:nvPicPr>
        <p:blipFill rotWithShape="1">
          <a:blip r:embed="rId14">
            <a:extLst>
              <a:ext uri="{28A0092B-C50C-407E-A947-70E740481C1C}">
                <a14:useLocalDpi xmlns:a14="http://schemas.microsoft.com/office/drawing/2010/main" val="0"/>
              </a:ext>
            </a:extLst>
          </a:blip>
          <a:srcRect l="30987" r="9354" b="36342"/>
          <a:stretch/>
        </p:blipFill>
        <p:spPr bwMode="auto">
          <a:xfrm>
            <a:off x="5265856" y="1647668"/>
            <a:ext cx="1260764" cy="1000875"/>
          </a:xfrm>
          <a:prstGeom prst="rect">
            <a:avLst/>
          </a:prstGeom>
          <a:noFill/>
          <a:ln>
            <a:noFill/>
          </a:ln>
        </p:spPr>
      </p:pic>
      <p:pic>
        <p:nvPicPr>
          <p:cNvPr id="10" name="9 Imagen"/>
          <p:cNvPicPr/>
          <p:nvPr/>
        </p:nvPicPr>
        <p:blipFill rotWithShape="1">
          <a:blip r:embed="rId15" cstate="print">
            <a:extLst>
              <a:ext uri="{28A0092B-C50C-407E-A947-70E740481C1C}">
                <a14:useLocalDpi xmlns:a14="http://schemas.microsoft.com/office/drawing/2010/main" val="0"/>
              </a:ext>
            </a:extLst>
          </a:blip>
          <a:srcRect l="38392" t="39955" r="39512" b="19413"/>
          <a:stretch/>
        </p:blipFill>
        <p:spPr bwMode="auto">
          <a:xfrm>
            <a:off x="6623988" y="1423646"/>
            <a:ext cx="1404620" cy="1336675"/>
          </a:xfrm>
          <a:prstGeom prst="rect">
            <a:avLst/>
          </a:prstGeom>
          <a:ln>
            <a:noFill/>
          </a:ln>
          <a:extLst>
            <a:ext uri="{53640926-AAD7-44D8-BBD7-CCE9431645EC}">
              <a14:shadowObscured xmlns:a14="http://schemas.microsoft.com/office/drawing/2010/main"/>
            </a:ext>
          </a:extLst>
        </p:spPr>
      </p:pic>
      <p:pic>
        <p:nvPicPr>
          <p:cNvPr id="11" name="10 Imagen"/>
          <p:cNvPicPr/>
          <p:nvPr/>
        </p:nvPicPr>
        <p:blipFill rotWithShape="1">
          <a:blip r:embed="rId16">
            <a:extLst>
              <a:ext uri="{28A0092B-C50C-407E-A947-70E740481C1C}">
                <a14:useLocalDpi xmlns:a14="http://schemas.microsoft.com/office/drawing/2010/main" val="0"/>
              </a:ext>
            </a:extLst>
          </a:blip>
          <a:srcRect l="22343" t="35440" r="65348" b="49536"/>
          <a:stretch/>
        </p:blipFill>
        <p:spPr bwMode="auto">
          <a:xfrm>
            <a:off x="3090133" y="2984415"/>
            <a:ext cx="1537855" cy="1214014"/>
          </a:xfrm>
          <a:prstGeom prst="rect">
            <a:avLst/>
          </a:prstGeom>
          <a:ln>
            <a:noFill/>
          </a:ln>
          <a:extLst>
            <a:ext uri="{53640926-AAD7-44D8-BBD7-CCE9431645EC}">
              <a14:shadowObscured xmlns:a14="http://schemas.microsoft.com/office/drawing/2010/main"/>
            </a:ext>
          </a:extLst>
        </p:spPr>
      </p:pic>
      <p:pic>
        <p:nvPicPr>
          <p:cNvPr id="1026" name="Picture 2" descr="image1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054645" y="4563119"/>
            <a:ext cx="1093084" cy="9835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otique #perfume con feromonas descubre el poder de atraccion, seduccion exito 100% @carolinajaume @robertoangelell http://t.co/DmSh1rXc7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31570" y="4572282"/>
            <a:ext cx="1434598" cy="1075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graficasandina.com/wp-content/uploads/2014/07/graficas_andina_logo.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36926" y="5825872"/>
            <a:ext cx="1734196" cy="707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gente11331.com/1899985_728793593832778_596212130_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35355" y="5710171"/>
            <a:ext cx="810009" cy="81001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16 Conector recto"/>
          <p:cNvCxnSpPr/>
          <p:nvPr/>
        </p:nvCxnSpPr>
        <p:spPr>
          <a:xfrm>
            <a:off x="467544" y="4293096"/>
            <a:ext cx="8208912" cy="0"/>
          </a:xfrm>
          <a:prstGeom prst="line">
            <a:avLst/>
          </a:prstGeom>
          <a:ln>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Imagen 15"/>
          <p:cNvPicPr/>
          <p:nvPr/>
        </p:nvPicPr>
        <p:blipFill>
          <a:blip r:embed="rId21">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pic>
        <p:nvPicPr>
          <p:cNvPr id="18" name="Imagen 17"/>
          <p:cNvPicPr>
            <a:picLocks noChangeAspect="1"/>
          </p:cNvPicPr>
          <p:nvPr/>
        </p:nvPicPr>
        <p:blipFill rotWithShape="1">
          <a:blip r:embed="rId22"/>
          <a:srcRect l="49127" t="63029" r="29494" b="22907"/>
          <a:stretch/>
        </p:blipFill>
        <p:spPr>
          <a:xfrm>
            <a:off x="4627988" y="2778633"/>
            <a:ext cx="3917376" cy="1448892"/>
          </a:xfrm>
          <a:prstGeom prst="rect">
            <a:avLst/>
          </a:prstGeom>
        </p:spPr>
      </p:pic>
      <p:pic>
        <p:nvPicPr>
          <p:cNvPr id="20" name="Imagen 19"/>
          <p:cNvPicPr>
            <a:picLocks noChangeAspect="1" noChangeArrowheads="1"/>
            <a:extLst>
              <a:ext uri="{84589F7E-364E-4C9E-8A38-B11213B215E9}">
                <a14:cameraTool xmlns:a14="http://schemas.microsoft.com/office/drawing/2010/main" cellRange="$N$30:$P$33"/>
              </a:ext>
            </a:extLst>
          </p:cNvPicPr>
          <p:nvPr/>
        </p:nvPicPr>
        <p:blipFill>
          <a:blip r:embed="rId23"/>
          <a:srcRect/>
          <a:stretch>
            <a:fillRect/>
          </a:stretch>
        </p:blipFill>
        <p:spPr bwMode="auto">
          <a:xfrm>
            <a:off x="2858088" y="4945228"/>
            <a:ext cx="3427824" cy="828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97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026"/>
                                        </p:tgtEl>
                                        <p:attrNameLst>
                                          <p:attrName>style.visibility</p:attrName>
                                        </p:attrNameLst>
                                      </p:cBhvr>
                                      <p:to>
                                        <p:strVal val="visible"/>
                                      </p:to>
                                    </p:set>
                                    <p:animEffect transition="in" filter="barn(inVertical)">
                                      <p:cBhvr>
                                        <p:cTn id="50" dur="500"/>
                                        <p:tgtEl>
                                          <p:spTgt spid="10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8"/>
                                        </p:tgtEl>
                                        <p:attrNameLst>
                                          <p:attrName>style.visibility</p:attrName>
                                        </p:attrNameLst>
                                      </p:cBhvr>
                                      <p:to>
                                        <p:strVal val="visible"/>
                                      </p:to>
                                    </p:set>
                                    <p:animEffect transition="in" filter="wipe(down)">
                                      <p:cBhvr>
                                        <p:cTn id="55" dur="500"/>
                                        <p:tgtEl>
                                          <p:spTgt spid="10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0"/>
                                        </p:tgtEl>
                                        <p:attrNameLst>
                                          <p:attrName>style.visibility</p:attrName>
                                        </p:attrNameLst>
                                      </p:cBhvr>
                                      <p:to>
                                        <p:strVal val="visible"/>
                                      </p:to>
                                    </p:set>
                                    <p:animEffect transition="in" filter="wipe(down)">
                                      <p:cBhvr>
                                        <p:cTn id="60" dur="500"/>
                                        <p:tgtEl>
                                          <p:spTgt spid="1030"/>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nodeType="clickEffect">
                                  <p:stCondLst>
                                    <p:cond delay="0"/>
                                  </p:stCondLst>
                                  <p:childTnLst>
                                    <p:set>
                                      <p:cBhvr>
                                        <p:cTn id="64" dur="1" fill="hold">
                                          <p:stCondLst>
                                            <p:cond delay="0"/>
                                          </p:stCondLst>
                                        </p:cTn>
                                        <p:tgtEl>
                                          <p:spTgt spid="1032"/>
                                        </p:tgtEl>
                                        <p:attrNameLst>
                                          <p:attrName>style.visibility</p:attrName>
                                        </p:attrNameLst>
                                      </p:cBhvr>
                                      <p:to>
                                        <p:strVal val="visible"/>
                                      </p:to>
                                    </p:set>
                                    <p:animEffect transition="in" filter="circle(in)">
                                      <p:cBhvr>
                                        <p:cTn id="65"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751151942"/>
              </p:ext>
            </p:extLst>
          </p:nvPr>
        </p:nvGraphicFramePr>
        <p:xfrm>
          <a:off x="611560" y="2060848"/>
          <a:ext cx="3961060"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a:spLocks noGrp="1"/>
          </p:cNvSpPr>
          <p:nvPr>
            <p:ph type="title"/>
          </p:nvPr>
        </p:nvSpPr>
        <p:spPr>
          <a:xfrm>
            <a:off x="1115616" y="836712"/>
            <a:ext cx="7024744" cy="817160"/>
          </a:xfrm>
        </p:spPr>
        <p:txBody>
          <a:bodyPr>
            <a:normAutofit/>
          </a:bodyPr>
          <a:lstStyle/>
          <a:p>
            <a:pPr algn="ctr"/>
            <a:r>
              <a:rPr lang="es-EC" b="1" dirty="0" smtClean="0">
                <a:solidFill>
                  <a:schemeClr val="accent6">
                    <a:lumMod val="50000"/>
                  </a:schemeClr>
                </a:solidFill>
                <a:latin typeface="Times" panose="02020603050405020304" pitchFamily="18" charset="0"/>
                <a:cs typeface="Times" panose="02020603050405020304" pitchFamily="18" charset="0"/>
              </a:rPr>
              <a:t>ASPECTOS GENERALES</a:t>
            </a:r>
            <a:endParaRPr lang="es-EC" b="1" dirty="0">
              <a:solidFill>
                <a:schemeClr val="accent6">
                  <a:lumMod val="50000"/>
                </a:schemeClr>
              </a:solidFill>
              <a:latin typeface="Times" panose="02020603050405020304" pitchFamily="18" charset="0"/>
              <a:cs typeface="Times" panose="02020603050405020304" pitchFamily="18" charset="0"/>
            </a:endParaRPr>
          </a:p>
        </p:txBody>
      </p:sp>
      <p:graphicFrame>
        <p:nvGraphicFramePr>
          <p:cNvPr id="7" name="5 Marcador de contenido"/>
          <p:cNvGraphicFramePr>
            <a:graphicFrameLocks/>
          </p:cNvGraphicFramePr>
          <p:nvPr>
            <p:extLst>
              <p:ext uri="{D42A27DB-BD31-4B8C-83A1-F6EECF244321}">
                <p14:modId xmlns:p14="http://schemas.microsoft.com/office/powerpoint/2010/main" val="3946702256"/>
              </p:ext>
            </p:extLst>
          </p:nvPr>
        </p:nvGraphicFramePr>
        <p:xfrm>
          <a:off x="4788024" y="1916832"/>
          <a:ext cx="3672408" cy="2952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n 7"/>
          <p:cNvPicPr/>
          <p:nvPr/>
        </p:nvPicPr>
        <p:blipFill>
          <a:blip r:embed="rId12">
            <a:extLst>
              <a:ext uri="{28A0092B-C50C-407E-A947-70E740481C1C}">
                <a14:useLocalDpi xmlns:a14="http://schemas.microsoft.com/office/drawing/2010/main" val="0"/>
              </a:ext>
            </a:extLst>
          </a:blip>
          <a:srcRect/>
          <a:stretch>
            <a:fillRect/>
          </a:stretch>
        </p:blipFill>
        <p:spPr bwMode="auto">
          <a:xfrm>
            <a:off x="4558888" y="0"/>
            <a:ext cx="3685520" cy="620688"/>
          </a:xfrm>
          <a:prstGeom prst="rect">
            <a:avLst/>
          </a:prstGeom>
          <a:noFill/>
          <a:ln>
            <a:noFill/>
          </a:ln>
        </p:spPr>
      </p:pic>
      <p:pic>
        <p:nvPicPr>
          <p:cNvPr id="12" name="Imagen 11"/>
          <p:cNvPicPr>
            <a:picLocks noChangeAspect="1" noChangeArrowheads="1"/>
            <a:extLst>
              <a:ext uri="{84589F7E-364E-4C9E-8A38-B11213B215E9}">
                <a14:cameraTool xmlns:a14="http://schemas.microsoft.com/office/drawing/2010/main" cellRange="$E$40:$G$46"/>
              </a:ext>
            </a:extLst>
          </p:cNvPicPr>
          <p:nvPr/>
        </p:nvPicPr>
        <p:blipFill>
          <a:blip r:embed="rId13"/>
          <a:srcRect/>
          <a:stretch>
            <a:fillRect/>
          </a:stretch>
        </p:blipFill>
        <p:spPr bwMode="auto">
          <a:xfrm>
            <a:off x="629888" y="3632448"/>
            <a:ext cx="4158136" cy="164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3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5" grpId="0"/>
      <p:bldGraphic spid="7"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otica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3141</TotalTime>
  <Words>2009</Words>
  <Application>Microsoft Office PowerPoint</Application>
  <PresentationFormat>Presentación en pantalla (4:3)</PresentationFormat>
  <Paragraphs>283</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26</vt:i4>
      </vt:variant>
    </vt:vector>
  </HeadingPairs>
  <TitlesOfParts>
    <vt:vector size="33" baseType="lpstr">
      <vt:lpstr>Arial</vt:lpstr>
      <vt:lpstr>Calibri</vt:lpstr>
      <vt:lpstr>Century Gothic</vt:lpstr>
      <vt:lpstr>Times</vt:lpstr>
      <vt:lpstr>Times New Roman</vt:lpstr>
      <vt:lpstr>Wingdings 2</vt:lpstr>
      <vt:lpstr>Austin</vt:lpstr>
      <vt:lpstr>Presentación de PowerPoint</vt:lpstr>
      <vt:lpstr>FORMULACIÓN DEL PROBLEMA</vt:lpstr>
      <vt:lpstr>     OBJETIVO GENERAL </vt:lpstr>
      <vt:lpstr>      OBJETIVO ESPECIFICOS  </vt:lpstr>
      <vt:lpstr>ASPECTOS GENERALES</vt:lpstr>
      <vt:lpstr>ASPECTOS GENERALES</vt:lpstr>
      <vt:lpstr>ASPECTOS GENERALES</vt:lpstr>
      <vt:lpstr>ASPECTOS GENERALES</vt:lpstr>
      <vt:lpstr>ASPECTOS GENERALES</vt:lpstr>
      <vt:lpstr>ANÁLISIS PEST</vt:lpstr>
      <vt:lpstr>ANÁLISIS PEST</vt:lpstr>
      <vt:lpstr>ANÁLISIS FODA</vt:lpstr>
      <vt:lpstr>Diagnostico del Sistema de Control Interno</vt:lpstr>
      <vt:lpstr>Diagnostico del Sistema de Control Interno</vt:lpstr>
      <vt:lpstr>Diagnostico del Sistema de Control Interno</vt:lpstr>
      <vt:lpstr>Diagnostico del Sistema de Control Interno</vt:lpstr>
      <vt:lpstr>Curva de Control Interno</vt:lpstr>
      <vt:lpstr>RECOMENDACIONES MAS RELEVANTES DE CONTROL INTERNO</vt:lpstr>
      <vt:lpstr>RECOMENDACIONES MAS RELEVANTES DE CONTROL INTERNO</vt:lpstr>
      <vt:lpstr>RECOMENDACIONES MAS RELEVANTES DE CONTROL INTERNO</vt:lpstr>
      <vt:lpstr>RECOMENDACIONES MAS RELEVANTES DE CONTROL INTERNO</vt:lpstr>
      <vt:lpstr>Indicadores de Gestión propuestos</vt:lpstr>
      <vt:lpstr>DISEÑO DEL SISTEMA DE CONTROL INTERNO</vt:lpstr>
      <vt:lpstr>CURVA PROPUESTA</vt:lpstr>
      <vt:lpstr>CONCLUSIONES</vt:lpstr>
      <vt:lpstr>RECOMENDACIONES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FORMULACIÓN DEL PROBLEMA</dc:title>
  <dc:creator>Usuario</dc:creator>
  <cp:lastModifiedBy>LEONARDO PAUCAR</cp:lastModifiedBy>
  <cp:revision>104</cp:revision>
  <dcterms:created xsi:type="dcterms:W3CDTF">2015-07-20T17:52:19Z</dcterms:created>
  <dcterms:modified xsi:type="dcterms:W3CDTF">2015-09-25T17:37:28Z</dcterms:modified>
</cp:coreProperties>
</file>