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4113" r:id="rId1"/>
  </p:sldMasterIdLst>
  <p:notesMasterIdLst>
    <p:notesMasterId r:id="rId28"/>
  </p:notesMasterIdLst>
  <p:sldIdLst>
    <p:sldId id="256" r:id="rId2"/>
    <p:sldId id="257" r:id="rId3"/>
    <p:sldId id="258" r:id="rId4"/>
    <p:sldId id="259" r:id="rId5"/>
    <p:sldId id="267" r:id="rId6"/>
    <p:sldId id="268" r:id="rId7"/>
    <p:sldId id="261" r:id="rId8"/>
    <p:sldId id="272" r:id="rId9"/>
    <p:sldId id="262" r:id="rId10"/>
    <p:sldId id="263" r:id="rId11"/>
    <p:sldId id="264" r:id="rId12"/>
    <p:sldId id="265" r:id="rId13"/>
    <p:sldId id="271" r:id="rId14"/>
    <p:sldId id="266" r:id="rId15"/>
    <p:sldId id="270" r:id="rId16"/>
    <p:sldId id="273" r:id="rId17"/>
    <p:sldId id="276" r:id="rId18"/>
    <p:sldId id="278" r:id="rId19"/>
    <p:sldId id="279" r:id="rId20"/>
    <p:sldId id="280" r:id="rId21"/>
    <p:sldId id="281" r:id="rId22"/>
    <p:sldId id="282" r:id="rId23"/>
    <p:sldId id="284" r:id="rId24"/>
    <p:sldId id="285" r:id="rId25"/>
    <p:sldId id="287" r:id="rId26"/>
    <p:sldId id="283"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DD6AFC"/>
    <a:srgbClr val="FAB6E7"/>
    <a:srgbClr val="7BF99C"/>
    <a:srgbClr val="05EBE6"/>
    <a:srgbClr val="74EFFC"/>
    <a:srgbClr val="74FCF9"/>
    <a:srgbClr val="FF85AE"/>
    <a:srgbClr val="FFC9DB"/>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6" autoAdjust="0"/>
    <p:restoredTop sz="84201" autoAdjust="0"/>
  </p:normalViewPr>
  <p:slideViewPr>
    <p:cSldViewPr snapToGrid="0">
      <p:cViewPr varScale="1">
        <p:scale>
          <a:sx n="62" d="100"/>
          <a:sy n="62" d="100"/>
        </p:scale>
        <p:origin x="83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 Id="rId4" Type="http://schemas.openxmlformats.org/officeDocument/2006/relationships/image" Target="../media/image12.png"/></Relationships>
</file>

<file path=ppt/diagrams/_rels/data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 Id="rId4" Type="http://schemas.openxmlformats.org/officeDocument/2006/relationships/image" Target="../media/image1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01E86-AB55-4582-B2FC-34EC404744C2}" type="doc">
      <dgm:prSet loTypeId="urn:microsoft.com/office/officeart/2005/8/layout/vList3" loCatId="list" qsTypeId="urn:microsoft.com/office/officeart/2005/8/quickstyle/simple1" qsCatId="simple" csTypeId="urn:microsoft.com/office/officeart/2005/8/colors/accent0_2" csCatId="mainScheme" phldr="1"/>
      <dgm:spPr/>
    </dgm:pt>
    <dgm:pt modelId="{487B716A-F4D4-4C6B-A7C9-CFD6FD8EB534}">
      <dgm:prSet phldrT="[Texto]"/>
      <dgm:spPr>
        <a:ln>
          <a:solidFill>
            <a:srgbClr val="FF6699"/>
          </a:solidFill>
        </a:ln>
      </dgm:spPr>
      <dgm:t>
        <a:bodyPr/>
        <a:lstStyle/>
        <a:p>
          <a:r>
            <a:rPr lang="es-EC" dirty="0" smtClean="0"/>
            <a:t>Aporte al proyecto de investigación del grupo WiCOM/ESPETV titulado: “Plataforma de análisis de usabilidad para aplicaciones interactivas de televisión digital”</a:t>
          </a:r>
          <a:endParaRPr lang="es-EC" dirty="0"/>
        </a:p>
      </dgm:t>
    </dgm:pt>
    <dgm:pt modelId="{52BAC0C9-1652-4529-9A6C-688AD26BD0C1}" type="parTrans" cxnId="{0E90278B-C8DD-48E0-8107-0DBF6622ACD7}">
      <dgm:prSet/>
      <dgm:spPr/>
      <dgm:t>
        <a:bodyPr/>
        <a:lstStyle/>
        <a:p>
          <a:endParaRPr lang="es-EC"/>
        </a:p>
      </dgm:t>
    </dgm:pt>
    <dgm:pt modelId="{7F15DB96-24C8-4BA4-B1A7-0364BA4D2D81}" type="sibTrans" cxnId="{0E90278B-C8DD-48E0-8107-0DBF6622ACD7}">
      <dgm:prSet/>
      <dgm:spPr/>
      <dgm:t>
        <a:bodyPr/>
        <a:lstStyle/>
        <a:p>
          <a:endParaRPr lang="es-EC"/>
        </a:p>
      </dgm:t>
    </dgm:pt>
    <dgm:pt modelId="{9BCDF2CF-DB8F-4DC6-B6BA-237D87F96D58}">
      <dgm:prSet phldrT="[Texto]"/>
      <dgm:spPr>
        <a:ln>
          <a:solidFill>
            <a:srgbClr val="CC3399"/>
          </a:solidFill>
        </a:ln>
      </dgm:spPr>
      <dgm:t>
        <a:bodyPr/>
        <a:lstStyle/>
        <a:p>
          <a:r>
            <a:rPr lang="es-EC" dirty="0" smtClean="0"/>
            <a:t>El trabajo en el diseño de aplicaciones interactivas de televisión digital tiene su complicación al momento de probarlas en tiempo real</a:t>
          </a:r>
          <a:endParaRPr lang="es-EC" dirty="0"/>
        </a:p>
      </dgm:t>
    </dgm:pt>
    <dgm:pt modelId="{64CF9743-8314-4945-8741-E5CD4F23DED5}" type="parTrans" cxnId="{F2217EB9-0188-47BC-9655-E638425E65D2}">
      <dgm:prSet/>
      <dgm:spPr/>
      <dgm:t>
        <a:bodyPr/>
        <a:lstStyle/>
        <a:p>
          <a:endParaRPr lang="es-EC"/>
        </a:p>
      </dgm:t>
    </dgm:pt>
    <dgm:pt modelId="{4DFBC6B8-99C3-45E6-B32D-9C4302E82AD6}" type="sibTrans" cxnId="{F2217EB9-0188-47BC-9655-E638425E65D2}">
      <dgm:prSet/>
      <dgm:spPr/>
      <dgm:t>
        <a:bodyPr/>
        <a:lstStyle/>
        <a:p>
          <a:endParaRPr lang="es-EC"/>
        </a:p>
      </dgm:t>
    </dgm:pt>
    <dgm:pt modelId="{43BDD593-CB5D-4FE2-B5E5-D1F4F06300BD}" type="pres">
      <dgm:prSet presAssocID="{58201E86-AB55-4582-B2FC-34EC404744C2}" presName="linearFlow" presStyleCnt="0">
        <dgm:presLayoutVars>
          <dgm:dir/>
          <dgm:resizeHandles val="exact"/>
        </dgm:presLayoutVars>
      </dgm:prSet>
      <dgm:spPr/>
    </dgm:pt>
    <dgm:pt modelId="{C74DF8EE-D043-4173-9F33-8A6D7777FC83}" type="pres">
      <dgm:prSet presAssocID="{487B716A-F4D4-4C6B-A7C9-CFD6FD8EB534}" presName="composite" presStyleCnt="0"/>
      <dgm:spPr/>
    </dgm:pt>
    <dgm:pt modelId="{3D3A5693-9952-420B-A3EE-7FB80CA275B9}" type="pres">
      <dgm:prSet presAssocID="{487B716A-F4D4-4C6B-A7C9-CFD6FD8EB534}" presName="imgShp" presStyleLbl="fgImgPlace1" presStyleIdx="0" presStyleCnt="2"/>
      <dgm:spPr>
        <a:solidFill>
          <a:srgbClr val="FF6699"/>
        </a:solidFill>
        <a:ln>
          <a:solidFill>
            <a:srgbClr val="FF6699"/>
          </a:solidFill>
        </a:ln>
      </dgm:spPr>
    </dgm:pt>
    <dgm:pt modelId="{CE601AC2-3FBA-4E60-A982-4738EAB36123}" type="pres">
      <dgm:prSet presAssocID="{487B716A-F4D4-4C6B-A7C9-CFD6FD8EB534}" presName="txShp" presStyleLbl="node1" presStyleIdx="0" presStyleCnt="2">
        <dgm:presLayoutVars>
          <dgm:bulletEnabled val="1"/>
        </dgm:presLayoutVars>
      </dgm:prSet>
      <dgm:spPr/>
      <dgm:t>
        <a:bodyPr/>
        <a:lstStyle/>
        <a:p>
          <a:endParaRPr lang="es-EC"/>
        </a:p>
      </dgm:t>
    </dgm:pt>
    <dgm:pt modelId="{04AC8373-6232-4EC7-BF14-2623C80936CC}" type="pres">
      <dgm:prSet presAssocID="{7F15DB96-24C8-4BA4-B1A7-0364BA4D2D81}" presName="spacing" presStyleCnt="0"/>
      <dgm:spPr/>
    </dgm:pt>
    <dgm:pt modelId="{CBF0A540-21A7-40AF-8BB0-43700138A8E9}" type="pres">
      <dgm:prSet presAssocID="{9BCDF2CF-DB8F-4DC6-B6BA-237D87F96D58}" presName="composite" presStyleCnt="0"/>
      <dgm:spPr/>
    </dgm:pt>
    <dgm:pt modelId="{5638D218-3628-40D0-B38C-992FDBED98A3}" type="pres">
      <dgm:prSet presAssocID="{9BCDF2CF-DB8F-4DC6-B6BA-237D87F96D58}" presName="imgShp" presStyleLbl="fgImgPlace1" presStyleIdx="1" presStyleCnt="2" custLinFactNeighborX="-4153" custLinFactNeighborY="1038"/>
      <dgm:spPr>
        <a:solidFill>
          <a:srgbClr val="CC3399"/>
        </a:solidFill>
        <a:ln>
          <a:solidFill>
            <a:srgbClr val="CC3399"/>
          </a:solidFill>
        </a:ln>
      </dgm:spPr>
    </dgm:pt>
    <dgm:pt modelId="{08189A9A-4C7F-4E75-8D1D-4967D91E538D}" type="pres">
      <dgm:prSet presAssocID="{9BCDF2CF-DB8F-4DC6-B6BA-237D87F96D58}" presName="txShp" presStyleLbl="node1" presStyleIdx="1" presStyleCnt="2">
        <dgm:presLayoutVars>
          <dgm:bulletEnabled val="1"/>
        </dgm:presLayoutVars>
      </dgm:prSet>
      <dgm:spPr/>
      <dgm:t>
        <a:bodyPr/>
        <a:lstStyle/>
        <a:p>
          <a:endParaRPr lang="es-EC"/>
        </a:p>
      </dgm:t>
    </dgm:pt>
  </dgm:ptLst>
  <dgm:cxnLst>
    <dgm:cxn modelId="{0E90278B-C8DD-48E0-8107-0DBF6622ACD7}" srcId="{58201E86-AB55-4582-B2FC-34EC404744C2}" destId="{487B716A-F4D4-4C6B-A7C9-CFD6FD8EB534}" srcOrd="0" destOrd="0" parTransId="{52BAC0C9-1652-4529-9A6C-688AD26BD0C1}" sibTransId="{7F15DB96-24C8-4BA4-B1A7-0364BA4D2D81}"/>
    <dgm:cxn modelId="{F2217EB9-0188-47BC-9655-E638425E65D2}" srcId="{58201E86-AB55-4582-B2FC-34EC404744C2}" destId="{9BCDF2CF-DB8F-4DC6-B6BA-237D87F96D58}" srcOrd="1" destOrd="0" parTransId="{64CF9743-8314-4945-8741-E5CD4F23DED5}" sibTransId="{4DFBC6B8-99C3-45E6-B32D-9C4302E82AD6}"/>
    <dgm:cxn modelId="{6A952957-1CA1-4932-93E4-527A89E4BB9B}" type="presOf" srcId="{9BCDF2CF-DB8F-4DC6-B6BA-237D87F96D58}" destId="{08189A9A-4C7F-4E75-8D1D-4967D91E538D}" srcOrd="0" destOrd="0" presId="urn:microsoft.com/office/officeart/2005/8/layout/vList3"/>
    <dgm:cxn modelId="{023B9B77-34D4-4BFA-8A52-4C36363FF375}" type="presOf" srcId="{487B716A-F4D4-4C6B-A7C9-CFD6FD8EB534}" destId="{CE601AC2-3FBA-4E60-A982-4738EAB36123}" srcOrd="0" destOrd="0" presId="urn:microsoft.com/office/officeart/2005/8/layout/vList3"/>
    <dgm:cxn modelId="{3B01A7C8-985B-4FD8-B0CE-EC2BD9571E70}" type="presOf" srcId="{58201E86-AB55-4582-B2FC-34EC404744C2}" destId="{43BDD593-CB5D-4FE2-B5E5-D1F4F06300BD}" srcOrd="0" destOrd="0" presId="urn:microsoft.com/office/officeart/2005/8/layout/vList3"/>
    <dgm:cxn modelId="{0F560BCC-13E8-409D-B5C5-245DE2F7C38B}" type="presParOf" srcId="{43BDD593-CB5D-4FE2-B5E5-D1F4F06300BD}" destId="{C74DF8EE-D043-4173-9F33-8A6D7777FC83}" srcOrd="0" destOrd="0" presId="urn:microsoft.com/office/officeart/2005/8/layout/vList3"/>
    <dgm:cxn modelId="{0F173F5C-478F-49C7-ACE2-86C1AC31CDF1}" type="presParOf" srcId="{C74DF8EE-D043-4173-9F33-8A6D7777FC83}" destId="{3D3A5693-9952-420B-A3EE-7FB80CA275B9}" srcOrd="0" destOrd="0" presId="urn:microsoft.com/office/officeart/2005/8/layout/vList3"/>
    <dgm:cxn modelId="{B8F9D96F-53FB-457B-820E-1081D3899350}" type="presParOf" srcId="{C74DF8EE-D043-4173-9F33-8A6D7777FC83}" destId="{CE601AC2-3FBA-4E60-A982-4738EAB36123}" srcOrd="1" destOrd="0" presId="urn:microsoft.com/office/officeart/2005/8/layout/vList3"/>
    <dgm:cxn modelId="{E2F8A52E-29DF-4024-87D0-3668A2329209}" type="presParOf" srcId="{43BDD593-CB5D-4FE2-B5E5-D1F4F06300BD}" destId="{04AC8373-6232-4EC7-BF14-2623C80936CC}" srcOrd="1" destOrd="0" presId="urn:microsoft.com/office/officeart/2005/8/layout/vList3"/>
    <dgm:cxn modelId="{195E610A-4EFB-48F1-B0DD-798BB97BFCEC}" type="presParOf" srcId="{43BDD593-CB5D-4FE2-B5E5-D1F4F06300BD}" destId="{CBF0A540-21A7-40AF-8BB0-43700138A8E9}" srcOrd="2" destOrd="0" presId="urn:microsoft.com/office/officeart/2005/8/layout/vList3"/>
    <dgm:cxn modelId="{755C60D6-AA6F-4ED9-91D8-8FC9E9F01EF6}" type="presParOf" srcId="{CBF0A540-21A7-40AF-8BB0-43700138A8E9}" destId="{5638D218-3628-40D0-B38C-992FDBED98A3}" srcOrd="0" destOrd="0" presId="urn:microsoft.com/office/officeart/2005/8/layout/vList3"/>
    <dgm:cxn modelId="{E9025762-1849-4CE6-9984-41BBAC245F73}" type="presParOf" srcId="{CBF0A540-21A7-40AF-8BB0-43700138A8E9}" destId="{08189A9A-4C7F-4E75-8D1D-4967D91E538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51FEDC-1315-4086-8629-5C2A0431312D}"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C"/>
        </a:p>
      </dgm:t>
    </dgm:pt>
    <dgm:pt modelId="{6B1FFDFE-5E18-4434-B3F2-B4A0C5D465B8}">
      <dgm:prSet phldrT="[Texto]"/>
      <dgm:spPr/>
      <dgm:t>
        <a:bodyPr/>
        <a:lstStyle/>
        <a:p>
          <a:r>
            <a:rPr lang="es-EC" dirty="0" smtClean="0"/>
            <a:t>Logo y nombre del sitio: WiCOM/ESPETV - Plataforma de Usabilidad</a:t>
          </a:r>
        </a:p>
      </dgm:t>
    </dgm:pt>
    <dgm:pt modelId="{1C9BDAD0-4669-4C08-A274-1DF6DD6C59F7}" type="parTrans" cxnId="{F578C3FC-4EC0-4039-A5C6-915D62BE1336}">
      <dgm:prSet/>
      <dgm:spPr/>
      <dgm:t>
        <a:bodyPr/>
        <a:lstStyle/>
        <a:p>
          <a:endParaRPr lang="es-EC"/>
        </a:p>
      </dgm:t>
    </dgm:pt>
    <dgm:pt modelId="{872DA1A6-67E1-4AD7-B051-683FAB75B081}" type="sibTrans" cxnId="{F578C3FC-4EC0-4039-A5C6-915D62BE1336}">
      <dgm:prSet/>
      <dgm:spPr/>
      <dgm:t>
        <a:bodyPr/>
        <a:lstStyle/>
        <a:p>
          <a:endParaRPr lang="es-EC"/>
        </a:p>
      </dgm:t>
    </dgm:pt>
    <dgm:pt modelId="{FAF55AA4-B0CA-4DBE-9D5A-C4A6B07EDA90}">
      <dgm:prSet phldrT="[Texto]"/>
      <dgm:spPr/>
      <dgm:t>
        <a:bodyPr/>
        <a:lstStyle/>
        <a:p>
          <a:r>
            <a:rPr lang="es-EC" dirty="0" smtClean="0"/>
            <a:t>Colores y diseño agradable al usuario</a:t>
          </a:r>
          <a:endParaRPr lang="es-EC" dirty="0"/>
        </a:p>
      </dgm:t>
    </dgm:pt>
    <dgm:pt modelId="{60516EF1-B924-426B-8B24-D30093DFC085}" type="parTrans" cxnId="{0869BA50-736C-443B-8EC5-9E5D829B0683}">
      <dgm:prSet/>
      <dgm:spPr/>
      <dgm:t>
        <a:bodyPr/>
        <a:lstStyle/>
        <a:p>
          <a:endParaRPr lang="es-EC"/>
        </a:p>
      </dgm:t>
    </dgm:pt>
    <dgm:pt modelId="{208380A6-3999-4061-B80E-4D351E21E0E4}" type="sibTrans" cxnId="{0869BA50-736C-443B-8EC5-9E5D829B0683}">
      <dgm:prSet/>
      <dgm:spPr/>
      <dgm:t>
        <a:bodyPr/>
        <a:lstStyle/>
        <a:p>
          <a:endParaRPr lang="es-EC"/>
        </a:p>
      </dgm:t>
    </dgm:pt>
    <dgm:pt modelId="{5F912B41-2567-4B97-9F9E-C068EFE851B4}">
      <dgm:prSet phldrT="[Texto]"/>
      <dgm:spPr/>
      <dgm:t>
        <a:bodyPr/>
        <a:lstStyle/>
        <a:p>
          <a:r>
            <a:rPr lang="es-EC" dirty="0" smtClean="0"/>
            <a:t>Carrusel de imágenes en la página principal</a:t>
          </a:r>
          <a:endParaRPr lang="es-EC" dirty="0"/>
        </a:p>
      </dgm:t>
    </dgm:pt>
    <dgm:pt modelId="{F5B47705-9B6D-4E4B-BF3F-D5078BE37907}" type="parTrans" cxnId="{93C99D8A-D5B1-4F5B-ABEB-A7A2F23B6C0D}">
      <dgm:prSet/>
      <dgm:spPr/>
      <dgm:t>
        <a:bodyPr/>
        <a:lstStyle/>
        <a:p>
          <a:endParaRPr lang="es-EC"/>
        </a:p>
      </dgm:t>
    </dgm:pt>
    <dgm:pt modelId="{826DE5C7-173B-4441-A926-C93127BCB0B6}" type="sibTrans" cxnId="{93C99D8A-D5B1-4F5B-ABEB-A7A2F23B6C0D}">
      <dgm:prSet/>
      <dgm:spPr/>
      <dgm:t>
        <a:bodyPr/>
        <a:lstStyle/>
        <a:p>
          <a:endParaRPr lang="es-EC"/>
        </a:p>
      </dgm:t>
    </dgm:pt>
    <dgm:pt modelId="{FC7703A4-7066-4287-AF3F-D3D13F359E99}">
      <dgm:prSet phldrT="[Texto]"/>
      <dgm:spPr/>
      <dgm:t>
        <a:bodyPr/>
        <a:lstStyle/>
        <a:p>
          <a:r>
            <a:rPr lang="es-EC" dirty="0" smtClean="0"/>
            <a:t>Barra de Menú</a:t>
          </a:r>
          <a:endParaRPr lang="es-EC" dirty="0"/>
        </a:p>
      </dgm:t>
    </dgm:pt>
    <dgm:pt modelId="{57912052-598A-414E-838F-B63D560E1C6E}" type="parTrans" cxnId="{4EA2232B-8B87-44A2-8032-01E4AD6D1F03}">
      <dgm:prSet/>
      <dgm:spPr/>
      <dgm:t>
        <a:bodyPr/>
        <a:lstStyle/>
        <a:p>
          <a:endParaRPr lang="es-EC"/>
        </a:p>
      </dgm:t>
    </dgm:pt>
    <dgm:pt modelId="{D9ED629C-7869-486B-9766-C07A19A1342E}" type="sibTrans" cxnId="{4EA2232B-8B87-44A2-8032-01E4AD6D1F03}">
      <dgm:prSet/>
      <dgm:spPr/>
      <dgm:t>
        <a:bodyPr/>
        <a:lstStyle/>
        <a:p>
          <a:endParaRPr lang="es-EC"/>
        </a:p>
      </dgm:t>
    </dgm:pt>
    <dgm:pt modelId="{15774F6C-822A-43A1-BE54-2BAB6B791024}" type="pres">
      <dgm:prSet presAssocID="{0951FEDC-1315-4086-8629-5C2A0431312D}" presName="Name0" presStyleCnt="0">
        <dgm:presLayoutVars>
          <dgm:dir/>
          <dgm:resizeHandles val="exact"/>
        </dgm:presLayoutVars>
      </dgm:prSet>
      <dgm:spPr/>
      <dgm:t>
        <a:bodyPr/>
        <a:lstStyle/>
        <a:p>
          <a:endParaRPr lang="es-EC"/>
        </a:p>
      </dgm:t>
    </dgm:pt>
    <dgm:pt modelId="{F78317C5-D110-4D22-BE80-17896BE248C2}" type="pres">
      <dgm:prSet presAssocID="{6B1FFDFE-5E18-4434-B3F2-B4A0C5D465B8}" presName="compNode" presStyleCnt="0"/>
      <dgm:spPr/>
    </dgm:pt>
    <dgm:pt modelId="{74958D52-EAF8-435D-A477-7FC6D7975421}" type="pres">
      <dgm:prSet presAssocID="{6B1FFDFE-5E18-4434-B3F2-B4A0C5D465B8}" presName="pictRect" presStyleLbl="node1" presStyleIdx="0" presStyleCnt="4" custScaleX="100084" custScaleY="66121" custLinFactNeighborX="673" custLinFactNeighborY="12410"/>
      <dgm:spPr>
        <a:blipFill rotWithShape="1">
          <a:blip xmlns:r="http://schemas.openxmlformats.org/officeDocument/2006/relationships" r:embed="rId1"/>
          <a:stretch>
            <a:fillRect/>
          </a:stretch>
        </a:blipFill>
        <a:ln>
          <a:solidFill>
            <a:schemeClr val="tx1"/>
          </a:solidFill>
        </a:ln>
      </dgm:spPr>
    </dgm:pt>
    <dgm:pt modelId="{0337F866-C55C-4B1F-AA60-9F83421DE5AC}" type="pres">
      <dgm:prSet presAssocID="{6B1FFDFE-5E18-4434-B3F2-B4A0C5D465B8}" presName="textRect" presStyleLbl="revTx" presStyleIdx="0" presStyleCnt="4" custScaleY="156833" custLinFactNeighborY="13528">
        <dgm:presLayoutVars>
          <dgm:bulletEnabled val="1"/>
        </dgm:presLayoutVars>
      </dgm:prSet>
      <dgm:spPr/>
      <dgm:t>
        <a:bodyPr/>
        <a:lstStyle/>
        <a:p>
          <a:endParaRPr lang="es-EC"/>
        </a:p>
      </dgm:t>
    </dgm:pt>
    <dgm:pt modelId="{1D83035C-C8C6-4E57-9DB5-327460578AA4}" type="pres">
      <dgm:prSet presAssocID="{872DA1A6-67E1-4AD7-B051-683FAB75B081}" presName="sibTrans" presStyleLbl="sibTrans2D1" presStyleIdx="0" presStyleCnt="0"/>
      <dgm:spPr/>
      <dgm:t>
        <a:bodyPr/>
        <a:lstStyle/>
        <a:p>
          <a:endParaRPr lang="es-EC"/>
        </a:p>
      </dgm:t>
    </dgm:pt>
    <dgm:pt modelId="{C48C6079-6FE7-4AA2-BD9A-2995149FA7C6}" type="pres">
      <dgm:prSet presAssocID="{FAF55AA4-B0CA-4DBE-9D5A-C4A6B07EDA90}" presName="compNode" presStyleCnt="0"/>
      <dgm:spPr/>
    </dgm:pt>
    <dgm:pt modelId="{4AAC050B-CFCC-4CBF-A653-C53FAF1FA427}" type="pres">
      <dgm:prSet presAssocID="{FAF55AA4-B0CA-4DBE-9D5A-C4A6B07EDA90}" presName="pictRect" presStyleLbl="node1" presStyleIdx="1" presStyleCnt="4" custScaleX="89125" custScaleY="105783" custLinFactNeighborX="-2936"/>
      <dgm:spPr>
        <a:blipFill rotWithShape="1">
          <a:blip xmlns:r="http://schemas.openxmlformats.org/officeDocument/2006/relationships" r:embed="rId2"/>
          <a:stretch>
            <a:fillRect/>
          </a:stretch>
        </a:blipFill>
        <a:ln>
          <a:solidFill>
            <a:schemeClr val="tx1"/>
          </a:solidFill>
        </a:ln>
      </dgm:spPr>
    </dgm:pt>
    <dgm:pt modelId="{FA155F69-0538-430F-BDA4-DB3872C8A85D}" type="pres">
      <dgm:prSet presAssocID="{FAF55AA4-B0CA-4DBE-9D5A-C4A6B07EDA90}" presName="textRect" presStyleLbl="revTx" presStyleIdx="1" presStyleCnt="4" custLinFactNeighborX="-3877">
        <dgm:presLayoutVars>
          <dgm:bulletEnabled val="1"/>
        </dgm:presLayoutVars>
      </dgm:prSet>
      <dgm:spPr/>
      <dgm:t>
        <a:bodyPr/>
        <a:lstStyle/>
        <a:p>
          <a:endParaRPr lang="es-EC"/>
        </a:p>
      </dgm:t>
    </dgm:pt>
    <dgm:pt modelId="{DF715FA7-5880-44FF-8B7C-95CFCADB3A40}" type="pres">
      <dgm:prSet presAssocID="{208380A6-3999-4061-B80E-4D351E21E0E4}" presName="sibTrans" presStyleLbl="sibTrans2D1" presStyleIdx="0" presStyleCnt="0"/>
      <dgm:spPr/>
      <dgm:t>
        <a:bodyPr/>
        <a:lstStyle/>
        <a:p>
          <a:endParaRPr lang="es-EC"/>
        </a:p>
      </dgm:t>
    </dgm:pt>
    <dgm:pt modelId="{F7E24CA6-85CB-4642-BBED-13B5D3BB2A14}" type="pres">
      <dgm:prSet presAssocID="{5F912B41-2567-4B97-9F9E-C068EFE851B4}" presName="compNode" presStyleCnt="0"/>
      <dgm:spPr/>
    </dgm:pt>
    <dgm:pt modelId="{559A17D9-77B6-4B8E-9A56-F0B0B69F1A13}" type="pres">
      <dgm:prSet presAssocID="{5F912B41-2567-4B97-9F9E-C068EFE851B4}" presName="pictRect" presStyleLbl="node1" presStyleIdx="2" presStyleCnt="4" custScaleX="108039" custScaleY="82707" custLinFactNeighborX="-5061" custLinFactNeighborY="5130"/>
      <dgm:spPr>
        <a:blipFill rotWithShape="1">
          <a:blip xmlns:r="http://schemas.openxmlformats.org/officeDocument/2006/relationships" r:embed="rId3"/>
          <a:stretch>
            <a:fillRect/>
          </a:stretch>
        </a:blipFill>
        <a:ln>
          <a:solidFill>
            <a:schemeClr val="tx1"/>
          </a:solidFill>
        </a:ln>
      </dgm:spPr>
    </dgm:pt>
    <dgm:pt modelId="{6D6028F7-37C5-4996-8E30-8295303822DD}" type="pres">
      <dgm:prSet presAssocID="{5F912B41-2567-4B97-9F9E-C068EFE851B4}" presName="textRect" presStyleLbl="revTx" presStyleIdx="2" presStyleCnt="4" custLinFactNeighborX="-6711">
        <dgm:presLayoutVars>
          <dgm:bulletEnabled val="1"/>
        </dgm:presLayoutVars>
      </dgm:prSet>
      <dgm:spPr/>
      <dgm:t>
        <a:bodyPr/>
        <a:lstStyle/>
        <a:p>
          <a:endParaRPr lang="es-EC"/>
        </a:p>
      </dgm:t>
    </dgm:pt>
    <dgm:pt modelId="{8BEC9C53-4FE3-49F1-B333-CC2D612746C5}" type="pres">
      <dgm:prSet presAssocID="{826DE5C7-173B-4441-A926-C93127BCB0B6}" presName="sibTrans" presStyleLbl="sibTrans2D1" presStyleIdx="0" presStyleCnt="0"/>
      <dgm:spPr/>
      <dgm:t>
        <a:bodyPr/>
        <a:lstStyle/>
        <a:p>
          <a:endParaRPr lang="es-EC"/>
        </a:p>
      </dgm:t>
    </dgm:pt>
    <dgm:pt modelId="{2AE180EC-20D7-4F39-8230-5BECA464BED7}" type="pres">
      <dgm:prSet presAssocID="{FC7703A4-7066-4287-AF3F-D3D13F359E99}" presName="compNode" presStyleCnt="0"/>
      <dgm:spPr/>
    </dgm:pt>
    <dgm:pt modelId="{41A37A39-5C2D-44AF-A9A9-6840DCD4921C}" type="pres">
      <dgm:prSet presAssocID="{FC7703A4-7066-4287-AF3F-D3D13F359E99}" presName="pictRect" presStyleLbl="node1" presStyleIdx="3" presStyleCnt="4" custScaleX="137851" custScaleY="71853" custLinFactNeighborX="-2790" custLinFactNeighborY="8078"/>
      <dgm:spPr>
        <a:blipFill rotWithShape="1">
          <a:blip xmlns:r="http://schemas.openxmlformats.org/officeDocument/2006/relationships" r:embed="rId4"/>
          <a:stretch>
            <a:fillRect/>
          </a:stretch>
        </a:blipFill>
        <a:ln>
          <a:solidFill>
            <a:schemeClr val="tx1"/>
          </a:solidFill>
        </a:ln>
      </dgm:spPr>
    </dgm:pt>
    <dgm:pt modelId="{67FF7DCA-A762-4A22-B068-8E5826D418FB}" type="pres">
      <dgm:prSet presAssocID="{FC7703A4-7066-4287-AF3F-D3D13F359E99}" presName="textRect" presStyleLbl="revTx" presStyleIdx="3" presStyleCnt="4" custScaleY="71507" custLinFactNeighborY="-20289">
        <dgm:presLayoutVars>
          <dgm:bulletEnabled val="1"/>
        </dgm:presLayoutVars>
      </dgm:prSet>
      <dgm:spPr/>
      <dgm:t>
        <a:bodyPr/>
        <a:lstStyle/>
        <a:p>
          <a:endParaRPr lang="es-EC"/>
        </a:p>
      </dgm:t>
    </dgm:pt>
  </dgm:ptLst>
  <dgm:cxnLst>
    <dgm:cxn modelId="{C3AA08A5-F7D5-496C-B15C-85C39F767C71}" type="presOf" srcId="{6B1FFDFE-5E18-4434-B3F2-B4A0C5D465B8}" destId="{0337F866-C55C-4B1F-AA60-9F83421DE5AC}" srcOrd="0" destOrd="0" presId="urn:microsoft.com/office/officeart/2005/8/layout/pList1"/>
    <dgm:cxn modelId="{6D86C32C-5675-4FFF-8BFA-0D81EE918FDC}" type="presOf" srcId="{0951FEDC-1315-4086-8629-5C2A0431312D}" destId="{15774F6C-822A-43A1-BE54-2BAB6B791024}" srcOrd="0" destOrd="0" presId="urn:microsoft.com/office/officeart/2005/8/layout/pList1"/>
    <dgm:cxn modelId="{DFB2002E-9AAB-4DAE-A914-0562F60D558B}" type="presOf" srcId="{FAF55AA4-B0CA-4DBE-9D5A-C4A6B07EDA90}" destId="{FA155F69-0538-430F-BDA4-DB3872C8A85D}" srcOrd="0" destOrd="0" presId="urn:microsoft.com/office/officeart/2005/8/layout/pList1"/>
    <dgm:cxn modelId="{F9BF1B2D-629A-4377-A6FB-CB202E7F839F}" type="presOf" srcId="{872DA1A6-67E1-4AD7-B051-683FAB75B081}" destId="{1D83035C-C8C6-4E57-9DB5-327460578AA4}" srcOrd="0" destOrd="0" presId="urn:microsoft.com/office/officeart/2005/8/layout/pList1"/>
    <dgm:cxn modelId="{93C99D8A-D5B1-4F5B-ABEB-A7A2F23B6C0D}" srcId="{0951FEDC-1315-4086-8629-5C2A0431312D}" destId="{5F912B41-2567-4B97-9F9E-C068EFE851B4}" srcOrd="2" destOrd="0" parTransId="{F5B47705-9B6D-4E4B-BF3F-D5078BE37907}" sibTransId="{826DE5C7-173B-4441-A926-C93127BCB0B6}"/>
    <dgm:cxn modelId="{C040BFD6-52BB-4DF8-8291-31F82EA2D21E}" type="presOf" srcId="{826DE5C7-173B-4441-A926-C93127BCB0B6}" destId="{8BEC9C53-4FE3-49F1-B333-CC2D612746C5}" srcOrd="0" destOrd="0" presId="urn:microsoft.com/office/officeart/2005/8/layout/pList1"/>
    <dgm:cxn modelId="{F578C3FC-4EC0-4039-A5C6-915D62BE1336}" srcId="{0951FEDC-1315-4086-8629-5C2A0431312D}" destId="{6B1FFDFE-5E18-4434-B3F2-B4A0C5D465B8}" srcOrd="0" destOrd="0" parTransId="{1C9BDAD0-4669-4C08-A274-1DF6DD6C59F7}" sibTransId="{872DA1A6-67E1-4AD7-B051-683FAB75B081}"/>
    <dgm:cxn modelId="{0869BA50-736C-443B-8EC5-9E5D829B0683}" srcId="{0951FEDC-1315-4086-8629-5C2A0431312D}" destId="{FAF55AA4-B0CA-4DBE-9D5A-C4A6B07EDA90}" srcOrd="1" destOrd="0" parTransId="{60516EF1-B924-426B-8B24-D30093DFC085}" sibTransId="{208380A6-3999-4061-B80E-4D351E21E0E4}"/>
    <dgm:cxn modelId="{AB9A2A59-A634-4C57-ADA9-638D9DB1FA0D}" type="presOf" srcId="{5F912B41-2567-4B97-9F9E-C068EFE851B4}" destId="{6D6028F7-37C5-4996-8E30-8295303822DD}" srcOrd="0" destOrd="0" presId="urn:microsoft.com/office/officeart/2005/8/layout/pList1"/>
    <dgm:cxn modelId="{442E9F72-4357-4710-97DB-6154BB710214}" type="presOf" srcId="{208380A6-3999-4061-B80E-4D351E21E0E4}" destId="{DF715FA7-5880-44FF-8B7C-95CFCADB3A40}" srcOrd="0" destOrd="0" presId="urn:microsoft.com/office/officeart/2005/8/layout/pList1"/>
    <dgm:cxn modelId="{4EA2232B-8B87-44A2-8032-01E4AD6D1F03}" srcId="{0951FEDC-1315-4086-8629-5C2A0431312D}" destId="{FC7703A4-7066-4287-AF3F-D3D13F359E99}" srcOrd="3" destOrd="0" parTransId="{57912052-598A-414E-838F-B63D560E1C6E}" sibTransId="{D9ED629C-7869-486B-9766-C07A19A1342E}"/>
    <dgm:cxn modelId="{FCE3C2CD-A509-4CDB-9B80-766DF1CA821B}" type="presOf" srcId="{FC7703A4-7066-4287-AF3F-D3D13F359E99}" destId="{67FF7DCA-A762-4A22-B068-8E5826D418FB}" srcOrd="0" destOrd="0" presId="urn:microsoft.com/office/officeart/2005/8/layout/pList1"/>
    <dgm:cxn modelId="{71E03B72-B7BB-43A0-9266-9624F523CD47}" type="presParOf" srcId="{15774F6C-822A-43A1-BE54-2BAB6B791024}" destId="{F78317C5-D110-4D22-BE80-17896BE248C2}" srcOrd="0" destOrd="0" presId="urn:microsoft.com/office/officeart/2005/8/layout/pList1"/>
    <dgm:cxn modelId="{A486E40A-661B-45CC-83D0-0908005E00EC}" type="presParOf" srcId="{F78317C5-D110-4D22-BE80-17896BE248C2}" destId="{74958D52-EAF8-435D-A477-7FC6D7975421}" srcOrd="0" destOrd="0" presId="urn:microsoft.com/office/officeart/2005/8/layout/pList1"/>
    <dgm:cxn modelId="{B2B8879E-8786-499B-9E0B-624333AAB38E}" type="presParOf" srcId="{F78317C5-D110-4D22-BE80-17896BE248C2}" destId="{0337F866-C55C-4B1F-AA60-9F83421DE5AC}" srcOrd="1" destOrd="0" presId="urn:microsoft.com/office/officeart/2005/8/layout/pList1"/>
    <dgm:cxn modelId="{8542D348-7E37-4381-8437-767B236DBE32}" type="presParOf" srcId="{15774F6C-822A-43A1-BE54-2BAB6B791024}" destId="{1D83035C-C8C6-4E57-9DB5-327460578AA4}" srcOrd="1" destOrd="0" presId="urn:microsoft.com/office/officeart/2005/8/layout/pList1"/>
    <dgm:cxn modelId="{016D3118-610C-420A-BBCC-411669251F8B}" type="presParOf" srcId="{15774F6C-822A-43A1-BE54-2BAB6B791024}" destId="{C48C6079-6FE7-4AA2-BD9A-2995149FA7C6}" srcOrd="2" destOrd="0" presId="urn:microsoft.com/office/officeart/2005/8/layout/pList1"/>
    <dgm:cxn modelId="{5BE1FED3-7276-4370-8286-C54BAE2D25BF}" type="presParOf" srcId="{C48C6079-6FE7-4AA2-BD9A-2995149FA7C6}" destId="{4AAC050B-CFCC-4CBF-A653-C53FAF1FA427}" srcOrd="0" destOrd="0" presId="urn:microsoft.com/office/officeart/2005/8/layout/pList1"/>
    <dgm:cxn modelId="{A5F08AF3-6C53-47CC-BE19-BEFF6EC5FFB5}" type="presParOf" srcId="{C48C6079-6FE7-4AA2-BD9A-2995149FA7C6}" destId="{FA155F69-0538-430F-BDA4-DB3872C8A85D}" srcOrd="1" destOrd="0" presId="urn:microsoft.com/office/officeart/2005/8/layout/pList1"/>
    <dgm:cxn modelId="{537BC329-2F85-4550-B704-67ACB92ED82A}" type="presParOf" srcId="{15774F6C-822A-43A1-BE54-2BAB6B791024}" destId="{DF715FA7-5880-44FF-8B7C-95CFCADB3A40}" srcOrd="3" destOrd="0" presId="urn:microsoft.com/office/officeart/2005/8/layout/pList1"/>
    <dgm:cxn modelId="{3F45BAA7-D8FB-4860-B7BD-D7562E56D57D}" type="presParOf" srcId="{15774F6C-822A-43A1-BE54-2BAB6B791024}" destId="{F7E24CA6-85CB-4642-BBED-13B5D3BB2A14}" srcOrd="4" destOrd="0" presId="urn:microsoft.com/office/officeart/2005/8/layout/pList1"/>
    <dgm:cxn modelId="{8BD00449-5C01-40E5-B524-EA4AEA4FC5F4}" type="presParOf" srcId="{F7E24CA6-85CB-4642-BBED-13B5D3BB2A14}" destId="{559A17D9-77B6-4B8E-9A56-F0B0B69F1A13}" srcOrd="0" destOrd="0" presId="urn:microsoft.com/office/officeart/2005/8/layout/pList1"/>
    <dgm:cxn modelId="{7C8DE8F1-0F88-4329-B69D-28E3CBBEB35D}" type="presParOf" srcId="{F7E24CA6-85CB-4642-BBED-13B5D3BB2A14}" destId="{6D6028F7-37C5-4996-8E30-8295303822DD}" srcOrd="1" destOrd="0" presId="urn:microsoft.com/office/officeart/2005/8/layout/pList1"/>
    <dgm:cxn modelId="{CCF07571-2C51-472E-A7AC-FE525A076C9F}" type="presParOf" srcId="{15774F6C-822A-43A1-BE54-2BAB6B791024}" destId="{8BEC9C53-4FE3-49F1-B333-CC2D612746C5}" srcOrd="5" destOrd="0" presId="urn:microsoft.com/office/officeart/2005/8/layout/pList1"/>
    <dgm:cxn modelId="{0290A2D2-7F2C-40AC-AAAE-FDEA5974A2F3}" type="presParOf" srcId="{15774F6C-822A-43A1-BE54-2BAB6B791024}" destId="{2AE180EC-20D7-4F39-8230-5BECA464BED7}" srcOrd="6" destOrd="0" presId="urn:microsoft.com/office/officeart/2005/8/layout/pList1"/>
    <dgm:cxn modelId="{2F86F42A-E668-4BBD-8D73-E3D023832CCF}" type="presParOf" srcId="{2AE180EC-20D7-4F39-8230-5BECA464BED7}" destId="{41A37A39-5C2D-44AF-A9A9-6840DCD4921C}" srcOrd="0" destOrd="0" presId="urn:microsoft.com/office/officeart/2005/8/layout/pList1"/>
    <dgm:cxn modelId="{B3DA486D-3521-4CCB-8B49-AEFB09B0FBCB}" type="presParOf" srcId="{2AE180EC-20D7-4F39-8230-5BECA464BED7}" destId="{67FF7DCA-A762-4A22-B068-8E5826D418F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51FEDC-1315-4086-8629-5C2A0431312D}"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C"/>
        </a:p>
      </dgm:t>
    </dgm:pt>
    <dgm:pt modelId="{6B1FFDFE-5E18-4434-B3F2-B4A0C5D465B8}">
      <dgm:prSet phldrT="[Texto]"/>
      <dgm:spPr/>
      <dgm:t>
        <a:bodyPr/>
        <a:lstStyle/>
        <a:p>
          <a:r>
            <a:rPr lang="es-EC" dirty="0" smtClean="0"/>
            <a:t>Opción de acceso de usuario o creación de nueva cuenta</a:t>
          </a:r>
        </a:p>
      </dgm:t>
    </dgm:pt>
    <dgm:pt modelId="{1C9BDAD0-4669-4C08-A274-1DF6DD6C59F7}" type="parTrans" cxnId="{F578C3FC-4EC0-4039-A5C6-915D62BE1336}">
      <dgm:prSet/>
      <dgm:spPr/>
      <dgm:t>
        <a:bodyPr/>
        <a:lstStyle/>
        <a:p>
          <a:endParaRPr lang="es-EC"/>
        </a:p>
      </dgm:t>
    </dgm:pt>
    <dgm:pt modelId="{872DA1A6-67E1-4AD7-B051-683FAB75B081}" type="sibTrans" cxnId="{F578C3FC-4EC0-4039-A5C6-915D62BE1336}">
      <dgm:prSet/>
      <dgm:spPr/>
      <dgm:t>
        <a:bodyPr/>
        <a:lstStyle/>
        <a:p>
          <a:endParaRPr lang="es-EC"/>
        </a:p>
      </dgm:t>
    </dgm:pt>
    <dgm:pt modelId="{FAF55AA4-B0CA-4DBE-9D5A-C4A6B07EDA90}">
      <dgm:prSet phldrT="[Texto]"/>
      <dgm:spPr/>
      <dgm:t>
        <a:bodyPr/>
        <a:lstStyle/>
        <a:p>
          <a:r>
            <a:rPr lang="es-EC" dirty="0" smtClean="0"/>
            <a:t>Opción de carga de archivos</a:t>
          </a:r>
          <a:endParaRPr lang="es-EC" dirty="0"/>
        </a:p>
      </dgm:t>
    </dgm:pt>
    <dgm:pt modelId="{60516EF1-B924-426B-8B24-D30093DFC085}" type="parTrans" cxnId="{0869BA50-736C-443B-8EC5-9E5D829B0683}">
      <dgm:prSet/>
      <dgm:spPr/>
      <dgm:t>
        <a:bodyPr/>
        <a:lstStyle/>
        <a:p>
          <a:endParaRPr lang="es-EC"/>
        </a:p>
      </dgm:t>
    </dgm:pt>
    <dgm:pt modelId="{208380A6-3999-4061-B80E-4D351E21E0E4}" type="sibTrans" cxnId="{0869BA50-736C-443B-8EC5-9E5D829B0683}">
      <dgm:prSet/>
      <dgm:spPr/>
      <dgm:t>
        <a:bodyPr/>
        <a:lstStyle/>
        <a:p>
          <a:endParaRPr lang="es-EC"/>
        </a:p>
      </dgm:t>
    </dgm:pt>
    <dgm:pt modelId="{5F912B41-2567-4B97-9F9E-C068EFE851B4}">
      <dgm:prSet phldrT="[Texto]"/>
      <dgm:spPr/>
      <dgm:t>
        <a:bodyPr/>
        <a:lstStyle/>
        <a:p>
          <a:r>
            <a:rPr lang="es-EC" dirty="0" smtClean="0"/>
            <a:t>Galería de videos</a:t>
          </a:r>
          <a:endParaRPr lang="es-EC" dirty="0"/>
        </a:p>
      </dgm:t>
    </dgm:pt>
    <dgm:pt modelId="{F5B47705-9B6D-4E4B-BF3F-D5078BE37907}" type="parTrans" cxnId="{93C99D8A-D5B1-4F5B-ABEB-A7A2F23B6C0D}">
      <dgm:prSet/>
      <dgm:spPr/>
      <dgm:t>
        <a:bodyPr/>
        <a:lstStyle/>
        <a:p>
          <a:endParaRPr lang="es-EC"/>
        </a:p>
      </dgm:t>
    </dgm:pt>
    <dgm:pt modelId="{826DE5C7-173B-4441-A926-C93127BCB0B6}" type="sibTrans" cxnId="{93C99D8A-D5B1-4F5B-ABEB-A7A2F23B6C0D}">
      <dgm:prSet/>
      <dgm:spPr/>
      <dgm:t>
        <a:bodyPr/>
        <a:lstStyle/>
        <a:p>
          <a:endParaRPr lang="es-EC"/>
        </a:p>
      </dgm:t>
    </dgm:pt>
    <dgm:pt modelId="{FC7703A4-7066-4287-AF3F-D3D13F359E99}">
      <dgm:prSet phldrT="[Texto]"/>
      <dgm:spPr/>
      <dgm:t>
        <a:bodyPr/>
        <a:lstStyle/>
        <a:p>
          <a:r>
            <a:rPr lang="es-EC" dirty="0" smtClean="0"/>
            <a:t>Sección </a:t>
          </a:r>
          <a:r>
            <a:rPr lang="es-EC" smtClean="0"/>
            <a:t>de anuncios </a:t>
          </a:r>
          <a:r>
            <a:rPr lang="es-EC" dirty="0" smtClean="0"/>
            <a:t>por parte del administrador</a:t>
          </a:r>
          <a:endParaRPr lang="es-EC" dirty="0"/>
        </a:p>
      </dgm:t>
    </dgm:pt>
    <dgm:pt modelId="{57912052-598A-414E-838F-B63D560E1C6E}" type="parTrans" cxnId="{4EA2232B-8B87-44A2-8032-01E4AD6D1F03}">
      <dgm:prSet/>
      <dgm:spPr/>
      <dgm:t>
        <a:bodyPr/>
        <a:lstStyle/>
        <a:p>
          <a:endParaRPr lang="es-EC"/>
        </a:p>
      </dgm:t>
    </dgm:pt>
    <dgm:pt modelId="{D9ED629C-7869-486B-9766-C07A19A1342E}" type="sibTrans" cxnId="{4EA2232B-8B87-44A2-8032-01E4AD6D1F03}">
      <dgm:prSet/>
      <dgm:spPr/>
      <dgm:t>
        <a:bodyPr/>
        <a:lstStyle/>
        <a:p>
          <a:endParaRPr lang="es-EC"/>
        </a:p>
      </dgm:t>
    </dgm:pt>
    <dgm:pt modelId="{15774F6C-822A-43A1-BE54-2BAB6B791024}" type="pres">
      <dgm:prSet presAssocID="{0951FEDC-1315-4086-8629-5C2A0431312D}" presName="Name0" presStyleCnt="0">
        <dgm:presLayoutVars>
          <dgm:dir/>
          <dgm:resizeHandles val="exact"/>
        </dgm:presLayoutVars>
      </dgm:prSet>
      <dgm:spPr/>
      <dgm:t>
        <a:bodyPr/>
        <a:lstStyle/>
        <a:p>
          <a:endParaRPr lang="es-EC"/>
        </a:p>
      </dgm:t>
    </dgm:pt>
    <dgm:pt modelId="{F78317C5-D110-4D22-BE80-17896BE248C2}" type="pres">
      <dgm:prSet presAssocID="{6B1FFDFE-5E18-4434-B3F2-B4A0C5D465B8}" presName="compNode" presStyleCnt="0"/>
      <dgm:spPr/>
    </dgm:pt>
    <dgm:pt modelId="{74958D52-EAF8-435D-A477-7FC6D7975421}" type="pres">
      <dgm:prSet presAssocID="{6B1FFDFE-5E18-4434-B3F2-B4A0C5D465B8}" presName="pictRect" presStyleLbl="node1" presStyleIdx="0" presStyleCnt="4" custScaleX="63389" custScaleY="109425" custLinFactNeighborX="673" custLinFactNeighborY="8241"/>
      <dgm:spPr>
        <a:blipFill rotWithShape="1">
          <a:blip xmlns:r="http://schemas.openxmlformats.org/officeDocument/2006/relationships" r:embed="rId1"/>
          <a:stretch>
            <a:fillRect/>
          </a:stretch>
        </a:blipFill>
        <a:ln>
          <a:solidFill>
            <a:schemeClr val="tx1"/>
          </a:solidFill>
        </a:ln>
      </dgm:spPr>
    </dgm:pt>
    <dgm:pt modelId="{0337F866-C55C-4B1F-AA60-9F83421DE5AC}" type="pres">
      <dgm:prSet presAssocID="{6B1FFDFE-5E18-4434-B3F2-B4A0C5D465B8}" presName="textRect" presStyleLbl="revTx" presStyleIdx="0" presStyleCnt="4" custScaleY="133736" custLinFactNeighborX="1626" custLinFactNeighborY="35131">
        <dgm:presLayoutVars>
          <dgm:bulletEnabled val="1"/>
        </dgm:presLayoutVars>
      </dgm:prSet>
      <dgm:spPr/>
      <dgm:t>
        <a:bodyPr/>
        <a:lstStyle/>
        <a:p>
          <a:endParaRPr lang="es-EC"/>
        </a:p>
      </dgm:t>
    </dgm:pt>
    <dgm:pt modelId="{1D83035C-C8C6-4E57-9DB5-327460578AA4}" type="pres">
      <dgm:prSet presAssocID="{872DA1A6-67E1-4AD7-B051-683FAB75B081}" presName="sibTrans" presStyleLbl="sibTrans2D1" presStyleIdx="0" presStyleCnt="0"/>
      <dgm:spPr/>
      <dgm:t>
        <a:bodyPr/>
        <a:lstStyle/>
        <a:p>
          <a:endParaRPr lang="es-EC"/>
        </a:p>
      </dgm:t>
    </dgm:pt>
    <dgm:pt modelId="{C48C6079-6FE7-4AA2-BD9A-2995149FA7C6}" type="pres">
      <dgm:prSet presAssocID="{FAF55AA4-B0CA-4DBE-9D5A-C4A6B07EDA90}" presName="compNode" presStyleCnt="0"/>
      <dgm:spPr/>
    </dgm:pt>
    <dgm:pt modelId="{4AAC050B-CFCC-4CBF-A653-C53FAF1FA427}" type="pres">
      <dgm:prSet presAssocID="{FAF55AA4-B0CA-4DBE-9D5A-C4A6B07EDA90}" presName="pictRect" presStyleLbl="node1" presStyleIdx="1" presStyleCnt="4" custScaleX="89125" custScaleY="105783" custLinFactNeighborX="-2348" custLinFactNeighborY="8226"/>
      <dgm:spPr>
        <a:blipFill rotWithShape="1">
          <a:blip xmlns:r="http://schemas.openxmlformats.org/officeDocument/2006/relationships" r:embed="rId2"/>
          <a:stretch>
            <a:fillRect/>
          </a:stretch>
        </a:blipFill>
        <a:ln>
          <a:solidFill>
            <a:schemeClr val="tx1"/>
          </a:solidFill>
        </a:ln>
      </dgm:spPr>
    </dgm:pt>
    <dgm:pt modelId="{FA155F69-0538-430F-BDA4-DB3872C8A85D}" type="pres">
      <dgm:prSet presAssocID="{FAF55AA4-B0CA-4DBE-9D5A-C4A6B07EDA90}" presName="textRect" presStyleLbl="revTx" presStyleIdx="1" presStyleCnt="4" custScaleY="125967" custLinFactNeighborX="-4555" custLinFactNeighborY="29158">
        <dgm:presLayoutVars>
          <dgm:bulletEnabled val="1"/>
        </dgm:presLayoutVars>
      </dgm:prSet>
      <dgm:spPr/>
      <dgm:t>
        <a:bodyPr/>
        <a:lstStyle/>
        <a:p>
          <a:endParaRPr lang="es-EC"/>
        </a:p>
      </dgm:t>
    </dgm:pt>
    <dgm:pt modelId="{DF715FA7-5880-44FF-8B7C-95CFCADB3A40}" type="pres">
      <dgm:prSet presAssocID="{208380A6-3999-4061-B80E-4D351E21E0E4}" presName="sibTrans" presStyleLbl="sibTrans2D1" presStyleIdx="0" presStyleCnt="0"/>
      <dgm:spPr/>
      <dgm:t>
        <a:bodyPr/>
        <a:lstStyle/>
        <a:p>
          <a:endParaRPr lang="es-EC"/>
        </a:p>
      </dgm:t>
    </dgm:pt>
    <dgm:pt modelId="{F7E24CA6-85CB-4642-BBED-13B5D3BB2A14}" type="pres">
      <dgm:prSet presAssocID="{5F912B41-2567-4B97-9F9E-C068EFE851B4}" presName="compNode" presStyleCnt="0"/>
      <dgm:spPr/>
    </dgm:pt>
    <dgm:pt modelId="{559A17D9-77B6-4B8E-9A56-F0B0B69F1A13}" type="pres">
      <dgm:prSet presAssocID="{5F912B41-2567-4B97-9F9E-C068EFE851B4}" presName="pictRect" presStyleLbl="node1" presStyleIdx="2" presStyleCnt="4" custScaleX="78459" custScaleY="101912" custLinFactNeighborX="-5211" custLinFactNeighborY="2572"/>
      <dgm:spPr>
        <a:blipFill rotWithShape="1">
          <a:blip xmlns:r="http://schemas.openxmlformats.org/officeDocument/2006/relationships" r:embed="rId3"/>
          <a:stretch>
            <a:fillRect/>
          </a:stretch>
        </a:blipFill>
        <a:ln>
          <a:solidFill>
            <a:schemeClr val="tx1"/>
          </a:solidFill>
        </a:ln>
      </dgm:spPr>
    </dgm:pt>
    <dgm:pt modelId="{6D6028F7-37C5-4996-8E30-8295303822DD}" type="pres">
      <dgm:prSet presAssocID="{5F912B41-2567-4B97-9F9E-C068EFE851B4}" presName="textRect" presStyleLbl="revTx" presStyleIdx="2" presStyleCnt="4" custLinFactNeighborX="-6209" custLinFactNeighborY="8305">
        <dgm:presLayoutVars>
          <dgm:bulletEnabled val="1"/>
        </dgm:presLayoutVars>
      </dgm:prSet>
      <dgm:spPr/>
      <dgm:t>
        <a:bodyPr/>
        <a:lstStyle/>
        <a:p>
          <a:endParaRPr lang="es-EC"/>
        </a:p>
      </dgm:t>
    </dgm:pt>
    <dgm:pt modelId="{8BEC9C53-4FE3-49F1-B333-CC2D612746C5}" type="pres">
      <dgm:prSet presAssocID="{826DE5C7-173B-4441-A926-C93127BCB0B6}" presName="sibTrans" presStyleLbl="sibTrans2D1" presStyleIdx="0" presStyleCnt="0"/>
      <dgm:spPr/>
      <dgm:t>
        <a:bodyPr/>
        <a:lstStyle/>
        <a:p>
          <a:endParaRPr lang="es-EC"/>
        </a:p>
      </dgm:t>
    </dgm:pt>
    <dgm:pt modelId="{2AE180EC-20D7-4F39-8230-5BECA464BED7}" type="pres">
      <dgm:prSet presAssocID="{FC7703A4-7066-4287-AF3F-D3D13F359E99}" presName="compNode" presStyleCnt="0"/>
      <dgm:spPr/>
    </dgm:pt>
    <dgm:pt modelId="{41A37A39-5C2D-44AF-A9A9-6840DCD4921C}" type="pres">
      <dgm:prSet presAssocID="{FC7703A4-7066-4287-AF3F-D3D13F359E99}" presName="pictRect" presStyleLbl="node1" presStyleIdx="3" presStyleCnt="4" custScaleX="119795" custScaleY="60994" custLinFactNeighborX="-325" custLinFactNeighborY="20585"/>
      <dgm:spPr>
        <a:blipFill rotWithShape="1">
          <a:blip xmlns:r="http://schemas.openxmlformats.org/officeDocument/2006/relationships" r:embed="rId4"/>
          <a:stretch>
            <a:fillRect/>
          </a:stretch>
        </a:blipFill>
        <a:ln>
          <a:solidFill>
            <a:schemeClr val="tx1"/>
          </a:solidFill>
        </a:ln>
      </dgm:spPr>
    </dgm:pt>
    <dgm:pt modelId="{67FF7DCA-A762-4A22-B068-8E5826D418FB}" type="pres">
      <dgm:prSet presAssocID="{FC7703A4-7066-4287-AF3F-D3D13F359E99}" presName="textRect" presStyleLbl="revTx" presStyleIdx="3" presStyleCnt="4" custScaleX="115231" custScaleY="134594" custLinFactNeighborY="21177">
        <dgm:presLayoutVars>
          <dgm:bulletEnabled val="1"/>
        </dgm:presLayoutVars>
      </dgm:prSet>
      <dgm:spPr/>
      <dgm:t>
        <a:bodyPr/>
        <a:lstStyle/>
        <a:p>
          <a:endParaRPr lang="es-EC"/>
        </a:p>
      </dgm:t>
    </dgm:pt>
  </dgm:ptLst>
  <dgm:cxnLst>
    <dgm:cxn modelId="{E8EA5D4A-F071-4837-A6F2-59DE701FE257}" type="presOf" srcId="{872DA1A6-67E1-4AD7-B051-683FAB75B081}" destId="{1D83035C-C8C6-4E57-9DB5-327460578AA4}" srcOrd="0" destOrd="0" presId="urn:microsoft.com/office/officeart/2005/8/layout/pList1"/>
    <dgm:cxn modelId="{E1CB3EAE-C249-4AF5-AF67-F984C8AA72A7}" type="presOf" srcId="{826DE5C7-173B-4441-A926-C93127BCB0B6}" destId="{8BEC9C53-4FE3-49F1-B333-CC2D612746C5}" srcOrd="0" destOrd="0" presId="urn:microsoft.com/office/officeart/2005/8/layout/pList1"/>
    <dgm:cxn modelId="{03C7F242-C612-44CB-9192-403EE2E258CC}" type="presOf" srcId="{FAF55AA4-B0CA-4DBE-9D5A-C4A6B07EDA90}" destId="{FA155F69-0538-430F-BDA4-DB3872C8A85D}" srcOrd="0" destOrd="0" presId="urn:microsoft.com/office/officeart/2005/8/layout/pList1"/>
    <dgm:cxn modelId="{93C99D8A-D5B1-4F5B-ABEB-A7A2F23B6C0D}" srcId="{0951FEDC-1315-4086-8629-5C2A0431312D}" destId="{5F912B41-2567-4B97-9F9E-C068EFE851B4}" srcOrd="2" destOrd="0" parTransId="{F5B47705-9B6D-4E4B-BF3F-D5078BE37907}" sibTransId="{826DE5C7-173B-4441-A926-C93127BCB0B6}"/>
    <dgm:cxn modelId="{9D56CD2E-27FB-4102-BC71-8A198E6BFCD8}" type="presOf" srcId="{6B1FFDFE-5E18-4434-B3F2-B4A0C5D465B8}" destId="{0337F866-C55C-4B1F-AA60-9F83421DE5AC}" srcOrd="0" destOrd="0" presId="urn:microsoft.com/office/officeart/2005/8/layout/pList1"/>
    <dgm:cxn modelId="{F578C3FC-4EC0-4039-A5C6-915D62BE1336}" srcId="{0951FEDC-1315-4086-8629-5C2A0431312D}" destId="{6B1FFDFE-5E18-4434-B3F2-B4A0C5D465B8}" srcOrd="0" destOrd="0" parTransId="{1C9BDAD0-4669-4C08-A274-1DF6DD6C59F7}" sibTransId="{872DA1A6-67E1-4AD7-B051-683FAB75B081}"/>
    <dgm:cxn modelId="{0869BA50-736C-443B-8EC5-9E5D829B0683}" srcId="{0951FEDC-1315-4086-8629-5C2A0431312D}" destId="{FAF55AA4-B0CA-4DBE-9D5A-C4A6B07EDA90}" srcOrd="1" destOrd="0" parTransId="{60516EF1-B924-426B-8B24-D30093DFC085}" sibTransId="{208380A6-3999-4061-B80E-4D351E21E0E4}"/>
    <dgm:cxn modelId="{A2B8BF67-C93D-4A12-9EBD-53A6C4C4C620}" type="presOf" srcId="{FC7703A4-7066-4287-AF3F-D3D13F359E99}" destId="{67FF7DCA-A762-4A22-B068-8E5826D418FB}" srcOrd="0" destOrd="0" presId="urn:microsoft.com/office/officeart/2005/8/layout/pList1"/>
    <dgm:cxn modelId="{DEDF3195-2D3C-431B-BC4B-5EE9D33ADB8B}" type="presOf" srcId="{5F912B41-2567-4B97-9F9E-C068EFE851B4}" destId="{6D6028F7-37C5-4996-8E30-8295303822DD}" srcOrd="0" destOrd="0" presId="urn:microsoft.com/office/officeart/2005/8/layout/pList1"/>
    <dgm:cxn modelId="{30D614A0-F9E5-4C9B-BF5B-A776C43B22EA}" type="presOf" srcId="{208380A6-3999-4061-B80E-4D351E21E0E4}" destId="{DF715FA7-5880-44FF-8B7C-95CFCADB3A40}" srcOrd="0" destOrd="0" presId="urn:microsoft.com/office/officeart/2005/8/layout/pList1"/>
    <dgm:cxn modelId="{A057492A-2503-4B8A-98FE-C6679DA6045E}" type="presOf" srcId="{0951FEDC-1315-4086-8629-5C2A0431312D}" destId="{15774F6C-822A-43A1-BE54-2BAB6B791024}" srcOrd="0" destOrd="0" presId="urn:microsoft.com/office/officeart/2005/8/layout/pList1"/>
    <dgm:cxn modelId="{4EA2232B-8B87-44A2-8032-01E4AD6D1F03}" srcId="{0951FEDC-1315-4086-8629-5C2A0431312D}" destId="{FC7703A4-7066-4287-AF3F-D3D13F359E99}" srcOrd="3" destOrd="0" parTransId="{57912052-598A-414E-838F-B63D560E1C6E}" sibTransId="{D9ED629C-7869-486B-9766-C07A19A1342E}"/>
    <dgm:cxn modelId="{ED7C3ED6-CCCF-4EFA-9190-C61516E45427}" type="presParOf" srcId="{15774F6C-822A-43A1-BE54-2BAB6B791024}" destId="{F78317C5-D110-4D22-BE80-17896BE248C2}" srcOrd="0" destOrd="0" presId="urn:microsoft.com/office/officeart/2005/8/layout/pList1"/>
    <dgm:cxn modelId="{4AECBAFB-03EE-4604-9E4F-E5DCC6A80783}" type="presParOf" srcId="{F78317C5-D110-4D22-BE80-17896BE248C2}" destId="{74958D52-EAF8-435D-A477-7FC6D7975421}" srcOrd="0" destOrd="0" presId="urn:microsoft.com/office/officeart/2005/8/layout/pList1"/>
    <dgm:cxn modelId="{D1BA1D7F-4B95-4A4D-BB05-479814C29CA5}" type="presParOf" srcId="{F78317C5-D110-4D22-BE80-17896BE248C2}" destId="{0337F866-C55C-4B1F-AA60-9F83421DE5AC}" srcOrd="1" destOrd="0" presId="urn:microsoft.com/office/officeart/2005/8/layout/pList1"/>
    <dgm:cxn modelId="{C23C2A4B-4255-4A79-9798-3523853894C3}" type="presParOf" srcId="{15774F6C-822A-43A1-BE54-2BAB6B791024}" destId="{1D83035C-C8C6-4E57-9DB5-327460578AA4}" srcOrd="1" destOrd="0" presId="urn:microsoft.com/office/officeart/2005/8/layout/pList1"/>
    <dgm:cxn modelId="{A6830EDE-6F60-435A-8D63-6227106B0072}" type="presParOf" srcId="{15774F6C-822A-43A1-BE54-2BAB6B791024}" destId="{C48C6079-6FE7-4AA2-BD9A-2995149FA7C6}" srcOrd="2" destOrd="0" presId="urn:microsoft.com/office/officeart/2005/8/layout/pList1"/>
    <dgm:cxn modelId="{B3E6344D-76FB-4BC4-9AA3-67E64B409690}" type="presParOf" srcId="{C48C6079-6FE7-4AA2-BD9A-2995149FA7C6}" destId="{4AAC050B-CFCC-4CBF-A653-C53FAF1FA427}" srcOrd="0" destOrd="0" presId="urn:microsoft.com/office/officeart/2005/8/layout/pList1"/>
    <dgm:cxn modelId="{434C678B-C039-4EEE-8457-4736805F8DD3}" type="presParOf" srcId="{C48C6079-6FE7-4AA2-BD9A-2995149FA7C6}" destId="{FA155F69-0538-430F-BDA4-DB3872C8A85D}" srcOrd="1" destOrd="0" presId="urn:microsoft.com/office/officeart/2005/8/layout/pList1"/>
    <dgm:cxn modelId="{C0FB91FF-B155-4424-99C3-049C9BBF48C2}" type="presParOf" srcId="{15774F6C-822A-43A1-BE54-2BAB6B791024}" destId="{DF715FA7-5880-44FF-8B7C-95CFCADB3A40}" srcOrd="3" destOrd="0" presId="urn:microsoft.com/office/officeart/2005/8/layout/pList1"/>
    <dgm:cxn modelId="{6FB30C55-3B2A-4183-AE84-FBDEC84F6C0A}" type="presParOf" srcId="{15774F6C-822A-43A1-BE54-2BAB6B791024}" destId="{F7E24CA6-85CB-4642-BBED-13B5D3BB2A14}" srcOrd="4" destOrd="0" presId="urn:microsoft.com/office/officeart/2005/8/layout/pList1"/>
    <dgm:cxn modelId="{6AEA503C-003A-4E79-939F-763A75C11C6E}" type="presParOf" srcId="{F7E24CA6-85CB-4642-BBED-13B5D3BB2A14}" destId="{559A17D9-77B6-4B8E-9A56-F0B0B69F1A13}" srcOrd="0" destOrd="0" presId="urn:microsoft.com/office/officeart/2005/8/layout/pList1"/>
    <dgm:cxn modelId="{0976C981-3870-4980-B561-7E411643C4D4}" type="presParOf" srcId="{F7E24CA6-85CB-4642-BBED-13B5D3BB2A14}" destId="{6D6028F7-37C5-4996-8E30-8295303822DD}" srcOrd="1" destOrd="0" presId="urn:microsoft.com/office/officeart/2005/8/layout/pList1"/>
    <dgm:cxn modelId="{086107AF-1AA0-41BE-9341-3786704AE481}" type="presParOf" srcId="{15774F6C-822A-43A1-BE54-2BAB6B791024}" destId="{8BEC9C53-4FE3-49F1-B333-CC2D612746C5}" srcOrd="5" destOrd="0" presId="urn:microsoft.com/office/officeart/2005/8/layout/pList1"/>
    <dgm:cxn modelId="{288E1349-A263-478C-8329-F0543C6E0D25}" type="presParOf" srcId="{15774F6C-822A-43A1-BE54-2BAB6B791024}" destId="{2AE180EC-20D7-4F39-8230-5BECA464BED7}" srcOrd="6" destOrd="0" presId="urn:microsoft.com/office/officeart/2005/8/layout/pList1"/>
    <dgm:cxn modelId="{0ADDC41E-CCAD-418E-9F59-85FF3356ABBB}" type="presParOf" srcId="{2AE180EC-20D7-4F39-8230-5BECA464BED7}" destId="{41A37A39-5C2D-44AF-A9A9-6840DCD4921C}" srcOrd="0" destOrd="0" presId="urn:microsoft.com/office/officeart/2005/8/layout/pList1"/>
    <dgm:cxn modelId="{EF300E10-613D-40EE-9CE9-DF90C9E42EFA}" type="presParOf" srcId="{2AE180EC-20D7-4F39-8230-5BECA464BED7}" destId="{67FF7DCA-A762-4A22-B068-8E5826D418FB}"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F805CA-73FB-46C3-9C3C-1DB61F7BC48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0398C338-0BBB-4439-A7D1-EC70CABCC479}">
      <dgm:prSet phldrT="[Texto]"/>
      <dgm:spPr>
        <a:solidFill>
          <a:schemeClr val="bg1">
            <a:lumMod val="95000"/>
          </a:schemeClr>
        </a:solidFill>
        <a:ln>
          <a:solidFill>
            <a:schemeClr val="bg2">
              <a:lumMod val="75000"/>
            </a:schemeClr>
          </a:solidFill>
        </a:ln>
      </dgm:spPr>
      <dgm:t>
        <a:bodyPr/>
        <a:lstStyle/>
        <a:p>
          <a:pPr algn="just"/>
          <a:r>
            <a:rPr lang="es-EC" dirty="0" smtClean="0">
              <a:solidFill>
                <a:sysClr val="windowText" lastClr="000000"/>
              </a:solidFill>
            </a:rPr>
            <a:t>Se asignó un tamaño de almacenamiento de 500 GB</a:t>
          </a:r>
          <a:endParaRPr lang="es-EC" dirty="0">
            <a:solidFill>
              <a:sysClr val="windowText" lastClr="000000"/>
            </a:solidFill>
          </a:endParaRPr>
        </a:p>
      </dgm:t>
    </dgm:pt>
    <dgm:pt modelId="{FEA07A3C-12FC-430A-81F9-2CD5D252AC84}" type="parTrans" cxnId="{EF4272AE-C35A-44F3-B27F-949F242F7173}">
      <dgm:prSet/>
      <dgm:spPr/>
      <dgm:t>
        <a:bodyPr/>
        <a:lstStyle/>
        <a:p>
          <a:pPr algn="just"/>
          <a:endParaRPr lang="es-EC"/>
        </a:p>
      </dgm:t>
    </dgm:pt>
    <dgm:pt modelId="{0552F32E-C7C2-45D0-88FA-6BA68C7E206D}" type="sibTrans" cxnId="{EF4272AE-C35A-44F3-B27F-949F242F7173}">
      <dgm:prSet/>
      <dgm:spPr/>
      <dgm:t>
        <a:bodyPr/>
        <a:lstStyle/>
        <a:p>
          <a:pPr algn="just"/>
          <a:endParaRPr lang="es-EC"/>
        </a:p>
      </dgm:t>
    </dgm:pt>
    <dgm:pt modelId="{E65C93F5-C7DD-4641-AE96-4CCFBC872BD7}">
      <dgm:prSet phldrT="[Texto]"/>
      <dgm:spPr>
        <a:solidFill>
          <a:schemeClr val="bg1">
            <a:lumMod val="95000"/>
          </a:schemeClr>
        </a:solidFill>
        <a:ln>
          <a:solidFill>
            <a:schemeClr val="bg2">
              <a:lumMod val="75000"/>
            </a:schemeClr>
          </a:solidFill>
        </a:ln>
      </dgm:spPr>
      <dgm:t>
        <a:bodyPr/>
        <a:lstStyle/>
        <a:p>
          <a:pPr algn="just"/>
          <a:r>
            <a:rPr lang="es-EC" dirty="0" smtClean="0">
              <a:solidFill>
                <a:sysClr val="windowText" lastClr="000000"/>
              </a:solidFill>
            </a:rPr>
            <a:t>Se aumentó una interfaz de red en el servidor web</a:t>
          </a:r>
          <a:r>
            <a:rPr lang="es-EC" b="0" dirty="0" smtClean="0">
              <a:solidFill>
                <a:sysClr val="windowText" lastClr="000000"/>
              </a:solidFill>
            </a:rPr>
            <a:t> para la dirección IP del servidor de almacenamiento, 10.9.102.119</a:t>
          </a:r>
          <a:endParaRPr lang="es-EC" dirty="0">
            <a:solidFill>
              <a:sysClr val="windowText" lastClr="000000"/>
            </a:solidFill>
          </a:endParaRPr>
        </a:p>
      </dgm:t>
    </dgm:pt>
    <dgm:pt modelId="{BB161FAB-EA70-47B4-AFE7-56AF16F9223E}" type="parTrans" cxnId="{E0DBC15F-540A-4926-8F1C-629EAED56AAC}">
      <dgm:prSet/>
      <dgm:spPr/>
      <dgm:t>
        <a:bodyPr/>
        <a:lstStyle/>
        <a:p>
          <a:pPr algn="just"/>
          <a:endParaRPr lang="es-EC"/>
        </a:p>
      </dgm:t>
    </dgm:pt>
    <dgm:pt modelId="{7CAAFDE3-BE93-495B-AD59-621ACFA80683}" type="sibTrans" cxnId="{E0DBC15F-540A-4926-8F1C-629EAED56AAC}">
      <dgm:prSet/>
      <dgm:spPr/>
      <dgm:t>
        <a:bodyPr/>
        <a:lstStyle/>
        <a:p>
          <a:pPr algn="just"/>
          <a:endParaRPr lang="es-EC"/>
        </a:p>
      </dgm:t>
    </dgm:pt>
    <dgm:pt modelId="{D7AE0E13-802A-453C-BC35-49486DB11497}">
      <dgm:prSet phldrT="[Texto]"/>
      <dgm:spPr>
        <a:solidFill>
          <a:schemeClr val="bg1">
            <a:lumMod val="95000"/>
          </a:schemeClr>
        </a:solidFill>
        <a:ln>
          <a:solidFill>
            <a:schemeClr val="bg2">
              <a:lumMod val="75000"/>
            </a:schemeClr>
          </a:solidFill>
        </a:ln>
      </dgm:spPr>
      <dgm:t>
        <a:bodyPr/>
        <a:lstStyle/>
        <a:p>
          <a:pPr algn="just"/>
          <a:r>
            <a:rPr lang="es-EC" smtClean="0">
              <a:solidFill>
                <a:sysClr val="windowText" lastClr="000000"/>
              </a:solidFill>
            </a:rPr>
            <a:t>Se concedió permisos de lectura y escritura a la carpeta </a:t>
          </a:r>
          <a:r>
            <a:rPr lang="es-EC" b="1" smtClean="0">
              <a:solidFill>
                <a:sysClr val="windowText" lastClr="000000"/>
              </a:solidFill>
            </a:rPr>
            <a:t>archivos</a:t>
          </a:r>
          <a:r>
            <a:rPr lang="es-EC" b="0" smtClean="0">
              <a:solidFill>
                <a:sysClr val="windowText" lastClr="000000"/>
              </a:solidFill>
            </a:rPr>
            <a:t>, al igual que el nombre del propietario y el grupo al que pertenece</a:t>
          </a:r>
          <a:endParaRPr lang="es-EC" dirty="0">
            <a:solidFill>
              <a:sysClr val="windowText" lastClr="000000"/>
            </a:solidFill>
          </a:endParaRPr>
        </a:p>
      </dgm:t>
    </dgm:pt>
    <dgm:pt modelId="{8C9342D2-53CC-423A-8668-60B84092A588}" type="parTrans" cxnId="{9FE9221B-5395-4FF0-9151-9CFC823451D0}">
      <dgm:prSet/>
      <dgm:spPr/>
      <dgm:t>
        <a:bodyPr/>
        <a:lstStyle/>
        <a:p>
          <a:pPr algn="just"/>
          <a:endParaRPr lang="es-EC"/>
        </a:p>
      </dgm:t>
    </dgm:pt>
    <dgm:pt modelId="{14C60A97-7D3B-4901-89E6-9DCA85D01D29}" type="sibTrans" cxnId="{9FE9221B-5395-4FF0-9151-9CFC823451D0}">
      <dgm:prSet/>
      <dgm:spPr/>
      <dgm:t>
        <a:bodyPr/>
        <a:lstStyle/>
        <a:p>
          <a:pPr algn="just"/>
          <a:endParaRPr lang="es-EC"/>
        </a:p>
      </dgm:t>
    </dgm:pt>
    <dgm:pt modelId="{AA2E7558-59AB-43FA-9D3E-E9F1C5DF6DB5}">
      <dgm:prSet phldrT="[Texto]"/>
      <dgm:spPr>
        <a:solidFill>
          <a:schemeClr val="bg1">
            <a:lumMod val="95000"/>
          </a:schemeClr>
        </a:solidFill>
        <a:ln>
          <a:solidFill>
            <a:schemeClr val="bg2">
              <a:lumMod val="75000"/>
            </a:schemeClr>
          </a:solidFill>
        </a:ln>
      </dgm:spPr>
      <dgm:t>
        <a:bodyPr/>
        <a:lstStyle/>
        <a:p>
          <a:pPr algn="just"/>
          <a:r>
            <a:rPr lang="es-EC" dirty="0" smtClean="0">
              <a:solidFill>
                <a:sysClr val="windowText" lastClr="000000"/>
              </a:solidFill>
            </a:rPr>
            <a:t>Se realizó el montaje CIFS indicando la carpeta que va a ser montada y su destino. El  nombre del servidor de almacenamiento fue </a:t>
          </a:r>
          <a:r>
            <a:rPr lang="es-EC" b="1" dirty="0" smtClean="0">
              <a:solidFill>
                <a:sysClr val="windowText" lastClr="000000"/>
              </a:solidFill>
            </a:rPr>
            <a:t>cifstvdigital</a:t>
          </a:r>
          <a:endParaRPr lang="es-EC" dirty="0">
            <a:solidFill>
              <a:sysClr val="windowText" lastClr="000000"/>
            </a:solidFill>
          </a:endParaRPr>
        </a:p>
      </dgm:t>
    </dgm:pt>
    <dgm:pt modelId="{EA77B10B-6B23-4A04-87CE-78EA0D1702F0}" type="parTrans" cxnId="{A7A3290E-07C0-49C9-A8F9-CA86123CD6EB}">
      <dgm:prSet/>
      <dgm:spPr/>
      <dgm:t>
        <a:bodyPr/>
        <a:lstStyle/>
        <a:p>
          <a:pPr algn="just"/>
          <a:endParaRPr lang="es-EC"/>
        </a:p>
      </dgm:t>
    </dgm:pt>
    <dgm:pt modelId="{42908326-2040-4913-AA50-5A562D3FAA0B}" type="sibTrans" cxnId="{A7A3290E-07C0-49C9-A8F9-CA86123CD6EB}">
      <dgm:prSet/>
      <dgm:spPr/>
      <dgm:t>
        <a:bodyPr/>
        <a:lstStyle/>
        <a:p>
          <a:pPr algn="just"/>
          <a:endParaRPr lang="es-EC"/>
        </a:p>
      </dgm:t>
    </dgm:pt>
    <dgm:pt modelId="{BF3BE2C4-402C-4E5A-9A94-C5FD55E580BC}" type="pres">
      <dgm:prSet presAssocID="{A0F805CA-73FB-46C3-9C3C-1DB61F7BC489}" presName="Name0" presStyleCnt="0">
        <dgm:presLayoutVars>
          <dgm:chMax val="7"/>
          <dgm:chPref val="7"/>
          <dgm:dir/>
        </dgm:presLayoutVars>
      </dgm:prSet>
      <dgm:spPr/>
      <dgm:t>
        <a:bodyPr/>
        <a:lstStyle/>
        <a:p>
          <a:endParaRPr lang="es-EC"/>
        </a:p>
      </dgm:t>
    </dgm:pt>
    <dgm:pt modelId="{838495AF-1676-4EB7-83E1-F1F2ADF29430}" type="pres">
      <dgm:prSet presAssocID="{A0F805CA-73FB-46C3-9C3C-1DB61F7BC489}" presName="Name1" presStyleCnt="0"/>
      <dgm:spPr/>
      <dgm:t>
        <a:bodyPr/>
        <a:lstStyle/>
        <a:p>
          <a:endParaRPr lang="es-EC"/>
        </a:p>
      </dgm:t>
    </dgm:pt>
    <dgm:pt modelId="{53D1FADD-1F20-4E54-8E8B-6585122A27B9}" type="pres">
      <dgm:prSet presAssocID="{A0F805CA-73FB-46C3-9C3C-1DB61F7BC489}" presName="cycle" presStyleCnt="0"/>
      <dgm:spPr/>
      <dgm:t>
        <a:bodyPr/>
        <a:lstStyle/>
        <a:p>
          <a:endParaRPr lang="es-EC"/>
        </a:p>
      </dgm:t>
    </dgm:pt>
    <dgm:pt modelId="{39C6A71E-9411-4D5E-A9C5-5051533E7F15}" type="pres">
      <dgm:prSet presAssocID="{A0F805CA-73FB-46C3-9C3C-1DB61F7BC489}" presName="srcNode" presStyleLbl="node1" presStyleIdx="0" presStyleCnt="4"/>
      <dgm:spPr/>
      <dgm:t>
        <a:bodyPr/>
        <a:lstStyle/>
        <a:p>
          <a:endParaRPr lang="es-EC"/>
        </a:p>
      </dgm:t>
    </dgm:pt>
    <dgm:pt modelId="{C6B4DC6D-3E8E-4B2E-ABB8-219399CE49B1}" type="pres">
      <dgm:prSet presAssocID="{A0F805CA-73FB-46C3-9C3C-1DB61F7BC489}" presName="conn" presStyleLbl="parChTrans1D2" presStyleIdx="0" presStyleCnt="1"/>
      <dgm:spPr/>
      <dgm:t>
        <a:bodyPr/>
        <a:lstStyle/>
        <a:p>
          <a:endParaRPr lang="es-EC"/>
        </a:p>
      </dgm:t>
    </dgm:pt>
    <dgm:pt modelId="{8C7CD2BD-DE78-4445-91BB-65EB75B13D1B}" type="pres">
      <dgm:prSet presAssocID="{A0F805CA-73FB-46C3-9C3C-1DB61F7BC489}" presName="extraNode" presStyleLbl="node1" presStyleIdx="0" presStyleCnt="4"/>
      <dgm:spPr/>
      <dgm:t>
        <a:bodyPr/>
        <a:lstStyle/>
        <a:p>
          <a:endParaRPr lang="es-EC"/>
        </a:p>
      </dgm:t>
    </dgm:pt>
    <dgm:pt modelId="{B6B53F10-7F5D-4A1E-A1CA-4AF1DE8878EC}" type="pres">
      <dgm:prSet presAssocID="{A0F805CA-73FB-46C3-9C3C-1DB61F7BC489}" presName="dstNode" presStyleLbl="node1" presStyleIdx="0" presStyleCnt="4"/>
      <dgm:spPr/>
      <dgm:t>
        <a:bodyPr/>
        <a:lstStyle/>
        <a:p>
          <a:endParaRPr lang="es-EC"/>
        </a:p>
      </dgm:t>
    </dgm:pt>
    <dgm:pt modelId="{92DE49CB-5F0C-4E18-A5C1-C47B7CF723C3}" type="pres">
      <dgm:prSet presAssocID="{0398C338-0BBB-4439-A7D1-EC70CABCC479}" presName="text_1" presStyleLbl="node1" presStyleIdx="0" presStyleCnt="4" custScaleY="69943">
        <dgm:presLayoutVars>
          <dgm:bulletEnabled val="1"/>
        </dgm:presLayoutVars>
      </dgm:prSet>
      <dgm:spPr/>
      <dgm:t>
        <a:bodyPr/>
        <a:lstStyle/>
        <a:p>
          <a:endParaRPr lang="es-EC"/>
        </a:p>
      </dgm:t>
    </dgm:pt>
    <dgm:pt modelId="{FDDD1051-99C5-47CE-82F6-2F72C72D36BB}" type="pres">
      <dgm:prSet presAssocID="{0398C338-0BBB-4439-A7D1-EC70CABCC479}" presName="accent_1" presStyleCnt="0"/>
      <dgm:spPr/>
      <dgm:t>
        <a:bodyPr/>
        <a:lstStyle/>
        <a:p>
          <a:endParaRPr lang="es-EC"/>
        </a:p>
      </dgm:t>
    </dgm:pt>
    <dgm:pt modelId="{B8C948D8-1FB4-480D-A5D1-0075E20FF4D2}" type="pres">
      <dgm:prSet presAssocID="{0398C338-0BBB-4439-A7D1-EC70CABCC479}" presName="accentRepeatNode" presStyleLbl="solidFgAcc1" presStyleIdx="0" presStyleCnt="4"/>
      <dgm:spPr>
        <a:solidFill>
          <a:srgbClr val="7BF99C"/>
        </a:solidFill>
      </dgm:spPr>
      <dgm:t>
        <a:bodyPr/>
        <a:lstStyle/>
        <a:p>
          <a:endParaRPr lang="es-EC"/>
        </a:p>
      </dgm:t>
    </dgm:pt>
    <dgm:pt modelId="{3E465D3B-7FB1-45DA-99AE-9AC29BEED388}" type="pres">
      <dgm:prSet presAssocID="{E65C93F5-C7DD-4641-AE96-4CCFBC872BD7}" presName="text_2" presStyleLbl="node1" presStyleIdx="1" presStyleCnt="4">
        <dgm:presLayoutVars>
          <dgm:bulletEnabled val="1"/>
        </dgm:presLayoutVars>
      </dgm:prSet>
      <dgm:spPr/>
      <dgm:t>
        <a:bodyPr/>
        <a:lstStyle/>
        <a:p>
          <a:endParaRPr lang="es-EC"/>
        </a:p>
      </dgm:t>
    </dgm:pt>
    <dgm:pt modelId="{92A5E916-97A0-4C07-BC9B-5612E9C143AD}" type="pres">
      <dgm:prSet presAssocID="{E65C93F5-C7DD-4641-AE96-4CCFBC872BD7}" presName="accent_2" presStyleCnt="0"/>
      <dgm:spPr/>
      <dgm:t>
        <a:bodyPr/>
        <a:lstStyle/>
        <a:p>
          <a:endParaRPr lang="es-EC"/>
        </a:p>
      </dgm:t>
    </dgm:pt>
    <dgm:pt modelId="{040AA7E0-762B-41C3-9FDC-F8947EFBF94E}" type="pres">
      <dgm:prSet presAssocID="{E65C93F5-C7DD-4641-AE96-4CCFBC872BD7}" presName="accentRepeatNode" presStyleLbl="solidFgAcc1" presStyleIdx="1" presStyleCnt="4"/>
      <dgm:spPr>
        <a:solidFill>
          <a:srgbClr val="05EBE6"/>
        </a:solidFill>
      </dgm:spPr>
      <dgm:t>
        <a:bodyPr/>
        <a:lstStyle/>
        <a:p>
          <a:endParaRPr lang="es-EC"/>
        </a:p>
      </dgm:t>
    </dgm:pt>
    <dgm:pt modelId="{DAC8182A-D104-435D-9CBB-A2FD3A49C9FC}" type="pres">
      <dgm:prSet presAssocID="{D7AE0E13-802A-453C-BC35-49486DB11497}" presName="text_3" presStyleLbl="node1" presStyleIdx="2" presStyleCnt="4">
        <dgm:presLayoutVars>
          <dgm:bulletEnabled val="1"/>
        </dgm:presLayoutVars>
      </dgm:prSet>
      <dgm:spPr/>
      <dgm:t>
        <a:bodyPr/>
        <a:lstStyle/>
        <a:p>
          <a:endParaRPr lang="es-EC"/>
        </a:p>
      </dgm:t>
    </dgm:pt>
    <dgm:pt modelId="{2784C1AA-F9E9-4406-AC4F-5ACABBEE2EBE}" type="pres">
      <dgm:prSet presAssocID="{D7AE0E13-802A-453C-BC35-49486DB11497}" presName="accent_3" presStyleCnt="0"/>
      <dgm:spPr/>
      <dgm:t>
        <a:bodyPr/>
        <a:lstStyle/>
        <a:p>
          <a:endParaRPr lang="es-EC"/>
        </a:p>
      </dgm:t>
    </dgm:pt>
    <dgm:pt modelId="{BBE90961-53EE-4374-922D-33D2206AE7F5}" type="pres">
      <dgm:prSet presAssocID="{D7AE0E13-802A-453C-BC35-49486DB11497}" presName="accentRepeatNode" presStyleLbl="solidFgAcc1" presStyleIdx="2" presStyleCnt="4"/>
      <dgm:spPr>
        <a:solidFill>
          <a:srgbClr val="DD6AFC"/>
        </a:solidFill>
      </dgm:spPr>
      <dgm:t>
        <a:bodyPr/>
        <a:lstStyle/>
        <a:p>
          <a:endParaRPr lang="es-EC"/>
        </a:p>
      </dgm:t>
    </dgm:pt>
    <dgm:pt modelId="{476038AD-C686-44E7-B461-54089E725F30}" type="pres">
      <dgm:prSet presAssocID="{AA2E7558-59AB-43FA-9D3E-E9F1C5DF6DB5}" presName="text_4" presStyleLbl="node1" presStyleIdx="3" presStyleCnt="4">
        <dgm:presLayoutVars>
          <dgm:bulletEnabled val="1"/>
        </dgm:presLayoutVars>
      </dgm:prSet>
      <dgm:spPr/>
      <dgm:t>
        <a:bodyPr/>
        <a:lstStyle/>
        <a:p>
          <a:endParaRPr lang="es-EC"/>
        </a:p>
      </dgm:t>
    </dgm:pt>
    <dgm:pt modelId="{B4BD2473-48F9-484E-84D2-18FD50A8954E}" type="pres">
      <dgm:prSet presAssocID="{AA2E7558-59AB-43FA-9D3E-E9F1C5DF6DB5}" presName="accent_4" presStyleCnt="0"/>
      <dgm:spPr/>
      <dgm:t>
        <a:bodyPr/>
        <a:lstStyle/>
        <a:p>
          <a:endParaRPr lang="es-EC"/>
        </a:p>
      </dgm:t>
    </dgm:pt>
    <dgm:pt modelId="{2594B861-F096-4946-80FA-B0945394ABD3}" type="pres">
      <dgm:prSet presAssocID="{AA2E7558-59AB-43FA-9D3E-E9F1C5DF6DB5}" presName="accentRepeatNode" presStyleLbl="solidFgAcc1" presStyleIdx="3" presStyleCnt="4"/>
      <dgm:spPr>
        <a:solidFill>
          <a:srgbClr val="FFFF66"/>
        </a:solidFill>
      </dgm:spPr>
      <dgm:t>
        <a:bodyPr/>
        <a:lstStyle/>
        <a:p>
          <a:endParaRPr lang="es-EC"/>
        </a:p>
      </dgm:t>
    </dgm:pt>
  </dgm:ptLst>
  <dgm:cxnLst>
    <dgm:cxn modelId="{9FE9221B-5395-4FF0-9151-9CFC823451D0}" srcId="{A0F805CA-73FB-46C3-9C3C-1DB61F7BC489}" destId="{D7AE0E13-802A-453C-BC35-49486DB11497}" srcOrd="2" destOrd="0" parTransId="{8C9342D2-53CC-423A-8668-60B84092A588}" sibTransId="{14C60A97-7D3B-4901-89E6-9DCA85D01D29}"/>
    <dgm:cxn modelId="{E633922B-BF9F-444E-A663-07A095C3B0DE}" type="presOf" srcId="{0552F32E-C7C2-45D0-88FA-6BA68C7E206D}" destId="{C6B4DC6D-3E8E-4B2E-ABB8-219399CE49B1}" srcOrd="0" destOrd="0" presId="urn:microsoft.com/office/officeart/2008/layout/VerticalCurvedList"/>
    <dgm:cxn modelId="{EF4272AE-C35A-44F3-B27F-949F242F7173}" srcId="{A0F805CA-73FB-46C3-9C3C-1DB61F7BC489}" destId="{0398C338-0BBB-4439-A7D1-EC70CABCC479}" srcOrd="0" destOrd="0" parTransId="{FEA07A3C-12FC-430A-81F9-2CD5D252AC84}" sibTransId="{0552F32E-C7C2-45D0-88FA-6BA68C7E206D}"/>
    <dgm:cxn modelId="{A7A3290E-07C0-49C9-A8F9-CA86123CD6EB}" srcId="{A0F805CA-73FB-46C3-9C3C-1DB61F7BC489}" destId="{AA2E7558-59AB-43FA-9D3E-E9F1C5DF6DB5}" srcOrd="3" destOrd="0" parTransId="{EA77B10B-6B23-4A04-87CE-78EA0D1702F0}" sibTransId="{42908326-2040-4913-AA50-5A562D3FAA0B}"/>
    <dgm:cxn modelId="{38CB224A-5A82-4D7A-8184-67F17A3058C1}" type="presOf" srcId="{0398C338-0BBB-4439-A7D1-EC70CABCC479}" destId="{92DE49CB-5F0C-4E18-A5C1-C47B7CF723C3}" srcOrd="0" destOrd="0" presId="urn:microsoft.com/office/officeart/2008/layout/VerticalCurvedList"/>
    <dgm:cxn modelId="{06ADF731-86C4-4D23-90DB-65FD4872D2E0}" type="presOf" srcId="{A0F805CA-73FB-46C3-9C3C-1DB61F7BC489}" destId="{BF3BE2C4-402C-4E5A-9A94-C5FD55E580BC}" srcOrd="0" destOrd="0" presId="urn:microsoft.com/office/officeart/2008/layout/VerticalCurvedList"/>
    <dgm:cxn modelId="{5022260B-91F1-4533-B178-CA8812F61017}" type="presOf" srcId="{D7AE0E13-802A-453C-BC35-49486DB11497}" destId="{DAC8182A-D104-435D-9CBB-A2FD3A49C9FC}" srcOrd="0" destOrd="0" presId="urn:microsoft.com/office/officeart/2008/layout/VerticalCurvedList"/>
    <dgm:cxn modelId="{D0192A06-A757-4CEF-8918-682D99BC8FDC}" type="presOf" srcId="{AA2E7558-59AB-43FA-9D3E-E9F1C5DF6DB5}" destId="{476038AD-C686-44E7-B461-54089E725F30}" srcOrd="0" destOrd="0" presId="urn:microsoft.com/office/officeart/2008/layout/VerticalCurvedList"/>
    <dgm:cxn modelId="{49C3FD30-EF92-484E-A25D-C6B2AFBE7272}" type="presOf" srcId="{E65C93F5-C7DD-4641-AE96-4CCFBC872BD7}" destId="{3E465D3B-7FB1-45DA-99AE-9AC29BEED388}" srcOrd="0" destOrd="0" presId="urn:microsoft.com/office/officeart/2008/layout/VerticalCurvedList"/>
    <dgm:cxn modelId="{E0DBC15F-540A-4926-8F1C-629EAED56AAC}" srcId="{A0F805CA-73FB-46C3-9C3C-1DB61F7BC489}" destId="{E65C93F5-C7DD-4641-AE96-4CCFBC872BD7}" srcOrd="1" destOrd="0" parTransId="{BB161FAB-EA70-47B4-AFE7-56AF16F9223E}" sibTransId="{7CAAFDE3-BE93-495B-AD59-621ACFA80683}"/>
    <dgm:cxn modelId="{5B613311-D5A8-490D-8162-B1C89AC438FC}" type="presParOf" srcId="{BF3BE2C4-402C-4E5A-9A94-C5FD55E580BC}" destId="{838495AF-1676-4EB7-83E1-F1F2ADF29430}" srcOrd="0" destOrd="0" presId="urn:microsoft.com/office/officeart/2008/layout/VerticalCurvedList"/>
    <dgm:cxn modelId="{024A4EA6-94B7-4575-A13D-BA1C36CEDFCD}" type="presParOf" srcId="{838495AF-1676-4EB7-83E1-F1F2ADF29430}" destId="{53D1FADD-1F20-4E54-8E8B-6585122A27B9}" srcOrd="0" destOrd="0" presId="urn:microsoft.com/office/officeart/2008/layout/VerticalCurvedList"/>
    <dgm:cxn modelId="{315EBA58-4286-4EDD-B84E-DE14C44CE63E}" type="presParOf" srcId="{53D1FADD-1F20-4E54-8E8B-6585122A27B9}" destId="{39C6A71E-9411-4D5E-A9C5-5051533E7F15}" srcOrd="0" destOrd="0" presId="urn:microsoft.com/office/officeart/2008/layout/VerticalCurvedList"/>
    <dgm:cxn modelId="{924B4D29-7E4F-4092-8716-BAB2674AD8AF}" type="presParOf" srcId="{53D1FADD-1F20-4E54-8E8B-6585122A27B9}" destId="{C6B4DC6D-3E8E-4B2E-ABB8-219399CE49B1}" srcOrd="1" destOrd="0" presId="urn:microsoft.com/office/officeart/2008/layout/VerticalCurvedList"/>
    <dgm:cxn modelId="{4F8FEAAF-18B9-41A1-8BA7-5EF24856720C}" type="presParOf" srcId="{53D1FADD-1F20-4E54-8E8B-6585122A27B9}" destId="{8C7CD2BD-DE78-4445-91BB-65EB75B13D1B}" srcOrd="2" destOrd="0" presId="urn:microsoft.com/office/officeart/2008/layout/VerticalCurvedList"/>
    <dgm:cxn modelId="{4C94E110-6108-410C-8190-859B11959056}" type="presParOf" srcId="{53D1FADD-1F20-4E54-8E8B-6585122A27B9}" destId="{B6B53F10-7F5D-4A1E-A1CA-4AF1DE8878EC}" srcOrd="3" destOrd="0" presId="urn:microsoft.com/office/officeart/2008/layout/VerticalCurvedList"/>
    <dgm:cxn modelId="{C0D5CE39-2D53-41CB-AA11-8600B0024E86}" type="presParOf" srcId="{838495AF-1676-4EB7-83E1-F1F2ADF29430}" destId="{92DE49CB-5F0C-4E18-A5C1-C47B7CF723C3}" srcOrd="1" destOrd="0" presId="urn:microsoft.com/office/officeart/2008/layout/VerticalCurvedList"/>
    <dgm:cxn modelId="{3F1CA919-9297-4CAB-A4EE-387D503ACD33}" type="presParOf" srcId="{838495AF-1676-4EB7-83E1-F1F2ADF29430}" destId="{FDDD1051-99C5-47CE-82F6-2F72C72D36BB}" srcOrd="2" destOrd="0" presId="urn:microsoft.com/office/officeart/2008/layout/VerticalCurvedList"/>
    <dgm:cxn modelId="{58507DAD-08AE-46F8-9686-F5D84B3940C4}" type="presParOf" srcId="{FDDD1051-99C5-47CE-82F6-2F72C72D36BB}" destId="{B8C948D8-1FB4-480D-A5D1-0075E20FF4D2}" srcOrd="0" destOrd="0" presId="urn:microsoft.com/office/officeart/2008/layout/VerticalCurvedList"/>
    <dgm:cxn modelId="{18F23FB7-6721-47D9-9245-914E926F8E7E}" type="presParOf" srcId="{838495AF-1676-4EB7-83E1-F1F2ADF29430}" destId="{3E465D3B-7FB1-45DA-99AE-9AC29BEED388}" srcOrd="3" destOrd="0" presId="urn:microsoft.com/office/officeart/2008/layout/VerticalCurvedList"/>
    <dgm:cxn modelId="{E554A505-05B4-4F1C-A179-01E404609905}" type="presParOf" srcId="{838495AF-1676-4EB7-83E1-F1F2ADF29430}" destId="{92A5E916-97A0-4C07-BC9B-5612E9C143AD}" srcOrd="4" destOrd="0" presId="urn:microsoft.com/office/officeart/2008/layout/VerticalCurvedList"/>
    <dgm:cxn modelId="{046FD913-A5C4-4B55-ABCD-742E1D8FCFC2}" type="presParOf" srcId="{92A5E916-97A0-4C07-BC9B-5612E9C143AD}" destId="{040AA7E0-762B-41C3-9FDC-F8947EFBF94E}" srcOrd="0" destOrd="0" presId="urn:microsoft.com/office/officeart/2008/layout/VerticalCurvedList"/>
    <dgm:cxn modelId="{4921F255-7072-4C21-870B-6AE0928A50BB}" type="presParOf" srcId="{838495AF-1676-4EB7-83E1-F1F2ADF29430}" destId="{DAC8182A-D104-435D-9CBB-A2FD3A49C9FC}" srcOrd="5" destOrd="0" presId="urn:microsoft.com/office/officeart/2008/layout/VerticalCurvedList"/>
    <dgm:cxn modelId="{8723D244-C8A1-49E1-9F95-365D8586E8D5}" type="presParOf" srcId="{838495AF-1676-4EB7-83E1-F1F2ADF29430}" destId="{2784C1AA-F9E9-4406-AC4F-5ACABBEE2EBE}" srcOrd="6" destOrd="0" presId="urn:microsoft.com/office/officeart/2008/layout/VerticalCurvedList"/>
    <dgm:cxn modelId="{5C4A598B-E01C-4249-9298-88AEE9CF92BF}" type="presParOf" srcId="{2784C1AA-F9E9-4406-AC4F-5ACABBEE2EBE}" destId="{BBE90961-53EE-4374-922D-33D2206AE7F5}" srcOrd="0" destOrd="0" presId="urn:microsoft.com/office/officeart/2008/layout/VerticalCurvedList"/>
    <dgm:cxn modelId="{8FC9AD86-9EE2-49B4-B903-103EB7EF10DE}" type="presParOf" srcId="{838495AF-1676-4EB7-83E1-F1F2ADF29430}" destId="{476038AD-C686-44E7-B461-54089E725F30}" srcOrd="7" destOrd="0" presId="urn:microsoft.com/office/officeart/2008/layout/VerticalCurvedList"/>
    <dgm:cxn modelId="{86E797DF-F2EB-4FC3-97CF-11EA3964818F}" type="presParOf" srcId="{838495AF-1676-4EB7-83E1-F1F2ADF29430}" destId="{B4BD2473-48F9-484E-84D2-18FD50A8954E}" srcOrd="8" destOrd="0" presId="urn:microsoft.com/office/officeart/2008/layout/VerticalCurvedList"/>
    <dgm:cxn modelId="{C66D0F94-6BF1-4BBD-A997-5FC60DEC1BF1}" type="presParOf" srcId="{B4BD2473-48F9-484E-84D2-18FD50A8954E}" destId="{2594B861-F096-4946-80FA-B0945394AB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044B4-131F-4757-91CD-E4AC339E7787}"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s-EC"/>
        </a:p>
      </dgm:t>
    </dgm:pt>
    <dgm:pt modelId="{46C6F470-6EA2-4ADF-BD79-250E90B3BED3}">
      <dgm:prSet phldrT="[Texto]"/>
      <dgm:spPr/>
      <dgm:t>
        <a:bodyPr/>
        <a:lstStyle/>
        <a:p>
          <a:r>
            <a:rPr lang="es-EC" dirty="0" smtClean="0"/>
            <a:t>GENERAL</a:t>
          </a:r>
          <a:endParaRPr lang="es-EC" dirty="0"/>
        </a:p>
      </dgm:t>
    </dgm:pt>
    <dgm:pt modelId="{F0385D2C-4B9C-493C-AA10-C767753D4230}" type="parTrans" cxnId="{7037524D-57C4-4676-AE8B-DFBE750604C9}">
      <dgm:prSet/>
      <dgm:spPr/>
      <dgm:t>
        <a:bodyPr/>
        <a:lstStyle/>
        <a:p>
          <a:endParaRPr lang="es-EC"/>
        </a:p>
      </dgm:t>
    </dgm:pt>
    <dgm:pt modelId="{94B18BF3-6F45-4B0A-A529-161F1195DFB1}" type="sibTrans" cxnId="{7037524D-57C4-4676-AE8B-DFBE750604C9}">
      <dgm:prSet/>
      <dgm:spPr/>
      <dgm:t>
        <a:bodyPr/>
        <a:lstStyle/>
        <a:p>
          <a:endParaRPr lang="es-EC"/>
        </a:p>
      </dgm:t>
    </dgm:pt>
    <dgm:pt modelId="{C2C09407-D5E9-4644-BE20-FE3E4D56C875}">
      <dgm:prSet phldrT="[Texto]"/>
      <dgm:spPr/>
      <dgm:t>
        <a:bodyPr/>
        <a:lstStyle/>
        <a:p>
          <a:pPr algn="just"/>
          <a:r>
            <a:rPr lang="es-EC" dirty="0" smtClean="0"/>
            <a:t>Implementar una plataforma de acceso remoto Web para pruebas en tiempo real de aplicaciones interactivas de Televisión Digital ISDB-Tb.</a:t>
          </a:r>
          <a:endParaRPr lang="es-EC" dirty="0"/>
        </a:p>
      </dgm:t>
    </dgm:pt>
    <dgm:pt modelId="{DD558DC2-1219-44D9-9296-1FD07B71F23D}" type="parTrans" cxnId="{EA48F434-1A59-45A1-9DC4-CDF70E73E037}">
      <dgm:prSet/>
      <dgm:spPr/>
      <dgm:t>
        <a:bodyPr/>
        <a:lstStyle/>
        <a:p>
          <a:endParaRPr lang="es-EC"/>
        </a:p>
      </dgm:t>
    </dgm:pt>
    <dgm:pt modelId="{C5919F10-D65F-4EA4-8931-E65F24244808}" type="sibTrans" cxnId="{EA48F434-1A59-45A1-9DC4-CDF70E73E037}">
      <dgm:prSet/>
      <dgm:spPr/>
      <dgm:t>
        <a:bodyPr/>
        <a:lstStyle/>
        <a:p>
          <a:endParaRPr lang="es-EC"/>
        </a:p>
      </dgm:t>
    </dgm:pt>
    <dgm:pt modelId="{354FCB86-B408-47A3-8C32-CEF6608D1CA2}" type="pres">
      <dgm:prSet presAssocID="{081044B4-131F-4757-91CD-E4AC339E7787}" presName="Name0" presStyleCnt="0">
        <dgm:presLayoutVars>
          <dgm:chMax val="7"/>
          <dgm:chPref val="7"/>
          <dgm:dir/>
          <dgm:animOne val="branch"/>
          <dgm:animLvl val="lvl"/>
        </dgm:presLayoutVars>
      </dgm:prSet>
      <dgm:spPr/>
      <dgm:t>
        <a:bodyPr/>
        <a:lstStyle/>
        <a:p>
          <a:endParaRPr lang="es-EC"/>
        </a:p>
      </dgm:t>
    </dgm:pt>
    <dgm:pt modelId="{14FB7BD6-2A4F-4BA2-854B-60A26826D0CC}" type="pres">
      <dgm:prSet presAssocID="{46C6F470-6EA2-4ADF-BD79-250E90B3BED3}" presName="composite" presStyleCnt="0"/>
      <dgm:spPr/>
    </dgm:pt>
    <dgm:pt modelId="{B008A026-4A73-43CE-84A9-8176978543BC}" type="pres">
      <dgm:prSet presAssocID="{46C6F470-6EA2-4ADF-BD79-250E90B3BED3}" presName="BackAccent" presStyleLbl="bgShp" presStyleIdx="0" presStyleCnt="1" custLinFactX="-200000" custLinFactNeighborX="-224904" custLinFactNeighborY="13944"/>
      <dgm:spPr/>
    </dgm:pt>
    <dgm:pt modelId="{7B1001EC-24BA-4613-9E28-C5DFB1112FE5}" type="pres">
      <dgm:prSet presAssocID="{46C6F470-6EA2-4ADF-BD79-250E90B3BED3}" presName="Accent" presStyleLbl="alignNode1" presStyleIdx="0" presStyleCnt="1" custLinFactX="-231713" custLinFactNeighborX="-300000" custLinFactNeighborY="17435"/>
      <dgm:spPr/>
      <dgm:t>
        <a:bodyPr/>
        <a:lstStyle/>
        <a:p>
          <a:endParaRPr lang="es-EC"/>
        </a:p>
      </dgm:t>
    </dgm:pt>
    <dgm:pt modelId="{8856C010-D0AA-4743-9317-D5149AF35AF6}" type="pres">
      <dgm:prSet presAssocID="{46C6F470-6EA2-4ADF-BD79-250E90B3BED3}" presName="Child" presStyleLbl="revTx" presStyleIdx="0" presStyleCnt="2" custScaleX="483799" custScaleY="86296" custLinFactNeighborX="6955" custLinFactNeighborY="5916">
        <dgm:presLayoutVars>
          <dgm:chMax val="0"/>
          <dgm:chPref val="0"/>
          <dgm:bulletEnabled val="1"/>
        </dgm:presLayoutVars>
      </dgm:prSet>
      <dgm:spPr/>
      <dgm:t>
        <a:bodyPr/>
        <a:lstStyle/>
        <a:p>
          <a:endParaRPr lang="es-EC"/>
        </a:p>
      </dgm:t>
    </dgm:pt>
    <dgm:pt modelId="{033EB456-1D63-4568-8D1C-2E732CED6C72}" type="pres">
      <dgm:prSet presAssocID="{46C6F470-6EA2-4ADF-BD79-250E90B3BED3}" presName="Parent" presStyleLbl="revTx" presStyleIdx="1" presStyleCnt="2" custScaleX="147205" custLinFactX="-25508" custLinFactNeighborX="-100000" custLinFactNeighborY="13944">
        <dgm:presLayoutVars>
          <dgm:chMax val="1"/>
          <dgm:chPref val="1"/>
          <dgm:bulletEnabled val="1"/>
        </dgm:presLayoutVars>
      </dgm:prSet>
      <dgm:spPr/>
      <dgm:t>
        <a:bodyPr/>
        <a:lstStyle/>
        <a:p>
          <a:endParaRPr lang="es-EC"/>
        </a:p>
      </dgm:t>
    </dgm:pt>
  </dgm:ptLst>
  <dgm:cxnLst>
    <dgm:cxn modelId="{079A3DBE-C6DD-4D7F-BA98-6DB3FD45A607}" type="presOf" srcId="{46C6F470-6EA2-4ADF-BD79-250E90B3BED3}" destId="{033EB456-1D63-4568-8D1C-2E732CED6C72}" srcOrd="0" destOrd="0" presId="urn:microsoft.com/office/officeart/2008/layout/IncreasingCircleProcess"/>
    <dgm:cxn modelId="{FF2A3073-5529-42FC-84CD-A3831B496130}" type="presOf" srcId="{C2C09407-D5E9-4644-BE20-FE3E4D56C875}" destId="{8856C010-D0AA-4743-9317-D5149AF35AF6}" srcOrd="0" destOrd="0" presId="urn:microsoft.com/office/officeart/2008/layout/IncreasingCircleProcess"/>
    <dgm:cxn modelId="{7037524D-57C4-4676-AE8B-DFBE750604C9}" srcId="{081044B4-131F-4757-91CD-E4AC339E7787}" destId="{46C6F470-6EA2-4ADF-BD79-250E90B3BED3}" srcOrd="0" destOrd="0" parTransId="{F0385D2C-4B9C-493C-AA10-C767753D4230}" sibTransId="{94B18BF3-6F45-4B0A-A529-161F1195DFB1}"/>
    <dgm:cxn modelId="{F17ED0A5-010E-4982-BF93-50A2D63A5471}" type="presOf" srcId="{081044B4-131F-4757-91CD-E4AC339E7787}" destId="{354FCB86-B408-47A3-8C32-CEF6608D1CA2}" srcOrd="0" destOrd="0" presId="urn:microsoft.com/office/officeart/2008/layout/IncreasingCircleProcess"/>
    <dgm:cxn modelId="{EA48F434-1A59-45A1-9DC4-CDF70E73E037}" srcId="{46C6F470-6EA2-4ADF-BD79-250E90B3BED3}" destId="{C2C09407-D5E9-4644-BE20-FE3E4D56C875}" srcOrd="0" destOrd="0" parTransId="{DD558DC2-1219-44D9-9296-1FD07B71F23D}" sibTransId="{C5919F10-D65F-4EA4-8931-E65F24244808}"/>
    <dgm:cxn modelId="{45E2E482-25FA-4D11-B281-6460A3B60648}" type="presParOf" srcId="{354FCB86-B408-47A3-8C32-CEF6608D1CA2}" destId="{14FB7BD6-2A4F-4BA2-854B-60A26826D0CC}" srcOrd="0" destOrd="0" presId="urn:microsoft.com/office/officeart/2008/layout/IncreasingCircleProcess"/>
    <dgm:cxn modelId="{BF14B182-6A3F-417B-BDA5-6D00C437F03A}" type="presParOf" srcId="{14FB7BD6-2A4F-4BA2-854B-60A26826D0CC}" destId="{B008A026-4A73-43CE-84A9-8176978543BC}" srcOrd="0" destOrd="0" presId="urn:microsoft.com/office/officeart/2008/layout/IncreasingCircleProcess"/>
    <dgm:cxn modelId="{500EECE6-3544-46FA-B15D-1137B8940EA5}" type="presParOf" srcId="{14FB7BD6-2A4F-4BA2-854B-60A26826D0CC}" destId="{7B1001EC-24BA-4613-9E28-C5DFB1112FE5}" srcOrd="1" destOrd="0" presId="urn:microsoft.com/office/officeart/2008/layout/IncreasingCircleProcess"/>
    <dgm:cxn modelId="{90859B15-7D75-48E6-85D6-AEAA5425EC62}" type="presParOf" srcId="{14FB7BD6-2A4F-4BA2-854B-60A26826D0CC}" destId="{8856C010-D0AA-4743-9317-D5149AF35AF6}" srcOrd="2" destOrd="0" presId="urn:microsoft.com/office/officeart/2008/layout/IncreasingCircleProcess"/>
    <dgm:cxn modelId="{07887118-E053-4216-B89C-3CA425C64593}" type="presParOf" srcId="{14FB7BD6-2A4F-4BA2-854B-60A26826D0CC}" destId="{033EB456-1D63-4568-8D1C-2E732CED6C72}"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A22A1-D774-42C8-94F5-7236B0E3F6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3A07E9EC-2739-40CF-B84D-39986A3A785F}">
      <dgm:prSet phldrT="[Texto]"/>
      <dgm:spPr/>
      <dgm:t>
        <a:bodyPr/>
        <a:lstStyle/>
        <a:p>
          <a:r>
            <a:rPr lang="es-EC" dirty="0" smtClean="0"/>
            <a:t>ESPECÍFICOS</a:t>
          </a:r>
          <a:endParaRPr lang="es-EC" dirty="0"/>
        </a:p>
      </dgm:t>
    </dgm:pt>
    <dgm:pt modelId="{4A0C074B-8F7D-4B4A-92C2-54C4BD53A43D}" type="parTrans" cxnId="{1DA4C5D6-AEC6-44E9-92CB-098158B25E4A}">
      <dgm:prSet/>
      <dgm:spPr/>
      <dgm:t>
        <a:bodyPr/>
        <a:lstStyle/>
        <a:p>
          <a:endParaRPr lang="es-EC"/>
        </a:p>
      </dgm:t>
    </dgm:pt>
    <dgm:pt modelId="{1C38CA0F-9C79-4D74-99F1-F99BDC784B91}" type="sibTrans" cxnId="{1DA4C5D6-AEC6-44E9-92CB-098158B25E4A}">
      <dgm:prSet/>
      <dgm:spPr/>
      <dgm:t>
        <a:bodyPr/>
        <a:lstStyle/>
        <a:p>
          <a:endParaRPr lang="es-EC"/>
        </a:p>
      </dgm:t>
    </dgm:pt>
    <dgm:pt modelId="{4AA0E010-D6D9-4A3C-BE81-9295FF1FA270}">
      <dgm:prSet phldrT="[Texto]" custT="1"/>
      <dgm:spPr/>
      <dgm:t>
        <a:bodyPr/>
        <a:lstStyle/>
        <a:p>
          <a:r>
            <a:rPr lang="es-EC" sz="1800" dirty="0" smtClean="0"/>
            <a:t>Realizar un detallado estudio del estado del arte sobre servicios web y servidores de almacenamiento en red (NAS).</a:t>
          </a:r>
          <a:endParaRPr lang="es-EC" sz="1800" dirty="0"/>
        </a:p>
      </dgm:t>
    </dgm:pt>
    <dgm:pt modelId="{A6C3B093-A3E4-43ED-B17E-AD280C895FCD}" type="parTrans" cxnId="{19F8309A-4559-48E4-AE41-AE6940490F41}">
      <dgm:prSet/>
      <dgm:spPr/>
      <dgm:t>
        <a:bodyPr/>
        <a:lstStyle/>
        <a:p>
          <a:endParaRPr lang="es-EC"/>
        </a:p>
      </dgm:t>
    </dgm:pt>
    <dgm:pt modelId="{948F06AB-A94A-42A1-9A27-A864BCD079D1}" type="sibTrans" cxnId="{19F8309A-4559-48E4-AE41-AE6940490F41}">
      <dgm:prSet/>
      <dgm:spPr/>
      <dgm:t>
        <a:bodyPr/>
        <a:lstStyle/>
        <a:p>
          <a:endParaRPr lang="es-EC"/>
        </a:p>
      </dgm:t>
    </dgm:pt>
    <dgm:pt modelId="{B56647CB-06C0-4EAA-BBFD-81227F054D93}">
      <dgm:prSet phldrT="[Texto]" custT="1"/>
      <dgm:spPr/>
      <dgm:t>
        <a:bodyPr/>
        <a:lstStyle/>
        <a:p>
          <a:r>
            <a:rPr lang="es-EC" sz="1800" dirty="0" smtClean="0"/>
            <a:t>Analizar la razón por la que se escogió el gestor de contenidos Drupal para el diseño de un sitio web, y por qué se utilizará el  servidor de almacenamiento en red (NAS).</a:t>
          </a:r>
          <a:endParaRPr lang="es-EC" sz="1800" dirty="0"/>
        </a:p>
      </dgm:t>
    </dgm:pt>
    <dgm:pt modelId="{C31AB6C1-1811-4D8D-8231-E319844F05CE}" type="parTrans" cxnId="{D3449687-7F6E-4E31-9983-E9303915C1EF}">
      <dgm:prSet/>
      <dgm:spPr/>
      <dgm:t>
        <a:bodyPr/>
        <a:lstStyle/>
        <a:p>
          <a:endParaRPr lang="es-EC"/>
        </a:p>
      </dgm:t>
    </dgm:pt>
    <dgm:pt modelId="{59F4D2EE-1CDC-4964-A258-2020E4FDAE5C}" type="sibTrans" cxnId="{D3449687-7F6E-4E31-9983-E9303915C1EF}">
      <dgm:prSet/>
      <dgm:spPr/>
      <dgm:t>
        <a:bodyPr/>
        <a:lstStyle/>
        <a:p>
          <a:endParaRPr lang="es-EC"/>
        </a:p>
      </dgm:t>
    </dgm:pt>
    <dgm:pt modelId="{19B30EDA-6257-44D9-B513-6D50115121C8}">
      <dgm:prSet phldrT="[Texto]" custT="1"/>
      <dgm:spPr/>
      <dgm:t>
        <a:bodyPr/>
        <a:lstStyle/>
        <a:p>
          <a:r>
            <a:rPr lang="es-EC" sz="1800" dirty="0" smtClean="0"/>
            <a:t>Diseñar un sitio web que permita subir archivos comprimidos que contengan una aplicación de GINGA NCL y visualizar la interacción de aplicaciones.</a:t>
          </a:r>
          <a:endParaRPr lang="es-EC" sz="1800" dirty="0"/>
        </a:p>
      </dgm:t>
    </dgm:pt>
    <dgm:pt modelId="{BE356AF5-E4A4-4A8F-A9FD-6329E090F9C8}" type="parTrans" cxnId="{0810A9E4-CF95-455F-9975-3DD049164A07}">
      <dgm:prSet/>
      <dgm:spPr/>
      <dgm:t>
        <a:bodyPr/>
        <a:lstStyle/>
        <a:p>
          <a:endParaRPr lang="es-EC"/>
        </a:p>
      </dgm:t>
    </dgm:pt>
    <dgm:pt modelId="{586F6B0A-649D-469A-8FB2-1C514B63F701}" type="sibTrans" cxnId="{0810A9E4-CF95-455F-9975-3DD049164A07}">
      <dgm:prSet/>
      <dgm:spPr/>
      <dgm:t>
        <a:bodyPr/>
        <a:lstStyle/>
        <a:p>
          <a:endParaRPr lang="es-EC"/>
        </a:p>
      </dgm:t>
    </dgm:pt>
    <dgm:pt modelId="{C1C16E2D-9704-462C-949C-152B111FD37F}">
      <dgm:prSet phldrT="[Texto]" custT="1"/>
      <dgm:spPr/>
      <dgm:t>
        <a:bodyPr/>
        <a:lstStyle/>
        <a:p>
          <a:r>
            <a:rPr lang="es-EC" sz="1800" dirty="0" smtClean="0"/>
            <a:t>Realizar el repositorio de archivos en un servidor de almacenamiento NAS mediante el Sistema de Archivos de Internet Común (CIFS), y acceder a éstos remotamente.</a:t>
          </a:r>
          <a:endParaRPr lang="es-EC" sz="1800" dirty="0"/>
        </a:p>
      </dgm:t>
    </dgm:pt>
    <dgm:pt modelId="{DBEDAE98-733F-4A18-9B28-16ADB94005CF}" type="parTrans" cxnId="{FA353459-8A40-443A-907C-DD10B1DD4DBD}">
      <dgm:prSet/>
      <dgm:spPr/>
      <dgm:t>
        <a:bodyPr/>
        <a:lstStyle/>
        <a:p>
          <a:endParaRPr lang="es-EC"/>
        </a:p>
      </dgm:t>
    </dgm:pt>
    <dgm:pt modelId="{B9B31733-BACA-49BF-8D52-A94E2B6B7966}" type="sibTrans" cxnId="{FA353459-8A40-443A-907C-DD10B1DD4DBD}">
      <dgm:prSet/>
      <dgm:spPr/>
      <dgm:t>
        <a:bodyPr/>
        <a:lstStyle/>
        <a:p>
          <a:endParaRPr lang="es-EC"/>
        </a:p>
      </dgm:t>
    </dgm:pt>
    <dgm:pt modelId="{D4C18BF3-BD77-448D-8A1C-47F5E2E46DC5}">
      <dgm:prSet phldrT="[Texto]" custT="1"/>
      <dgm:spPr/>
      <dgm:t>
        <a:bodyPr/>
        <a:lstStyle/>
        <a:p>
          <a:r>
            <a:rPr lang="es-EC" sz="1800" dirty="0" smtClean="0"/>
            <a:t>Evaluar la funcionalidad del servicio web y la accesibilidad de los archivos almacenados en el servidor NAS.</a:t>
          </a:r>
          <a:endParaRPr lang="es-EC" sz="1800" dirty="0"/>
        </a:p>
      </dgm:t>
    </dgm:pt>
    <dgm:pt modelId="{992029B5-5370-42D1-BE7B-CD41C6F7B250}" type="parTrans" cxnId="{A2CFD327-5CF2-4099-9D0D-28BF4BE73236}">
      <dgm:prSet/>
      <dgm:spPr/>
      <dgm:t>
        <a:bodyPr/>
        <a:lstStyle/>
        <a:p>
          <a:endParaRPr lang="es-EC"/>
        </a:p>
      </dgm:t>
    </dgm:pt>
    <dgm:pt modelId="{BFA7B1DA-711C-4D40-8C70-B0739C778817}" type="sibTrans" cxnId="{A2CFD327-5CF2-4099-9D0D-28BF4BE73236}">
      <dgm:prSet/>
      <dgm:spPr/>
      <dgm:t>
        <a:bodyPr/>
        <a:lstStyle/>
        <a:p>
          <a:endParaRPr lang="es-EC"/>
        </a:p>
      </dgm:t>
    </dgm:pt>
    <dgm:pt modelId="{6C8D5A94-A3CF-45CD-B73C-5640856731C0}" type="pres">
      <dgm:prSet presAssocID="{8A2A22A1-D774-42C8-94F5-7236B0E3F6DD}" presName="vert0" presStyleCnt="0">
        <dgm:presLayoutVars>
          <dgm:dir/>
          <dgm:animOne val="branch"/>
          <dgm:animLvl val="lvl"/>
        </dgm:presLayoutVars>
      </dgm:prSet>
      <dgm:spPr/>
      <dgm:t>
        <a:bodyPr/>
        <a:lstStyle/>
        <a:p>
          <a:endParaRPr lang="es-EC"/>
        </a:p>
      </dgm:t>
    </dgm:pt>
    <dgm:pt modelId="{680F7987-16ED-4CAB-97C9-787591A955B0}" type="pres">
      <dgm:prSet presAssocID="{3A07E9EC-2739-40CF-B84D-39986A3A785F}" presName="thickLine" presStyleLbl="alignNode1" presStyleIdx="0" presStyleCnt="1"/>
      <dgm:spPr/>
      <dgm:t>
        <a:bodyPr/>
        <a:lstStyle/>
        <a:p>
          <a:endParaRPr lang="es-EC"/>
        </a:p>
      </dgm:t>
    </dgm:pt>
    <dgm:pt modelId="{928AEB9F-C3EC-4258-81BA-0881263C2AB0}" type="pres">
      <dgm:prSet presAssocID="{3A07E9EC-2739-40CF-B84D-39986A3A785F}" presName="horz1" presStyleCnt="0"/>
      <dgm:spPr/>
      <dgm:t>
        <a:bodyPr/>
        <a:lstStyle/>
        <a:p>
          <a:endParaRPr lang="es-EC"/>
        </a:p>
      </dgm:t>
    </dgm:pt>
    <dgm:pt modelId="{36C0D2EB-9E5D-42D4-99C8-C08A70EF705D}" type="pres">
      <dgm:prSet presAssocID="{3A07E9EC-2739-40CF-B84D-39986A3A785F}" presName="tx1" presStyleLbl="revTx" presStyleIdx="0" presStyleCnt="6"/>
      <dgm:spPr/>
      <dgm:t>
        <a:bodyPr/>
        <a:lstStyle/>
        <a:p>
          <a:endParaRPr lang="es-EC"/>
        </a:p>
      </dgm:t>
    </dgm:pt>
    <dgm:pt modelId="{FCA9C0C0-7048-4676-B59D-B60B379ADA1C}" type="pres">
      <dgm:prSet presAssocID="{3A07E9EC-2739-40CF-B84D-39986A3A785F}" presName="vert1" presStyleCnt="0"/>
      <dgm:spPr/>
      <dgm:t>
        <a:bodyPr/>
        <a:lstStyle/>
        <a:p>
          <a:endParaRPr lang="es-EC"/>
        </a:p>
      </dgm:t>
    </dgm:pt>
    <dgm:pt modelId="{E3065DED-3432-4F61-A1B2-C218511B3B9C}" type="pres">
      <dgm:prSet presAssocID="{4AA0E010-D6D9-4A3C-BE81-9295FF1FA270}" presName="vertSpace2a" presStyleCnt="0"/>
      <dgm:spPr/>
      <dgm:t>
        <a:bodyPr/>
        <a:lstStyle/>
        <a:p>
          <a:endParaRPr lang="es-EC"/>
        </a:p>
      </dgm:t>
    </dgm:pt>
    <dgm:pt modelId="{7F95D8EF-2B3D-4F04-A292-6E2A6EFD1FCE}" type="pres">
      <dgm:prSet presAssocID="{4AA0E010-D6D9-4A3C-BE81-9295FF1FA270}" presName="horz2" presStyleCnt="0"/>
      <dgm:spPr/>
      <dgm:t>
        <a:bodyPr/>
        <a:lstStyle/>
        <a:p>
          <a:endParaRPr lang="es-EC"/>
        </a:p>
      </dgm:t>
    </dgm:pt>
    <dgm:pt modelId="{763A1DAB-1EC7-4625-911D-ADF485207C59}" type="pres">
      <dgm:prSet presAssocID="{4AA0E010-D6D9-4A3C-BE81-9295FF1FA270}" presName="horzSpace2" presStyleCnt="0"/>
      <dgm:spPr/>
      <dgm:t>
        <a:bodyPr/>
        <a:lstStyle/>
        <a:p>
          <a:endParaRPr lang="es-EC"/>
        </a:p>
      </dgm:t>
    </dgm:pt>
    <dgm:pt modelId="{CA28D590-E41C-4A0F-9B77-C066C5EB271B}" type="pres">
      <dgm:prSet presAssocID="{4AA0E010-D6D9-4A3C-BE81-9295FF1FA270}" presName="tx2" presStyleLbl="revTx" presStyleIdx="1" presStyleCnt="6" custScaleY="69045"/>
      <dgm:spPr/>
      <dgm:t>
        <a:bodyPr/>
        <a:lstStyle/>
        <a:p>
          <a:endParaRPr lang="es-EC"/>
        </a:p>
      </dgm:t>
    </dgm:pt>
    <dgm:pt modelId="{98860FF2-4C63-48F8-9B4D-EEB2B5A846E6}" type="pres">
      <dgm:prSet presAssocID="{4AA0E010-D6D9-4A3C-BE81-9295FF1FA270}" presName="vert2" presStyleCnt="0"/>
      <dgm:spPr/>
      <dgm:t>
        <a:bodyPr/>
        <a:lstStyle/>
        <a:p>
          <a:endParaRPr lang="es-EC"/>
        </a:p>
      </dgm:t>
    </dgm:pt>
    <dgm:pt modelId="{9F469D8E-E3F1-4410-8D35-7320BE7943F5}" type="pres">
      <dgm:prSet presAssocID="{4AA0E010-D6D9-4A3C-BE81-9295FF1FA270}" presName="thinLine2b" presStyleLbl="callout" presStyleIdx="0" presStyleCnt="5"/>
      <dgm:spPr/>
      <dgm:t>
        <a:bodyPr/>
        <a:lstStyle/>
        <a:p>
          <a:endParaRPr lang="es-EC"/>
        </a:p>
      </dgm:t>
    </dgm:pt>
    <dgm:pt modelId="{928C97E3-EB6C-4BB3-9BFB-756107ECB514}" type="pres">
      <dgm:prSet presAssocID="{4AA0E010-D6D9-4A3C-BE81-9295FF1FA270}" presName="vertSpace2b" presStyleCnt="0"/>
      <dgm:spPr/>
      <dgm:t>
        <a:bodyPr/>
        <a:lstStyle/>
        <a:p>
          <a:endParaRPr lang="es-EC"/>
        </a:p>
      </dgm:t>
    </dgm:pt>
    <dgm:pt modelId="{44516B50-0D02-404E-B946-89ABF95770CF}" type="pres">
      <dgm:prSet presAssocID="{B56647CB-06C0-4EAA-BBFD-81227F054D93}" presName="horz2" presStyleCnt="0"/>
      <dgm:spPr/>
      <dgm:t>
        <a:bodyPr/>
        <a:lstStyle/>
        <a:p>
          <a:endParaRPr lang="es-EC"/>
        </a:p>
      </dgm:t>
    </dgm:pt>
    <dgm:pt modelId="{835E5052-B11A-49F8-90C3-776F16DEB4C8}" type="pres">
      <dgm:prSet presAssocID="{B56647CB-06C0-4EAA-BBFD-81227F054D93}" presName="horzSpace2" presStyleCnt="0"/>
      <dgm:spPr/>
      <dgm:t>
        <a:bodyPr/>
        <a:lstStyle/>
        <a:p>
          <a:endParaRPr lang="es-EC"/>
        </a:p>
      </dgm:t>
    </dgm:pt>
    <dgm:pt modelId="{7F627931-D069-4DCF-BF19-6F97A72C3B45}" type="pres">
      <dgm:prSet presAssocID="{B56647CB-06C0-4EAA-BBFD-81227F054D93}" presName="tx2" presStyleLbl="revTx" presStyleIdx="2" presStyleCnt="6" custScaleY="96834"/>
      <dgm:spPr/>
      <dgm:t>
        <a:bodyPr/>
        <a:lstStyle/>
        <a:p>
          <a:endParaRPr lang="es-EC"/>
        </a:p>
      </dgm:t>
    </dgm:pt>
    <dgm:pt modelId="{372EF7D8-9A77-4525-BAEA-23E106EED6CF}" type="pres">
      <dgm:prSet presAssocID="{B56647CB-06C0-4EAA-BBFD-81227F054D93}" presName="vert2" presStyleCnt="0"/>
      <dgm:spPr/>
      <dgm:t>
        <a:bodyPr/>
        <a:lstStyle/>
        <a:p>
          <a:endParaRPr lang="es-EC"/>
        </a:p>
      </dgm:t>
    </dgm:pt>
    <dgm:pt modelId="{388AF77A-C917-486D-8911-6D31E3DDE2BC}" type="pres">
      <dgm:prSet presAssocID="{B56647CB-06C0-4EAA-BBFD-81227F054D93}" presName="thinLine2b" presStyleLbl="callout" presStyleIdx="1" presStyleCnt="5"/>
      <dgm:spPr/>
      <dgm:t>
        <a:bodyPr/>
        <a:lstStyle/>
        <a:p>
          <a:endParaRPr lang="es-EC"/>
        </a:p>
      </dgm:t>
    </dgm:pt>
    <dgm:pt modelId="{A8F07D79-FFD8-4D24-BD9C-8F23C2CE9CB7}" type="pres">
      <dgm:prSet presAssocID="{B56647CB-06C0-4EAA-BBFD-81227F054D93}" presName="vertSpace2b" presStyleCnt="0"/>
      <dgm:spPr/>
      <dgm:t>
        <a:bodyPr/>
        <a:lstStyle/>
        <a:p>
          <a:endParaRPr lang="es-EC"/>
        </a:p>
      </dgm:t>
    </dgm:pt>
    <dgm:pt modelId="{809D3E42-A172-4F37-9A10-1EBC21A7EDEE}" type="pres">
      <dgm:prSet presAssocID="{19B30EDA-6257-44D9-B513-6D50115121C8}" presName="horz2" presStyleCnt="0"/>
      <dgm:spPr/>
      <dgm:t>
        <a:bodyPr/>
        <a:lstStyle/>
        <a:p>
          <a:endParaRPr lang="es-EC"/>
        </a:p>
      </dgm:t>
    </dgm:pt>
    <dgm:pt modelId="{B7B52F08-35DC-4D12-9CDA-C1971E0C9AFA}" type="pres">
      <dgm:prSet presAssocID="{19B30EDA-6257-44D9-B513-6D50115121C8}" presName="horzSpace2" presStyleCnt="0"/>
      <dgm:spPr/>
      <dgm:t>
        <a:bodyPr/>
        <a:lstStyle/>
        <a:p>
          <a:endParaRPr lang="es-EC"/>
        </a:p>
      </dgm:t>
    </dgm:pt>
    <dgm:pt modelId="{54C8B9D8-7DFF-43B8-A952-42357B48F442}" type="pres">
      <dgm:prSet presAssocID="{19B30EDA-6257-44D9-B513-6D50115121C8}" presName="tx2" presStyleLbl="revTx" presStyleIdx="3" presStyleCnt="6" custScaleY="69557"/>
      <dgm:spPr/>
      <dgm:t>
        <a:bodyPr/>
        <a:lstStyle/>
        <a:p>
          <a:endParaRPr lang="es-EC"/>
        </a:p>
      </dgm:t>
    </dgm:pt>
    <dgm:pt modelId="{72351421-0DBF-4222-BA1A-25C04D98C19F}" type="pres">
      <dgm:prSet presAssocID="{19B30EDA-6257-44D9-B513-6D50115121C8}" presName="vert2" presStyleCnt="0"/>
      <dgm:spPr/>
      <dgm:t>
        <a:bodyPr/>
        <a:lstStyle/>
        <a:p>
          <a:endParaRPr lang="es-EC"/>
        </a:p>
      </dgm:t>
    </dgm:pt>
    <dgm:pt modelId="{86E4AD40-F26D-413A-86E2-75B160A76011}" type="pres">
      <dgm:prSet presAssocID="{19B30EDA-6257-44D9-B513-6D50115121C8}" presName="thinLine2b" presStyleLbl="callout" presStyleIdx="2" presStyleCnt="5"/>
      <dgm:spPr/>
      <dgm:t>
        <a:bodyPr/>
        <a:lstStyle/>
        <a:p>
          <a:endParaRPr lang="es-EC"/>
        </a:p>
      </dgm:t>
    </dgm:pt>
    <dgm:pt modelId="{490E2770-E5BC-4458-BB55-86C184B0BD3C}" type="pres">
      <dgm:prSet presAssocID="{19B30EDA-6257-44D9-B513-6D50115121C8}" presName="vertSpace2b" presStyleCnt="0"/>
      <dgm:spPr/>
      <dgm:t>
        <a:bodyPr/>
        <a:lstStyle/>
        <a:p>
          <a:endParaRPr lang="es-EC"/>
        </a:p>
      </dgm:t>
    </dgm:pt>
    <dgm:pt modelId="{7C827443-D896-41EE-964C-E70189AF9C4B}" type="pres">
      <dgm:prSet presAssocID="{C1C16E2D-9704-462C-949C-152B111FD37F}" presName="horz2" presStyleCnt="0"/>
      <dgm:spPr/>
      <dgm:t>
        <a:bodyPr/>
        <a:lstStyle/>
        <a:p>
          <a:endParaRPr lang="es-EC"/>
        </a:p>
      </dgm:t>
    </dgm:pt>
    <dgm:pt modelId="{FB83BA7A-5DC4-4B4A-88BD-9220A555C941}" type="pres">
      <dgm:prSet presAssocID="{C1C16E2D-9704-462C-949C-152B111FD37F}" presName="horzSpace2" presStyleCnt="0"/>
      <dgm:spPr/>
      <dgm:t>
        <a:bodyPr/>
        <a:lstStyle/>
        <a:p>
          <a:endParaRPr lang="es-EC"/>
        </a:p>
      </dgm:t>
    </dgm:pt>
    <dgm:pt modelId="{59DA24DE-9D4A-425F-9E0B-A661F176C80D}" type="pres">
      <dgm:prSet presAssocID="{C1C16E2D-9704-462C-949C-152B111FD37F}" presName="tx2" presStyleLbl="revTx" presStyleIdx="4" presStyleCnt="6" custScaleY="99116"/>
      <dgm:spPr/>
      <dgm:t>
        <a:bodyPr/>
        <a:lstStyle/>
        <a:p>
          <a:endParaRPr lang="es-EC"/>
        </a:p>
      </dgm:t>
    </dgm:pt>
    <dgm:pt modelId="{6E81F3D0-D294-462D-A654-976ED450C639}" type="pres">
      <dgm:prSet presAssocID="{C1C16E2D-9704-462C-949C-152B111FD37F}" presName="vert2" presStyleCnt="0"/>
      <dgm:spPr/>
      <dgm:t>
        <a:bodyPr/>
        <a:lstStyle/>
        <a:p>
          <a:endParaRPr lang="es-EC"/>
        </a:p>
      </dgm:t>
    </dgm:pt>
    <dgm:pt modelId="{7949D446-3DA7-4638-98FC-327DA2BF82D3}" type="pres">
      <dgm:prSet presAssocID="{C1C16E2D-9704-462C-949C-152B111FD37F}" presName="thinLine2b" presStyleLbl="callout" presStyleIdx="3" presStyleCnt="5"/>
      <dgm:spPr/>
      <dgm:t>
        <a:bodyPr/>
        <a:lstStyle/>
        <a:p>
          <a:endParaRPr lang="es-EC"/>
        </a:p>
      </dgm:t>
    </dgm:pt>
    <dgm:pt modelId="{77A408F1-3F8D-4415-AE27-237196465581}" type="pres">
      <dgm:prSet presAssocID="{C1C16E2D-9704-462C-949C-152B111FD37F}" presName="vertSpace2b" presStyleCnt="0"/>
      <dgm:spPr/>
      <dgm:t>
        <a:bodyPr/>
        <a:lstStyle/>
        <a:p>
          <a:endParaRPr lang="es-EC"/>
        </a:p>
      </dgm:t>
    </dgm:pt>
    <dgm:pt modelId="{A16584B8-7904-492C-B652-0123314A0579}" type="pres">
      <dgm:prSet presAssocID="{D4C18BF3-BD77-448D-8A1C-47F5E2E46DC5}" presName="horz2" presStyleCnt="0"/>
      <dgm:spPr/>
      <dgm:t>
        <a:bodyPr/>
        <a:lstStyle/>
        <a:p>
          <a:endParaRPr lang="es-EC"/>
        </a:p>
      </dgm:t>
    </dgm:pt>
    <dgm:pt modelId="{4B4FE46F-ACFB-4004-977F-EB768D5CA882}" type="pres">
      <dgm:prSet presAssocID="{D4C18BF3-BD77-448D-8A1C-47F5E2E46DC5}" presName="horzSpace2" presStyleCnt="0"/>
      <dgm:spPr/>
      <dgm:t>
        <a:bodyPr/>
        <a:lstStyle/>
        <a:p>
          <a:endParaRPr lang="es-EC"/>
        </a:p>
      </dgm:t>
    </dgm:pt>
    <dgm:pt modelId="{D6E3F752-C07A-4DCB-B34F-74C85C5D43DB}" type="pres">
      <dgm:prSet presAssocID="{D4C18BF3-BD77-448D-8A1C-47F5E2E46DC5}" presName="tx2" presStyleLbl="revTx" presStyleIdx="5" presStyleCnt="6" custScaleY="77251"/>
      <dgm:spPr/>
      <dgm:t>
        <a:bodyPr/>
        <a:lstStyle/>
        <a:p>
          <a:endParaRPr lang="es-EC"/>
        </a:p>
      </dgm:t>
    </dgm:pt>
    <dgm:pt modelId="{0BACE86B-CA04-44CF-9175-D27F9519385C}" type="pres">
      <dgm:prSet presAssocID="{D4C18BF3-BD77-448D-8A1C-47F5E2E46DC5}" presName="vert2" presStyleCnt="0"/>
      <dgm:spPr/>
      <dgm:t>
        <a:bodyPr/>
        <a:lstStyle/>
        <a:p>
          <a:endParaRPr lang="es-EC"/>
        </a:p>
      </dgm:t>
    </dgm:pt>
    <dgm:pt modelId="{B55B6E49-0FB7-4C98-B250-F1EAB2C276D3}" type="pres">
      <dgm:prSet presAssocID="{D4C18BF3-BD77-448D-8A1C-47F5E2E46DC5}" presName="thinLine2b" presStyleLbl="callout" presStyleIdx="4" presStyleCnt="5"/>
      <dgm:spPr/>
      <dgm:t>
        <a:bodyPr/>
        <a:lstStyle/>
        <a:p>
          <a:endParaRPr lang="es-EC"/>
        </a:p>
      </dgm:t>
    </dgm:pt>
    <dgm:pt modelId="{3086B46F-C889-4EC5-B437-BA103909D2E1}" type="pres">
      <dgm:prSet presAssocID="{D4C18BF3-BD77-448D-8A1C-47F5E2E46DC5}" presName="vertSpace2b" presStyleCnt="0"/>
      <dgm:spPr/>
      <dgm:t>
        <a:bodyPr/>
        <a:lstStyle/>
        <a:p>
          <a:endParaRPr lang="es-EC"/>
        </a:p>
      </dgm:t>
    </dgm:pt>
  </dgm:ptLst>
  <dgm:cxnLst>
    <dgm:cxn modelId="{C52C5803-7762-464B-8745-791A565442BF}" type="presOf" srcId="{3A07E9EC-2739-40CF-B84D-39986A3A785F}" destId="{36C0D2EB-9E5D-42D4-99C8-C08A70EF705D}" srcOrd="0" destOrd="0" presId="urn:microsoft.com/office/officeart/2008/layout/LinedList"/>
    <dgm:cxn modelId="{19F8309A-4559-48E4-AE41-AE6940490F41}" srcId="{3A07E9EC-2739-40CF-B84D-39986A3A785F}" destId="{4AA0E010-D6D9-4A3C-BE81-9295FF1FA270}" srcOrd="0" destOrd="0" parTransId="{A6C3B093-A3E4-43ED-B17E-AD280C895FCD}" sibTransId="{948F06AB-A94A-42A1-9A27-A864BCD079D1}"/>
    <dgm:cxn modelId="{FA353459-8A40-443A-907C-DD10B1DD4DBD}" srcId="{3A07E9EC-2739-40CF-B84D-39986A3A785F}" destId="{C1C16E2D-9704-462C-949C-152B111FD37F}" srcOrd="3" destOrd="0" parTransId="{DBEDAE98-733F-4A18-9B28-16ADB94005CF}" sibTransId="{B9B31733-BACA-49BF-8D52-A94E2B6B7966}"/>
    <dgm:cxn modelId="{5F7E59F2-1331-442F-836A-BDB4CFFBD895}" type="presOf" srcId="{8A2A22A1-D774-42C8-94F5-7236B0E3F6DD}" destId="{6C8D5A94-A3CF-45CD-B73C-5640856731C0}" srcOrd="0" destOrd="0" presId="urn:microsoft.com/office/officeart/2008/layout/LinedList"/>
    <dgm:cxn modelId="{508A6161-DA01-4F9B-956B-058AAB07F9E8}" type="presOf" srcId="{4AA0E010-D6D9-4A3C-BE81-9295FF1FA270}" destId="{CA28D590-E41C-4A0F-9B77-C066C5EB271B}" srcOrd="0" destOrd="0" presId="urn:microsoft.com/office/officeart/2008/layout/LinedList"/>
    <dgm:cxn modelId="{A2CFD327-5CF2-4099-9D0D-28BF4BE73236}" srcId="{3A07E9EC-2739-40CF-B84D-39986A3A785F}" destId="{D4C18BF3-BD77-448D-8A1C-47F5E2E46DC5}" srcOrd="4" destOrd="0" parTransId="{992029B5-5370-42D1-BE7B-CD41C6F7B250}" sibTransId="{BFA7B1DA-711C-4D40-8C70-B0739C778817}"/>
    <dgm:cxn modelId="{05E26343-FD42-47EB-A551-34C45187DC17}" type="presOf" srcId="{C1C16E2D-9704-462C-949C-152B111FD37F}" destId="{59DA24DE-9D4A-425F-9E0B-A661F176C80D}" srcOrd="0" destOrd="0" presId="urn:microsoft.com/office/officeart/2008/layout/LinedList"/>
    <dgm:cxn modelId="{4D188A53-BDC9-474A-95CE-0708D66ABE3F}" type="presOf" srcId="{B56647CB-06C0-4EAA-BBFD-81227F054D93}" destId="{7F627931-D069-4DCF-BF19-6F97A72C3B45}" srcOrd="0" destOrd="0" presId="urn:microsoft.com/office/officeart/2008/layout/LinedList"/>
    <dgm:cxn modelId="{0810A9E4-CF95-455F-9975-3DD049164A07}" srcId="{3A07E9EC-2739-40CF-B84D-39986A3A785F}" destId="{19B30EDA-6257-44D9-B513-6D50115121C8}" srcOrd="2" destOrd="0" parTransId="{BE356AF5-E4A4-4A8F-A9FD-6329E090F9C8}" sibTransId="{586F6B0A-649D-469A-8FB2-1C514B63F701}"/>
    <dgm:cxn modelId="{1ED78B07-9E30-471B-8B0C-CC96D336630F}" type="presOf" srcId="{D4C18BF3-BD77-448D-8A1C-47F5E2E46DC5}" destId="{D6E3F752-C07A-4DCB-B34F-74C85C5D43DB}" srcOrd="0" destOrd="0" presId="urn:microsoft.com/office/officeart/2008/layout/LinedList"/>
    <dgm:cxn modelId="{1DA4C5D6-AEC6-44E9-92CB-098158B25E4A}" srcId="{8A2A22A1-D774-42C8-94F5-7236B0E3F6DD}" destId="{3A07E9EC-2739-40CF-B84D-39986A3A785F}" srcOrd="0" destOrd="0" parTransId="{4A0C074B-8F7D-4B4A-92C2-54C4BD53A43D}" sibTransId="{1C38CA0F-9C79-4D74-99F1-F99BDC784B91}"/>
    <dgm:cxn modelId="{10B7AFE2-C8CC-4DB4-8B13-1B58A216F0ED}" type="presOf" srcId="{19B30EDA-6257-44D9-B513-6D50115121C8}" destId="{54C8B9D8-7DFF-43B8-A952-42357B48F442}" srcOrd="0" destOrd="0" presId="urn:microsoft.com/office/officeart/2008/layout/LinedList"/>
    <dgm:cxn modelId="{D3449687-7F6E-4E31-9983-E9303915C1EF}" srcId="{3A07E9EC-2739-40CF-B84D-39986A3A785F}" destId="{B56647CB-06C0-4EAA-BBFD-81227F054D93}" srcOrd="1" destOrd="0" parTransId="{C31AB6C1-1811-4D8D-8231-E319844F05CE}" sibTransId="{59F4D2EE-1CDC-4964-A258-2020E4FDAE5C}"/>
    <dgm:cxn modelId="{42A7312F-D6D0-4D40-94C7-6D82BD45786B}" type="presParOf" srcId="{6C8D5A94-A3CF-45CD-B73C-5640856731C0}" destId="{680F7987-16ED-4CAB-97C9-787591A955B0}" srcOrd="0" destOrd="0" presId="urn:microsoft.com/office/officeart/2008/layout/LinedList"/>
    <dgm:cxn modelId="{F78620E3-D027-45B4-8A5C-F055A877489A}" type="presParOf" srcId="{6C8D5A94-A3CF-45CD-B73C-5640856731C0}" destId="{928AEB9F-C3EC-4258-81BA-0881263C2AB0}" srcOrd="1" destOrd="0" presId="urn:microsoft.com/office/officeart/2008/layout/LinedList"/>
    <dgm:cxn modelId="{E6F668D4-0781-48EA-83F9-A4B53240EEE8}" type="presParOf" srcId="{928AEB9F-C3EC-4258-81BA-0881263C2AB0}" destId="{36C0D2EB-9E5D-42D4-99C8-C08A70EF705D}" srcOrd="0" destOrd="0" presId="urn:microsoft.com/office/officeart/2008/layout/LinedList"/>
    <dgm:cxn modelId="{7FFEFF2C-3E1D-41AD-B8CA-5D3602D09986}" type="presParOf" srcId="{928AEB9F-C3EC-4258-81BA-0881263C2AB0}" destId="{FCA9C0C0-7048-4676-B59D-B60B379ADA1C}" srcOrd="1" destOrd="0" presId="urn:microsoft.com/office/officeart/2008/layout/LinedList"/>
    <dgm:cxn modelId="{61083027-FD30-4A21-976D-B5C54C6DD611}" type="presParOf" srcId="{FCA9C0C0-7048-4676-B59D-B60B379ADA1C}" destId="{E3065DED-3432-4F61-A1B2-C218511B3B9C}" srcOrd="0" destOrd="0" presId="urn:microsoft.com/office/officeart/2008/layout/LinedList"/>
    <dgm:cxn modelId="{6101274A-7CF4-4CF9-BB68-F7406B288C4A}" type="presParOf" srcId="{FCA9C0C0-7048-4676-B59D-B60B379ADA1C}" destId="{7F95D8EF-2B3D-4F04-A292-6E2A6EFD1FCE}" srcOrd="1" destOrd="0" presId="urn:microsoft.com/office/officeart/2008/layout/LinedList"/>
    <dgm:cxn modelId="{6BCCCFE7-3564-43E6-9A29-5B44168E0648}" type="presParOf" srcId="{7F95D8EF-2B3D-4F04-A292-6E2A6EFD1FCE}" destId="{763A1DAB-1EC7-4625-911D-ADF485207C59}" srcOrd="0" destOrd="0" presId="urn:microsoft.com/office/officeart/2008/layout/LinedList"/>
    <dgm:cxn modelId="{172CA785-EA2F-4188-893F-2C9FE3856E8C}" type="presParOf" srcId="{7F95D8EF-2B3D-4F04-A292-6E2A6EFD1FCE}" destId="{CA28D590-E41C-4A0F-9B77-C066C5EB271B}" srcOrd="1" destOrd="0" presId="urn:microsoft.com/office/officeart/2008/layout/LinedList"/>
    <dgm:cxn modelId="{604BAA75-E7C2-4B56-AF1D-B0BF99CF87DF}" type="presParOf" srcId="{7F95D8EF-2B3D-4F04-A292-6E2A6EFD1FCE}" destId="{98860FF2-4C63-48F8-9B4D-EEB2B5A846E6}" srcOrd="2" destOrd="0" presId="urn:microsoft.com/office/officeart/2008/layout/LinedList"/>
    <dgm:cxn modelId="{90297F4C-F2FA-4AD7-A5EC-2BCC1B7B931C}" type="presParOf" srcId="{FCA9C0C0-7048-4676-B59D-B60B379ADA1C}" destId="{9F469D8E-E3F1-4410-8D35-7320BE7943F5}" srcOrd="2" destOrd="0" presId="urn:microsoft.com/office/officeart/2008/layout/LinedList"/>
    <dgm:cxn modelId="{E5E703C0-FDD7-4F1C-978B-FB0BEE4C63AB}" type="presParOf" srcId="{FCA9C0C0-7048-4676-B59D-B60B379ADA1C}" destId="{928C97E3-EB6C-4BB3-9BFB-756107ECB514}" srcOrd="3" destOrd="0" presId="urn:microsoft.com/office/officeart/2008/layout/LinedList"/>
    <dgm:cxn modelId="{EB8DAC8B-ED5A-43A6-B8CA-24EFC6C63DE1}" type="presParOf" srcId="{FCA9C0C0-7048-4676-B59D-B60B379ADA1C}" destId="{44516B50-0D02-404E-B946-89ABF95770CF}" srcOrd="4" destOrd="0" presId="urn:microsoft.com/office/officeart/2008/layout/LinedList"/>
    <dgm:cxn modelId="{A400307B-ED46-4E2A-A679-5C3109839FDC}" type="presParOf" srcId="{44516B50-0D02-404E-B946-89ABF95770CF}" destId="{835E5052-B11A-49F8-90C3-776F16DEB4C8}" srcOrd="0" destOrd="0" presId="urn:microsoft.com/office/officeart/2008/layout/LinedList"/>
    <dgm:cxn modelId="{AC337E9A-D74C-4A00-A5B8-C3F85F16A6C0}" type="presParOf" srcId="{44516B50-0D02-404E-B946-89ABF95770CF}" destId="{7F627931-D069-4DCF-BF19-6F97A72C3B45}" srcOrd="1" destOrd="0" presId="urn:microsoft.com/office/officeart/2008/layout/LinedList"/>
    <dgm:cxn modelId="{75B887C1-A2B9-4586-8637-AE54F0DE782C}" type="presParOf" srcId="{44516B50-0D02-404E-B946-89ABF95770CF}" destId="{372EF7D8-9A77-4525-BAEA-23E106EED6CF}" srcOrd="2" destOrd="0" presId="urn:microsoft.com/office/officeart/2008/layout/LinedList"/>
    <dgm:cxn modelId="{95129771-9456-4D5C-8B21-E8948B51BEFE}" type="presParOf" srcId="{FCA9C0C0-7048-4676-B59D-B60B379ADA1C}" destId="{388AF77A-C917-486D-8911-6D31E3DDE2BC}" srcOrd="5" destOrd="0" presId="urn:microsoft.com/office/officeart/2008/layout/LinedList"/>
    <dgm:cxn modelId="{40B03E71-3224-42F1-BAE7-A573380250BB}" type="presParOf" srcId="{FCA9C0C0-7048-4676-B59D-B60B379ADA1C}" destId="{A8F07D79-FFD8-4D24-BD9C-8F23C2CE9CB7}" srcOrd="6" destOrd="0" presId="urn:microsoft.com/office/officeart/2008/layout/LinedList"/>
    <dgm:cxn modelId="{9B49FFC6-DB5D-4AC1-BA67-7D8FA6887C39}" type="presParOf" srcId="{FCA9C0C0-7048-4676-B59D-B60B379ADA1C}" destId="{809D3E42-A172-4F37-9A10-1EBC21A7EDEE}" srcOrd="7" destOrd="0" presId="urn:microsoft.com/office/officeart/2008/layout/LinedList"/>
    <dgm:cxn modelId="{2B454A38-B9C9-4DC6-BCD6-01C7ECA5ADD9}" type="presParOf" srcId="{809D3E42-A172-4F37-9A10-1EBC21A7EDEE}" destId="{B7B52F08-35DC-4D12-9CDA-C1971E0C9AFA}" srcOrd="0" destOrd="0" presId="urn:microsoft.com/office/officeart/2008/layout/LinedList"/>
    <dgm:cxn modelId="{AE3C6225-FA6C-4ECF-BB4C-183A437D1B74}" type="presParOf" srcId="{809D3E42-A172-4F37-9A10-1EBC21A7EDEE}" destId="{54C8B9D8-7DFF-43B8-A952-42357B48F442}" srcOrd="1" destOrd="0" presId="urn:microsoft.com/office/officeart/2008/layout/LinedList"/>
    <dgm:cxn modelId="{0CE0A694-7673-4C68-A2F3-EB463635EBB6}" type="presParOf" srcId="{809D3E42-A172-4F37-9A10-1EBC21A7EDEE}" destId="{72351421-0DBF-4222-BA1A-25C04D98C19F}" srcOrd="2" destOrd="0" presId="urn:microsoft.com/office/officeart/2008/layout/LinedList"/>
    <dgm:cxn modelId="{B90DF621-1E45-45BF-B7FB-61A14410AEA0}" type="presParOf" srcId="{FCA9C0C0-7048-4676-B59D-B60B379ADA1C}" destId="{86E4AD40-F26D-413A-86E2-75B160A76011}" srcOrd="8" destOrd="0" presId="urn:microsoft.com/office/officeart/2008/layout/LinedList"/>
    <dgm:cxn modelId="{676D5AB5-DDC1-409F-B0AE-EA36D8EF5F51}" type="presParOf" srcId="{FCA9C0C0-7048-4676-B59D-B60B379ADA1C}" destId="{490E2770-E5BC-4458-BB55-86C184B0BD3C}" srcOrd="9" destOrd="0" presId="urn:microsoft.com/office/officeart/2008/layout/LinedList"/>
    <dgm:cxn modelId="{97352E0B-9C16-4092-8362-2A51A38BCDC0}" type="presParOf" srcId="{FCA9C0C0-7048-4676-B59D-B60B379ADA1C}" destId="{7C827443-D896-41EE-964C-E70189AF9C4B}" srcOrd="10" destOrd="0" presId="urn:microsoft.com/office/officeart/2008/layout/LinedList"/>
    <dgm:cxn modelId="{8C3CEC1E-2040-4B4B-B2D9-D97C7303F2BD}" type="presParOf" srcId="{7C827443-D896-41EE-964C-E70189AF9C4B}" destId="{FB83BA7A-5DC4-4B4A-88BD-9220A555C941}" srcOrd="0" destOrd="0" presId="urn:microsoft.com/office/officeart/2008/layout/LinedList"/>
    <dgm:cxn modelId="{0F43A8D5-7914-490C-8C05-2DB079AF886F}" type="presParOf" srcId="{7C827443-D896-41EE-964C-E70189AF9C4B}" destId="{59DA24DE-9D4A-425F-9E0B-A661F176C80D}" srcOrd="1" destOrd="0" presId="urn:microsoft.com/office/officeart/2008/layout/LinedList"/>
    <dgm:cxn modelId="{6F1F7AC6-3C6F-44E6-896C-A0D4822C17DB}" type="presParOf" srcId="{7C827443-D896-41EE-964C-E70189AF9C4B}" destId="{6E81F3D0-D294-462D-A654-976ED450C639}" srcOrd="2" destOrd="0" presId="urn:microsoft.com/office/officeart/2008/layout/LinedList"/>
    <dgm:cxn modelId="{5813B96A-6412-425E-8224-709A8FB87377}" type="presParOf" srcId="{FCA9C0C0-7048-4676-B59D-B60B379ADA1C}" destId="{7949D446-3DA7-4638-98FC-327DA2BF82D3}" srcOrd="11" destOrd="0" presId="urn:microsoft.com/office/officeart/2008/layout/LinedList"/>
    <dgm:cxn modelId="{2DB40771-E853-4B20-B3BD-709886F9A19B}" type="presParOf" srcId="{FCA9C0C0-7048-4676-B59D-B60B379ADA1C}" destId="{77A408F1-3F8D-4415-AE27-237196465581}" srcOrd="12" destOrd="0" presId="urn:microsoft.com/office/officeart/2008/layout/LinedList"/>
    <dgm:cxn modelId="{8760DD25-8A4C-480B-9A7D-1C53A8FE38A0}" type="presParOf" srcId="{FCA9C0C0-7048-4676-B59D-B60B379ADA1C}" destId="{A16584B8-7904-492C-B652-0123314A0579}" srcOrd="13" destOrd="0" presId="urn:microsoft.com/office/officeart/2008/layout/LinedList"/>
    <dgm:cxn modelId="{80B7B0E5-FE4F-4126-AB67-B1109F366B70}" type="presParOf" srcId="{A16584B8-7904-492C-B652-0123314A0579}" destId="{4B4FE46F-ACFB-4004-977F-EB768D5CA882}" srcOrd="0" destOrd="0" presId="urn:microsoft.com/office/officeart/2008/layout/LinedList"/>
    <dgm:cxn modelId="{FB3C9E26-9F14-44CF-A547-29F2598D6E8A}" type="presParOf" srcId="{A16584B8-7904-492C-B652-0123314A0579}" destId="{D6E3F752-C07A-4DCB-B34F-74C85C5D43DB}" srcOrd="1" destOrd="0" presId="urn:microsoft.com/office/officeart/2008/layout/LinedList"/>
    <dgm:cxn modelId="{6593E3E8-471B-42E7-BDF4-ADFED882ECC8}" type="presParOf" srcId="{A16584B8-7904-492C-B652-0123314A0579}" destId="{0BACE86B-CA04-44CF-9175-D27F9519385C}" srcOrd="2" destOrd="0" presId="urn:microsoft.com/office/officeart/2008/layout/LinedList"/>
    <dgm:cxn modelId="{5F0EB68B-A16C-4B16-8515-8079B2548C48}" type="presParOf" srcId="{FCA9C0C0-7048-4676-B59D-B60B379ADA1C}" destId="{B55B6E49-0FB7-4C98-B250-F1EAB2C276D3}" srcOrd="14" destOrd="0" presId="urn:microsoft.com/office/officeart/2008/layout/LinedList"/>
    <dgm:cxn modelId="{03280C92-6AF7-4192-A543-D9DA0531454C}" type="presParOf" srcId="{FCA9C0C0-7048-4676-B59D-B60B379ADA1C}" destId="{3086B46F-C889-4EC5-B437-BA103909D2E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7ADE74-279E-473D-8F2B-C14E662BAE43}" type="doc">
      <dgm:prSet loTypeId="urn:microsoft.com/office/officeart/2005/8/layout/vList6" loCatId="list" qsTypeId="urn:microsoft.com/office/officeart/2005/8/quickstyle/simple5" qsCatId="simple" csTypeId="urn:microsoft.com/office/officeart/2005/8/colors/accent0_3" csCatId="mainScheme" phldr="1"/>
      <dgm:spPr/>
      <dgm:t>
        <a:bodyPr/>
        <a:lstStyle/>
        <a:p>
          <a:endParaRPr lang="es-EC"/>
        </a:p>
      </dgm:t>
    </dgm:pt>
    <dgm:pt modelId="{90336014-7F88-432D-8B74-7D0715D2616F}">
      <dgm:prSet phldrT="[Texto]"/>
      <dgm:spPr>
        <a:solidFill>
          <a:schemeClr val="accent5">
            <a:lumMod val="60000"/>
            <a:lumOff val="40000"/>
          </a:schemeClr>
        </a:solidFill>
      </dgm:spPr>
      <dgm:t>
        <a:bodyPr/>
        <a:lstStyle/>
        <a:p>
          <a:r>
            <a:rPr lang="es-EC" dirty="0" smtClean="0">
              <a:solidFill>
                <a:sysClr val="windowText" lastClr="000000"/>
              </a:solidFill>
            </a:rPr>
            <a:t>Servidor Web</a:t>
          </a:r>
          <a:endParaRPr lang="es-EC" dirty="0">
            <a:solidFill>
              <a:sysClr val="windowText" lastClr="000000"/>
            </a:solidFill>
          </a:endParaRPr>
        </a:p>
      </dgm:t>
    </dgm:pt>
    <dgm:pt modelId="{A6D87B38-AD11-4BE1-8D55-8D67BA680BEA}" type="parTrans" cxnId="{EB5A847E-8266-4ADF-8E92-F41CD728A989}">
      <dgm:prSet/>
      <dgm:spPr/>
      <dgm:t>
        <a:bodyPr/>
        <a:lstStyle/>
        <a:p>
          <a:endParaRPr lang="es-EC"/>
        </a:p>
      </dgm:t>
    </dgm:pt>
    <dgm:pt modelId="{990BF6F3-53D7-42F9-9435-7CCACB11DD0D}" type="sibTrans" cxnId="{EB5A847E-8266-4ADF-8E92-F41CD728A989}">
      <dgm:prSet/>
      <dgm:spPr/>
      <dgm:t>
        <a:bodyPr/>
        <a:lstStyle/>
        <a:p>
          <a:endParaRPr lang="es-EC"/>
        </a:p>
      </dgm:t>
    </dgm:pt>
    <dgm:pt modelId="{18553A10-0CF1-48EC-A11C-62827BBA7E20}">
      <dgm:prSet phldrT="[Texto]"/>
      <dgm:spPr/>
      <dgm:t>
        <a:bodyPr anchor="ctr"/>
        <a:lstStyle/>
        <a:p>
          <a:r>
            <a:rPr lang="es-EC" dirty="0" smtClean="0"/>
            <a:t>Conjunto de aplicaciones o de tecnologías con capacidad para interoperar en la Web.</a:t>
          </a:r>
          <a:endParaRPr lang="es-EC" dirty="0"/>
        </a:p>
      </dgm:t>
    </dgm:pt>
    <dgm:pt modelId="{2B6A1E1D-2A12-4EFD-BB97-5EA99828AC2E}" type="parTrans" cxnId="{A766AB7D-0700-4890-80C6-93FCC93E6773}">
      <dgm:prSet/>
      <dgm:spPr/>
      <dgm:t>
        <a:bodyPr/>
        <a:lstStyle/>
        <a:p>
          <a:endParaRPr lang="es-EC"/>
        </a:p>
      </dgm:t>
    </dgm:pt>
    <dgm:pt modelId="{5A3CF25D-803E-449F-A10C-7E74E722BAB2}" type="sibTrans" cxnId="{A766AB7D-0700-4890-80C6-93FCC93E6773}">
      <dgm:prSet/>
      <dgm:spPr/>
      <dgm:t>
        <a:bodyPr/>
        <a:lstStyle/>
        <a:p>
          <a:endParaRPr lang="es-EC"/>
        </a:p>
      </dgm:t>
    </dgm:pt>
    <dgm:pt modelId="{C9DA9A15-63B5-43C9-947A-8EE9FA5FFAF2}">
      <dgm:prSet phldrT="[Texto]"/>
      <dgm:spPr>
        <a:solidFill>
          <a:schemeClr val="accent5">
            <a:lumMod val="60000"/>
            <a:lumOff val="40000"/>
          </a:schemeClr>
        </a:solidFill>
      </dgm:spPr>
      <dgm:t>
        <a:bodyPr/>
        <a:lstStyle/>
        <a:p>
          <a:r>
            <a:rPr lang="es-EC" dirty="0" smtClean="0">
              <a:solidFill>
                <a:sysClr val="windowText" lastClr="000000"/>
              </a:solidFill>
            </a:rPr>
            <a:t>Sitio Web</a:t>
          </a:r>
          <a:endParaRPr lang="es-EC" dirty="0">
            <a:solidFill>
              <a:sysClr val="windowText" lastClr="000000"/>
            </a:solidFill>
          </a:endParaRPr>
        </a:p>
      </dgm:t>
    </dgm:pt>
    <dgm:pt modelId="{1DA2B2C6-A465-4A21-8530-F26518C45386}" type="parTrans" cxnId="{9323FE8B-22EE-4E0A-B374-315F0AC3E28F}">
      <dgm:prSet/>
      <dgm:spPr/>
      <dgm:t>
        <a:bodyPr/>
        <a:lstStyle/>
        <a:p>
          <a:endParaRPr lang="es-EC"/>
        </a:p>
      </dgm:t>
    </dgm:pt>
    <dgm:pt modelId="{DABE4D3F-6F76-404B-9290-D144B2813A32}" type="sibTrans" cxnId="{9323FE8B-22EE-4E0A-B374-315F0AC3E28F}">
      <dgm:prSet/>
      <dgm:spPr/>
      <dgm:t>
        <a:bodyPr/>
        <a:lstStyle/>
        <a:p>
          <a:endParaRPr lang="es-EC"/>
        </a:p>
      </dgm:t>
    </dgm:pt>
    <dgm:pt modelId="{B679E797-72BA-43CF-8992-41F571DF5100}">
      <dgm:prSet phldrT="[Texto]"/>
      <dgm:spPr/>
      <dgm:t>
        <a:bodyPr anchor="ctr"/>
        <a:lstStyle/>
        <a:p>
          <a:r>
            <a:rPr lang="es-EC" dirty="0" smtClean="0"/>
            <a:t>Conjunto de páginas web relacionadas entre sí y que son accesibles mediante una dirección URL en un navegador.</a:t>
          </a:r>
          <a:endParaRPr lang="es-EC" dirty="0"/>
        </a:p>
      </dgm:t>
    </dgm:pt>
    <dgm:pt modelId="{4F530ED0-DA0B-4E49-9907-060D693D428A}" type="parTrans" cxnId="{DFFC4D74-9616-4952-AF39-2AF2202493C4}">
      <dgm:prSet/>
      <dgm:spPr/>
      <dgm:t>
        <a:bodyPr/>
        <a:lstStyle/>
        <a:p>
          <a:endParaRPr lang="es-EC"/>
        </a:p>
      </dgm:t>
    </dgm:pt>
    <dgm:pt modelId="{3B9EDAAA-FF60-4138-A366-D5EBFF61282B}" type="sibTrans" cxnId="{DFFC4D74-9616-4952-AF39-2AF2202493C4}">
      <dgm:prSet/>
      <dgm:spPr/>
      <dgm:t>
        <a:bodyPr/>
        <a:lstStyle/>
        <a:p>
          <a:endParaRPr lang="es-EC"/>
        </a:p>
      </dgm:t>
    </dgm:pt>
    <dgm:pt modelId="{F400D366-2B5E-4C5C-924E-A00222926C29}" type="pres">
      <dgm:prSet presAssocID="{E77ADE74-279E-473D-8F2B-C14E662BAE43}" presName="Name0" presStyleCnt="0">
        <dgm:presLayoutVars>
          <dgm:dir/>
          <dgm:animLvl val="lvl"/>
          <dgm:resizeHandles/>
        </dgm:presLayoutVars>
      </dgm:prSet>
      <dgm:spPr/>
      <dgm:t>
        <a:bodyPr/>
        <a:lstStyle/>
        <a:p>
          <a:endParaRPr lang="es-EC"/>
        </a:p>
      </dgm:t>
    </dgm:pt>
    <dgm:pt modelId="{88F86A02-DF87-41B4-9443-A919D8AA3250}" type="pres">
      <dgm:prSet presAssocID="{90336014-7F88-432D-8B74-7D0715D2616F}" presName="linNode" presStyleCnt="0"/>
      <dgm:spPr/>
      <dgm:t>
        <a:bodyPr/>
        <a:lstStyle/>
        <a:p>
          <a:endParaRPr lang="es-EC"/>
        </a:p>
      </dgm:t>
    </dgm:pt>
    <dgm:pt modelId="{B3C0EC4E-51A2-4CC9-BA8B-44D9ADD6FD74}" type="pres">
      <dgm:prSet presAssocID="{90336014-7F88-432D-8B74-7D0715D2616F}" presName="parentShp" presStyleLbl="node1" presStyleIdx="0" presStyleCnt="2">
        <dgm:presLayoutVars>
          <dgm:bulletEnabled val="1"/>
        </dgm:presLayoutVars>
      </dgm:prSet>
      <dgm:spPr/>
      <dgm:t>
        <a:bodyPr/>
        <a:lstStyle/>
        <a:p>
          <a:endParaRPr lang="es-EC"/>
        </a:p>
      </dgm:t>
    </dgm:pt>
    <dgm:pt modelId="{9DECD809-5E21-4275-81D2-608EA963226A}" type="pres">
      <dgm:prSet presAssocID="{90336014-7F88-432D-8B74-7D0715D2616F}" presName="childShp" presStyleLbl="bgAccFollowNode1" presStyleIdx="0" presStyleCnt="2">
        <dgm:presLayoutVars>
          <dgm:bulletEnabled val="1"/>
        </dgm:presLayoutVars>
      </dgm:prSet>
      <dgm:spPr/>
      <dgm:t>
        <a:bodyPr/>
        <a:lstStyle/>
        <a:p>
          <a:endParaRPr lang="es-EC"/>
        </a:p>
      </dgm:t>
    </dgm:pt>
    <dgm:pt modelId="{53E23DB5-9674-4297-8460-B3B19A9CBE2F}" type="pres">
      <dgm:prSet presAssocID="{990BF6F3-53D7-42F9-9435-7CCACB11DD0D}" presName="spacing" presStyleCnt="0"/>
      <dgm:spPr/>
      <dgm:t>
        <a:bodyPr/>
        <a:lstStyle/>
        <a:p>
          <a:endParaRPr lang="es-EC"/>
        </a:p>
      </dgm:t>
    </dgm:pt>
    <dgm:pt modelId="{5F9E3047-A0D8-44AF-8D5E-C3E3F1260899}" type="pres">
      <dgm:prSet presAssocID="{C9DA9A15-63B5-43C9-947A-8EE9FA5FFAF2}" presName="linNode" presStyleCnt="0"/>
      <dgm:spPr/>
      <dgm:t>
        <a:bodyPr/>
        <a:lstStyle/>
        <a:p>
          <a:endParaRPr lang="es-EC"/>
        </a:p>
      </dgm:t>
    </dgm:pt>
    <dgm:pt modelId="{7118FA6C-CDB4-4538-A092-0D6E3AA3F02E}" type="pres">
      <dgm:prSet presAssocID="{C9DA9A15-63B5-43C9-947A-8EE9FA5FFAF2}" presName="parentShp" presStyleLbl="node1" presStyleIdx="1" presStyleCnt="2">
        <dgm:presLayoutVars>
          <dgm:bulletEnabled val="1"/>
        </dgm:presLayoutVars>
      </dgm:prSet>
      <dgm:spPr/>
      <dgm:t>
        <a:bodyPr/>
        <a:lstStyle/>
        <a:p>
          <a:endParaRPr lang="es-EC"/>
        </a:p>
      </dgm:t>
    </dgm:pt>
    <dgm:pt modelId="{B8867B50-1CFC-4742-8B11-5A9B2350AE19}" type="pres">
      <dgm:prSet presAssocID="{C9DA9A15-63B5-43C9-947A-8EE9FA5FFAF2}" presName="childShp" presStyleLbl="bgAccFollowNode1" presStyleIdx="1" presStyleCnt="2">
        <dgm:presLayoutVars>
          <dgm:bulletEnabled val="1"/>
        </dgm:presLayoutVars>
      </dgm:prSet>
      <dgm:spPr/>
      <dgm:t>
        <a:bodyPr/>
        <a:lstStyle/>
        <a:p>
          <a:endParaRPr lang="es-EC"/>
        </a:p>
      </dgm:t>
    </dgm:pt>
  </dgm:ptLst>
  <dgm:cxnLst>
    <dgm:cxn modelId="{DFFC4D74-9616-4952-AF39-2AF2202493C4}" srcId="{C9DA9A15-63B5-43C9-947A-8EE9FA5FFAF2}" destId="{B679E797-72BA-43CF-8992-41F571DF5100}" srcOrd="0" destOrd="0" parTransId="{4F530ED0-DA0B-4E49-9907-060D693D428A}" sibTransId="{3B9EDAAA-FF60-4138-A366-D5EBFF61282B}"/>
    <dgm:cxn modelId="{CDD63D07-45F7-4A8B-B35E-BD2F59FB85F7}" type="presOf" srcId="{B679E797-72BA-43CF-8992-41F571DF5100}" destId="{B8867B50-1CFC-4742-8B11-5A9B2350AE19}" srcOrd="0" destOrd="0" presId="urn:microsoft.com/office/officeart/2005/8/layout/vList6"/>
    <dgm:cxn modelId="{2394FCF4-3C9A-4E69-BF2C-B8B2E64C6879}" type="presOf" srcId="{C9DA9A15-63B5-43C9-947A-8EE9FA5FFAF2}" destId="{7118FA6C-CDB4-4538-A092-0D6E3AA3F02E}" srcOrd="0" destOrd="0" presId="urn:microsoft.com/office/officeart/2005/8/layout/vList6"/>
    <dgm:cxn modelId="{9323FE8B-22EE-4E0A-B374-315F0AC3E28F}" srcId="{E77ADE74-279E-473D-8F2B-C14E662BAE43}" destId="{C9DA9A15-63B5-43C9-947A-8EE9FA5FFAF2}" srcOrd="1" destOrd="0" parTransId="{1DA2B2C6-A465-4A21-8530-F26518C45386}" sibTransId="{DABE4D3F-6F76-404B-9290-D144B2813A32}"/>
    <dgm:cxn modelId="{A766AB7D-0700-4890-80C6-93FCC93E6773}" srcId="{90336014-7F88-432D-8B74-7D0715D2616F}" destId="{18553A10-0CF1-48EC-A11C-62827BBA7E20}" srcOrd="0" destOrd="0" parTransId="{2B6A1E1D-2A12-4EFD-BB97-5EA99828AC2E}" sibTransId="{5A3CF25D-803E-449F-A10C-7E74E722BAB2}"/>
    <dgm:cxn modelId="{EB5A847E-8266-4ADF-8E92-F41CD728A989}" srcId="{E77ADE74-279E-473D-8F2B-C14E662BAE43}" destId="{90336014-7F88-432D-8B74-7D0715D2616F}" srcOrd="0" destOrd="0" parTransId="{A6D87B38-AD11-4BE1-8D55-8D67BA680BEA}" sibTransId="{990BF6F3-53D7-42F9-9435-7CCACB11DD0D}"/>
    <dgm:cxn modelId="{5C5C86C1-FB56-453C-B4EE-CA47E8B4D5B3}" type="presOf" srcId="{90336014-7F88-432D-8B74-7D0715D2616F}" destId="{B3C0EC4E-51A2-4CC9-BA8B-44D9ADD6FD74}" srcOrd="0" destOrd="0" presId="urn:microsoft.com/office/officeart/2005/8/layout/vList6"/>
    <dgm:cxn modelId="{C286E3D3-9FC5-4A97-964F-66B79C2D9790}" type="presOf" srcId="{18553A10-0CF1-48EC-A11C-62827BBA7E20}" destId="{9DECD809-5E21-4275-81D2-608EA963226A}" srcOrd="0" destOrd="0" presId="urn:microsoft.com/office/officeart/2005/8/layout/vList6"/>
    <dgm:cxn modelId="{A2D42AE6-8B4D-45E6-8A24-498AF9FBFD7B}" type="presOf" srcId="{E77ADE74-279E-473D-8F2B-C14E662BAE43}" destId="{F400D366-2B5E-4C5C-924E-A00222926C29}" srcOrd="0" destOrd="0" presId="urn:microsoft.com/office/officeart/2005/8/layout/vList6"/>
    <dgm:cxn modelId="{AAF3B058-0866-4D4D-8D77-863E45C9E0CD}" type="presParOf" srcId="{F400D366-2B5E-4C5C-924E-A00222926C29}" destId="{88F86A02-DF87-41B4-9443-A919D8AA3250}" srcOrd="0" destOrd="0" presId="urn:microsoft.com/office/officeart/2005/8/layout/vList6"/>
    <dgm:cxn modelId="{042DC9AC-7B9A-4A7F-ACD9-4982FFF2D2D0}" type="presParOf" srcId="{88F86A02-DF87-41B4-9443-A919D8AA3250}" destId="{B3C0EC4E-51A2-4CC9-BA8B-44D9ADD6FD74}" srcOrd="0" destOrd="0" presId="urn:microsoft.com/office/officeart/2005/8/layout/vList6"/>
    <dgm:cxn modelId="{569D5619-5A3A-4C94-BBB9-9927AA53DD6A}" type="presParOf" srcId="{88F86A02-DF87-41B4-9443-A919D8AA3250}" destId="{9DECD809-5E21-4275-81D2-608EA963226A}" srcOrd="1" destOrd="0" presId="urn:microsoft.com/office/officeart/2005/8/layout/vList6"/>
    <dgm:cxn modelId="{BF2302EE-4F0F-4363-AF65-46643896506D}" type="presParOf" srcId="{F400D366-2B5E-4C5C-924E-A00222926C29}" destId="{53E23DB5-9674-4297-8460-B3B19A9CBE2F}" srcOrd="1" destOrd="0" presId="urn:microsoft.com/office/officeart/2005/8/layout/vList6"/>
    <dgm:cxn modelId="{7472E08A-43ED-4285-8BE7-8AA72EF0DAAA}" type="presParOf" srcId="{F400D366-2B5E-4C5C-924E-A00222926C29}" destId="{5F9E3047-A0D8-44AF-8D5E-C3E3F1260899}" srcOrd="2" destOrd="0" presId="urn:microsoft.com/office/officeart/2005/8/layout/vList6"/>
    <dgm:cxn modelId="{61E0F861-E679-4332-AB05-F130204F0176}" type="presParOf" srcId="{5F9E3047-A0D8-44AF-8D5E-C3E3F1260899}" destId="{7118FA6C-CDB4-4538-A092-0D6E3AA3F02E}" srcOrd="0" destOrd="0" presId="urn:microsoft.com/office/officeart/2005/8/layout/vList6"/>
    <dgm:cxn modelId="{34B9EA8B-94CA-4D82-880F-93E73CA7E5DE}" type="presParOf" srcId="{5F9E3047-A0D8-44AF-8D5E-C3E3F1260899}" destId="{B8867B50-1CFC-4742-8B11-5A9B2350AE1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7ADE74-279E-473D-8F2B-C14E662BAE43}" type="doc">
      <dgm:prSet loTypeId="urn:microsoft.com/office/officeart/2005/8/layout/vList6" loCatId="list" qsTypeId="urn:microsoft.com/office/officeart/2005/8/quickstyle/simple5" qsCatId="simple" csTypeId="urn:microsoft.com/office/officeart/2005/8/colors/accent0_3" csCatId="mainScheme" phldr="1"/>
      <dgm:spPr/>
      <dgm:t>
        <a:bodyPr/>
        <a:lstStyle/>
        <a:p>
          <a:endParaRPr lang="es-EC"/>
        </a:p>
      </dgm:t>
    </dgm:pt>
    <dgm:pt modelId="{90336014-7F88-432D-8B74-7D0715D2616F}">
      <dgm:prSet phldrT="[Texto]"/>
      <dgm:spPr>
        <a:solidFill>
          <a:schemeClr val="accent5">
            <a:lumMod val="60000"/>
            <a:lumOff val="40000"/>
          </a:schemeClr>
        </a:solidFill>
      </dgm:spPr>
      <dgm:t>
        <a:bodyPr/>
        <a:lstStyle/>
        <a:p>
          <a:r>
            <a:rPr lang="es-EC" dirty="0" smtClean="0">
              <a:solidFill>
                <a:schemeClr val="tx1"/>
              </a:solidFill>
            </a:rPr>
            <a:t>Sistema de Gestión de Contenidos</a:t>
          </a:r>
          <a:endParaRPr lang="es-EC" dirty="0">
            <a:solidFill>
              <a:schemeClr val="tx1"/>
            </a:solidFill>
          </a:endParaRPr>
        </a:p>
      </dgm:t>
    </dgm:pt>
    <dgm:pt modelId="{A6D87B38-AD11-4BE1-8D55-8D67BA680BEA}" type="parTrans" cxnId="{EB5A847E-8266-4ADF-8E92-F41CD728A989}">
      <dgm:prSet/>
      <dgm:spPr/>
      <dgm:t>
        <a:bodyPr/>
        <a:lstStyle/>
        <a:p>
          <a:endParaRPr lang="es-EC"/>
        </a:p>
      </dgm:t>
    </dgm:pt>
    <dgm:pt modelId="{990BF6F3-53D7-42F9-9435-7CCACB11DD0D}" type="sibTrans" cxnId="{EB5A847E-8266-4ADF-8E92-F41CD728A989}">
      <dgm:prSet/>
      <dgm:spPr/>
      <dgm:t>
        <a:bodyPr/>
        <a:lstStyle/>
        <a:p>
          <a:endParaRPr lang="es-EC"/>
        </a:p>
      </dgm:t>
    </dgm:pt>
    <dgm:pt modelId="{18553A10-0CF1-48EC-A11C-62827BBA7E20}">
      <dgm:prSet phldrT="[Texto]"/>
      <dgm:spPr/>
      <dgm:t>
        <a:bodyPr anchor="ctr"/>
        <a:lstStyle/>
        <a:p>
          <a:r>
            <a:rPr lang="es-EC" dirty="0" smtClean="0"/>
            <a:t>Herramienta empleada para administrar información de un sitio Web.</a:t>
          </a:r>
          <a:endParaRPr lang="es-EC" dirty="0"/>
        </a:p>
      </dgm:t>
    </dgm:pt>
    <dgm:pt modelId="{2B6A1E1D-2A12-4EFD-BB97-5EA99828AC2E}" type="parTrans" cxnId="{A766AB7D-0700-4890-80C6-93FCC93E6773}">
      <dgm:prSet/>
      <dgm:spPr/>
      <dgm:t>
        <a:bodyPr/>
        <a:lstStyle/>
        <a:p>
          <a:endParaRPr lang="es-EC"/>
        </a:p>
      </dgm:t>
    </dgm:pt>
    <dgm:pt modelId="{5A3CF25D-803E-449F-A10C-7E74E722BAB2}" type="sibTrans" cxnId="{A766AB7D-0700-4890-80C6-93FCC93E6773}">
      <dgm:prSet/>
      <dgm:spPr/>
      <dgm:t>
        <a:bodyPr/>
        <a:lstStyle/>
        <a:p>
          <a:endParaRPr lang="es-EC"/>
        </a:p>
      </dgm:t>
    </dgm:pt>
    <dgm:pt modelId="{C9DA9A15-63B5-43C9-947A-8EE9FA5FFAF2}">
      <dgm:prSet phldrT="[Texto]"/>
      <dgm:spPr>
        <a:solidFill>
          <a:schemeClr val="accent5">
            <a:lumMod val="60000"/>
            <a:lumOff val="40000"/>
          </a:schemeClr>
        </a:solidFill>
      </dgm:spPr>
      <dgm:t>
        <a:bodyPr/>
        <a:lstStyle/>
        <a:p>
          <a:r>
            <a:rPr lang="es-EC" dirty="0" smtClean="0">
              <a:solidFill>
                <a:schemeClr val="tx1"/>
              </a:solidFill>
            </a:rPr>
            <a:t>Servidor de almacenamiento</a:t>
          </a:r>
          <a:endParaRPr lang="es-EC" dirty="0">
            <a:solidFill>
              <a:schemeClr val="tx1"/>
            </a:solidFill>
          </a:endParaRPr>
        </a:p>
      </dgm:t>
    </dgm:pt>
    <dgm:pt modelId="{1DA2B2C6-A465-4A21-8530-F26518C45386}" type="parTrans" cxnId="{9323FE8B-22EE-4E0A-B374-315F0AC3E28F}">
      <dgm:prSet/>
      <dgm:spPr/>
      <dgm:t>
        <a:bodyPr/>
        <a:lstStyle/>
        <a:p>
          <a:endParaRPr lang="es-EC"/>
        </a:p>
      </dgm:t>
    </dgm:pt>
    <dgm:pt modelId="{DABE4D3F-6F76-404B-9290-D144B2813A32}" type="sibTrans" cxnId="{9323FE8B-22EE-4E0A-B374-315F0AC3E28F}">
      <dgm:prSet/>
      <dgm:spPr/>
      <dgm:t>
        <a:bodyPr/>
        <a:lstStyle/>
        <a:p>
          <a:endParaRPr lang="es-EC"/>
        </a:p>
      </dgm:t>
    </dgm:pt>
    <dgm:pt modelId="{B679E797-72BA-43CF-8992-41F571DF5100}">
      <dgm:prSet phldrT="[Texto]"/>
      <dgm:spPr/>
      <dgm:t>
        <a:bodyPr anchor="ctr"/>
        <a:lstStyle/>
        <a:p>
          <a:r>
            <a:rPr lang="es-EC" dirty="0" smtClean="0"/>
            <a:t>Equipo que forma parte de una red donde se almacenan datos en forma digital y que provee servicios a los clientes</a:t>
          </a:r>
          <a:endParaRPr lang="es-EC" dirty="0"/>
        </a:p>
      </dgm:t>
    </dgm:pt>
    <dgm:pt modelId="{4F530ED0-DA0B-4E49-9907-060D693D428A}" type="parTrans" cxnId="{DFFC4D74-9616-4952-AF39-2AF2202493C4}">
      <dgm:prSet/>
      <dgm:spPr/>
      <dgm:t>
        <a:bodyPr/>
        <a:lstStyle/>
        <a:p>
          <a:endParaRPr lang="es-EC"/>
        </a:p>
      </dgm:t>
    </dgm:pt>
    <dgm:pt modelId="{3B9EDAAA-FF60-4138-A366-D5EBFF61282B}" type="sibTrans" cxnId="{DFFC4D74-9616-4952-AF39-2AF2202493C4}">
      <dgm:prSet/>
      <dgm:spPr/>
      <dgm:t>
        <a:bodyPr/>
        <a:lstStyle/>
        <a:p>
          <a:endParaRPr lang="es-EC"/>
        </a:p>
      </dgm:t>
    </dgm:pt>
    <dgm:pt modelId="{F400D366-2B5E-4C5C-924E-A00222926C29}" type="pres">
      <dgm:prSet presAssocID="{E77ADE74-279E-473D-8F2B-C14E662BAE43}" presName="Name0" presStyleCnt="0">
        <dgm:presLayoutVars>
          <dgm:dir/>
          <dgm:animLvl val="lvl"/>
          <dgm:resizeHandles/>
        </dgm:presLayoutVars>
      </dgm:prSet>
      <dgm:spPr/>
      <dgm:t>
        <a:bodyPr/>
        <a:lstStyle/>
        <a:p>
          <a:endParaRPr lang="es-EC"/>
        </a:p>
      </dgm:t>
    </dgm:pt>
    <dgm:pt modelId="{88F86A02-DF87-41B4-9443-A919D8AA3250}" type="pres">
      <dgm:prSet presAssocID="{90336014-7F88-432D-8B74-7D0715D2616F}" presName="linNode" presStyleCnt="0"/>
      <dgm:spPr/>
      <dgm:t>
        <a:bodyPr/>
        <a:lstStyle/>
        <a:p>
          <a:endParaRPr lang="es-EC"/>
        </a:p>
      </dgm:t>
    </dgm:pt>
    <dgm:pt modelId="{B3C0EC4E-51A2-4CC9-BA8B-44D9ADD6FD74}" type="pres">
      <dgm:prSet presAssocID="{90336014-7F88-432D-8B74-7D0715D2616F}" presName="parentShp" presStyleLbl="node1" presStyleIdx="0" presStyleCnt="2">
        <dgm:presLayoutVars>
          <dgm:bulletEnabled val="1"/>
        </dgm:presLayoutVars>
      </dgm:prSet>
      <dgm:spPr/>
      <dgm:t>
        <a:bodyPr/>
        <a:lstStyle/>
        <a:p>
          <a:endParaRPr lang="es-EC"/>
        </a:p>
      </dgm:t>
    </dgm:pt>
    <dgm:pt modelId="{9DECD809-5E21-4275-81D2-608EA963226A}" type="pres">
      <dgm:prSet presAssocID="{90336014-7F88-432D-8B74-7D0715D2616F}" presName="childShp" presStyleLbl="bgAccFollowNode1" presStyleIdx="0" presStyleCnt="2" custLinFactNeighborX="2228" custLinFactNeighborY="-48726">
        <dgm:presLayoutVars>
          <dgm:bulletEnabled val="1"/>
        </dgm:presLayoutVars>
      </dgm:prSet>
      <dgm:spPr/>
      <dgm:t>
        <a:bodyPr/>
        <a:lstStyle/>
        <a:p>
          <a:endParaRPr lang="es-EC"/>
        </a:p>
      </dgm:t>
    </dgm:pt>
    <dgm:pt modelId="{53E23DB5-9674-4297-8460-B3B19A9CBE2F}" type="pres">
      <dgm:prSet presAssocID="{990BF6F3-53D7-42F9-9435-7CCACB11DD0D}" presName="spacing" presStyleCnt="0"/>
      <dgm:spPr/>
      <dgm:t>
        <a:bodyPr/>
        <a:lstStyle/>
        <a:p>
          <a:endParaRPr lang="es-EC"/>
        </a:p>
      </dgm:t>
    </dgm:pt>
    <dgm:pt modelId="{5F9E3047-A0D8-44AF-8D5E-C3E3F1260899}" type="pres">
      <dgm:prSet presAssocID="{C9DA9A15-63B5-43C9-947A-8EE9FA5FFAF2}" presName="linNode" presStyleCnt="0"/>
      <dgm:spPr/>
      <dgm:t>
        <a:bodyPr/>
        <a:lstStyle/>
        <a:p>
          <a:endParaRPr lang="es-EC"/>
        </a:p>
      </dgm:t>
    </dgm:pt>
    <dgm:pt modelId="{7118FA6C-CDB4-4538-A092-0D6E3AA3F02E}" type="pres">
      <dgm:prSet presAssocID="{C9DA9A15-63B5-43C9-947A-8EE9FA5FFAF2}" presName="parentShp" presStyleLbl="node1" presStyleIdx="1" presStyleCnt="2">
        <dgm:presLayoutVars>
          <dgm:bulletEnabled val="1"/>
        </dgm:presLayoutVars>
      </dgm:prSet>
      <dgm:spPr/>
      <dgm:t>
        <a:bodyPr/>
        <a:lstStyle/>
        <a:p>
          <a:endParaRPr lang="es-EC"/>
        </a:p>
      </dgm:t>
    </dgm:pt>
    <dgm:pt modelId="{B8867B50-1CFC-4742-8B11-5A9B2350AE19}" type="pres">
      <dgm:prSet presAssocID="{C9DA9A15-63B5-43C9-947A-8EE9FA5FFAF2}" presName="childShp" presStyleLbl="bgAccFollowNode1" presStyleIdx="1" presStyleCnt="2">
        <dgm:presLayoutVars>
          <dgm:bulletEnabled val="1"/>
        </dgm:presLayoutVars>
      </dgm:prSet>
      <dgm:spPr/>
      <dgm:t>
        <a:bodyPr/>
        <a:lstStyle/>
        <a:p>
          <a:endParaRPr lang="es-EC"/>
        </a:p>
      </dgm:t>
    </dgm:pt>
  </dgm:ptLst>
  <dgm:cxnLst>
    <dgm:cxn modelId="{0B1A3062-1671-4D05-9608-3FA596EE3950}" type="presOf" srcId="{C9DA9A15-63B5-43C9-947A-8EE9FA5FFAF2}" destId="{7118FA6C-CDB4-4538-A092-0D6E3AA3F02E}" srcOrd="0" destOrd="0" presId="urn:microsoft.com/office/officeart/2005/8/layout/vList6"/>
    <dgm:cxn modelId="{EB5A847E-8266-4ADF-8E92-F41CD728A989}" srcId="{E77ADE74-279E-473D-8F2B-C14E662BAE43}" destId="{90336014-7F88-432D-8B74-7D0715D2616F}" srcOrd="0" destOrd="0" parTransId="{A6D87B38-AD11-4BE1-8D55-8D67BA680BEA}" sibTransId="{990BF6F3-53D7-42F9-9435-7CCACB11DD0D}"/>
    <dgm:cxn modelId="{A305DC68-6FD3-4819-ADA8-9AD93045F7AB}" type="presOf" srcId="{E77ADE74-279E-473D-8F2B-C14E662BAE43}" destId="{F400D366-2B5E-4C5C-924E-A00222926C29}" srcOrd="0" destOrd="0" presId="urn:microsoft.com/office/officeart/2005/8/layout/vList6"/>
    <dgm:cxn modelId="{6F2E5CEA-388F-44AF-843B-76845A3392C9}" type="presOf" srcId="{18553A10-0CF1-48EC-A11C-62827BBA7E20}" destId="{9DECD809-5E21-4275-81D2-608EA963226A}" srcOrd="0" destOrd="0" presId="urn:microsoft.com/office/officeart/2005/8/layout/vList6"/>
    <dgm:cxn modelId="{1E52051D-253A-4719-81AC-795CE5B22143}" type="presOf" srcId="{B679E797-72BA-43CF-8992-41F571DF5100}" destId="{B8867B50-1CFC-4742-8B11-5A9B2350AE19}" srcOrd="0" destOrd="0" presId="urn:microsoft.com/office/officeart/2005/8/layout/vList6"/>
    <dgm:cxn modelId="{9323FE8B-22EE-4E0A-B374-315F0AC3E28F}" srcId="{E77ADE74-279E-473D-8F2B-C14E662BAE43}" destId="{C9DA9A15-63B5-43C9-947A-8EE9FA5FFAF2}" srcOrd="1" destOrd="0" parTransId="{1DA2B2C6-A465-4A21-8530-F26518C45386}" sibTransId="{DABE4D3F-6F76-404B-9290-D144B2813A32}"/>
    <dgm:cxn modelId="{E3CC15A7-3849-4DFA-92B2-5636D1EA6E59}" type="presOf" srcId="{90336014-7F88-432D-8B74-7D0715D2616F}" destId="{B3C0EC4E-51A2-4CC9-BA8B-44D9ADD6FD74}" srcOrd="0" destOrd="0" presId="urn:microsoft.com/office/officeart/2005/8/layout/vList6"/>
    <dgm:cxn modelId="{DFFC4D74-9616-4952-AF39-2AF2202493C4}" srcId="{C9DA9A15-63B5-43C9-947A-8EE9FA5FFAF2}" destId="{B679E797-72BA-43CF-8992-41F571DF5100}" srcOrd="0" destOrd="0" parTransId="{4F530ED0-DA0B-4E49-9907-060D693D428A}" sibTransId="{3B9EDAAA-FF60-4138-A366-D5EBFF61282B}"/>
    <dgm:cxn modelId="{A766AB7D-0700-4890-80C6-93FCC93E6773}" srcId="{90336014-7F88-432D-8B74-7D0715D2616F}" destId="{18553A10-0CF1-48EC-A11C-62827BBA7E20}" srcOrd="0" destOrd="0" parTransId="{2B6A1E1D-2A12-4EFD-BB97-5EA99828AC2E}" sibTransId="{5A3CF25D-803E-449F-A10C-7E74E722BAB2}"/>
    <dgm:cxn modelId="{A4370483-EBEA-4DA4-A9A7-5B25CFE58B30}" type="presParOf" srcId="{F400D366-2B5E-4C5C-924E-A00222926C29}" destId="{88F86A02-DF87-41B4-9443-A919D8AA3250}" srcOrd="0" destOrd="0" presId="urn:microsoft.com/office/officeart/2005/8/layout/vList6"/>
    <dgm:cxn modelId="{54185443-1C70-4457-904A-8101F98014DF}" type="presParOf" srcId="{88F86A02-DF87-41B4-9443-A919D8AA3250}" destId="{B3C0EC4E-51A2-4CC9-BA8B-44D9ADD6FD74}" srcOrd="0" destOrd="0" presId="urn:microsoft.com/office/officeart/2005/8/layout/vList6"/>
    <dgm:cxn modelId="{C77E0C6F-783F-4732-B3C8-6AA7F5FE48EE}" type="presParOf" srcId="{88F86A02-DF87-41B4-9443-A919D8AA3250}" destId="{9DECD809-5E21-4275-81D2-608EA963226A}" srcOrd="1" destOrd="0" presId="urn:microsoft.com/office/officeart/2005/8/layout/vList6"/>
    <dgm:cxn modelId="{576E763C-7210-497D-B6A8-0A24F5C4CF92}" type="presParOf" srcId="{F400D366-2B5E-4C5C-924E-A00222926C29}" destId="{53E23DB5-9674-4297-8460-B3B19A9CBE2F}" srcOrd="1" destOrd="0" presId="urn:microsoft.com/office/officeart/2005/8/layout/vList6"/>
    <dgm:cxn modelId="{3A6220E7-7702-4C19-AB5D-7EAF07349FB6}" type="presParOf" srcId="{F400D366-2B5E-4C5C-924E-A00222926C29}" destId="{5F9E3047-A0D8-44AF-8D5E-C3E3F1260899}" srcOrd="2" destOrd="0" presId="urn:microsoft.com/office/officeart/2005/8/layout/vList6"/>
    <dgm:cxn modelId="{FC977C7D-43B3-4ED1-9B8C-F1862F51B162}" type="presParOf" srcId="{5F9E3047-A0D8-44AF-8D5E-C3E3F1260899}" destId="{7118FA6C-CDB4-4538-A092-0D6E3AA3F02E}" srcOrd="0" destOrd="0" presId="urn:microsoft.com/office/officeart/2005/8/layout/vList6"/>
    <dgm:cxn modelId="{33B0DE03-0319-4431-AD18-23E8A4FEC19D}" type="presParOf" srcId="{5F9E3047-A0D8-44AF-8D5E-C3E3F1260899}" destId="{B8867B50-1CFC-4742-8B11-5A9B2350AE1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288283-4CD7-4BBD-ACA7-AD6509717CA6}"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s-EC"/>
        </a:p>
      </dgm:t>
    </dgm:pt>
    <dgm:pt modelId="{253C7976-3DF6-4997-94F8-A09CEA86FD10}">
      <dgm:prSet phldrT="[Texto]" custT="1"/>
      <dgm:spPr>
        <a:solidFill>
          <a:schemeClr val="bg1"/>
        </a:solidFill>
        <a:ln>
          <a:solidFill>
            <a:schemeClr val="accent4">
              <a:lumMod val="50000"/>
            </a:schemeClr>
          </a:solidFill>
        </a:ln>
      </dgm:spPr>
      <dgm:t>
        <a:bodyPr/>
        <a:lstStyle/>
        <a:p>
          <a:r>
            <a:rPr lang="es-EC" sz="2000" dirty="0" smtClean="0">
              <a:solidFill>
                <a:sysClr val="windowText" lastClr="000000"/>
              </a:solidFill>
            </a:rPr>
            <a:t>El proyecto de investigación propuesto por el grupo WiCOM/ESPETV consta de diferentes partes para su completa implementación:</a:t>
          </a:r>
          <a:endParaRPr lang="es-EC" sz="2000" dirty="0">
            <a:solidFill>
              <a:sysClr val="windowText" lastClr="000000"/>
            </a:solidFill>
          </a:endParaRPr>
        </a:p>
      </dgm:t>
    </dgm:pt>
    <dgm:pt modelId="{C8E9E004-35F7-419B-9A44-DCB2B253739E}" type="parTrans" cxnId="{7271F29C-E612-4A33-8F24-2482C6BBDC37}">
      <dgm:prSet/>
      <dgm:spPr/>
      <dgm:t>
        <a:bodyPr/>
        <a:lstStyle/>
        <a:p>
          <a:endParaRPr lang="es-EC"/>
        </a:p>
      </dgm:t>
    </dgm:pt>
    <dgm:pt modelId="{04760126-5AE7-4AD4-8907-30CEC08C7234}" type="sibTrans" cxnId="{7271F29C-E612-4A33-8F24-2482C6BBDC37}">
      <dgm:prSet/>
      <dgm:spPr/>
      <dgm:t>
        <a:bodyPr/>
        <a:lstStyle/>
        <a:p>
          <a:endParaRPr lang="es-EC"/>
        </a:p>
      </dgm:t>
    </dgm:pt>
    <dgm:pt modelId="{35A2D062-9B11-4CE8-A1AB-64ED9BC9D65F}">
      <dgm:prSet phldrT="[Texto]"/>
      <dgm:spPr>
        <a:ln>
          <a:solidFill>
            <a:schemeClr val="accent3">
              <a:lumMod val="60000"/>
              <a:lumOff val="40000"/>
              <a:alpha val="90000"/>
            </a:schemeClr>
          </a:solidFill>
        </a:ln>
      </dgm:spPr>
      <dgm:t>
        <a:bodyPr/>
        <a:lstStyle/>
        <a:p>
          <a:r>
            <a:rPr lang="es-EC" dirty="0" smtClean="0"/>
            <a:t>Un sitio web que permita subir archivos de aplicaciones interactivas con un repositorio en un servidor de almacenamiento de la Universidad</a:t>
          </a:r>
          <a:endParaRPr lang="es-EC" dirty="0"/>
        </a:p>
      </dgm:t>
    </dgm:pt>
    <dgm:pt modelId="{51806FD6-7FA6-4D65-BFE6-E66691694CD7}" type="parTrans" cxnId="{A69CDECE-8B5B-4624-8E3A-6C4182E8D4F6}">
      <dgm:prSet/>
      <dgm:spPr/>
      <dgm:t>
        <a:bodyPr/>
        <a:lstStyle/>
        <a:p>
          <a:endParaRPr lang="es-EC"/>
        </a:p>
      </dgm:t>
    </dgm:pt>
    <dgm:pt modelId="{0960D03F-6176-4EE1-A99C-C8AB8DA08442}" type="sibTrans" cxnId="{A69CDECE-8B5B-4624-8E3A-6C4182E8D4F6}">
      <dgm:prSet/>
      <dgm:spPr/>
      <dgm:t>
        <a:bodyPr/>
        <a:lstStyle/>
        <a:p>
          <a:endParaRPr lang="es-EC"/>
        </a:p>
      </dgm:t>
    </dgm:pt>
    <dgm:pt modelId="{AAA4E34D-EBF5-46C2-BCDF-3314CA5F1BC3}">
      <dgm:prSet phldrT="[Texto]"/>
      <dgm:spPr>
        <a:ln>
          <a:solidFill>
            <a:schemeClr val="accent6">
              <a:lumMod val="60000"/>
              <a:lumOff val="40000"/>
              <a:alpha val="90000"/>
            </a:schemeClr>
          </a:solidFill>
        </a:ln>
      </dgm:spPr>
      <dgm:t>
        <a:bodyPr/>
        <a:lstStyle/>
        <a:p>
          <a:r>
            <a:rPr lang="es-EC" dirty="0" smtClean="0"/>
            <a:t>Un servidor streaming para visualizar la aplicación en tiempo real </a:t>
          </a:r>
          <a:endParaRPr lang="es-EC" dirty="0"/>
        </a:p>
      </dgm:t>
    </dgm:pt>
    <dgm:pt modelId="{6DFE3D04-D52F-4AF3-9334-27E441AD66A7}" type="parTrans" cxnId="{6F3F90A2-A12B-4164-B7D9-45230426B1F1}">
      <dgm:prSet/>
      <dgm:spPr/>
      <dgm:t>
        <a:bodyPr/>
        <a:lstStyle/>
        <a:p>
          <a:endParaRPr lang="es-EC"/>
        </a:p>
      </dgm:t>
    </dgm:pt>
    <dgm:pt modelId="{3BD4C6D4-C2AE-4D1C-90EB-E0C3DE5799D5}" type="sibTrans" cxnId="{6F3F90A2-A12B-4164-B7D9-45230426B1F1}">
      <dgm:prSet/>
      <dgm:spPr/>
      <dgm:t>
        <a:bodyPr/>
        <a:lstStyle/>
        <a:p>
          <a:endParaRPr lang="es-EC"/>
        </a:p>
      </dgm:t>
    </dgm:pt>
    <dgm:pt modelId="{1CD9CC05-5D3F-433F-A1CB-40381B7D60E4}">
      <dgm:prSet phldrT="[Texto]" custT="1"/>
      <dgm:spPr>
        <a:solidFill>
          <a:schemeClr val="accent6">
            <a:lumMod val="60000"/>
            <a:lumOff val="40000"/>
          </a:schemeClr>
        </a:solidFill>
        <a:ln>
          <a:solidFill>
            <a:schemeClr val="accent6">
              <a:lumMod val="75000"/>
            </a:schemeClr>
          </a:solidFill>
        </a:ln>
      </dgm:spPr>
      <dgm:t>
        <a:bodyPr/>
        <a:lstStyle/>
        <a:p>
          <a:r>
            <a:rPr lang="es-EC" sz="2000" dirty="0" smtClean="0">
              <a:solidFill>
                <a:sysClr val="windowText" lastClr="000000"/>
              </a:solidFill>
            </a:rPr>
            <a:t>El presente trabajo se enfoca en la primera parte del proyecto: la implementación del servidor web y del repositorio en un servidor de almacenamiento.</a:t>
          </a:r>
          <a:endParaRPr lang="es-EC" sz="2000" dirty="0">
            <a:solidFill>
              <a:sysClr val="windowText" lastClr="000000"/>
            </a:solidFill>
          </a:endParaRPr>
        </a:p>
      </dgm:t>
    </dgm:pt>
    <dgm:pt modelId="{C067FB1E-34A1-413E-AC71-C5AF3A558329}" type="parTrans" cxnId="{B67E7822-12D5-4D97-90D5-080DF6340BBA}">
      <dgm:prSet/>
      <dgm:spPr/>
      <dgm:t>
        <a:bodyPr/>
        <a:lstStyle/>
        <a:p>
          <a:endParaRPr lang="es-EC"/>
        </a:p>
      </dgm:t>
    </dgm:pt>
    <dgm:pt modelId="{34312852-7D7A-4ECF-89A3-1A95371F946D}" type="sibTrans" cxnId="{B67E7822-12D5-4D97-90D5-080DF6340BBA}">
      <dgm:prSet/>
      <dgm:spPr/>
      <dgm:t>
        <a:bodyPr/>
        <a:lstStyle/>
        <a:p>
          <a:endParaRPr lang="es-EC"/>
        </a:p>
      </dgm:t>
    </dgm:pt>
    <dgm:pt modelId="{385CE802-E44F-440D-AD3B-BAFDB87F1D34}">
      <dgm:prSet phldrT="[Texto]"/>
      <dgm:spPr>
        <a:ln>
          <a:solidFill>
            <a:schemeClr val="accent5">
              <a:lumMod val="60000"/>
              <a:lumOff val="40000"/>
              <a:alpha val="90000"/>
            </a:schemeClr>
          </a:solidFill>
        </a:ln>
      </dgm:spPr>
      <dgm:t>
        <a:bodyPr/>
        <a:lstStyle/>
        <a:p>
          <a:r>
            <a:rPr lang="es-EC" dirty="0" smtClean="0"/>
            <a:t>Un control remoto para interactuar con dicha aplicación</a:t>
          </a:r>
          <a:endParaRPr lang="es-EC" dirty="0"/>
        </a:p>
      </dgm:t>
    </dgm:pt>
    <dgm:pt modelId="{8DD76E71-0A09-4469-8F83-576F683F63AD}" type="parTrans" cxnId="{1D6EC857-44B5-42EC-BBA1-8561AD7F5CFA}">
      <dgm:prSet/>
      <dgm:spPr/>
      <dgm:t>
        <a:bodyPr/>
        <a:lstStyle/>
        <a:p>
          <a:endParaRPr lang="es-EC"/>
        </a:p>
      </dgm:t>
    </dgm:pt>
    <dgm:pt modelId="{8FA128FF-4BBA-4540-80E4-41B6F2B5CF37}" type="sibTrans" cxnId="{1D6EC857-44B5-42EC-BBA1-8561AD7F5CFA}">
      <dgm:prSet/>
      <dgm:spPr/>
      <dgm:t>
        <a:bodyPr/>
        <a:lstStyle/>
        <a:p>
          <a:endParaRPr lang="es-EC"/>
        </a:p>
      </dgm:t>
    </dgm:pt>
    <dgm:pt modelId="{AEC40256-C304-4E98-B2B4-238CD4351B50}" type="pres">
      <dgm:prSet presAssocID="{BD288283-4CD7-4BBD-ACA7-AD6509717CA6}" presName="Name0" presStyleCnt="0">
        <dgm:presLayoutVars>
          <dgm:dir/>
          <dgm:animLvl val="lvl"/>
          <dgm:resizeHandles val="exact"/>
        </dgm:presLayoutVars>
      </dgm:prSet>
      <dgm:spPr/>
      <dgm:t>
        <a:bodyPr/>
        <a:lstStyle/>
        <a:p>
          <a:endParaRPr lang="es-EC"/>
        </a:p>
      </dgm:t>
    </dgm:pt>
    <dgm:pt modelId="{E6B1E39D-1CF7-4F39-84F4-B9F01DE832C9}" type="pres">
      <dgm:prSet presAssocID="{1CD9CC05-5D3F-433F-A1CB-40381B7D60E4}" presName="boxAndChildren" presStyleCnt="0"/>
      <dgm:spPr/>
    </dgm:pt>
    <dgm:pt modelId="{E0333C5B-8376-4042-A3E4-EDFBC0033C04}" type="pres">
      <dgm:prSet presAssocID="{1CD9CC05-5D3F-433F-A1CB-40381B7D60E4}" presName="parentTextBox" presStyleLbl="node1" presStyleIdx="0" presStyleCnt="2" custScaleY="31679"/>
      <dgm:spPr/>
      <dgm:t>
        <a:bodyPr/>
        <a:lstStyle/>
        <a:p>
          <a:endParaRPr lang="es-EC"/>
        </a:p>
      </dgm:t>
    </dgm:pt>
    <dgm:pt modelId="{57B1CCB1-A049-4C04-B8A1-6B820B08932E}" type="pres">
      <dgm:prSet presAssocID="{04760126-5AE7-4AD4-8907-30CEC08C7234}" presName="sp" presStyleCnt="0"/>
      <dgm:spPr/>
    </dgm:pt>
    <dgm:pt modelId="{52437078-33C3-4CC9-BF63-45004DBD941B}" type="pres">
      <dgm:prSet presAssocID="{253C7976-3DF6-4997-94F8-A09CEA86FD10}" presName="arrowAndChildren" presStyleCnt="0"/>
      <dgm:spPr/>
    </dgm:pt>
    <dgm:pt modelId="{F83B4C98-42BF-482C-BF6D-08D0CFA3D2D1}" type="pres">
      <dgm:prSet presAssocID="{253C7976-3DF6-4997-94F8-A09CEA86FD10}" presName="parentTextArrow" presStyleLbl="node1" presStyleIdx="0" presStyleCnt="2"/>
      <dgm:spPr/>
      <dgm:t>
        <a:bodyPr/>
        <a:lstStyle/>
        <a:p>
          <a:endParaRPr lang="es-EC"/>
        </a:p>
      </dgm:t>
    </dgm:pt>
    <dgm:pt modelId="{0F308A1D-8BB9-4706-8910-8F265AF9C1A5}" type="pres">
      <dgm:prSet presAssocID="{253C7976-3DF6-4997-94F8-A09CEA86FD10}" presName="arrow" presStyleLbl="node1" presStyleIdx="1" presStyleCnt="2" custLinFactNeighborY="-440"/>
      <dgm:spPr/>
      <dgm:t>
        <a:bodyPr/>
        <a:lstStyle/>
        <a:p>
          <a:endParaRPr lang="es-EC"/>
        </a:p>
      </dgm:t>
    </dgm:pt>
    <dgm:pt modelId="{2FD80870-B562-4B1C-86E4-5E2B5840F9E5}" type="pres">
      <dgm:prSet presAssocID="{253C7976-3DF6-4997-94F8-A09CEA86FD10}" presName="descendantArrow" presStyleCnt="0"/>
      <dgm:spPr/>
    </dgm:pt>
    <dgm:pt modelId="{656A4085-4A17-4C21-9612-0B7AAEB3791B}" type="pres">
      <dgm:prSet presAssocID="{35A2D062-9B11-4CE8-A1AB-64ED9BC9D65F}" presName="childTextArrow" presStyleLbl="fgAccFollowNode1" presStyleIdx="0" presStyleCnt="3" custScaleX="122519">
        <dgm:presLayoutVars>
          <dgm:bulletEnabled val="1"/>
        </dgm:presLayoutVars>
      </dgm:prSet>
      <dgm:spPr/>
      <dgm:t>
        <a:bodyPr/>
        <a:lstStyle/>
        <a:p>
          <a:endParaRPr lang="es-EC"/>
        </a:p>
      </dgm:t>
    </dgm:pt>
    <dgm:pt modelId="{C58013BC-5186-430C-A25F-76187CFF40B1}" type="pres">
      <dgm:prSet presAssocID="{AAA4E34D-EBF5-46C2-BCDF-3314CA5F1BC3}" presName="childTextArrow" presStyleLbl="fgAccFollowNode1" presStyleIdx="1" presStyleCnt="3">
        <dgm:presLayoutVars>
          <dgm:bulletEnabled val="1"/>
        </dgm:presLayoutVars>
      </dgm:prSet>
      <dgm:spPr/>
      <dgm:t>
        <a:bodyPr/>
        <a:lstStyle/>
        <a:p>
          <a:endParaRPr lang="es-EC"/>
        </a:p>
      </dgm:t>
    </dgm:pt>
    <dgm:pt modelId="{AE74AE4E-A927-42A9-A29C-606E56EC3FF0}" type="pres">
      <dgm:prSet presAssocID="{385CE802-E44F-440D-AD3B-BAFDB87F1D34}" presName="childTextArrow" presStyleLbl="fgAccFollowNode1" presStyleIdx="2" presStyleCnt="3">
        <dgm:presLayoutVars>
          <dgm:bulletEnabled val="1"/>
        </dgm:presLayoutVars>
      </dgm:prSet>
      <dgm:spPr/>
      <dgm:t>
        <a:bodyPr/>
        <a:lstStyle/>
        <a:p>
          <a:endParaRPr lang="es-EC"/>
        </a:p>
      </dgm:t>
    </dgm:pt>
  </dgm:ptLst>
  <dgm:cxnLst>
    <dgm:cxn modelId="{6F3F90A2-A12B-4164-B7D9-45230426B1F1}" srcId="{253C7976-3DF6-4997-94F8-A09CEA86FD10}" destId="{AAA4E34D-EBF5-46C2-BCDF-3314CA5F1BC3}" srcOrd="1" destOrd="0" parTransId="{6DFE3D04-D52F-4AF3-9334-27E441AD66A7}" sibTransId="{3BD4C6D4-C2AE-4D1C-90EB-E0C3DE5799D5}"/>
    <dgm:cxn modelId="{A69CDECE-8B5B-4624-8E3A-6C4182E8D4F6}" srcId="{253C7976-3DF6-4997-94F8-A09CEA86FD10}" destId="{35A2D062-9B11-4CE8-A1AB-64ED9BC9D65F}" srcOrd="0" destOrd="0" parTransId="{51806FD6-7FA6-4D65-BFE6-E66691694CD7}" sibTransId="{0960D03F-6176-4EE1-A99C-C8AB8DA08442}"/>
    <dgm:cxn modelId="{1C077DDA-FE1F-428D-9916-11CB44A6DBEB}" type="presOf" srcId="{253C7976-3DF6-4997-94F8-A09CEA86FD10}" destId="{F83B4C98-42BF-482C-BF6D-08D0CFA3D2D1}" srcOrd="0" destOrd="0" presId="urn:microsoft.com/office/officeart/2005/8/layout/process4"/>
    <dgm:cxn modelId="{B67E7822-12D5-4D97-90D5-080DF6340BBA}" srcId="{BD288283-4CD7-4BBD-ACA7-AD6509717CA6}" destId="{1CD9CC05-5D3F-433F-A1CB-40381B7D60E4}" srcOrd="1" destOrd="0" parTransId="{C067FB1E-34A1-413E-AC71-C5AF3A558329}" sibTransId="{34312852-7D7A-4ECF-89A3-1A95371F946D}"/>
    <dgm:cxn modelId="{7271F29C-E612-4A33-8F24-2482C6BBDC37}" srcId="{BD288283-4CD7-4BBD-ACA7-AD6509717CA6}" destId="{253C7976-3DF6-4997-94F8-A09CEA86FD10}" srcOrd="0" destOrd="0" parTransId="{C8E9E004-35F7-419B-9A44-DCB2B253739E}" sibTransId="{04760126-5AE7-4AD4-8907-30CEC08C7234}"/>
    <dgm:cxn modelId="{CD2F7367-EFF9-427E-AE17-18441B4F2528}" type="presOf" srcId="{385CE802-E44F-440D-AD3B-BAFDB87F1D34}" destId="{AE74AE4E-A927-42A9-A29C-606E56EC3FF0}" srcOrd="0" destOrd="0" presId="urn:microsoft.com/office/officeart/2005/8/layout/process4"/>
    <dgm:cxn modelId="{8777ACA2-349E-4D4C-AE57-0F0C8FAA9F94}" type="presOf" srcId="{AAA4E34D-EBF5-46C2-BCDF-3314CA5F1BC3}" destId="{C58013BC-5186-430C-A25F-76187CFF40B1}" srcOrd="0" destOrd="0" presId="urn:microsoft.com/office/officeart/2005/8/layout/process4"/>
    <dgm:cxn modelId="{330A80CA-9095-4353-B7DE-04FBF607FBBB}" type="presOf" srcId="{253C7976-3DF6-4997-94F8-A09CEA86FD10}" destId="{0F308A1D-8BB9-4706-8910-8F265AF9C1A5}" srcOrd="1" destOrd="0" presId="urn:microsoft.com/office/officeart/2005/8/layout/process4"/>
    <dgm:cxn modelId="{1D6EC857-44B5-42EC-BBA1-8561AD7F5CFA}" srcId="{253C7976-3DF6-4997-94F8-A09CEA86FD10}" destId="{385CE802-E44F-440D-AD3B-BAFDB87F1D34}" srcOrd="2" destOrd="0" parTransId="{8DD76E71-0A09-4469-8F83-576F683F63AD}" sibTransId="{8FA128FF-4BBA-4540-80E4-41B6F2B5CF37}"/>
    <dgm:cxn modelId="{4BC2D048-18C4-4A3D-BB75-1FB5F0ABE2D4}" type="presOf" srcId="{35A2D062-9B11-4CE8-A1AB-64ED9BC9D65F}" destId="{656A4085-4A17-4C21-9612-0B7AAEB3791B}" srcOrd="0" destOrd="0" presId="urn:microsoft.com/office/officeart/2005/8/layout/process4"/>
    <dgm:cxn modelId="{647806A0-D61B-4506-836F-4F402FC1C8AD}" type="presOf" srcId="{BD288283-4CD7-4BBD-ACA7-AD6509717CA6}" destId="{AEC40256-C304-4E98-B2B4-238CD4351B50}" srcOrd="0" destOrd="0" presId="urn:microsoft.com/office/officeart/2005/8/layout/process4"/>
    <dgm:cxn modelId="{C073F135-C294-4DF1-9F83-110A3EEC1652}" type="presOf" srcId="{1CD9CC05-5D3F-433F-A1CB-40381B7D60E4}" destId="{E0333C5B-8376-4042-A3E4-EDFBC0033C04}" srcOrd="0" destOrd="0" presId="urn:microsoft.com/office/officeart/2005/8/layout/process4"/>
    <dgm:cxn modelId="{A6B6CD3E-1B2C-48D8-8C58-FEDC166141A1}" type="presParOf" srcId="{AEC40256-C304-4E98-B2B4-238CD4351B50}" destId="{E6B1E39D-1CF7-4F39-84F4-B9F01DE832C9}" srcOrd="0" destOrd="0" presId="urn:microsoft.com/office/officeart/2005/8/layout/process4"/>
    <dgm:cxn modelId="{E138DB00-F37E-423C-8F9E-F0B79C3B68C6}" type="presParOf" srcId="{E6B1E39D-1CF7-4F39-84F4-B9F01DE832C9}" destId="{E0333C5B-8376-4042-A3E4-EDFBC0033C04}" srcOrd="0" destOrd="0" presId="urn:microsoft.com/office/officeart/2005/8/layout/process4"/>
    <dgm:cxn modelId="{1E8EB3DA-9B2D-4892-9442-3B280185AB5F}" type="presParOf" srcId="{AEC40256-C304-4E98-B2B4-238CD4351B50}" destId="{57B1CCB1-A049-4C04-B8A1-6B820B08932E}" srcOrd="1" destOrd="0" presId="urn:microsoft.com/office/officeart/2005/8/layout/process4"/>
    <dgm:cxn modelId="{AED415B1-FF28-45B5-888E-5D171C080778}" type="presParOf" srcId="{AEC40256-C304-4E98-B2B4-238CD4351B50}" destId="{52437078-33C3-4CC9-BF63-45004DBD941B}" srcOrd="2" destOrd="0" presId="urn:microsoft.com/office/officeart/2005/8/layout/process4"/>
    <dgm:cxn modelId="{5CFF9A3A-5822-4425-AE3A-6C0FBA42B371}" type="presParOf" srcId="{52437078-33C3-4CC9-BF63-45004DBD941B}" destId="{F83B4C98-42BF-482C-BF6D-08D0CFA3D2D1}" srcOrd="0" destOrd="0" presId="urn:microsoft.com/office/officeart/2005/8/layout/process4"/>
    <dgm:cxn modelId="{C5D52AFB-35FF-47FE-8B3E-416D66829582}" type="presParOf" srcId="{52437078-33C3-4CC9-BF63-45004DBD941B}" destId="{0F308A1D-8BB9-4706-8910-8F265AF9C1A5}" srcOrd="1" destOrd="0" presId="urn:microsoft.com/office/officeart/2005/8/layout/process4"/>
    <dgm:cxn modelId="{7D11F38F-E468-44B4-8E86-14B23288024A}" type="presParOf" srcId="{52437078-33C3-4CC9-BF63-45004DBD941B}" destId="{2FD80870-B562-4B1C-86E4-5E2B5840F9E5}" srcOrd="2" destOrd="0" presId="urn:microsoft.com/office/officeart/2005/8/layout/process4"/>
    <dgm:cxn modelId="{66229A1B-E2BF-4018-95D5-3B91E6174010}" type="presParOf" srcId="{2FD80870-B562-4B1C-86E4-5E2B5840F9E5}" destId="{656A4085-4A17-4C21-9612-0B7AAEB3791B}" srcOrd="0" destOrd="0" presId="urn:microsoft.com/office/officeart/2005/8/layout/process4"/>
    <dgm:cxn modelId="{67CA57AE-5911-4378-B6EE-6CE0E4BFFD39}" type="presParOf" srcId="{2FD80870-B562-4B1C-86E4-5E2B5840F9E5}" destId="{C58013BC-5186-430C-A25F-76187CFF40B1}" srcOrd="1" destOrd="0" presId="urn:microsoft.com/office/officeart/2005/8/layout/process4"/>
    <dgm:cxn modelId="{294D5E86-4F5E-4664-9B58-E5BEED763A25}" type="presParOf" srcId="{2FD80870-B562-4B1C-86E4-5E2B5840F9E5}" destId="{AE74AE4E-A927-42A9-A29C-606E56EC3FF0}"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AC7CD1-3BAD-4106-BCFD-7CF160D5E458}"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s-EC"/>
        </a:p>
      </dgm:t>
    </dgm:pt>
    <dgm:pt modelId="{87D56A45-8225-4846-BA7C-2CBAD62EC438}">
      <dgm:prSet phldrT="[Texto]"/>
      <dgm:spPr/>
      <dgm:t>
        <a:bodyPr/>
        <a:lstStyle/>
        <a:p>
          <a:r>
            <a:rPr lang="es-EC" dirty="0" smtClean="0">
              <a:solidFill>
                <a:sysClr val="windowText" lastClr="000000"/>
              </a:solidFill>
            </a:rPr>
            <a:t>Los CMS de código abierto más utilizados por parte de toda la comunidad de usuarios de internet.</a:t>
          </a:r>
          <a:endParaRPr lang="es-EC" dirty="0">
            <a:solidFill>
              <a:sysClr val="windowText" lastClr="000000"/>
            </a:solidFill>
          </a:endParaRPr>
        </a:p>
      </dgm:t>
    </dgm:pt>
    <dgm:pt modelId="{E110324F-BFE9-465C-ABC8-575E84774F31}" type="parTrans" cxnId="{4B4FDB97-58E4-4C93-8793-B86D23AEAF1D}">
      <dgm:prSet/>
      <dgm:spPr/>
      <dgm:t>
        <a:bodyPr/>
        <a:lstStyle/>
        <a:p>
          <a:endParaRPr lang="es-EC">
            <a:solidFill>
              <a:sysClr val="windowText" lastClr="000000"/>
            </a:solidFill>
          </a:endParaRPr>
        </a:p>
      </dgm:t>
    </dgm:pt>
    <dgm:pt modelId="{C0BD44A9-179F-4426-8A37-81A96190E1CA}" type="sibTrans" cxnId="{4B4FDB97-58E4-4C93-8793-B86D23AEAF1D}">
      <dgm:prSet/>
      <dgm:spPr/>
      <dgm:t>
        <a:bodyPr/>
        <a:lstStyle/>
        <a:p>
          <a:endParaRPr lang="es-EC">
            <a:solidFill>
              <a:sysClr val="windowText" lastClr="000000"/>
            </a:solidFill>
          </a:endParaRPr>
        </a:p>
      </dgm:t>
    </dgm:pt>
    <dgm:pt modelId="{FCA3C7B1-4E7A-4461-AAA0-8DA3E798FDBB}" type="pres">
      <dgm:prSet presAssocID="{25AC7CD1-3BAD-4106-BCFD-7CF160D5E458}" presName="diagram" presStyleCnt="0">
        <dgm:presLayoutVars>
          <dgm:dir/>
          <dgm:resizeHandles val="exact"/>
        </dgm:presLayoutVars>
      </dgm:prSet>
      <dgm:spPr/>
      <dgm:t>
        <a:bodyPr/>
        <a:lstStyle/>
        <a:p>
          <a:endParaRPr lang="es-EC"/>
        </a:p>
      </dgm:t>
    </dgm:pt>
    <dgm:pt modelId="{C21E005E-C331-4B18-B127-2D3A993349D0}" type="pres">
      <dgm:prSet presAssocID="{87D56A45-8225-4846-BA7C-2CBAD62EC438}" presName="node" presStyleLbl="node1" presStyleIdx="0" presStyleCnt="1">
        <dgm:presLayoutVars>
          <dgm:bulletEnabled val="1"/>
        </dgm:presLayoutVars>
      </dgm:prSet>
      <dgm:spPr/>
      <dgm:t>
        <a:bodyPr/>
        <a:lstStyle/>
        <a:p>
          <a:endParaRPr lang="es-EC"/>
        </a:p>
      </dgm:t>
    </dgm:pt>
  </dgm:ptLst>
  <dgm:cxnLst>
    <dgm:cxn modelId="{4B4FDB97-58E4-4C93-8793-B86D23AEAF1D}" srcId="{25AC7CD1-3BAD-4106-BCFD-7CF160D5E458}" destId="{87D56A45-8225-4846-BA7C-2CBAD62EC438}" srcOrd="0" destOrd="0" parTransId="{E110324F-BFE9-465C-ABC8-575E84774F31}" sibTransId="{C0BD44A9-179F-4426-8A37-81A96190E1CA}"/>
    <dgm:cxn modelId="{1825D4F9-015C-468F-AC9F-0F44738AB711}" type="presOf" srcId="{87D56A45-8225-4846-BA7C-2CBAD62EC438}" destId="{C21E005E-C331-4B18-B127-2D3A993349D0}" srcOrd="0" destOrd="0" presId="urn:microsoft.com/office/officeart/2005/8/layout/default"/>
    <dgm:cxn modelId="{48EE3B7D-E797-4BE6-A023-5DF53C076FEF}" type="presOf" srcId="{25AC7CD1-3BAD-4106-BCFD-7CF160D5E458}" destId="{FCA3C7B1-4E7A-4461-AAA0-8DA3E798FDBB}" srcOrd="0" destOrd="0" presId="urn:microsoft.com/office/officeart/2005/8/layout/default"/>
    <dgm:cxn modelId="{0A86401C-72B1-4FB8-98B7-06D5C2AF550D}" type="presParOf" srcId="{FCA3C7B1-4E7A-4461-AAA0-8DA3E798FDBB}" destId="{C21E005E-C331-4B18-B127-2D3A993349D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81C23F-9940-409A-BB21-6F0E71407059}"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s-EC"/>
        </a:p>
      </dgm:t>
    </dgm:pt>
    <dgm:pt modelId="{468226DD-D32E-4CF5-B68D-6EFEB5AF5C3D}">
      <dgm:prSet phldrT="[Texto]" custT="1"/>
      <dgm:spPr/>
      <dgm:t>
        <a:bodyPr/>
        <a:lstStyle/>
        <a:p>
          <a:r>
            <a:rPr lang="es-EC" sz="2000" dirty="0" smtClean="0">
              <a:solidFill>
                <a:schemeClr val="tx1"/>
              </a:solidFill>
            </a:rPr>
            <a:t>CITRIX</a:t>
          </a:r>
          <a:endParaRPr lang="es-EC" sz="2000" dirty="0">
            <a:solidFill>
              <a:schemeClr val="tx1"/>
            </a:solidFill>
          </a:endParaRPr>
        </a:p>
      </dgm:t>
    </dgm:pt>
    <dgm:pt modelId="{0727FF09-9D40-4AD5-94F6-95BE8FE38CC1}" type="parTrans" cxnId="{37D38DCB-2A9F-4FE4-8AEC-EF668E4B06DD}">
      <dgm:prSet/>
      <dgm:spPr/>
      <dgm:t>
        <a:bodyPr/>
        <a:lstStyle/>
        <a:p>
          <a:endParaRPr lang="es-EC">
            <a:solidFill>
              <a:schemeClr val="tx1"/>
            </a:solidFill>
          </a:endParaRPr>
        </a:p>
      </dgm:t>
    </dgm:pt>
    <dgm:pt modelId="{A67FF363-3290-4FE2-8C3B-7EB6229012F5}" type="sibTrans" cxnId="{37D38DCB-2A9F-4FE4-8AEC-EF668E4B06DD}">
      <dgm:prSet/>
      <dgm:spPr/>
      <dgm:t>
        <a:bodyPr/>
        <a:lstStyle/>
        <a:p>
          <a:endParaRPr lang="es-EC">
            <a:solidFill>
              <a:schemeClr val="tx1"/>
            </a:solidFill>
          </a:endParaRPr>
        </a:p>
      </dgm:t>
    </dgm:pt>
    <dgm:pt modelId="{52BA17F4-F4F2-4787-B401-E399FF561031}">
      <dgm:prSet phldrT="[Texto]" custT="1"/>
      <dgm:spPr/>
      <dgm:t>
        <a:bodyPr/>
        <a:lstStyle/>
        <a:p>
          <a:r>
            <a:rPr lang="es-EC" sz="1800" dirty="0" smtClean="0">
              <a:solidFill>
                <a:schemeClr val="tx1"/>
              </a:solidFill>
            </a:rPr>
            <a:t>Tecnología utilizada para la virtualización en servidores</a:t>
          </a:r>
          <a:endParaRPr lang="es-EC" sz="1800" dirty="0">
            <a:solidFill>
              <a:schemeClr val="tx1"/>
            </a:solidFill>
          </a:endParaRPr>
        </a:p>
      </dgm:t>
    </dgm:pt>
    <dgm:pt modelId="{5B87D5D3-20B9-4A9D-91EC-C92F3772FF57}" type="parTrans" cxnId="{275AE13E-EB36-466A-9FDB-52EFE97537AB}">
      <dgm:prSet/>
      <dgm:spPr/>
      <dgm:t>
        <a:bodyPr/>
        <a:lstStyle/>
        <a:p>
          <a:endParaRPr lang="es-EC">
            <a:solidFill>
              <a:schemeClr val="tx1"/>
            </a:solidFill>
          </a:endParaRPr>
        </a:p>
      </dgm:t>
    </dgm:pt>
    <dgm:pt modelId="{B63A5514-C58B-46D0-A20A-040E1FD27738}" type="sibTrans" cxnId="{275AE13E-EB36-466A-9FDB-52EFE97537AB}">
      <dgm:prSet/>
      <dgm:spPr/>
      <dgm:t>
        <a:bodyPr/>
        <a:lstStyle/>
        <a:p>
          <a:endParaRPr lang="es-EC">
            <a:solidFill>
              <a:schemeClr val="tx1"/>
            </a:solidFill>
          </a:endParaRPr>
        </a:p>
      </dgm:t>
    </dgm:pt>
    <dgm:pt modelId="{FB68EA8D-79EC-4F7F-9171-998B26BBD60A}">
      <dgm:prSet phldrT="[Texto]" custT="1"/>
      <dgm:spPr/>
      <dgm:t>
        <a:bodyPr/>
        <a:lstStyle/>
        <a:p>
          <a:r>
            <a:rPr lang="es-EC" sz="2000" dirty="0" smtClean="0">
              <a:solidFill>
                <a:schemeClr val="tx1"/>
              </a:solidFill>
            </a:rPr>
            <a:t>CITRIX XENCENTER</a:t>
          </a:r>
          <a:endParaRPr lang="es-EC" sz="2000" dirty="0">
            <a:solidFill>
              <a:schemeClr val="tx1"/>
            </a:solidFill>
          </a:endParaRPr>
        </a:p>
      </dgm:t>
    </dgm:pt>
    <dgm:pt modelId="{33E7F8DE-61AE-460D-8ECD-A432F1976877}" type="parTrans" cxnId="{63692E5A-1E8D-4A43-891E-18D4E64EC839}">
      <dgm:prSet/>
      <dgm:spPr/>
      <dgm:t>
        <a:bodyPr/>
        <a:lstStyle/>
        <a:p>
          <a:endParaRPr lang="es-EC">
            <a:solidFill>
              <a:schemeClr val="tx1"/>
            </a:solidFill>
          </a:endParaRPr>
        </a:p>
      </dgm:t>
    </dgm:pt>
    <dgm:pt modelId="{F316BCED-FA06-4C17-A77A-42AB89F6EC53}" type="sibTrans" cxnId="{63692E5A-1E8D-4A43-891E-18D4E64EC839}">
      <dgm:prSet/>
      <dgm:spPr/>
      <dgm:t>
        <a:bodyPr/>
        <a:lstStyle/>
        <a:p>
          <a:endParaRPr lang="es-EC">
            <a:solidFill>
              <a:schemeClr val="tx1"/>
            </a:solidFill>
          </a:endParaRPr>
        </a:p>
      </dgm:t>
    </dgm:pt>
    <dgm:pt modelId="{0675522E-CA19-4C7B-8129-5DB0A1E998A4}">
      <dgm:prSet phldrT="[Texto]" custT="1"/>
      <dgm:spPr/>
      <dgm:t>
        <a:bodyPr/>
        <a:lstStyle/>
        <a:p>
          <a:r>
            <a:rPr lang="es-EC" sz="1800" dirty="0" smtClean="0">
              <a:solidFill>
                <a:schemeClr val="tx1"/>
              </a:solidFill>
            </a:rPr>
            <a:t>Aplicación de Citrix que crea y administra servidores XEN</a:t>
          </a:r>
          <a:endParaRPr lang="es-EC" sz="1800" dirty="0">
            <a:solidFill>
              <a:schemeClr val="tx1"/>
            </a:solidFill>
          </a:endParaRPr>
        </a:p>
      </dgm:t>
    </dgm:pt>
    <dgm:pt modelId="{A873D661-8DDB-481A-A08A-4BE0D09D86F6}" type="parTrans" cxnId="{F6947AE3-490A-4867-A7DA-E80BA2E9066B}">
      <dgm:prSet/>
      <dgm:spPr/>
      <dgm:t>
        <a:bodyPr/>
        <a:lstStyle/>
        <a:p>
          <a:endParaRPr lang="es-EC">
            <a:solidFill>
              <a:schemeClr val="tx1"/>
            </a:solidFill>
          </a:endParaRPr>
        </a:p>
      </dgm:t>
    </dgm:pt>
    <dgm:pt modelId="{8E0ABB45-7233-4277-9918-59696F0ACC90}" type="sibTrans" cxnId="{F6947AE3-490A-4867-A7DA-E80BA2E9066B}">
      <dgm:prSet/>
      <dgm:spPr/>
      <dgm:t>
        <a:bodyPr/>
        <a:lstStyle/>
        <a:p>
          <a:endParaRPr lang="es-EC">
            <a:solidFill>
              <a:schemeClr val="tx1"/>
            </a:solidFill>
          </a:endParaRPr>
        </a:p>
      </dgm:t>
    </dgm:pt>
    <dgm:pt modelId="{449913E0-8A9D-44EA-91C2-83710A2940E8}">
      <dgm:prSet phldrT="[Texto]" custT="1"/>
      <dgm:spPr/>
      <dgm:t>
        <a:bodyPr/>
        <a:lstStyle/>
        <a:p>
          <a:r>
            <a:rPr lang="es-EC" sz="2000" dirty="0" smtClean="0">
              <a:solidFill>
                <a:schemeClr val="tx1"/>
              </a:solidFill>
            </a:rPr>
            <a:t>UBUNTU SERVER 14.04 de 64 bits</a:t>
          </a:r>
          <a:endParaRPr lang="es-EC" sz="2000" dirty="0">
            <a:solidFill>
              <a:schemeClr val="tx1"/>
            </a:solidFill>
          </a:endParaRPr>
        </a:p>
      </dgm:t>
    </dgm:pt>
    <dgm:pt modelId="{A6EDA528-BDF7-4CBB-A12D-582546D94382}" type="parTrans" cxnId="{BF341617-2659-475B-A89A-DFA156E40593}">
      <dgm:prSet/>
      <dgm:spPr/>
      <dgm:t>
        <a:bodyPr/>
        <a:lstStyle/>
        <a:p>
          <a:endParaRPr lang="es-EC">
            <a:solidFill>
              <a:schemeClr val="tx1"/>
            </a:solidFill>
          </a:endParaRPr>
        </a:p>
      </dgm:t>
    </dgm:pt>
    <dgm:pt modelId="{843786D8-AD52-4DB4-8BA0-DF20A2AFF330}" type="sibTrans" cxnId="{BF341617-2659-475B-A89A-DFA156E40593}">
      <dgm:prSet/>
      <dgm:spPr/>
      <dgm:t>
        <a:bodyPr/>
        <a:lstStyle/>
        <a:p>
          <a:endParaRPr lang="es-EC">
            <a:solidFill>
              <a:schemeClr val="tx1"/>
            </a:solidFill>
          </a:endParaRPr>
        </a:p>
      </dgm:t>
    </dgm:pt>
    <dgm:pt modelId="{BE06C055-3A61-4142-A77C-21AB2CD635F7}">
      <dgm:prSet phldrT="[Texto]" custT="1"/>
      <dgm:spPr/>
      <dgm:t>
        <a:bodyPr/>
        <a:lstStyle/>
        <a:p>
          <a:r>
            <a:rPr lang="es-EC" sz="1800" dirty="0" smtClean="0">
              <a:solidFill>
                <a:schemeClr val="tx1"/>
              </a:solidFill>
            </a:rPr>
            <a:t>Sistema operativo de Linux de versión actualizada y estable</a:t>
          </a:r>
          <a:endParaRPr lang="es-EC" sz="1800" dirty="0">
            <a:solidFill>
              <a:schemeClr val="tx1"/>
            </a:solidFill>
          </a:endParaRPr>
        </a:p>
      </dgm:t>
    </dgm:pt>
    <dgm:pt modelId="{31CAF7C5-AA27-490E-AB18-BD19E09D4BE5}" type="parTrans" cxnId="{3EC58088-6468-4AAA-AA14-0F971B0FFAB6}">
      <dgm:prSet/>
      <dgm:spPr/>
      <dgm:t>
        <a:bodyPr/>
        <a:lstStyle/>
        <a:p>
          <a:endParaRPr lang="es-EC">
            <a:solidFill>
              <a:schemeClr val="tx1"/>
            </a:solidFill>
          </a:endParaRPr>
        </a:p>
      </dgm:t>
    </dgm:pt>
    <dgm:pt modelId="{1311E827-A366-4925-991C-2173BB9EE520}" type="sibTrans" cxnId="{3EC58088-6468-4AAA-AA14-0F971B0FFAB6}">
      <dgm:prSet/>
      <dgm:spPr/>
      <dgm:t>
        <a:bodyPr/>
        <a:lstStyle/>
        <a:p>
          <a:endParaRPr lang="es-EC">
            <a:solidFill>
              <a:schemeClr val="tx1"/>
            </a:solidFill>
          </a:endParaRPr>
        </a:p>
      </dgm:t>
    </dgm:pt>
    <dgm:pt modelId="{99156607-707A-4427-BC7D-044296763A84}">
      <dgm:prSet phldrT="[Texto]" custT="1"/>
      <dgm:spPr/>
      <dgm:t>
        <a:bodyPr/>
        <a:lstStyle/>
        <a:p>
          <a:r>
            <a:rPr lang="es-EC" sz="1800" dirty="0" smtClean="0">
              <a:solidFill>
                <a:schemeClr val="tx1"/>
              </a:solidFill>
            </a:rPr>
            <a:t>Tipo de conexión a un host de forma remota</a:t>
          </a:r>
          <a:endParaRPr lang="es-EC" sz="1800" dirty="0">
            <a:solidFill>
              <a:schemeClr val="tx1"/>
            </a:solidFill>
          </a:endParaRPr>
        </a:p>
      </dgm:t>
    </dgm:pt>
    <dgm:pt modelId="{22F4CBDF-C17C-40FD-9A31-EB0E96DC8F7E}" type="parTrans" cxnId="{391676EC-3DBC-4A5A-BE58-45800B9B2E89}">
      <dgm:prSet/>
      <dgm:spPr/>
      <dgm:t>
        <a:bodyPr/>
        <a:lstStyle/>
        <a:p>
          <a:endParaRPr lang="es-EC"/>
        </a:p>
      </dgm:t>
    </dgm:pt>
    <dgm:pt modelId="{44113F91-9E43-429C-9244-04AB54928CF5}" type="sibTrans" cxnId="{391676EC-3DBC-4A5A-BE58-45800B9B2E89}">
      <dgm:prSet/>
      <dgm:spPr/>
      <dgm:t>
        <a:bodyPr/>
        <a:lstStyle/>
        <a:p>
          <a:endParaRPr lang="es-EC"/>
        </a:p>
      </dgm:t>
    </dgm:pt>
    <dgm:pt modelId="{A9EFB70D-7E39-4FD2-95C5-B880F3769A81}">
      <dgm:prSet phldrT="[Texto]"/>
      <dgm:spPr/>
      <dgm:t>
        <a:bodyPr/>
        <a:lstStyle/>
        <a:p>
          <a:r>
            <a:rPr lang="es-EC" dirty="0" smtClean="0">
              <a:solidFill>
                <a:schemeClr val="tx1"/>
              </a:solidFill>
            </a:rPr>
            <a:t>PROTOCOLO SSH</a:t>
          </a:r>
          <a:endParaRPr lang="es-EC" dirty="0">
            <a:solidFill>
              <a:schemeClr val="tx1"/>
            </a:solidFill>
          </a:endParaRPr>
        </a:p>
      </dgm:t>
    </dgm:pt>
    <dgm:pt modelId="{A2ADDF00-4700-4D0A-9D04-076246661ED6}" type="parTrans" cxnId="{E5B6FA3B-BE39-46D4-B30F-DBF686E8C17C}">
      <dgm:prSet/>
      <dgm:spPr/>
      <dgm:t>
        <a:bodyPr/>
        <a:lstStyle/>
        <a:p>
          <a:endParaRPr lang="es-EC"/>
        </a:p>
      </dgm:t>
    </dgm:pt>
    <dgm:pt modelId="{FF06C4AC-64C9-4A85-948A-555B45AB50AE}" type="sibTrans" cxnId="{E5B6FA3B-BE39-46D4-B30F-DBF686E8C17C}">
      <dgm:prSet/>
      <dgm:spPr/>
      <dgm:t>
        <a:bodyPr/>
        <a:lstStyle/>
        <a:p>
          <a:endParaRPr lang="es-EC"/>
        </a:p>
      </dgm:t>
    </dgm:pt>
    <dgm:pt modelId="{3126F4CA-BED9-46EF-AC6C-254F745091D6}" type="pres">
      <dgm:prSet presAssocID="{4781C23F-9940-409A-BB21-6F0E71407059}" presName="linearFlow" presStyleCnt="0">
        <dgm:presLayoutVars>
          <dgm:dir/>
          <dgm:animLvl val="lvl"/>
          <dgm:resizeHandles val="exact"/>
        </dgm:presLayoutVars>
      </dgm:prSet>
      <dgm:spPr/>
      <dgm:t>
        <a:bodyPr/>
        <a:lstStyle/>
        <a:p>
          <a:endParaRPr lang="es-EC"/>
        </a:p>
      </dgm:t>
    </dgm:pt>
    <dgm:pt modelId="{AA29AA12-953D-450F-A73D-C35F0BB5EA18}" type="pres">
      <dgm:prSet presAssocID="{468226DD-D32E-4CF5-B68D-6EFEB5AF5C3D}" presName="composite" presStyleCnt="0"/>
      <dgm:spPr/>
    </dgm:pt>
    <dgm:pt modelId="{D9DD1B5B-C88C-4D70-B172-B6C61D01571B}" type="pres">
      <dgm:prSet presAssocID="{468226DD-D32E-4CF5-B68D-6EFEB5AF5C3D}" presName="parTx" presStyleLbl="node1" presStyleIdx="0" presStyleCnt="4">
        <dgm:presLayoutVars>
          <dgm:chMax val="0"/>
          <dgm:chPref val="0"/>
          <dgm:bulletEnabled val="1"/>
        </dgm:presLayoutVars>
      </dgm:prSet>
      <dgm:spPr/>
      <dgm:t>
        <a:bodyPr/>
        <a:lstStyle/>
        <a:p>
          <a:endParaRPr lang="es-EC"/>
        </a:p>
      </dgm:t>
    </dgm:pt>
    <dgm:pt modelId="{88265DEE-8013-4ABF-9B49-38EC763B6E12}" type="pres">
      <dgm:prSet presAssocID="{468226DD-D32E-4CF5-B68D-6EFEB5AF5C3D}" presName="parSh" presStyleLbl="node1" presStyleIdx="0" presStyleCnt="4" custScaleY="113283" custLinFactNeighborX="3274" custLinFactNeighborY="-13242"/>
      <dgm:spPr/>
      <dgm:t>
        <a:bodyPr/>
        <a:lstStyle/>
        <a:p>
          <a:endParaRPr lang="es-EC"/>
        </a:p>
      </dgm:t>
    </dgm:pt>
    <dgm:pt modelId="{5B1D1E95-2B6F-4C5B-8577-DBC3FB2DF1AE}" type="pres">
      <dgm:prSet presAssocID="{468226DD-D32E-4CF5-B68D-6EFEB5AF5C3D}" presName="desTx" presStyleLbl="fgAcc1" presStyleIdx="0" presStyleCnt="4" custScaleX="113512" custScaleY="86518" custLinFactNeighborX="811" custLinFactNeighborY="-11953">
        <dgm:presLayoutVars>
          <dgm:bulletEnabled val="1"/>
        </dgm:presLayoutVars>
      </dgm:prSet>
      <dgm:spPr/>
      <dgm:t>
        <a:bodyPr/>
        <a:lstStyle/>
        <a:p>
          <a:endParaRPr lang="es-EC"/>
        </a:p>
      </dgm:t>
    </dgm:pt>
    <dgm:pt modelId="{AF72BA4D-642D-4286-8B93-4850F1832FFC}" type="pres">
      <dgm:prSet presAssocID="{A67FF363-3290-4FE2-8C3B-7EB6229012F5}" presName="sibTrans" presStyleLbl="sibTrans2D1" presStyleIdx="0" presStyleCnt="3" custScaleY="113283"/>
      <dgm:spPr/>
      <dgm:t>
        <a:bodyPr/>
        <a:lstStyle/>
        <a:p>
          <a:endParaRPr lang="es-EC"/>
        </a:p>
      </dgm:t>
    </dgm:pt>
    <dgm:pt modelId="{89E711E7-6D61-4A66-8DA3-63E25E318E59}" type="pres">
      <dgm:prSet presAssocID="{A67FF363-3290-4FE2-8C3B-7EB6229012F5}" presName="connTx" presStyleLbl="sibTrans2D1" presStyleIdx="0" presStyleCnt="3"/>
      <dgm:spPr/>
      <dgm:t>
        <a:bodyPr/>
        <a:lstStyle/>
        <a:p>
          <a:endParaRPr lang="es-EC"/>
        </a:p>
      </dgm:t>
    </dgm:pt>
    <dgm:pt modelId="{499545B4-1C41-44E4-A40D-3C57D23E3B23}" type="pres">
      <dgm:prSet presAssocID="{FB68EA8D-79EC-4F7F-9171-998B26BBD60A}" presName="composite" presStyleCnt="0"/>
      <dgm:spPr/>
    </dgm:pt>
    <dgm:pt modelId="{1293BB8E-FB8E-4359-8B13-6A238766B10F}" type="pres">
      <dgm:prSet presAssocID="{FB68EA8D-79EC-4F7F-9171-998B26BBD60A}" presName="parTx" presStyleLbl="node1" presStyleIdx="0" presStyleCnt="4">
        <dgm:presLayoutVars>
          <dgm:chMax val="0"/>
          <dgm:chPref val="0"/>
          <dgm:bulletEnabled val="1"/>
        </dgm:presLayoutVars>
      </dgm:prSet>
      <dgm:spPr/>
      <dgm:t>
        <a:bodyPr/>
        <a:lstStyle/>
        <a:p>
          <a:endParaRPr lang="es-EC"/>
        </a:p>
      </dgm:t>
    </dgm:pt>
    <dgm:pt modelId="{2ED1C4F0-E2D4-432F-ADAE-A06577B4359C}" type="pres">
      <dgm:prSet presAssocID="{FB68EA8D-79EC-4F7F-9171-998B26BBD60A}" presName="parSh" presStyleLbl="node1" presStyleIdx="1" presStyleCnt="4" custScaleY="113283" custLinFactNeighborX="5263" custLinFactNeighborY="-2988"/>
      <dgm:spPr/>
      <dgm:t>
        <a:bodyPr/>
        <a:lstStyle/>
        <a:p>
          <a:endParaRPr lang="es-EC"/>
        </a:p>
      </dgm:t>
    </dgm:pt>
    <dgm:pt modelId="{ADD429CF-EEC9-49E7-AC00-1429FC6292A2}" type="pres">
      <dgm:prSet presAssocID="{FB68EA8D-79EC-4F7F-9171-998B26BBD60A}" presName="desTx" presStyleLbl="fgAcc1" presStyleIdx="1" presStyleCnt="4" custScaleX="112212" custScaleY="108510" custLinFactNeighborX="2474" custLinFactNeighborY="4457">
        <dgm:presLayoutVars>
          <dgm:bulletEnabled val="1"/>
        </dgm:presLayoutVars>
      </dgm:prSet>
      <dgm:spPr/>
      <dgm:t>
        <a:bodyPr/>
        <a:lstStyle/>
        <a:p>
          <a:endParaRPr lang="es-EC"/>
        </a:p>
      </dgm:t>
    </dgm:pt>
    <dgm:pt modelId="{E7AB70BC-2918-4DE6-B7C7-7C02034FE6AB}" type="pres">
      <dgm:prSet presAssocID="{F316BCED-FA06-4C17-A77A-42AB89F6EC53}" presName="sibTrans" presStyleLbl="sibTrans2D1" presStyleIdx="1" presStyleCnt="3" custScaleY="113283"/>
      <dgm:spPr/>
      <dgm:t>
        <a:bodyPr/>
        <a:lstStyle/>
        <a:p>
          <a:endParaRPr lang="es-EC"/>
        </a:p>
      </dgm:t>
    </dgm:pt>
    <dgm:pt modelId="{7B4F8503-AEA9-466B-9372-0C1896290382}" type="pres">
      <dgm:prSet presAssocID="{F316BCED-FA06-4C17-A77A-42AB89F6EC53}" presName="connTx" presStyleLbl="sibTrans2D1" presStyleIdx="1" presStyleCnt="3"/>
      <dgm:spPr/>
      <dgm:t>
        <a:bodyPr/>
        <a:lstStyle/>
        <a:p>
          <a:endParaRPr lang="es-EC"/>
        </a:p>
      </dgm:t>
    </dgm:pt>
    <dgm:pt modelId="{C4669B43-60C0-40B6-B310-1BB784E7B605}" type="pres">
      <dgm:prSet presAssocID="{449913E0-8A9D-44EA-91C2-83710A2940E8}" presName="composite" presStyleCnt="0"/>
      <dgm:spPr/>
    </dgm:pt>
    <dgm:pt modelId="{A8A58454-B239-4E3F-A66B-C7C19D0447C6}" type="pres">
      <dgm:prSet presAssocID="{449913E0-8A9D-44EA-91C2-83710A2940E8}" presName="parTx" presStyleLbl="node1" presStyleIdx="1" presStyleCnt="4">
        <dgm:presLayoutVars>
          <dgm:chMax val="0"/>
          <dgm:chPref val="0"/>
          <dgm:bulletEnabled val="1"/>
        </dgm:presLayoutVars>
      </dgm:prSet>
      <dgm:spPr/>
      <dgm:t>
        <a:bodyPr/>
        <a:lstStyle/>
        <a:p>
          <a:endParaRPr lang="es-EC"/>
        </a:p>
      </dgm:t>
    </dgm:pt>
    <dgm:pt modelId="{93B75886-EB88-489C-A652-EB702E17D344}" type="pres">
      <dgm:prSet presAssocID="{449913E0-8A9D-44EA-91C2-83710A2940E8}" presName="parSh" presStyleLbl="node1" presStyleIdx="2" presStyleCnt="4" custScaleX="127148" custScaleY="113283"/>
      <dgm:spPr/>
      <dgm:t>
        <a:bodyPr/>
        <a:lstStyle/>
        <a:p>
          <a:endParaRPr lang="es-EC"/>
        </a:p>
      </dgm:t>
    </dgm:pt>
    <dgm:pt modelId="{1F6A9CEA-E52E-4FD8-9DAB-9DDE2D48FAF1}" type="pres">
      <dgm:prSet presAssocID="{449913E0-8A9D-44EA-91C2-83710A2940E8}" presName="desTx" presStyleLbl="fgAcc1" presStyleIdx="2" presStyleCnt="4" custScaleX="104295" custScaleY="105940" custLinFactNeighborX="-1656" custLinFactNeighborY="2683">
        <dgm:presLayoutVars>
          <dgm:bulletEnabled val="1"/>
        </dgm:presLayoutVars>
      </dgm:prSet>
      <dgm:spPr/>
      <dgm:t>
        <a:bodyPr/>
        <a:lstStyle/>
        <a:p>
          <a:endParaRPr lang="es-EC"/>
        </a:p>
      </dgm:t>
    </dgm:pt>
    <dgm:pt modelId="{63FE7219-BF4C-4B22-A767-3FB7D6A62544}" type="pres">
      <dgm:prSet presAssocID="{843786D8-AD52-4DB4-8BA0-DF20A2AFF330}" presName="sibTrans" presStyleLbl="sibTrans2D1" presStyleIdx="2" presStyleCnt="3"/>
      <dgm:spPr/>
      <dgm:t>
        <a:bodyPr/>
        <a:lstStyle/>
        <a:p>
          <a:endParaRPr lang="es-EC"/>
        </a:p>
      </dgm:t>
    </dgm:pt>
    <dgm:pt modelId="{0D54C5C8-817F-4563-A2B5-4E1120861B0D}" type="pres">
      <dgm:prSet presAssocID="{843786D8-AD52-4DB4-8BA0-DF20A2AFF330}" presName="connTx" presStyleLbl="sibTrans2D1" presStyleIdx="2" presStyleCnt="3"/>
      <dgm:spPr/>
      <dgm:t>
        <a:bodyPr/>
        <a:lstStyle/>
        <a:p>
          <a:endParaRPr lang="es-EC"/>
        </a:p>
      </dgm:t>
    </dgm:pt>
    <dgm:pt modelId="{4F5289AD-A5BD-439D-A2B3-6D7484E0DCDF}" type="pres">
      <dgm:prSet presAssocID="{A9EFB70D-7E39-4FD2-95C5-B880F3769A81}" presName="composite" presStyleCnt="0"/>
      <dgm:spPr/>
    </dgm:pt>
    <dgm:pt modelId="{B04CFFD1-0375-4992-AF8E-169B523762E6}" type="pres">
      <dgm:prSet presAssocID="{A9EFB70D-7E39-4FD2-95C5-B880F3769A81}" presName="parTx" presStyleLbl="node1" presStyleIdx="2" presStyleCnt="4">
        <dgm:presLayoutVars>
          <dgm:chMax val="0"/>
          <dgm:chPref val="0"/>
          <dgm:bulletEnabled val="1"/>
        </dgm:presLayoutVars>
      </dgm:prSet>
      <dgm:spPr/>
      <dgm:t>
        <a:bodyPr/>
        <a:lstStyle/>
        <a:p>
          <a:endParaRPr lang="es-EC"/>
        </a:p>
      </dgm:t>
    </dgm:pt>
    <dgm:pt modelId="{05547A15-6C67-4345-9B73-E7AEF7093167}" type="pres">
      <dgm:prSet presAssocID="{A9EFB70D-7E39-4FD2-95C5-B880F3769A81}" presName="parSh" presStyleLbl="node1" presStyleIdx="3" presStyleCnt="4" custLinFactNeighborX="-2435" custLinFactNeighborY="-6822"/>
      <dgm:spPr/>
      <dgm:t>
        <a:bodyPr/>
        <a:lstStyle/>
        <a:p>
          <a:endParaRPr lang="es-EC"/>
        </a:p>
      </dgm:t>
    </dgm:pt>
    <dgm:pt modelId="{E329FD1F-6983-4F24-8811-19B5AB6B1A1B}" type="pres">
      <dgm:prSet presAssocID="{A9EFB70D-7E39-4FD2-95C5-B880F3769A81}" presName="desTx" presStyleLbl="fgAcc1" presStyleIdx="3" presStyleCnt="4" custScaleY="90688" custLinFactNeighborY="-9732">
        <dgm:presLayoutVars>
          <dgm:bulletEnabled val="1"/>
        </dgm:presLayoutVars>
      </dgm:prSet>
      <dgm:spPr/>
      <dgm:t>
        <a:bodyPr/>
        <a:lstStyle/>
        <a:p>
          <a:endParaRPr lang="es-EC"/>
        </a:p>
      </dgm:t>
    </dgm:pt>
  </dgm:ptLst>
  <dgm:cxnLst>
    <dgm:cxn modelId="{E5B6FA3B-BE39-46D4-B30F-DBF686E8C17C}" srcId="{4781C23F-9940-409A-BB21-6F0E71407059}" destId="{A9EFB70D-7E39-4FD2-95C5-B880F3769A81}" srcOrd="3" destOrd="0" parTransId="{A2ADDF00-4700-4D0A-9D04-076246661ED6}" sibTransId="{FF06C4AC-64C9-4A85-948A-555B45AB50AE}"/>
    <dgm:cxn modelId="{37D38DCB-2A9F-4FE4-8AEC-EF668E4B06DD}" srcId="{4781C23F-9940-409A-BB21-6F0E71407059}" destId="{468226DD-D32E-4CF5-B68D-6EFEB5AF5C3D}" srcOrd="0" destOrd="0" parTransId="{0727FF09-9D40-4AD5-94F6-95BE8FE38CC1}" sibTransId="{A67FF363-3290-4FE2-8C3B-7EB6229012F5}"/>
    <dgm:cxn modelId="{D3F11B0E-7809-4064-BC70-164BEB4A9846}" type="presOf" srcId="{A67FF363-3290-4FE2-8C3B-7EB6229012F5}" destId="{89E711E7-6D61-4A66-8DA3-63E25E318E59}" srcOrd="1" destOrd="0" presId="urn:microsoft.com/office/officeart/2005/8/layout/process3"/>
    <dgm:cxn modelId="{91665776-05A2-4AA3-87E5-79794E9A1B6B}" type="presOf" srcId="{BE06C055-3A61-4142-A77C-21AB2CD635F7}" destId="{1F6A9CEA-E52E-4FD8-9DAB-9DDE2D48FAF1}" srcOrd="0" destOrd="0" presId="urn:microsoft.com/office/officeart/2005/8/layout/process3"/>
    <dgm:cxn modelId="{EF366D2B-5CBE-4702-A853-D7FFEBEA90A9}" type="presOf" srcId="{468226DD-D32E-4CF5-B68D-6EFEB5AF5C3D}" destId="{D9DD1B5B-C88C-4D70-B172-B6C61D01571B}" srcOrd="0" destOrd="0" presId="urn:microsoft.com/office/officeart/2005/8/layout/process3"/>
    <dgm:cxn modelId="{B19CDA8B-1975-4206-BF75-0405D584ABA0}" type="presOf" srcId="{F316BCED-FA06-4C17-A77A-42AB89F6EC53}" destId="{E7AB70BC-2918-4DE6-B7C7-7C02034FE6AB}" srcOrd="0" destOrd="0" presId="urn:microsoft.com/office/officeart/2005/8/layout/process3"/>
    <dgm:cxn modelId="{391676EC-3DBC-4A5A-BE58-45800B9B2E89}" srcId="{A9EFB70D-7E39-4FD2-95C5-B880F3769A81}" destId="{99156607-707A-4427-BC7D-044296763A84}" srcOrd="0" destOrd="0" parTransId="{22F4CBDF-C17C-40FD-9A31-EB0E96DC8F7E}" sibTransId="{44113F91-9E43-429C-9244-04AB54928CF5}"/>
    <dgm:cxn modelId="{F6947AE3-490A-4867-A7DA-E80BA2E9066B}" srcId="{FB68EA8D-79EC-4F7F-9171-998B26BBD60A}" destId="{0675522E-CA19-4C7B-8129-5DB0A1E998A4}" srcOrd="0" destOrd="0" parTransId="{A873D661-8DDB-481A-A08A-4BE0D09D86F6}" sibTransId="{8E0ABB45-7233-4277-9918-59696F0ACC90}"/>
    <dgm:cxn modelId="{E5808CD9-B4A4-4E9A-ADB5-44E7D7D7FB5B}" type="presOf" srcId="{468226DD-D32E-4CF5-B68D-6EFEB5AF5C3D}" destId="{88265DEE-8013-4ABF-9B49-38EC763B6E12}" srcOrd="1" destOrd="0" presId="urn:microsoft.com/office/officeart/2005/8/layout/process3"/>
    <dgm:cxn modelId="{3EC58088-6468-4AAA-AA14-0F971B0FFAB6}" srcId="{449913E0-8A9D-44EA-91C2-83710A2940E8}" destId="{BE06C055-3A61-4142-A77C-21AB2CD635F7}" srcOrd="0" destOrd="0" parTransId="{31CAF7C5-AA27-490E-AB18-BD19E09D4BE5}" sibTransId="{1311E827-A366-4925-991C-2173BB9EE520}"/>
    <dgm:cxn modelId="{5F1E60AB-50FC-418D-B4B0-6FF6FF99CFE1}" type="presOf" srcId="{449913E0-8A9D-44EA-91C2-83710A2940E8}" destId="{A8A58454-B239-4E3F-A66B-C7C19D0447C6}" srcOrd="0" destOrd="0" presId="urn:microsoft.com/office/officeart/2005/8/layout/process3"/>
    <dgm:cxn modelId="{63692E5A-1E8D-4A43-891E-18D4E64EC839}" srcId="{4781C23F-9940-409A-BB21-6F0E71407059}" destId="{FB68EA8D-79EC-4F7F-9171-998B26BBD60A}" srcOrd="1" destOrd="0" parTransId="{33E7F8DE-61AE-460D-8ECD-A432F1976877}" sibTransId="{F316BCED-FA06-4C17-A77A-42AB89F6EC53}"/>
    <dgm:cxn modelId="{D4BBA44B-B471-4449-BEC2-9E1066AE3415}" type="presOf" srcId="{4781C23F-9940-409A-BB21-6F0E71407059}" destId="{3126F4CA-BED9-46EF-AC6C-254F745091D6}" srcOrd="0" destOrd="0" presId="urn:microsoft.com/office/officeart/2005/8/layout/process3"/>
    <dgm:cxn modelId="{6C306C83-A547-4B33-AC5C-E8054822B1DA}" type="presOf" srcId="{843786D8-AD52-4DB4-8BA0-DF20A2AFF330}" destId="{0D54C5C8-817F-4563-A2B5-4E1120861B0D}" srcOrd="1" destOrd="0" presId="urn:microsoft.com/office/officeart/2005/8/layout/process3"/>
    <dgm:cxn modelId="{F413273A-6C53-4C47-A19E-10ED6D0794CD}" type="presOf" srcId="{F316BCED-FA06-4C17-A77A-42AB89F6EC53}" destId="{7B4F8503-AEA9-466B-9372-0C1896290382}" srcOrd="1" destOrd="0" presId="urn:microsoft.com/office/officeart/2005/8/layout/process3"/>
    <dgm:cxn modelId="{9E439D73-9B07-4EFA-9EEE-B9F58F158A1F}" type="presOf" srcId="{843786D8-AD52-4DB4-8BA0-DF20A2AFF330}" destId="{63FE7219-BF4C-4B22-A767-3FB7D6A62544}" srcOrd="0" destOrd="0" presId="urn:microsoft.com/office/officeart/2005/8/layout/process3"/>
    <dgm:cxn modelId="{DA535FFB-CBF8-4843-8686-C5C49F68B933}" type="presOf" srcId="{0675522E-CA19-4C7B-8129-5DB0A1E998A4}" destId="{ADD429CF-EEC9-49E7-AC00-1429FC6292A2}" srcOrd="0" destOrd="0" presId="urn:microsoft.com/office/officeart/2005/8/layout/process3"/>
    <dgm:cxn modelId="{CBDD55D9-7BB6-4C2F-9477-95E9F1CAECE5}" type="presOf" srcId="{A67FF363-3290-4FE2-8C3B-7EB6229012F5}" destId="{AF72BA4D-642D-4286-8B93-4850F1832FFC}" srcOrd="0" destOrd="0" presId="urn:microsoft.com/office/officeart/2005/8/layout/process3"/>
    <dgm:cxn modelId="{90C0B48A-FC83-466E-AEC4-45B9807822F4}" type="presOf" srcId="{FB68EA8D-79EC-4F7F-9171-998B26BBD60A}" destId="{1293BB8E-FB8E-4359-8B13-6A238766B10F}" srcOrd="0" destOrd="0" presId="urn:microsoft.com/office/officeart/2005/8/layout/process3"/>
    <dgm:cxn modelId="{96915EE2-C5FE-49AA-936B-D228AF535355}" type="presOf" srcId="{99156607-707A-4427-BC7D-044296763A84}" destId="{E329FD1F-6983-4F24-8811-19B5AB6B1A1B}" srcOrd="0" destOrd="0" presId="urn:microsoft.com/office/officeart/2005/8/layout/process3"/>
    <dgm:cxn modelId="{275AE13E-EB36-466A-9FDB-52EFE97537AB}" srcId="{468226DD-D32E-4CF5-B68D-6EFEB5AF5C3D}" destId="{52BA17F4-F4F2-4787-B401-E399FF561031}" srcOrd="0" destOrd="0" parTransId="{5B87D5D3-20B9-4A9D-91EC-C92F3772FF57}" sibTransId="{B63A5514-C58B-46D0-A20A-040E1FD27738}"/>
    <dgm:cxn modelId="{8A548EFD-2A3D-4F9D-B512-091D578BD5FD}" type="presOf" srcId="{A9EFB70D-7E39-4FD2-95C5-B880F3769A81}" destId="{05547A15-6C67-4345-9B73-E7AEF7093167}" srcOrd="1" destOrd="0" presId="urn:microsoft.com/office/officeart/2005/8/layout/process3"/>
    <dgm:cxn modelId="{DA24B71F-0AAA-4B8E-B5B5-617C820FC905}" type="presOf" srcId="{FB68EA8D-79EC-4F7F-9171-998B26BBD60A}" destId="{2ED1C4F0-E2D4-432F-ADAE-A06577B4359C}" srcOrd="1" destOrd="0" presId="urn:microsoft.com/office/officeart/2005/8/layout/process3"/>
    <dgm:cxn modelId="{BF341617-2659-475B-A89A-DFA156E40593}" srcId="{4781C23F-9940-409A-BB21-6F0E71407059}" destId="{449913E0-8A9D-44EA-91C2-83710A2940E8}" srcOrd="2" destOrd="0" parTransId="{A6EDA528-BDF7-4CBB-A12D-582546D94382}" sibTransId="{843786D8-AD52-4DB4-8BA0-DF20A2AFF330}"/>
    <dgm:cxn modelId="{AE99BB8F-F732-4D9C-9106-1559378ED79F}" type="presOf" srcId="{449913E0-8A9D-44EA-91C2-83710A2940E8}" destId="{93B75886-EB88-489C-A652-EB702E17D344}" srcOrd="1" destOrd="0" presId="urn:microsoft.com/office/officeart/2005/8/layout/process3"/>
    <dgm:cxn modelId="{68EA634F-C0A8-4CA5-9AD0-623DB17CA656}" type="presOf" srcId="{A9EFB70D-7E39-4FD2-95C5-B880F3769A81}" destId="{B04CFFD1-0375-4992-AF8E-169B523762E6}" srcOrd="0" destOrd="0" presId="urn:microsoft.com/office/officeart/2005/8/layout/process3"/>
    <dgm:cxn modelId="{31AED953-4EBE-4B8B-9EDF-00812311AB1D}" type="presOf" srcId="{52BA17F4-F4F2-4787-B401-E399FF561031}" destId="{5B1D1E95-2B6F-4C5B-8577-DBC3FB2DF1AE}" srcOrd="0" destOrd="0" presId="urn:microsoft.com/office/officeart/2005/8/layout/process3"/>
    <dgm:cxn modelId="{1D883686-BBCB-4FBC-A54C-54F416DF597E}" type="presParOf" srcId="{3126F4CA-BED9-46EF-AC6C-254F745091D6}" destId="{AA29AA12-953D-450F-A73D-C35F0BB5EA18}" srcOrd="0" destOrd="0" presId="urn:microsoft.com/office/officeart/2005/8/layout/process3"/>
    <dgm:cxn modelId="{48E7E3E7-0144-4BE4-87D5-994335CEECAB}" type="presParOf" srcId="{AA29AA12-953D-450F-A73D-C35F0BB5EA18}" destId="{D9DD1B5B-C88C-4D70-B172-B6C61D01571B}" srcOrd="0" destOrd="0" presId="urn:microsoft.com/office/officeart/2005/8/layout/process3"/>
    <dgm:cxn modelId="{1827686C-5ACA-4D52-810F-47391147A508}" type="presParOf" srcId="{AA29AA12-953D-450F-A73D-C35F0BB5EA18}" destId="{88265DEE-8013-4ABF-9B49-38EC763B6E12}" srcOrd="1" destOrd="0" presId="urn:microsoft.com/office/officeart/2005/8/layout/process3"/>
    <dgm:cxn modelId="{0AA6C673-E51A-46BE-B184-A6F2E0AE71A6}" type="presParOf" srcId="{AA29AA12-953D-450F-A73D-C35F0BB5EA18}" destId="{5B1D1E95-2B6F-4C5B-8577-DBC3FB2DF1AE}" srcOrd="2" destOrd="0" presId="urn:microsoft.com/office/officeart/2005/8/layout/process3"/>
    <dgm:cxn modelId="{0D95496B-2378-4B5B-8472-44BCDCBB014D}" type="presParOf" srcId="{3126F4CA-BED9-46EF-AC6C-254F745091D6}" destId="{AF72BA4D-642D-4286-8B93-4850F1832FFC}" srcOrd="1" destOrd="0" presId="urn:microsoft.com/office/officeart/2005/8/layout/process3"/>
    <dgm:cxn modelId="{A51A43BB-B2B2-4C2F-8689-9A7C7CE31FF3}" type="presParOf" srcId="{AF72BA4D-642D-4286-8B93-4850F1832FFC}" destId="{89E711E7-6D61-4A66-8DA3-63E25E318E59}" srcOrd="0" destOrd="0" presId="urn:microsoft.com/office/officeart/2005/8/layout/process3"/>
    <dgm:cxn modelId="{F2EC24C2-1FAB-4B78-98A6-138ECFED721E}" type="presParOf" srcId="{3126F4CA-BED9-46EF-AC6C-254F745091D6}" destId="{499545B4-1C41-44E4-A40D-3C57D23E3B23}" srcOrd="2" destOrd="0" presId="urn:microsoft.com/office/officeart/2005/8/layout/process3"/>
    <dgm:cxn modelId="{98314635-6D0D-450F-AA5C-5155D16656C8}" type="presParOf" srcId="{499545B4-1C41-44E4-A40D-3C57D23E3B23}" destId="{1293BB8E-FB8E-4359-8B13-6A238766B10F}" srcOrd="0" destOrd="0" presId="urn:microsoft.com/office/officeart/2005/8/layout/process3"/>
    <dgm:cxn modelId="{17899E7A-5063-4717-BB2B-2C87ACE80036}" type="presParOf" srcId="{499545B4-1C41-44E4-A40D-3C57D23E3B23}" destId="{2ED1C4F0-E2D4-432F-ADAE-A06577B4359C}" srcOrd="1" destOrd="0" presId="urn:microsoft.com/office/officeart/2005/8/layout/process3"/>
    <dgm:cxn modelId="{4E928851-CB83-41C1-A1C6-8FB0AF11CF99}" type="presParOf" srcId="{499545B4-1C41-44E4-A40D-3C57D23E3B23}" destId="{ADD429CF-EEC9-49E7-AC00-1429FC6292A2}" srcOrd="2" destOrd="0" presId="urn:microsoft.com/office/officeart/2005/8/layout/process3"/>
    <dgm:cxn modelId="{B78D0F3D-E6BD-4DD3-8F53-913957622234}" type="presParOf" srcId="{3126F4CA-BED9-46EF-AC6C-254F745091D6}" destId="{E7AB70BC-2918-4DE6-B7C7-7C02034FE6AB}" srcOrd="3" destOrd="0" presId="urn:microsoft.com/office/officeart/2005/8/layout/process3"/>
    <dgm:cxn modelId="{21BF8239-2D34-48A7-8158-7B80172C91A5}" type="presParOf" srcId="{E7AB70BC-2918-4DE6-B7C7-7C02034FE6AB}" destId="{7B4F8503-AEA9-466B-9372-0C1896290382}" srcOrd="0" destOrd="0" presId="urn:microsoft.com/office/officeart/2005/8/layout/process3"/>
    <dgm:cxn modelId="{4F0F3CB8-F9BD-4DC4-8E94-EF3CC0E765E0}" type="presParOf" srcId="{3126F4CA-BED9-46EF-AC6C-254F745091D6}" destId="{C4669B43-60C0-40B6-B310-1BB784E7B605}" srcOrd="4" destOrd="0" presId="urn:microsoft.com/office/officeart/2005/8/layout/process3"/>
    <dgm:cxn modelId="{723ED3B2-FED6-4B1B-A7A3-F6AA5590D251}" type="presParOf" srcId="{C4669B43-60C0-40B6-B310-1BB784E7B605}" destId="{A8A58454-B239-4E3F-A66B-C7C19D0447C6}" srcOrd="0" destOrd="0" presId="urn:microsoft.com/office/officeart/2005/8/layout/process3"/>
    <dgm:cxn modelId="{918C9D5B-50B9-41D0-B20E-8D83D6259B51}" type="presParOf" srcId="{C4669B43-60C0-40B6-B310-1BB784E7B605}" destId="{93B75886-EB88-489C-A652-EB702E17D344}" srcOrd="1" destOrd="0" presId="urn:microsoft.com/office/officeart/2005/8/layout/process3"/>
    <dgm:cxn modelId="{CD991921-6F88-4A6D-8DBC-0A7502EA787A}" type="presParOf" srcId="{C4669B43-60C0-40B6-B310-1BB784E7B605}" destId="{1F6A9CEA-E52E-4FD8-9DAB-9DDE2D48FAF1}" srcOrd="2" destOrd="0" presId="urn:microsoft.com/office/officeart/2005/8/layout/process3"/>
    <dgm:cxn modelId="{FF0F9303-263A-4A9C-8BEF-85A1C2B495F0}" type="presParOf" srcId="{3126F4CA-BED9-46EF-AC6C-254F745091D6}" destId="{63FE7219-BF4C-4B22-A767-3FB7D6A62544}" srcOrd="5" destOrd="0" presId="urn:microsoft.com/office/officeart/2005/8/layout/process3"/>
    <dgm:cxn modelId="{A1D5452A-7243-4393-A582-A2A91A85A676}" type="presParOf" srcId="{63FE7219-BF4C-4B22-A767-3FB7D6A62544}" destId="{0D54C5C8-817F-4563-A2B5-4E1120861B0D}" srcOrd="0" destOrd="0" presId="urn:microsoft.com/office/officeart/2005/8/layout/process3"/>
    <dgm:cxn modelId="{C09E3E7B-DEE4-437F-8B95-7B8A7492B1A1}" type="presParOf" srcId="{3126F4CA-BED9-46EF-AC6C-254F745091D6}" destId="{4F5289AD-A5BD-439D-A2B3-6D7484E0DCDF}" srcOrd="6" destOrd="0" presId="urn:microsoft.com/office/officeart/2005/8/layout/process3"/>
    <dgm:cxn modelId="{600BA546-3142-4A07-B0C7-53CAF4EFFD63}" type="presParOf" srcId="{4F5289AD-A5BD-439D-A2B3-6D7484E0DCDF}" destId="{B04CFFD1-0375-4992-AF8E-169B523762E6}" srcOrd="0" destOrd="0" presId="urn:microsoft.com/office/officeart/2005/8/layout/process3"/>
    <dgm:cxn modelId="{2AA83623-8CCD-4887-8451-CE6B05F4AD00}" type="presParOf" srcId="{4F5289AD-A5BD-439D-A2B3-6D7484E0DCDF}" destId="{05547A15-6C67-4345-9B73-E7AEF7093167}" srcOrd="1" destOrd="0" presId="urn:microsoft.com/office/officeart/2005/8/layout/process3"/>
    <dgm:cxn modelId="{F93E9136-B91C-418D-8B4A-910FE5736F5E}" type="presParOf" srcId="{4F5289AD-A5BD-439D-A2B3-6D7484E0DCDF}" destId="{E329FD1F-6983-4F24-8811-19B5AB6B1A1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DF9FB2-5873-4727-B3A0-E52EE1414C02}"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s-EC"/>
        </a:p>
      </dgm:t>
    </dgm:pt>
    <dgm:pt modelId="{1FEE8C11-FD8A-497B-A044-D06CC8A0FE0A}">
      <dgm:prSet phldrT="[Texto]"/>
      <dgm:spPr>
        <a:gradFill rotWithShape="0">
          <a:gsLst>
            <a:gs pos="100000">
              <a:srgbClr val="FF3399"/>
            </a:gs>
            <a:gs pos="47000">
              <a:srgbClr val="FF85AE"/>
            </a:gs>
            <a:gs pos="0">
              <a:srgbClr val="FFC9DB"/>
            </a:gs>
          </a:gsLst>
          <a:path path="circle">
            <a:fillToRect l="50000" t="50000" r="50000" b="50000"/>
          </a:path>
        </a:gradFill>
        <a:ln w="28575">
          <a:solidFill>
            <a:srgbClr val="FF3399"/>
          </a:solidFill>
        </a:ln>
      </dgm:spPr>
      <dgm:t>
        <a:bodyPr/>
        <a:lstStyle/>
        <a:p>
          <a:r>
            <a:rPr lang="es-EC" b="1" dirty="0" smtClean="0">
              <a:solidFill>
                <a:sysClr val="windowText" lastClr="000000"/>
              </a:solidFill>
            </a:rPr>
            <a:t>Instalación de LAMP</a:t>
          </a:r>
          <a:endParaRPr lang="es-EC" b="1" dirty="0">
            <a:solidFill>
              <a:sysClr val="windowText" lastClr="000000"/>
            </a:solidFill>
          </a:endParaRPr>
        </a:p>
      </dgm:t>
    </dgm:pt>
    <dgm:pt modelId="{90850499-F765-4339-BF3A-008487D99196}" type="parTrans" cxnId="{37E82928-1921-4454-94CE-8EBE98D439D6}">
      <dgm:prSet/>
      <dgm:spPr/>
      <dgm:t>
        <a:bodyPr/>
        <a:lstStyle/>
        <a:p>
          <a:endParaRPr lang="es-EC">
            <a:solidFill>
              <a:sysClr val="windowText" lastClr="000000"/>
            </a:solidFill>
          </a:endParaRPr>
        </a:p>
      </dgm:t>
    </dgm:pt>
    <dgm:pt modelId="{4B83E7FE-AA47-4405-B57F-874C8B3F9AE9}" type="sibTrans" cxnId="{37E82928-1921-4454-94CE-8EBE98D439D6}">
      <dgm:prSet/>
      <dgm:spPr/>
      <dgm:t>
        <a:bodyPr/>
        <a:lstStyle/>
        <a:p>
          <a:endParaRPr lang="es-EC">
            <a:solidFill>
              <a:sysClr val="windowText" lastClr="000000"/>
            </a:solidFill>
          </a:endParaRPr>
        </a:p>
      </dgm:t>
    </dgm:pt>
    <dgm:pt modelId="{9C84CEB1-41F7-429D-BF59-47A562969E52}">
      <dgm:prSet phldrT="[Texto]" custT="1"/>
      <dgm:spPr>
        <a:ln>
          <a:solidFill>
            <a:srgbClr val="FF6699"/>
          </a:solidFill>
        </a:ln>
      </dgm:spPr>
      <dgm:t>
        <a:bodyPr/>
        <a:lstStyle/>
        <a:p>
          <a:r>
            <a:rPr lang="es-EC" sz="2500" dirty="0" smtClean="0">
              <a:solidFill>
                <a:sysClr val="windowText" lastClr="000000"/>
              </a:solidFill>
            </a:rPr>
            <a:t>Instalación de:</a:t>
          </a:r>
        </a:p>
        <a:p>
          <a:r>
            <a:rPr lang="es-EC" sz="2500" dirty="0" smtClean="0">
              <a:solidFill>
                <a:sysClr val="windowText" lastClr="000000"/>
              </a:solidFill>
            </a:rPr>
            <a:t>- Linux </a:t>
          </a:r>
        </a:p>
        <a:p>
          <a:r>
            <a:rPr lang="es-EC" sz="2500" dirty="0" smtClean="0">
              <a:solidFill>
                <a:sysClr val="windowText" lastClr="000000"/>
              </a:solidFill>
            </a:rPr>
            <a:t>- Apache2</a:t>
          </a:r>
        </a:p>
        <a:p>
          <a:r>
            <a:rPr lang="es-EC" sz="2500" dirty="0" smtClean="0">
              <a:solidFill>
                <a:sysClr val="windowText" lastClr="000000"/>
              </a:solidFill>
            </a:rPr>
            <a:t>- MySQL</a:t>
          </a:r>
        </a:p>
        <a:p>
          <a:r>
            <a:rPr lang="es-EC" sz="2500" dirty="0" smtClean="0">
              <a:solidFill>
                <a:sysClr val="windowText" lastClr="000000"/>
              </a:solidFill>
            </a:rPr>
            <a:t>- PHP5 </a:t>
          </a:r>
          <a:endParaRPr lang="es-EC" sz="2500" dirty="0">
            <a:solidFill>
              <a:sysClr val="windowText" lastClr="000000"/>
            </a:solidFill>
          </a:endParaRPr>
        </a:p>
      </dgm:t>
    </dgm:pt>
    <dgm:pt modelId="{9AFD14C3-2076-4132-B2B8-F74D270BFC7D}" type="parTrans" cxnId="{192D0184-C1D5-424F-8097-95AB60A15A7A}">
      <dgm:prSet/>
      <dgm:spPr/>
      <dgm:t>
        <a:bodyPr/>
        <a:lstStyle/>
        <a:p>
          <a:endParaRPr lang="es-EC">
            <a:solidFill>
              <a:sysClr val="windowText" lastClr="000000"/>
            </a:solidFill>
          </a:endParaRPr>
        </a:p>
      </dgm:t>
    </dgm:pt>
    <dgm:pt modelId="{CE5D6F2D-BDA6-4BA9-9EE9-F24771552759}" type="sibTrans" cxnId="{192D0184-C1D5-424F-8097-95AB60A15A7A}">
      <dgm:prSet/>
      <dgm:spPr/>
      <dgm:t>
        <a:bodyPr/>
        <a:lstStyle/>
        <a:p>
          <a:endParaRPr lang="es-EC">
            <a:solidFill>
              <a:sysClr val="windowText" lastClr="000000"/>
            </a:solidFill>
          </a:endParaRPr>
        </a:p>
      </dgm:t>
    </dgm:pt>
    <dgm:pt modelId="{47A0F2DF-923C-440C-8E3F-0A95C226D005}">
      <dgm:prSet phldrT="[Texto]"/>
      <dgm:spPr>
        <a:gradFill flip="none" rotWithShape="1">
          <a:gsLst>
            <a:gs pos="83000">
              <a:srgbClr val="CC3399"/>
            </a:gs>
            <a:gs pos="47000">
              <a:srgbClr val="E494C9"/>
            </a:gs>
            <a:gs pos="0">
              <a:srgbClr val="F7DDEE"/>
            </a:gs>
          </a:gsLst>
          <a:path path="circle">
            <a:fillToRect l="50000" t="50000" r="50000" b="50000"/>
          </a:path>
          <a:tileRect/>
        </a:gradFill>
        <a:ln w="28575">
          <a:solidFill>
            <a:srgbClr val="CC3399"/>
          </a:solidFill>
        </a:ln>
      </dgm:spPr>
      <dgm:t>
        <a:bodyPr/>
        <a:lstStyle/>
        <a:p>
          <a:r>
            <a:rPr lang="es-EC" b="1" dirty="0" smtClean="0">
              <a:solidFill>
                <a:sysClr val="windowText" lastClr="000000"/>
              </a:solidFill>
            </a:rPr>
            <a:t>Instalación de Drupal</a:t>
          </a:r>
          <a:endParaRPr lang="es-EC" b="1" dirty="0">
            <a:solidFill>
              <a:sysClr val="windowText" lastClr="000000"/>
            </a:solidFill>
          </a:endParaRPr>
        </a:p>
      </dgm:t>
    </dgm:pt>
    <dgm:pt modelId="{1776484E-C969-456F-891F-F9646D464E0C}" type="parTrans" cxnId="{54EB6682-9BBA-4896-B38F-0EB884F718A2}">
      <dgm:prSet/>
      <dgm:spPr/>
      <dgm:t>
        <a:bodyPr/>
        <a:lstStyle/>
        <a:p>
          <a:endParaRPr lang="es-EC">
            <a:solidFill>
              <a:sysClr val="windowText" lastClr="000000"/>
            </a:solidFill>
          </a:endParaRPr>
        </a:p>
      </dgm:t>
    </dgm:pt>
    <dgm:pt modelId="{B170BF4A-3FE0-4ACE-B686-766BD0513CE3}" type="sibTrans" cxnId="{54EB6682-9BBA-4896-B38F-0EB884F718A2}">
      <dgm:prSet/>
      <dgm:spPr/>
      <dgm:t>
        <a:bodyPr/>
        <a:lstStyle/>
        <a:p>
          <a:endParaRPr lang="es-EC">
            <a:solidFill>
              <a:sysClr val="windowText" lastClr="000000"/>
            </a:solidFill>
          </a:endParaRPr>
        </a:p>
      </dgm:t>
    </dgm:pt>
    <dgm:pt modelId="{B0FB8429-8A0E-4146-AFF9-D3D56E517197}">
      <dgm:prSet phldrT="[Texto]" custT="1"/>
      <dgm:spPr>
        <a:ln>
          <a:solidFill>
            <a:srgbClr val="CC3399"/>
          </a:solidFill>
        </a:ln>
      </dgm:spPr>
      <dgm:t>
        <a:bodyPr/>
        <a:lstStyle/>
        <a:p>
          <a:pPr algn="l"/>
          <a:r>
            <a:rPr lang="es-EC" sz="2500" dirty="0" smtClean="0">
              <a:solidFill>
                <a:sysClr val="windowText" lastClr="000000"/>
              </a:solidFill>
            </a:rPr>
            <a:t>- Creación de la base de datos </a:t>
          </a:r>
          <a:r>
            <a:rPr lang="es-EC" sz="2500" b="1" dirty="0" smtClean="0">
              <a:solidFill>
                <a:sysClr val="windowText" lastClr="000000"/>
              </a:solidFill>
            </a:rPr>
            <a:t>dbtvdigital</a:t>
          </a:r>
        </a:p>
        <a:p>
          <a:pPr algn="l"/>
          <a:r>
            <a:rPr lang="es-EC" sz="2500" dirty="0" smtClean="0">
              <a:solidFill>
                <a:sysClr val="windowText" lastClr="000000"/>
              </a:solidFill>
            </a:rPr>
            <a:t>- Instalación de Drupal versión 7.37</a:t>
          </a:r>
        </a:p>
        <a:p>
          <a:pPr algn="l"/>
          <a:r>
            <a:rPr lang="es-EC" sz="2500" dirty="0" smtClean="0"/>
            <a:t>- Instalación de la herramienta phpMyAdmin</a:t>
          </a:r>
          <a:endParaRPr lang="es-EC" sz="2500" b="1" dirty="0">
            <a:solidFill>
              <a:sysClr val="windowText" lastClr="000000"/>
            </a:solidFill>
          </a:endParaRPr>
        </a:p>
      </dgm:t>
    </dgm:pt>
    <dgm:pt modelId="{A4E82370-AC2C-45D0-B373-751A47492836}" type="parTrans" cxnId="{9968373B-988D-411C-B4A5-1EC5CAB2FFBE}">
      <dgm:prSet/>
      <dgm:spPr/>
      <dgm:t>
        <a:bodyPr/>
        <a:lstStyle/>
        <a:p>
          <a:endParaRPr lang="es-EC">
            <a:solidFill>
              <a:sysClr val="windowText" lastClr="000000"/>
            </a:solidFill>
          </a:endParaRPr>
        </a:p>
      </dgm:t>
    </dgm:pt>
    <dgm:pt modelId="{080504EA-25F1-4F58-80BB-2D4DB8DE0F1F}" type="sibTrans" cxnId="{9968373B-988D-411C-B4A5-1EC5CAB2FFBE}">
      <dgm:prSet/>
      <dgm:spPr/>
      <dgm:t>
        <a:bodyPr/>
        <a:lstStyle/>
        <a:p>
          <a:endParaRPr lang="es-EC">
            <a:solidFill>
              <a:sysClr val="windowText" lastClr="000000"/>
            </a:solidFill>
          </a:endParaRPr>
        </a:p>
      </dgm:t>
    </dgm:pt>
    <dgm:pt modelId="{286AB6AD-43FB-4CF1-A12F-FB5C890A5DBA}" type="pres">
      <dgm:prSet presAssocID="{93DF9FB2-5873-4727-B3A0-E52EE1414C02}" presName="Name0" presStyleCnt="0">
        <dgm:presLayoutVars>
          <dgm:chMax val="5"/>
          <dgm:chPref val="5"/>
          <dgm:dir/>
          <dgm:animLvl val="lvl"/>
        </dgm:presLayoutVars>
      </dgm:prSet>
      <dgm:spPr/>
      <dgm:t>
        <a:bodyPr/>
        <a:lstStyle/>
        <a:p>
          <a:endParaRPr lang="es-EC"/>
        </a:p>
      </dgm:t>
    </dgm:pt>
    <dgm:pt modelId="{8AF4B6DC-1E86-4BEF-A39B-516A0FD6C54B}" type="pres">
      <dgm:prSet presAssocID="{1FEE8C11-FD8A-497B-A044-D06CC8A0FE0A}" presName="parentText1" presStyleLbl="node1" presStyleIdx="0" presStyleCnt="2" custScaleX="99055" custLinFactNeighborX="346">
        <dgm:presLayoutVars>
          <dgm:chMax/>
          <dgm:chPref val="3"/>
          <dgm:bulletEnabled val="1"/>
        </dgm:presLayoutVars>
      </dgm:prSet>
      <dgm:spPr/>
      <dgm:t>
        <a:bodyPr/>
        <a:lstStyle/>
        <a:p>
          <a:endParaRPr lang="es-EC"/>
        </a:p>
      </dgm:t>
    </dgm:pt>
    <dgm:pt modelId="{1B75B18F-3362-4F95-81E4-1CE44CD566AF}" type="pres">
      <dgm:prSet presAssocID="{1FEE8C11-FD8A-497B-A044-D06CC8A0FE0A}" presName="childText1" presStyleLbl="solidAlignAcc1" presStyleIdx="0" presStyleCnt="2" custScaleX="107034" custLinFactNeighborX="5456" custLinFactNeighborY="-1065">
        <dgm:presLayoutVars>
          <dgm:chMax val="0"/>
          <dgm:chPref val="0"/>
          <dgm:bulletEnabled val="1"/>
        </dgm:presLayoutVars>
      </dgm:prSet>
      <dgm:spPr/>
      <dgm:t>
        <a:bodyPr/>
        <a:lstStyle/>
        <a:p>
          <a:endParaRPr lang="es-EC"/>
        </a:p>
      </dgm:t>
    </dgm:pt>
    <dgm:pt modelId="{F70BDC62-8B28-40D2-A776-A0E7393DD984}" type="pres">
      <dgm:prSet presAssocID="{47A0F2DF-923C-440C-8E3F-0A95C226D005}" presName="parentText2" presStyleLbl="node1" presStyleIdx="1" presStyleCnt="2" custScaleX="107062" custLinFactNeighborX="-3933">
        <dgm:presLayoutVars>
          <dgm:chMax/>
          <dgm:chPref val="3"/>
          <dgm:bulletEnabled val="1"/>
        </dgm:presLayoutVars>
      </dgm:prSet>
      <dgm:spPr/>
      <dgm:t>
        <a:bodyPr/>
        <a:lstStyle/>
        <a:p>
          <a:endParaRPr lang="es-EC"/>
        </a:p>
      </dgm:t>
    </dgm:pt>
    <dgm:pt modelId="{69C6073E-7242-49DB-86FE-C7E179300340}" type="pres">
      <dgm:prSet presAssocID="{47A0F2DF-923C-440C-8E3F-0A95C226D005}" presName="childText2" presStyleLbl="solidAlignAcc1" presStyleIdx="1" presStyleCnt="2" custScaleX="106954" custScaleY="98351" custLinFactNeighborX="-5036" custLinFactNeighborY="-2204">
        <dgm:presLayoutVars>
          <dgm:chMax val="0"/>
          <dgm:chPref val="0"/>
          <dgm:bulletEnabled val="1"/>
        </dgm:presLayoutVars>
      </dgm:prSet>
      <dgm:spPr/>
      <dgm:t>
        <a:bodyPr/>
        <a:lstStyle/>
        <a:p>
          <a:endParaRPr lang="es-EC"/>
        </a:p>
      </dgm:t>
    </dgm:pt>
  </dgm:ptLst>
  <dgm:cxnLst>
    <dgm:cxn modelId="{103AA133-BD64-4549-8CD7-E5CCE504BFE3}" type="presOf" srcId="{B0FB8429-8A0E-4146-AFF9-D3D56E517197}" destId="{69C6073E-7242-49DB-86FE-C7E179300340}" srcOrd="0" destOrd="0" presId="urn:microsoft.com/office/officeart/2009/3/layout/IncreasingArrowsProcess"/>
    <dgm:cxn modelId="{9DFE2A02-58BB-4604-8404-2B0BE8D483F3}" type="presOf" srcId="{93DF9FB2-5873-4727-B3A0-E52EE1414C02}" destId="{286AB6AD-43FB-4CF1-A12F-FB5C890A5DBA}" srcOrd="0" destOrd="0" presId="urn:microsoft.com/office/officeart/2009/3/layout/IncreasingArrowsProcess"/>
    <dgm:cxn modelId="{37E82928-1921-4454-94CE-8EBE98D439D6}" srcId="{93DF9FB2-5873-4727-B3A0-E52EE1414C02}" destId="{1FEE8C11-FD8A-497B-A044-D06CC8A0FE0A}" srcOrd="0" destOrd="0" parTransId="{90850499-F765-4339-BF3A-008487D99196}" sibTransId="{4B83E7FE-AA47-4405-B57F-874C8B3F9AE9}"/>
    <dgm:cxn modelId="{01ED3358-6175-4476-A0F1-481D0D868469}" type="presOf" srcId="{47A0F2DF-923C-440C-8E3F-0A95C226D005}" destId="{F70BDC62-8B28-40D2-A776-A0E7393DD984}" srcOrd="0" destOrd="0" presId="urn:microsoft.com/office/officeart/2009/3/layout/IncreasingArrowsProcess"/>
    <dgm:cxn modelId="{54EB6682-9BBA-4896-B38F-0EB884F718A2}" srcId="{93DF9FB2-5873-4727-B3A0-E52EE1414C02}" destId="{47A0F2DF-923C-440C-8E3F-0A95C226D005}" srcOrd="1" destOrd="0" parTransId="{1776484E-C969-456F-891F-F9646D464E0C}" sibTransId="{B170BF4A-3FE0-4ACE-B686-766BD0513CE3}"/>
    <dgm:cxn modelId="{192D0184-C1D5-424F-8097-95AB60A15A7A}" srcId="{1FEE8C11-FD8A-497B-A044-D06CC8A0FE0A}" destId="{9C84CEB1-41F7-429D-BF59-47A562969E52}" srcOrd="0" destOrd="0" parTransId="{9AFD14C3-2076-4132-B2B8-F74D270BFC7D}" sibTransId="{CE5D6F2D-BDA6-4BA9-9EE9-F24771552759}"/>
    <dgm:cxn modelId="{9968373B-988D-411C-B4A5-1EC5CAB2FFBE}" srcId="{47A0F2DF-923C-440C-8E3F-0A95C226D005}" destId="{B0FB8429-8A0E-4146-AFF9-D3D56E517197}" srcOrd="0" destOrd="0" parTransId="{A4E82370-AC2C-45D0-B373-751A47492836}" sibTransId="{080504EA-25F1-4F58-80BB-2D4DB8DE0F1F}"/>
    <dgm:cxn modelId="{735ACAC7-09B0-404F-A170-F8F393945A41}" type="presOf" srcId="{9C84CEB1-41F7-429D-BF59-47A562969E52}" destId="{1B75B18F-3362-4F95-81E4-1CE44CD566AF}" srcOrd="0" destOrd="0" presId="urn:microsoft.com/office/officeart/2009/3/layout/IncreasingArrowsProcess"/>
    <dgm:cxn modelId="{76620620-9976-44F0-B6EC-93FA60CA38CA}" type="presOf" srcId="{1FEE8C11-FD8A-497B-A044-D06CC8A0FE0A}" destId="{8AF4B6DC-1E86-4BEF-A39B-516A0FD6C54B}" srcOrd="0" destOrd="0" presId="urn:microsoft.com/office/officeart/2009/3/layout/IncreasingArrowsProcess"/>
    <dgm:cxn modelId="{B59102C7-B4AF-46DB-B906-B09996D536A4}" type="presParOf" srcId="{286AB6AD-43FB-4CF1-A12F-FB5C890A5DBA}" destId="{8AF4B6DC-1E86-4BEF-A39B-516A0FD6C54B}" srcOrd="0" destOrd="0" presId="urn:microsoft.com/office/officeart/2009/3/layout/IncreasingArrowsProcess"/>
    <dgm:cxn modelId="{B74E581D-450C-41F1-8F9F-051FE07975F7}" type="presParOf" srcId="{286AB6AD-43FB-4CF1-A12F-FB5C890A5DBA}" destId="{1B75B18F-3362-4F95-81E4-1CE44CD566AF}" srcOrd="1" destOrd="0" presId="urn:microsoft.com/office/officeart/2009/3/layout/IncreasingArrowsProcess"/>
    <dgm:cxn modelId="{5AF067F9-AD63-4016-9248-6284F393A6E2}" type="presParOf" srcId="{286AB6AD-43FB-4CF1-A12F-FB5C890A5DBA}" destId="{F70BDC62-8B28-40D2-A776-A0E7393DD984}" srcOrd="2" destOrd="0" presId="urn:microsoft.com/office/officeart/2009/3/layout/IncreasingArrowsProcess"/>
    <dgm:cxn modelId="{4B4AE50F-1DC8-4E60-8627-1509EDBF715A}" type="presParOf" srcId="{286AB6AD-43FB-4CF1-A12F-FB5C890A5DBA}" destId="{69C6073E-7242-49DB-86FE-C7E179300340}" srcOrd="3"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01AC2-3FBA-4E60-A982-4738EAB36123}">
      <dsp:nvSpPr>
        <dsp:cNvPr id="0" name=""/>
        <dsp:cNvSpPr/>
      </dsp:nvSpPr>
      <dsp:spPr>
        <a:xfrm rot="10800000">
          <a:off x="2383568" y="403"/>
          <a:ext cx="8006334" cy="1467743"/>
        </a:xfrm>
        <a:prstGeom prst="homePlate">
          <a:avLst/>
        </a:prstGeom>
        <a:solidFill>
          <a:schemeClr val="lt1">
            <a:hueOff val="0"/>
            <a:satOff val="0"/>
            <a:lumOff val="0"/>
            <a:alphaOff val="0"/>
          </a:schemeClr>
        </a:solidFill>
        <a:ln w="19050" cap="rnd" cmpd="sng" algn="ctr">
          <a:solidFill>
            <a:srgbClr val="FF66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234" tIns="87630" rIns="163576" bIns="87630" numCol="1" spcCol="1270" anchor="ctr" anchorCtr="0">
          <a:noAutofit/>
        </a:bodyPr>
        <a:lstStyle/>
        <a:p>
          <a:pPr lvl="0" algn="ctr" defTabSz="1022350">
            <a:lnSpc>
              <a:spcPct val="90000"/>
            </a:lnSpc>
            <a:spcBef>
              <a:spcPct val="0"/>
            </a:spcBef>
            <a:spcAft>
              <a:spcPct val="35000"/>
            </a:spcAft>
          </a:pPr>
          <a:r>
            <a:rPr lang="es-EC" sz="2300" kern="1200" dirty="0" smtClean="0"/>
            <a:t>Aporte al proyecto de investigación del grupo WiCOM/ESPETV titulado: “Plataforma de análisis de usabilidad para aplicaciones interactivas de televisión digital”</a:t>
          </a:r>
          <a:endParaRPr lang="es-EC" sz="2300" kern="1200" dirty="0"/>
        </a:p>
      </dsp:txBody>
      <dsp:txXfrm rot="10800000">
        <a:off x="2750504" y="403"/>
        <a:ext cx="7639398" cy="1467743"/>
      </dsp:txXfrm>
    </dsp:sp>
    <dsp:sp modelId="{3D3A5693-9952-420B-A3EE-7FB80CA275B9}">
      <dsp:nvSpPr>
        <dsp:cNvPr id="0" name=""/>
        <dsp:cNvSpPr/>
      </dsp:nvSpPr>
      <dsp:spPr>
        <a:xfrm>
          <a:off x="1649697" y="403"/>
          <a:ext cx="1467743" cy="1467743"/>
        </a:xfrm>
        <a:prstGeom prst="ellipse">
          <a:avLst/>
        </a:prstGeom>
        <a:solidFill>
          <a:srgbClr val="FF6699"/>
        </a:solidFill>
        <a:ln w="19050" cap="rnd" cmpd="sng" algn="ctr">
          <a:solidFill>
            <a:srgbClr val="FF6699"/>
          </a:solidFill>
          <a:prstDash val="solid"/>
        </a:ln>
        <a:effectLst/>
      </dsp:spPr>
      <dsp:style>
        <a:lnRef idx="2">
          <a:scrgbClr r="0" g="0" b="0"/>
        </a:lnRef>
        <a:fillRef idx="1">
          <a:scrgbClr r="0" g="0" b="0"/>
        </a:fillRef>
        <a:effectRef idx="0">
          <a:scrgbClr r="0" g="0" b="0"/>
        </a:effectRef>
        <a:fontRef idx="minor"/>
      </dsp:style>
    </dsp:sp>
    <dsp:sp modelId="{08189A9A-4C7F-4E75-8D1D-4967D91E538D}">
      <dsp:nvSpPr>
        <dsp:cNvPr id="0" name=""/>
        <dsp:cNvSpPr/>
      </dsp:nvSpPr>
      <dsp:spPr>
        <a:xfrm rot="10800000">
          <a:off x="2383568" y="1835082"/>
          <a:ext cx="8006334" cy="1467743"/>
        </a:xfrm>
        <a:prstGeom prst="homePlate">
          <a:avLst/>
        </a:prstGeom>
        <a:solidFill>
          <a:schemeClr val="lt1">
            <a:hueOff val="0"/>
            <a:satOff val="0"/>
            <a:lumOff val="0"/>
            <a:alphaOff val="0"/>
          </a:schemeClr>
        </a:solidFill>
        <a:ln w="19050" cap="rnd" cmpd="sng" algn="ctr">
          <a:solidFill>
            <a:srgbClr val="CC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234" tIns="87630" rIns="163576" bIns="87630" numCol="1" spcCol="1270" anchor="ctr" anchorCtr="0">
          <a:noAutofit/>
        </a:bodyPr>
        <a:lstStyle/>
        <a:p>
          <a:pPr lvl="0" algn="ctr" defTabSz="1022350">
            <a:lnSpc>
              <a:spcPct val="90000"/>
            </a:lnSpc>
            <a:spcBef>
              <a:spcPct val="0"/>
            </a:spcBef>
            <a:spcAft>
              <a:spcPct val="35000"/>
            </a:spcAft>
          </a:pPr>
          <a:r>
            <a:rPr lang="es-EC" sz="2300" kern="1200" dirty="0" smtClean="0"/>
            <a:t>El trabajo en el diseño de aplicaciones interactivas de televisión digital tiene su complicación al momento de probarlas en tiempo real</a:t>
          </a:r>
          <a:endParaRPr lang="es-EC" sz="2300" kern="1200" dirty="0"/>
        </a:p>
      </dsp:txBody>
      <dsp:txXfrm rot="10800000">
        <a:off x="2750504" y="1835082"/>
        <a:ext cx="7639398" cy="1467743"/>
      </dsp:txXfrm>
    </dsp:sp>
    <dsp:sp modelId="{5638D218-3628-40D0-B38C-992FDBED98A3}">
      <dsp:nvSpPr>
        <dsp:cNvPr id="0" name=""/>
        <dsp:cNvSpPr/>
      </dsp:nvSpPr>
      <dsp:spPr>
        <a:xfrm>
          <a:off x="1588741" y="1835486"/>
          <a:ext cx="1467743" cy="1467743"/>
        </a:xfrm>
        <a:prstGeom prst="ellipse">
          <a:avLst/>
        </a:prstGeom>
        <a:solidFill>
          <a:srgbClr val="CC3399"/>
        </a:solidFill>
        <a:ln w="19050" cap="rnd" cmpd="sng" algn="ctr">
          <a:solidFill>
            <a:srgbClr val="CC3399"/>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58D52-EAF8-435D-A477-7FC6D7975421}">
      <dsp:nvSpPr>
        <dsp:cNvPr id="0" name=""/>
        <dsp:cNvSpPr/>
      </dsp:nvSpPr>
      <dsp:spPr>
        <a:xfrm>
          <a:off x="21483" y="884481"/>
          <a:ext cx="2338971" cy="1064679"/>
        </a:xfrm>
        <a:prstGeom prst="roundRect">
          <a:avLst/>
        </a:prstGeom>
        <a:blipFill rotWithShape="1">
          <a:blip xmlns:r="http://schemas.openxmlformats.org/officeDocument/2006/relationships" r:embed="rId1"/>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0337F866-C55C-4B1F-AA60-9F83421DE5AC}">
      <dsp:nvSpPr>
        <dsp:cNvPr id="0" name=""/>
        <dsp:cNvSpPr/>
      </dsp:nvSpPr>
      <dsp:spPr>
        <a:xfrm>
          <a:off x="6737" y="1893006"/>
          <a:ext cx="2337008" cy="135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s-EC" sz="1700" kern="1200" dirty="0" smtClean="0"/>
            <a:t>Logo y nombre del sitio: WiCOM/ESPETV - Plataforma de Usabilidad</a:t>
          </a:r>
        </a:p>
      </dsp:txBody>
      <dsp:txXfrm>
        <a:off x="6737" y="1893006"/>
        <a:ext cx="2337008" cy="1359789"/>
      </dsp:txXfrm>
    </dsp:sp>
    <dsp:sp modelId="{4AAC050B-CFCC-4CBF-A653-C53FAF1FA427}">
      <dsp:nvSpPr>
        <dsp:cNvPr id="0" name=""/>
        <dsp:cNvSpPr/>
      </dsp:nvSpPr>
      <dsp:spPr>
        <a:xfrm>
          <a:off x="2636986" y="648185"/>
          <a:ext cx="2082858" cy="1703316"/>
        </a:xfrm>
        <a:prstGeom prst="roundRect">
          <a:avLst/>
        </a:prstGeom>
        <a:blipFill rotWithShape="1">
          <a:blip xmlns:r="http://schemas.openxmlformats.org/officeDocument/2006/relationships" r:embed="rId2"/>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FA155F69-0538-430F-BDA4-DB3872C8A85D}">
      <dsp:nvSpPr>
        <dsp:cNvPr id="0" name=""/>
        <dsp:cNvSpPr/>
      </dsp:nvSpPr>
      <dsp:spPr>
        <a:xfrm>
          <a:off x="2487920" y="2304943"/>
          <a:ext cx="2337008" cy="867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s-EC" sz="1700" kern="1200" dirty="0" smtClean="0"/>
            <a:t>Colores y diseño agradable al usuario</a:t>
          </a:r>
          <a:endParaRPr lang="es-EC" sz="1700" kern="1200" dirty="0"/>
        </a:p>
      </dsp:txBody>
      <dsp:txXfrm>
        <a:off x="2487920" y="2304943"/>
        <a:ext cx="2337008" cy="867030"/>
      </dsp:txXfrm>
    </dsp:sp>
    <dsp:sp modelId="{559A17D9-77B6-4B8E-9A56-F0B0B69F1A13}">
      <dsp:nvSpPr>
        <dsp:cNvPr id="0" name=""/>
        <dsp:cNvSpPr/>
      </dsp:nvSpPr>
      <dsp:spPr>
        <a:xfrm>
          <a:off x="5031058" y="823681"/>
          <a:ext cx="2524880" cy="1331747"/>
        </a:xfrm>
        <a:prstGeom prst="roundRect">
          <a:avLst/>
        </a:prstGeom>
        <a:blipFill rotWithShape="1">
          <a:blip xmlns:r="http://schemas.openxmlformats.org/officeDocument/2006/relationships" r:embed="rId3"/>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D6028F7-37C5-4996-8E30-8295303822DD}">
      <dsp:nvSpPr>
        <dsp:cNvPr id="0" name=""/>
        <dsp:cNvSpPr/>
      </dsp:nvSpPr>
      <dsp:spPr>
        <a:xfrm>
          <a:off x="5086433" y="2212051"/>
          <a:ext cx="2337008" cy="867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s-EC" sz="1700" kern="1200" dirty="0" smtClean="0"/>
            <a:t>Carrusel de imágenes en la página principal</a:t>
          </a:r>
          <a:endParaRPr lang="es-EC" sz="1700" kern="1200" dirty="0"/>
        </a:p>
      </dsp:txBody>
      <dsp:txXfrm>
        <a:off x="5086433" y="2212051"/>
        <a:ext cx="2337008" cy="867030"/>
      </dsp:txXfrm>
    </dsp:sp>
    <dsp:sp modelId="{41A37A39-5C2D-44AF-A9A9-6840DCD4921C}">
      <dsp:nvSpPr>
        <dsp:cNvPr id="0" name=""/>
        <dsp:cNvSpPr/>
      </dsp:nvSpPr>
      <dsp:spPr>
        <a:xfrm>
          <a:off x="7842811" y="976603"/>
          <a:ext cx="3221589" cy="1156976"/>
        </a:xfrm>
        <a:prstGeom prst="roundRect">
          <a:avLst/>
        </a:prstGeom>
        <a:blipFill rotWithShape="1">
          <a:blip xmlns:r="http://schemas.openxmlformats.org/officeDocument/2006/relationships" r:embed="rId4"/>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7FF7DCA-A762-4A22-B068-8E5826D418FB}">
      <dsp:nvSpPr>
        <dsp:cNvPr id="0" name=""/>
        <dsp:cNvSpPr/>
      </dsp:nvSpPr>
      <dsp:spPr>
        <a:xfrm>
          <a:off x="8350304" y="2177729"/>
          <a:ext cx="2337008" cy="61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s-EC" sz="1700" kern="1200" dirty="0" smtClean="0"/>
            <a:t>Barra de Menú</a:t>
          </a:r>
          <a:endParaRPr lang="es-EC" sz="1700" kern="1200" dirty="0"/>
        </a:p>
      </dsp:txBody>
      <dsp:txXfrm>
        <a:off x="8350304" y="2177729"/>
        <a:ext cx="2337008" cy="6199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58D52-EAF8-435D-A477-7FC6D7975421}">
      <dsp:nvSpPr>
        <dsp:cNvPr id="0" name=""/>
        <dsp:cNvSpPr/>
      </dsp:nvSpPr>
      <dsp:spPr>
        <a:xfrm>
          <a:off x="475391" y="622341"/>
          <a:ext cx="1567534" cy="1864399"/>
        </a:xfrm>
        <a:prstGeom prst="roundRect">
          <a:avLst/>
        </a:prstGeom>
        <a:blipFill rotWithShape="1">
          <a:blip xmlns:r="http://schemas.openxmlformats.org/officeDocument/2006/relationships" r:embed="rId1"/>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0337F866-C55C-4B1F-AA60-9F83421DE5AC}">
      <dsp:nvSpPr>
        <dsp:cNvPr id="0" name=""/>
        <dsp:cNvSpPr/>
      </dsp:nvSpPr>
      <dsp:spPr>
        <a:xfrm>
          <a:off x="46285" y="2433589"/>
          <a:ext cx="2472881" cy="122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C" sz="1900" kern="1200" dirty="0" smtClean="0"/>
            <a:t>Opción de acceso de usuario o creación de nueva cuenta</a:t>
          </a:r>
        </a:p>
      </dsp:txBody>
      <dsp:txXfrm>
        <a:off x="46285" y="2433589"/>
        <a:ext cx="2472881" cy="1226946"/>
      </dsp:txXfrm>
    </dsp:sp>
    <dsp:sp modelId="{4AAC050B-CFCC-4CBF-A653-C53FAF1FA427}">
      <dsp:nvSpPr>
        <dsp:cNvPr id="0" name=""/>
        <dsp:cNvSpPr/>
      </dsp:nvSpPr>
      <dsp:spPr>
        <a:xfrm>
          <a:off x="2802748" y="655418"/>
          <a:ext cx="2203955" cy="1802346"/>
        </a:xfrm>
        <a:prstGeom prst="roundRect">
          <a:avLst/>
        </a:prstGeom>
        <a:blipFill rotWithShape="1">
          <a:blip xmlns:r="http://schemas.openxmlformats.org/officeDocument/2006/relationships" r:embed="rId2"/>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FA155F69-0538-430F-BDA4-DB3872C8A85D}">
      <dsp:nvSpPr>
        <dsp:cNvPr id="0" name=""/>
        <dsp:cNvSpPr/>
      </dsp:nvSpPr>
      <dsp:spPr>
        <a:xfrm>
          <a:off x="2613709" y="2416734"/>
          <a:ext cx="2472881" cy="115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C" sz="1900" kern="1200" dirty="0" smtClean="0"/>
            <a:t>Opción de carga de archivos</a:t>
          </a:r>
          <a:endParaRPr lang="es-EC" sz="1900" kern="1200" dirty="0"/>
        </a:p>
      </dsp:txBody>
      <dsp:txXfrm>
        <a:off x="2613709" y="2416734"/>
        <a:ext cx="2472881" cy="1155670"/>
      </dsp:txXfrm>
    </dsp:sp>
    <dsp:sp modelId="{559A17D9-77B6-4B8E-9A56-F0B0B69F1A13}">
      <dsp:nvSpPr>
        <dsp:cNvPr id="0" name=""/>
        <dsp:cNvSpPr/>
      </dsp:nvSpPr>
      <dsp:spPr>
        <a:xfrm>
          <a:off x="5584102" y="635130"/>
          <a:ext cx="1940197" cy="1736392"/>
        </a:xfrm>
        <a:prstGeom prst="roundRect">
          <a:avLst/>
        </a:prstGeom>
        <a:blipFill rotWithShape="1">
          <a:blip xmlns:r="http://schemas.openxmlformats.org/officeDocument/2006/relationships" r:embed="rId3"/>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D6028F7-37C5-4996-8E30-8295303822DD}">
      <dsp:nvSpPr>
        <dsp:cNvPr id="0" name=""/>
        <dsp:cNvSpPr/>
      </dsp:nvSpPr>
      <dsp:spPr>
        <a:xfrm>
          <a:off x="5293081" y="2387605"/>
          <a:ext cx="2472881" cy="91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C" sz="1900" kern="1200" dirty="0" smtClean="0"/>
            <a:t>Galería de videos</a:t>
          </a:r>
          <a:endParaRPr lang="es-EC" sz="1900" kern="1200" dirty="0"/>
        </a:p>
      </dsp:txBody>
      <dsp:txXfrm>
        <a:off x="5293081" y="2387605"/>
        <a:ext cx="2472881" cy="917438"/>
      </dsp:txXfrm>
    </dsp:sp>
    <dsp:sp modelId="{41A37A39-5C2D-44AF-A9A9-6840DCD4921C}">
      <dsp:nvSpPr>
        <dsp:cNvPr id="0" name=""/>
        <dsp:cNvSpPr/>
      </dsp:nvSpPr>
      <dsp:spPr>
        <a:xfrm>
          <a:off x="8158859" y="1036986"/>
          <a:ext cx="2962388" cy="1039225"/>
        </a:xfrm>
        <a:prstGeom prst="roundRect">
          <a:avLst/>
        </a:prstGeom>
        <a:blipFill rotWithShape="1">
          <a:blip xmlns:r="http://schemas.openxmlformats.org/officeDocument/2006/relationships" r:embed="rId4"/>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7FF7DCA-A762-4A22-B068-8E5826D418FB}">
      <dsp:nvSpPr>
        <dsp:cNvPr id="0" name=""/>
        <dsp:cNvSpPr/>
      </dsp:nvSpPr>
      <dsp:spPr>
        <a:xfrm>
          <a:off x="8223327" y="2093372"/>
          <a:ext cx="2849525" cy="123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C" sz="1900" kern="1200" dirty="0" smtClean="0"/>
            <a:t>Sección </a:t>
          </a:r>
          <a:r>
            <a:rPr lang="es-EC" sz="1900" kern="1200" smtClean="0"/>
            <a:t>de anuncios </a:t>
          </a:r>
          <a:r>
            <a:rPr lang="es-EC" sz="1900" kern="1200" dirty="0" smtClean="0"/>
            <a:t>por parte del administrador</a:t>
          </a:r>
          <a:endParaRPr lang="es-EC" sz="1900" kern="1200" dirty="0"/>
        </a:p>
      </dsp:txBody>
      <dsp:txXfrm>
        <a:off x="8223327" y="2093372"/>
        <a:ext cx="2849525" cy="12348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4DC6D-3E8E-4B2E-ABB8-219399CE49B1}">
      <dsp:nvSpPr>
        <dsp:cNvPr id="0" name=""/>
        <dsp:cNvSpPr/>
      </dsp:nvSpPr>
      <dsp:spPr>
        <a:xfrm>
          <a:off x="-5513922" y="-844209"/>
          <a:ext cx="6565219" cy="6565219"/>
        </a:xfrm>
        <a:prstGeom prst="blockArc">
          <a:avLst>
            <a:gd name="adj1" fmla="val 18900000"/>
            <a:gd name="adj2" fmla="val 2700000"/>
            <a:gd name="adj3" fmla="val 329"/>
          </a:avLst>
        </a:pr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DE49CB-5F0C-4E18-A5C1-C47B7CF723C3}">
      <dsp:nvSpPr>
        <dsp:cNvPr id="0" name=""/>
        <dsp:cNvSpPr/>
      </dsp:nvSpPr>
      <dsp:spPr>
        <a:xfrm>
          <a:off x="550354" y="487679"/>
          <a:ext cx="10095341" cy="524745"/>
        </a:xfrm>
        <a:prstGeom prst="rect">
          <a:avLst/>
        </a:prstGeom>
        <a:solidFill>
          <a:schemeClr val="bg1">
            <a:lumMod val="95000"/>
          </a:schemeClr>
        </a:solidFill>
        <a:ln w="19050" cap="rnd"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53340" rIns="53340" bIns="53340" numCol="1" spcCol="1270" anchor="ctr" anchorCtr="0">
          <a:noAutofit/>
        </a:bodyPr>
        <a:lstStyle/>
        <a:p>
          <a:pPr lvl="0" algn="just" defTabSz="933450">
            <a:lnSpc>
              <a:spcPct val="90000"/>
            </a:lnSpc>
            <a:spcBef>
              <a:spcPct val="0"/>
            </a:spcBef>
            <a:spcAft>
              <a:spcPct val="35000"/>
            </a:spcAft>
          </a:pPr>
          <a:r>
            <a:rPr lang="es-EC" sz="2100" kern="1200" dirty="0" smtClean="0">
              <a:solidFill>
                <a:sysClr val="windowText" lastClr="000000"/>
              </a:solidFill>
            </a:rPr>
            <a:t>Se asignó un tamaño de almacenamiento de 500 GB</a:t>
          </a:r>
          <a:endParaRPr lang="es-EC" sz="2100" kern="1200" dirty="0">
            <a:solidFill>
              <a:sysClr val="windowText" lastClr="000000"/>
            </a:solidFill>
          </a:endParaRPr>
        </a:p>
      </dsp:txBody>
      <dsp:txXfrm>
        <a:off x="550354" y="487679"/>
        <a:ext cx="10095341" cy="524745"/>
      </dsp:txXfrm>
    </dsp:sp>
    <dsp:sp modelId="{B8C948D8-1FB4-480D-A5D1-0075E20FF4D2}">
      <dsp:nvSpPr>
        <dsp:cNvPr id="0" name=""/>
        <dsp:cNvSpPr/>
      </dsp:nvSpPr>
      <dsp:spPr>
        <a:xfrm>
          <a:off x="81450" y="281147"/>
          <a:ext cx="937808" cy="937808"/>
        </a:xfrm>
        <a:prstGeom prst="ellipse">
          <a:avLst/>
        </a:prstGeom>
        <a:solidFill>
          <a:srgbClr val="7BF99C"/>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65D3B-7FB1-45DA-99AE-9AC29BEED388}">
      <dsp:nvSpPr>
        <dsp:cNvPr id="0" name=""/>
        <dsp:cNvSpPr/>
      </dsp:nvSpPr>
      <dsp:spPr>
        <a:xfrm>
          <a:off x="980488" y="1500493"/>
          <a:ext cx="9665208" cy="750246"/>
        </a:xfrm>
        <a:prstGeom prst="rect">
          <a:avLst/>
        </a:prstGeom>
        <a:solidFill>
          <a:schemeClr val="bg1">
            <a:lumMod val="95000"/>
          </a:schemeClr>
        </a:solidFill>
        <a:ln w="19050" cap="rnd"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53340" rIns="53340" bIns="53340" numCol="1" spcCol="1270" anchor="ctr" anchorCtr="0">
          <a:noAutofit/>
        </a:bodyPr>
        <a:lstStyle/>
        <a:p>
          <a:pPr lvl="0" algn="just" defTabSz="933450">
            <a:lnSpc>
              <a:spcPct val="90000"/>
            </a:lnSpc>
            <a:spcBef>
              <a:spcPct val="0"/>
            </a:spcBef>
            <a:spcAft>
              <a:spcPct val="35000"/>
            </a:spcAft>
          </a:pPr>
          <a:r>
            <a:rPr lang="es-EC" sz="2100" kern="1200" dirty="0" smtClean="0">
              <a:solidFill>
                <a:sysClr val="windowText" lastClr="000000"/>
              </a:solidFill>
            </a:rPr>
            <a:t>Se aumentó una interfaz de red en el servidor web</a:t>
          </a:r>
          <a:r>
            <a:rPr lang="es-EC" sz="2100" b="0" kern="1200" dirty="0" smtClean="0">
              <a:solidFill>
                <a:sysClr val="windowText" lastClr="000000"/>
              </a:solidFill>
            </a:rPr>
            <a:t> para la dirección IP del servidor de almacenamiento, 10.9.102.119</a:t>
          </a:r>
          <a:endParaRPr lang="es-EC" sz="2100" kern="1200" dirty="0">
            <a:solidFill>
              <a:sysClr val="windowText" lastClr="000000"/>
            </a:solidFill>
          </a:endParaRPr>
        </a:p>
      </dsp:txBody>
      <dsp:txXfrm>
        <a:off x="980488" y="1500493"/>
        <a:ext cx="9665208" cy="750246"/>
      </dsp:txXfrm>
    </dsp:sp>
    <dsp:sp modelId="{040AA7E0-762B-41C3-9FDC-F8947EFBF94E}">
      <dsp:nvSpPr>
        <dsp:cNvPr id="0" name=""/>
        <dsp:cNvSpPr/>
      </dsp:nvSpPr>
      <dsp:spPr>
        <a:xfrm>
          <a:off x="511583" y="1406712"/>
          <a:ext cx="937808" cy="937808"/>
        </a:xfrm>
        <a:prstGeom prst="ellipse">
          <a:avLst/>
        </a:prstGeom>
        <a:solidFill>
          <a:srgbClr val="05EBE6"/>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C8182A-D104-435D-9CBB-A2FD3A49C9FC}">
      <dsp:nvSpPr>
        <dsp:cNvPr id="0" name=""/>
        <dsp:cNvSpPr/>
      </dsp:nvSpPr>
      <dsp:spPr>
        <a:xfrm>
          <a:off x="980488" y="2626059"/>
          <a:ext cx="9665208" cy="750246"/>
        </a:xfrm>
        <a:prstGeom prst="rect">
          <a:avLst/>
        </a:prstGeom>
        <a:solidFill>
          <a:schemeClr val="bg1">
            <a:lumMod val="95000"/>
          </a:schemeClr>
        </a:solidFill>
        <a:ln w="19050" cap="rnd"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53340" rIns="53340" bIns="53340" numCol="1" spcCol="1270" anchor="ctr" anchorCtr="0">
          <a:noAutofit/>
        </a:bodyPr>
        <a:lstStyle/>
        <a:p>
          <a:pPr lvl="0" algn="just" defTabSz="933450">
            <a:lnSpc>
              <a:spcPct val="90000"/>
            </a:lnSpc>
            <a:spcBef>
              <a:spcPct val="0"/>
            </a:spcBef>
            <a:spcAft>
              <a:spcPct val="35000"/>
            </a:spcAft>
          </a:pPr>
          <a:r>
            <a:rPr lang="es-EC" sz="2100" kern="1200" smtClean="0">
              <a:solidFill>
                <a:sysClr val="windowText" lastClr="000000"/>
              </a:solidFill>
            </a:rPr>
            <a:t>Se concedió permisos de lectura y escritura a la carpeta </a:t>
          </a:r>
          <a:r>
            <a:rPr lang="es-EC" sz="2100" b="1" kern="1200" smtClean="0">
              <a:solidFill>
                <a:sysClr val="windowText" lastClr="000000"/>
              </a:solidFill>
            </a:rPr>
            <a:t>archivos</a:t>
          </a:r>
          <a:r>
            <a:rPr lang="es-EC" sz="2100" b="0" kern="1200" smtClean="0">
              <a:solidFill>
                <a:sysClr val="windowText" lastClr="000000"/>
              </a:solidFill>
            </a:rPr>
            <a:t>, al igual que el nombre del propietario y el grupo al que pertenece</a:t>
          </a:r>
          <a:endParaRPr lang="es-EC" sz="2100" kern="1200" dirty="0">
            <a:solidFill>
              <a:sysClr val="windowText" lastClr="000000"/>
            </a:solidFill>
          </a:endParaRPr>
        </a:p>
      </dsp:txBody>
      <dsp:txXfrm>
        <a:off x="980488" y="2626059"/>
        <a:ext cx="9665208" cy="750246"/>
      </dsp:txXfrm>
    </dsp:sp>
    <dsp:sp modelId="{BBE90961-53EE-4374-922D-33D2206AE7F5}">
      <dsp:nvSpPr>
        <dsp:cNvPr id="0" name=""/>
        <dsp:cNvSpPr/>
      </dsp:nvSpPr>
      <dsp:spPr>
        <a:xfrm>
          <a:off x="511583" y="2532278"/>
          <a:ext cx="937808" cy="937808"/>
        </a:xfrm>
        <a:prstGeom prst="ellipse">
          <a:avLst/>
        </a:prstGeom>
        <a:solidFill>
          <a:srgbClr val="DD6AFC"/>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038AD-C686-44E7-B461-54089E725F30}">
      <dsp:nvSpPr>
        <dsp:cNvPr id="0" name=""/>
        <dsp:cNvSpPr/>
      </dsp:nvSpPr>
      <dsp:spPr>
        <a:xfrm>
          <a:off x="550354" y="3751624"/>
          <a:ext cx="10095341" cy="750246"/>
        </a:xfrm>
        <a:prstGeom prst="rect">
          <a:avLst/>
        </a:prstGeom>
        <a:solidFill>
          <a:schemeClr val="bg1">
            <a:lumMod val="95000"/>
          </a:schemeClr>
        </a:solidFill>
        <a:ln w="19050" cap="rnd"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53340" rIns="53340" bIns="53340" numCol="1" spcCol="1270" anchor="ctr" anchorCtr="0">
          <a:noAutofit/>
        </a:bodyPr>
        <a:lstStyle/>
        <a:p>
          <a:pPr lvl="0" algn="just" defTabSz="933450">
            <a:lnSpc>
              <a:spcPct val="90000"/>
            </a:lnSpc>
            <a:spcBef>
              <a:spcPct val="0"/>
            </a:spcBef>
            <a:spcAft>
              <a:spcPct val="35000"/>
            </a:spcAft>
          </a:pPr>
          <a:r>
            <a:rPr lang="es-EC" sz="2100" kern="1200" dirty="0" smtClean="0">
              <a:solidFill>
                <a:sysClr val="windowText" lastClr="000000"/>
              </a:solidFill>
            </a:rPr>
            <a:t>Se realizó el montaje CIFS indicando la carpeta que va a ser montada y su destino. El  nombre del servidor de almacenamiento fue </a:t>
          </a:r>
          <a:r>
            <a:rPr lang="es-EC" sz="2100" b="1" kern="1200" dirty="0" smtClean="0">
              <a:solidFill>
                <a:sysClr val="windowText" lastClr="000000"/>
              </a:solidFill>
            </a:rPr>
            <a:t>cifstvdigital</a:t>
          </a:r>
          <a:endParaRPr lang="es-EC" sz="2100" kern="1200" dirty="0">
            <a:solidFill>
              <a:sysClr val="windowText" lastClr="000000"/>
            </a:solidFill>
          </a:endParaRPr>
        </a:p>
      </dsp:txBody>
      <dsp:txXfrm>
        <a:off x="550354" y="3751624"/>
        <a:ext cx="10095341" cy="750246"/>
      </dsp:txXfrm>
    </dsp:sp>
    <dsp:sp modelId="{2594B861-F096-4946-80FA-B0945394ABD3}">
      <dsp:nvSpPr>
        <dsp:cNvPr id="0" name=""/>
        <dsp:cNvSpPr/>
      </dsp:nvSpPr>
      <dsp:spPr>
        <a:xfrm>
          <a:off x="81450" y="3657843"/>
          <a:ext cx="937808" cy="937808"/>
        </a:xfrm>
        <a:prstGeom prst="ellipse">
          <a:avLst/>
        </a:prstGeom>
        <a:solidFill>
          <a:srgbClr val="FFFF66"/>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8A026-4A73-43CE-84A9-8176978543BC}">
      <dsp:nvSpPr>
        <dsp:cNvPr id="0" name=""/>
        <dsp:cNvSpPr/>
      </dsp:nvSpPr>
      <dsp:spPr>
        <a:xfrm>
          <a:off x="279031" y="91462"/>
          <a:ext cx="655929" cy="6559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1001EC-24BA-4613-9E28-C5DFB1112FE5}">
      <dsp:nvSpPr>
        <dsp:cNvPr id="0" name=""/>
        <dsp:cNvSpPr/>
      </dsp:nvSpPr>
      <dsp:spPr>
        <a:xfrm>
          <a:off x="341565" y="157082"/>
          <a:ext cx="524743" cy="524743"/>
        </a:xfrm>
        <a:prstGeom prst="chord">
          <a:avLst>
            <a:gd name="adj1" fmla="val 16200000"/>
            <a:gd name="adj2" fmla="val 162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6C010-D0AA-4743-9317-D5149AF35AF6}">
      <dsp:nvSpPr>
        <dsp:cNvPr id="0" name=""/>
        <dsp:cNvSpPr/>
      </dsp:nvSpPr>
      <dsp:spPr>
        <a:xfrm>
          <a:off x="269908" y="1008373"/>
          <a:ext cx="9387918" cy="2382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1466850">
            <a:lnSpc>
              <a:spcPct val="90000"/>
            </a:lnSpc>
            <a:spcBef>
              <a:spcPct val="0"/>
            </a:spcBef>
            <a:spcAft>
              <a:spcPct val="35000"/>
            </a:spcAft>
          </a:pPr>
          <a:r>
            <a:rPr lang="es-EC" sz="3300" kern="1200" dirty="0" smtClean="0"/>
            <a:t>Implementar una plataforma de acceso remoto Web para pruebas en tiempo real de aplicaciones interactivas de Televisión Digital ISDB-Tb.</a:t>
          </a:r>
          <a:endParaRPr lang="es-EC" sz="3300" kern="1200" dirty="0"/>
        </a:p>
      </dsp:txBody>
      <dsp:txXfrm>
        <a:off x="269908" y="1008373"/>
        <a:ext cx="9387918" cy="2382089"/>
      </dsp:txXfrm>
    </dsp:sp>
    <dsp:sp modelId="{033EB456-1D63-4568-8D1C-2E732CED6C72}">
      <dsp:nvSpPr>
        <dsp:cNvPr id="0" name=""/>
        <dsp:cNvSpPr/>
      </dsp:nvSpPr>
      <dsp:spPr>
        <a:xfrm>
          <a:off x="965257" y="91462"/>
          <a:ext cx="2856451" cy="65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60" tIns="86360" rIns="86360" bIns="86360" numCol="1" spcCol="1270" anchor="b" anchorCtr="0">
          <a:noAutofit/>
        </a:bodyPr>
        <a:lstStyle/>
        <a:p>
          <a:pPr lvl="0" algn="l" defTabSz="1511300">
            <a:lnSpc>
              <a:spcPct val="90000"/>
            </a:lnSpc>
            <a:spcBef>
              <a:spcPct val="0"/>
            </a:spcBef>
            <a:spcAft>
              <a:spcPct val="35000"/>
            </a:spcAft>
          </a:pPr>
          <a:r>
            <a:rPr lang="es-EC" sz="3400" kern="1200" dirty="0" smtClean="0"/>
            <a:t>GENERAL</a:t>
          </a:r>
          <a:endParaRPr lang="es-EC" sz="3400" kern="1200" dirty="0"/>
        </a:p>
      </dsp:txBody>
      <dsp:txXfrm>
        <a:off x="965257" y="91462"/>
        <a:ext cx="2856451" cy="655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F7987-16ED-4CAB-97C9-787591A955B0}">
      <dsp:nvSpPr>
        <dsp:cNvPr id="0" name=""/>
        <dsp:cNvSpPr/>
      </dsp:nvSpPr>
      <dsp:spPr>
        <a:xfrm>
          <a:off x="0" y="0"/>
          <a:ext cx="112013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0D2EB-9E5D-42D4-99C8-C08A70EF705D}">
      <dsp:nvSpPr>
        <dsp:cNvPr id="0" name=""/>
        <dsp:cNvSpPr/>
      </dsp:nvSpPr>
      <dsp:spPr>
        <a:xfrm>
          <a:off x="0" y="0"/>
          <a:ext cx="2240280" cy="432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t>ESPECÍFICOS</a:t>
          </a:r>
          <a:endParaRPr lang="es-EC" sz="2600" kern="1200" dirty="0"/>
        </a:p>
      </dsp:txBody>
      <dsp:txXfrm>
        <a:off x="0" y="0"/>
        <a:ext cx="2240280" cy="4328160"/>
      </dsp:txXfrm>
    </dsp:sp>
    <dsp:sp modelId="{CA28D590-E41C-4A0F-9B77-C066C5EB271B}">
      <dsp:nvSpPr>
        <dsp:cNvPr id="0" name=""/>
        <dsp:cNvSpPr/>
      </dsp:nvSpPr>
      <dsp:spPr>
        <a:xfrm>
          <a:off x="2408301" y="48977"/>
          <a:ext cx="8793099" cy="67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Realizar un detallado estudio del estado del arte sobre servicios web y servidores de almacenamiento en red (NAS).</a:t>
          </a:r>
          <a:endParaRPr lang="es-EC" sz="1800" kern="1200" dirty="0"/>
        </a:p>
      </dsp:txBody>
      <dsp:txXfrm>
        <a:off x="2408301" y="48977"/>
        <a:ext cx="8793099" cy="676324"/>
      </dsp:txXfrm>
    </dsp:sp>
    <dsp:sp modelId="{9F469D8E-E3F1-4410-8D35-7320BE7943F5}">
      <dsp:nvSpPr>
        <dsp:cNvPr id="0" name=""/>
        <dsp:cNvSpPr/>
      </dsp:nvSpPr>
      <dsp:spPr>
        <a:xfrm>
          <a:off x="2240280" y="725301"/>
          <a:ext cx="896112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27931-D069-4DCF-BF19-6F97A72C3B45}">
      <dsp:nvSpPr>
        <dsp:cNvPr id="0" name=""/>
        <dsp:cNvSpPr/>
      </dsp:nvSpPr>
      <dsp:spPr>
        <a:xfrm>
          <a:off x="2408301" y="774279"/>
          <a:ext cx="8793099" cy="948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Analizar la razón por la que se escogió el gestor de contenidos Drupal para el diseño de un sitio web, y por qué se utilizará el  servidor de almacenamiento en red (NAS).</a:t>
          </a:r>
          <a:endParaRPr lang="es-EC" sz="1800" kern="1200" dirty="0"/>
        </a:p>
      </dsp:txBody>
      <dsp:txXfrm>
        <a:off x="2408301" y="774279"/>
        <a:ext cx="8793099" cy="948529"/>
      </dsp:txXfrm>
    </dsp:sp>
    <dsp:sp modelId="{388AF77A-C917-486D-8911-6D31E3DDE2BC}">
      <dsp:nvSpPr>
        <dsp:cNvPr id="0" name=""/>
        <dsp:cNvSpPr/>
      </dsp:nvSpPr>
      <dsp:spPr>
        <a:xfrm>
          <a:off x="2240280" y="1722808"/>
          <a:ext cx="896112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8B9D8-7DFF-43B8-A952-42357B48F442}">
      <dsp:nvSpPr>
        <dsp:cNvPr id="0" name=""/>
        <dsp:cNvSpPr/>
      </dsp:nvSpPr>
      <dsp:spPr>
        <a:xfrm>
          <a:off x="2408301" y="1771785"/>
          <a:ext cx="8793099" cy="68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Diseñar un sitio web que permita subir archivos comprimidos que contengan una aplicación de GINGA NCL y visualizar la interacción de aplicaciones.</a:t>
          </a:r>
          <a:endParaRPr lang="es-EC" sz="1800" kern="1200" dirty="0"/>
        </a:p>
      </dsp:txBody>
      <dsp:txXfrm>
        <a:off x="2408301" y="1771785"/>
        <a:ext cx="8793099" cy="681340"/>
      </dsp:txXfrm>
    </dsp:sp>
    <dsp:sp modelId="{86E4AD40-F26D-413A-86E2-75B160A76011}">
      <dsp:nvSpPr>
        <dsp:cNvPr id="0" name=""/>
        <dsp:cNvSpPr/>
      </dsp:nvSpPr>
      <dsp:spPr>
        <a:xfrm>
          <a:off x="2240280" y="2453125"/>
          <a:ext cx="896112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DA24DE-9D4A-425F-9E0B-A661F176C80D}">
      <dsp:nvSpPr>
        <dsp:cNvPr id="0" name=""/>
        <dsp:cNvSpPr/>
      </dsp:nvSpPr>
      <dsp:spPr>
        <a:xfrm>
          <a:off x="2408301" y="2502103"/>
          <a:ext cx="8793099" cy="9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Realizar el repositorio de archivos en un servidor de almacenamiento NAS mediante el Sistema de Archivos de Internet Común (CIFS), y acceder a éstos remotamente.</a:t>
          </a:r>
          <a:endParaRPr lang="es-EC" sz="1800" kern="1200" dirty="0"/>
        </a:p>
      </dsp:txBody>
      <dsp:txXfrm>
        <a:off x="2408301" y="2502103"/>
        <a:ext cx="8793099" cy="970882"/>
      </dsp:txXfrm>
    </dsp:sp>
    <dsp:sp modelId="{7949D446-3DA7-4638-98FC-327DA2BF82D3}">
      <dsp:nvSpPr>
        <dsp:cNvPr id="0" name=""/>
        <dsp:cNvSpPr/>
      </dsp:nvSpPr>
      <dsp:spPr>
        <a:xfrm>
          <a:off x="2240280" y="3472986"/>
          <a:ext cx="896112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3F752-C07A-4DCB-B34F-74C85C5D43DB}">
      <dsp:nvSpPr>
        <dsp:cNvPr id="0" name=""/>
        <dsp:cNvSpPr/>
      </dsp:nvSpPr>
      <dsp:spPr>
        <a:xfrm>
          <a:off x="2408301" y="3521963"/>
          <a:ext cx="8793099" cy="75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Evaluar la funcionalidad del servicio web y la accesibilidad de los archivos almacenados en el servidor NAS.</a:t>
          </a:r>
          <a:endParaRPr lang="es-EC" sz="1800" kern="1200" dirty="0"/>
        </a:p>
      </dsp:txBody>
      <dsp:txXfrm>
        <a:off x="2408301" y="3521963"/>
        <a:ext cx="8793099" cy="756706"/>
      </dsp:txXfrm>
    </dsp:sp>
    <dsp:sp modelId="{B55B6E49-0FB7-4C98-B250-F1EAB2C276D3}">
      <dsp:nvSpPr>
        <dsp:cNvPr id="0" name=""/>
        <dsp:cNvSpPr/>
      </dsp:nvSpPr>
      <dsp:spPr>
        <a:xfrm>
          <a:off x="2240280" y="4278669"/>
          <a:ext cx="896112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CD809-5E21-4275-81D2-608EA963226A}">
      <dsp:nvSpPr>
        <dsp:cNvPr id="0" name=""/>
        <dsp:cNvSpPr/>
      </dsp:nvSpPr>
      <dsp:spPr>
        <a:xfrm>
          <a:off x="4103623" y="417"/>
          <a:ext cx="6155436" cy="1626412"/>
        </a:xfrm>
        <a:prstGeom prst="rightArrow">
          <a:avLst>
            <a:gd name="adj1" fmla="val 75000"/>
            <a:gd name="adj2" fmla="val 50000"/>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Conjunto de aplicaciones o de tecnologías con capacidad para interoperar en la Web.</a:t>
          </a:r>
          <a:endParaRPr lang="es-EC" sz="2100" kern="1200" dirty="0"/>
        </a:p>
      </dsp:txBody>
      <dsp:txXfrm>
        <a:off x="4103623" y="203719"/>
        <a:ext cx="5545532" cy="1219809"/>
      </dsp:txXfrm>
    </dsp:sp>
    <dsp:sp modelId="{B3C0EC4E-51A2-4CC9-BA8B-44D9ADD6FD74}">
      <dsp:nvSpPr>
        <dsp:cNvPr id="0" name=""/>
        <dsp:cNvSpPr/>
      </dsp:nvSpPr>
      <dsp:spPr>
        <a:xfrm>
          <a:off x="0" y="417"/>
          <a:ext cx="4103624" cy="1626412"/>
        </a:xfrm>
        <a:prstGeom prst="roundRect">
          <a:avLst/>
        </a:prstGeom>
        <a:solidFill>
          <a:schemeClr val="accent5">
            <a:lumMod val="60000"/>
            <a:lumOff val="4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s-EC" sz="4600" kern="1200" dirty="0" smtClean="0">
              <a:solidFill>
                <a:sysClr val="windowText" lastClr="000000"/>
              </a:solidFill>
            </a:rPr>
            <a:t>Servidor Web</a:t>
          </a:r>
          <a:endParaRPr lang="es-EC" sz="4600" kern="1200" dirty="0">
            <a:solidFill>
              <a:sysClr val="windowText" lastClr="000000"/>
            </a:solidFill>
          </a:endParaRPr>
        </a:p>
      </dsp:txBody>
      <dsp:txXfrm>
        <a:off x="79395" y="79812"/>
        <a:ext cx="3944834" cy="1467622"/>
      </dsp:txXfrm>
    </dsp:sp>
    <dsp:sp modelId="{B8867B50-1CFC-4742-8B11-5A9B2350AE19}">
      <dsp:nvSpPr>
        <dsp:cNvPr id="0" name=""/>
        <dsp:cNvSpPr/>
      </dsp:nvSpPr>
      <dsp:spPr>
        <a:xfrm>
          <a:off x="4103624" y="1789470"/>
          <a:ext cx="6155436" cy="1626412"/>
        </a:xfrm>
        <a:prstGeom prst="rightArrow">
          <a:avLst>
            <a:gd name="adj1" fmla="val 75000"/>
            <a:gd name="adj2" fmla="val 50000"/>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Conjunto de páginas web relacionadas entre sí y que son accesibles mediante una dirección URL en un navegador.</a:t>
          </a:r>
          <a:endParaRPr lang="es-EC" sz="2100" kern="1200" dirty="0"/>
        </a:p>
      </dsp:txBody>
      <dsp:txXfrm>
        <a:off x="4103624" y="1992772"/>
        <a:ext cx="5545532" cy="1219809"/>
      </dsp:txXfrm>
    </dsp:sp>
    <dsp:sp modelId="{7118FA6C-CDB4-4538-A092-0D6E3AA3F02E}">
      <dsp:nvSpPr>
        <dsp:cNvPr id="0" name=""/>
        <dsp:cNvSpPr/>
      </dsp:nvSpPr>
      <dsp:spPr>
        <a:xfrm>
          <a:off x="0" y="1789470"/>
          <a:ext cx="4103624" cy="1626412"/>
        </a:xfrm>
        <a:prstGeom prst="roundRect">
          <a:avLst/>
        </a:prstGeom>
        <a:solidFill>
          <a:schemeClr val="accent5">
            <a:lumMod val="60000"/>
            <a:lumOff val="4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s-EC" sz="4600" kern="1200" dirty="0" smtClean="0">
              <a:solidFill>
                <a:sysClr val="windowText" lastClr="000000"/>
              </a:solidFill>
            </a:rPr>
            <a:t>Sitio Web</a:t>
          </a:r>
          <a:endParaRPr lang="es-EC" sz="4600" kern="1200" dirty="0">
            <a:solidFill>
              <a:sysClr val="windowText" lastClr="000000"/>
            </a:solidFill>
          </a:endParaRPr>
        </a:p>
      </dsp:txBody>
      <dsp:txXfrm>
        <a:off x="79395" y="1868865"/>
        <a:ext cx="3944834" cy="14676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CD809-5E21-4275-81D2-608EA963226A}">
      <dsp:nvSpPr>
        <dsp:cNvPr id="0" name=""/>
        <dsp:cNvSpPr/>
      </dsp:nvSpPr>
      <dsp:spPr>
        <a:xfrm>
          <a:off x="4103623" y="0"/>
          <a:ext cx="6155436" cy="1626412"/>
        </a:xfrm>
        <a:prstGeom prst="rightArrow">
          <a:avLst>
            <a:gd name="adj1" fmla="val 75000"/>
            <a:gd name="adj2" fmla="val 50000"/>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Herramienta empleada para administrar información de un sitio Web.</a:t>
          </a:r>
          <a:endParaRPr lang="es-EC" sz="2100" kern="1200" dirty="0"/>
        </a:p>
      </dsp:txBody>
      <dsp:txXfrm>
        <a:off x="4103623" y="203302"/>
        <a:ext cx="5545532" cy="1219809"/>
      </dsp:txXfrm>
    </dsp:sp>
    <dsp:sp modelId="{B3C0EC4E-51A2-4CC9-BA8B-44D9ADD6FD74}">
      <dsp:nvSpPr>
        <dsp:cNvPr id="0" name=""/>
        <dsp:cNvSpPr/>
      </dsp:nvSpPr>
      <dsp:spPr>
        <a:xfrm>
          <a:off x="0" y="417"/>
          <a:ext cx="4103624" cy="1626412"/>
        </a:xfrm>
        <a:prstGeom prst="roundRect">
          <a:avLst/>
        </a:prstGeom>
        <a:solidFill>
          <a:schemeClr val="accent5">
            <a:lumMod val="60000"/>
            <a:lumOff val="4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Sistema de Gestión de Contenidos</a:t>
          </a:r>
          <a:endParaRPr lang="es-EC" sz="3200" kern="1200" dirty="0">
            <a:solidFill>
              <a:schemeClr val="tx1"/>
            </a:solidFill>
          </a:endParaRPr>
        </a:p>
      </dsp:txBody>
      <dsp:txXfrm>
        <a:off x="79395" y="79812"/>
        <a:ext cx="3944834" cy="1467622"/>
      </dsp:txXfrm>
    </dsp:sp>
    <dsp:sp modelId="{B8867B50-1CFC-4742-8B11-5A9B2350AE19}">
      <dsp:nvSpPr>
        <dsp:cNvPr id="0" name=""/>
        <dsp:cNvSpPr/>
      </dsp:nvSpPr>
      <dsp:spPr>
        <a:xfrm>
          <a:off x="4103624" y="1789470"/>
          <a:ext cx="6155436" cy="1626412"/>
        </a:xfrm>
        <a:prstGeom prst="rightArrow">
          <a:avLst>
            <a:gd name="adj1" fmla="val 75000"/>
            <a:gd name="adj2" fmla="val 50000"/>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Equipo que forma parte de una red donde se almacenan datos en forma digital y que provee servicios a los clientes</a:t>
          </a:r>
          <a:endParaRPr lang="es-EC" sz="2100" kern="1200" dirty="0"/>
        </a:p>
      </dsp:txBody>
      <dsp:txXfrm>
        <a:off x="4103624" y="1992772"/>
        <a:ext cx="5545532" cy="1219809"/>
      </dsp:txXfrm>
    </dsp:sp>
    <dsp:sp modelId="{7118FA6C-CDB4-4538-A092-0D6E3AA3F02E}">
      <dsp:nvSpPr>
        <dsp:cNvPr id="0" name=""/>
        <dsp:cNvSpPr/>
      </dsp:nvSpPr>
      <dsp:spPr>
        <a:xfrm>
          <a:off x="0" y="1789470"/>
          <a:ext cx="4103624" cy="1626412"/>
        </a:xfrm>
        <a:prstGeom prst="roundRect">
          <a:avLst/>
        </a:prstGeom>
        <a:solidFill>
          <a:schemeClr val="accent5">
            <a:lumMod val="60000"/>
            <a:lumOff val="4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Servidor de almacenamiento</a:t>
          </a:r>
          <a:endParaRPr lang="es-EC" sz="3200" kern="1200" dirty="0">
            <a:solidFill>
              <a:schemeClr val="tx1"/>
            </a:solidFill>
          </a:endParaRPr>
        </a:p>
      </dsp:txBody>
      <dsp:txXfrm>
        <a:off x="79395" y="1868865"/>
        <a:ext cx="3944834" cy="14676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33C5B-8376-4042-A3E4-EDFBC0033C04}">
      <dsp:nvSpPr>
        <dsp:cNvPr id="0" name=""/>
        <dsp:cNvSpPr/>
      </dsp:nvSpPr>
      <dsp:spPr>
        <a:xfrm>
          <a:off x="0" y="3840420"/>
          <a:ext cx="10561320" cy="798315"/>
        </a:xfrm>
        <a:prstGeom prst="rect">
          <a:avLst/>
        </a:prstGeom>
        <a:solidFill>
          <a:schemeClr val="accent6">
            <a:lumMod val="60000"/>
            <a:lumOff val="40000"/>
          </a:schemeClr>
        </a:solidFill>
        <a:ln w="19050" cap="rnd"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ysClr val="windowText" lastClr="000000"/>
              </a:solidFill>
            </a:rPr>
            <a:t>El presente trabajo se enfoca en la primera parte del proyecto: la implementación del servidor web y del repositorio en un servidor de almacenamiento.</a:t>
          </a:r>
          <a:endParaRPr lang="es-EC" sz="2000" kern="1200" dirty="0">
            <a:solidFill>
              <a:sysClr val="windowText" lastClr="000000"/>
            </a:solidFill>
          </a:endParaRPr>
        </a:p>
      </dsp:txBody>
      <dsp:txXfrm>
        <a:off x="0" y="3840420"/>
        <a:ext cx="10561320" cy="798315"/>
      </dsp:txXfrm>
    </dsp:sp>
    <dsp:sp modelId="{0F308A1D-8BB9-4706-8910-8F265AF9C1A5}">
      <dsp:nvSpPr>
        <dsp:cNvPr id="0" name=""/>
        <dsp:cNvSpPr/>
      </dsp:nvSpPr>
      <dsp:spPr>
        <a:xfrm rot="10800000">
          <a:off x="0" y="0"/>
          <a:ext cx="10561320" cy="3875780"/>
        </a:xfrm>
        <a:prstGeom prst="upArrowCallout">
          <a:avLst/>
        </a:prstGeom>
        <a:solidFill>
          <a:schemeClr val="bg1"/>
        </a:solidFill>
        <a:ln w="19050" cap="rnd"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ysClr val="windowText" lastClr="000000"/>
              </a:solidFill>
            </a:rPr>
            <a:t>El proyecto de investigación propuesto por el grupo WiCOM/ESPETV consta de diferentes partes para su completa implementación:</a:t>
          </a:r>
          <a:endParaRPr lang="es-EC" sz="2000" kern="1200" dirty="0">
            <a:solidFill>
              <a:sysClr val="windowText" lastClr="000000"/>
            </a:solidFill>
          </a:endParaRPr>
        </a:p>
      </dsp:txBody>
      <dsp:txXfrm rot="-10800000">
        <a:off x="0" y="0"/>
        <a:ext cx="10561320" cy="1360399"/>
      </dsp:txXfrm>
    </dsp:sp>
    <dsp:sp modelId="{656A4085-4A17-4C21-9612-0B7AAEB3791B}">
      <dsp:nvSpPr>
        <dsp:cNvPr id="0" name=""/>
        <dsp:cNvSpPr/>
      </dsp:nvSpPr>
      <dsp:spPr>
        <a:xfrm>
          <a:off x="11" y="1362839"/>
          <a:ext cx="4012041" cy="1158858"/>
        </a:xfrm>
        <a:prstGeom prst="rect">
          <a:avLst/>
        </a:prstGeom>
        <a:solidFill>
          <a:schemeClr val="accent3">
            <a:tint val="40000"/>
            <a:alpha val="90000"/>
            <a:hueOff val="0"/>
            <a:satOff val="0"/>
            <a:lumOff val="0"/>
            <a:alphaOff val="0"/>
          </a:schemeClr>
        </a:solidFill>
        <a:ln w="19050" cap="rnd"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Un sitio web que permita subir archivos de aplicaciones interactivas con un repositorio en un servidor de almacenamiento de la Universidad</a:t>
          </a:r>
          <a:endParaRPr lang="es-EC" sz="1600" kern="1200" dirty="0"/>
        </a:p>
      </dsp:txBody>
      <dsp:txXfrm>
        <a:off x="11" y="1362839"/>
        <a:ext cx="4012041" cy="1158858"/>
      </dsp:txXfrm>
    </dsp:sp>
    <dsp:sp modelId="{C58013BC-5186-430C-A25F-76187CFF40B1}">
      <dsp:nvSpPr>
        <dsp:cNvPr id="0" name=""/>
        <dsp:cNvSpPr/>
      </dsp:nvSpPr>
      <dsp:spPr>
        <a:xfrm>
          <a:off x="4012052" y="1362839"/>
          <a:ext cx="3274628" cy="1158858"/>
        </a:xfrm>
        <a:prstGeom prst="rect">
          <a:avLst/>
        </a:prstGeom>
        <a:solidFill>
          <a:schemeClr val="accent3">
            <a:tint val="40000"/>
            <a:alpha val="90000"/>
            <a:hueOff val="6181392"/>
            <a:satOff val="3030"/>
            <a:lumOff val="716"/>
            <a:alphaOff val="0"/>
          </a:schemeClr>
        </a:solidFill>
        <a:ln w="19050" cap="rnd" cmpd="sng" algn="ctr">
          <a:solidFill>
            <a:schemeClr val="accent6">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Un servidor streaming para visualizar la aplicación en tiempo real </a:t>
          </a:r>
          <a:endParaRPr lang="es-EC" sz="1600" kern="1200" dirty="0"/>
        </a:p>
      </dsp:txBody>
      <dsp:txXfrm>
        <a:off x="4012052" y="1362839"/>
        <a:ext cx="3274628" cy="1158858"/>
      </dsp:txXfrm>
    </dsp:sp>
    <dsp:sp modelId="{AE74AE4E-A927-42A9-A29C-606E56EC3FF0}">
      <dsp:nvSpPr>
        <dsp:cNvPr id="0" name=""/>
        <dsp:cNvSpPr/>
      </dsp:nvSpPr>
      <dsp:spPr>
        <a:xfrm>
          <a:off x="7286680" y="1362839"/>
          <a:ext cx="3274628" cy="1158858"/>
        </a:xfrm>
        <a:prstGeom prst="rect">
          <a:avLst/>
        </a:prstGeom>
        <a:solidFill>
          <a:schemeClr val="accent3">
            <a:tint val="40000"/>
            <a:alpha val="90000"/>
            <a:hueOff val="12362784"/>
            <a:satOff val="6060"/>
            <a:lumOff val="1431"/>
            <a:alphaOff val="0"/>
          </a:schemeClr>
        </a:solidFill>
        <a:ln w="19050" cap="rnd"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Un control remoto para interactuar con dicha aplicación</a:t>
          </a:r>
          <a:endParaRPr lang="es-EC" sz="1600" kern="1200" dirty="0"/>
        </a:p>
      </dsp:txBody>
      <dsp:txXfrm>
        <a:off x="7286680" y="1362839"/>
        <a:ext cx="3274628" cy="11588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005E-C331-4B18-B127-2D3A993349D0}">
      <dsp:nvSpPr>
        <dsp:cNvPr id="0" name=""/>
        <dsp:cNvSpPr/>
      </dsp:nvSpPr>
      <dsp:spPr>
        <a:xfrm>
          <a:off x="2104154" y="356"/>
          <a:ext cx="4979981" cy="298798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C" sz="3500" kern="1200" dirty="0" smtClean="0">
              <a:solidFill>
                <a:sysClr val="windowText" lastClr="000000"/>
              </a:solidFill>
            </a:rPr>
            <a:t>Los CMS de código abierto más utilizados por parte de toda la comunidad de usuarios de internet.</a:t>
          </a:r>
          <a:endParaRPr lang="es-EC" sz="3500" kern="1200" dirty="0">
            <a:solidFill>
              <a:sysClr val="windowText" lastClr="000000"/>
            </a:solidFill>
          </a:endParaRPr>
        </a:p>
      </dsp:txBody>
      <dsp:txXfrm>
        <a:off x="2104154" y="356"/>
        <a:ext cx="4979981" cy="29879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5DEE-8013-4ABF-9B49-38EC763B6E12}">
      <dsp:nvSpPr>
        <dsp:cNvPr id="0" name=""/>
        <dsp:cNvSpPr/>
      </dsp:nvSpPr>
      <dsp:spPr>
        <a:xfrm>
          <a:off x="60432" y="698939"/>
          <a:ext cx="1822086" cy="119377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CITRIX</a:t>
          </a:r>
          <a:endParaRPr lang="es-EC" sz="2000" kern="1200" dirty="0">
            <a:solidFill>
              <a:schemeClr val="tx1"/>
            </a:solidFill>
          </a:endParaRPr>
        </a:p>
      </dsp:txBody>
      <dsp:txXfrm>
        <a:off x="60432" y="698939"/>
        <a:ext cx="1822086" cy="795847"/>
      </dsp:txXfrm>
    </dsp:sp>
    <dsp:sp modelId="{5B1D1E95-2B6F-4C5B-8577-DBC3FB2DF1AE}">
      <dsp:nvSpPr>
        <dsp:cNvPr id="0" name=""/>
        <dsp:cNvSpPr/>
      </dsp:nvSpPr>
      <dsp:spPr>
        <a:xfrm>
          <a:off x="265653" y="1513057"/>
          <a:ext cx="2068287" cy="1625846"/>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rPr>
            <a:t>Tecnología utilizada para la virtualización en servidores</a:t>
          </a:r>
          <a:endParaRPr lang="es-EC" sz="1800" kern="1200" dirty="0">
            <a:solidFill>
              <a:schemeClr val="tx1"/>
            </a:solidFill>
          </a:endParaRPr>
        </a:p>
      </dsp:txBody>
      <dsp:txXfrm>
        <a:off x="313272" y="1560676"/>
        <a:ext cx="1973049" cy="1530608"/>
      </dsp:txXfrm>
    </dsp:sp>
    <dsp:sp modelId="{AF72BA4D-642D-4286-8B93-4850F1832FFC}">
      <dsp:nvSpPr>
        <dsp:cNvPr id="0" name=""/>
        <dsp:cNvSpPr/>
      </dsp:nvSpPr>
      <dsp:spPr>
        <a:xfrm rot="5277">
          <a:off x="2198576" y="842309"/>
          <a:ext cx="670042" cy="5139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2198576" y="944972"/>
        <a:ext cx="515871" cy="308342"/>
      </dsp:txXfrm>
    </dsp:sp>
    <dsp:sp modelId="{2ED1C4F0-E2D4-432F-ADAE-A06577B4359C}">
      <dsp:nvSpPr>
        <dsp:cNvPr id="0" name=""/>
        <dsp:cNvSpPr/>
      </dsp:nvSpPr>
      <dsp:spPr>
        <a:xfrm>
          <a:off x="3146748" y="703677"/>
          <a:ext cx="1822086" cy="1193771"/>
        </a:xfrm>
        <a:prstGeom prst="roundRect">
          <a:avLst>
            <a:gd name="adj" fmla="val 10000"/>
          </a:avLst>
        </a:prstGeom>
        <a:solidFill>
          <a:schemeClr val="accent3">
            <a:hueOff val="3749681"/>
            <a:satOff val="730"/>
            <a:lumOff val="39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CITRIX XENCENTER</a:t>
          </a:r>
          <a:endParaRPr lang="es-EC" sz="2000" kern="1200" dirty="0">
            <a:solidFill>
              <a:schemeClr val="tx1"/>
            </a:solidFill>
          </a:endParaRPr>
        </a:p>
      </dsp:txBody>
      <dsp:txXfrm>
        <a:off x="3146748" y="703677"/>
        <a:ext cx="1822086" cy="795847"/>
      </dsp:txXfrm>
    </dsp:sp>
    <dsp:sp modelId="{ADD429CF-EEC9-49E7-AC00-1429FC6292A2}">
      <dsp:nvSpPr>
        <dsp:cNvPr id="0" name=""/>
        <dsp:cNvSpPr/>
      </dsp:nvSpPr>
      <dsp:spPr>
        <a:xfrm>
          <a:off x="3357872" y="1511479"/>
          <a:ext cx="2044600" cy="2039119"/>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3749681"/>
              <a:satOff val="730"/>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rPr>
            <a:t>Aplicación de Citrix que crea y administra servidores XEN</a:t>
          </a:r>
          <a:endParaRPr lang="es-EC" sz="1800" kern="1200" dirty="0">
            <a:solidFill>
              <a:schemeClr val="tx1"/>
            </a:solidFill>
          </a:endParaRPr>
        </a:p>
      </dsp:txBody>
      <dsp:txXfrm>
        <a:off x="3417596" y="1571203"/>
        <a:ext cx="1925152" cy="1919671"/>
      </dsp:txXfrm>
    </dsp:sp>
    <dsp:sp modelId="{E7AB70BC-2918-4DE6-B7C7-7C02034FE6AB}">
      <dsp:nvSpPr>
        <dsp:cNvPr id="0" name=""/>
        <dsp:cNvSpPr/>
      </dsp:nvSpPr>
      <dsp:spPr>
        <a:xfrm rot="46946">
          <a:off x="5248869" y="864970"/>
          <a:ext cx="593786" cy="513904"/>
        </a:xfrm>
        <a:prstGeom prst="rightArrow">
          <a:avLst>
            <a:gd name="adj1" fmla="val 60000"/>
            <a:gd name="adj2" fmla="val 50000"/>
          </a:avLst>
        </a:prstGeom>
        <a:solidFill>
          <a:schemeClr val="accent3">
            <a:hueOff val="5624522"/>
            <a:satOff val="1095"/>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5248876" y="966698"/>
        <a:ext cx="439615" cy="308342"/>
      </dsp:txXfrm>
    </dsp:sp>
    <dsp:sp modelId="{93B75886-EB88-489C-A652-EB702E17D344}">
      <dsp:nvSpPr>
        <dsp:cNvPr id="0" name=""/>
        <dsp:cNvSpPr/>
      </dsp:nvSpPr>
      <dsp:spPr>
        <a:xfrm>
          <a:off x="6089083" y="747238"/>
          <a:ext cx="2316747" cy="1193771"/>
        </a:xfrm>
        <a:prstGeom prst="roundRect">
          <a:avLst>
            <a:gd name="adj" fmla="val 10000"/>
          </a:avLst>
        </a:prstGeom>
        <a:solidFill>
          <a:schemeClr val="accent3">
            <a:hueOff val="7499362"/>
            <a:satOff val="1459"/>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UBUNTU SERVER 14.04 de 64 bits</a:t>
          </a:r>
          <a:endParaRPr lang="es-EC" sz="2000" kern="1200" dirty="0">
            <a:solidFill>
              <a:schemeClr val="tx1"/>
            </a:solidFill>
          </a:endParaRPr>
        </a:p>
      </dsp:txBody>
      <dsp:txXfrm>
        <a:off x="6089083" y="747238"/>
        <a:ext cx="2316747" cy="795847"/>
      </dsp:txXfrm>
    </dsp:sp>
    <dsp:sp modelId="{1F6A9CEA-E52E-4FD8-9DAB-9DDE2D48FAF1}">
      <dsp:nvSpPr>
        <dsp:cNvPr id="0" name=""/>
        <dsp:cNvSpPr/>
      </dsp:nvSpPr>
      <dsp:spPr>
        <a:xfrm>
          <a:off x="6640308" y="1514363"/>
          <a:ext cx="1900345" cy="1990824"/>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7499362"/>
              <a:satOff val="1459"/>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rPr>
            <a:t>Sistema operativo de Linux de versión actualizada y estable</a:t>
          </a:r>
          <a:endParaRPr lang="es-EC" sz="1800" kern="1200" dirty="0">
            <a:solidFill>
              <a:schemeClr val="tx1"/>
            </a:solidFill>
          </a:endParaRPr>
        </a:p>
      </dsp:txBody>
      <dsp:txXfrm>
        <a:off x="6695967" y="1570022"/>
        <a:ext cx="1789027" cy="1879506"/>
      </dsp:txXfrm>
    </dsp:sp>
    <dsp:sp modelId="{63FE7219-BF4C-4B22-A767-3FB7D6A62544}">
      <dsp:nvSpPr>
        <dsp:cNvPr id="0" name=""/>
        <dsp:cNvSpPr/>
      </dsp:nvSpPr>
      <dsp:spPr>
        <a:xfrm rot="21585998">
          <a:off x="8618908" y="911832"/>
          <a:ext cx="451732" cy="453646"/>
        </a:xfrm>
        <a:prstGeom prst="rightArrow">
          <a:avLst>
            <a:gd name="adj1" fmla="val 60000"/>
            <a:gd name="adj2" fmla="val 50000"/>
          </a:avLst>
        </a:prstGeom>
        <a:solidFill>
          <a:schemeClr val="accent3">
            <a:hueOff val="11249043"/>
            <a:satOff val="218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8618909" y="1002837"/>
        <a:ext cx="316212" cy="272188"/>
      </dsp:txXfrm>
    </dsp:sp>
    <dsp:sp modelId="{05547A15-6C67-4345-9B73-E7AEF7093167}">
      <dsp:nvSpPr>
        <dsp:cNvPr id="0" name=""/>
        <dsp:cNvSpPr/>
      </dsp:nvSpPr>
      <dsp:spPr>
        <a:xfrm>
          <a:off x="9258148" y="781996"/>
          <a:ext cx="1822086" cy="1053795"/>
        </a:xfrm>
        <a:prstGeom prst="roundRect">
          <a:avLst>
            <a:gd name="adj" fmla="val 10000"/>
          </a:avLst>
        </a:prstGeom>
        <a:solidFill>
          <a:schemeClr val="accent3">
            <a:hueOff val="11249043"/>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kern="1200" dirty="0" smtClean="0">
              <a:solidFill>
                <a:schemeClr val="tx1"/>
              </a:solidFill>
            </a:rPr>
            <a:t>PROTOCOLO SSH</a:t>
          </a:r>
          <a:endParaRPr lang="es-EC" sz="1800" kern="1200" dirty="0">
            <a:solidFill>
              <a:schemeClr val="tx1"/>
            </a:solidFill>
          </a:endParaRPr>
        </a:p>
      </dsp:txBody>
      <dsp:txXfrm>
        <a:off x="9258148" y="781996"/>
        <a:ext cx="1822086" cy="702530"/>
      </dsp:txXfrm>
    </dsp:sp>
    <dsp:sp modelId="{E329FD1F-6983-4F24-8811-19B5AB6B1A1B}">
      <dsp:nvSpPr>
        <dsp:cNvPr id="0" name=""/>
        <dsp:cNvSpPr/>
      </dsp:nvSpPr>
      <dsp:spPr>
        <a:xfrm>
          <a:off x="9675715" y="1461028"/>
          <a:ext cx="1822086" cy="1704208"/>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11249043"/>
              <a:satOff val="2189"/>
              <a:lumOff val="1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rPr>
            <a:t>Tipo de conexión a un host de forma remota</a:t>
          </a:r>
          <a:endParaRPr lang="es-EC" sz="1800" kern="1200" dirty="0">
            <a:solidFill>
              <a:schemeClr val="tx1"/>
            </a:solidFill>
          </a:endParaRPr>
        </a:p>
      </dsp:txBody>
      <dsp:txXfrm>
        <a:off x="9725630" y="1510943"/>
        <a:ext cx="1722256" cy="16043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4B6DC-1E86-4BEF-A39B-516A0FD6C54B}">
      <dsp:nvSpPr>
        <dsp:cNvPr id="0" name=""/>
        <dsp:cNvSpPr/>
      </dsp:nvSpPr>
      <dsp:spPr>
        <a:xfrm>
          <a:off x="480230" y="11843"/>
          <a:ext cx="8753806" cy="1287155"/>
        </a:xfrm>
        <a:prstGeom prst="rightArrow">
          <a:avLst>
            <a:gd name="adj1" fmla="val 50000"/>
            <a:gd name="adj2" fmla="val 50000"/>
          </a:avLst>
        </a:prstGeom>
        <a:gradFill rotWithShape="0">
          <a:gsLst>
            <a:gs pos="100000">
              <a:srgbClr val="FF3399"/>
            </a:gs>
            <a:gs pos="47000">
              <a:srgbClr val="FF85AE"/>
            </a:gs>
            <a:gs pos="0">
              <a:srgbClr val="FFC9DB"/>
            </a:gs>
          </a:gsLst>
          <a:path path="circle">
            <a:fillToRect l="50000" t="50000" r="50000" b="50000"/>
          </a:path>
        </a:gradFill>
        <a:ln w="28575" cap="rnd"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4336" numCol="1" spcCol="1270" anchor="ctr" anchorCtr="0">
          <a:noAutofit/>
        </a:bodyPr>
        <a:lstStyle/>
        <a:p>
          <a:pPr lvl="0" algn="l" defTabSz="1066800">
            <a:lnSpc>
              <a:spcPct val="90000"/>
            </a:lnSpc>
            <a:spcBef>
              <a:spcPct val="0"/>
            </a:spcBef>
            <a:spcAft>
              <a:spcPct val="35000"/>
            </a:spcAft>
          </a:pPr>
          <a:r>
            <a:rPr lang="es-EC" sz="2400" b="1" kern="1200" dirty="0" smtClean="0">
              <a:solidFill>
                <a:sysClr val="windowText" lastClr="000000"/>
              </a:solidFill>
            </a:rPr>
            <a:t>Instalación de LAMP</a:t>
          </a:r>
          <a:endParaRPr lang="es-EC" sz="2400" b="1" kern="1200" dirty="0">
            <a:solidFill>
              <a:sysClr val="windowText" lastClr="000000"/>
            </a:solidFill>
          </a:endParaRPr>
        </a:p>
      </dsp:txBody>
      <dsp:txXfrm>
        <a:off x="480230" y="333632"/>
        <a:ext cx="8432017" cy="643577"/>
      </dsp:txXfrm>
    </dsp:sp>
    <dsp:sp modelId="{1B75B18F-3362-4F95-81E4-1CE44CD566AF}">
      <dsp:nvSpPr>
        <dsp:cNvPr id="0" name=""/>
        <dsp:cNvSpPr/>
      </dsp:nvSpPr>
      <dsp:spPr>
        <a:xfrm>
          <a:off x="487063" y="977018"/>
          <a:ext cx="4370028" cy="2872999"/>
        </a:xfrm>
        <a:prstGeom prst="rect">
          <a:avLst/>
        </a:prstGeom>
        <a:solidFill>
          <a:schemeClr val="lt1">
            <a:hueOff val="0"/>
            <a:satOff val="0"/>
            <a:lumOff val="0"/>
            <a:alphaOff val="0"/>
          </a:schemeClr>
        </a:solidFill>
        <a:ln w="19050" cap="rnd" cmpd="sng" algn="ctr">
          <a:solidFill>
            <a:srgbClr val="FF6699"/>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solidFill>
                <a:sysClr val="windowText" lastClr="000000"/>
              </a:solidFill>
            </a:rPr>
            <a:t>Instalación de:</a:t>
          </a:r>
        </a:p>
        <a:p>
          <a:pPr lvl="0" algn="l" defTabSz="1111250">
            <a:lnSpc>
              <a:spcPct val="90000"/>
            </a:lnSpc>
            <a:spcBef>
              <a:spcPct val="0"/>
            </a:spcBef>
            <a:spcAft>
              <a:spcPct val="35000"/>
            </a:spcAft>
          </a:pPr>
          <a:r>
            <a:rPr lang="es-EC" sz="2500" kern="1200" dirty="0" smtClean="0">
              <a:solidFill>
                <a:sysClr val="windowText" lastClr="000000"/>
              </a:solidFill>
            </a:rPr>
            <a:t>- Linux </a:t>
          </a:r>
        </a:p>
        <a:p>
          <a:pPr lvl="0" algn="l" defTabSz="1111250">
            <a:lnSpc>
              <a:spcPct val="90000"/>
            </a:lnSpc>
            <a:spcBef>
              <a:spcPct val="0"/>
            </a:spcBef>
            <a:spcAft>
              <a:spcPct val="35000"/>
            </a:spcAft>
          </a:pPr>
          <a:r>
            <a:rPr lang="es-EC" sz="2500" kern="1200" dirty="0" smtClean="0">
              <a:solidFill>
                <a:sysClr val="windowText" lastClr="000000"/>
              </a:solidFill>
            </a:rPr>
            <a:t>- Apache2</a:t>
          </a:r>
        </a:p>
        <a:p>
          <a:pPr lvl="0" algn="l" defTabSz="1111250">
            <a:lnSpc>
              <a:spcPct val="90000"/>
            </a:lnSpc>
            <a:spcBef>
              <a:spcPct val="0"/>
            </a:spcBef>
            <a:spcAft>
              <a:spcPct val="35000"/>
            </a:spcAft>
          </a:pPr>
          <a:r>
            <a:rPr lang="es-EC" sz="2500" kern="1200" dirty="0" smtClean="0">
              <a:solidFill>
                <a:sysClr val="windowText" lastClr="000000"/>
              </a:solidFill>
            </a:rPr>
            <a:t>- MySQL</a:t>
          </a:r>
        </a:p>
        <a:p>
          <a:pPr lvl="0" algn="l" defTabSz="1111250">
            <a:lnSpc>
              <a:spcPct val="90000"/>
            </a:lnSpc>
            <a:spcBef>
              <a:spcPct val="0"/>
            </a:spcBef>
            <a:spcAft>
              <a:spcPct val="35000"/>
            </a:spcAft>
          </a:pPr>
          <a:r>
            <a:rPr lang="es-EC" sz="2500" kern="1200" dirty="0" smtClean="0">
              <a:solidFill>
                <a:sysClr val="windowText" lastClr="000000"/>
              </a:solidFill>
            </a:rPr>
            <a:t>- PHP5 </a:t>
          </a:r>
          <a:endParaRPr lang="es-EC" sz="2500" kern="1200" dirty="0">
            <a:solidFill>
              <a:sysClr val="windowText" lastClr="000000"/>
            </a:solidFill>
          </a:endParaRPr>
        </a:p>
      </dsp:txBody>
      <dsp:txXfrm>
        <a:off x="487063" y="977018"/>
        <a:ext cx="4370028" cy="2872999"/>
      </dsp:txXfrm>
    </dsp:sp>
    <dsp:sp modelId="{F70BDC62-8B28-40D2-A776-A0E7393DD984}">
      <dsp:nvSpPr>
        <dsp:cNvPr id="0" name=""/>
        <dsp:cNvSpPr/>
      </dsp:nvSpPr>
      <dsp:spPr>
        <a:xfrm>
          <a:off x="4135864" y="440752"/>
          <a:ext cx="5090239" cy="1287155"/>
        </a:xfrm>
        <a:prstGeom prst="rightArrow">
          <a:avLst>
            <a:gd name="adj1" fmla="val 50000"/>
            <a:gd name="adj2" fmla="val 50000"/>
          </a:avLst>
        </a:prstGeom>
        <a:gradFill flip="none" rotWithShape="1">
          <a:gsLst>
            <a:gs pos="83000">
              <a:srgbClr val="CC3399"/>
            </a:gs>
            <a:gs pos="47000">
              <a:srgbClr val="E494C9"/>
            </a:gs>
            <a:gs pos="0">
              <a:srgbClr val="F7DDEE"/>
            </a:gs>
          </a:gsLst>
          <a:path path="circle">
            <a:fillToRect l="50000" t="50000" r="50000" b="50000"/>
          </a:path>
          <a:tileRect/>
        </a:gradFill>
        <a:ln w="28575" cap="rnd" cmpd="sng" algn="ctr">
          <a:solidFill>
            <a:srgbClr val="CC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4336" numCol="1" spcCol="1270" anchor="ctr" anchorCtr="0">
          <a:noAutofit/>
        </a:bodyPr>
        <a:lstStyle/>
        <a:p>
          <a:pPr lvl="0" algn="l" defTabSz="1066800">
            <a:lnSpc>
              <a:spcPct val="90000"/>
            </a:lnSpc>
            <a:spcBef>
              <a:spcPct val="0"/>
            </a:spcBef>
            <a:spcAft>
              <a:spcPct val="35000"/>
            </a:spcAft>
          </a:pPr>
          <a:r>
            <a:rPr lang="es-EC" sz="2400" b="1" kern="1200" dirty="0" smtClean="0">
              <a:solidFill>
                <a:sysClr val="windowText" lastClr="000000"/>
              </a:solidFill>
            </a:rPr>
            <a:t>Instalación de Drupal</a:t>
          </a:r>
          <a:endParaRPr lang="es-EC" sz="2400" b="1" kern="1200" dirty="0">
            <a:solidFill>
              <a:sysClr val="windowText" lastClr="000000"/>
            </a:solidFill>
          </a:endParaRPr>
        </a:p>
      </dsp:txBody>
      <dsp:txXfrm>
        <a:off x="4135864" y="762541"/>
        <a:ext cx="4768450" cy="643577"/>
      </dsp:txXfrm>
    </dsp:sp>
    <dsp:sp modelId="{69C6073E-7242-49DB-86FE-C7E179300340}">
      <dsp:nvSpPr>
        <dsp:cNvPr id="0" name=""/>
        <dsp:cNvSpPr/>
      </dsp:nvSpPr>
      <dsp:spPr>
        <a:xfrm>
          <a:off x="4143166" y="1396891"/>
          <a:ext cx="4366762" cy="2825623"/>
        </a:xfrm>
        <a:prstGeom prst="rect">
          <a:avLst/>
        </a:prstGeom>
        <a:solidFill>
          <a:schemeClr val="lt1">
            <a:hueOff val="0"/>
            <a:satOff val="0"/>
            <a:lumOff val="0"/>
            <a:alphaOff val="0"/>
          </a:schemeClr>
        </a:solidFill>
        <a:ln w="19050" cap="rnd" cmpd="sng" algn="ctr">
          <a:solidFill>
            <a:srgbClr val="CC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solidFill>
                <a:sysClr val="windowText" lastClr="000000"/>
              </a:solidFill>
            </a:rPr>
            <a:t>- Creación de la base de datos </a:t>
          </a:r>
          <a:r>
            <a:rPr lang="es-EC" sz="2500" b="1" kern="1200" dirty="0" smtClean="0">
              <a:solidFill>
                <a:sysClr val="windowText" lastClr="000000"/>
              </a:solidFill>
            </a:rPr>
            <a:t>dbtvdigital</a:t>
          </a:r>
        </a:p>
        <a:p>
          <a:pPr lvl="0" algn="l" defTabSz="1111250">
            <a:lnSpc>
              <a:spcPct val="90000"/>
            </a:lnSpc>
            <a:spcBef>
              <a:spcPct val="0"/>
            </a:spcBef>
            <a:spcAft>
              <a:spcPct val="35000"/>
            </a:spcAft>
          </a:pPr>
          <a:r>
            <a:rPr lang="es-EC" sz="2500" kern="1200" dirty="0" smtClean="0">
              <a:solidFill>
                <a:sysClr val="windowText" lastClr="000000"/>
              </a:solidFill>
            </a:rPr>
            <a:t>- Instalación de Drupal versión 7.37</a:t>
          </a:r>
        </a:p>
        <a:p>
          <a:pPr lvl="0" algn="l" defTabSz="1111250">
            <a:lnSpc>
              <a:spcPct val="90000"/>
            </a:lnSpc>
            <a:spcBef>
              <a:spcPct val="0"/>
            </a:spcBef>
            <a:spcAft>
              <a:spcPct val="35000"/>
            </a:spcAft>
          </a:pPr>
          <a:r>
            <a:rPr lang="es-EC" sz="2500" kern="1200" dirty="0" smtClean="0"/>
            <a:t>- Instalación de la herramienta phpMyAdmin</a:t>
          </a:r>
          <a:endParaRPr lang="es-EC" sz="2500" b="1" kern="1200" dirty="0">
            <a:solidFill>
              <a:sysClr val="windowText" lastClr="000000"/>
            </a:solidFill>
          </a:endParaRPr>
        </a:p>
      </dsp:txBody>
      <dsp:txXfrm>
        <a:off x="4143166" y="1396891"/>
        <a:ext cx="4366762" cy="282562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029D4-625C-4D74-898E-2D01F2EC1025}" type="datetimeFigureOut">
              <a:rPr lang="es-EC" smtClean="0"/>
              <a:t>28/09/2015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43C9B-BD94-4A46-867F-ABA2B2C92335}" type="slidenum">
              <a:rPr lang="es-EC" smtClean="0"/>
              <a:t>‹Nº›</a:t>
            </a:fld>
            <a:endParaRPr lang="es-EC"/>
          </a:p>
        </p:txBody>
      </p:sp>
    </p:spTree>
    <p:extLst>
      <p:ext uri="{BB962C8B-B14F-4D97-AF65-F5344CB8AC3E}">
        <p14:creationId xmlns:p14="http://schemas.microsoft.com/office/powerpoint/2010/main" val="2536446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presente proyecto fue realizado con el fin de proporcionar un gran aporte al proyecto de investigación del grupo WiCOM/ESPETV titulado “Plataforma de análisis de usabilidad para aplicaciones interactivas de televisión digital”, el cual busca ofrecer un servicio a usuarios que trabajen con interactividad de Televisión Digital ISDB-Tb, brindando la </a:t>
            </a:r>
            <a:r>
              <a:rPr lang="es-EC" sz="1200" b="0" i="0" kern="1200" dirty="0" smtClean="0">
                <a:solidFill>
                  <a:schemeClr val="tx1"/>
                </a:solidFill>
                <a:effectLst/>
                <a:latin typeface="+mn-lt"/>
                <a:ea typeface="+mn-ea"/>
                <a:cs typeface="+mn-cs"/>
              </a:rPr>
              <a:t>posibilidad de visualizar y probar las aplicaciones en tiempo</a:t>
            </a:r>
            <a:r>
              <a:rPr lang="es-EC" sz="1200" b="0" i="0" kern="1200" baseline="0" dirty="0" smtClean="0">
                <a:solidFill>
                  <a:schemeClr val="tx1"/>
                </a:solidFill>
                <a:effectLst/>
                <a:latin typeface="+mn-lt"/>
                <a:ea typeface="+mn-ea"/>
                <a:cs typeface="+mn-cs"/>
              </a:rPr>
              <a:t> real</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Por otro lado, el trabajo en el diseño de aplicaciones interactivas de televisión digital tiene su complicación al</a:t>
            </a:r>
            <a:r>
              <a:rPr lang="es-EC" baseline="0" dirty="0" smtClean="0"/>
              <a:t> momento de probarlas en tiempo real, debido a que pocas personas tienen la posibilidad de obtener equipos para comprobar su funcionamiento, por lo que este proyecto se enfoca en implementar una plataforma Web que permita visualizar la interacción en tiempo real de aplicaciones, y que posteriormente, sea la base de un laboratorio de televisión digital en la Web.</a:t>
            </a:r>
          </a:p>
        </p:txBody>
      </p:sp>
      <p:sp>
        <p:nvSpPr>
          <p:cNvPr id="4" name="Marcador de número de diapositiva 3"/>
          <p:cNvSpPr>
            <a:spLocks noGrp="1"/>
          </p:cNvSpPr>
          <p:nvPr>
            <p:ph type="sldNum" sz="quarter" idx="10"/>
          </p:nvPr>
        </p:nvSpPr>
        <p:spPr/>
        <p:txBody>
          <a:bodyPr/>
          <a:lstStyle/>
          <a:p>
            <a:fld id="{C1043C9B-BD94-4A46-867F-ABA2B2C92335}" type="slidenum">
              <a:rPr lang="es-EC" smtClean="0"/>
              <a:t>2</a:t>
            </a:fld>
            <a:endParaRPr lang="es-EC"/>
          </a:p>
        </p:txBody>
      </p:sp>
    </p:spTree>
    <p:extLst>
      <p:ext uri="{BB962C8B-B14F-4D97-AF65-F5344CB8AC3E}">
        <p14:creationId xmlns:p14="http://schemas.microsoft.com/office/powerpoint/2010/main" val="1807390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1043C9B-BD94-4A46-867F-ABA2B2C92335}" type="slidenum">
              <a:rPr lang="es-EC" smtClean="0"/>
              <a:t>18</a:t>
            </a:fld>
            <a:endParaRPr lang="es-EC"/>
          </a:p>
        </p:txBody>
      </p:sp>
    </p:spTree>
    <p:extLst>
      <p:ext uri="{BB962C8B-B14F-4D97-AF65-F5344CB8AC3E}">
        <p14:creationId xmlns:p14="http://schemas.microsoft.com/office/powerpoint/2010/main" val="292673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 necesario realizar un análisis</a:t>
            </a:r>
            <a:r>
              <a:rPr lang="es-EC" baseline="0" dirty="0" smtClean="0"/>
              <a:t> </a:t>
            </a:r>
            <a:r>
              <a:rPr lang="es-EC" dirty="0" smtClean="0"/>
              <a:t>comparativo de los diferentes sistemas de gestión de contenidos y de los distintos tipos de servidores de almacenamiento, para</a:t>
            </a:r>
            <a:r>
              <a:rPr lang="es-EC" baseline="0" dirty="0" smtClean="0"/>
              <a:t> conocer cuáles son las herramientas adecuadas para el proyecto.</a:t>
            </a:r>
            <a:endParaRPr lang="es-EC" dirty="0"/>
          </a:p>
        </p:txBody>
      </p:sp>
      <p:sp>
        <p:nvSpPr>
          <p:cNvPr id="4" name="Marcador de número de diapositiva 3"/>
          <p:cNvSpPr>
            <a:spLocks noGrp="1"/>
          </p:cNvSpPr>
          <p:nvPr>
            <p:ph type="sldNum" sz="quarter" idx="10"/>
          </p:nvPr>
        </p:nvSpPr>
        <p:spPr/>
        <p:txBody>
          <a:bodyPr/>
          <a:lstStyle/>
          <a:p>
            <a:fld id="{C1043C9B-BD94-4A46-867F-ABA2B2C92335}" type="slidenum">
              <a:rPr lang="es-EC" smtClean="0"/>
              <a:t>8</a:t>
            </a:fld>
            <a:endParaRPr lang="es-EC"/>
          </a:p>
        </p:txBody>
      </p:sp>
    </p:spTree>
    <p:extLst>
      <p:ext uri="{BB962C8B-B14F-4D97-AF65-F5344CB8AC3E}">
        <p14:creationId xmlns:p14="http://schemas.microsoft.com/office/powerpoint/2010/main" val="211375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altLang="es-EC"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a:t>
            </a:r>
            <a:r>
              <a:rPr kumimoji="0" lang="es-EC" alt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Fuente: Adaptado de </a:t>
            </a:r>
            <a:r>
              <a:rPr kumimoji="0" lang="es-EC" altLang="es-EC" sz="12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BuiltWith</a:t>
            </a:r>
            <a:r>
              <a:rPr kumimoji="0" lang="es-EC" alt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(2015). </a:t>
            </a:r>
            <a:r>
              <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Open </a:t>
            </a:r>
            <a:r>
              <a:rPr kumimoji="0" lang="es-EC" altLang="es-EC" sz="12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a:t>
            </a:r>
            <a:r>
              <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C" altLang="es-EC" sz="12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Usage</a:t>
            </a:r>
            <a:r>
              <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C" alt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Recuperado el 3 de Julio del 2015 de http://trends.builtwith.com/cms/open-source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Para estas tablas se obtuvo la información de un sitio web llamado </a:t>
            </a:r>
            <a:r>
              <a:rPr kumimoji="0" lang="es-EC" altLang="es-EC" sz="2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BuiltWith</a:t>
            </a:r>
            <a:r>
              <a:rPr kumimoji="0" lang="es-EC" altLang="es-EC"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que publica las estadísticas de uso de las tecnologías de código abierto</a:t>
            </a:r>
            <a:endParaRPr kumimoji="0" lang="es-EC" altLang="es-EC" sz="2800" b="0" i="0" u="none" strike="noStrike" cap="none" normalizeH="0" baseline="0" dirty="0" smtClean="0">
              <a:ln>
                <a:noFill/>
              </a:ln>
              <a:solidFill>
                <a:schemeClr val="tx1"/>
              </a:solidFill>
              <a:effectLst/>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estas dos tablas se observa que los gestores</a:t>
            </a:r>
            <a:r>
              <a:rPr lang="es-EC" sz="1200" kern="1200" baseline="0" dirty="0" smtClean="0">
                <a:solidFill>
                  <a:schemeClr val="tx1"/>
                </a:solidFill>
                <a:effectLst/>
                <a:latin typeface="+mn-lt"/>
                <a:ea typeface="+mn-ea"/>
                <a:cs typeface="+mn-cs"/>
              </a:rPr>
              <a:t> que lideran a nivel de todo Internet son </a:t>
            </a:r>
            <a:r>
              <a:rPr lang="es-EC" sz="1200" kern="1200" dirty="0" smtClean="0">
                <a:solidFill>
                  <a:schemeClr val="tx1"/>
                </a:solidFill>
                <a:effectLst/>
                <a:latin typeface="+mn-lt"/>
                <a:ea typeface="+mn-ea"/>
                <a:cs typeface="+mn-cs"/>
              </a:rPr>
              <a:t>WordPress, Joomla! y Drupal</a:t>
            </a:r>
            <a:r>
              <a:rPr lang="es-EC" sz="1200" kern="1200" baseline="0" dirty="0" smtClean="0">
                <a:solidFill>
                  <a:schemeClr val="tx1"/>
                </a:solidFill>
                <a:effectLst/>
                <a:latin typeface="+mn-lt"/>
                <a:ea typeface="+mn-ea"/>
                <a:cs typeface="+mn-cs"/>
              </a:rPr>
              <a:t>, s</a:t>
            </a:r>
            <a:r>
              <a:rPr lang="es-EC" sz="1200" kern="1200" dirty="0" smtClean="0">
                <a:solidFill>
                  <a:schemeClr val="tx1"/>
                </a:solidFill>
                <a:effectLst/>
                <a:latin typeface="+mn-lt"/>
                <a:ea typeface="+mn-ea"/>
                <a:cs typeface="+mn-cs"/>
              </a:rPr>
              <a:t>in embargo WordPress no es el CMS adecuado debido a que se especializa en la gestión</a:t>
            </a:r>
            <a:r>
              <a:rPr lang="es-EC" sz="1200" kern="1200" baseline="0" dirty="0" smtClean="0">
                <a:solidFill>
                  <a:schemeClr val="tx1"/>
                </a:solidFill>
                <a:effectLst/>
                <a:latin typeface="+mn-lt"/>
                <a:ea typeface="+mn-ea"/>
                <a:cs typeface="+mn-cs"/>
              </a:rPr>
              <a:t> de</a:t>
            </a:r>
            <a:r>
              <a:rPr lang="es-EC" sz="1200" kern="1200" dirty="0" smtClean="0">
                <a:solidFill>
                  <a:schemeClr val="tx1"/>
                </a:solidFill>
                <a:effectLst/>
                <a:latin typeface="+mn-lt"/>
                <a:ea typeface="+mn-ea"/>
                <a:cs typeface="+mn-cs"/>
              </a:rPr>
              <a:t> blogs,</a:t>
            </a:r>
            <a:r>
              <a:rPr lang="es-EC" sz="1200" kern="1200" baseline="0" dirty="0" smtClean="0">
                <a:solidFill>
                  <a:schemeClr val="tx1"/>
                </a:solidFill>
                <a:effectLst/>
                <a:latin typeface="+mn-lt"/>
                <a:ea typeface="+mn-ea"/>
                <a:cs typeface="+mn-cs"/>
              </a:rPr>
              <a:t> en cambio </a:t>
            </a:r>
            <a:r>
              <a:rPr lang="es-EC" sz="1200" kern="1200" dirty="0" smtClean="0">
                <a:solidFill>
                  <a:schemeClr val="tx1"/>
                </a:solidFill>
                <a:effectLst/>
                <a:latin typeface="+mn-lt"/>
                <a:ea typeface="+mn-ea"/>
                <a:cs typeface="+mn-cs"/>
              </a:rPr>
              <a:t>Joomla! y Drupal se especializan en la gestión</a:t>
            </a:r>
            <a:r>
              <a:rPr lang="es-EC" sz="1200" kern="1200" baseline="0" dirty="0" smtClean="0">
                <a:solidFill>
                  <a:schemeClr val="tx1"/>
                </a:solidFill>
                <a:effectLst/>
                <a:latin typeface="+mn-lt"/>
                <a:ea typeface="+mn-ea"/>
                <a:cs typeface="+mn-cs"/>
              </a:rPr>
              <a:t> de</a:t>
            </a:r>
            <a:r>
              <a:rPr lang="es-EC" sz="1200" kern="1200" dirty="0" smtClean="0">
                <a:solidFill>
                  <a:schemeClr val="tx1"/>
                </a:solidFill>
                <a:effectLst/>
                <a:latin typeface="+mn-lt"/>
                <a:ea typeface="+mn-ea"/>
                <a:cs typeface="+mn-cs"/>
              </a:rPr>
              <a:t> portales o sitios web,</a:t>
            </a:r>
            <a:r>
              <a:rPr lang="es-EC" sz="1200" kern="1200" baseline="0" dirty="0" smtClean="0">
                <a:solidFill>
                  <a:schemeClr val="tx1"/>
                </a:solidFill>
                <a:effectLst/>
                <a:latin typeface="+mn-lt"/>
                <a:ea typeface="+mn-ea"/>
                <a:cs typeface="+mn-cs"/>
              </a:rPr>
              <a:t> por lo que fue necesario realizar una comparación entre los dos.</a:t>
            </a: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C1043C9B-BD94-4A46-867F-ABA2B2C92335}" type="slidenum">
              <a:rPr lang="es-EC" smtClean="0"/>
              <a:t>9</a:t>
            </a:fld>
            <a:endParaRPr lang="es-EC"/>
          </a:p>
        </p:txBody>
      </p:sp>
    </p:spTree>
    <p:extLst>
      <p:ext uri="{BB962C8B-B14F-4D97-AF65-F5344CB8AC3E}">
        <p14:creationId xmlns:p14="http://schemas.microsoft.com/office/powerpoint/2010/main" val="153081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Los dos CMS son basados en características similares, sin embargo existen características</a:t>
            </a:r>
            <a:r>
              <a:rPr lang="es-EC" baseline="0" dirty="0" smtClean="0"/>
              <a:t> que los diferencian. La tabla mostrada presenta porcentajes de los niveles de aceptabilidad que tiene cada CMS respecto a las características</a:t>
            </a:r>
            <a:r>
              <a:rPr lang="es-EC" dirty="0" smtClean="0"/>
              <a:t> de Funcionalidad, Usabilidad y Eficiencia. </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Nota:</a:t>
            </a:r>
            <a:r>
              <a:rPr lang="es-EC" sz="1200" kern="1200" dirty="0" smtClean="0">
                <a:solidFill>
                  <a:schemeClr val="tx1"/>
                </a:solidFill>
                <a:effectLst/>
                <a:latin typeface="+mn-lt"/>
                <a:ea typeface="+mn-ea"/>
                <a:cs typeface="+mn-cs"/>
              </a:rPr>
              <a:t> Fuente: </a:t>
            </a:r>
            <a:r>
              <a:rPr lang="es-EC" sz="1200" kern="1200" dirty="0" err="1" smtClean="0">
                <a:solidFill>
                  <a:schemeClr val="tx1"/>
                </a:solidFill>
                <a:effectLst/>
                <a:latin typeface="+mn-lt"/>
                <a:ea typeface="+mn-ea"/>
                <a:cs typeface="+mn-cs"/>
              </a:rPr>
              <a:t>Betetta</a:t>
            </a:r>
            <a:r>
              <a:rPr lang="es-EC" sz="1200" kern="1200" dirty="0" smtClean="0">
                <a:solidFill>
                  <a:schemeClr val="tx1"/>
                </a:solidFill>
                <a:effectLst/>
                <a:latin typeface="+mn-lt"/>
                <a:ea typeface="+mn-ea"/>
                <a:cs typeface="+mn-cs"/>
              </a:rPr>
              <a:t>, J., Castro Díaz, M., Flores, C. V., &amp; </a:t>
            </a:r>
            <a:r>
              <a:rPr lang="es-EC" sz="1200" kern="1200" dirty="0" err="1" smtClean="0">
                <a:solidFill>
                  <a:schemeClr val="tx1"/>
                </a:solidFill>
                <a:effectLst/>
                <a:latin typeface="+mn-lt"/>
                <a:ea typeface="+mn-ea"/>
                <a:cs typeface="+mn-cs"/>
              </a:rPr>
              <a:t>Palavecino</a:t>
            </a:r>
            <a:r>
              <a:rPr lang="es-EC" sz="1200" kern="1200" dirty="0" smtClean="0">
                <a:solidFill>
                  <a:schemeClr val="tx1"/>
                </a:solidFill>
                <a:effectLst/>
                <a:latin typeface="+mn-lt"/>
                <a:ea typeface="+mn-ea"/>
                <a:cs typeface="+mn-cs"/>
              </a:rPr>
              <a:t>, R. (2010). </a:t>
            </a:r>
            <a:r>
              <a:rPr lang="es-EC" sz="1200" i="1" kern="1200" dirty="0" smtClean="0">
                <a:solidFill>
                  <a:schemeClr val="tx1"/>
                </a:solidFill>
                <a:effectLst/>
                <a:latin typeface="+mn-lt"/>
                <a:ea typeface="+mn-ea"/>
                <a:cs typeface="+mn-cs"/>
              </a:rPr>
              <a:t>Evaluación de las características y comparación de los Sistemas de Gestión de Contenidos </a:t>
            </a:r>
            <a:r>
              <a:rPr lang="es-EC" sz="1200" kern="1200" dirty="0" smtClean="0">
                <a:solidFill>
                  <a:schemeClr val="tx1"/>
                </a:solidFill>
                <a:effectLst/>
                <a:latin typeface="+mn-lt"/>
                <a:ea typeface="+mn-ea"/>
                <a:cs typeface="+mn-cs"/>
              </a:rPr>
              <a:t>(p. 532)</a:t>
            </a:r>
            <a:r>
              <a:rPr lang="es-EC" sz="1200" i="1" kern="1200" dirty="0" smtClean="0">
                <a:solidFill>
                  <a:schemeClr val="tx1"/>
                </a:solidFill>
                <a:effectLst/>
                <a:latin typeface="+mn-lt"/>
                <a:ea typeface="+mn-ea"/>
                <a:cs typeface="+mn-cs"/>
              </a:rPr>
              <a:t>. Informe</a:t>
            </a:r>
            <a:r>
              <a:rPr lang="es-EC" sz="1200" i="1"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XVI Congreso Argentino de Ciencias de la Computación.</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Esta tabla fue obtenida de un informe del</a:t>
            </a:r>
            <a:r>
              <a:rPr lang="es-EC" sz="1200" kern="1200" baseline="0" dirty="0" smtClean="0">
                <a:solidFill>
                  <a:schemeClr val="tx1"/>
                </a:solidFill>
                <a:effectLst/>
                <a:latin typeface="+mn-lt"/>
                <a:ea typeface="+mn-ea"/>
                <a:cs typeface="+mn-cs"/>
              </a:rPr>
              <a:t> décimo sexto Congreso Argentino de Ciencias de la Computación, donde se realizó una Evaluación de las características y comparación de los Sistemas de Gestión de Contenidos, basándose en normas ISO y normas IEC</a:t>
            </a:r>
          </a:p>
          <a:p>
            <a:r>
              <a:rPr lang="es-EC" sz="1200" b="0" i="0" u="none" strike="noStrike" kern="1200" baseline="0" dirty="0" smtClean="0">
                <a:solidFill>
                  <a:schemeClr val="tx1"/>
                </a:solidFill>
                <a:latin typeface="+mn-lt"/>
                <a:ea typeface="+mn-ea"/>
                <a:cs typeface="+mn-cs"/>
              </a:rPr>
              <a:t>Modelo de Agregación Lógica de Preferencias propuesto por Dujmovic, resalta la prioridad e importancia de cada factor</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A pesar de que porcentajes de algunos atributos indican que estos gestores de contenido no difieren mayormente, la variación positiva y negativa que existe </a:t>
            </a:r>
            <a:r>
              <a:rPr lang="es-EC" baseline="0" dirty="0" smtClean="0"/>
              <a:t>respecto a las</a:t>
            </a:r>
            <a:r>
              <a:rPr lang="es-EC" dirty="0" smtClean="0"/>
              <a:t> características muestran un indicador global de aceptabilidad para cada uno de los CMS: Joomla! 56.09% y Drupal 65.32%.</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Según</a:t>
            </a:r>
            <a:r>
              <a:rPr lang="es-EC" baseline="0" dirty="0" smtClean="0"/>
              <a:t> estos porcentajes se puede deducir que Drupal es mejor que Joomla!, s</a:t>
            </a:r>
            <a:r>
              <a:rPr lang="es-EC" dirty="0" smtClean="0"/>
              <a:t>in embargo el objetivo del análisis no es escoger únicamente la mejor herramienta, sino también la más adecuada para el proyecto.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2060"/>
                </a:solidFill>
              </a:rPr>
              <a:t>Al enfocarse únicamente en el presente proyecto se tiene una inclinación hacia Joomla!, sin embargo, teniendo en cuenta que para el proyecto global del grupo de investigación WiCOM/ESPETV se debe unificar todas las partes en las que está formado, será necesario utilizar Drupal debida a su característica de integración de código con PHP</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C1043C9B-BD94-4A46-867F-ABA2B2C92335}" type="slidenum">
              <a:rPr lang="es-EC" smtClean="0"/>
              <a:t>10</a:t>
            </a:fld>
            <a:endParaRPr lang="es-EC"/>
          </a:p>
        </p:txBody>
      </p:sp>
    </p:spTree>
    <p:extLst>
      <p:ext uri="{BB962C8B-B14F-4D97-AF65-F5344CB8AC3E}">
        <p14:creationId xmlns:p14="http://schemas.microsoft.com/office/powerpoint/2010/main" val="380283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primer servidor de almacenamiento e</a:t>
            </a:r>
            <a:r>
              <a:rPr lang="es-EC" baseline="0" dirty="0" smtClean="0"/>
              <a:t>n aparecer fue el servidor DAS (Red de Conexión Directa), sin embargo actualmente se encuentra casi en desuso, por lo que no va a ser usada en el proyecto. </a:t>
            </a:r>
          </a:p>
          <a:p>
            <a:endParaRPr lang="es-EC" baseline="0" dirty="0" smtClean="0"/>
          </a:p>
          <a:p>
            <a:r>
              <a:rPr lang="es-EC" baseline="0" dirty="0" smtClean="0"/>
              <a:t>Por otro lado se tiene dos servidores de almacenamiento más, el servidor NAS (Almacenamiento Conectado en Red) y el servidor SAN (Red de Área de Almacenamiento)</a:t>
            </a:r>
          </a:p>
          <a:p>
            <a:endParaRPr lang="es-EC"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Para saber cual</a:t>
            </a:r>
            <a:r>
              <a:rPr lang="es-EC" baseline="0" dirty="0" smtClean="0"/>
              <a:t> de los dos servidores es el adecuado para el proyecto, fue necesario conocer las ventajas y desventajas de cada una</a:t>
            </a:r>
            <a:endParaRPr lang="es-EC" dirty="0" smtClean="0"/>
          </a:p>
          <a:p>
            <a:endParaRPr lang="es-EC" baseline="0" dirty="0" smtClean="0"/>
          </a:p>
        </p:txBody>
      </p:sp>
      <p:sp>
        <p:nvSpPr>
          <p:cNvPr id="4" name="Marcador de número de diapositiva 3"/>
          <p:cNvSpPr>
            <a:spLocks noGrp="1"/>
          </p:cNvSpPr>
          <p:nvPr>
            <p:ph type="sldNum" sz="quarter" idx="10"/>
          </p:nvPr>
        </p:nvSpPr>
        <p:spPr/>
        <p:txBody>
          <a:bodyPr/>
          <a:lstStyle/>
          <a:p>
            <a:fld id="{C1043C9B-BD94-4A46-867F-ABA2B2C92335}" type="slidenum">
              <a:rPr lang="es-EC" smtClean="0"/>
              <a:t>11</a:t>
            </a:fld>
            <a:endParaRPr lang="es-EC"/>
          </a:p>
        </p:txBody>
      </p:sp>
    </p:spTree>
    <p:extLst>
      <p:ext uri="{BB962C8B-B14F-4D97-AF65-F5344CB8AC3E}">
        <p14:creationId xmlns:p14="http://schemas.microsoft.com/office/powerpoint/2010/main" val="64552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a:t>
            </a:r>
            <a:r>
              <a:rPr lang="es-EC" sz="1200" kern="1200" baseline="0" dirty="0" smtClean="0">
                <a:solidFill>
                  <a:schemeClr val="tx1"/>
                </a:solidFill>
                <a:effectLst/>
                <a:latin typeface="+mn-lt"/>
                <a:ea typeface="+mn-ea"/>
                <a:cs typeface="+mn-cs"/>
              </a:rPr>
              <a:t> así que</a:t>
            </a:r>
            <a:r>
              <a:rPr lang="es-EC" sz="1200" kern="1200" dirty="0" smtClean="0">
                <a:solidFill>
                  <a:schemeClr val="tx1"/>
                </a:solidFill>
                <a:effectLst/>
                <a:latin typeface="+mn-lt"/>
                <a:ea typeface="+mn-ea"/>
                <a:cs typeface="+mn-cs"/>
              </a:rPr>
              <a:t> se concluyó que la mejor opción para un almacenamiento seguro, confiable y de manera rápida es el servidor</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SAN, sin</a:t>
            </a:r>
            <a:r>
              <a:rPr lang="es-EC" sz="1200" kern="1200" baseline="0" dirty="0" smtClean="0">
                <a:solidFill>
                  <a:schemeClr val="tx1"/>
                </a:solidFill>
                <a:effectLst/>
                <a:latin typeface="+mn-lt"/>
                <a:ea typeface="+mn-ea"/>
                <a:cs typeface="+mn-cs"/>
              </a:rPr>
              <a:t> embargo</a:t>
            </a:r>
            <a:r>
              <a:rPr lang="es-EC" sz="1200" kern="1200" dirty="0" smtClean="0">
                <a:solidFill>
                  <a:schemeClr val="tx1"/>
                </a:solidFill>
                <a:effectLst/>
                <a:latin typeface="+mn-lt"/>
                <a:ea typeface="+mn-ea"/>
                <a:cs typeface="+mn-cs"/>
              </a:rPr>
              <a:t> no es el servidor adecuado para el presente proyecto, sino</a:t>
            </a:r>
            <a:r>
              <a:rPr lang="es-EC" sz="1200" kern="1200" baseline="0" dirty="0" smtClean="0">
                <a:solidFill>
                  <a:schemeClr val="tx1"/>
                </a:solidFill>
                <a:effectLst/>
                <a:latin typeface="+mn-lt"/>
                <a:ea typeface="+mn-ea"/>
                <a:cs typeface="+mn-cs"/>
              </a:rPr>
              <a:t> el servidor NAS, debido a que permite </a:t>
            </a:r>
            <a:r>
              <a:rPr lang="es-EC" dirty="0" smtClean="0">
                <a:solidFill>
                  <a:schemeClr val="tx1"/>
                </a:solidFill>
              </a:rPr>
              <a:t>acceder a los archivos remotamente mediante protocolos NFS o CIFS</a:t>
            </a:r>
            <a:r>
              <a:rPr lang="es-EC" sz="1200" kern="1200" baseline="0" dirty="0" smtClean="0">
                <a:solidFill>
                  <a:schemeClr val="tx1"/>
                </a:solidFill>
                <a:effectLst/>
                <a:latin typeface="+mn-lt"/>
                <a:ea typeface="+mn-ea"/>
                <a:cs typeface="+mn-cs"/>
              </a:rPr>
              <a:t>.</a:t>
            </a:r>
          </a:p>
          <a:p>
            <a:endParaRPr lang="es-EC" sz="1200" kern="1200" baseline="0" dirty="0" smtClean="0">
              <a:solidFill>
                <a:schemeClr val="tx1"/>
              </a:solidFill>
              <a:effectLst/>
              <a:latin typeface="+mn-lt"/>
              <a:ea typeface="+mn-ea"/>
              <a:cs typeface="+mn-cs"/>
            </a:endParaRPr>
          </a:p>
          <a:p>
            <a:r>
              <a:rPr lang="es-EC" sz="1200" kern="1200" baseline="0" dirty="0" smtClean="0">
                <a:solidFill>
                  <a:schemeClr val="tx1"/>
                </a:solidFill>
                <a:effectLst/>
                <a:latin typeface="+mn-lt"/>
                <a:ea typeface="+mn-ea"/>
                <a:cs typeface="+mn-cs"/>
              </a:rPr>
              <a:t>Por otro lado, fue necesario realizar un análisis de los dos protocolos para saber cual es el adecuado, NFS o CIFS, teniendo en cuenta que el acceso se realizará desde el equipo del laboratorio de televisión digital que posee </a:t>
            </a:r>
            <a:r>
              <a:rPr lang="es-EC" sz="1200" kern="1200" baseline="0" dirty="0" err="1" smtClean="0">
                <a:solidFill>
                  <a:schemeClr val="tx1"/>
                </a:solidFill>
                <a:effectLst/>
                <a:latin typeface="+mn-lt"/>
                <a:ea typeface="+mn-ea"/>
                <a:cs typeface="+mn-cs"/>
              </a:rPr>
              <a:t>Village</a:t>
            </a:r>
            <a:r>
              <a:rPr lang="es-EC" sz="1200" kern="1200" baseline="0" dirty="0" smtClean="0">
                <a:solidFill>
                  <a:schemeClr val="tx1"/>
                </a:solidFill>
                <a:effectLst/>
                <a:latin typeface="+mn-lt"/>
                <a:ea typeface="+mn-ea"/>
                <a:cs typeface="+mn-cs"/>
              </a:rPr>
              <a:t> </a:t>
            </a:r>
            <a:r>
              <a:rPr lang="es-EC" sz="1200" kern="1200" baseline="0" dirty="0" err="1" smtClean="0">
                <a:solidFill>
                  <a:schemeClr val="tx1"/>
                </a:solidFill>
                <a:effectLst/>
                <a:latin typeface="+mn-lt"/>
                <a:ea typeface="+mn-ea"/>
                <a:cs typeface="+mn-cs"/>
              </a:rPr>
              <a:t>Flow</a:t>
            </a:r>
            <a:r>
              <a:rPr lang="es-EC" sz="1200" kern="1200" baseline="0" dirty="0" smtClean="0">
                <a:solidFill>
                  <a:schemeClr val="tx1"/>
                </a:solidFill>
                <a:effectLst/>
                <a:latin typeface="+mn-lt"/>
                <a:ea typeface="+mn-ea"/>
                <a:cs typeface="+mn-cs"/>
              </a:rPr>
              <a:t>, el cual cuenta con sistema operativo Windows. </a:t>
            </a:r>
          </a:p>
          <a:p>
            <a:endParaRPr lang="es-EC" sz="1200" kern="1200" baseline="0" dirty="0" smtClean="0">
              <a:solidFill>
                <a:schemeClr val="tx1"/>
              </a:solidFill>
              <a:effectLst/>
              <a:latin typeface="+mn-lt"/>
              <a:ea typeface="+mn-ea"/>
              <a:cs typeface="+mn-cs"/>
            </a:endParaRPr>
          </a:p>
          <a:p>
            <a:r>
              <a:rPr lang="es-EC" sz="1200" kern="1200" baseline="0" dirty="0" smtClean="0">
                <a:solidFill>
                  <a:schemeClr val="tx1"/>
                </a:solidFill>
                <a:effectLst/>
                <a:latin typeface="+mn-lt"/>
                <a:ea typeface="+mn-ea"/>
                <a:cs typeface="+mn-cs"/>
              </a:rPr>
              <a:t>Es por eso que se realizó una tabla comparativa de los dos protocolos, donde se puede observar que CIFS tiene la característica de ser utilizado en sistemas operativos Windows, por lo que éste protocolo fue escogido.</a:t>
            </a:r>
            <a:endParaRPr lang="es-EC" dirty="0"/>
          </a:p>
        </p:txBody>
      </p:sp>
      <p:sp>
        <p:nvSpPr>
          <p:cNvPr id="4" name="Marcador de número de diapositiva 3"/>
          <p:cNvSpPr>
            <a:spLocks noGrp="1"/>
          </p:cNvSpPr>
          <p:nvPr>
            <p:ph type="sldNum" sz="quarter" idx="10"/>
          </p:nvPr>
        </p:nvSpPr>
        <p:spPr/>
        <p:txBody>
          <a:bodyPr/>
          <a:lstStyle/>
          <a:p>
            <a:fld id="{C1043C9B-BD94-4A46-867F-ABA2B2C92335}" type="slidenum">
              <a:rPr lang="es-EC" smtClean="0"/>
              <a:t>12</a:t>
            </a:fld>
            <a:endParaRPr lang="es-EC"/>
          </a:p>
        </p:txBody>
      </p:sp>
    </p:spTree>
    <p:extLst>
      <p:ext uri="{BB962C8B-B14F-4D97-AF65-F5344CB8AC3E}">
        <p14:creationId xmlns:p14="http://schemas.microsoft.com/office/powerpoint/2010/main" val="43207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crear el servidor Web se necesita de 4 elementos: </a:t>
            </a:r>
          </a:p>
          <a:p>
            <a:endParaRPr lang="es-EC" dirty="0" smtClean="0"/>
          </a:p>
          <a:p>
            <a:r>
              <a:rPr lang="es-EC" dirty="0" smtClean="0"/>
              <a:t>Citrix:  </a:t>
            </a:r>
            <a:r>
              <a:rPr lang="es-EC" sz="1200" kern="1200" dirty="0" smtClean="0">
                <a:solidFill>
                  <a:schemeClr val="tx1"/>
                </a:solidFill>
                <a:effectLst/>
                <a:latin typeface="+mn-lt"/>
                <a:ea typeface="+mn-ea"/>
                <a:cs typeface="+mn-cs"/>
              </a:rPr>
              <a:t>Es la tecnología con la que se trabaja en la universidad para tener virtualización en los servidores</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Citrix XenCenter: aplicación de Citrix que</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crea y administra servidores XEN. Los servidores</a:t>
            </a:r>
            <a:r>
              <a:rPr lang="es-EC" sz="1200" kern="1200" baseline="0" dirty="0" smtClean="0">
                <a:solidFill>
                  <a:schemeClr val="tx1"/>
                </a:solidFill>
                <a:effectLst/>
                <a:latin typeface="+mn-lt"/>
                <a:ea typeface="+mn-ea"/>
                <a:cs typeface="+mn-cs"/>
              </a:rPr>
              <a:t> virtuales de la universidad son creados y administrados con esta aplicación,</a:t>
            </a:r>
            <a:r>
              <a:rPr lang="es-EC" sz="1200" kern="1200" dirty="0" smtClean="0">
                <a:solidFill>
                  <a:schemeClr val="tx1"/>
                </a:solidFill>
                <a:effectLst/>
                <a:latin typeface="+mn-lt"/>
                <a:ea typeface="+mn-ea"/>
                <a:cs typeface="+mn-cs"/>
              </a:rPr>
              <a:t> al igual que el servidor levantado</a:t>
            </a:r>
            <a:r>
              <a:rPr lang="es-EC" sz="1200" kern="1200" baseline="0" dirty="0" smtClean="0">
                <a:solidFill>
                  <a:schemeClr val="tx1"/>
                </a:solidFill>
                <a:effectLst/>
                <a:latin typeface="+mn-lt"/>
                <a:ea typeface="+mn-ea"/>
                <a:cs typeface="+mn-cs"/>
              </a:rPr>
              <a:t> para este proyecto creado</a:t>
            </a:r>
            <a:r>
              <a:rPr lang="es-EC" sz="1200" kern="1200" dirty="0" smtClean="0">
                <a:solidFill>
                  <a:schemeClr val="tx1"/>
                </a:solidFill>
                <a:effectLst/>
                <a:latin typeface="+mn-lt"/>
                <a:ea typeface="+mn-ea"/>
                <a:cs typeface="+mn-cs"/>
              </a:rPr>
              <a:t> </a:t>
            </a:r>
            <a:r>
              <a:rPr lang="es-EC" sz="1200" kern="1200" baseline="0" dirty="0" smtClean="0">
                <a:solidFill>
                  <a:schemeClr val="tx1"/>
                </a:solidFill>
                <a:effectLst/>
                <a:latin typeface="+mn-lt"/>
                <a:ea typeface="+mn-ea"/>
                <a:cs typeface="+mn-cs"/>
              </a:rPr>
              <a:t>con </a:t>
            </a:r>
            <a:r>
              <a:rPr lang="es-EC" sz="1200" kern="1200" dirty="0" smtClean="0">
                <a:solidFill>
                  <a:schemeClr val="tx1"/>
                </a:solidFill>
                <a:effectLst/>
                <a:latin typeface="+mn-lt"/>
                <a:ea typeface="+mn-ea"/>
                <a:cs typeface="+mn-cs"/>
              </a:rPr>
              <a:t>el nombre de Servidor TvDigital. </a:t>
            </a:r>
          </a:p>
          <a:p>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Ubuntu Server 14.04: es el s</a:t>
            </a:r>
            <a:r>
              <a:rPr lang="es-EC" dirty="0" smtClean="0">
                <a:solidFill>
                  <a:schemeClr val="tx1"/>
                </a:solidFill>
              </a:rPr>
              <a:t>istema operativo de Linux utilizado para la máquina virtual del servidor</a:t>
            </a:r>
          </a:p>
          <a:p>
            <a:pPr lvl="0"/>
            <a:endParaRPr lang="es-EC"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solidFill>
                  <a:schemeClr val="tx1"/>
                </a:solidFill>
              </a:rPr>
              <a:t>Protocolo</a:t>
            </a:r>
            <a:r>
              <a:rPr lang="es-EC" baseline="0" dirty="0" smtClean="0">
                <a:solidFill>
                  <a:schemeClr val="tx1"/>
                </a:solidFill>
              </a:rPr>
              <a:t> SSH: es el t</a:t>
            </a:r>
            <a:r>
              <a:rPr lang="es-EC" dirty="0" smtClean="0">
                <a:solidFill>
                  <a:schemeClr val="tx1"/>
                </a:solidFill>
              </a:rPr>
              <a:t>ipo de conexión </a:t>
            </a:r>
            <a:r>
              <a:rPr lang="es-EC" baseline="0" dirty="0" smtClean="0">
                <a:solidFill>
                  <a:schemeClr val="tx1"/>
                </a:solidFill>
              </a:rPr>
              <a:t>instalado para acceder remotamente al Servidor Tvdigital desde cualquier equipo mediante su dirección IP.</a:t>
            </a:r>
            <a:endParaRPr lang="es-EC" dirty="0" smtClean="0">
              <a:solidFill>
                <a:schemeClr val="tx1"/>
              </a:solidFill>
            </a:endParaRPr>
          </a:p>
          <a:p>
            <a:pPr lvl="0"/>
            <a:endParaRPr lang="es-EC" dirty="0">
              <a:solidFill>
                <a:schemeClr val="tx1"/>
              </a:solidFill>
            </a:endParaRPr>
          </a:p>
        </p:txBody>
      </p:sp>
      <p:sp>
        <p:nvSpPr>
          <p:cNvPr id="4" name="Marcador de número de diapositiva 3"/>
          <p:cNvSpPr>
            <a:spLocks noGrp="1"/>
          </p:cNvSpPr>
          <p:nvPr>
            <p:ph type="sldNum" sz="quarter" idx="10"/>
          </p:nvPr>
        </p:nvSpPr>
        <p:spPr/>
        <p:txBody>
          <a:bodyPr/>
          <a:lstStyle/>
          <a:p>
            <a:fld id="{C1043C9B-BD94-4A46-867F-ABA2B2C92335}" type="slidenum">
              <a:rPr lang="es-EC" smtClean="0"/>
              <a:t>15</a:t>
            </a:fld>
            <a:endParaRPr lang="es-EC"/>
          </a:p>
        </p:txBody>
      </p:sp>
    </p:spTree>
    <p:extLst>
      <p:ext uri="{BB962C8B-B14F-4D97-AF65-F5344CB8AC3E}">
        <p14:creationId xmlns:p14="http://schemas.microsoft.com/office/powerpoint/2010/main" val="297886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smtClean="0">
                <a:solidFill>
                  <a:sysClr val="windowText" lastClr="000000"/>
                </a:solidFill>
              </a:rPr>
              <a:t>- Creación de base de datos </a:t>
            </a:r>
            <a:r>
              <a:rPr lang="es-EC" sz="1200" b="1" dirty="0" smtClean="0">
                <a:solidFill>
                  <a:sysClr val="windowText" lastClr="000000"/>
                </a:solidFill>
              </a:rPr>
              <a:t>dbtvdigital</a:t>
            </a:r>
            <a:r>
              <a:rPr lang="es-EC" sz="1200" dirty="0" smtClean="0">
                <a:solidFill>
                  <a:sysClr val="windowText" lastClr="000000"/>
                </a:solidFill>
              </a:rPr>
              <a:t> con su usuario </a:t>
            </a:r>
            <a:r>
              <a:rPr lang="es-EC" sz="1200" b="1" dirty="0" smtClean="0">
                <a:solidFill>
                  <a:sysClr val="windowText" lastClr="000000"/>
                </a:solidFill>
              </a:rPr>
              <a:t>tvdigital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smtClean="0"/>
          </a:p>
        </p:txBody>
      </p:sp>
      <p:sp>
        <p:nvSpPr>
          <p:cNvPr id="4" name="Marcador de número de diapositiva 3"/>
          <p:cNvSpPr>
            <a:spLocks noGrp="1"/>
          </p:cNvSpPr>
          <p:nvPr>
            <p:ph type="sldNum" sz="quarter" idx="10"/>
          </p:nvPr>
        </p:nvSpPr>
        <p:spPr/>
        <p:txBody>
          <a:bodyPr/>
          <a:lstStyle/>
          <a:p>
            <a:fld id="{C1043C9B-BD94-4A46-867F-ABA2B2C92335}" type="slidenum">
              <a:rPr lang="es-EC" smtClean="0"/>
              <a:t>16</a:t>
            </a:fld>
            <a:endParaRPr lang="es-EC"/>
          </a:p>
        </p:txBody>
      </p:sp>
    </p:spTree>
    <p:extLst>
      <p:ext uri="{BB962C8B-B14F-4D97-AF65-F5344CB8AC3E}">
        <p14:creationId xmlns:p14="http://schemas.microsoft.com/office/powerpoint/2010/main" val="300930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Para almacenar</a:t>
            </a:r>
            <a:r>
              <a:rPr lang="es-EC" baseline="0" dirty="0" smtClean="0"/>
              <a:t> los archivos subidos con</a:t>
            </a:r>
            <a:r>
              <a:rPr lang="es-EC" dirty="0" smtClean="0"/>
              <a:t> la opción de carga, se creó una</a:t>
            </a:r>
            <a:r>
              <a:rPr lang="es-EC" baseline="0" dirty="0" smtClean="0"/>
              <a:t> carpeta en el servidor web llamada archivos </a:t>
            </a:r>
            <a:endParaRPr lang="es-EC" dirty="0" smtClean="0"/>
          </a:p>
          <a:p>
            <a:endParaRPr lang="es-EC" baseline="0" dirty="0" smtClean="0"/>
          </a:p>
          <a:p>
            <a:endParaRPr lang="es-EC" baseline="0" dirty="0" smtClean="0"/>
          </a:p>
          <a:p>
            <a:endParaRPr lang="es-EC" dirty="0"/>
          </a:p>
        </p:txBody>
      </p:sp>
      <p:sp>
        <p:nvSpPr>
          <p:cNvPr id="4" name="Marcador de número de diapositiva 3"/>
          <p:cNvSpPr>
            <a:spLocks noGrp="1"/>
          </p:cNvSpPr>
          <p:nvPr>
            <p:ph type="sldNum" sz="quarter" idx="10"/>
          </p:nvPr>
        </p:nvSpPr>
        <p:spPr/>
        <p:txBody>
          <a:bodyPr/>
          <a:lstStyle/>
          <a:p>
            <a:fld id="{C1043C9B-BD94-4A46-867F-ABA2B2C92335}" type="slidenum">
              <a:rPr lang="es-EC" smtClean="0"/>
              <a:t>17</a:t>
            </a:fld>
            <a:endParaRPr lang="es-EC"/>
          </a:p>
        </p:txBody>
      </p:sp>
    </p:spTree>
    <p:extLst>
      <p:ext uri="{BB962C8B-B14F-4D97-AF65-F5344CB8AC3E}">
        <p14:creationId xmlns:p14="http://schemas.microsoft.com/office/powerpoint/2010/main" val="2918465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3C35D35-22F6-47C9-B0D4-800B65EB8F32}" type="datetimeFigureOut">
              <a:rPr lang="es-EC" smtClean="0"/>
              <a:t>28/09/2015</a:t>
            </a:fld>
            <a:endParaRPr lang="es-EC"/>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s-EC"/>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C652965-38AB-4535-92B7-8CE5D4072851}" type="slidenum">
              <a:rPr lang="es-EC" smtClean="0"/>
              <a:t>‹Nº›</a:t>
            </a:fld>
            <a:endParaRPr lang="es-EC"/>
          </a:p>
        </p:txBody>
      </p:sp>
    </p:spTree>
    <p:extLst>
      <p:ext uri="{BB962C8B-B14F-4D97-AF65-F5344CB8AC3E}">
        <p14:creationId xmlns:p14="http://schemas.microsoft.com/office/powerpoint/2010/main" val="133046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C35D35-22F6-47C9-B0D4-800B65EB8F32}" type="datetimeFigureOut">
              <a:rPr lang="es-EC" smtClean="0"/>
              <a:t>28/09/2015</a:t>
            </a:fld>
            <a:endParaRPr lang="es-EC"/>
          </a:p>
        </p:txBody>
      </p:sp>
      <p:sp>
        <p:nvSpPr>
          <p:cNvPr id="6" name="Footer Placeholder 5"/>
          <p:cNvSpPr>
            <a:spLocks noGrp="1"/>
          </p:cNvSpPr>
          <p:nvPr>
            <p:ph type="ftr" sz="quarter" idx="11"/>
          </p:nvPr>
        </p:nvSpPr>
        <p:spPr/>
        <p:txBody>
          <a:bodyPr/>
          <a:lstStyle/>
          <a:p>
            <a:endParaRPr lang="es-EC"/>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427405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C35D35-22F6-47C9-B0D4-800B65EB8F32}" type="datetimeFigureOut">
              <a:rPr lang="es-EC" smtClean="0"/>
              <a:t>28/09/2015</a:t>
            </a:fld>
            <a:endParaRPr lang="es-EC"/>
          </a:p>
        </p:txBody>
      </p:sp>
      <p:sp>
        <p:nvSpPr>
          <p:cNvPr id="5" name="Footer Placeholder 4"/>
          <p:cNvSpPr>
            <a:spLocks noGrp="1"/>
          </p:cNvSpPr>
          <p:nvPr>
            <p:ph type="ftr" sz="quarter" idx="11"/>
          </p:nvPr>
        </p:nvSpPr>
        <p:spPr/>
        <p:txBody>
          <a:bodyPr/>
          <a:lstStyle/>
          <a:p>
            <a:endParaRPr lang="es-EC"/>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2376603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C35D35-22F6-47C9-B0D4-800B65EB8F32}" type="datetimeFigureOut">
              <a:rPr lang="es-EC" smtClean="0"/>
              <a:t>28/09/2015</a:t>
            </a:fld>
            <a:endParaRPr lang="es-EC"/>
          </a:p>
        </p:txBody>
      </p:sp>
      <p:sp>
        <p:nvSpPr>
          <p:cNvPr id="5" name="Footer Placeholder 4"/>
          <p:cNvSpPr>
            <a:spLocks noGrp="1"/>
          </p:cNvSpPr>
          <p:nvPr>
            <p:ph type="ftr" sz="quarter" idx="11"/>
          </p:nvPr>
        </p:nvSpPr>
        <p:spPr/>
        <p:txBody>
          <a:bodyPr/>
          <a:lstStyle/>
          <a:p>
            <a:endParaRPr lang="es-EC"/>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107618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C35D35-22F6-47C9-B0D4-800B65EB8F32}" type="datetimeFigureOut">
              <a:rPr lang="es-EC" smtClean="0"/>
              <a:t>28/09/2015</a:t>
            </a:fld>
            <a:endParaRPr lang="es-EC"/>
          </a:p>
        </p:txBody>
      </p:sp>
      <p:sp>
        <p:nvSpPr>
          <p:cNvPr id="5" name="Footer Placeholder 4"/>
          <p:cNvSpPr>
            <a:spLocks noGrp="1"/>
          </p:cNvSpPr>
          <p:nvPr>
            <p:ph type="ftr" sz="quarter" idx="11"/>
          </p:nvPr>
        </p:nvSpPr>
        <p:spPr/>
        <p:txBody>
          <a:bodyPr/>
          <a:lstStyle/>
          <a:p>
            <a:endParaRPr lang="es-EC"/>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2329709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C35D35-22F6-47C9-B0D4-800B65EB8F32}" type="datetimeFigureOut">
              <a:rPr lang="es-EC" smtClean="0"/>
              <a:t>28/09/2015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78550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C35D35-22F6-47C9-B0D4-800B65EB8F32}" type="datetimeFigureOut">
              <a:rPr lang="es-EC" smtClean="0"/>
              <a:t>28/09/2015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256894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C35D35-22F6-47C9-B0D4-800B65EB8F32}" type="datetimeFigureOut">
              <a:rPr lang="es-EC" smtClean="0"/>
              <a:t>28/09/2015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743596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C35D35-22F6-47C9-B0D4-800B65EB8F32}" type="datetimeFigureOut">
              <a:rPr lang="es-EC" smtClean="0"/>
              <a:t>28/09/2015</a:t>
            </a:fld>
            <a:endParaRPr lang="es-EC"/>
          </a:p>
        </p:txBody>
      </p:sp>
      <p:sp>
        <p:nvSpPr>
          <p:cNvPr id="5" name="Footer Placeholder 4"/>
          <p:cNvSpPr>
            <a:spLocks noGrp="1"/>
          </p:cNvSpPr>
          <p:nvPr>
            <p:ph type="ftr" sz="quarter" idx="11"/>
          </p:nvPr>
        </p:nvSpPr>
        <p:spPr/>
        <p:txBody>
          <a:bodyPr/>
          <a:lstStyle/>
          <a:p>
            <a:endParaRPr lang="es-EC"/>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404324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C35D35-22F6-47C9-B0D4-800B65EB8F32}" type="datetimeFigureOut">
              <a:rPr lang="es-EC" smtClean="0"/>
              <a:t>28/09/2015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37440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C35D35-22F6-47C9-B0D4-800B65EB8F32}" type="datetimeFigureOut">
              <a:rPr lang="es-EC" smtClean="0"/>
              <a:t>28/09/2015</a:t>
            </a:fld>
            <a:endParaRPr lang="es-EC"/>
          </a:p>
        </p:txBody>
      </p:sp>
      <p:sp>
        <p:nvSpPr>
          <p:cNvPr id="5" name="Footer Placeholder 4"/>
          <p:cNvSpPr>
            <a:spLocks noGrp="1"/>
          </p:cNvSpPr>
          <p:nvPr>
            <p:ph type="ftr" sz="quarter" idx="11"/>
          </p:nvPr>
        </p:nvSpPr>
        <p:spPr/>
        <p:txBody>
          <a:bodyPr/>
          <a:lstStyle/>
          <a:p>
            <a:endParaRPr lang="es-EC"/>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91224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3C35D35-22F6-47C9-B0D4-800B65EB8F32}" type="datetimeFigureOut">
              <a:rPr lang="es-EC" smtClean="0"/>
              <a:t>28/09/2015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179286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3C35D35-22F6-47C9-B0D4-800B65EB8F32}" type="datetimeFigureOut">
              <a:rPr lang="es-EC" smtClean="0"/>
              <a:t>28/09/2015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126940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3C35D35-22F6-47C9-B0D4-800B65EB8F32}" type="datetimeFigureOut">
              <a:rPr lang="es-EC" smtClean="0"/>
              <a:t>28/09/2015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332305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35D35-22F6-47C9-B0D4-800B65EB8F32}" type="datetimeFigureOut">
              <a:rPr lang="es-EC" smtClean="0"/>
              <a:t>28/09/2015</a:t>
            </a:fld>
            <a:endParaRPr lang="es-EC"/>
          </a:p>
        </p:txBody>
      </p:sp>
      <p:sp>
        <p:nvSpPr>
          <p:cNvPr id="3" name="Footer Placeholder 2"/>
          <p:cNvSpPr>
            <a:spLocks noGrp="1"/>
          </p:cNvSpPr>
          <p:nvPr>
            <p:ph type="ftr" sz="quarter" idx="11"/>
          </p:nvPr>
        </p:nvSpPr>
        <p:spPr/>
        <p:txBody>
          <a:bodyPr/>
          <a:lstStyle/>
          <a:p>
            <a:endParaRPr lang="es-EC"/>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16797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C35D35-22F6-47C9-B0D4-800B65EB8F32}" type="datetimeFigureOut">
              <a:rPr lang="es-EC" smtClean="0"/>
              <a:t>28/09/2015</a:t>
            </a:fld>
            <a:endParaRPr lang="es-EC"/>
          </a:p>
        </p:txBody>
      </p:sp>
      <p:sp>
        <p:nvSpPr>
          <p:cNvPr id="6" name="Footer Placeholder 5"/>
          <p:cNvSpPr>
            <a:spLocks noGrp="1"/>
          </p:cNvSpPr>
          <p:nvPr>
            <p:ph type="ftr" sz="quarter" idx="11"/>
          </p:nvPr>
        </p:nvSpPr>
        <p:spPr/>
        <p:txBody>
          <a:bodyPr/>
          <a:lstStyle/>
          <a:p>
            <a:endParaRPr lang="es-EC"/>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322762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C35D35-22F6-47C9-B0D4-800B65EB8F32}" type="datetimeFigureOut">
              <a:rPr lang="es-EC" smtClean="0"/>
              <a:t>28/09/2015</a:t>
            </a:fld>
            <a:endParaRPr lang="es-EC"/>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C652965-38AB-4535-92B7-8CE5D4072851}" type="slidenum">
              <a:rPr lang="es-EC" smtClean="0"/>
              <a:t>‹Nº›</a:t>
            </a:fld>
            <a:endParaRPr lang="es-EC"/>
          </a:p>
        </p:txBody>
      </p:sp>
    </p:spTree>
    <p:extLst>
      <p:ext uri="{BB962C8B-B14F-4D97-AF65-F5344CB8AC3E}">
        <p14:creationId xmlns:p14="http://schemas.microsoft.com/office/powerpoint/2010/main" val="305568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3C35D35-22F6-47C9-B0D4-800B65EB8F32}" type="datetimeFigureOut">
              <a:rPr lang="es-EC" smtClean="0"/>
              <a:t>28/09/2015</a:t>
            </a:fld>
            <a:endParaRPr lang="es-EC"/>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s-EC"/>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5C652965-38AB-4535-92B7-8CE5D4072851}" type="slidenum">
              <a:rPr lang="es-EC" smtClean="0"/>
              <a:t>‹Nº›</a:t>
            </a:fld>
            <a:endParaRPr lang="es-EC"/>
          </a:p>
        </p:txBody>
      </p:sp>
    </p:spTree>
    <p:extLst>
      <p:ext uri="{BB962C8B-B14F-4D97-AF65-F5344CB8AC3E}">
        <p14:creationId xmlns:p14="http://schemas.microsoft.com/office/powerpoint/2010/main" val="1847060466"/>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 id="214748413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190.15.140.1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57158" y="2270761"/>
            <a:ext cx="8825658" cy="3348432"/>
          </a:xfrm>
        </p:spPr>
        <p:txBody>
          <a:bodyPr>
            <a:noAutofit/>
          </a:bodyPr>
          <a:lstStyle/>
          <a:p>
            <a:pPr algn="ctr"/>
            <a:r>
              <a:rPr lang="es-EC" sz="4000" b="1" dirty="0">
                <a:ln>
                  <a:solidFill>
                    <a:schemeClr val="accent6">
                      <a:lumMod val="50000"/>
                    </a:schemeClr>
                  </a:solidFill>
                </a:ln>
              </a:rPr>
              <a:t>PLATAFORMA DE ACCESO REMOTO WEB PARA PRUEBAS EN TIEMPO REAL DE APLICACIONES DE TELEVISIÓN DIGITAL INTERACTIVA </a:t>
            </a:r>
            <a:r>
              <a:rPr lang="es-EC" sz="4000" b="1" dirty="0" smtClean="0">
                <a:ln>
                  <a:solidFill>
                    <a:schemeClr val="accent6">
                      <a:lumMod val="50000"/>
                    </a:schemeClr>
                  </a:solidFill>
                </a:ln>
              </a:rPr>
              <a:t>DESARROLLADAS </a:t>
            </a:r>
            <a:r>
              <a:rPr lang="es-EC" sz="4000" b="1" dirty="0">
                <a:ln>
                  <a:solidFill>
                    <a:schemeClr val="accent6">
                      <a:lumMod val="50000"/>
                    </a:schemeClr>
                  </a:solidFill>
                </a:ln>
              </a:rPr>
              <a:t>CON GINGA NCL</a:t>
            </a:r>
          </a:p>
        </p:txBody>
      </p:sp>
      <p:sp>
        <p:nvSpPr>
          <p:cNvPr id="3" name="Subtítulo 2"/>
          <p:cNvSpPr>
            <a:spLocks noGrp="1"/>
          </p:cNvSpPr>
          <p:nvPr>
            <p:ph type="subTitle" idx="1"/>
          </p:nvPr>
        </p:nvSpPr>
        <p:spPr>
          <a:xfrm>
            <a:off x="1249255" y="2944387"/>
            <a:ext cx="9156360" cy="603467"/>
          </a:xfrm>
        </p:spPr>
        <p:txBody>
          <a:bodyPr>
            <a:noAutofit/>
          </a:bodyPr>
          <a:lstStyle/>
          <a:p>
            <a:pPr algn="ctr"/>
            <a:r>
              <a:rPr lang="es-EC" sz="2500" b="1" dirty="0" smtClean="0">
                <a:effectLst>
                  <a:outerShdw blurRad="38100" dist="38100" dir="2700000" algn="tl">
                    <a:srgbClr val="000000">
                      <a:alpha val="43137"/>
                    </a:srgbClr>
                  </a:outerShdw>
                </a:effectLst>
                <a:latin typeface="+mj-lt"/>
              </a:rPr>
              <a:t>Proyecto de grado previo a la obtención del título de ingeniera en electrónica y telecomunicaciones</a:t>
            </a:r>
            <a:endParaRPr lang="es-EC" sz="2500" b="1" dirty="0">
              <a:effectLst>
                <a:outerShdw blurRad="38100" dist="38100" dir="2700000" algn="tl">
                  <a:srgbClr val="000000">
                    <a:alpha val="43137"/>
                  </a:srgbClr>
                </a:outerShdw>
              </a:effectLst>
              <a:latin typeface="+mj-lt"/>
            </a:endParaRPr>
          </a:p>
        </p:txBody>
      </p:sp>
      <p:pic>
        <p:nvPicPr>
          <p:cNvPr id="4" name="Imagen 3" descr="logo_espenuevo"/>
          <p:cNvPicPr/>
          <p:nvPr/>
        </p:nvPicPr>
        <p:blipFill>
          <a:blip r:embed="rId2"/>
          <a:srcRect/>
          <a:stretch>
            <a:fillRect/>
          </a:stretch>
        </p:blipFill>
        <p:spPr bwMode="auto">
          <a:xfrm>
            <a:off x="3917288" y="980280"/>
            <a:ext cx="4150995" cy="975360"/>
          </a:xfrm>
          <a:prstGeom prst="rect">
            <a:avLst/>
          </a:prstGeom>
          <a:noFill/>
          <a:ln w="9525">
            <a:noFill/>
            <a:miter lim="800000"/>
            <a:headEnd/>
            <a:tailEnd/>
          </a:ln>
        </p:spPr>
      </p:pic>
      <p:sp>
        <p:nvSpPr>
          <p:cNvPr id="5" name="Subtítulo 2"/>
          <p:cNvSpPr txBox="1">
            <a:spLocks/>
          </p:cNvSpPr>
          <p:nvPr/>
        </p:nvSpPr>
        <p:spPr>
          <a:xfrm>
            <a:off x="1579957" y="4311530"/>
            <a:ext cx="8825658" cy="3931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sz="2500" b="1" dirty="0" smtClean="0">
                <a:ln w="9525">
                  <a:solidFill>
                    <a:schemeClr val="accent6">
                      <a:lumMod val="50000"/>
                    </a:schemeClr>
                  </a:solidFill>
                </a:ln>
                <a:solidFill>
                  <a:schemeClr val="bg1"/>
                </a:solidFill>
                <a:latin typeface="+mj-lt"/>
              </a:rPr>
              <a:t>Autor: Andrea Casanova</a:t>
            </a:r>
            <a:endParaRPr lang="es-EC" sz="2500" b="1" dirty="0">
              <a:ln w="9525">
                <a:solidFill>
                  <a:schemeClr val="accent6">
                    <a:lumMod val="50000"/>
                  </a:schemeClr>
                </a:solidFill>
              </a:ln>
              <a:solidFill>
                <a:schemeClr val="bg1"/>
              </a:solidFill>
              <a:latin typeface="+mj-lt"/>
            </a:endParaRPr>
          </a:p>
        </p:txBody>
      </p:sp>
      <p:sp>
        <p:nvSpPr>
          <p:cNvPr id="6" name="Subtítulo 2"/>
          <p:cNvSpPr txBox="1">
            <a:spLocks/>
          </p:cNvSpPr>
          <p:nvPr/>
        </p:nvSpPr>
        <p:spPr>
          <a:xfrm>
            <a:off x="1579957" y="4807741"/>
            <a:ext cx="8825658" cy="3931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sz="2500" b="1" dirty="0" smtClean="0">
                <a:ln w="9525">
                  <a:solidFill>
                    <a:schemeClr val="accent6">
                      <a:lumMod val="50000"/>
                    </a:schemeClr>
                  </a:solidFill>
                </a:ln>
                <a:solidFill>
                  <a:schemeClr val="bg1"/>
                </a:solidFill>
                <a:latin typeface="+mj-lt"/>
              </a:rPr>
              <a:t>Director: Ing. Freddy Acosta</a:t>
            </a:r>
            <a:endParaRPr lang="es-EC" sz="2500" b="1" dirty="0">
              <a:ln w="9525">
                <a:solidFill>
                  <a:schemeClr val="accent6">
                    <a:lumMod val="50000"/>
                  </a:schemeClr>
                </a:solidFill>
              </a:ln>
              <a:solidFill>
                <a:schemeClr val="bg1"/>
              </a:solidFill>
              <a:latin typeface="+mj-lt"/>
            </a:endParaRPr>
          </a:p>
        </p:txBody>
      </p:sp>
      <p:sp>
        <p:nvSpPr>
          <p:cNvPr id="7" name="Subtítulo 2"/>
          <p:cNvSpPr txBox="1">
            <a:spLocks/>
          </p:cNvSpPr>
          <p:nvPr/>
        </p:nvSpPr>
        <p:spPr>
          <a:xfrm>
            <a:off x="1579957" y="5619192"/>
            <a:ext cx="8825658" cy="3931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sz="2500" b="1" dirty="0" smtClean="0">
                <a:ln w="9525">
                  <a:solidFill>
                    <a:schemeClr val="accent6">
                      <a:lumMod val="50000"/>
                    </a:schemeClr>
                  </a:solidFill>
                </a:ln>
                <a:solidFill>
                  <a:schemeClr val="bg1"/>
                </a:solidFill>
                <a:latin typeface="+mj-lt"/>
              </a:rPr>
              <a:t>Sangolquí, 2015</a:t>
            </a:r>
            <a:endParaRPr lang="es-EC" sz="2500" b="1" dirty="0">
              <a:ln w="9525">
                <a:solidFill>
                  <a:schemeClr val="accent6">
                    <a:lumMod val="50000"/>
                  </a:schemeClr>
                </a:solidFill>
              </a:ln>
              <a:solidFill>
                <a:schemeClr val="bg1"/>
              </a:solidFill>
              <a:latin typeface="+mj-lt"/>
            </a:endParaRPr>
          </a:p>
        </p:txBody>
      </p:sp>
      <p:sp>
        <p:nvSpPr>
          <p:cNvPr id="8" name="Subtítulo 2"/>
          <p:cNvSpPr txBox="1">
            <a:spLocks/>
          </p:cNvSpPr>
          <p:nvPr/>
        </p:nvSpPr>
        <p:spPr>
          <a:xfrm>
            <a:off x="1579957" y="2312072"/>
            <a:ext cx="8825658" cy="3931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sz="2500" b="1" dirty="0" smtClean="0">
                <a:ln w="9525">
                  <a:solidFill>
                    <a:schemeClr val="accent6">
                      <a:lumMod val="50000"/>
                    </a:schemeClr>
                  </a:solidFill>
                </a:ln>
                <a:solidFill>
                  <a:schemeClr val="bg1"/>
                </a:solidFill>
                <a:latin typeface="+mj-lt"/>
              </a:rPr>
              <a:t>DEPARTAMENTO DE ELÉCTRICA Y ELECTRÓNICA</a:t>
            </a:r>
            <a:endParaRPr lang="es-EC" sz="2500" b="1" dirty="0">
              <a:ln w="9525">
                <a:solidFill>
                  <a:schemeClr val="accent6">
                    <a:lumMod val="50000"/>
                  </a:schemeClr>
                </a:solidFill>
              </a:ln>
              <a:solidFill>
                <a:schemeClr val="bg1"/>
              </a:solidFill>
              <a:latin typeface="+mj-lt"/>
            </a:endParaRPr>
          </a:p>
        </p:txBody>
      </p:sp>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230816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ntr" presetSubtype="0" fill="hold" grpId="1"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7612380" y="3096696"/>
            <a:ext cx="3629952" cy="2718951"/>
            <a:chOff x="7612380" y="3096696"/>
            <a:chExt cx="3629952" cy="2718951"/>
          </a:xfrm>
        </p:grpSpPr>
        <p:sp>
          <p:nvSpPr>
            <p:cNvPr id="13" name="Marcador de contenido 2"/>
            <p:cNvSpPr txBox="1">
              <a:spLocks/>
            </p:cNvSpPr>
            <p:nvPr/>
          </p:nvSpPr>
          <p:spPr>
            <a:xfrm>
              <a:off x="7612380" y="3096696"/>
              <a:ext cx="3629952" cy="1306977"/>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s-EC" sz="2400" b="1" dirty="0" smtClean="0"/>
                <a:t>Indicador global de aceptabilidad para cada uno de los CMS:</a:t>
              </a:r>
              <a:endParaRPr lang="es-EC" sz="2400" b="1" dirty="0"/>
            </a:p>
          </p:txBody>
        </p:sp>
        <p:sp>
          <p:nvSpPr>
            <p:cNvPr id="14" name="Marcador de contenido 2"/>
            <p:cNvSpPr txBox="1">
              <a:spLocks/>
            </p:cNvSpPr>
            <p:nvPr/>
          </p:nvSpPr>
          <p:spPr>
            <a:xfrm>
              <a:off x="8061960" y="4916487"/>
              <a:ext cx="2786616" cy="899160"/>
            </a:xfrm>
            <a:prstGeom prst="rect">
              <a:avLst/>
            </a:prstGeom>
            <a:ln w="28575">
              <a:solidFill>
                <a:srgbClr val="FF3399"/>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s-EC" sz="2400" dirty="0" smtClean="0"/>
                <a:t>Joomla! 56.09% y Drupal 65.32%.</a:t>
              </a:r>
              <a:endParaRPr lang="es-EC" sz="2400" dirty="0"/>
            </a:p>
          </p:txBody>
        </p:sp>
        <p:sp>
          <p:nvSpPr>
            <p:cNvPr id="15" name="Flecha abajo 14"/>
            <p:cNvSpPr/>
            <p:nvPr/>
          </p:nvSpPr>
          <p:spPr>
            <a:xfrm>
              <a:off x="9174480" y="4403673"/>
              <a:ext cx="518160" cy="512127"/>
            </a:xfrm>
            <a:prstGeom prst="downArrow">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Título 1"/>
          <p:cNvSpPr>
            <a:spLocks noGrp="1"/>
          </p:cNvSpPr>
          <p:nvPr>
            <p:ph type="title"/>
          </p:nvPr>
        </p:nvSpPr>
        <p:spPr>
          <a:xfrm>
            <a:off x="533400" y="543020"/>
            <a:ext cx="10244567" cy="706964"/>
          </a:xfrm>
        </p:spPr>
        <p:txBody>
          <a:bodyPr/>
          <a:lstStyle/>
          <a:p>
            <a:r>
              <a:rPr lang="es-EC" sz="4400" dirty="0" smtClean="0">
                <a:latin typeface="DK Butterfly Ball" panose="02000000000000000000" pitchFamily="50" charset="0"/>
              </a:rPr>
              <a:t>COMPARACIÓN ENTRE DRUPAL Y JOOMLA</a:t>
            </a:r>
            <a:r>
              <a:rPr lang="es-EC" sz="4400" dirty="0">
                <a:latin typeface="DK Butterfly Ball" panose="02000000000000000000" pitchFamily="50" charset="0"/>
              </a:rPr>
              <a:t>!</a:t>
            </a:r>
          </a:p>
        </p:txBody>
      </p:sp>
      <p:graphicFrame>
        <p:nvGraphicFramePr>
          <p:cNvPr id="4" name="Tabla 3"/>
          <p:cNvGraphicFramePr>
            <a:graphicFrameLocks noGrp="1"/>
          </p:cNvGraphicFramePr>
          <p:nvPr>
            <p:extLst>
              <p:ext uri="{D42A27DB-BD31-4B8C-83A1-F6EECF244321}">
                <p14:modId xmlns:p14="http://schemas.microsoft.com/office/powerpoint/2010/main" val="3888749872"/>
              </p:ext>
            </p:extLst>
          </p:nvPr>
        </p:nvGraphicFramePr>
        <p:xfrm>
          <a:off x="617925" y="1325877"/>
          <a:ext cx="6329479" cy="5489448"/>
        </p:xfrm>
        <a:graphic>
          <a:graphicData uri="http://schemas.openxmlformats.org/drawingml/2006/table">
            <a:tbl>
              <a:tblPr firstRow="1" firstCol="1" bandRow="1">
                <a:tableStyleId>{793D81CF-94F2-401A-BA57-92F5A7B2D0C5}</a:tableStyleId>
              </a:tblPr>
              <a:tblGrid>
                <a:gridCol w="4222938"/>
                <a:gridCol w="1078853"/>
                <a:gridCol w="1027688"/>
              </a:tblGrid>
              <a:tr h="268717">
                <a:tc>
                  <a:txBody>
                    <a:bodyPr/>
                    <a:lstStyle/>
                    <a:p>
                      <a:pPr>
                        <a:lnSpc>
                          <a:spcPct val="130000"/>
                        </a:lnSpc>
                        <a:spcAft>
                          <a:spcPts val="0"/>
                        </a:spcAft>
                      </a:pPr>
                      <a:r>
                        <a:rPr lang="es-EC" sz="1400" dirty="0">
                          <a:effectLst/>
                        </a:rPr>
                        <a:t>Características, Sub-características y Atributos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30000"/>
                        </a:lnSpc>
                        <a:spcAft>
                          <a:spcPts val="0"/>
                        </a:spcAft>
                      </a:pPr>
                      <a:r>
                        <a:rPr lang="es-EC" sz="1400" dirty="0">
                          <a:effectLst/>
                        </a:rPr>
                        <a:t>Joomla!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30000"/>
                        </a:lnSpc>
                        <a:spcAft>
                          <a:spcPts val="0"/>
                        </a:spcAft>
                      </a:pPr>
                      <a:r>
                        <a:rPr lang="es-EC" sz="1400" dirty="0">
                          <a:effectLst/>
                        </a:rPr>
                        <a:t>Drupal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1" dirty="0">
                          <a:effectLst/>
                        </a:rPr>
                        <a:t>1. Funcionalidad</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b="1" dirty="0">
                          <a:effectLst/>
                        </a:rPr>
                        <a:t>40.58 %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b="1" dirty="0">
                          <a:effectLst/>
                        </a:rPr>
                        <a:t>60.39 %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1.1 Aspectos del gestor de Módulos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dirty="0">
                          <a:effectLst/>
                        </a:rPr>
                        <a:t>47.16 %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a:effectLst/>
                        </a:rPr>
                        <a:t>11.23 %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1.1.1. Existencia de Módulos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dirty="0">
                          <a:effectLst/>
                        </a:rPr>
                        <a:t>50.70 %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61.55 %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1.1.2. Disponibilidad de Módulos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dirty="0">
                          <a:effectLst/>
                        </a:rPr>
                        <a:t>42.90 %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6.60 %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1.2 Aspectos del gestor de Plantillas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55.64 %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92.74 %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1.2.1. Plantillas para el Sitio</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42.61 %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85.22 %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gn="just">
                        <a:lnSpc>
                          <a:spcPct val="150000"/>
                        </a:lnSpc>
                        <a:spcAft>
                          <a:spcPts val="0"/>
                        </a:spcAft>
                      </a:pPr>
                      <a:r>
                        <a:rPr lang="es-EC" sz="1200" b="0" dirty="0">
                          <a:effectLst/>
                        </a:rPr>
                        <a:t>      1.2.2. Plantillas para el Administrador</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68.64 %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85.22 %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1.2.3. Plantillas del Gestor de Contenidos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50.00 %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100.00 %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1.3 Aspectos de Seguridad</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22.76 %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100.00 %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1.3.1. Capacidad para definir Roles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0.00 %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100.00 %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1.3.2. Capacidad para administrar permisos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dirty="0">
                          <a:effectLst/>
                        </a:rPr>
                        <a:t>100.00 %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100.00 %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1.4 Aspectos de Búsqueda</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42.39 %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42.39 %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dirty="0">
                          <a:effectLst/>
                        </a:rPr>
                        <a:t>2. Usabilidad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b="1" dirty="0">
                          <a:effectLst/>
                        </a:rPr>
                        <a:t>75.17 %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b="1" dirty="0">
                          <a:effectLst/>
                        </a:rPr>
                        <a:t>54.90 %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a:effectLst/>
                        </a:rPr>
                        <a:t>   2.1 Pasos Instalación</a:t>
                      </a:r>
                      <a:endParaRPr lang="es-EC" sz="1200" b="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60.00 %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60.00 %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2.2 Lenguaje por defecto</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80.00 %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50.00 %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2.3 Facilidad en el Manejo de Módulos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100.00 %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dirty="0">
                          <a:effectLst/>
                        </a:rPr>
                        <a:t>50.00 %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dirty="0">
                          <a:effectLst/>
                        </a:rPr>
                        <a:t>3. Eficiencia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b="1" dirty="0">
                          <a:effectLst/>
                        </a:rPr>
                        <a:t>52.54 %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c>
                  <a:txBody>
                    <a:bodyPr/>
                    <a:lstStyle/>
                    <a:p>
                      <a:pPr algn="ctr">
                        <a:lnSpc>
                          <a:spcPct val="150000"/>
                        </a:lnSpc>
                        <a:spcAft>
                          <a:spcPts val="0"/>
                        </a:spcAft>
                      </a:pPr>
                      <a:r>
                        <a:rPr lang="es-EC" sz="1200" b="1" dirty="0">
                          <a:effectLst/>
                        </a:rPr>
                        <a:t>80.67 %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3.1 Cache Activado</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a:effectLst/>
                        </a:rPr>
                        <a:t>52.54 %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dirty="0">
                          <a:effectLst/>
                        </a:rPr>
                        <a:t>82.69 %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r h="265765">
                <a:tc>
                  <a:txBody>
                    <a:bodyPr/>
                    <a:lstStyle/>
                    <a:p>
                      <a:pPr>
                        <a:lnSpc>
                          <a:spcPct val="150000"/>
                        </a:lnSpc>
                        <a:spcAft>
                          <a:spcPts val="0"/>
                        </a:spcAft>
                      </a:pPr>
                      <a:r>
                        <a:rPr lang="es-EC" sz="1200" b="0" dirty="0">
                          <a:effectLst/>
                        </a:rPr>
                        <a:t>   3.2 Cache Desactivado</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dirty="0">
                          <a:effectLst/>
                        </a:rPr>
                        <a:t>52.54 %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tc>
                <a:tc>
                  <a:txBody>
                    <a:bodyPr/>
                    <a:lstStyle/>
                    <a:p>
                      <a:pPr algn="ctr">
                        <a:lnSpc>
                          <a:spcPct val="150000"/>
                        </a:lnSpc>
                        <a:spcAft>
                          <a:spcPts val="0"/>
                        </a:spcAft>
                      </a:pPr>
                      <a:r>
                        <a:rPr lang="es-EC" sz="1200" dirty="0">
                          <a:effectLst/>
                        </a:rPr>
                        <a:t>40.96 %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82" marR="35382" marT="0" marB="0" anchor="ctr"/>
                </a:tc>
              </a:tr>
            </a:tbl>
          </a:graphicData>
        </a:graphic>
      </p:graphicFrame>
      <p:grpSp>
        <p:nvGrpSpPr>
          <p:cNvPr id="8" name="Grupo 7"/>
          <p:cNvGrpSpPr/>
          <p:nvPr/>
        </p:nvGrpSpPr>
        <p:grpSpPr>
          <a:xfrm>
            <a:off x="7444740" y="2746176"/>
            <a:ext cx="2007870" cy="708933"/>
            <a:chOff x="7444740" y="2746176"/>
            <a:chExt cx="2007870" cy="708933"/>
          </a:xfrm>
        </p:grpSpPr>
        <p:sp>
          <p:nvSpPr>
            <p:cNvPr id="11" name="Marcador de contenido 2"/>
            <p:cNvSpPr txBox="1">
              <a:spLocks/>
            </p:cNvSpPr>
            <p:nvPr/>
          </p:nvSpPr>
          <p:spPr>
            <a:xfrm>
              <a:off x="7444740" y="2746176"/>
              <a:ext cx="1344930" cy="708933"/>
            </a:xfrm>
            <a:prstGeom prst="roundRect">
              <a:avLst/>
            </a:prstGeom>
            <a:solidFill>
              <a:schemeClr val="bg1"/>
            </a:solidFill>
            <a:ln w="28575">
              <a:solidFill>
                <a:srgbClr val="FF6699"/>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EC" dirty="0" smtClean="0">
                  <a:solidFill>
                    <a:srgbClr val="002060"/>
                  </a:solidFill>
                </a:rPr>
                <a:t>Presente proyecto</a:t>
              </a:r>
              <a:endParaRPr lang="es-EC" dirty="0">
                <a:solidFill>
                  <a:srgbClr val="002060"/>
                </a:solidFill>
              </a:endParaRPr>
            </a:p>
          </p:txBody>
        </p:sp>
        <p:sp>
          <p:nvSpPr>
            <p:cNvPr id="3" name="Flecha derecha 2"/>
            <p:cNvSpPr/>
            <p:nvPr/>
          </p:nvSpPr>
          <p:spPr>
            <a:xfrm>
              <a:off x="8892540" y="2948242"/>
              <a:ext cx="560070" cy="269676"/>
            </a:xfrm>
            <a:prstGeom prst="right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2610" y="2138043"/>
            <a:ext cx="2345271" cy="1758954"/>
          </a:xfrm>
          <a:prstGeom prst="rect">
            <a:avLst/>
          </a:prstGeom>
        </p:spPr>
      </p:pic>
      <p:grpSp>
        <p:nvGrpSpPr>
          <p:cNvPr id="10" name="Grupo 9"/>
          <p:cNvGrpSpPr/>
          <p:nvPr/>
        </p:nvGrpSpPr>
        <p:grpSpPr>
          <a:xfrm>
            <a:off x="7299960" y="4334586"/>
            <a:ext cx="2553763" cy="1932030"/>
            <a:chOff x="7299960" y="4334586"/>
            <a:chExt cx="2553763" cy="1932030"/>
          </a:xfrm>
        </p:grpSpPr>
        <p:sp>
          <p:nvSpPr>
            <p:cNvPr id="6" name="Marcador de contenido 2"/>
            <p:cNvSpPr txBox="1">
              <a:spLocks/>
            </p:cNvSpPr>
            <p:nvPr/>
          </p:nvSpPr>
          <p:spPr>
            <a:xfrm>
              <a:off x="7299960" y="4334586"/>
              <a:ext cx="1872615" cy="1932030"/>
            </a:xfrm>
            <a:prstGeom prst="roundRect">
              <a:avLst/>
            </a:prstGeom>
            <a:solidFill>
              <a:schemeClr val="bg1"/>
            </a:solidFill>
            <a:ln w="28575">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EC" dirty="0" smtClean="0">
                  <a:solidFill>
                    <a:srgbClr val="002060"/>
                  </a:solidFill>
                </a:rPr>
                <a:t>Proyecto </a:t>
              </a:r>
              <a:r>
                <a:rPr lang="es-EC" dirty="0">
                  <a:solidFill>
                    <a:srgbClr val="002060"/>
                  </a:solidFill>
                </a:rPr>
                <a:t>global del grupo de investigación </a:t>
              </a:r>
              <a:r>
                <a:rPr lang="es-EC" dirty="0" smtClean="0">
                  <a:solidFill>
                    <a:srgbClr val="002060"/>
                  </a:solidFill>
                </a:rPr>
                <a:t>WiCOM/ESPETV</a:t>
              </a:r>
              <a:endParaRPr lang="es-EC" dirty="0">
                <a:solidFill>
                  <a:srgbClr val="002060"/>
                </a:solidFill>
              </a:endParaRPr>
            </a:p>
          </p:txBody>
        </p:sp>
        <p:sp>
          <p:nvSpPr>
            <p:cNvPr id="9" name="Flecha derecha 8"/>
            <p:cNvSpPr/>
            <p:nvPr/>
          </p:nvSpPr>
          <p:spPr>
            <a:xfrm>
              <a:off x="9293653" y="5068576"/>
              <a:ext cx="560070" cy="269676"/>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7687" y="4026016"/>
            <a:ext cx="1920194" cy="2240600"/>
          </a:xfrm>
          <a:prstGeom prst="rect">
            <a:avLst/>
          </a:prstGeom>
        </p:spPr>
      </p:pic>
      <p:pic>
        <p:nvPicPr>
          <p:cNvPr id="12" name="Imagen 11"/>
          <p:cNvPicPr>
            <a:picLocks noChangeAspect="1"/>
          </p:cNvPicPr>
          <p:nvPr/>
        </p:nvPicPr>
        <p:blipFill rotWithShape="1">
          <a:blip r:embed="rId5">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98614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8332" y="945950"/>
            <a:ext cx="9604487" cy="706964"/>
          </a:xfrm>
        </p:spPr>
        <p:txBody>
          <a:bodyPr/>
          <a:lstStyle/>
          <a:p>
            <a:r>
              <a:rPr lang="es-EC" sz="4400" dirty="0" smtClean="0">
                <a:latin typeface="DK Butterfly Ball" panose="02000000000000000000" pitchFamily="50" charset="0"/>
              </a:rPr>
              <a:t>ANÁLISIS DE SERVIDORES DE ALMACENAMIENTO</a:t>
            </a:r>
            <a:endParaRPr lang="es-EC" sz="4400" dirty="0">
              <a:latin typeface="DK Butterfly Ball" panose="02000000000000000000" pitchFamily="50" charset="0"/>
            </a:endParaRPr>
          </a:p>
        </p:txBody>
      </p:sp>
      <p:sp>
        <p:nvSpPr>
          <p:cNvPr id="3" name="Marcador de contenido 2"/>
          <p:cNvSpPr>
            <a:spLocks noGrp="1"/>
          </p:cNvSpPr>
          <p:nvPr>
            <p:ph idx="1"/>
          </p:nvPr>
        </p:nvSpPr>
        <p:spPr>
          <a:xfrm>
            <a:off x="697853" y="2390140"/>
            <a:ext cx="2304427" cy="977900"/>
          </a:xfrm>
        </p:spPr>
        <p:txBody>
          <a:bodyPr>
            <a:normAutofit/>
          </a:bodyPr>
          <a:lstStyle/>
          <a:p>
            <a:pPr marL="0" indent="0" algn="ctr">
              <a:buNone/>
            </a:pPr>
            <a:r>
              <a:rPr lang="es-EC" b="1" dirty="0" smtClean="0"/>
              <a:t>Servidor de almacenamiento DAS</a:t>
            </a:r>
            <a:endParaRPr lang="es-EC" b="1" dirty="0"/>
          </a:p>
        </p:txBody>
      </p:sp>
      <p:pic>
        <p:nvPicPr>
          <p:cNvPr id="4" name="Imagen 3"/>
          <p:cNvPicPr>
            <a:picLocks noChangeAspect="1"/>
          </p:cNvPicPr>
          <p:nvPr/>
        </p:nvPicPr>
        <p:blipFill>
          <a:blip r:embed="rId3"/>
          <a:stretch>
            <a:fillRect/>
          </a:stretch>
        </p:blipFill>
        <p:spPr>
          <a:xfrm>
            <a:off x="1392766" y="3368040"/>
            <a:ext cx="914600" cy="1244906"/>
          </a:xfrm>
          <a:prstGeom prst="rect">
            <a:avLst/>
          </a:prstGeom>
        </p:spPr>
      </p:pic>
      <p:sp>
        <p:nvSpPr>
          <p:cNvPr id="7" name="Marcador de contenido 2"/>
          <p:cNvSpPr txBox="1">
            <a:spLocks/>
          </p:cNvSpPr>
          <p:nvPr/>
        </p:nvSpPr>
        <p:spPr>
          <a:xfrm>
            <a:off x="697852" y="4889500"/>
            <a:ext cx="2304427" cy="97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Actualmente se encuentra casi en desuso</a:t>
            </a:r>
            <a:endParaRPr lang="es-EC" dirty="0"/>
          </a:p>
        </p:txBody>
      </p:sp>
      <p:sp>
        <p:nvSpPr>
          <p:cNvPr id="8" name="Multiplicar 7"/>
          <p:cNvSpPr/>
          <p:nvPr/>
        </p:nvSpPr>
        <p:spPr>
          <a:xfrm>
            <a:off x="401467" y="2773909"/>
            <a:ext cx="2897195" cy="2433167"/>
          </a:xfrm>
          <a:prstGeom prst="mathMultiply">
            <a:avLst/>
          </a:prstGeom>
          <a:solidFill>
            <a:srgbClr val="FF0000"/>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a la derecha con bandas 8"/>
          <p:cNvSpPr/>
          <p:nvPr/>
        </p:nvSpPr>
        <p:spPr>
          <a:xfrm rot="20971133">
            <a:off x="3300154" y="3010013"/>
            <a:ext cx="1386841" cy="94010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 la derecha con bandas 9"/>
          <p:cNvSpPr/>
          <p:nvPr/>
        </p:nvSpPr>
        <p:spPr>
          <a:xfrm rot="511450">
            <a:off x="3318360" y="4283813"/>
            <a:ext cx="1386841" cy="94010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Marcador de contenido 2"/>
          <p:cNvSpPr txBox="1">
            <a:spLocks/>
          </p:cNvSpPr>
          <p:nvPr/>
        </p:nvSpPr>
        <p:spPr>
          <a:xfrm>
            <a:off x="4984870" y="2666694"/>
            <a:ext cx="2304427" cy="97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s-EC" b="1" dirty="0" smtClean="0"/>
              <a:t>Servidor de almacenamiento NAS</a:t>
            </a:r>
            <a:endParaRPr lang="es-EC" b="1" dirty="0"/>
          </a:p>
        </p:txBody>
      </p:sp>
      <p:pic>
        <p:nvPicPr>
          <p:cNvPr id="16" name="Imagen 15"/>
          <p:cNvPicPr>
            <a:picLocks noChangeAspect="1"/>
          </p:cNvPicPr>
          <p:nvPr/>
        </p:nvPicPr>
        <p:blipFill>
          <a:blip r:embed="rId3"/>
          <a:stretch>
            <a:fillRect/>
          </a:stretch>
        </p:blipFill>
        <p:spPr>
          <a:xfrm>
            <a:off x="7289297" y="2320124"/>
            <a:ext cx="914600" cy="1244906"/>
          </a:xfrm>
          <a:prstGeom prst="rect">
            <a:avLst/>
          </a:prstGeom>
        </p:spPr>
      </p:pic>
      <p:sp>
        <p:nvSpPr>
          <p:cNvPr id="17" name="Marcador de contenido 2"/>
          <p:cNvSpPr txBox="1">
            <a:spLocks/>
          </p:cNvSpPr>
          <p:nvPr/>
        </p:nvSpPr>
        <p:spPr>
          <a:xfrm>
            <a:off x="8317217" y="2390140"/>
            <a:ext cx="3308530" cy="13662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dirty="0" smtClean="0"/>
              <a:t>Comparte </a:t>
            </a:r>
            <a:r>
              <a:rPr lang="es-EC" dirty="0"/>
              <a:t>archivos con servidores o clientes a través de una red local (LAN</a:t>
            </a:r>
            <a:r>
              <a:rPr lang="es-EC" dirty="0" smtClean="0"/>
              <a:t>)</a:t>
            </a:r>
            <a:endParaRPr lang="es-EC" dirty="0"/>
          </a:p>
        </p:txBody>
      </p:sp>
      <p:sp>
        <p:nvSpPr>
          <p:cNvPr id="18" name="Marcador de contenido 2"/>
          <p:cNvSpPr txBox="1">
            <a:spLocks/>
          </p:cNvSpPr>
          <p:nvPr/>
        </p:nvSpPr>
        <p:spPr>
          <a:xfrm>
            <a:off x="4860577" y="4959516"/>
            <a:ext cx="2304427" cy="977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s-EC" b="1" dirty="0" smtClean="0"/>
              <a:t>Servidor de almacenamiento SAN</a:t>
            </a:r>
            <a:endParaRPr lang="es-EC" b="1" dirty="0"/>
          </a:p>
        </p:txBody>
      </p:sp>
      <p:pic>
        <p:nvPicPr>
          <p:cNvPr id="19" name="Imagen 18"/>
          <p:cNvPicPr>
            <a:picLocks noChangeAspect="1"/>
          </p:cNvPicPr>
          <p:nvPr/>
        </p:nvPicPr>
        <p:blipFill>
          <a:blip r:embed="rId3"/>
          <a:stretch>
            <a:fillRect/>
          </a:stretch>
        </p:blipFill>
        <p:spPr>
          <a:xfrm>
            <a:off x="7165004" y="4612946"/>
            <a:ext cx="914600" cy="1244906"/>
          </a:xfrm>
          <a:prstGeom prst="rect">
            <a:avLst/>
          </a:prstGeom>
        </p:spPr>
      </p:pic>
      <p:sp>
        <p:nvSpPr>
          <p:cNvPr id="20" name="Marcador de contenido 2"/>
          <p:cNvSpPr txBox="1">
            <a:spLocks/>
          </p:cNvSpPr>
          <p:nvPr/>
        </p:nvSpPr>
        <p:spPr>
          <a:xfrm>
            <a:off x="8317217" y="4767088"/>
            <a:ext cx="3308530" cy="117032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dirty="0" smtClean="0"/>
              <a:t>Permite acceder a la información a múltiples servidores mediante </a:t>
            </a:r>
            <a:r>
              <a:rPr lang="es-EC" dirty="0"/>
              <a:t>una interfaz del Canal de Fibra</a:t>
            </a:r>
          </a:p>
        </p:txBody>
      </p:sp>
      <p:pic>
        <p:nvPicPr>
          <p:cNvPr id="21" name="Imagen 20"/>
          <p:cNvPicPr>
            <a:picLocks noChangeAspect="1"/>
          </p:cNvPicPr>
          <p:nvPr/>
        </p:nvPicPr>
        <p:blipFill rotWithShape="1">
          <a:blip r:embed="rId4">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39876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animBg="1"/>
      <p:bldP spid="9" grpId="0" animBg="1"/>
      <p:bldP spid="10" grpId="0" animBg="1"/>
      <p:bldP spid="15" grpId="0"/>
      <p:bldP spid="17"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8713" y="912708"/>
            <a:ext cx="9513047" cy="706964"/>
          </a:xfrm>
        </p:spPr>
        <p:txBody>
          <a:bodyPr/>
          <a:lstStyle/>
          <a:p>
            <a:r>
              <a:rPr lang="es-EC" sz="4400" dirty="0">
                <a:latin typeface="DK Butterfly Ball" panose="02000000000000000000" pitchFamily="50" charset="0"/>
              </a:rPr>
              <a:t>ANÁLISIS DE SERVIDORES DE ALMACENAMIENTO</a:t>
            </a:r>
          </a:p>
        </p:txBody>
      </p:sp>
      <p:graphicFrame>
        <p:nvGraphicFramePr>
          <p:cNvPr id="17" name="Marcador de contenido 16"/>
          <p:cNvGraphicFramePr>
            <a:graphicFrameLocks noGrp="1"/>
          </p:cNvGraphicFramePr>
          <p:nvPr>
            <p:ph idx="1"/>
            <p:extLst>
              <p:ext uri="{D42A27DB-BD31-4B8C-83A1-F6EECF244321}">
                <p14:modId xmlns:p14="http://schemas.microsoft.com/office/powerpoint/2010/main" val="2094181763"/>
              </p:ext>
            </p:extLst>
          </p:nvPr>
        </p:nvGraphicFramePr>
        <p:xfrm>
          <a:off x="6052661" y="2878061"/>
          <a:ext cx="5593615" cy="3358639"/>
        </p:xfrm>
        <a:graphic>
          <a:graphicData uri="http://schemas.openxmlformats.org/drawingml/2006/table">
            <a:tbl>
              <a:tblPr firstRow="1" firstCol="1" bandRow="1">
                <a:tableStyleId>{FABFCF23-3B69-468F-B69F-88F6DE6A72F2}</a:tableStyleId>
              </a:tblPr>
              <a:tblGrid>
                <a:gridCol w="3761282"/>
                <a:gridCol w="964815"/>
                <a:gridCol w="867518"/>
              </a:tblGrid>
              <a:tr h="318040">
                <a:tc>
                  <a:txBody>
                    <a:bodyPr/>
                    <a:lstStyle/>
                    <a:p>
                      <a:pPr>
                        <a:lnSpc>
                          <a:spcPct val="140000"/>
                        </a:lnSpc>
                        <a:spcAft>
                          <a:spcPts val="0"/>
                        </a:spcAft>
                      </a:pPr>
                      <a:r>
                        <a:rPr lang="es-EC" sz="1800" dirty="0">
                          <a:effectLst/>
                        </a:rPr>
                        <a:t>Características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c>
                  <a:txBody>
                    <a:bodyPr/>
                    <a:lstStyle/>
                    <a:p>
                      <a:pPr algn="ctr">
                        <a:lnSpc>
                          <a:spcPct val="140000"/>
                        </a:lnSpc>
                        <a:spcAft>
                          <a:spcPts val="0"/>
                        </a:spcAft>
                      </a:pPr>
                      <a:r>
                        <a:rPr lang="es-EC" sz="1800" dirty="0">
                          <a:effectLst/>
                        </a:rPr>
                        <a:t>NFS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c>
                  <a:txBody>
                    <a:bodyPr/>
                    <a:lstStyle/>
                    <a:p>
                      <a:pPr algn="ctr">
                        <a:lnSpc>
                          <a:spcPct val="140000"/>
                        </a:lnSpc>
                        <a:spcAft>
                          <a:spcPts val="0"/>
                        </a:spcAft>
                      </a:pPr>
                      <a:r>
                        <a:rPr lang="es-EC" sz="1800" dirty="0">
                          <a:effectLst/>
                        </a:rPr>
                        <a:t>CIFS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r>
              <a:tr h="414271">
                <a:tc>
                  <a:txBody>
                    <a:bodyPr/>
                    <a:lstStyle/>
                    <a:p>
                      <a:pPr>
                        <a:lnSpc>
                          <a:spcPct val="150000"/>
                        </a:lnSpc>
                        <a:spcAft>
                          <a:spcPts val="0"/>
                        </a:spcAft>
                      </a:pPr>
                      <a:r>
                        <a:rPr lang="es-EC" sz="1400" dirty="0">
                          <a:effectLst/>
                        </a:rPr>
                        <a:t>Utilizado en sistemas operativos Unix.</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c>
                  <a:txBody>
                    <a:bodyPr/>
                    <a:lstStyle/>
                    <a:p>
                      <a:pPr algn="ctr">
                        <a:lnSpc>
                          <a:spcPct val="150000"/>
                        </a:lnSpc>
                        <a:spcAft>
                          <a:spcPts val="0"/>
                        </a:spcAft>
                      </a:pPr>
                      <a:r>
                        <a:rPr lang="es-EC" sz="1400" dirty="0">
                          <a:effectLst/>
                        </a:rPr>
                        <a:t>X</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c>
                  <a:txBody>
                    <a:bodyPr/>
                    <a:lstStyle/>
                    <a:p>
                      <a:pPr algn="ctr">
                        <a:lnSpc>
                          <a:spcPct val="150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r>
              <a:tr h="314226">
                <a:tc>
                  <a:txBody>
                    <a:bodyPr/>
                    <a:lstStyle/>
                    <a:p>
                      <a:pPr>
                        <a:lnSpc>
                          <a:spcPct val="150000"/>
                        </a:lnSpc>
                        <a:spcAft>
                          <a:spcPts val="0"/>
                        </a:spcAft>
                      </a:pPr>
                      <a:r>
                        <a:rPr lang="es-EC" sz="1400" dirty="0">
                          <a:effectLst/>
                        </a:rPr>
                        <a:t>Utilizado en sistemas operativos Linux.</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ctr"/>
                </a:tc>
                <a:tc>
                  <a:txBody>
                    <a:bodyPr/>
                    <a:lstStyle/>
                    <a:p>
                      <a:pPr algn="ctr">
                        <a:lnSpc>
                          <a:spcPct val="150000"/>
                        </a:lnSpc>
                        <a:spcAft>
                          <a:spcPts val="0"/>
                        </a:spcAft>
                      </a:pPr>
                      <a:r>
                        <a:rPr lang="es-EC" sz="1400">
                          <a:effectLst/>
                        </a:rPr>
                        <a:t>X</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c>
                  <a:txBody>
                    <a:bodyPr/>
                    <a:lstStyle/>
                    <a:p>
                      <a:pPr algn="ctr">
                        <a:lnSpc>
                          <a:spcPct val="150000"/>
                        </a:lnSpc>
                        <a:spcAft>
                          <a:spcPts val="0"/>
                        </a:spcAft>
                      </a:pPr>
                      <a:r>
                        <a:rPr lang="es-EC" sz="1400">
                          <a:effectLst/>
                        </a:rPr>
                        <a:t>X</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r>
              <a:tr h="314226">
                <a:tc>
                  <a:txBody>
                    <a:bodyPr/>
                    <a:lstStyle/>
                    <a:p>
                      <a:pPr>
                        <a:lnSpc>
                          <a:spcPct val="150000"/>
                        </a:lnSpc>
                        <a:spcAft>
                          <a:spcPts val="0"/>
                        </a:spcAft>
                      </a:pPr>
                      <a:r>
                        <a:rPr lang="es-EC" sz="1400" dirty="0">
                          <a:effectLst/>
                        </a:rPr>
                        <a:t>Utilizado en sistemas operativos Windows.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ctr"/>
                </a:tc>
                <a:tc>
                  <a:txBody>
                    <a:bodyPr/>
                    <a:lstStyle/>
                    <a:p>
                      <a:pPr algn="ctr">
                        <a:lnSpc>
                          <a:spcPct val="150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c>
                  <a:txBody>
                    <a:bodyPr/>
                    <a:lstStyle/>
                    <a:p>
                      <a:pPr algn="ctr">
                        <a:lnSpc>
                          <a:spcPct val="150000"/>
                        </a:lnSpc>
                        <a:spcAft>
                          <a:spcPts val="0"/>
                        </a:spcAft>
                      </a:pPr>
                      <a:r>
                        <a:rPr lang="es-EC" sz="1400">
                          <a:effectLst/>
                        </a:rPr>
                        <a:t>X</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r>
              <a:tr h="628452">
                <a:tc>
                  <a:txBody>
                    <a:bodyPr/>
                    <a:lstStyle/>
                    <a:p>
                      <a:pPr>
                        <a:lnSpc>
                          <a:spcPct val="150000"/>
                        </a:lnSpc>
                        <a:spcAft>
                          <a:spcPts val="0"/>
                        </a:spcAft>
                      </a:pPr>
                      <a:r>
                        <a:rPr lang="es-EC" sz="1400" dirty="0">
                          <a:effectLst/>
                        </a:rPr>
                        <a:t>Comparte los archivos de forma transparente.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ctr"/>
                </a:tc>
                <a:tc>
                  <a:txBody>
                    <a:bodyPr/>
                    <a:lstStyle/>
                    <a:p>
                      <a:pPr algn="ctr">
                        <a:lnSpc>
                          <a:spcPct val="150000"/>
                        </a:lnSpc>
                        <a:spcAft>
                          <a:spcPts val="0"/>
                        </a:spcAft>
                      </a:pPr>
                      <a:r>
                        <a:rPr lang="es-EC" sz="1400">
                          <a:effectLst/>
                        </a:rPr>
                        <a:t>X</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c>
                  <a:txBody>
                    <a:bodyPr/>
                    <a:lstStyle/>
                    <a:p>
                      <a:pPr algn="ctr">
                        <a:lnSpc>
                          <a:spcPct val="150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r>
              <a:tr h="314226">
                <a:tc>
                  <a:txBody>
                    <a:bodyPr/>
                    <a:lstStyle/>
                    <a:p>
                      <a:pPr>
                        <a:lnSpc>
                          <a:spcPct val="150000"/>
                        </a:lnSpc>
                        <a:spcAft>
                          <a:spcPts val="0"/>
                        </a:spcAft>
                      </a:pPr>
                      <a:r>
                        <a:rPr lang="es-EC" sz="1400" dirty="0">
                          <a:effectLst/>
                        </a:rPr>
                        <a:t>Posee un modelo cliente / servidor.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ctr"/>
                </a:tc>
                <a:tc>
                  <a:txBody>
                    <a:bodyPr/>
                    <a:lstStyle/>
                    <a:p>
                      <a:pPr algn="ctr">
                        <a:lnSpc>
                          <a:spcPct val="150000"/>
                        </a:lnSpc>
                        <a:spcAft>
                          <a:spcPts val="0"/>
                        </a:spcAft>
                      </a:pPr>
                      <a:r>
                        <a:rPr lang="es-EC" sz="1400">
                          <a:effectLst/>
                        </a:rPr>
                        <a:t>X</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c>
                  <a:txBody>
                    <a:bodyPr/>
                    <a:lstStyle/>
                    <a:p>
                      <a:pPr algn="ctr">
                        <a:lnSpc>
                          <a:spcPct val="150000"/>
                        </a:lnSpc>
                        <a:spcAft>
                          <a:spcPts val="0"/>
                        </a:spcAft>
                      </a:pPr>
                      <a:r>
                        <a:rPr lang="es-EC" sz="1400">
                          <a:effectLst/>
                        </a:rPr>
                        <a:t>X</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r>
              <a:tr h="314226">
                <a:tc>
                  <a:txBody>
                    <a:bodyPr/>
                    <a:lstStyle/>
                    <a:p>
                      <a:pPr>
                        <a:lnSpc>
                          <a:spcPct val="150000"/>
                        </a:lnSpc>
                        <a:spcAft>
                          <a:spcPts val="0"/>
                        </a:spcAft>
                      </a:pPr>
                      <a:r>
                        <a:rPr lang="es-EC" sz="1400" dirty="0">
                          <a:effectLst/>
                        </a:rPr>
                        <a:t>Utiliza el protocolo TCP / IP.</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ctr"/>
                </a:tc>
                <a:tc>
                  <a:txBody>
                    <a:bodyPr/>
                    <a:lstStyle/>
                    <a:p>
                      <a:pPr algn="ctr">
                        <a:lnSpc>
                          <a:spcPct val="150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c>
                  <a:txBody>
                    <a:bodyPr/>
                    <a:lstStyle/>
                    <a:p>
                      <a:pPr algn="ctr">
                        <a:lnSpc>
                          <a:spcPct val="150000"/>
                        </a:lnSpc>
                        <a:spcAft>
                          <a:spcPts val="0"/>
                        </a:spcAft>
                      </a:pPr>
                      <a:r>
                        <a:rPr lang="es-EC" sz="1400">
                          <a:effectLst/>
                        </a:rPr>
                        <a:t>X</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r>
              <a:tr h="628452">
                <a:tc>
                  <a:txBody>
                    <a:bodyPr/>
                    <a:lstStyle/>
                    <a:p>
                      <a:pPr>
                        <a:lnSpc>
                          <a:spcPct val="150000"/>
                        </a:lnSpc>
                        <a:spcAft>
                          <a:spcPts val="0"/>
                        </a:spcAft>
                      </a:pPr>
                      <a:r>
                        <a:rPr lang="es-EC" sz="1400" dirty="0">
                          <a:effectLst/>
                        </a:rPr>
                        <a:t>Permite montar la totalidad o una parte de un sistema de archivos.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ctr"/>
                </a:tc>
                <a:tc>
                  <a:txBody>
                    <a:bodyPr/>
                    <a:lstStyle/>
                    <a:p>
                      <a:pPr algn="ctr">
                        <a:lnSpc>
                          <a:spcPct val="150000"/>
                        </a:lnSpc>
                        <a:spcAft>
                          <a:spcPts val="0"/>
                        </a:spcAft>
                      </a:pPr>
                      <a:r>
                        <a:rPr lang="es-EC" sz="1400">
                          <a:effectLst/>
                        </a:rPr>
                        <a:t>X</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ctr"/>
                </a:tc>
                <a:tc>
                  <a:txBody>
                    <a:bodyPr/>
                    <a:lstStyle/>
                    <a:p>
                      <a:pPr algn="ctr">
                        <a:lnSpc>
                          <a:spcPct val="150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36" marR="44436" marT="0" marB="0" anchor="b"/>
                </a:tc>
              </a:tr>
            </a:tbl>
          </a:graphicData>
        </a:graphic>
      </p:graphicFrame>
      <p:sp>
        <p:nvSpPr>
          <p:cNvPr id="4" name="Marcador de contenido 2"/>
          <p:cNvSpPr txBox="1">
            <a:spLocks/>
          </p:cNvSpPr>
          <p:nvPr/>
        </p:nvSpPr>
        <p:spPr>
          <a:xfrm>
            <a:off x="945922" y="3806237"/>
            <a:ext cx="1052083" cy="708933"/>
          </a:xfrm>
          <a:prstGeom prst="roundRect">
            <a:avLst/>
          </a:prstGeom>
          <a:solidFill>
            <a:schemeClr val="bg1"/>
          </a:solidFill>
          <a:ln w="28575">
            <a:solidFill>
              <a:srgbClr val="FF6699"/>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EC" dirty="0" smtClean="0">
                <a:solidFill>
                  <a:srgbClr val="002060"/>
                </a:solidFill>
              </a:rPr>
              <a:t>Mejor opción</a:t>
            </a:r>
            <a:endParaRPr lang="es-EC" dirty="0">
              <a:solidFill>
                <a:srgbClr val="002060"/>
              </a:solidFill>
            </a:endParaRPr>
          </a:p>
        </p:txBody>
      </p:sp>
      <p:sp>
        <p:nvSpPr>
          <p:cNvPr id="5" name="Flecha derecha 4"/>
          <p:cNvSpPr/>
          <p:nvPr/>
        </p:nvSpPr>
        <p:spPr>
          <a:xfrm>
            <a:off x="2100876" y="4008303"/>
            <a:ext cx="560070" cy="269676"/>
          </a:xfrm>
          <a:prstGeom prst="right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9" name="Grupo 8"/>
          <p:cNvGrpSpPr/>
          <p:nvPr/>
        </p:nvGrpSpPr>
        <p:grpSpPr>
          <a:xfrm>
            <a:off x="2898028" y="3352845"/>
            <a:ext cx="1058032" cy="1580591"/>
            <a:chOff x="1824756" y="4080675"/>
            <a:chExt cx="1058032" cy="1580591"/>
          </a:xfrm>
        </p:grpSpPr>
        <p:pic>
          <p:nvPicPr>
            <p:cNvPr id="7" name="Imagen 6"/>
            <p:cNvPicPr>
              <a:picLocks noChangeAspect="1"/>
            </p:cNvPicPr>
            <p:nvPr/>
          </p:nvPicPr>
          <p:blipFill>
            <a:blip r:embed="rId3"/>
            <a:stretch>
              <a:fillRect/>
            </a:stretch>
          </p:blipFill>
          <p:spPr>
            <a:xfrm>
              <a:off x="1827418" y="4416360"/>
              <a:ext cx="914600" cy="1244906"/>
            </a:xfrm>
            <a:prstGeom prst="rect">
              <a:avLst/>
            </a:prstGeom>
          </p:spPr>
        </p:pic>
        <p:sp>
          <p:nvSpPr>
            <p:cNvPr id="8" name="Marcador de contenido 2"/>
            <p:cNvSpPr txBox="1">
              <a:spLocks/>
            </p:cNvSpPr>
            <p:nvPr/>
          </p:nvSpPr>
          <p:spPr>
            <a:xfrm>
              <a:off x="1824756" y="4080675"/>
              <a:ext cx="1058032" cy="4437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s-EC" b="1" dirty="0" smtClean="0"/>
                <a:t>SAN</a:t>
              </a:r>
              <a:endParaRPr lang="es-EC" b="1" dirty="0"/>
            </a:p>
          </p:txBody>
        </p:sp>
      </p:grpSp>
      <p:sp>
        <p:nvSpPr>
          <p:cNvPr id="13" name="Multiplicar 12"/>
          <p:cNvSpPr/>
          <p:nvPr/>
        </p:nvSpPr>
        <p:spPr>
          <a:xfrm>
            <a:off x="905174" y="2926557"/>
            <a:ext cx="2897195" cy="2433167"/>
          </a:xfrm>
          <a:prstGeom prst="mathMultiply">
            <a:avLst/>
          </a:prstGeom>
          <a:solidFill>
            <a:srgbClr val="FF0000"/>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p:cNvGrpSpPr/>
          <p:nvPr/>
        </p:nvGrpSpPr>
        <p:grpSpPr>
          <a:xfrm>
            <a:off x="1585218" y="2680745"/>
            <a:ext cx="1299889" cy="2015569"/>
            <a:chOff x="1824756" y="4080675"/>
            <a:chExt cx="1058032" cy="1580591"/>
          </a:xfrm>
        </p:grpSpPr>
        <p:pic>
          <p:nvPicPr>
            <p:cNvPr id="11" name="Imagen 10"/>
            <p:cNvPicPr>
              <a:picLocks noChangeAspect="1"/>
            </p:cNvPicPr>
            <p:nvPr/>
          </p:nvPicPr>
          <p:blipFill>
            <a:blip r:embed="rId3"/>
            <a:stretch>
              <a:fillRect/>
            </a:stretch>
          </p:blipFill>
          <p:spPr>
            <a:xfrm>
              <a:off x="1827418" y="4416360"/>
              <a:ext cx="914600" cy="1244906"/>
            </a:xfrm>
            <a:prstGeom prst="rect">
              <a:avLst/>
            </a:prstGeom>
          </p:spPr>
        </p:pic>
        <p:sp>
          <p:nvSpPr>
            <p:cNvPr id="12" name="Marcador de contenido 2"/>
            <p:cNvSpPr txBox="1">
              <a:spLocks/>
            </p:cNvSpPr>
            <p:nvPr/>
          </p:nvSpPr>
          <p:spPr>
            <a:xfrm>
              <a:off x="1824756" y="4080675"/>
              <a:ext cx="1058032" cy="4437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s-EC" b="1" dirty="0" smtClean="0"/>
                <a:t>NAS</a:t>
              </a:r>
              <a:endParaRPr lang="es-EC" b="1" dirty="0"/>
            </a:p>
          </p:txBody>
        </p:sp>
      </p:grpSp>
      <p:sp>
        <p:nvSpPr>
          <p:cNvPr id="14" name="Marcador de contenido 2"/>
          <p:cNvSpPr txBox="1">
            <a:spLocks/>
          </p:cNvSpPr>
          <p:nvPr/>
        </p:nvSpPr>
        <p:spPr>
          <a:xfrm>
            <a:off x="647530" y="5212597"/>
            <a:ext cx="3308530" cy="13662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dirty="0" smtClean="0"/>
              <a:t>Permite </a:t>
            </a:r>
            <a:r>
              <a:rPr lang="es-EC" dirty="0">
                <a:solidFill>
                  <a:schemeClr val="tx1"/>
                </a:solidFill>
              </a:rPr>
              <a:t>acceder a los archivos </a:t>
            </a:r>
            <a:r>
              <a:rPr lang="es-EC" dirty="0" smtClean="0">
                <a:solidFill>
                  <a:schemeClr val="tx1"/>
                </a:solidFill>
              </a:rPr>
              <a:t>remotamente mediante protocolos NFS o CIFS</a:t>
            </a:r>
            <a:endParaRPr lang="es-EC" dirty="0"/>
          </a:p>
        </p:txBody>
      </p:sp>
      <p:sp>
        <p:nvSpPr>
          <p:cNvPr id="15" name="Flecha a la derecha con bandas 14"/>
          <p:cNvSpPr/>
          <p:nvPr/>
        </p:nvSpPr>
        <p:spPr>
          <a:xfrm>
            <a:off x="4406321" y="3673087"/>
            <a:ext cx="1386841" cy="940106"/>
          </a:xfrm>
          <a:prstGeom prst="stripedRightArrow">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19" name="Marcador de contenido 2"/>
          <p:cNvSpPr txBox="1">
            <a:spLocks/>
          </p:cNvSpPr>
          <p:nvPr/>
        </p:nvSpPr>
        <p:spPr>
          <a:xfrm>
            <a:off x="5969109" y="2438166"/>
            <a:ext cx="5760720" cy="4773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dirty="0" smtClean="0"/>
              <a:t>Tabla </a:t>
            </a:r>
            <a:r>
              <a:rPr lang="es-EC" dirty="0"/>
              <a:t>comparativa de los protocolos NFS y CIFS</a:t>
            </a:r>
          </a:p>
        </p:txBody>
      </p:sp>
      <p:sp>
        <p:nvSpPr>
          <p:cNvPr id="20" name="Rectángulo 19"/>
          <p:cNvSpPr/>
          <p:nvPr/>
        </p:nvSpPr>
        <p:spPr>
          <a:xfrm>
            <a:off x="5969109" y="3963522"/>
            <a:ext cx="5760720" cy="4084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Imagen 17"/>
          <p:cNvPicPr>
            <a:picLocks noChangeAspect="1"/>
          </p:cNvPicPr>
          <p:nvPr/>
        </p:nvPicPr>
        <p:blipFill rotWithShape="1">
          <a:blip r:embed="rId4">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344643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3" grpId="1" animBg="1"/>
      <p:bldP spid="14" grpId="0"/>
      <p:bldP spid="15" grpId="0" animBg="1"/>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83920" y="3581400"/>
            <a:ext cx="10180320" cy="2072640"/>
          </a:xfrm>
        </p:spPr>
        <p:txBody>
          <a:bodyPr>
            <a:noAutofit/>
          </a:bodyPr>
          <a:lstStyle/>
          <a:p>
            <a:pPr algn="r"/>
            <a:r>
              <a:rPr lang="es-EC" b="1" dirty="0" smtClean="0">
                <a:ln>
                  <a:solidFill>
                    <a:schemeClr val="accent6">
                      <a:lumMod val="50000"/>
                    </a:schemeClr>
                  </a:solidFill>
                </a:ln>
                <a:latin typeface="DK Butterfly Ball" panose="02000000000000000000" pitchFamily="50" charset="0"/>
              </a:rPr>
              <a:t>IMPLEMENTACIÓN DE LA PLATAFORMA </a:t>
            </a:r>
            <a:r>
              <a:rPr lang="es-EC" b="1" dirty="0">
                <a:ln>
                  <a:solidFill>
                    <a:schemeClr val="accent6">
                      <a:lumMod val="50000"/>
                    </a:schemeClr>
                  </a:solidFill>
                </a:ln>
                <a:latin typeface="DK Butterfly Ball" panose="02000000000000000000" pitchFamily="50" charset="0"/>
              </a:rPr>
              <a:t>DE ACCESO REMOTO </a:t>
            </a:r>
            <a:r>
              <a:rPr lang="es-EC" b="1" dirty="0" smtClean="0">
                <a:ln>
                  <a:solidFill>
                    <a:schemeClr val="accent6">
                      <a:lumMod val="50000"/>
                    </a:schemeClr>
                  </a:solidFill>
                </a:ln>
                <a:latin typeface="DK Butterfly Ball" panose="02000000000000000000" pitchFamily="50" charset="0"/>
              </a:rPr>
              <a:t>WEB</a:t>
            </a:r>
            <a:endParaRPr lang="es-EC" b="1" dirty="0">
              <a:ln>
                <a:solidFill>
                  <a:schemeClr val="accent6">
                    <a:lumMod val="50000"/>
                  </a:schemeClr>
                </a:solidFill>
              </a:ln>
              <a:latin typeface="DK Butterfly Ball" panose="02000000000000000000" pitchFamily="50" charset="0"/>
            </a:endParaRPr>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136412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TOPOLOGÍA</a:t>
            </a:r>
            <a:endParaRPr lang="es-EC" sz="4400" dirty="0">
              <a:latin typeface="DK Butterfly Ball" panose="02000000000000000000" pitchFamily="50" charset="0"/>
            </a:endParaRPr>
          </a:p>
        </p:txBody>
      </p:sp>
      <p:pic>
        <p:nvPicPr>
          <p:cNvPr id="8" name="Imagen 7"/>
          <p:cNvPicPr>
            <a:picLocks noChangeAspect="1"/>
          </p:cNvPicPr>
          <p:nvPr/>
        </p:nvPicPr>
        <p:blipFill>
          <a:blip r:embed="rId2"/>
          <a:stretch>
            <a:fillRect/>
          </a:stretch>
        </p:blipFill>
        <p:spPr>
          <a:xfrm>
            <a:off x="2370404" y="1497752"/>
            <a:ext cx="7545962" cy="4920901"/>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
        <p:nvSpPr>
          <p:cNvPr id="3" name="CuadroTexto 2"/>
          <p:cNvSpPr txBox="1"/>
          <p:nvPr/>
        </p:nvSpPr>
        <p:spPr>
          <a:xfrm>
            <a:off x="3750590" y="3957965"/>
            <a:ext cx="1727524" cy="353943"/>
          </a:xfrm>
          <a:prstGeom prst="rect">
            <a:avLst/>
          </a:prstGeom>
          <a:noFill/>
        </p:spPr>
        <p:txBody>
          <a:bodyPr wrap="none" rtlCol="0">
            <a:spAutoFit/>
          </a:bodyPr>
          <a:lstStyle/>
          <a:p>
            <a:r>
              <a:rPr lang="es-EC" sz="1700" dirty="0" smtClean="0">
                <a:latin typeface="Calibri" panose="020F0502020204030204" pitchFamily="34" charset="0"/>
              </a:rPr>
              <a:t>Servidor TvDigital</a:t>
            </a:r>
            <a:endParaRPr lang="es-EC" sz="1700" dirty="0">
              <a:latin typeface="Calibri" panose="020F0502020204030204" pitchFamily="34" charset="0"/>
            </a:endParaRPr>
          </a:p>
        </p:txBody>
      </p:sp>
      <p:grpSp>
        <p:nvGrpSpPr>
          <p:cNvPr id="12" name="Grupo 11"/>
          <p:cNvGrpSpPr/>
          <p:nvPr/>
        </p:nvGrpSpPr>
        <p:grpSpPr>
          <a:xfrm>
            <a:off x="1894226" y="3008409"/>
            <a:ext cx="913792" cy="1303499"/>
            <a:chOff x="1894226" y="3008409"/>
            <a:chExt cx="913792" cy="1303499"/>
          </a:xfrm>
        </p:grpSpPr>
        <p:pic>
          <p:nvPicPr>
            <p:cNvPr id="6" name="Imagen 5" descr="http://static.thegeekstuff.com/wp-content/uploads/2008/08/putty.jpg"/>
            <p:cNvPicPr/>
            <p:nvPr/>
          </p:nvPicPr>
          <p:blipFill rotWithShape="1">
            <a:blip r:embed="rId4" cstate="email">
              <a:extLst>
                <a:ext uri="{28A0092B-C50C-407E-A947-70E740481C1C}">
                  <a14:useLocalDpi xmlns:a14="http://schemas.microsoft.com/office/drawing/2010/main"/>
                </a:ext>
              </a:extLst>
            </a:blip>
            <a:srcRect/>
            <a:stretch/>
          </p:blipFill>
          <p:spPr bwMode="auto">
            <a:xfrm>
              <a:off x="1894226" y="3008409"/>
              <a:ext cx="847901" cy="738022"/>
            </a:xfrm>
            <a:prstGeom prst="rect">
              <a:avLst/>
            </a:prstGeom>
            <a:noFill/>
            <a:ln>
              <a:noFill/>
            </a:ln>
            <a:extLst>
              <a:ext uri="{53640926-AAD7-44D8-BBD7-CCE9431645EC}">
                <a14:shadowObscured xmlns:a14="http://schemas.microsoft.com/office/drawing/2010/main"/>
              </a:ext>
            </a:extLst>
          </p:spPr>
        </p:pic>
        <p:cxnSp>
          <p:nvCxnSpPr>
            <p:cNvPr id="10" name="Conector recto de flecha 9"/>
            <p:cNvCxnSpPr/>
            <p:nvPr/>
          </p:nvCxnSpPr>
          <p:spPr>
            <a:xfrm>
              <a:off x="2561253" y="3909380"/>
              <a:ext cx="246765" cy="4025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240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CREACIÓN DEL SERVIDOR WEB</a:t>
            </a:r>
            <a:endParaRPr lang="es-EC" sz="4400" dirty="0">
              <a:latin typeface="DK Butterfly Ball" panose="02000000000000000000" pitchFamily="50"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93143886"/>
              </p:ext>
            </p:extLst>
          </p:nvPr>
        </p:nvGraphicFramePr>
        <p:xfrm>
          <a:off x="342901" y="2015912"/>
          <a:ext cx="11498580" cy="4202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rotWithShape="1">
          <a:blip r:embed="rId8">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92619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CC3399"/>
            </a:gs>
            <a:gs pos="47000">
              <a:srgbClr val="E494C9"/>
            </a:gs>
            <a:gs pos="0">
              <a:srgbClr val="F7DDEE"/>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CREACIÓN DEL SITIO WEB</a:t>
            </a:r>
            <a:endParaRPr lang="es-EC" sz="4400" dirty="0">
              <a:latin typeface="DK Butterfly Ball" panose="02000000000000000000" pitchFamily="50" charset="0"/>
            </a:endParaRP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graphicFrame>
        <p:nvGraphicFramePr>
          <p:cNvPr id="7" name="Diagrama 6"/>
          <p:cNvGraphicFramePr/>
          <p:nvPr>
            <p:extLst>
              <p:ext uri="{D42A27DB-BD31-4B8C-83A1-F6EECF244321}">
                <p14:modId xmlns:p14="http://schemas.microsoft.com/office/powerpoint/2010/main" val="681354869"/>
              </p:ext>
            </p:extLst>
          </p:nvPr>
        </p:nvGraphicFramePr>
        <p:xfrm>
          <a:off x="1404912" y="2346960"/>
          <a:ext cx="9677400"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349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a:latin typeface="DK Butterfly Ball" panose="02000000000000000000" pitchFamily="50" charset="0"/>
              </a:rPr>
              <a:t>CREACIÓN DEL SITIO WEB</a:t>
            </a:r>
          </a:p>
        </p:txBody>
      </p:sp>
      <p:sp>
        <p:nvSpPr>
          <p:cNvPr id="7" name="Marcador de contenido 2"/>
          <p:cNvSpPr txBox="1">
            <a:spLocks/>
          </p:cNvSpPr>
          <p:nvPr/>
        </p:nvSpPr>
        <p:spPr>
          <a:xfrm>
            <a:off x="614680" y="1902036"/>
            <a:ext cx="2811780" cy="457124"/>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sz="2400" b="1" dirty="0" smtClean="0"/>
              <a:t>DISEÑO DEL SITIO</a:t>
            </a:r>
            <a:endParaRPr lang="es-EC" sz="24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0866621"/>
              </p:ext>
            </p:extLst>
          </p:nvPr>
        </p:nvGraphicFramePr>
        <p:xfrm>
          <a:off x="568960" y="2603500"/>
          <a:ext cx="11135360" cy="382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Marcador de contenido 3"/>
          <p:cNvGraphicFramePr>
            <a:graphicFrameLocks/>
          </p:cNvGraphicFramePr>
          <p:nvPr>
            <p:extLst>
              <p:ext uri="{D42A27DB-BD31-4B8C-83A1-F6EECF244321}">
                <p14:modId xmlns:p14="http://schemas.microsoft.com/office/powerpoint/2010/main" val="2372259018"/>
              </p:ext>
            </p:extLst>
          </p:nvPr>
        </p:nvGraphicFramePr>
        <p:xfrm>
          <a:off x="413976" y="2359160"/>
          <a:ext cx="11135360" cy="382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agen 8"/>
          <p:cNvPicPr>
            <a:picLocks noChangeAspect="1"/>
          </p:cNvPicPr>
          <p:nvPr/>
        </p:nvPicPr>
        <p:blipFill rotWithShape="1">
          <a:blip r:embed="rId13">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35236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CREACIÓN DEL REPOSITORIO</a:t>
            </a:r>
            <a:endParaRPr lang="es-EC" sz="4400" dirty="0">
              <a:latin typeface="DK Butterfly Ball" panose="02000000000000000000" pitchFamily="50"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87131018"/>
              </p:ext>
            </p:extLst>
          </p:nvPr>
        </p:nvGraphicFramePr>
        <p:xfrm>
          <a:off x="701041" y="1981200"/>
          <a:ext cx="1071372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144960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25040" y="3581400"/>
            <a:ext cx="8839200" cy="2072640"/>
          </a:xfrm>
        </p:spPr>
        <p:txBody>
          <a:bodyPr>
            <a:noAutofit/>
          </a:bodyPr>
          <a:lstStyle/>
          <a:p>
            <a:pPr algn="r"/>
            <a:r>
              <a:rPr lang="es-EC" b="1" dirty="0" smtClean="0">
                <a:ln>
                  <a:solidFill>
                    <a:schemeClr val="accent6">
                      <a:lumMod val="50000"/>
                    </a:schemeClr>
                  </a:solidFill>
                </a:ln>
                <a:latin typeface="DK Butterfly Ball" panose="02000000000000000000" pitchFamily="50" charset="0"/>
              </a:rPr>
              <a:t>FUNCIONAMIENTO</a:t>
            </a:r>
            <a:endParaRPr lang="es-EC" b="1" dirty="0">
              <a:ln>
                <a:solidFill>
                  <a:schemeClr val="accent6">
                    <a:lumMod val="50000"/>
                  </a:schemeClr>
                </a:solidFill>
              </a:ln>
              <a:latin typeface="DK Butterfly Ball" panose="02000000000000000000" pitchFamily="50" charset="0"/>
            </a:endParaRPr>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406711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JUSTIFICACIÓN E IMPORTANCIA</a:t>
            </a:r>
            <a:endParaRPr lang="es-EC" sz="4400" dirty="0">
              <a:latin typeface="DK Butterfly Ball" panose="02000000000000000000" pitchFamily="50" charset="0"/>
            </a:endParaRPr>
          </a:p>
        </p:txBody>
      </p:sp>
      <p:graphicFrame>
        <p:nvGraphicFramePr>
          <p:cNvPr id="5" name="Diagrama 4"/>
          <p:cNvGraphicFramePr/>
          <p:nvPr>
            <p:extLst>
              <p:ext uri="{D42A27DB-BD31-4B8C-83A1-F6EECF244321}">
                <p14:modId xmlns:p14="http://schemas.microsoft.com/office/powerpoint/2010/main" val="3989492133"/>
              </p:ext>
            </p:extLst>
          </p:nvPr>
        </p:nvGraphicFramePr>
        <p:xfrm>
          <a:off x="0" y="2834334"/>
          <a:ext cx="12039600" cy="3303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rotWithShape="1">
          <a:blip r:embed="rId8">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14746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SITIO WEB</a:t>
            </a:r>
            <a:endParaRPr lang="es-EC" sz="4400" dirty="0">
              <a:latin typeface="DK Butterfly Ball" panose="02000000000000000000" pitchFamily="50" charset="0"/>
            </a:endParaRPr>
          </a:p>
        </p:txBody>
      </p:sp>
      <p:sp>
        <p:nvSpPr>
          <p:cNvPr id="3" name="Marcador de contenido 2"/>
          <p:cNvSpPr>
            <a:spLocks noGrp="1"/>
          </p:cNvSpPr>
          <p:nvPr>
            <p:ph idx="1"/>
          </p:nvPr>
        </p:nvSpPr>
        <p:spPr>
          <a:xfrm>
            <a:off x="1749315" y="2740660"/>
            <a:ext cx="8761412" cy="2959100"/>
          </a:xfrm>
        </p:spPr>
        <p:txBody>
          <a:bodyPr>
            <a:noAutofit/>
          </a:bodyPr>
          <a:lstStyle/>
          <a:p>
            <a:pPr marL="0" indent="0" algn="just">
              <a:buNone/>
            </a:pPr>
            <a:r>
              <a:rPr lang="es-EC" sz="2200" dirty="0" smtClean="0"/>
              <a:t>Se puede comprobar el funcionamiento del sitio </a:t>
            </a:r>
            <a:r>
              <a:rPr lang="es-EC" sz="2200" b="1" dirty="0" smtClean="0"/>
              <a:t>“WiCOM/ESPETV – Plataforma Usabilidad”</a:t>
            </a:r>
            <a:r>
              <a:rPr lang="es-EC" sz="2200" dirty="0" smtClean="0"/>
              <a:t> ingresando en el navegador la dirección IP del servidor Web o con la siguiente dirección:</a:t>
            </a:r>
          </a:p>
          <a:p>
            <a:endParaRPr lang="es-EC" sz="2200" dirty="0" smtClean="0"/>
          </a:p>
          <a:p>
            <a:pPr marL="0" indent="0" algn="ctr">
              <a:buNone/>
            </a:pPr>
            <a:r>
              <a:rPr lang="es-EC" sz="2200" b="1" dirty="0">
                <a:hlinkClick r:id="rId2"/>
              </a:rPr>
              <a:t>http://190.15.140.10/</a:t>
            </a:r>
            <a:endParaRPr lang="es-EC" sz="2200" b="1" dirty="0" smtClean="0"/>
          </a:p>
          <a:p>
            <a:pPr marL="0" indent="0">
              <a:buNone/>
            </a:pPr>
            <a:endParaRPr lang="es-EC" sz="2200"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57512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SERVIDOR DE ALMACENAMIENTO</a:t>
            </a:r>
            <a:endParaRPr lang="es-EC" sz="4400" dirty="0">
              <a:latin typeface="DK Butterfly Ball" panose="02000000000000000000" pitchFamily="50" charset="0"/>
            </a:endParaRPr>
          </a:p>
        </p:txBody>
      </p:sp>
      <p:sp>
        <p:nvSpPr>
          <p:cNvPr id="3" name="Marcador de contenido 2"/>
          <p:cNvSpPr>
            <a:spLocks noGrp="1"/>
          </p:cNvSpPr>
          <p:nvPr>
            <p:ph idx="1"/>
          </p:nvPr>
        </p:nvSpPr>
        <p:spPr>
          <a:xfrm>
            <a:off x="1721404" y="2969260"/>
            <a:ext cx="8761412" cy="2959100"/>
          </a:xfrm>
        </p:spPr>
        <p:txBody>
          <a:bodyPr>
            <a:noAutofit/>
          </a:bodyPr>
          <a:lstStyle/>
          <a:p>
            <a:pPr marL="0" indent="0" algn="just">
              <a:buNone/>
            </a:pPr>
            <a:r>
              <a:rPr lang="es-EC" sz="2200" dirty="0" smtClean="0"/>
              <a:t>Se puede acceder al repositorio del servidor de almacenamiento </a:t>
            </a:r>
            <a:r>
              <a:rPr lang="es-EC" sz="2200" b="1" dirty="0" smtClean="0"/>
              <a:t>cifstvdigital</a:t>
            </a:r>
            <a:r>
              <a:rPr lang="es-EC" sz="2200" dirty="0" smtClean="0"/>
              <a:t> </a:t>
            </a:r>
            <a:r>
              <a:rPr lang="es-EC" sz="2200" dirty="0"/>
              <a:t>ingresando </a:t>
            </a:r>
            <a:r>
              <a:rPr lang="es-EC" sz="2200" dirty="0" smtClean="0"/>
              <a:t>en la opción de Buscar programa o archivo del Inicio, la dirección IP del servidor de la Universidad:</a:t>
            </a:r>
          </a:p>
          <a:p>
            <a:pPr marL="0" indent="0" algn="just">
              <a:buNone/>
            </a:pPr>
            <a:endParaRPr lang="es-EC" sz="2200" dirty="0" smtClean="0"/>
          </a:p>
          <a:p>
            <a:pPr marL="0" indent="0" algn="ctr">
              <a:buNone/>
            </a:pPr>
            <a:r>
              <a:rPr lang="es-EC" sz="2200" b="1" dirty="0"/>
              <a:t>\\10.9.102.41</a:t>
            </a:r>
            <a:endParaRPr lang="es-EC" sz="22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250827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25040" y="3581400"/>
            <a:ext cx="8839200" cy="2072640"/>
          </a:xfrm>
        </p:spPr>
        <p:txBody>
          <a:bodyPr>
            <a:noAutofit/>
          </a:bodyPr>
          <a:lstStyle/>
          <a:p>
            <a:pPr algn="r"/>
            <a:r>
              <a:rPr lang="es-EC" b="1" dirty="0" smtClean="0">
                <a:ln>
                  <a:solidFill>
                    <a:schemeClr val="accent6">
                      <a:lumMod val="50000"/>
                    </a:schemeClr>
                  </a:solidFill>
                </a:ln>
                <a:latin typeface="DK Butterfly Ball" panose="02000000000000000000" pitchFamily="50" charset="0"/>
              </a:rPr>
              <a:t>CONCLUSIONES Y RECOMENDACIONES</a:t>
            </a:r>
            <a:endParaRPr lang="es-EC" b="1" dirty="0">
              <a:ln>
                <a:solidFill>
                  <a:schemeClr val="accent6">
                    <a:lumMod val="50000"/>
                  </a:schemeClr>
                </a:solidFill>
              </a:ln>
              <a:latin typeface="DK Butterfly Ball" panose="02000000000000000000" pitchFamily="50" charset="0"/>
            </a:endParaRPr>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78912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CONCLUSIONES</a:t>
            </a:r>
            <a:endParaRPr lang="es-EC" sz="4400" dirty="0">
              <a:latin typeface="DK Butterfly Ball" panose="02000000000000000000" pitchFamily="50" charset="0"/>
            </a:endParaRPr>
          </a:p>
        </p:txBody>
      </p:sp>
      <p:sp>
        <p:nvSpPr>
          <p:cNvPr id="3" name="Marcador de contenido 2"/>
          <p:cNvSpPr>
            <a:spLocks noGrp="1"/>
          </p:cNvSpPr>
          <p:nvPr>
            <p:ph idx="1"/>
          </p:nvPr>
        </p:nvSpPr>
        <p:spPr>
          <a:xfrm>
            <a:off x="885729" y="2820690"/>
            <a:ext cx="10591799" cy="3099661"/>
          </a:xfrm>
        </p:spPr>
        <p:txBody>
          <a:bodyPr>
            <a:noAutofit/>
          </a:bodyPr>
          <a:lstStyle/>
          <a:p>
            <a:pPr algn="just"/>
            <a:r>
              <a:rPr lang="es-EC" dirty="0"/>
              <a:t>La implementación de la plataforma de acceso remoto </a:t>
            </a:r>
            <a:r>
              <a:rPr lang="es-EC" dirty="0" smtClean="0"/>
              <a:t>Web, </a:t>
            </a:r>
            <a:r>
              <a:rPr lang="es-EC" dirty="0"/>
              <a:t>se basó en la construcción y diseño de un sitio Web </a:t>
            </a:r>
            <a:r>
              <a:rPr lang="es-EC" dirty="0" smtClean="0"/>
              <a:t>utilizando Drupal</a:t>
            </a:r>
            <a:r>
              <a:rPr lang="es-EC" dirty="0"/>
              <a:t>, y en la creación de un repositorio de archivos en un servidor de almacenamiento en red NAS </a:t>
            </a:r>
            <a:r>
              <a:rPr lang="es-EC" dirty="0" smtClean="0"/>
              <a:t>utilizando el </a:t>
            </a:r>
            <a:r>
              <a:rPr lang="es-EC" dirty="0"/>
              <a:t>protocolo CIFS</a:t>
            </a:r>
            <a:r>
              <a:rPr lang="es-EC" dirty="0" smtClean="0"/>
              <a:t>.</a:t>
            </a:r>
          </a:p>
          <a:p>
            <a:pPr algn="just"/>
            <a:r>
              <a:rPr lang="es-EC" dirty="0" smtClean="0"/>
              <a:t>Drupal fue </a:t>
            </a:r>
            <a:r>
              <a:rPr lang="es-EC" dirty="0"/>
              <a:t>el sistema de gestión de </a:t>
            </a:r>
            <a:r>
              <a:rPr lang="es-EC" dirty="0" smtClean="0"/>
              <a:t>contenidos escogido por su característica de integración de código con </a:t>
            </a:r>
            <a:r>
              <a:rPr lang="es-EC" dirty="0"/>
              <a:t>PHP, el cual permitirá la unificación de las diferentes partes del proyecto de investigación del grupo WiCOM/ESPETV</a:t>
            </a:r>
            <a:r>
              <a:rPr lang="es-EC" dirty="0" smtClean="0"/>
              <a:t>.</a:t>
            </a:r>
          </a:p>
          <a:p>
            <a:pPr lvl="0" algn="just"/>
            <a:r>
              <a:rPr lang="es-EC" dirty="0"/>
              <a:t>La interfaz del sitio Web es atractiva, amigable y simple de usar, posee una opción para el registro de usuarios y un menú para acceder a las opciones que brinda el sitio, opciones como la subida de archivos, y la visualización de videos de ejemplos de aplicaciones interactivas de televisión digital</a:t>
            </a:r>
            <a:r>
              <a:rPr lang="es-EC" dirty="0" smtClean="0"/>
              <a:t>.</a:t>
            </a:r>
            <a:endParaRPr lang="es-EC"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226674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CONCLUSIONES</a:t>
            </a:r>
            <a:endParaRPr lang="es-EC" sz="4400" dirty="0">
              <a:latin typeface="DK Butterfly Ball" panose="02000000000000000000" pitchFamily="50" charset="0"/>
            </a:endParaRPr>
          </a:p>
        </p:txBody>
      </p:sp>
      <p:sp>
        <p:nvSpPr>
          <p:cNvPr id="3" name="Marcador de contenido 2"/>
          <p:cNvSpPr>
            <a:spLocks noGrp="1"/>
          </p:cNvSpPr>
          <p:nvPr>
            <p:ph idx="1"/>
          </p:nvPr>
        </p:nvSpPr>
        <p:spPr>
          <a:xfrm>
            <a:off x="982981" y="2665708"/>
            <a:ext cx="10099331" cy="3580109"/>
          </a:xfrm>
        </p:spPr>
        <p:txBody>
          <a:bodyPr>
            <a:noAutofit/>
          </a:bodyPr>
          <a:lstStyle/>
          <a:p>
            <a:pPr algn="just"/>
            <a:r>
              <a:rPr lang="es-EC" dirty="0" smtClean="0"/>
              <a:t>La </a:t>
            </a:r>
            <a:r>
              <a:rPr lang="es-EC" dirty="0"/>
              <a:t>opción de carga de archivos se activa únicamente para usuarios registrados, sin embargo existe la posibilidad que cualquier usuario pueda visualizar los archivos subidos y descargarlos si así lo desea; además cumple con los requerimientos </a:t>
            </a:r>
            <a:r>
              <a:rPr lang="es-EC" dirty="0" smtClean="0"/>
              <a:t>de cargar únicamente </a:t>
            </a:r>
            <a:r>
              <a:rPr lang="es-EC" dirty="0"/>
              <a:t>archivos comprimidos con extensión .zip o .rar, y que tengan un tamaño máximo de 10 MB</a:t>
            </a:r>
            <a:r>
              <a:rPr lang="es-EC" dirty="0" smtClean="0"/>
              <a:t>.</a:t>
            </a:r>
          </a:p>
          <a:p>
            <a:pPr algn="just"/>
            <a:r>
              <a:rPr lang="es-EC" dirty="0"/>
              <a:t>El repositorio creado, cifstvdigital, permitió tener un respaldo de los archivos subidos al sitio Web, cuyo enlace es de una forma transparente para el sistema debido a la utilización de otra interfaz de red en el servidor Web.</a:t>
            </a:r>
            <a:endParaRPr lang="es-EC" dirty="0" smtClean="0"/>
          </a:p>
          <a:p>
            <a:pPr lvl="0" algn="just"/>
            <a:r>
              <a:rPr lang="es-EC" dirty="0" smtClean="0"/>
              <a:t>Para el </a:t>
            </a:r>
            <a:r>
              <a:rPr lang="es-EC" dirty="0"/>
              <a:t>montaje </a:t>
            </a:r>
            <a:r>
              <a:rPr lang="es-EC" dirty="0" smtClean="0"/>
              <a:t>CIFS se necesita un comando formado </a:t>
            </a:r>
            <a:r>
              <a:rPr lang="es-EC" dirty="0"/>
              <a:t>de varios campos, de los cuales el campo de Opción </a:t>
            </a:r>
            <a:r>
              <a:rPr lang="es-EC" dirty="0" smtClean="0"/>
              <a:t>contiene subcampos </a:t>
            </a:r>
            <a:r>
              <a:rPr lang="es-EC" dirty="0"/>
              <a:t>que fueron utilizados para especificar las características que </a:t>
            </a:r>
            <a:r>
              <a:rPr lang="es-EC" dirty="0" smtClean="0"/>
              <a:t>debía tener </a:t>
            </a:r>
            <a:r>
              <a:rPr lang="es-EC" dirty="0"/>
              <a:t>el fichero montado según lo </a:t>
            </a:r>
            <a:r>
              <a:rPr lang="es-EC" dirty="0" smtClean="0"/>
              <a:t>requerido.</a:t>
            </a:r>
            <a:endParaRPr lang="es-EC" dirty="0"/>
          </a:p>
          <a:p>
            <a:pPr lvl="0" algn="just"/>
            <a:endParaRPr lang="es-EC"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374190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RECOMENDACIONES</a:t>
            </a:r>
            <a:endParaRPr lang="es-EC" sz="4400" dirty="0">
              <a:latin typeface="DK Butterfly Ball" panose="02000000000000000000" pitchFamily="50" charset="0"/>
            </a:endParaRPr>
          </a:p>
        </p:txBody>
      </p:sp>
      <p:sp>
        <p:nvSpPr>
          <p:cNvPr id="3" name="Marcador de contenido 2"/>
          <p:cNvSpPr>
            <a:spLocks noGrp="1"/>
          </p:cNvSpPr>
          <p:nvPr>
            <p:ph idx="1"/>
          </p:nvPr>
        </p:nvSpPr>
        <p:spPr>
          <a:xfrm>
            <a:off x="982981" y="2572718"/>
            <a:ext cx="10099331" cy="3897824"/>
          </a:xfrm>
        </p:spPr>
        <p:txBody>
          <a:bodyPr>
            <a:noAutofit/>
          </a:bodyPr>
          <a:lstStyle/>
          <a:p>
            <a:pPr algn="just"/>
            <a:r>
              <a:rPr lang="es-EC" dirty="0" smtClean="0"/>
              <a:t>La </a:t>
            </a:r>
            <a:r>
              <a:rPr lang="es-EC" dirty="0"/>
              <a:t>instalación de módulos en Drupal </a:t>
            </a:r>
            <a:r>
              <a:rPr lang="es-EC" dirty="0" smtClean="0"/>
              <a:t>debe realizarse </a:t>
            </a:r>
            <a:r>
              <a:rPr lang="es-EC" dirty="0"/>
              <a:t>directamente en el servidor mediante comandos, para no </a:t>
            </a:r>
            <a:r>
              <a:rPr lang="es-EC" dirty="0" smtClean="0"/>
              <a:t>instalar un </a:t>
            </a:r>
            <a:r>
              <a:rPr lang="es-EC" dirty="0"/>
              <a:t>servidor </a:t>
            </a:r>
            <a:r>
              <a:rPr lang="es-EC" dirty="0" smtClean="0"/>
              <a:t>FTP, </a:t>
            </a:r>
            <a:r>
              <a:rPr lang="es-EC" dirty="0"/>
              <a:t>como </a:t>
            </a:r>
            <a:r>
              <a:rPr lang="es-EC" dirty="0" smtClean="0"/>
              <a:t>ZPanel, </a:t>
            </a:r>
            <a:r>
              <a:rPr lang="es-EC" dirty="0"/>
              <a:t>que puede provocar errores en el momento de enlazar los dos servidores</a:t>
            </a:r>
            <a:r>
              <a:rPr lang="es-EC" dirty="0" smtClean="0"/>
              <a:t>.</a:t>
            </a:r>
          </a:p>
          <a:p>
            <a:pPr algn="just"/>
            <a:r>
              <a:rPr lang="es-EC" dirty="0" smtClean="0"/>
              <a:t>Optimizar </a:t>
            </a:r>
            <a:r>
              <a:rPr lang="es-EC" dirty="0"/>
              <a:t>espacio y recursos realizando la activación de los módulos únicamente necesarios para el diseño del sitio</a:t>
            </a:r>
            <a:r>
              <a:rPr lang="es-EC" dirty="0" smtClean="0"/>
              <a:t>.</a:t>
            </a:r>
          </a:p>
          <a:p>
            <a:pPr algn="just"/>
            <a:r>
              <a:rPr lang="es-EC" dirty="0"/>
              <a:t>Conceder permisos de lectura y escritura para la carpeta del servidor Web </a:t>
            </a:r>
            <a:r>
              <a:rPr lang="es-EC" dirty="0" smtClean="0"/>
              <a:t>que contiene los </a:t>
            </a:r>
            <a:r>
              <a:rPr lang="es-EC" dirty="0"/>
              <a:t>archivos subidos al </a:t>
            </a:r>
            <a:r>
              <a:rPr lang="es-EC" dirty="0" smtClean="0"/>
              <a:t>sitio.</a:t>
            </a:r>
          </a:p>
          <a:p>
            <a:pPr algn="just"/>
            <a:endParaRPr lang="es-EC" dirty="0" smtClean="0"/>
          </a:p>
          <a:p>
            <a:pPr algn="just"/>
            <a:r>
              <a:rPr lang="es-EC" dirty="0" smtClean="0"/>
              <a:t>Como </a:t>
            </a:r>
            <a:r>
              <a:rPr lang="es-EC" dirty="0"/>
              <a:t>trabajo futuro, se podrá realizar la unificación de las implementaciones que forman parte del proyecto de investigación del grupo WiCOM/ESPETV, con el fin de ofrecer un laboratorio de televisión digital en la Web</a:t>
            </a:r>
            <a:r>
              <a:rPr lang="es-EC" dirty="0" smtClean="0"/>
              <a:t>.</a:t>
            </a:r>
            <a:endParaRPr lang="es-EC"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19220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081081" y="3025153"/>
            <a:ext cx="8205919" cy="2400657"/>
          </a:xfrm>
          <a:prstGeom prst="rect">
            <a:avLst/>
          </a:prstGeom>
          <a:noFill/>
        </p:spPr>
        <p:txBody>
          <a:bodyPr wrap="square" lIns="91440" tIns="45720" rIns="91440" bIns="45720">
            <a:spAutoFit/>
          </a:bodyPr>
          <a:lstStyle/>
          <a:p>
            <a:pPr algn="ctr"/>
            <a:r>
              <a:rPr lang="es-ES" sz="15000" b="1" dirty="0" smtClean="0">
                <a:ln w="9525">
                  <a:solidFill>
                    <a:srgbClr val="002060"/>
                  </a:solidFill>
                  <a:prstDash val="solid"/>
                </a:ln>
                <a:solidFill>
                  <a:srgbClr val="92D050"/>
                </a:solidFill>
                <a:effectLst>
                  <a:outerShdw blurRad="12700" dist="38100" dir="2700000" algn="tl" rotWithShape="0">
                    <a:schemeClr val="bg1">
                      <a:lumMod val="50000"/>
                    </a:schemeClr>
                  </a:outerShdw>
                </a:effectLst>
                <a:latin typeface="DK Butterfly Ball" panose="02000000000000000000" pitchFamily="50" charset="0"/>
                <a:ea typeface="LittleFlyingSpiders" panose="02000603000000000000" pitchFamily="2" charset="0"/>
              </a:rPr>
              <a:t>GR</a:t>
            </a:r>
            <a:r>
              <a:rPr lang="es-ES" sz="15000" b="1" cap="none" spc="0" dirty="0" smtClean="0">
                <a:ln w="9525">
                  <a:solidFill>
                    <a:srgbClr val="002060"/>
                  </a:solidFill>
                  <a:prstDash val="solid"/>
                </a:ln>
                <a:solidFill>
                  <a:srgbClr val="92D050"/>
                </a:solidFill>
                <a:effectLst>
                  <a:outerShdw blurRad="12700" dist="38100" dir="2700000" algn="tl" rotWithShape="0">
                    <a:schemeClr val="bg1">
                      <a:lumMod val="50000"/>
                    </a:schemeClr>
                  </a:outerShdw>
                </a:effectLst>
                <a:latin typeface="DK Butterfly Ball" panose="02000000000000000000" pitchFamily="50" charset="0"/>
                <a:ea typeface="LittleFlyingSpiders" panose="02000603000000000000" pitchFamily="2" charset="0"/>
              </a:rPr>
              <a:t>ACIAS</a:t>
            </a:r>
            <a:endParaRPr lang="es-ES" sz="15000" b="1" cap="none" spc="0" dirty="0">
              <a:ln w="9525">
                <a:solidFill>
                  <a:srgbClr val="002060"/>
                </a:solidFill>
                <a:prstDash val="solid"/>
              </a:ln>
              <a:solidFill>
                <a:srgbClr val="92D050"/>
              </a:solidFill>
              <a:effectLst>
                <a:outerShdw blurRad="12700" dist="38100" dir="2700000" algn="tl" rotWithShape="0">
                  <a:schemeClr val="bg1">
                    <a:lumMod val="50000"/>
                  </a:schemeClr>
                </a:outerShdw>
              </a:effectLst>
              <a:latin typeface="DK Butterfly Ball" panose="02000000000000000000" pitchFamily="50" charset="0"/>
              <a:ea typeface="LittleFlyingSpiders" panose="02000603000000000000" pitchFamily="2" charset="0"/>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273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OBJETIVOS</a:t>
            </a:r>
            <a:endParaRPr lang="es-EC" sz="4400" dirty="0">
              <a:latin typeface="DK Butterfly Ball" panose="02000000000000000000" pitchFamily="50"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798597657"/>
              </p:ext>
            </p:extLst>
          </p:nvPr>
        </p:nvGraphicFramePr>
        <p:xfrm>
          <a:off x="1154953" y="2763520"/>
          <a:ext cx="9657827"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rotWithShape="1">
          <a:blip r:embed="rId7">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193874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OBJETIVOS</a:t>
            </a:r>
            <a:endParaRPr lang="es-EC" sz="4400" dirty="0">
              <a:latin typeface="DK Butterfly Ball" panose="02000000000000000000" pitchFamily="50"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10271242"/>
              </p:ext>
            </p:extLst>
          </p:nvPr>
        </p:nvGraphicFramePr>
        <p:xfrm>
          <a:off x="487680" y="2438400"/>
          <a:ext cx="11201400" cy="4328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305153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CONCEPTOS</a:t>
            </a:r>
            <a:endParaRPr lang="es-EC" sz="4400" dirty="0">
              <a:latin typeface="DK Butterfly Ball" panose="02000000000000000000" pitchFamily="50"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97050036"/>
              </p:ext>
            </p:extLst>
          </p:nvPr>
        </p:nvGraphicFramePr>
        <p:xfrm>
          <a:off x="1155700" y="2603500"/>
          <a:ext cx="10259060"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325882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CONCEPTOS</a:t>
            </a:r>
            <a:endParaRPr lang="es-EC" sz="4400" dirty="0">
              <a:latin typeface="DK Butterfly Ball" panose="02000000000000000000" pitchFamily="50" charset="0"/>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graphicFrame>
        <p:nvGraphicFramePr>
          <p:cNvPr id="6" name="Marcador de contenido 3"/>
          <p:cNvGraphicFramePr>
            <a:graphicFrameLocks/>
          </p:cNvGraphicFramePr>
          <p:nvPr>
            <p:extLst>
              <p:ext uri="{D42A27DB-BD31-4B8C-83A1-F6EECF244321}">
                <p14:modId xmlns:p14="http://schemas.microsoft.com/office/powerpoint/2010/main" val="1543381973"/>
              </p:ext>
            </p:extLst>
          </p:nvPr>
        </p:nvGraphicFramePr>
        <p:xfrm>
          <a:off x="1154953" y="2637116"/>
          <a:ext cx="10259060"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665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169944585"/>
              </p:ext>
            </p:extLst>
          </p:nvPr>
        </p:nvGraphicFramePr>
        <p:xfrm>
          <a:off x="822960" y="1424344"/>
          <a:ext cx="10561320" cy="464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13057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43112" y="4404360"/>
            <a:ext cx="8839200" cy="1143000"/>
          </a:xfrm>
        </p:spPr>
        <p:txBody>
          <a:bodyPr>
            <a:noAutofit/>
          </a:bodyPr>
          <a:lstStyle/>
          <a:p>
            <a:pPr algn="r"/>
            <a:r>
              <a:rPr lang="es-EC" b="1" dirty="0" smtClean="0">
                <a:ln>
                  <a:solidFill>
                    <a:schemeClr val="accent6">
                      <a:lumMod val="50000"/>
                    </a:schemeClr>
                  </a:solidFill>
                </a:ln>
                <a:latin typeface="DK Butterfly Ball" panose="02000000000000000000" pitchFamily="50" charset="0"/>
              </a:rPr>
              <a:t>ANÁLISIS</a:t>
            </a:r>
            <a:endParaRPr lang="es-EC" b="1" dirty="0">
              <a:ln>
                <a:solidFill>
                  <a:schemeClr val="accent6">
                    <a:lumMod val="50000"/>
                  </a:schemeClr>
                </a:solidFill>
              </a:ln>
              <a:latin typeface="DK Butterfly Ball" panose="02000000000000000000" pitchFamily="50" charset="0"/>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353146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dirty="0" smtClean="0">
                <a:latin typeface="DK Butterfly Ball" panose="02000000000000000000" pitchFamily="50" charset="0"/>
              </a:rPr>
              <a:t>ANÁLISIS DE SISTEMAS DE GESTIÓN DE CONTENIDO (CMS)</a:t>
            </a:r>
            <a:endParaRPr lang="es-EC" sz="4400" dirty="0">
              <a:latin typeface="DK Butterfly Ball" panose="020000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150325160"/>
              </p:ext>
            </p:extLst>
          </p:nvPr>
        </p:nvGraphicFramePr>
        <p:xfrm>
          <a:off x="565309" y="3204210"/>
          <a:ext cx="5865972" cy="3432618"/>
        </p:xfrm>
        <a:graphic>
          <a:graphicData uri="http://schemas.openxmlformats.org/drawingml/2006/table">
            <a:tbl>
              <a:tblPr firstRow="1" firstCol="1" bandRow="1">
                <a:tableStyleId>{93296810-A885-4BE3-A3E7-6D5BEEA58F35}</a:tableStyleId>
              </a:tblPr>
              <a:tblGrid>
                <a:gridCol w="1271133"/>
                <a:gridCol w="2639515"/>
                <a:gridCol w="1955324"/>
              </a:tblGrid>
              <a:tr h="359066">
                <a:tc>
                  <a:txBody>
                    <a:bodyPr/>
                    <a:lstStyle/>
                    <a:p>
                      <a:pPr>
                        <a:lnSpc>
                          <a:spcPct val="130000"/>
                        </a:lnSpc>
                        <a:spcAft>
                          <a:spcPts val="0"/>
                        </a:spcAft>
                      </a:pPr>
                      <a:r>
                        <a:rPr lang="es-EC" sz="1200" dirty="0">
                          <a:solidFill>
                            <a:sysClr val="windowText" lastClr="000000"/>
                          </a:solidFill>
                          <a:effectLst/>
                        </a:rPr>
                        <a:t>CMS</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s-EC" sz="1200">
                          <a:solidFill>
                            <a:sysClr val="windowText" lastClr="000000"/>
                          </a:solidFill>
                          <a:effectLst/>
                        </a:rPr>
                        <a:t>Usuarios</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s-EC" sz="1200">
                          <a:solidFill>
                            <a:sysClr val="windowText" lastClr="000000"/>
                          </a:solidFill>
                          <a:effectLst/>
                        </a:rPr>
                        <a:t>Porcentaje</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78475">
                <a:tc>
                  <a:txBody>
                    <a:bodyPr/>
                    <a:lstStyle/>
                    <a:p>
                      <a:pPr>
                        <a:lnSpc>
                          <a:spcPct val="150000"/>
                        </a:lnSpc>
                        <a:spcAft>
                          <a:spcPts val="0"/>
                        </a:spcAft>
                      </a:pPr>
                      <a:r>
                        <a:rPr lang="es-EC" sz="1200" dirty="0">
                          <a:solidFill>
                            <a:sysClr val="windowText" lastClr="000000"/>
                          </a:solidFill>
                          <a:effectLst/>
                        </a:rPr>
                        <a:t>WordPress</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15886021</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78.72 %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9453">
                <a:tc>
                  <a:txBody>
                    <a:bodyPr/>
                    <a:lstStyle/>
                    <a:p>
                      <a:pPr>
                        <a:lnSpc>
                          <a:spcPct val="150000"/>
                        </a:lnSpc>
                        <a:spcAft>
                          <a:spcPts val="0"/>
                        </a:spcAft>
                      </a:pPr>
                      <a:r>
                        <a:rPr lang="es-EC" sz="1200" dirty="0">
                          <a:solidFill>
                            <a:sysClr val="windowText" lastClr="000000"/>
                          </a:solidFill>
                          <a:effectLst/>
                        </a:rPr>
                        <a:t>Joomla!</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2765237</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13.7 %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9453">
                <a:tc>
                  <a:txBody>
                    <a:bodyPr/>
                    <a:lstStyle/>
                    <a:p>
                      <a:pPr>
                        <a:lnSpc>
                          <a:spcPct val="150000"/>
                        </a:lnSpc>
                        <a:spcAft>
                          <a:spcPts val="0"/>
                        </a:spcAft>
                      </a:pPr>
                      <a:r>
                        <a:rPr lang="es-EC" sz="1200">
                          <a:solidFill>
                            <a:sysClr val="windowText" lastClr="000000"/>
                          </a:solidFill>
                          <a:effectLst/>
                        </a:rPr>
                        <a:t>Drupal</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773689</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solidFill>
                            <a:sysClr val="windowText" lastClr="000000"/>
                          </a:solidFill>
                          <a:effectLst/>
                        </a:rPr>
                        <a:t>3.83 %</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9453">
                <a:tc>
                  <a:txBody>
                    <a:bodyPr/>
                    <a:lstStyle/>
                    <a:p>
                      <a:pPr>
                        <a:lnSpc>
                          <a:spcPct val="150000"/>
                        </a:lnSpc>
                        <a:spcAft>
                          <a:spcPts val="0"/>
                        </a:spcAft>
                      </a:pPr>
                      <a:r>
                        <a:rPr lang="es-EC" sz="1200">
                          <a:solidFill>
                            <a:sysClr val="windowText" lastClr="000000"/>
                          </a:solidFill>
                          <a:effectLst/>
                        </a:rPr>
                        <a:t>TYPO3</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426482</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2.11 %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9453">
                <a:tc>
                  <a:txBody>
                    <a:bodyPr/>
                    <a:lstStyle/>
                    <a:p>
                      <a:pPr>
                        <a:lnSpc>
                          <a:spcPct val="150000"/>
                        </a:lnSpc>
                        <a:spcAft>
                          <a:spcPts val="0"/>
                        </a:spcAft>
                      </a:pPr>
                      <a:r>
                        <a:rPr lang="es-EC" sz="1200">
                          <a:solidFill>
                            <a:sysClr val="windowText" lastClr="000000"/>
                          </a:solidFill>
                          <a:effectLst/>
                        </a:rPr>
                        <a:t>DNN Software</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119845</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solidFill>
                            <a:sysClr val="windowText" lastClr="000000"/>
                          </a:solidFill>
                          <a:effectLst/>
                        </a:rPr>
                        <a:t>0.59 %</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9453">
                <a:tc>
                  <a:txBody>
                    <a:bodyPr/>
                    <a:lstStyle/>
                    <a:p>
                      <a:pPr>
                        <a:lnSpc>
                          <a:spcPct val="150000"/>
                        </a:lnSpc>
                        <a:spcAft>
                          <a:spcPts val="0"/>
                        </a:spcAft>
                      </a:pPr>
                      <a:r>
                        <a:rPr lang="es-EC" sz="1200">
                          <a:solidFill>
                            <a:sysClr val="windowText" lastClr="000000"/>
                          </a:solidFill>
                          <a:effectLst/>
                        </a:rPr>
                        <a:t>Concrete5</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83732</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0.41 %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9453">
                <a:tc>
                  <a:txBody>
                    <a:bodyPr/>
                    <a:lstStyle/>
                    <a:p>
                      <a:pPr>
                        <a:lnSpc>
                          <a:spcPct val="150000"/>
                        </a:lnSpc>
                        <a:spcAft>
                          <a:spcPts val="0"/>
                        </a:spcAft>
                      </a:pPr>
                      <a:r>
                        <a:rPr lang="es-EC" sz="1200">
                          <a:solidFill>
                            <a:sysClr val="windowText" lastClr="000000"/>
                          </a:solidFill>
                          <a:effectLst/>
                        </a:rPr>
                        <a:t>Umbraco</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29948</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0.15 %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9453">
                <a:tc>
                  <a:txBody>
                    <a:bodyPr/>
                    <a:lstStyle/>
                    <a:p>
                      <a:pPr>
                        <a:lnSpc>
                          <a:spcPct val="150000"/>
                        </a:lnSpc>
                        <a:spcAft>
                          <a:spcPts val="0"/>
                        </a:spcAft>
                      </a:pPr>
                      <a:r>
                        <a:rPr lang="es-EC" sz="1200">
                          <a:solidFill>
                            <a:sysClr val="windowText" lastClr="000000"/>
                          </a:solidFill>
                          <a:effectLst/>
                        </a:rPr>
                        <a:t>eZ Systems</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19444</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0.10 %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9453">
                <a:tc>
                  <a:txBody>
                    <a:bodyPr/>
                    <a:lstStyle/>
                    <a:p>
                      <a:pPr>
                        <a:lnSpc>
                          <a:spcPct val="150000"/>
                        </a:lnSpc>
                        <a:spcAft>
                          <a:spcPts val="0"/>
                        </a:spcAft>
                      </a:pPr>
                      <a:r>
                        <a:rPr lang="es-EC" sz="1200">
                          <a:solidFill>
                            <a:sysClr val="windowText" lastClr="000000"/>
                          </a:solidFill>
                          <a:effectLst/>
                        </a:rPr>
                        <a:t>Plone</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13358</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solidFill>
                            <a:sysClr val="windowText" lastClr="000000"/>
                          </a:solidFill>
                          <a:effectLst/>
                        </a:rPr>
                        <a:t>0.06 %</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9453">
                <a:tc>
                  <a:txBody>
                    <a:bodyPr/>
                    <a:lstStyle/>
                    <a:p>
                      <a:pPr>
                        <a:lnSpc>
                          <a:spcPct val="150000"/>
                        </a:lnSpc>
                        <a:spcAft>
                          <a:spcPts val="0"/>
                        </a:spcAft>
                      </a:pPr>
                      <a:r>
                        <a:rPr lang="es-EC" sz="1200">
                          <a:solidFill>
                            <a:sysClr val="windowText" lastClr="000000"/>
                          </a:solidFill>
                          <a:effectLst/>
                        </a:rPr>
                        <a:t>Mura</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solidFill>
                            <a:sysClr val="windowText" lastClr="000000"/>
                          </a:solidFill>
                          <a:effectLst/>
                        </a:rPr>
                        <a:t>4263</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solidFill>
                            <a:sysClr val="windowText" lastClr="000000"/>
                          </a:solidFill>
                          <a:effectLst/>
                        </a:rPr>
                        <a:t>0.02 %</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Marcador de contenido 4"/>
          <p:cNvSpPr txBox="1">
            <a:spLocks/>
          </p:cNvSpPr>
          <p:nvPr/>
        </p:nvSpPr>
        <p:spPr>
          <a:xfrm>
            <a:off x="565310" y="2235200"/>
            <a:ext cx="5865972" cy="96901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b="1" dirty="0" smtClean="0"/>
              <a:t>TABLA I</a:t>
            </a:r>
            <a:endParaRPr lang="es-EC" b="1" dirty="0"/>
          </a:p>
          <a:p>
            <a:pPr marL="0" indent="0" algn="just">
              <a:buNone/>
            </a:pPr>
            <a:r>
              <a:rPr lang="es-EC" sz="1600" dirty="0"/>
              <a:t>Estadísticas de tecnologías de código abierto según la adopción por parte de todos los usuarios de internet.</a:t>
            </a:r>
          </a:p>
          <a:p>
            <a:pPr marL="0" indent="0" algn="just">
              <a:buFont typeface="Wingdings 3" charset="2"/>
              <a:buNone/>
            </a:pPr>
            <a:endParaRPr lang="es-EC" sz="1600" dirty="0" smtClean="0"/>
          </a:p>
        </p:txBody>
      </p:sp>
      <p:graphicFrame>
        <p:nvGraphicFramePr>
          <p:cNvPr id="9" name="Tabla 8"/>
          <p:cNvGraphicFramePr>
            <a:graphicFrameLocks noGrp="1"/>
          </p:cNvGraphicFramePr>
          <p:nvPr>
            <p:extLst>
              <p:ext uri="{D42A27DB-BD31-4B8C-83A1-F6EECF244321}">
                <p14:modId xmlns:p14="http://schemas.microsoft.com/office/powerpoint/2010/main" val="1668626101"/>
              </p:ext>
            </p:extLst>
          </p:nvPr>
        </p:nvGraphicFramePr>
        <p:xfrm>
          <a:off x="7136177" y="3204210"/>
          <a:ext cx="4552902" cy="3432617"/>
        </p:xfrm>
        <a:graphic>
          <a:graphicData uri="http://schemas.openxmlformats.org/drawingml/2006/table">
            <a:tbl>
              <a:tblPr firstRow="1" firstCol="1" bandRow="1">
                <a:tableStyleId>{21E4AEA4-8DFA-4A89-87EB-49C32662AFE0}</a:tableStyleId>
              </a:tblPr>
              <a:tblGrid>
                <a:gridCol w="2276451"/>
                <a:gridCol w="2276451"/>
              </a:tblGrid>
              <a:tr h="363595">
                <a:tc>
                  <a:txBody>
                    <a:bodyPr/>
                    <a:lstStyle/>
                    <a:p>
                      <a:pPr>
                        <a:lnSpc>
                          <a:spcPct val="130000"/>
                        </a:lnSpc>
                        <a:spcAft>
                          <a:spcPts val="0"/>
                        </a:spcAft>
                      </a:pPr>
                      <a:r>
                        <a:rPr lang="es-EC" sz="1200" dirty="0">
                          <a:solidFill>
                            <a:sysClr val="windowText" lastClr="000000"/>
                          </a:solidFill>
                          <a:effectLst/>
                        </a:rPr>
                        <a:t>CMS</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s-EC" sz="1200" dirty="0">
                          <a:solidFill>
                            <a:sysClr val="windowText" lastClr="000000"/>
                          </a:solidFill>
                          <a:effectLst/>
                        </a:rPr>
                        <a:t>Porcentaje</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24058">
                <a:tc>
                  <a:txBody>
                    <a:bodyPr/>
                    <a:lstStyle/>
                    <a:p>
                      <a:pPr>
                        <a:lnSpc>
                          <a:spcPct val="150000"/>
                        </a:lnSpc>
                        <a:spcAft>
                          <a:spcPts val="0"/>
                        </a:spcAft>
                      </a:pPr>
                      <a:r>
                        <a:rPr lang="es-EC" sz="1200">
                          <a:solidFill>
                            <a:sysClr val="windowText" lastClr="000000"/>
                          </a:solidFill>
                          <a:effectLst/>
                        </a:rPr>
                        <a:t>WordPress</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79.8 %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4996">
                <a:tc>
                  <a:txBody>
                    <a:bodyPr/>
                    <a:lstStyle/>
                    <a:p>
                      <a:pPr>
                        <a:lnSpc>
                          <a:spcPct val="150000"/>
                        </a:lnSpc>
                        <a:spcAft>
                          <a:spcPts val="0"/>
                        </a:spcAft>
                      </a:pPr>
                      <a:r>
                        <a:rPr lang="es-EC" sz="1200">
                          <a:solidFill>
                            <a:sysClr val="windowText" lastClr="000000"/>
                          </a:solidFill>
                          <a:effectLst/>
                        </a:rPr>
                        <a:t>Drupal</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8 %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4996">
                <a:tc>
                  <a:txBody>
                    <a:bodyPr/>
                    <a:lstStyle/>
                    <a:p>
                      <a:pPr>
                        <a:lnSpc>
                          <a:spcPct val="150000"/>
                        </a:lnSpc>
                        <a:spcAft>
                          <a:spcPts val="0"/>
                        </a:spcAft>
                      </a:pPr>
                      <a:r>
                        <a:rPr lang="es-EC" sz="1200">
                          <a:solidFill>
                            <a:sysClr val="windowText" lastClr="000000"/>
                          </a:solidFill>
                          <a:effectLst/>
                        </a:rPr>
                        <a:t>Joomla!</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7.7 %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4996">
                <a:tc>
                  <a:txBody>
                    <a:bodyPr/>
                    <a:lstStyle/>
                    <a:p>
                      <a:pPr>
                        <a:lnSpc>
                          <a:spcPct val="150000"/>
                        </a:lnSpc>
                        <a:spcAft>
                          <a:spcPts val="0"/>
                        </a:spcAft>
                      </a:pPr>
                      <a:r>
                        <a:rPr lang="es-EC" sz="1200">
                          <a:solidFill>
                            <a:sysClr val="windowText" lastClr="000000"/>
                          </a:solidFill>
                          <a:effectLst/>
                        </a:rPr>
                        <a:t>DNN Software</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solidFill>
                            <a:sysClr val="windowText" lastClr="000000"/>
                          </a:solidFill>
                          <a:effectLst/>
                        </a:rPr>
                        <a:t>1.5 %</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4996">
                <a:tc>
                  <a:txBody>
                    <a:bodyPr/>
                    <a:lstStyle/>
                    <a:p>
                      <a:pPr>
                        <a:lnSpc>
                          <a:spcPct val="150000"/>
                        </a:lnSpc>
                        <a:spcAft>
                          <a:spcPts val="0"/>
                        </a:spcAft>
                      </a:pPr>
                      <a:r>
                        <a:rPr lang="es-EC" sz="1200">
                          <a:solidFill>
                            <a:sysClr val="windowText" lastClr="000000"/>
                          </a:solidFill>
                          <a:effectLst/>
                        </a:rPr>
                        <a:t>TYPO3</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1.3 %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4996">
                <a:tc>
                  <a:txBody>
                    <a:bodyPr/>
                    <a:lstStyle/>
                    <a:p>
                      <a:pPr>
                        <a:lnSpc>
                          <a:spcPct val="150000"/>
                        </a:lnSpc>
                        <a:spcAft>
                          <a:spcPts val="0"/>
                        </a:spcAft>
                      </a:pPr>
                      <a:r>
                        <a:rPr lang="es-EC" sz="1200">
                          <a:solidFill>
                            <a:sysClr val="windowText" lastClr="000000"/>
                          </a:solidFill>
                          <a:effectLst/>
                        </a:rPr>
                        <a:t>Concrete5</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0.6 %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4996">
                <a:tc>
                  <a:txBody>
                    <a:bodyPr/>
                    <a:lstStyle/>
                    <a:p>
                      <a:pPr>
                        <a:lnSpc>
                          <a:spcPct val="150000"/>
                        </a:lnSpc>
                        <a:spcAft>
                          <a:spcPts val="0"/>
                        </a:spcAft>
                      </a:pPr>
                      <a:r>
                        <a:rPr lang="es-EC" sz="1200">
                          <a:solidFill>
                            <a:sysClr val="windowText" lastClr="000000"/>
                          </a:solidFill>
                          <a:effectLst/>
                        </a:rPr>
                        <a:t>Umbraco</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0.4 %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4996">
                <a:tc>
                  <a:txBody>
                    <a:bodyPr/>
                    <a:lstStyle/>
                    <a:p>
                      <a:pPr>
                        <a:lnSpc>
                          <a:spcPct val="150000"/>
                        </a:lnSpc>
                        <a:spcAft>
                          <a:spcPts val="0"/>
                        </a:spcAft>
                      </a:pPr>
                      <a:r>
                        <a:rPr lang="es-EC" sz="1200">
                          <a:solidFill>
                            <a:sysClr val="windowText" lastClr="000000"/>
                          </a:solidFill>
                          <a:effectLst/>
                        </a:rPr>
                        <a:t>eZ Systems</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0.2 %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4996">
                <a:tc>
                  <a:txBody>
                    <a:bodyPr/>
                    <a:lstStyle/>
                    <a:p>
                      <a:pPr>
                        <a:lnSpc>
                          <a:spcPct val="150000"/>
                        </a:lnSpc>
                        <a:spcAft>
                          <a:spcPts val="0"/>
                        </a:spcAft>
                      </a:pPr>
                      <a:r>
                        <a:rPr lang="es-EC" sz="1200">
                          <a:solidFill>
                            <a:sysClr val="windowText" lastClr="000000"/>
                          </a:solidFill>
                          <a:effectLst/>
                        </a:rPr>
                        <a:t>Plone</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solidFill>
                            <a:sysClr val="windowText" lastClr="000000"/>
                          </a:solidFill>
                          <a:effectLst/>
                        </a:rPr>
                        <a:t>0.2 %</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4996">
                <a:tc>
                  <a:txBody>
                    <a:bodyPr/>
                    <a:lstStyle/>
                    <a:p>
                      <a:pPr>
                        <a:lnSpc>
                          <a:spcPct val="150000"/>
                        </a:lnSpc>
                        <a:spcAft>
                          <a:spcPts val="0"/>
                        </a:spcAft>
                      </a:pPr>
                      <a:r>
                        <a:rPr lang="es-EC" sz="1200">
                          <a:solidFill>
                            <a:sysClr val="windowText" lastClr="000000"/>
                          </a:solidFill>
                          <a:effectLst/>
                        </a:rPr>
                        <a:t>Mura</a:t>
                      </a:r>
                      <a:endParaRPr lang="es-EC"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solidFill>
                            <a:sysClr val="windowText" lastClr="000000"/>
                          </a:solidFill>
                          <a:effectLst/>
                        </a:rPr>
                        <a:t>0.1 %</a:t>
                      </a:r>
                      <a:endParaRPr lang="es-EC"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1" name="Marcador de contenido 4"/>
          <p:cNvSpPr txBox="1">
            <a:spLocks/>
          </p:cNvSpPr>
          <p:nvPr/>
        </p:nvSpPr>
        <p:spPr>
          <a:xfrm>
            <a:off x="7136177" y="2218644"/>
            <a:ext cx="4599231" cy="96901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EC" b="1" dirty="0" smtClean="0"/>
              <a:t>TABLA II</a:t>
            </a:r>
            <a:endParaRPr lang="es-EC" b="1" dirty="0"/>
          </a:p>
          <a:p>
            <a:pPr marL="0" indent="0" algn="just">
              <a:buNone/>
            </a:pPr>
            <a:r>
              <a:rPr lang="es-EC" sz="1600" dirty="0"/>
              <a:t>Estadísticas de tecnologías de código abierto según la fortaleza como marca.</a:t>
            </a:r>
          </a:p>
          <a:p>
            <a:pPr marL="0" indent="0" algn="just">
              <a:buFont typeface="Wingdings 3" charset="2"/>
              <a:buNone/>
            </a:pPr>
            <a:endParaRPr lang="es-EC" sz="1600" dirty="0" smtClean="0"/>
          </a:p>
        </p:txBody>
      </p:sp>
      <p:graphicFrame>
        <p:nvGraphicFramePr>
          <p:cNvPr id="14" name="Diagrama 13"/>
          <p:cNvGraphicFramePr/>
          <p:nvPr>
            <p:extLst>
              <p:ext uri="{D42A27DB-BD31-4B8C-83A1-F6EECF244321}">
                <p14:modId xmlns:p14="http://schemas.microsoft.com/office/powerpoint/2010/main" val="2314095653"/>
              </p:ext>
            </p:extLst>
          </p:nvPr>
        </p:nvGraphicFramePr>
        <p:xfrm>
          <a:off x="1490231" y="3060504"/>
          <a:ext cx="9188291" cy="298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ipse 2"/>
          <p:cNvSpPr/>
          <p:nvPr/>
        </p:nvSpPr>
        <p:spPr>
          <a:xfrm>
            <a:off x="4892040" y="3577364"/>
            <a:ext cx="1028702" cy="1025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448588" y="3592604"/>
            <a:ext cx="1041643" cy="1025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10011772" y="3529740"/>
            <a:ext cx="1028702" cy="1025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Elipse 12"/>
          <p:cNvSpPr/>
          <p:nvPr/>
        </p:nvSpPr>
        <p:spPr>
          <a:xfrm>
            <a:off x="6980488" y="3562124"/>
            <a:ext cx="1172912" cy="1025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p:cNvPicPr>
            <a:picLocks noChangeAspect="1"/>
          </p:cNvPicPr>
          <p:nvPr/>
        </p:nvPicPr>
        <p:blipFill rotWithShape="1">
          <a:blip r:embed="rId8">
            <a:extLst>
              <a:ext uri="{28A0092B-C50C-407E-A947-70E740481C1C}">
                <a14:useLocalDpi xmlns:a14="http://schemas.microsoft.com/office/drawing/2010/main" val="0"/>
              </a:ext>
            </a:extLst>
          </a:blip>
          <a:srcRect r="71498"/>
          <a:stretch/>
        </p:blipFill>
        <p:spPr>
          <a:xfrm>
            <a:off x="10482816" y="179552"/>
            <a:ext cx="599496" cy="863792"/>
          </a:xfrm>
          <a:prstGeom prst="rect">
            <a:avLst/>
          </a:prstGeom>
        </p:spPr>
      </p:pic>
    </p:spTree>
    <p:extLst>
      <p:ext uri="{BB962C8B-B14F-4D97-AF65-F5344CB8AC3E}">
        <p14:creationId xmlns:p14="http://schemas.microsoft.com/office/powerpoint/2010/main" val="8750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Graphic spid="14" grpId="0">
        <p:bldAsOne/>
      </p:bldGraphic>
      <p:bldP spid="3" grpId="0" animBg="1"/>
      <p:bldP spid="10"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7667</TotalTime>
  <Words>2636</Words>
  <Application>Microsoft Office PowerPoint</Application>
  <PresentationFormat>Panorámica</PresentationFormat>
  <Paragraphs>314</Paragraphs>
  <Slides>26</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Calibri</vt:lpstr>
      <vt:lpstr>Century Gothic</vt:lpstr>
      <vt:lpstr>DK Butterfly Ball</vt:lpstr>
      <vt:lpstr>LittleFlyingSpiders</vt:lpstr>
      <vt:lpstr>Times New Roman</vt:lpstr>
      <vt:lpstr>Wingdings 3</vt:lpstr>
      <vt:lpstr>Sala de reuniones Ion</vt:lpstr>
      <vt:lpstr>PLATAFORMA DE ACCESO REMOTO WEB PARA PRUEBAS EN TIEMPO REAL DE APLICACIONES DE TELEVISIÓN DIGITAL INTERACTIVA DESARROLLADAS CON GINGA NCL</vt:lpstr>
      <vt:lpstr>JUSTIFICACIÓN E IMPORTANCIA</vt:lpstr>
      <vt:lpstr>OBJETIVOS</vt:lpstr>
      <vt:lpstr>OBJETIVOS</vt:lpstr>
      <vt:lpstr>CONCEPTOS</vt:lpstr>
      <vt:lpstr>CONCEPTOS</vt:lpstr>
      <vt:lpstr>Presentación de PowerPoint</vt:lpstr>
      <vt:lpstr>ANÁLISIS</vt:lpstr>
      <vt:lpstr>ANÁLISIS DE SISTEMAS DE GESTIÓN DE CONTENIDO (CMS)</vt:lpstr>
      <vt:lpstr>COMPARACIÓN ENTRE DRUPAL Y JOOMLA!</vt:lpstr>
      <vt:lpstr>ANÁLISIS DE SERVIDORES DE ALMACENAMIENTO</vt:lpstr>
      <vt:lpstr>ANÁLISIS DE SERVIDORES DE ALMACENAMIENTO</vt:lpstr>
      <vt:lpstr>IMPLEMENTACIÓN DE LA PLATAFORMA DE ACCESO REMOTO WEB</vt:lpstr>
      <vt:lpstr>TOPOLOGÍA</vt:lpstr>
      <vt:lpstr>CREACIÓN DEL SERVIDOR WEB</vt:lpstr>
      <vt:lpstr>CREACIÓN DEL SITIO WEB</vt:lpstr>
      <vt:lpstr>CREACIÓN DEL SITIO WEB</vt:lpstr>
      <vt:lpstr>CREACIÓN DEL REPOSITORIO</vt:lpstr>
      <vt:lpstr>FUNCIONAMIENTO</vt:lpstr>
      <vt:lpstr>SITIO WEB</vt:lpstr>
      <vt:lpstr>SERVIDOR DE ALMACENAMIENTO</vt:lpstr>
      <vt:lpstr>CONCLUSIONES Y RECOMENDACIONES</vt:lpstr>
      <vt:lpstr>CONCLUSIONES</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Casanova</dc:creator>
  <cp:lastModifiedBy>Andrea Casanova</cp:lastModifiedBy>
  <cp:revision>387</cp:revision>
  <dcterms:created xsi:type="dcterms:W3CDTF">2015-09-01T20:54:14Z</dcterms:created>
  <dcterms:modified xsi:type="dcterms:W3CDTF">2015-09-28T22:14:13Z</dcterms:modified>
</cp:coreProperties>
</file>