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4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64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7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050711217142181"/>
          <c:y val="8.8145264124881648E-2"/>
          <c:w val="0.84047427545485387"/>
          <c:h val="0.5241818073282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Hoja1!$A$3</c:f>
              <c:strCache>
                <c:ptCount val="1"/>
                <c:pt idx="0">
                  <c:v>Mexico</c:v>
                </c:pt>
              </c:strCache>
            </c:strRef>
          </c:tx>
          <c:invertIfNegative val="0"/>
          <c:cat>
            <c:strRef>
              <c:f>Hoja1!$B$1:$F$2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Hoja1!$B$3:$F$3</c:f>
              <c:numCache>
                <c:formatCode>#,##0</c:formatCode>
                <c:ptCount val="5"/>
                <c:pt idx="0">
                  <c:v>594010</c:v>
                </c:pt>
                <c:pt idx="1">
                  <c:v>887642</c:v>
                </c:pt>
                <c:pt idx="2">
                  <c:v>877908</c:v>
                </c:pt>
                <c:pt idx="3">
                  <c:v>1106274</c:v>
                </c:pt>
                <c:pt idx="4">
                  <c:v>1401447</c:v>
                </c:pt>
              </c:numCache>
            </c:numRef>
          </c:val>
        </c:ser>
        <c:ser>
          <c:idx val="1"/>
          <c:order val="1"/>
          <c:tx>
            <c:strRef>
              <c:f>Hoja1!$A$4</c:f>
              <c:strCache>
                <c:ptCount val="1"/>
                <c:pt idx="0">
                  <c:v>Peru</c:v>
                </c:pt>
              </c:strCache>
            </c:strRef>
          </c:tx>
          <c:invertIfNegative val="0"/>
          <c:cat>
            <c:strRef>
              <c:f>Hoja1!$B$1:$F$2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Hoja1!$B$4:$F$4</c:f>
              <c:numCache>
                <c:formatCode>#,##0</c:formatCode>
                <c:ptCount val="5"/>
                <c:pt idx="0">
                  <c:v>84848</c:v>
                </c:pt>
                <c:pt idx="1">
                  <c:v>164399</c:v>
                </c:pt>
                <c:pt idx="2">
                  <c:v>136208</c:v>
                </c:pt>
                <c:pt idx="3">
                  <c:v>185019</c:v>
                </c:pt>
                <c:pt idx="4">
                  <c:v>304263</c:v>
                </c:pt>
              </c:numCache>
            </c:numRef>
          </c:val>
        </c:ser>
        <c:ser>
          <c:idx val="2"/>
          <c:order val="2"/>
          <c:tx>
            <c:strRef>
              <c:f>Hoja1!$A$5</c:f>
              <c:strCache>
                <c:ptCount val="1"/>
                <c:pt idx="0">
                  <c:v>Paises Bajos</c:v>
                </c:pt>
              </c:strCache>
            </c:strRef>
          </c:tx>
          <c:invertIfNegative val="0"/>
          <c:cat>
            <c:strRef>
              <c:f>Hoja1!$B$1:$F$2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Hoja1!$B$5:$F$5</c:f>
              <c:numCache>
                <c:formatCode>#,##0</c:formatCode>
                <c:ptCount val="5"/>
                <c:pt idx="0">
                  <c:v>126741</c:v>
                </c:pt>
                <c:pt idx="1">
                  <c:v>167089</c:v>
                </c:pt>
                <c:pt idx="2">
                  <c:v>194216</c:v>
                </c:pt>
                <c:pt idx="3">
                  <c:v>257621</c:v>
                </c:pt>
                <c:pt idx="4">
                  <c:v>299893</c:v>
                </c:pt>
              </c:numCache>
            </c:numRef>
          </c:val>
        </c:ser>
        <c:ser>
          <c:idx val="3"/>
          <c:order val="3"/>
          <c:tx>
            <c:strRef>
              <c:f>Hoja1!$A$6</c:f>
              <c:strCache>
                <c:ptCount val="1"/>
                <c:pt idx="0">
                  <c:v>Chile</c:v>
                </c:pt>
              </c:strCache>
            </c:strRef>
          </c:tx>
          <c:invertIfNegative val="0"/>
          <c:cat>
            <c:strRef>
              <c:f>Hoja1!$B$1:$F$2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Hoja1!$B$6:$F$6</c:f>
              <c:numCache>
                <c:formatCode>#,##0</c:formatCode>
                <c:ptCount val="5"/>
                <c:pt idx="0">
                  <c:v>188199</c:v>
                </c:pt>
                <c:pt idx="1">
                  <c:v>214780</c:v>
                </c:pt>
                <c:pt idx="2">
                  <c:v>159257</c:v>
                </c:pt>
                <c:pt idx="3">
                  <c:v>184767</c:v>
                </c:pt>
                <c:pt idx="4">
                  <c:v>227632</c:v>
                </c:pt>
              </c:numCache>
            </c:numRef>
          </c:val>
        </c:ser>
        <c:ser>
          <c:idx val="4"/>
          <c:order val="4"/>
          <c:tx>
            <c:strRef>
              <c:f>Hoja1!$A$7</c:f>
              <c:strCache>
                <c:ptCount val="1"/>
                <c:pt idx="0">
                  <c:v>España</c:v>
                </c:pt>
              </c:strCache>
            </c:strRef>
          </c:tx>
          <c:invertIfNegative val="0"/>
          <c:cat>
            <c:strRef>
              <c:f>Hoja1!$B$1:$F$2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Hoja1!$B$7:$F$7</c:f>
              <c:numCache>
                <c:formatCode>#,##0</c:formatCode>
                <c:ptCount val="5"/>
                <c:pt idx="0">
                  <c:v>113623</c:v>
                </c:pt>
                <c:pt idx="1">
                  <c:v>167615</c:v>
                </c:pt>
                <c:pt idx="2">
                  <c:v>135492</c:v>
                </c:pt>
                <c:pt idx="3">
                  <c:v>153660</c:v>
                </c:pt>
                <c:pt idx="4">
                  <c:v>195971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15904"/>
        <c:axId val="75125888"/>
      </c:barChart>
      <c:catAx>
        <c:axId val="75115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5125888"/>
        <c:crosses val="autoZero"/>
        <c:auto val="1"/>
        <c:lblAlgn val="ctr"/>
        <c:lblOffset val="100"/>
        <c:noMultiLvlLbl val="0"/>
      </c:catAx>
      <c:valAx>
        <c:axId val="751258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Miles</a:t>
                </a:r>
                <a:r>
                  <a:rPr lang="es-ES" baseline="0"/>
                  <a:t> de dólares</a:t>
                </a:r>
                <a:endParaRPr lang="es-ES"/>
              </a:p>
            </c:rich>
          </c:tx>
          <c:layout/>
          <c:overlay val="0"/>
        </c:title>
        <c:numFmt formatCode="#,##0" sourceLinked="1"/>
        <c:majorTickMark val="none"/>
        <c:minorTickMark val="none"/>
        <c:tickLblPos val="nextTo"/>
        <c:crossAx val="75115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800"/>
                </a:pPr>
                <a:endParaRPr lang="es-EC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Hoja1!$A$5:$A$10</c:f>
              <c:strCache>
                <c:ptCount val="6"/>
                <c:pt idx="0">
                  <c:v>Mexico</c:v>
                </c:pt>
                <c:pt idx="1">
                  <c:v>Peru</c:v>
                </c:pt>
                <c:pt idx="2">
                  <c:v>Paises Bajos</c:v>
                </c:pt>
                <c:pt idx="3">
                  <c:v>Chile</c:v>
                </c:pt>
                <c:pt idx="4">
                  <c:v>España</c:v>
                </c:pt>
                <c:pt idx="5">
                  <c:v>Otros</c:v>
                </c:pt>
              </c:strCache>
            </c:strRef>
          </c:cat>
          <c:val>
            <c:numRef>
              <c:f>Hoja1!$G$5:$G$10</c:f>
              <c:numCache>
                <c:formatCode>0%</c:formatCode>
                <c:ptCount val="6"/>
                <c:pt idx="0" formatCode="0.00%">
                  <c:v>0.46200000000000002</c:v>
                </c:pt>
                <c:pt idx="1">
                  <c:v>0.1</c:v>
                </c:pt>
                <c:pt idx="2" formatCode="0.00%">
                  <c:v>9.9000000000000046E-2</c:v>
                </c:pt>
                <c:pt idx="3" formatCode="0.00%">
                  <c:v>7.5000000000000011E-2</c:v>
                </c:pt>
                <c:pt idx="4" formatCode="0.00%">
                  <c:v>6.5000000000000002E-2</c:v>
                </c:pt>
                <c:pt idx="5" formatCode="0.00%">
                  <c:v>0.19900000000000001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es-EC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90214901047031"/>
          <c:y val="9.0039219498487102E-2"/>
          <c:w val="0.85861981301376922"/>
          <c:h val="0.46833460497853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Hoja2!$A$10</c:f>
              <c:strCache>
                <c:ptCount val="1"/>
                <c:pt idx="0">
                  <c:v>Estados Unidos</c:v>
                </c:pt>
              </c:strCache>
            </c:strRef>
          </c:tx>
          <c:invertIfNegative val="0"/>
          <c:cat>
            <c:strRef>
              <c:f>Hoja2!$B$8:$F$9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Hoja2!$B$10:$F$10</c:f>
              <c:numCache>
                <c:formatCode>General</c:formatCode>
                <c:ptCount val="5"/>
                <c:pt idx="0">
                  <c:v>574698</c:v>
                </c:pt>
                <c:pt idx="1">
                  <c:v>912999</c:v>
                </c:pt>
                <c:pt idx="2">
                  <c:v>860142</c:v>
                </c:pt>
                <c:pt idx="3">
                  <c:v>1089413</c:v>
                </c:pt>
                <c:pt idx="4">
                  <c:v>1526345</c:v>
                </c:pt>
              </c:numCache>
            </c:numRef>
          </c:val>
        </c:ser>
        <c:ser>
          <c:idx val="1"/>
          <c:order val="1"/>
          <c:tx>
            <c:strRef>
              <c:f>Hoja2!$A$11</c:f>
              <c:strCache>
                <c:ptCount val="1"/>
                <c:pt idx="0">
                  <c:v>Paises Bajos</c:v>
                </c:pt>
              </c:strCache>
            </c:strRef>
          </c:tx>
          <c:invertIfNegative val="0"/>
          <c:cat>
            <c:strRef>
              <c:f>Hoja2!$B$8:$F$9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Hoja2!$B$11:$F$11</c:f>
              <c:numCache>
                <c:formatCode>General</c:formatCode>
                <c:ptCount val="5"/>
                <c:pt idx="0">
                  <c:v>153346</c:v>
                </c:pt>
                <c:pt idx="1">
                  <c:v>178367</c:v>
                </c:pt>
                <c:pt idx="2">
                  <c:v>188224</c:v>
                </c:pt>
                <c:pt idx="3">
                  <c:v>260813</c:v>
                </c:pt>
                <c:pt idx="4">
                  <c:v>290354</c:v>
                </c:pt>
              </c:numCache>
            </c:numRef>
          </c:val>
        </c:ser>
        <c:ser>
          <c:idx val="2"/>
          <c:order val="2"/>
          <c:tx>
            <c:strRef>
              <c:f>Hoja2!$A$12</c:f>
              <c:strCache>
                <c:ptCount val="1"/>
                <c:pt idx="0">
                  <c:v>Francia</c:v>
                </c:pt>
              </c:strCache>
            </c:strRef>
          </c:tx>
          <c:invertIfNegative val="0"/>
          <c:cat>
            <c:strRef>
              <c:f>Hoja2!$B$8:$F$9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Hoja2!$B$12:$F$12</c:f>
              <c:numCache>
                <c:formatCode>General</c:formatCode>
                <c:ptCount val="5"/>
                <c:pt idx="0">
                  <c:v>186052</c:v>
                </c:pt>
                <c:pt idx="1">
                  <c:v>204279</c:v>
                </c:pt>
                <c:pt idx="2">
                  <c:v>200210</c:v>
                </c:pt>
                <c:pt idx="3">
                  <c:v>235393</c:v>
                </c:pt>
                <c:pt idx="4">
                  <c:v>270289</c:v>
                </c:pt>
              </c:numCache>
            </c:numRef>
          </c:val>
        </c:ser>
        <c:ser>
          <c:idx val="3"/>
          <c:order val="3"/>
          <c:tx>
            <c:strRef>
              <c:f>Hoja2!$A$13</c:f>
              <c:strCache>
                <c:ptCount val="1"/>
                <c:pt idx="0">
                  <c:v>Japón</c:v>
                </c:pt>
              </c:strCache>
            </c:strRef>
          </c:tx>
          <c:invertIfNegative val="0"/>
          <c:cat>
            <c:strRef>
              <c:f>Hoja2!$B$8:$F$9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Hoja2!$B$13:$F$13</c:f>
              <c:numCache>
                <c:formatCode>General</c:formatCode>
                <c:ptCount val="5"/>
                <c:pt idx="0">
                  <c:v>120830</c:v>
                </c:pt>
                <c:pt idx="1">
                  <c:v>131962</c:v>
                </c:pt>
                <c:pt idx="2">
                  <c:v>161804</c:v>
                </c:pt>
                <c:pt idx="3">
                  <c:v>162020</c:v>
                </c:pt>
                <c:pt idx="4">
                  <c:v>168436</c:v>
                </c:pt>
              </c:numCache>
            </c:numRef>
          </c:val>
        </c:ser>
        <c:ser>
          <c:idx val="4"/>
          <c:order val="4"/>
          <c:tx>
            <c:strRef>
              <c:f>Hoja2!$A$14</c:f>
              <c:strCache>
                <c:ptCount val="1"/>
                <c:pt idx="0">
                  <c:v>Canadá </c:v>
                </c:pt>
              </c:strCache>
            </c:strRef>
          </c:tx>
          <c:invertIfNegative val="0"/>
          <c:cat>
            <c:strRef>
              <c:f>Hoja2!$B$8:$F$9</c:f>
              <c:strCache>
                <c:ptCount val="5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</c:strCache>
            </c:strRef>
          </c:cat>
          <c:val>
            <c:numRef>
              <c:f>Hoja2!$B$14:$F$14</c:f>
              <c:numCache>
                <c:formatCode>General</c:formatCode>
                <c:ptCount val="5"/>
                <c:pt idx="0">
                  <c:v>80187</c:v>
                </c:pt>
                <c:pt idx="1">
                  <c:v>109311</c:v>
                </c:pt>
                <c:pt idx="2">
                  <c:v>122833</c:v>
                </c:pt>
                <c:pt idx="3">
                  <c:v>145675</c:v>
                </c:pt>
                <c:pt idx="4">
                  <c:v>161038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15904"/>
        <c:axId val="76717440"/>
      </c:barChart>
      <c:catAx>
        <c:axId val="76715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6717440"/>
        <c:crosses val="autoZero"/>
        <c:auto val="1"/>
        <c:lblAlgn val="ctr"/>
        <c:lblOffset val="100"/>
        <c:noMultiLvlLbl val="0"/>
      </c:catAx>
      <c:valAx>
        <c:axId val="767174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s-ES">
                    <a:latin typeface="Times New Roman" pitchFamily="18" charset="0"/>
                    <a:cs typeface="Times New Roman" pitchFamily="18" charset="0"/>
                  </a:rPr>
                  <a:t>miles de dolares 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767159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Times New Roman" pitchFamily="18" charset="0"/>
                <a:cs typeface="Times New Roman" pitchFamily="18" charset="0"/>
              </a:defRPr>
            </a:pPr>
            <a:endParaRPr lang="es-EC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2380139982502182E-2"/>
          <c:y val="0.38306576261300718"/>
          <c:w val="0.74221325459317744"/>
          <c:h val="0.52518810148731321"/>
        </c:manualLayout>
      </c:layout>
      <c:pie3DChart>
        <c:varyColors val="1"/>
        <c:ser>
          <c:idx val="0"/>
          <c:order val="0"/>
          <c:dPt>
            <c:idx val="1"/>
            <c:bubble3D val="0"/>
          </c:dPt>
          <c:dPt>
            <c:idx val="2"/>
            <c:bubble3D val="0"/>
          </c:dPt>
          <c:dLbls>
            <c:dLbl>
              <c:idx val="1"/>
              <c:layout>
                <c:manualLayout>
                  <c:x val="-7.0450568678915139E-4"/>
                  <c:y val="1.687809857101196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2.9150918635170612E-2"/>
                  <c:y val="1.6878098571011961E-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Hoja3!$A$6:$A$8</c:f>
              <c:strCache>
                <c:ptCount val="3"/>
                <c:pt idx="0">
                  <c:v>Colombia</c:v>
                </c:pt>
                <c:pt idx="1">
                  <c:v>Holanda </c:v>
                </c:pt>
                <c:pt idx="2">
                  <c:v>Japón</c:v>
                </c:pt>
              </c:strCache>
            </c:strRef>
          </c:cat>
          <c:val>
            <c:numRef>
              <c:f>Hoja3!$D$6:$D$8</c:f>
              <c:numCache>
                <c:formatCode>0.00%</c:formatCode>
                <c:ptCount val="3"/>
                <c:pt idx="0">
                  <c:v>0.97729999999999995</c:v>
                </c:pt>
                <c:pt idx="1">
                  <c:v>2.2600000000000012E-2</c:v>
                </c:pt>
                <c:pt idx="2">
                  <c:v>1.0000000000000015E-4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s-EC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6645E2-85DA-4738-BFAC-027CAADB2118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A193192-23D2-4B14-BD32-3624DF7BAA1C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b="1" smtClean="0">
              <a:solidFill>
                <a:schemeClr val="tx1"/>
              </a:solidFill>
            </a:rPr>
            <a:t>San Miguel de Perucho</a:t>
          </a:r>
          <a:endParaRPr lang="es-EC" sz="1400" b="1" dirty="0">
            <a:solidFill>
              <a:schemeClr val="tx1"/>
            </a:solidFill>
          </a:endParaRPr>
        </a:p>
      </dgm:t>
    </dgm:pt>
    <dgm:pt modelId="{953A30A7-D54E-4965-A893-92915061C5CD}" type="parTrans" cxnId="{40278710-AE49-44F8-99ED-E07CABB50518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2D90BD9-4F5B-43B7-839D-EC5384343C96}" type="sibTrans" cxnId="{40278710-AE49-44F8-99ED-E07CABB50518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3838E6-4BFF-4A98-8A8B-7EEA2CAA15CA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Ubicado en la zona norte-central del Distrito Metropolitano de Quito</a:t>
          </a:r>
          <a:endParaRPr lang="es-EC" sz="1400" dirty="0">
            <a:solidFill>
              <a:schemeClr val="tx1"/>
            </a:solidFill>
          </a:endParaRPr>
        </a:p>
      </dgm:t>
    </dgm:pt>
    <dgm:pt modelId="{10602537-FCA4-4A9E-B671-541299A3694C}" type="parTrans" cxnId="{6D33AF4B-1954-4EB9-9A6B-4665B9BC9E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88DF796-F649-49C9-842D-B50E5F097332}" type="sibTrans" cxnId="{6D33AF4B-1954-4EB9-9A6B-4665B9BC9EEF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BA4F7EF-F120-4863-813C-6516ECB88973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1854 msnm</a:t>
          </a:r>
          <a:endParaRPr lang="es-EC" sz="1400" dirty="0">
            <a:solidFill>
              <a:schemeClr val="tx1"/>
            </a:solidFill>
          </a:endParaRPr>
        </a:p>
      </dgm:t>
    </dgm:pt>
    <dgm:pt modelId="{A154A7A0-4A93-4E70-A606-62CC0A7FE7B0}" type="parTrans" cxnId="{A626B44B-086D-477F-8B42-0DEE4EE29F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3DD14021-A3C6-40AD-BE25-AB246FAA4046}" type="sibTrans" cxnId="{A626B44B-086D-477F-8B42-0DEE4EE29F1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06A5BB8-AD25-49BC-A7AE-F55BACFE89D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Frutícola</a:t>
          </a:r>
          <a:endParaRPr lang="es-EC" sz="1400" dirty="0">
            <a:solidFill>
              <a:schemeClr val="tx1"/>
            </a:solidFill>
          </a:endParaRPr>
        </a:p>
      </dgm:t>
    </dgm:pt>
    <dgm:pt modelId="{34CD756D-6B7B-4212-8F60-3BD802124085}" type="parTrans" cxnId="{D287844D-ACED-41EC-8855-E53011DF84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4C475F4-33FC-4ABC-AD84-1A0314712A97}" type="sibTrans" cxnId="{D287844D-ACED-41EC-8855-E53011DF842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06FBF2-06CD-40D7-834C-56A5CA5CEBAD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Aguacate</a:t>
          </a:r>
          <a:endParaRPr lang="es-EC" sz="1400" dirty="0">
            <a:solidFill>
              <a:schemeClr val="tx1"/>
            </a:solidFill>
          </a:endParaRPr>
        </a:p>
      </dgm:t>
    </dgm:pt>
    <dgm:pt modelId="{BCE21BE3-A31A-4A7F-8968-1E69A5105580}" type="parTrans" cxnId="{C32E07D8-3CCD-4BAD-ADC7-DDF10D1DBA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E845A15-E38C-4A47-9CD1-1DE6458B3B17}" type="sibTrans" cxnId="{C32E07D8-3CCD-4BAD-ADC7-DDF10D1DBA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AAE3FA2-BDFF-4FC0-B9B8-CE4E4C903734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Chirimoya</a:t>
          </a:r>
          <a:endParaRPr lang="es-EC" sz="1400" dirty="0">
            <a:solidFill>
              <a:schemeClr val="tx1"/>
            </a:solidFill>
          </a:endParaRPr>
        </a:p>
      </dgm:t>
    </dgm:pt>
    <dgm:pt modelId="{AB3A5484-D723-4408-B673-157C2715F7DC}" type="parTrans" cxnId="{C746F11D-556E-41A9-8A1D-49BA0B6D870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F69B35-2589-44E3-8278-E074B8DB4570}" type="sibTrans" cxnId="{C746F11D-556E-41A9-8A1D-49BA0B6D870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9FE1411-0B58-4B3B-8375-9679E38F03D2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Mandarina</a:t>
          </a:r>
          <a:endParaRPr lang="es-EC" sz="1400" dirty="0">
            <a:solidFill>
              <a:schemeClr val="tx1"/>
            </a:solidFill>
          </a:endParaRPr>
        </a:p>
      </dgm:t>
    </dgm:pt>
    <dgm:pt modelId="{F7593D80-3E1A-4FA3-A38C-761B80D67F28}" type="parTrans" cxnId="{4BF903E9-EBA9-456D-B814-676D12B463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A20533-3157-46A3-8BC8-9CB522B799F2}" type="sibTrans" cxnId="{4BF903E9-EBA9-456D-B814-676D12B463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CE2D10-1FBC-4E34-887D-90283011AFED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Naranja</a:t>
          </a:r>
          <a:endParaRPr lang="es-EC" sz="1400" dirty="0">
            <a:solidFill>
              <a:schemeClr val="tx1"/>
            </a:solidFill>
          </a:endParaRPr>
        </a:p>
      </dgm:t>
    </dgm:pt>
    <dgm:pt modelId="{F16D294F-134C-4C3E-8D18-24FDC7AA9D20}" type="parTrans" cxnId="{DC0B97A8-1F9B-44B9-9B11-BEE1AE8245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32BC22E-4B77-4C0E-AC71-96C229F48AC9}" type="sibTrans" cxnId="{DC0B97A8-1F9B-44B9-9B11-BEE1AE8245C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B9E5765-121B-41A2-8087-F9BF6EE81D97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endParaRPr lang="es-EC" sz="1400" dirty="0">
            <a:solidFill>
              <a:schemeClr val="tx1"/>
            </a:solidFill>
          </a:endParaRPr>
        </a:p>
      </dgm:t>
    </dgm:pt>
    <dgm:pt modelId="{367F3B1B-D6E8-48C9-A24F-ABE4730EE0EF}" type="parTrans" cxnId="{66E5DAEC-0CBE-45EE-99A5-391E1ED7DD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65A69BE-9AC0-4E0D-B394-D341A4DCAAFB}" type="sibTrans" cxnId="{66E5DAEC-0CBE-45EE-99A5-391E1ED7DDD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1B9873B-5C7E-49D8-9906-EE08FA4AD101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smtClean="0">
              <a:solidFill>
                <a:schemeClr val="tx1"/>
              </a:solidFill>
            </a:rPr>
            <a:t>Limón</a:t>
          </a:r>
          <a:endParaRPr lang="es-EC" sz="1400" dirty="0">
            <a:solidFill>
              <a:schemeClr val="tx1"/>
            </a:solidFill>
          </a:endParaRPr>
        </a:p>
      </dgm:t>
    </dgm:pt>
    <dgm:pt modelId="{85B6D14B-1987-4427-9549-504520EB3E36}" type="parTrans" cxnId="{28B58C58-A7BF-4585-AAFD-2774D92617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A6C3D4-F775-42B9-A58D-C226F6BCC1A5}" type="sibTrans" cxnId="{28B58C58-A7BF-4585-AAFD-2774D9261746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E8A345F-81F5-428D-BD57-4F2AF878AFE0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C" sz="1400" dirty="0" smtClean="0">
              <a:solidFill>
                <a:schemeClr val="tx1"/>
              </a:solidFill>
            </a:rPr>
            <a:t>Clima cálido/seco</a:t>
          </a:r>
          <a:endParaRPr lang="es-EC" sz="1400" dirty="0">
            <a:solidFill>
              <a:schemeClr val="tx1"/>
            </a:solidFill>
          </a:endParaRPr>
        </a:p>
      </dgm:t>
    </dgm:pt>
    <dgm:pt modelId="{B68A8CE7-B451-49FF-B30C-F15E759995C6}" type="parTrans" cxnId="{E7B016CB-7601-451B-A59C-0E777442BC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A0716FDB-9DD0-4890-8206-9E1479D7B32F}" type="sibTrans" cxnId="{E7B016CB-7601-451B-A59C-0E777442BC4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D4411BE-7257-448D-896D-E6F7E0B3FADC}" type="pres">
      <dgm:prSet presAssocID="{6C6645E2-85DA-4738-BFAC-027CAADB21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00C4E6-FB3A-4780-B350-E54BC93D78D8}" type="pres">
      <dgm:prSet presAssocID="{FA193192-23D2-4B14-BD32-3624DF7BAA1C}" presName="composite" presStyleCnt="0"/>
      <dgm:spPr/>
      <dgm:t>
        <a:bodyPr/>
        <a:lstStyle/>
        <a:p>
          <a:endParaRPr lang="es-EC"/>
        </a:p>
      </dgm:t>
    </dgm:pt>
    <dgm:pt modelId="{98968283-DFBF-4702-B572-84BBAC6298A0}" type="pres">
      <dgm:prSet presAssocID="{FA193192-23D2-4B14-BD32-3624DF7BAA1C}" presName="imagSh" presStyleLbl="bgImgPlace1" presStyleIdx="0" presStyleCnt="1" custLinFactNeighborX="-42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480408-847E-4BAD-AC0B-02200DB5C59B}" type="pres">
      <dgm:prSet presAssocID="{FA193192-23D2-4B14-BD32-3624DF7BAA1C}" presName="txNode" presStyleLbl="node1" presStyleIdx="0" presStyleCnt="1" custFlipHor="1" custScaleX="100000" custScaleY="100000" custLinFactNeighborX="5970" custLinFactNeighborY="39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26B44B-086D-477F-8B42-0DEE4EE29F10}" srcId="{FA193192-23D2-4B14-BD32-3624DF7BAA1C}" destId="{4BA4F7EF-F120-4863-813C-6516ECB88973}" srcOrd="1" destOrd="0" parTransId="{A154A7A0-4A93-4E70-A606-62CC0A7FE7B0}" sibTransId="{3DD14021-A3C6-40AD-BE25-AB246FAA4046}"/>
    <dgm:cxn modelId="{6D33AF4B-1954-4EB9-9A6B-4665B9BC9EEF}" srcId="{FA193192-23D2-4B14-BD32-3624DF7BAA1C}" destId="{183838E6-4BFF-4A98-8A8B-7EEA2CAA15CA}" srcOrd="0" destOrd="0" parTransId="{10602537-FCA4-4A9E-B671-541299A3694C}" sibTransId="{F88DF796-F649-49C9-842D-B50E5F097332}"/>
    <dgm:cxn modelId="{E7B016CB-7601-451B-A59C-0E777442BC45}" srcId="{FA193192-23D2-4B14-BD32-3624DF7BAA1C}" destId="{DE8A345F-81F5-428D-BD57-4F2AF878AFE0}" srcOrd="2" destOrd="0" parTransId="{B68A8CE7-B451-49FF-B30C-F15E759995C6}" sibTransId="{A0716FDB-9DD0-4890-8206-9E1479D7B32F}"/>
    <dgm:cxn modelId="{D287844D-ACED-41EC-8855-E53011DF842A}" srcId="{FA193192-23D2-4B14-BD32-3624DF7BAA1C}" destId="{506A5BB8-AD25-49BC-A7AE-F55BACFE89D0}" srcOrd="3" destOrd="0" parTransId="{34CD756D-6B7B-4212-8F60-3BD802124085}" sibTransId="{54C475F4-33FC-4ABC-AD84-1A0314712A97}"/>
    <dgm:cxn modelId="{8F68B269-6C45-46D0-B551-56E793549BBC}" type="presOf" srcId="{4BA4F7EF-F120-4863-813C-6516ECB88973}" destId="{21480408-847E-4BAD-AC0B-02200DB5C59B}" srcOrd="0" destOrd="2" presId="urn:microsoft.com/office/officeart/2005/8/layout/hProcess10"/>
    <dgm:cxn modelId="{A4098D45-1DF9-4D11-A4B4-28F97B96AE12}" type="presOf" srcId="{7AAE3FA2-BDFF-4FC0-B9B8-CE4E4C903734}" destId="{21480408-847E-4BAD-AC0B-02200DB5C59B}" srcOrd="0" destOrd="6" presId="urn:microsoft.com/office/officeart/2005/8/layout/hProcess10"/>
    <dgm:cxn modelId="{4961D47A-1B95-4C94-9922-CC4518F3536E}" type="presOf" srcId="{506A5BB8-AD25-49BC-A7AE-F55BACFE89D0}" destId="{21480408-847E-4BAD-AC0B-02200DB5C59B}" srcOrd="0" destOrd="4" presId="urn:microsoft.com/office/officeart/2005/8/layout/hProcess10"/>
    <dgm:cxn modelId="{CB1743B4-D0DD-4036-BD4A-87173E754E70}" type="presOf" srcId="{FA193192-23D2-4B14-BD32-3624DF7BAA1C}" destId="{21480408-847E-4BAD-AC0B-02200DB5C59B}" srcOrd="0" destOrd="0" presId="urn:microsoft.com/office/officeart/2005/8/layout/hProcess10"/>
    <dgm:cxn modelId="{DBD3F077-69F8-4CCF-9EF7-2232173F3CD0}" type="presOf" srcId="{5BCE2D10-1FBC-4E34-887D-90283011AFED}" destId="{21480408-847E-4BAD-AC0B-02200DB5C59B}" srcOrd="0" destOrd="8" presId="urn:microsoft.com/office/officeart/2005/8/layout/hProcess10"/>
    <dgm:cxn modelId="{4BF903E9-EBA9-456D-B814-676D12B4637C}" srcId="{506A5BB8-AD25-49BC-A7AE-F55BACFE89D0}" destId="{A9FE1411-0B58-4B3B-8375-9679E38F03D2}" srcOrd="2" destOrd="0" parTransId="{F7593D80-3E1A-4FA3-A38C-761B80D67F28}" sibTransId="{1EA20533-3157-46A3-8BC8-9CB522B799F2}"/>
    <dgm:cxn modelId="{EB884476-F944-499A-94D1-CA8EB57913F7}" type="presOf" srcId="{DE8A345F-81F5-428D-BD57-4F2AF878AFE0}" destId="{21480408-847E-4BAD-AC0B-02200DB5C59B}" srcOrd="0" destOrd="3" presId="urn:microsoft.com/office/officeart/2005/8/layout/hProcess10"/>
    <dgm:cxn modelId="{24DD87D5-7B3B-4161-B6C1-C1BAAB67D03F}" type="presOf" srcId="{6C6645E2-85DA-4738-BFAC-027CAADB2118}" destId="{ED4411BE-7257-448D-896D-E6F7E0B3FADC}" srcOrd="0" destOrd="0" presId="urn:microsoft.com/office/officeart/2005/8/layout/hProcess10"/>
    <dgm:cxn modelId="{8159A85E-0963-4ABA-9CC2-D2978F22C453}" type="presOf" srcId="{7106FBF2-06CD-40D7-834C-56A5CA5CEBAD}" destId="{21480408-847E-4BAD-AC0B-02200DB5C59B}" srcOrd="0" destOrd="5" presId="urn:microsoft.com/office/officeart/2005/8/layout/hProcess10"/>
    <dgm:cxn modelId="{66E5DAEC-0CBE-45EE-99A5-391E1ED7DDD6}" srcId="{FA193192-23D2-4B14-BD32-3624DF7BAA1C}" destId="{5B9E5765-121B-41A2-8087-F9BF6EE81D97}" srcOrd="4" destOrd="0" parTransId="{367F3B1B-D6E8-48C9-A24F-ABE4730EE0EF}" sibTransId="{C65A69BE-9AC0-4E0D-B394-D341A4DCAAFB}"/>
    <dgm:cxn modelId="{C32E07D8-3CCD-4BAD-ADC7-DDF10D1DBA5E}" srcId="{506A5BB8-AD25-49BC-A7AE-F55BACFE89D0}" destId="{7106FBF2-06CD-40D7-834C-56A5CA5CEBAD}" srcOrd="0" destOrd="0" parTransId="{BCE21BE3-A31A-4A7F-8968-1E69A5105580}" sibTransId="{7E845A15-E38C-4A47-9CD1-1DE6458B3B17}"/>
    <dgm:cxn modelId="{A3EB9963-5482-42A4-8865-C062BE5BCDA0}" type="presOf" srcId="{A9FE1411-0B58-4B3B-8375-9679E38F03D2}" destId="{21480408-847E-4BAD-AC0B-02200DB5C59B}" srcOrd="0" destOrd="7" presId="urn:microsoft.com/office/officeart/2005/8/layout/hProcess10"/>
    <dgm:cxn modelId="{573E6423-E5D5-4072-80F4-8FF5FE4FA224}" type="presOf" srcId="{41B9873B-5C7E-49D8-9906-EE08FA4AD101}" destId="{21480408-847E-4BAD-AC0B-02200DB5C59B}" srcOrd="0" destOrd="9" presId="urn:microsoft.com/office/officeart/2005/8/layout/hProcess10"/>
    <dgm:cxn modelId="{40278710-AE49-44F8-99ED-E07CABB50518}" srcId="{6C6645E2-85DA-4738-BFAC-027CAADB2118}" destId="{FA193192-23D2-4B14-BD32-3624DF7BAA1C}" srcOrd="0" destOrd="0" parTransId="{953A30A7-D54E-4965-A893-92915061C5CD}" sibTransId="{22D90BD9-4F5B-43B7-839D-EC5384343C96}"/>
    <dgm:cxn modelId="{3FFABDDE-7C86-4779-AD17-A5914B8D9D5B}" type="presOf" srcId="{5B9E5765-121B-41A2-8087-F9BF6EE81D97}" destId="{21480408-847E-4BAD-AC0B-02200DB5C59B}" srcOrd="0" destOrd="10" presId="urn:microsoft.com/office/officeart/2005/8/layout/hProcess10"/>
    <dgm:cxn modelId="{42040F6C-C895-4993-AB17-3645D10E7C40}" type="presOf" srcId="{183838E6-4BFF-4A98-8A8B-7EEA2CAA15CA}" destId="{21480408-847E-4BAD-AC0B-02200DB5C59B}" srcOrd="0" destOrd="1" presId="urn:microsoft.com/office/officeart/2005/8/layout/hProcess10"/>
    <dgm:cxn modelId="{28B58C58-A7BF-4585-AAFD-2774D9261746}" srcId="{506A5BB8-AD25-49BC-A7AE-F55BACFE89D0}" destId="{41B9873B-5C7E-49D8-9906-EE08FA4AD101}" srcOrd="4" destOrd="0" parTransId="{85B6D14B-1987-4427-9549-504520EB3E36}" sibTransId="{B0A6C3D4-F775-42B9-A58D-C226F6BCC1A5}"/>
    <dgm:cxn modelId="{C746F11D-556E-41A9-8A1D-49BA0B6D8709}" srcId="{506A5BB8-AD25-49BC-A7AE-F55BACFE89D0}" destId="{7AAE3FA2-BDFF-4FC0-B9B8-CE4E4C903734}" srcOrd="1" destOrd="0" parTransId="{AB3A5484-D723-4408-B673-157C2715F7DC}" sibTransId="{DBF69B35-2589-44E3-8278-E074B8DB4570}"/>
    <dgm:cxn modelId="{DC0B97A8-1F9B-44B9-9B11-BEE1AE8245CC}" srcId="{506A5BB8-AD25-49BC-A7AE-F55BACFE89D0}" destId="{5BCE2D10-1FBC-4E34-887D-90283011AFED}" srcOrd="3" destOrd="0" parTransId="{F16D294F-134C-4C3E-8D18-24FDC7AA9D20}" sibTransId="{132BC22E-4B77-4C0E-AC71-96C229F48AC9}"/>
    <dgm:cxn modelId="{1132675A-2970-4B21-BCB2-373EF6C17C3A}" type="presParOf" srcId="{ED4411BE-7257-448D-896D-E6F7E0B3FADC}" destId="{B600C4E6-FB3A-4780-B350-E54BC93D78D8}" srcOrd="0" destOrd="0" presId="urn:microsoft.com/office/officeart/2005/8/layout/hProcess10"/>
    <dgm:cxn modelId="{3A507CBF-DF37-41BA-8986-796927D6D1F7}" type="presParOf" srcId="{B600C4E6-FB3A-4780-B350-E54BC93D78D8}" destId="{98968283-DFBF-4702-B572-84BBAC6298A0}" srcOrd="0" destOrd="0" presId="urn:microsoft.com/office/officeart/2005/8/layout/hProcess10"/>
    <dgm:cxn modelId="{2B140784-3F6F-4B19-9821-D703834338D0}" type="presParOf" srcId="{B600C4E6-FB3A-4780-B350-E54BC93D78D8}" destId="{21480408-847E-4BAD-AC0B-02200DB5C59B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793F3B-C941-40F9-A734-FC9EEF22A475}" type="doc">
      <dgm:prSet loTypeId="urn:microsoft.com/office/officeart/2005/8/layout/radial1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EABF37F-5F95-493B-8B16-B42F1DF63204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Requisitos para el ingreso de la mercancía hacia Holanda</a:t>
          </a:r>
          <a:endParaRPr lang="es-EC" sz="1600" dirty="0">
            <a:solidFill>
              <a:schemeClr val="tx1"/>
            </a:solidFill>
          </a:endParaRPr>
        </a:p>
      </dgm:t>
    </dgm:pt>
    <dgm:pt modelId="{1CF8F0E3-AFFA-4C03-BA79-4D057652F0DC}" type="parTrans" cxnId="{868E71ED-9AF3-45CE-9B54-4CAFCDD2A73B}">
      <dgm:prSet/>
      <dgm:spPr/>
      <dgm:t>
        <a:bodyPr/>
        <a:lstStyle/>
        <a:p>
          <a:endParaRPr lang="es-EC" sz="2000"/>
        </a:p>
      </dgm:t>
    </dgm:pt>
    <dgm:pt modelId="{7FC57A7D-4232-4C9E-B18E-4F4DABC9225D}" type="sibTrans" cxnId="{868E71ED-9AF3-45CE-9B54-4CAFCDD2A73B}">
      <dgm:prSet/>
      <dgm:spPr/>
      <dgm:t>
        <a:bodyPr/>
        <a:lstStyle/>
        <a:p>
          <a:endParaRPr lang="es-EC" sz="2000"/>
        </a:p>
      </dgm:t>
    </dgm:pt>
    <dgm:pt modelId="{3330C946-C73B-4A21-8EE0-175A3CCD03D3}">
      <dgm:prSet phldrT="[Texto]" custT="1"/>
      <dgm:spPr/>
      <dgm:t>
        <a:bodyPr/>
        <a:lstStyle/>
        <a:p>
          <a:r>
            <a:rPr lang="es-EC" sz="1400" dirty="0" smtClean="0"/>
            <a:t>Disposiciones establecidas por la Dirección General de Salud y Consumidores de la Comisión Europea</a:t>
          </a:r>
          <a:endParaRPr lang="es-EC" sz="1400" dirty="0"/>
        </a:p>
      </dgm:t>
    </dgm:pt>
    <dgm:pt modelId="{A19E7846-B973-4E53-AA6F-CB5C6B875540}" type="parTrans" cxnId="{626F30E7-DE48-4B69-A543-E81F6D619B7D}">
      <dgm:prSet custT="1"/>
      <dgm:spPr/>
      <dgm:t>
        <a:bodyPr/>
        <a:lstStyle/>
        <a:p>
          <a:endParaRPr lang="es-EC" sz="600"/>
        </a:p>
      </dgm:t>
    </dgm:pt>
    <dgm:pt modelId="{91ECEE4E-A955-416E-96D4-6C72A27DF52D}" type="sibTrans" cxnId="{626F30E7-DE48-4B69-A543-E81F6D619B7D}">
      <dgm:prSet/>
      <dgm:spPr/>
      <dgm:t>
        <a:bodyPr/>
        <a:lstStyle/>
        <a:p>
          <a:endParaRPr lang="es-EC" sz="2000"/>
        </a:p>
      </dgm:t>
    </dgm:pt>
    <dgm:pt modelId="{8DE1B68E-52E6-40B2-B0E7-1C7BEDF4556F}">
      <dgm:prSet phldrT="[Texto]" custT="1"/>
      <dgm:spPr/>
      <dgm:t>
        <a:bodyPr/>
        <a:lstStyle/>
        <a:p>
          <a:r>
            <a:rPr lang="es-EC" sz="1400" dirty="0" smtClean="0"/>
            <a:t>Certificaciones de calidad</a:t>
          </a:r>
          <a:endParaRPr lang="es-EC" sz="1400" dirty="0"/>
        </a:p>
      </dgm:t>
    </dgm:pt>
    <dgm:pt modelId="{3CBC3CA6-DB0D-42D1-B011-B1FE902937A0}" type="parTrans" cxnId="{EC5295A0-EF53-45B7-9B7E-ACE127604A68}">
      <dgm:prSet custT="1"/>
      <dgm:spPr/>
      <dgm:t>
        <a:bodyPr/>
        <a:lstStyle/>
        <a:p>
          <a:endParaRPr lang="es-EC" sz="600"/>
        </a:p>
      </dgm:t>
    </dgm:pt>
    <dgm:pt modelId="{3D8407EF-0991-4FD3-9070-FF93C20C553E}" type="sibTrans" cxnId="{EC5295A0-EF53-45B7-9B7E-ACE127604A68}">
      <dgm:prSet/>
      <dgm:spPr/>
      <dgm:t>
        <a:bodyPr/>
        <a:lstStyle/>
        <a:p>
          <a:endParaRPr lang="es-EC" sz="2000"/>
        </a:p>
      </dgm:t>
    </dgm:pt>
    <dgm:pt modelId="{859C74BC-183C-4795-B734-EED8B219DC4A}">
      <dgm:prSet phldrT="[Texto]" custT="1"/>
      <dgm:spPr/>
      <dgm:t>
        <a:bodyPr/>
        <a:lstStyle/>
        <a:p>
          <a:r>
            <a:rPr lang="es-EC" sz="1400" dirty="0" smtClean="0"/>
            <a:t>Medio ambiente, Seguridad alimentaria, Responsabilidad social.</a:t>
          </a:r>
          <a:endParaRPr lang="es-EC" sz="1400" dirty="0"/>
        </a:p>
      </dgm:t>
    </dgm:pt>
    <dgm:pt modelId="{96AE73DA-255C-41FB-8501-75875FD6A1D4}" type="parTrans" cxnId="{F6BBD8D3-0D82-4E37-83FA-8D2B672ED147}">
      <dgm:prSet custT="1"/>
      <dgm:spPr/>
      <dgm:t>
        <a:bodyPr/>
        <a:lstStyle/>
        <a:p>
          <a:endParaRPr lang="es-EC" sz="600"/>
        </a:p>
      </dgm:t>
    </dgm:pt>
    <dgm:pt modelId="{34F32CFC-127A-463E-AAD1-B5EBB9ADC415}" type="sibTrans" cxnId="{F6BBD8D3-0D82-4E37-83FA-8D2B672ED147}">
      <dgm:prSet/>
      <dgm:spPr/>
      <dgm:t>
        <a:bodyPr/>
        <a:lstStyle/>
        <a:p>
          <a:endParaRPr lang="es-EC" sz="2000"/>
        </a:p>
      </dgm:t>
    </dgm:pt>
    <dgm:pt modelId="{50A62287-1C1F-4E24-83EE-1B3F9E789CDA}">
      <dgm:prSet custT="1"/>
      <dgm:spPr/>
      <dgm:t>
        <a:bodyPr/>
        <a:lstStyle/>
        <a:p>
          <a:r>
            <a:rPr lang="es-EC" sz="1400" dirty="0" smtClean="0"/>
            <a:t>El 95% de los requisitos para arancelarios</a:t>
          </a:r>
          <a:endParaRPr lang="es-EC" sz="1400" dirty="0"/>
        </a:p>
      </dgm:t>
    </dgm:pt>
    <dgm:pt modelId="{0A20CFA8-070F-4F28-BD70-FBD30117D720}" type="parTrans" cxnId="{197A0533-59F3-4A9D-AE38-26F16C090A16}">
      <dgm:prSet custT="1"/>
      <dgm:spPr/>
      <dgm:t>
        <a:bodyPr/>
        <a:lstStyle/>
        <a:p>
          <a:endParaRPr lang="es-EC" sz="600"/>
        </a:p>
      </dgm:t>
    </dgm:pt>
    <dgm:pt modelId="{412BF4FD-90B0-4338-8DDB-8421D7DD4327}" type="sibTrans" cxnId="{197A0533-59F3-4A9D-AE38-26F16C090A16}">
      <dgm:prSet/>
      <dgm:spPr/>
      <dgm:t>
        <a:bodyPr/>
        <a:lstStyle/>
        <a:p>
          <a:endParaRPr lang="es-EC" sz="2000"/>
        </a:p>
      </dgm:t>
    </dgm:pt>
    <dgm:pt modelId="{2330E377-CF8F-4B3F-9AEF-9A93879E79B0}">
      <dgm:prSet phldrT="[Texto]" custT="1"/>
      <dgm:spPr/>
      <dgm:t>
        <a:bodyPr/>
        <a:lstStyle/>
        <a:p>
          <a:r>
            <a:rPr lang="es-EC" sz="1400" dirty="0" err="1" smtClean="0"/>
            <a:t>Agrocalidad</a:t>
          </a:r>
          <a:r>
            <a:rPr lang="es-EC" sz="1400" dirty="0" smtClean="0"/>
            <a:t>.- certificado fitosanitario</a:t>
          </a:r>
          <a:endParaRPr lang="es-EC" sz="1400" dirty="0"/>
        </a:p>
      </dgm:t>
    </dgm:pt>
    <dgm:pt modelId="{ED2D5FCB-5922-41BB-9416-EF6A0A6BB387}" type="parTrans" cxnId="{98A59416-A8B1-488D-9034-9A7AD96C9833}">
      <dgm:prSet/>
      <dgm:spPr/>
      <dgm:t>
        <a:bodyPr/>
        <a:lstStyle/>
        <a:p>
          <a:endParaRPr lang="es-EC"/>
        </a:p>
      </dgm:t>
    </dgm:pt>
    <dgm:pt modelId="{83ADFA9D-ED40-407D-B912-9125635F8592}" type="sibTrans" cxnId="{98A59416-A8B1-488D-9034-9A7AD96C9833}">
      <dgm:prSet/>
      <dgm:spPr/>
      <dgm:t>
        <a:bodyPr/>
        <a:lstStyle/>
        <a:p>
          <a:endParaRPr lang="es-EC"/>
        </a:p>
      </dgm:t>
    </dgm:pt>
    <dgm:pt modelId="{C111DFA8-140B-49FB-816A-BE29C470CB2E}">
      <dgm:prSet phldrT="[Texto]" custT="1"/>
      <dgm:spPr/>
      <dgm:t>
        <a:bodyPr/>
        <a:lstStyle/>
        <a:p>
          <a:r>
            <a:rPr lang="es-EC" sz="1400" dirty="0" smtClean="0"/>
            <a:t>Registro, inspección, toma y análisis de muestras</a:t>
          </a:r>
          <a:endParaRPr lang="es-EC" sz="1400" dirty="0"/>
        </a:p>
      </dgm:t>
    </dgm:pt>
    <dgm:pt modelId="{E9F55A26-147B-4827-8F21-8F19DA94A63C}" type="parTrans" cxnId="{DD995454-8BED-4E62-90DE-7610213C083F}">
      <dgm:prSet/>
      <dgm:spPr/>
      <dgm:t>
        <a:bodyPr/>
        <a:lstStyle/>
        <a:p>
          <a:endParaRPr lang="es-EC"/>
        </a:p>
      </dgm:t>
    </dgm:pt>
    <dgm:pt modelId="{55DAA43B-2205-4F2B-9F2E-ECC90ACFC54E}" type="sibTrans" cxnId="{DD995454-8BED-4E62-90DE-7610213C083F}">
      <dgm:prSet/>
      <dgm:spPr/>
      <dgm:t>
        <a:bodyPr/>
        <a:lstStyle/>
        <a:p>
          <a:endParaRPr lang="es-EC"/>
        </a:p>
      </dgm:t>
    </dgm:pt>
    <dgm:pt modelId="{452E7D2E-64AF-4C46-9DC6-1DBD07590E96}" type="pres">
      <dgm:prSet presAssocID="{0F793F3B-C941-40F9-A734-FC9EEF22A47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FDE9F22-0C32-401F-93BA-55BF0DB23C21}" type="pres">
      <dgm:prSet presAssocID="{DEABF37F-5F95-493B-8B16-B42F1DF63204}" presName="centerShape" presStyleLbl="node0" presStyleIdx="0" presStyleCnt="1" custScaleX="116160" custScaleY="117364"/>
      <dgm:spPr/>
      <dgm:t>
        <a:bodyPr/>
        <a:lstStyle/>
        <a:p>
          <a:endParaRPr lang="es-EC"/>
        </a:p>
      </dgm:t>
    </dgm:pt>
    <dgm:pt modelId="{7D47EA16-AAA2-4A14-B2BF-CF7EE1A51B77}" type="pres">
      <dgm:prSet presAssocID="{A19E7846-B973-4E53-AA6F-CB5C6B875540}" presName="Name9" presStyleLbl="parChTrans1D2" presStyleIdx="0" presStyleCnt="6"/>
      <dgm:spPr/>
      <dgm:t>
        <a:bodyPr/>
        <a:lstStyle/>
        <a:p>
          <a:endParaRPr lang="es-EC"/>
        </a:p>
      </dgm:t>
    </dgm:pt>
    <dgm:pt modelId="{FB52AE45-9F61-47A3-8BEE-DEFAD59B0201}" type="pres">
      <dgm:prSet presAssocID="{A19E7846-B973-4E53-AA6F-CB5C6B875540}" presName="connTx" presStyleLbl="parChTrans1D2" presStyleIdx="0" presStyleCnt="6"/>
      <dgm:spPr/>
      <dgm:t>
        <a:bodyPr/>
        <a:lstStyle/>
        <a:p>
          <a:endParaRPr lang="es-EC"/>
        </a:p>
      </dgm:t>
    </dgm:pt>
    <dgm:pt modelId="{4E84EA1B-B14C-4EF7-BEAF-EF1E52742206}" type="pres">
      <dgm:prSet presAssocID="{3330C946-C73B-4A21-8EE0-175A3CCD03D3}" presName="node" presStyleLbl="node1" presStyleIdx="0" presStyleCnt="6" custScaleX="136652" custScaleY="1279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B4AAB9-36C5-4E30-8A06-63437DB787FF}" type="pres">
      <dgm:prSet presAssocID="{0A20CFA8-070F-4F28-BD70-FBD30117D720}" presName="Name9" presStyleLbl="parChTrans1D2" presStyleIdx="1" presStyleCnt="6"/>
      <dgm:spPr/>
      <dgm:t>
        <a:bodyPr/>
        <a:lstStyle/>
        <a:p>
          <a:endParaRPr lang="es-EC"/>
        </a:p>
      </dgm:t>
    </dgm:pt>
    <dgm:pt modelId="{41B8D913-325D-42AB-8ACA-BAFC9C0491F2}" type="pres">
      <dgm:prSet presAssocID="{0A20CFA8-070F-4F28-BD70-FBD30117D720}" presName="connTx" presStyleLbl="parChTrans1D2" presStyleIdx="1" presStyleCnt="6"/>
      <dgm:spPr/>
      <dgm:t>
        <a:bodyPr/>
        <a:lstStyle/>
        <a:p>
          <a:endParaRPr lang="es-EC"/>
        </a:p>
      </dgm:t>
    </dgm:pt>
    <dgm:pt modelId="{824FCCA9-992A-414B-AB0F-E6209AB73B1D}" type="pres">
      <dgm:prSet presAssocID="{50A62287-1C1F-4E24-83EE-1B3F9E789CDA}" presName="node" presStyleLbl="node1" presStyleIdx="1" presStyleCnt="6" custScaleX="136652" custScaleY="127968" custRadScaleRad="135045" custRadScaleInc="199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A3962C-174F-43EB-9896-5FCF2485B558}" type="pres">
      <dgm:prSet presAssocID="{3CBC3CA6-DB0D-42D1-B011-B1FE902937A0}" presName="Name9" presStyleLbl="parChTrans1D2" presStyleIdx="2" presStyleCnt="6"/>
      <dgm:spPr/>
      <dgm:t>
        <a:bodyPr/>
        <a:lstStyle/>
        <a:p>
          <a:endParaRPr lang="es-EC"/>
        </a:p>
      </dgm:t>
    </dgm:pt>
    <dgm:pt modelId="{75BD5042-45B6-43D2-BEED-653C0394B2B5}" type="pres">
      <dgm:prSet presAssocID="{3CBC3CA6-DB0D-42D1-B011-B1FE902937A0}" presName="connTx" presStyleLbl="parChTrans1D2" presStyleIdx="2" presStyleCnt="6"/>
      <dgm:spPr/>
      <dgm:t>
        <a:bodyPr/>
        <a:lstStyle/>
        <a:p>
          <a:endParaRPr lang="es-EC"/>
        </a:p>
      </dgm:t>
    </dgm:pt>
    <dgm:pt modelId="{5328DE25-9F51-4E6A-B459-229A564FC9AD}" type="pres">
      <dgm:prSet presAssocID="{8DE1B68E-52E6-40B2-B0E7-1C7BEDF4556F}" presName="node" presStyleLbl="node1" presStyleIdx="2" presStyleCnt="6" custScaleX="136652" custScaleY="127968" custRadScaleRad="131309" custRadScaleInc="-3315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741693-2A5B-4BD2-B806-2BD67A879139}" type="pres">
      <dgm:prSet presAssocID="{96AE73DA-255C-41FB-8501-75875FD6A1D4}" presName="Name9" presStyleLbl="parChTrans1D2" presStyleIdx="3" presStyleCnt="6"/>
      <dgm:spPr/>
      <dgm:t>
        <a:bodyPr/>
        <a:lstStyle/>
        <a:p>
          <a:endParaRPr lang="es-EC"/>
        </a:p>
      </dgm:t>
    </dgm:pt>
    <dgm:pt modelId="{A1825A4A-3CF2-4A0F-AD0E-7F1891E19EA9}" type="pres">
      <dgm:prSet presAssocID="{96AE73DA-255C-41FB-8501-75875FD6A1D4}" presName="connTx" presStyleLbl="parChTrans1D2" presStyleIdx="3" presStyleCnt="6"/>
      <dgm:spPr/>
      <dgm:t>
        <a:bodyPr/>
        <a:lstStyle/>
        <a:p>
          <a:endParaRPr lang="es-EC"/>
        </a:p>
      </dgm:t>
    </dgm:pt>
    <dgm:pt modelId="{E2EF725C-4734-4D68-A836-39629F8129F5}" type="pres">
      <dgm:prSet presAssocID="{859C74BC-183C-4795-B734-EED8B219DC4A}" presName="node" presStyleLbl="node1" presStyleIdx="3" presStyleCnt="6" custScaleX="136652" custScaleY="12796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A5BBA3-444B-4928-B313-59E90436B812}" type="pres">
      <dgm:prSet presAssocID="{ED2D5FCB-5922-41BB-9416-EF6A0A6BB387}" presName="Name9" presStyleLbl="parChTrans1D2" presStyleIdx="4" presStyleCnt="6"/>
      <dgm:spPr/>
      <dgm:t>
        <a:bodyPr/>
        <a:lstStyle/>
        <a:p>
          <a:endParaRPr lang="es-EC"/>
        </a:p>
      </dgm:t>
    </dgm:pt>
    <dgm:pt modelId="{B4A29CC6-7B0E-4CC3-9622-3FD06D6E7E05}" type="pres">
      <dgm:prSet presAssocID="{ED2D5FCB-5922-41BB-9416-EF6A0A6BB387}" presName="connTx" presStyleLbl="parChTrans1D2" presStyleIdx="4" presStyleCnt="6"/>
      <dgm:spPr/>
      <dgm:t>
        <a:bodyPr/>
        <a:lstStyle/>
        <a:p>
          <a:endParaRPr lang="es-EC"/>
        </a:p>
      </dgm:t>
    </dgm:pt>
    <dgm:pt modelId="{DC5D98F8-E53D-4BA5-8E11-E228FB3B1C10}" type="pres">
      <dgm:prSet presAssocID="{2330E377-CF8F-4B3F-9AEF-9A93879E79B0}" presName="node" presStyleLbl="node1" presStyleIdx="4" presStyleCnt="6" custScaleX="140538" custScaleY="125622" custRadScaleRad="131156" custRadScaleInc="229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2D73F8-0D10-4422-8F04-4602BA91769C}" type="pres">
      <dgm:prSet presAssocID="{E9F55A26-147B-4827-8F21-8F19DA94A63C}" presName="Name9" presStyleLbl="parChTrans1D2" presStyleIdx="5" presStyleCnt="6"/>
      <dgm:spPr/>
      <dgm:t>
        <a:bodyPr/>
        <a:lstStyle/>
        <a:p>
          <a:endParaRPr lang="es-EC"/>
        </a:p>
      </dgm:t>
    </dgm:pt>
    <dgm:pt modelId="{3C0C5056-6B5D-436D-AA68-EFB3858F0E3B}" type="pres">
      <dgm:prSet presAssocID="{E9F55A26-147B-4827-8F21-8F19DA94A63C}" presName="connTx" presStyleLbl="parChTrans1D2" presStyleIdx="5" presStyleCnt="6"/>
      <dgm:spPr/>
      <dgm:t>
        <a:bodyPr/>
        <a:lstStyle/>
        <a:p>
          <a:endParaRPr lang="es-EC"/>
        </a:p>
      </dgm:t>
    </dgm:pt>
    <dgm:pt modelId="{0F6934EF-0DA4-452D-B24E-D44EB94D03A8}" type="pres">
      <dgm:prSet presAssocID="{C111DFA8-140B-49FB-816A-BE29C470CB2E}" presName="node" presStyleLbl="node1" presStyleIdx="5" presStyleCnt="6" custScaleX="140538" custScaleY="125622" custRadScaleRad="130025" custRadScaleInc="-269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D995454-8BED-4E62-90DE-7610213C083F}" srcId="{DEABF37F-5F95-493B-8B16-B42F1DF63204}" destId="{C111DFA8-140B-49FB-816A-BE29C470CB2E}" srcOrd="5" destOrd="0" parTransId="{E9F55A26-147B-4827-8F21-8F19DA94A63C}" sibTransId="{55DAA43B-2205-4F2B-9F2E-ECC90ACFC54E}"/>
    <dgm:cxn modelId="{5BC63D1D-D4E4-4164-BC0F-2BC45CA29E86}" type="presOf" srcId="{96AE73DA-255C-41FB-8501-75875FD6A1D4}" destId="{3F741693-2A5B-4BD2-B806-2BD67A879139}" srcOrd="0" destOrd="0" presId="urn:microsoft.com/office/officeart/2005/8/layout/radial1"/>
    <dgm:cxn modelId="{626F30E7-DE48-4B69-A543-E81F6D619B7D}" srcId="{DEABF37F-5F95-493B-8B16-B42F1DF63204}" destId="{3330C946-C73B-4A21-8EE0-175A3CCD03D3}" srcOrd="0" destOrd="0" parTransId="{A19E7846-B973-4E53-AA6F-CB5C6B875540}" sibTransId="{91ECEE4E-A955-416E-96D4-6C72A27DF52D}"/>
    <dgm:cxn modelId="{2111A569-0240-4795-B7EE-608499B2934D}" type="presOf" srcId="{2330E377-CF8F-4B3F-9AEF-9A93879E79B0}" destId="{DC5D98F8-E53D-4BA5-8E11-E228FB3B1C10}" srcOrd="0" destOrd="0" presId="urn:microsoft.com/office/officeart/2005/8/layout/radial1"/>
    <dgm:cxn modelId="{98A59416-A8B1-488D-9034-9A7AD96C9833}" srcId="{DEABF37F-5F95-493B-8B16-B42F1DF63204}" destId="{2330E377-CF8F-4B3F-9AEF-9A93879E79B0}" srcOrd="4" destOrd="0" parTransId="{ED2D5FCB-5922-41BB-9416-EF6A0A6BB387}" sibTransId="{83ADFA9D-ED40-407D-B912-9125635F8592}"/>
    <dgm:cxn modelId="{31C018F6-A7E0-4A6B-9234-7C77E14FE2E2}" type="presOf" srcId="{DEABF37F-5F95-493B-8B16-B42F1DF63204}" destId="{BFDE9F22-0C32-401F-93BA-55BF0DB23C21}" srcOrd="0" destOrd="0" presId="urn:microsoft.com/office/officeart/2005/8/layout/radial1"/>
    <dgm:cxn modelId="{6AF4AA15-6D56-491F-B246-F7DA4C9942FC}" type="presOf" srcId="{0F793F3B-C941-40F9-A734-FC9EEF22A475}" destId="{452E7D2E-64AF-4C46-9DC6-1DBD07590E96}" srcOrd="0" destOrd="0" presId="urn:microsoft.com/office/officeart/2005/8/layout/radial1"/>
    <dgm:cxn modelId="{4AF8AB32-615D-430A-879A-9A5F7DAE6A5D}" type="presOf" srcId="{E9F55A26-147B-4827-8F21-8F19DA94A63C}" destId="{3C0C5056-6B5D-436D-AA68-EFB3858F0E3B}" srcOrd="1" destOrd="0" presId="urn:microsoft.com/office/officeart/2005/8/layout/radial1"/>
    <dgm:cxn modelId="{DC6E39A6-CA1E-4793-97BE-DC432CD1DA3A}" type="presOf" srcId="{C111DFA8-140B-49FB-816A-BE29C470CB2E}" destId="{0F6934EF-0DA4-452D-B24E-D44EB94D03A8}" srcOrd="0" destOrd="0" presId="urn:microsoft.com/office/officeart/2005/8/layout/radial1"/>
    <dgm:cxn modelId="{868E71ED-9AF3-45CE-9B54-4CAFCDD2A73B}" srcId="{0F793F3B-C941-40F9-A734-FC9EEF22A475}" destId="{DEABF37F-5F95-493B-8B16-B42F1DF63204}" srcOrd="0" destOrd="0" parTransId="{1CF8F0E3-AFFA-4C03-BA79-4D057652F0DC}" sibTransId="{7FC57A7D-4232-4C9E-B18E-4F4DABC9225D}"/>
    <dgm:cxn modelId="{F98289F0-CF3F-4B99-97BB-EC5105C302B7}" type="presOf" srcId="{A19E7846-B973-4E53-AA6F-CB5C6B875540}" destId="{FB52AE45-9F61-47A3-8BEE-DEFAD59B0201}" srcOrd="1" destOrd="0" presId="urn:microsoft.com/office/officeart/2005/8/layout/radial1"/>
    <dgm:cxn modelId="{8F5A6024-9CB3-4239-B224-D000D7C7C727}" type="presOf" srcId="{E9F55A26-147B-4827-8F21-8F19DA94A63C}" destId="{7D2D73F8-0D10-4422-8F04-4602BA91769C}" srcOrd="0" destOrd="0" presId="urn:microsoft.com/office/officeart/2005/8/layout/radial1"/>
    <dgm:cxn modelId="{197A0533-59F3-4A9D-AE38-26F16C090A16}" srcId="{DEABF37F-5F95-493B-8B16-B42F1DF63204}" destId="{50A62287-1C1F-4E24-83EE-1B3F9E789CDA}" srcOrd="1" destOrd="0" parTransId="{0A20CFA8-070F-4F28-BD70-FBD30117D720}" sibTransId="{412BF4FD-90B0-4338-8DDB-8421D7DD4327}"/>
    <dgm:cxn modelId="{13ED71AA-A3B7-4377-8FED-ED1D876783CB}" type="presOf" srcId="{50A62287-1C1F-4E24-83EE-1B3F9E789CDA}" destId="{824FCCA9-992A-414B-AB0F-E6209AB73B1D}" srcOrd="0" destOrd="0" presId="urn:microsoft.com/office/officeart/2005/8/layout/radial1"/>
    <dgm:cxn modelId="{9F640320-4D7F-48D7-B9AD-D5668F41C659}" type="presOf" srcId="{859C74BC-183C-4795-B734-EED8B219DC4A}" destId="{E2EF725C-4734-4D68-A836-39629F8129F5}" srcOrd="0" destOrd="0" presId="urn:microsoft.com/office/officeart/2005/8/layout/radial1"/>
    <dgm:cxn modelId="{11703AC0-9E2F-4225-932D-395EB6279D89}" type="presOf" srcId="{8DE1B68E-52E6-40B2-B0E7-1C7BEDF4556F}" destId="{5328DE25-9F51-4E6A-B459-229A564FC9AD}" srcOrd="0" destOrd="0" presId="urn:microsoft.com/office/officeart/2005/8/layout/radial1"/>
    <dgm:cxn modelId="{09E76936-8523-4004-9EAC-B50509F30F6D}" type="presOf" srcId="{A19E7846-B973-4E53-AA6F-CB5C6B875540}" destId="{7D47EA16-AAA2-4A14-B2BF-CF7EE1A51B77}" srcOrd="0" destOrd="0" presId="urn:microsoft.com/office/officeart/2005/8/layout/radial1"/>
    <dgm:cxn modelId="{22AEEB93-4979-424B-AB0E-8B2D9374E713}" type="presOf" srcId="{96AE73DA-255C-41FB-8501-75875FD6A1D4}" destId="{A1825A4A-3CF2-4A0F-AD0E-7F1891E19EA9}" srcOrd="1" destOrd="0" presId="urn:microsoft.com/office/officeart/2005/8/layout/radial1"/>
    <dgm:cxn modelId="{EEF1F412-E1B7-4AD6-B921-2ABDEA3394C3}" type="presOf" srcId="{0A20CFA8-070F-4F28-BD70-FBD30117D720}" destId="{41B8D913-325D-42AB-8ACA-BAFC9C0491F2}" srcOrd="1" destOrd="0" presId="urn:microsoft.com/office/officeart/2005/8/layout/radial1"/>
    <dgm:cxn modelId="{F6BBD8D3-0D82-4E37-83FA-8D2B672ED147}" srcId="{DEABF37F-5F95-493B-8B16-B42F1DF63204}" destId="{859C74BC-183C-4795-B734-EED8B219DC4A}" srcOrd="3" destOrd="0" parTransId="{96AE73DA-255C-41FB-8501-75875FD6A1D4}" sibTransId="{34F32CFC-127A-463E-AAD1-B5EBB9ADC415}"/>
    <dgm:cxn modelId="{AB166C32-6CD6-4988-9A72-8A0690E060CD}" type="presOf" srcId="{3CBC3CA6-DB0D-42D1-B011-B1FE902937A0}" destId="{75BD5042-45B6-43D2-BEED-653C0394B2B5}" srcOrd="1" destOrd="0" presId="urn:microsoft.com/office/officeart/2005/8/layout/radial1"/>
    <dgm:cxn modelId="{EC5295A0-EF53-45B7-9B7E-ACE127604A68}" srcId="{DEABF37F-5F95-493B-8B16-B42F1DF63204}" destId="{8DE1B68E-52E6-40B2-B0E7-1C7BEDF4556F}" srcOrd="2" destOrd="0" parTransId="{3CBC3CA6-DB0D-42D1-B011-B1FE902937A0}" sibTransId="{3D8407EF-0991-4FD3-9070-FF93C20C553E}"/>
    <dgm:cxn modelId="{B2615C6E-DEE9-4880-BD3F-3D7F255FF6CC}" type="presOf" srcId="{3330C946-C73B-4A21-8EE0-175A3CCD03D3}" destId="{4E84EA1B-B14C-4EF7-BEAF-EF1E52742206}" srcOrd="0" destOrd="0" presId="urn:microsoft.com/office/officeart/2005/8/layout/radial1"/>
    <dgm:cxn modelId="{8F094347-45C2-4013-898B-518C37D37B76}" type="presOf" srcId="{ED2D5FCB-5922-41BB-9416-EF6A0A6BB387}" destId="{B4A29CC6-7B0E-4CC3-9622-3FD06D6E7E05}" srcOrd="1" destOrd="0" presId="urn:microsoft.com/office/officeart/2005/8/layout/radial1"/>
    <dgm:cxn modelId="{3568599C-1A02-4E22-8C62-4423A38DA449}" type="presOf" srcId="{3CBC3CA6-DB0D-42D1-B011-B1FE902937A0}" destId="{33A3962C-174F-43EB-9896-5FCF2485B558}" srcOrd="0" destOrd="0" presId="urn:microsoft.com/office/officeart/2005/8/layout/radial1"/>
    <dgm:cxn modelId="{B95ADD4C-9110-4D59-AD76-38C946D7EBC5}" type="presOf" srcId="{0A20CFA8-070F-4F28-BD70-FBD30117D720}" destId="{E1B4AAB9-36C5-4E30-8A06-63437DB787FF}" srcOrd="0" destOrd="0" presId="urn:microsoft.com/office/officeart/2005/8/layout/radial1"/>
    <dgm:cxn modelId="{EB735B8F-53A4-419D-A0A8-4A6098A6E4C3}" type="presOf" srcId="{ED2D5FCB-5922-41BB-9416-EF6A0A6BB387}" destId="{15A5BBA3-444B-4928-B313-59E90436B812}" srcOrd="0" destOrd="0" presId="urn:microsoft.com/office/officeart/2005/8/layout/radial1"/>
    <dgm:cxn modelId="{896CD02A-D6F7-4E0E-A363-629894EFC139}" type="presParOf" srcId="{452E7D2E-64AF-4C46-9DC6-1DBD07590E96}" destId="{BFDE9F22-0C32-401F-93BA-55BF0DB23C21}" srcOrd="0" destOrd="0" presId="urn:microsoft.com/office/officeart/2005/8/layout/radial1"/>
    <dgm:cxn modelId="{C27F0B83-E5B5-413F-9D1E-B533D11BEE68}" type="presParOf" srcId="{452E7D2E-64AF-4C46-9DC6-1DBD07590E96}" destId="{7D47EA16-AAA2-4A14-B2BF-CF7EE1A51B77}" srcOrd="1" destOrd="0" presId="urn:microsoft.com/office/officeart/2005/8/layout/radial1"/>
    <dgm:cxn modelId="{E29AD37F-80B8-4A5C-A8F4-3F67D3D42009}" type="presParOf" srcId="{7D47EA16-AAA2-4A14-B2BF-CF7EE1A51B77}" destId="{FB52AE45-9F61-47A3-8BEE-DEFAD59B0201}" srcOrd="0" destOrd="0" presId="urn:microsoft.com/office/officeart/2005/8/layout/radial1"/>
    <dgm:cxn modelId="{5FF4967B-535E-4292-9081-EB644DF56C3B}" type="presParOf" srcId="{452E7D2E-64AF-4C46-9DC6-1DBD07590E96}" destId="{4E84EA1B-B14C-4EF7-BEAF-EF1E52742206}" srcOrd="2" destOrd="0" presId="urn:microsoft.com/office/officeart/2005/8/layout/radial1"/>
    <dgm:cxn modelId="{AC82A32F-6364-4B9C-8A91-3E19235E38D1}" type="presParOf" srcId="{452E7D2E-64AF-4C46-9DC6-1DBD07590E96}" destId="{E1B4AAB9-36C5-4E30-8A06-63437DB787FF}" srcOrd="3" destOrd="0" presId="urn:microsoft.com/office/officeart/2005/8/layout/radial1"/>
    <dgm:cxn modelId="{6ADE5554-4D8B-4C06-82C1-135622A5E96B}" type="presParOf" srcId="{E1B4AAB9-36C5-4E30-8A06-63437DB787FF}" destId="{41B8D913-325D-42AB-8ACA-BAFC9C0491F2}" srcOrd="0" destOrd="0" presId="urn:microsoft.com/office/officeart/2005/8/layout/radial1"/>
    <dgm:cxn modelId="{A2C9C566-7F61-4E0E-909C-2300484DAA2B}" type="presParOf" srcId="{452E7D2E-64AF-4C46-9DC6-1DBD07590E96}" destId="{824FCCA9-992A-414B-AB0F-E6209AB73B1D}" srcOrd="4" destOrd="0" presId="urn:microsoft.com/office/officeart/2005/8/layout/radial1"/>
    <dgm:cxn modelId="{2D68D4D0-87BD-4465-929C-922103F761DD}" type="presParOf" srcId="{452E7D2E-64AF-4C46-9DC6-1DBD07590E96}" destId="{33A3962C-174F-43EB-9896-5FCF2485B558}" srcOrd="5" destOrd="0" presId="urn:microsoft.com/office/officeart/2005/8/layout/radial1"/>
    <dgm:cxn modelId="{E774190D-C477-44C4-AE33-785A59EF8AFC}" type="presParOf" srcId="{33A3962C-174F-43EB-9896-5FCF2485B558}" destId="{75BD5042-45B6-43D2-BEED-653C0394B2B5}" srcOrd="0" destOrd="0" presId="urn:microsoft.com/office/officeart/2005/8/layout/radial1"/>
    <dgm:cxn modelId="{0F1B5C2F-2BB2-43F2-9961-C5A3683DC649}" type="presParOf" srcId="{452E7D2E-64AF-4C46-9DC6-1DBD07590E96}" destId="{5328DE25-9F51-4E6A-B459-229A564FC9AD}" srcOrd="6" destOrd="0" presId="urn:microsoft.com/office/officeart/2005/8/layout/radial1"/>
    <dgm:cxn modelId="{AFB95CC1-820D-44EC-A596-0E8472930787}" type="presParOf" srcId="{452E7D2E-64AF-4C46-9DC6-1DBD07590E96}" destId="{3F741693-2A5B-4BD2-B806-2BD67A879139}" srcOrd="7" destOrd="0" presId="urn:microsoft.com/office/officeart/2005/8/layout/radial1"/>
    <dgm:cxn modelId="{96B5AD71-D17F-47CC-87D9-B9F2F842ED02}" type="presParOf" srcId="{3F741693-2A5B-4BD2-B806-2BD67A879139}" destId="{A1825A4A-3CF2-4A0F-AD0E-7F1891E19EA9}" srcOrd="0" destOrd="0" presId="urn:microsoft.com/office/officeart/2005/8/layout/radial1"/>
    <dgm:cxn modelId="{DD920E64-9CBC-4C57-895F-84ABA92182AF}" type="presParOf" srcId="{452E7D2E-64AF-4C46-9DC6-1DBD07590E96}" destId="{E2EF725C-4734-4D68-A836-39629F8129F5}" srcOrd="8" destOrd="0" presId="urn:microsoft.com/office/officeart/2005/8/layout/radial1"/>
    <dgm:cxn modelId="{BA2D9349-E082-4C98-ABE8-1D39F240E81E}" type="presParOf" srcId="{452E7D2E-64AF-4C46-9DC6-1DBD07590E96}" destId="{15A5BBA3-444B-4928-B313-59E90436B812}" srcOrd="9" destOrd="0" presId="urn:microsoft.com/office/officeart/2005/8/layout/radial1"/>
    <dgm:cxn modelId="{60ADEEA9-0340-4527-9A66-306CDE9EAE1E}" type="presParOf" srcId="{15A5BBA3-444B-4928-B313-59E90436B812}" destId="{B4A29CC6-7B0E-4CC3-9622-3FD06D6E7E05}" srcOrd="0" destOrd="0" presId="urn:microsoft.com/office/officeart/2005/8/layout/radial1"/>
    <dgm:cxn modelId="{DC87DC92-2F1A-4DAA-ADB2-3DE760266B03}" type="presParOf" srcId="{452E7D2E-64AF-4C46-9DC6-1DBD07590E96}" destId="{DC5D98F8-E53D-4BA5-8E11-E228FB3B1C10}" srcOrd="10" destOrd="0" presId="urn:microsoft.com/office/officeart/2005/8/layout/radial1"/>
    <dgm:cxn modelId="{BA870C32-555C-4335-9F59-F77614890759}" type="presParOf" srcId="{452E7D2E-64AF-4C46-9DC6-1DBD07590E96}" destId="{7D2D73F8-0D10-4422-8F04-4602BA91769C}" srcOrd="11" destOrd="0" presId="urn:microsoft.com/office/officeart/2005/8/layout/radial1"/>
    <dgm:cxn modelId="{4C787298-C579-42E2-9200-CCA7EBD81BBF}" type="presParOf" srcId="{7D2D73F8-0D10-4422-8F04-4602BA91769C}" destId="{3C0C5056-6B5D-436D-AA68-EFB3858F0E3B}" srcOrd="0" destOrd="0" presId="urn:microsoft.com/office/officeart/2005/8/layout/radial1"/>
    <dgm:cxn modelId="{AB994206-91AF-40A5-9DE3-F67948FEC370}" type="presParOf" srcId="{452E7D2E-64AF-4C46-9DC6-1DBD07590E96}" destId="{0F6934EF-0DA4-452D-B24E-D44EB94D03A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EFE84BF-EE76-4CC8-9F7B-60546A34FB66}" type="doc">
      <dgm:prSet loTypeId="urn:microsoft.com/office/officeart/2005/8/layout/hierarchy2" loCatId="hierarchy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705CD342-343F-487D-AC21-04646149582F}">
      <dgm:prSet phldrT="[Texto]" custT="1"/>
      <dgm:spPr>
        <a:solidFill>
          <a:schemeClr val="accent6">
            <a:lumMod val="75000"/>
          </a:schemeClr>
        </a:solidFill>
        <a:ln w="15875">
          <a:solidFill>
            <a:schemeClr val="accent6"/>
          </a:solidFill>
        </a:ln>
      </dgm:spPr>
      <dgm:t>
        <a:bodyPr/>
        <a:lstStyle/>
        <a:p>
          <a:pPr algn="ctr"/>
          <a:r>
            <a:rPr lang="es-EC" sz="1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EXPORTADOR</a:t>
          </a:r>
        </a:p>
      </dgm:t>
    </dgm:pt>
    <dgm:pt modelId="{C7C0E6A3-1AB8-460E-87C6-6CC28E41DDD0}" type="parTrans" cxnId="{D1F70CEB-AAF3-405A-91B0-D4711ADDFC08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4A69E8-918B-4D78-BEB0-73F4124352E9}" type="sibTrans" cxnId="{D1F70CEB-AAF3-405A-91B0-D4711ADDFC08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170F4C-FFB3-4727-9589-B1F43822F6C2}">
      <dgm:prSet phldrT="[Texto]" custT="1"/>
      <dgm:spPr>
        <a:ln w="15875">
          <a:solidFill>
            <a:schemeClr val="accent6">
              <a:lumMod val="75000"/>
            </a:schemeClr>
          </a:solidFill>
        </a:ln>
      </dgm:spPr>
      <dgm:t>
        <a:bodyPr/>
        <a:lstStyle/>
        <a:p>
          <a:pPr algn="ctr"/>
          <a:r>
            <a:rPr lang="es-EC" sz="1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IMPORTADOR</a:t>
          </a:r>
        </a:p>
      </dgm:t>
    </dgm:pt>
    <dgm:pt modelId="{A155A93B-D32A-43E0-A242-C923918F913D}" type="parTrans" cxnId="{98C85BBF-C00F-4292-B2AB-532173204894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tailEnd type="triangle"/>
        </a:ln>
      </dgm:spPr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63772D-4C95-46F0-92DB-127B71BCD1F8}" type="sibTrans" cxnId="{98C85BBF-C00F-4292-B2AB-532173204894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0D519A-384B-4C89-8007-8276B8A4B288}">
      <dgm:prSet phldrT="[Texto]" custT="1"/>
      <dgm:spPr>
        <a:ln w="15875"/>
      </dgm:spPr>
      <dgm:t>
        <a:bodyPr/>
        <a:lstStyle/>
        <a:p>
          <a:pPr algn="ctr"/>
          <a:r>
            <a:rPr lang="es-EC" sz="1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SUPERMERCADOS</a:t>
          </a:r>
        </a:p>
      </dgm:t>
    </dgm:pt>
    <dgm:pt modelId="{7C79AA46-FA8E-4319-AF7C-41DC44D0DD2C}" type="parTrans" cxnId="{FE367AFB-E4E4-4AC3-8865-16D63CF1626A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dk1"/>
          </a:solidFill>
          <a:prstDash val="dash"/>
        </a:ln>
      </dgm:spPr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87288C-EA94-4AB3-B30B-6F65CA4C783C}" type="sibTrans" cxnId="{FE367AFB-E4E4-4AC3-8865-16D63CF1626A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A6261D-2781-4837-A22A-940BEE12E1B1}">
      <dgm:prSet phldrT="[Texto]" custT="1"/>
      <dgm:spPr>
        <a:ln w="15875"/>
      </dgm:spPr>
      <dgm:t>
        <a:bodyPr/>
        <a:lstStyle/>
        <a:p>
          <a:pPr algn="ctr"/>
          <a:r>
            <a:rPr lang="es-EC" sz="1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SERVICIOS DE ALIMENTOS</a:t>
          </a:r>
        </a:p>
      </dgm:t>
    </dgm:pt>
    <dgm:pt modelId="{45C353C4-7078-4937-8366-80BD61C2F35C}" type="parTrans" cxnId="{1EC87664-2E61-4397-816B-523F8F66BD5E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dk1"/>
          </a:solidFill>
          <a:prstDash val="dash"/>
        </a:ln>
      </dgm:spPr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978866-C07F-4E12-ADCF-4DC301DF5551}" type="sibTrans" cxnId="{1EC87664-2E61-4397-816B-523F8F66BD5E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E43669-6223-493A-9486-81B359096405}">
      <dgm:prSet phldrT="[Texto]" custT="1"/>
      <dgm:spPr>
        <a:ln w="15875"/>
      </dgm:spPr>
      <dgm:t>
        <a:bodyPr/>
        <a:lstStyle/>
        <a:p>
          <a:pPr algn="ctr"/>
          <a:r>
            <a:rPr lang="es-EC" sz="18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MERCADOS</a:t>
          </a:r>
        </a:p>
      </dgm:t>
    </dgm:pt>
    <dgm:pt modelId="{E0FC3142-0D7B-43F7-BBDC-D3CD0F1C005E}" type="sibTrans" cxnId="{CFEBF645-F835-4F0A-8EB1-52E56F2AC8B8}">
      <dgm:prSet/>
      <dgm:spPr/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C21549-3CB1-4B3D-9D38-64BE91FA140A}" type="parTrans" cxnId="{CFEBF645-F835-4F0A-8EB1-52E56F2AC8B8}">
      <dgm:prSet custT="1"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>
        <a:ln>
          <a:solidFill>
            <a:schemeClr val="dk1"/>
          </a:solidFill>
          <a:prstDash val="dash"/>
        </a:ln>
      </dgm:spPr>
      <dgm:t>
        <a:bodyPr/>
        <a:lstStyle/>
        <a:p>
          <a:pPr algn="ctr"/>
          <a:endParaRPr lang="es-EC" sz="18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B10518-6FD4-40E6-82E3-131D35C803D3}" type="pres">
      <dgm:prSet presAssocID="{6EFE84BF-EE76-4CC8-9F7B-60546A34FB6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42A83F4-F626-4CEE-A81E-EE274BF24775}" type="pres">
      <dgm:prSet presAssocID="{705CD342-343F-487D-AC21-04646149582F}" presName="root1" presStyleCnt="0"/>
      <dgm:spPr/>
    </dgm:pt>
    <dgm:pt modelId="{D19CE666-B09D-4A21-8D11-24511EE592F8}" type="pres">
      <dgm:prSet presAssocID="{705CD342-343F-487D-AC21-04646149582F}" presName="LevelOneTextNode" presStyleLbl="node0" presStyleIdx="0" presStyleCnt="1" custScaleX="234426" custScaleY="171465" custLinFactNeighborX="-236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9DC282-4A1E-4F42-A4A4-25ED8BA09D3E}" type="pres">
      <dgm:prSet presAssocID="{705CD342-343F-487D-AC21-04646149582F}" presName="level2hierChild" presStyleCnt="0"/>
      <dgm:spPr/>
    </dgm:pt>
    <dgm:pt modelId="{51328000-037C-42D6-8B86-280B6AC382CE}" type="pres">
      <dgm:prSet presAssocID="{A155A93B-D32A-43E0-A242-C923918F913D}" presName="conn2-1" presStyleLbl="parChTrans1D2" presStyleIdx="0" presStyleCnt="1"/>
      <dgm:spPr/>
      <dgm:t>
        <a:bodyPr/>
        <a:lstStyle/>
        <a:p>
          <a:endParaRPr lang="es-EC"/>
        </a:p>
      </dgm:t>
    </dgm:pt>
    <dgm:pt modelId="{F77194FE-0D78-4CD9-88D5-05910CF3E2EA}" type="pres">
      <dgm:prSet presAssocID="{A155A93B-D32A-43E0-A242-C923918F913D}" presName="connTx" presStyleLbl="parChTrans1D2" presStyleIdx="0" presStyleCnt="1"/>
      <dgm:spPr/>
      <dgm:t>
        <a:bodyPr/>
        <a:lstStyle/>
        <a:p>
          <a:endParaRPr lang="es-EC"/>
        </a:p>
      </dgm:t>
    </dgm:pt>
    <dgm:pt modelId="{E1BDF137-BC85-46D7-9FB9-C4C1840F1A87}" type="pres">
      <dgm:prSet presAssocID="{B0170F4C-FFB3-4727-9589-B1F43822F6C2}" presName="root2" presStyleCnt="0"/>
      <dgm:spPr/>
    </dgm:pt>
    <dgm:pt modelId="{FC4F0F94-FD28-4427-ADA8-44F23FA273FA}" type="pres">
      <dgm:prSet presAssocID="{B0170F4C-FFB3-4727-9589-B1F43822F6C2}" presName="LevelTwoTextNode" presStyleLbl="node2" presStyleIdx="0" presStyleCnt="1" custScaleX="234426" custScaleY="171465" custLinFactNeighborX="-151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A5783B-C21B-4D3D-A64A-38184D7336CA}" type="pres">
      <dgm:prSet presAssocID="{B0170F4C-FFB3-4727-9589-B1F43822F6C2}" presName="level3hierChild" presStyleCnt="0"/>
      <dgm:spPr/>
    </dgm:pt>
    <dgm:pt modelId="{D52E4F40-4088-4ED8-8B38-9BFA88678B80}" type="pres">
      <dgm:prSet presAssocID="{7C79AA46-FA8E-4319-AF7C-41DC44D0DD2C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7A489F84-92F4-45BA-B0FE-0D4C54AA3305}" type="pres">
      <dgm:prSet presAssocID="{7C79AA46-FA8E-4319-AF7C-41DC44D0DD2C}" presName="connTx" presStyleLbl="parChTrans1D3" presStyleIdx="0" presStyleCnt="3"/>
      <dgm:spPr/>
      <dgm:t>
        <a:bodyPr/>
        <a:lstStyle/>
        <a:p>
          <a:endParaRPr lang="es-EC"/>
        </a:p>
      </dgm:t>
    </dgm:pt>
    <dgm:pt modelId="{FD314264-8A25-48C4-9293-98F98CE7B8E1}" type="pres">
      <dgm:prSet presAssocID="{420D519A-384B-4C89-8007-8276B8A4B288}" presName="root2" presStyleCnt="0"/>
      <dgm:spPr/>
    </dgm:pt>
    <dgm:pt modelId="{34E902D4-E14A-4F22-9288-175354D9126E}" type="pres">
      <dgm:prSet presAssocID="{420D519A-384B-4C89-8007-8276B8A4B288}" presName="LevelTwoTextNode" presStyleLbl="node3" presStyleIdx="0" presStyleCnt="3" custScaleX="289325" custScaleY="127296" custLinFactNeighborX="32241" custLinFactNeighborY="-3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8A98D8-14E0-4E6C-8548-E8FA9FA98D29}" type="pres">
      <dgm:prSet presAssocID="{420D519A-384B-4C89-8007-8276B8A4B288}" presName="level3hierChild" presStyleCnt="0"/>
      <dgm:spPr/>
    </dgm:pt>
    <dgm:pt modelId="{F1DA98F4-38AD-42C5-8D2F-43F571E97C44}" type="pres">
      <dgm:prSet presAssocID="{45C353C4-7078-4937-8366-80BD61C2F35C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47690553-B0B4-46B9-A8AC-B4FA0991F5A8}" type="pres">
      <dgm:prSet presAssocID="{45C353C4-7078-4937-8366-80BD61C2F35C}" presName="connTx" presStyleLbl="parChTrans1D3" presStyleIdx="1" presStyleCnt="3"/>
      <dgm:spPr/>
      <dgm:t>
        <a:bodyPr/>
        <a:lstStyle/>
        <a:p>
          <a:endParaRPr lang="es-EC"/>
        </a:p>
      </dgm:t>
    </dgm:pt>
    <dgm:pt modelId="{E68C479C-4E1E-462E-87F8-B7240D0115EF}" type="pres">
      <dgm:prSet presAssocID="{9AA6261D-2781-4837-A22A-940BEE12E1B1}" presName="root2" presStyleCnt="0"/>
      <dgm:spPr/>
    </dgm:pt>
    <dgm:pt modelId="{0D27EA58-B365-4491-93AB-FF1824748493}" type="pres">
      <dgm:prSet presAssocID="{9AA6261D-2781-4837-A22A-940BEE12E1B1}" presName="LevelTwoTextNode" presStyleLbl="node3" presStyleIdx="1" presStyleCnt="3" custScaleX="289325" custScaleY="127296" custLinFactNeighborX="31930" custLinFactNeighborY="-126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7FD1F98B-06B2-4C11-A9B0-88057B0B778C}" type="pres">
      <dgm:prSet presAssocID="{9AA6261D-2781-4837-A22A-940BEE12E1B1}" presName="level3hierChild" presStyleCnt="0"/>
      <dgm:spPr/>
    </dgm:pt>
    <dgm:pt modelId="{5E22A6E5-C974-4320-B767-786900B17A9F}" type="pres">
      <dgm:prSet presAssocID="{BCC21549-3CB1-4B3D-9D38-64BE91FA140A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DA4DEC7E-60D4-42D6-A6C3-FAC0D7CF45AD}" type="pres">
      <dgm:prSet presAssocID="{BCC21549-3CB1-4B3D-9D38-64BE91FA140A}" presName="connTx" presStyleLbl="parChTrans1D3" presStyleIdx="2" presStyleCnt="3"/>
      <dgm:spPr/>
      <dgm:t>
        <a:bodyPr/>
        <a:lstStyle/>
        <a:p>
          <a:endParaRPr lang="es-EC"/>
        </a:p>
      </dgm:t>
    </dgm:pt>
    <dgm:pt modelId="{73504D42-5F2E-41BF-B768-557C26A21140}" type="pres">
      <dgm:prSet presAssocID="{3CE43669-6223-493A-9486-81B359096405}" presName="root2" presStyleCnt="0"/>
      <dgm:spPr/>
    </dgm:pt>
    <dgm:pt modelId="{A2E948DC-6275-4A5E-BC9B-23D4DA07DCD2}" type="pres">
      <dgm:prSet presAssocID="{3CE43669-6223-493A-9486-81B359096405}" presName="LevelTwoTextNode" presStyleLbl="node3" presStyleIdx="2" presStyleCnt="3" custScaleX="289325" custScaleY="127296" custLinFactNeighborX="32401" custLinFactNeighborY="3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E7ACAE4-041D-4290-B8C9-5D1174FB6292}" type="pres">
      <dgm:prSet presAssocID="{3CE43669-6223-493A-9486-81B359096405}" presName="level3hierChild" presStyleCnt="0"/>
      <dgm:spPr/>
    </dgm:pt>
  </dgm:ptLst>
  <dgm:cxnLst>
    <dgm:cxn modelId="{3B30D274-6CB7-4BFF-94DD-9F6E4C0A1921}" type="presOf" srcId="{6EFE84BF-EE76-4CC8-9F7B-60546A34FB66}" destId="{33B10518-6FD4-40E6-82E3-131D35C803D3}" srcOrd="0" destOrd="0" presId="urn:microsoft.com/office/officeart/2005/8/layout/hierarchy2"/>
    <dgm:cxn modelId="{7011FC9D-BE15-4806-A82C-3B6C14CEE2C0}" type="presOf" srcId="{7C79AA46-FA8E-4319-AF7C-41DC44D0DD2C}" destId="{7A489F84-92F4-45BA-B0FE-0D4C54AA3305}" srcOrd="1" destOrd="0" presId="urn:microsoft.com/office/officeart/2005/8/layout/hierarchy2"/>
    <dgm:cxn modelId="{C7259532-A6CD-409A-9AAE-6CB02570F605}" type="presOf" srcId="{BCC21549-3CB1-4B3D-9D38-64BE91FA140A}" destId="{DA4DEC7E-60D4-42D6-A6C3-FAC0D7CF45AD}" srcOrd="1" destOrd="0" presId="urn:microsoft.com/office/officeart/2005/8/layout/hierarchy2"/>
    <dgm:cxn modelId="{B957D2DE-6A07-4D20-8423-C25BAC13DBE0}" type="presOf" srcId="{9AA6261D-2781-4837-A22A-940BEE12E1B1}" destId="{0D27EA58-B365-4491-93AB-FF1824748493}" srcOrd="0" destOrd="0" presId="urn:microsoft.com/office/officeart/2005/8/layout/hierarchy2"/>
    <dgm:cxn modelId="{6402280E-E6C1-4B03-A3C7-54C40BAE1247}" type="presOf" srcId="{705CD342-343F-487D-AC21-04646149582F}" destId="{D19CE666-B09D-4A21-8D11-24511EE592F8}" srcOrd="0" destOrd="0" presId="urn:microsoft.com/office/officeart/2005/8/layout/hierarchy2"/>
    <dgm:cxn modelId="{FE367AFB-E4E4-4AC3-8865-16D63CF1626A}" srcId="{B0170F4C-FFB3-4727-9589-B1F43822F6C2}" destId="{420D519A-384B-4C89-8007-8276B8A4B288}" srcOrd="0" destOrd="0" parTransId="{7C79AA46-FA8E-4319-AF7C-41DC44D0DD2C}" sibTransId="{BE87288C-EA94-4AB3-B30B-6F65CA4C783C}"/>
    <dgm:cxn modelId="{CC0FFF6C-0B10-4A29-89B4-FDC0DE082214}" type="presOf" srcId="{A155A93B-D32A-43E0-A242-C923918F913D}" destId="{51328000-037C-42D6-8B86-280B6AC382CE}" srcOrd="0" destOrd="0" presId="urn:microsoft.com/office/officeart/2005/8/layout/hierarchy2"/>
    <dgm:cxn modelId="{22DCE687-F23A-477D-8E29-3F5C88710617}" type="presOf" srcId="{B0170F4C-FFB3-4727-9589-B1F43822F6C2}" destId="{FC4F0F94-FD28-4427-ADA8-44F23FA273FA}" srcOrd="0" destOrd="0" presId="urn:microsoft.com/office/officeart/2005/8/layout/hierarchy2"/>
    <dgm:cxn modelId="{AB3B45EE-AFC3-4143-ACE1-A5F05D809375}" type="presOf" srcId="{A155A93B-D32A-43E0-A242-C923918F913D}" destId="{F77194FE-0D78-4CD9-88D5-05910CF3E2EA}" srcOrd="1" destOrd="0" presId="urn:microsoft.com/office/officeart/2005/8/layout/hierarchy2"/>
    <dgm:cxn modelId="{8E3964A7-BC01-41FF-A83A-EEDCB92343B8}" type="presOf" srcId="{420D519A-384B-4C89-8007-8276B8A4B288}" destId="{34E902D4-E14A-4F22-9288-175354D9126E}" srcOrd="0" destOrd="0" presId="urn:microsoft.com/office/officeart/2005/8/layout/hierarchy2"/>
    <dgm:cxn modelId="{FD04E4F2-CB92-443F-A82F-0668B2D4A87D}" type="presOf" srcId="{7C79AA46-FA8E-4319-AF7C-41DC44D0DD2C}" destId="{D52E4F40-4088-4ED8-8B38-9BFA88678B80}" srcOrd="0" destOrd="0" presId="urn:microsoft.com/office/officeart/2005/8/layout/hierarchy2"/>
    <dgm:cxn modelId="{98C85BBF-C00F-4292-B2AB-532173204894}" srcId="{705CD342-343F-487D-AC21-04646149582F}" destId="{B0170F4C-FFB3-4727-9589-B1F43822F6C2}" srcOrd="0" destOrd="0" parTransId="{A155A93B-D32A-43E0-A242-C923918F913D}" sibTransId="{7063772D-4C95-46F0-92DB-127B71BCD1F8}"/>
    <dgm:cxn modelId="{EE6B9879-A60A-4637-A2E3-B7923F50E1A0}" type="presOf" srcId="{45C353C4-7078-4937-8366-80BD61C2F35C}" destId="{47690553-B0B4-46B9-A8AC-B4FA0991F5A8}" srcOrd="1" destOrd="0" presId="urn:microsoft.com/office/officeart/2005/8/layout/hierarchy2"/>
    <dgm:cxn modelId="{576A0597-23E6-4DAC-B8FF-1CFB3FF1CE84}" type="presOf" srcId="{45C353C4-7078-4937-8366-80BD61C2F35C}" destId="{F1DA98F4-38AD-42C5-8D2F-43F571E97C44}" srcOrd="0" destOrd="0" presId="urn:microsoft.com/office/officeart/2005/8/layout/hierarchy2"/>
    <dgm:cxn modelId="{D1F70CEB-AAF3-405A-91B0-D4711ADDFC08}" srcId="{6EFE84BF-EE76-4CC8-9F7B-60546A34FB66}" destId="{705CD342-343F-487D-AC21-04646149582F}" srcOrd="0" destOrd="0" parTransId="{C7C0E6A3-1AB8-460E-87C6-6CC28E41DDD0}" sibTransId="{E34A69E8-918B-4D78-BEB0-73F4124352E9}"/>
    <dgm:cxn modelId="{0AE4995D-B806-4A70-88E3-EA3B4555B256}" type="presOf" srcId="{BCC21549-3CB1-4B3D-9D38-64BE91FA140A}" destId="{5E22A6E5-C974-4320-B767-786900B17A9F}" srcOrd="0" destOrd="0" presId="urn:microsoft.com/office/officeart/2005/8/layout/hierarchy2"/>
    <dgm:cxn modelId="{1EC87664-2E61-4397-816B-523F8F66BD5E}" srcId="{B0170F4C-FFB3-4727-9589-B1F43822F6C2}" destId="{9AA6261D-2781-4837-A22A-940BEE12E1B1}" srcOrd="1" destOrd="0" parTransId="{45C353C4-7078-4937-8366-80BD61C2F35C}" sibTransId="{E7978866-C07F-4E12-ADCF-4DC301DF5551}"/>
    <dgm:cxn modelId="{DB250AAD-F940-4C4B-9AC2-C27FB888BCD5}" type="presOf" srcId="{3CE43669-6223-493A-9486-81B359096405}" destId="{A2E948DC-6275-4A5E-BC9B-23D4DA07DCD2}" srcOrd="0" destOrd="0" presId="urn:microsoft.com/office/officeart/2005/8/layout/hierarchy2"/>
    <dgm:cxn modelId="{CFEBF645-F835-4F0A-8EB1-52E56F2AC8B8}" srcId="{B0170F4C-FFB3-4727-9589-B1F43822F6C2}" destId="{3CE43669-6223-493A-9486-81B359096405}" srcOrd="2" destOrd="0" parTransId="{BCC21549-3CB1-4B3D-9D38-64BE91FA140A}" sibTransId="{E0FC3142-0D7B-43F7-BBDC-D3CD0F1C005E}"/>
    <dgm:cxn modelId="{DE00B6A2-AC9F-464A-916E-F736F44FA477}" type="presParOf" srcId="{33B10518-6FD4-40E6-82E3-131D35C803D3}" destId="{242A83F4-F626-4CEE-A81E-EE274BF24775}" srcOrd="0" destOrd="0" presId="urn:microsoft.com/office/officeart/2005/8/layout/hierarchy2"/>
    <dgm:cxn modelId="{983047D7-5EA9-4007-9DA1-E437601374C4}" type="presParOf" srcId="{242A83F4-F626-4CEE-A81E-EE274BF24775}" destId="{D19CE666-B09D-4A21-8D11-24511EE592F8}" srcOrd="0" destOrd="0" presId="urn:microsoft.com/office/officeart/2005/8/layout/hierarchy2"/>
    <dgm:cxn modelId="{7A53C18E-B0F0-4B5B-88AF-4B2B6B068EDC}" type="presParOf" srcId="{242A83F4-F626-4CEE-A81E-EE274BF24775}" destId="{DD9DC282-4A1E-4F42-A4A4-25ED8BA09D3E}" srcOrd="1" destOrd="0" presId="urn:microsoft.com/office/officeart/2005/8/layout/hierarchy2"/>
    <dgm:cxn modelId="{5CB6A74A-FDDA-45FC-97C1-EF3D88AAC859}" type="presParOf" srcId="{DD9DC282-4A1E-4F42-A4A4-25ED8BA09D3E}" destId="{51328000-037C-42D6-8B86-280B6AC382CE}" srcOrd="0" destOrd="0" presId="urn:microsoft.com/office/officeart/2005/8/layout/hierarchy2"/>
    <dgm:cxn modelId="{E5B0F691-E466-4DF1-B5FD-E054E5C18FCE}" type="presParOf" srcId="{51328000-037C-42D6-8B86-280B6AC382CE}" destId="{F77194FE-0D78-4CD9-88D5-05910CF3E2EA}" srcOrd="0" destOrd="0" presId="urn:microsoft.com/office/officeart/2005/8/layout/hierarchy2"/>
    <dgm:cxn modelId="{5360A6CE-AB9E-48A2-AAAF-60D2CF2D537E}" type="presParOf" srcId="{DD9DC282-4A1E-4F42-A4A4-25ED8BA09D3E}" destId="{E1BDF137-BC85-46D7-9FB9-C4C1840F1A87}" srcOrd="1" destOrd="0" presId="urn:microsoft.com/office/officeart/2005/8/layout/hierarchy2"/>
    <dgm:cxn modelId="{933D0479-E718-49D0-A632-87DADB619602}" type="presParOf" srcId="{E1BDF137-BC85-46D7-9FB9-C4C1840F1A87}" destId="{FC4F0F94-FD28-4427-ADA8-44F23FA273FA}" srcOrd="0" destOrd="0" presId="urn:microsoft.com/office/officeart/2005/8/layout/hierarchy2"/>
    <dgm:cxn modelId="{EEA2B704-C804-4AB0-AAC9-BBF3F0F1FDFE}" type="presParOf" srcId="{E1BDF137-BC85-46D7-9FB9-C4C1840F1A87}" destId="{83A5783B-C21B-4D3D-A64A-38184D7336CA}" srcOrd="1" destOrd="0" presId="urn:microsoft.com/office/officeart/2005/8/layout/hierarchy2"/>
    <dgm:cxn modelId="{A2B32FD9-66AF-46AB-8101-793E0176AB70}" type="presParOf" srcId="{83A5783B-C21B-4D3D-A64A-38184D7336CA}" destId="{D52E4F40-4088-4ED8-8B38-9BFA88678B80}" srcOrd="0" destOrd="0" presId="urn:microsoft.com/office/officeart/2005/8/layout/hierarchy2"/>
    <dgm:cxn modelId="{7EE44633-7704-4480-8204-E9DADDEB5821}" type="presParOf" srcId="{D52E4F40-4088-4ED8-8B38-9BFA88678B80}" destId="{7A489F84-92F4-45BA-B0FE-0D4C54AA3305}" srcOrd="0" destOrd="0" presId="urn:microsoft.com/office/officeart/2005/8/layout/hierarchy2"/>
    <dgm:cxn modelId="{A2CB4E00-F923-4C69-83D3-F75E5ECCCBF4}" type="presParOf" srcId="{83A5783B-C21B-4D3D-A64A-38184D7336CA}" destId="{FD314264-8A25-48C4-9293-98F98CE7B8E1}" srcOrd="1" destOrd="0" presId="urn:microsoft.com/office/officeart/2005/8/layout/hierarchy2"/>
    <dgm:cxn modelId="{2DEC6755-3AE2-4822-B6B3-271BD7381C40}" type="presParOf" srcId="{FD314264-8A25-48C4-9293-98F98CE7B8E1}" destId="{34E902D4-E14A-4F22-9288-175354D9126E}" srcOrd="0" destOrd="0" presId="urn:microsoft.com/office/officeart/2005/8/layout/hierarchy2"/>
    <dgm:cxn modelId="{8BDBF72C-5BC2-4482-B3E3-647104FE5110}" type="presParOf" srcId="{FD314264-8A25-48C4-9293-98F98CE7B8E1}" destId="{3B8A98D8-14E0-4E6C-8548-E8FA9FA98D29}" srcOrd="1" destOrd="0" presId="urn:microsoft.com/office/officeart/2005/8/layout/hierarchy2"/>
    <dgm:cxn modelId="{C576D71D-4528-4A6A-AB67-46B7EF73270D}" type="presParOf" srcId="{83A5783B-C21B-4D3D-A64A-38184D7336CA}" destId="{F1DA98F4-38AD-42C5-8D2F-43F571E97C44}" srcOrd="2" destOrd="0" presId="urn:microsoft.com/office/officeart/2005/8/layout/hierarchy2"/>
    <dgm:cxn modelId="{E2450E11-08B0-4255-A338-33DDB3529A8F}" type="presParOf" srcId="{F1DA98F4-38AD-42C5-8D2F-43F571E97C44}" destId="{47690553-B0B4-46B9-A8AC-B4FA0991F5A8}" srcOrd="0" destOrd="0" presId="urn:microsoft.com/office/officeart/2005/8/layout/hierarchy2"/>
    <dgm:cxn modelId="{E77AC238-82F0-4CCD-90CC-98ACD6EC5ACE}" type="presParOf" srcId="{83A5783B-C21B-4D3D-A64A-38184D7336CA}" destId="{E68C479C-4E1E-462E-87F8-B7240D0115EF}" srcOrd="3" destOrd="0" presId="urn:microsoft.com/office/officeart/2005/8/layout/hierarchy2"/>
    <dgm:cxn modelId="{007F4555-C207-49CA-A463-A8602E2804F2}" type="presParOf" srcId="{E68C479C-4E1E-462E-87F8-B7240D0115EF}" destId="{0D27EA58-B365-4491-93AB-FF1824748493}" srcOrd="0" destOrd="0" presId="urn:microsoft.com/office/officeart/2005/8/layout/hierarchy2"/>
    <dgm:cxn modelId="{B22E739E-C1E9-4CB3-8273-9ABDBD9F9872}" type="presParOf" srcId="{E68C479C-4E1E-462E-87F8-B7240D0115EF}" destId="{7FD1F98B-06B2-4C11-A9B0-88057B0B778C}" srcOrd="1" destOrd="0" presId="urn:microsoft.com/office/officeart/2005/8/layout/hierarchy2"/>
    <dgm:cxn modelId="{BB364A27-DA7E-4D87-A5A6-7CD62402AD17}" type="presParOf" srcId="{83A5783B-C21B-4D3D-A64A-38184D7336CA}" destId="{5E22A6E5-C974-4320-B767-786900B17A9F}" srcOrd="4" destOrd="0" presId="urn:microsoft.com/office/officeart/2005/8/layout/hierarchy2"/>
    <dgm:cxn modelId="{FECE3C2E-6BA1-4CA4-97C8-0FE8342DD4F2}" type="presParOf" srcId="{5E22A6E5-C974-4320-B767-786900B17A9F}" destId="{DA4DEC7E-60D4-42D6-A6C3-FAC0D7CF45AD}" srcOrd="0" destOrd="0" presId="urn:microsoft.com/office/officeart/2005/8/layout/hierarchy2"/>
    <dgm:cxn modelId="{2D799DE3-EA0A-4AD1-95B6-53004A44F515}" type="presParOf" srcId="{83A5783B-C21B-4D3D-A64A-38184D7336CA}" destId="{73504D42-5F2E-41BF-B768-557C26A21140}" srcOrd="5" destOrd="0" presId="urn:microsoft.com/office/officeart/2005/8/layout/hierarchy2"/>
    <dgm:cxn modelId="{C66818AD-96A4-444C-A0FD-238534E797A7}" type="presParOf" srcId="{73504D42-5F2E-41BF-B768-557C26A21140}" destId="{A2E948DC-6275-4A5E-BC9B-23D4DA07DCD2}" srcOrd="0" destOrd="0" presId="urn:microsoft.com/office/officeart/2005/8/layout/hierarchy2"/>
    <dgm:cxn modelId="{180B9B41-7DE3-44BF-902F-515C8A06D89F}" type="presParOf" srcId="{73504D42-5F2E-41BF-B768-557C26A21140}" destId="{4E7ACAE4-041D-4290-B8C9-5D1174FB6292}" srcOrd="1" destOrd="0" presId="urn:microsoft.com/office/officeart/2005/8/layout/hierarchy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46D9CA2-090B-406A-8758-E333349E25F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42633BF2-F489-444C-8673-9C3820FB1649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Vías de acceso hacia Holanda</a:t>
          </a:r>
          <a:endParaRPr lang="es-EC" dirty="0">
            <a:solidFill>
              <a:schemeClr val="tx1"/>
            </a:solidFill>
          </a:endParaRPr>
        </a:p>
      </dgm:t>
    </dgm:pt>
    <dgm:pt modelId="{A1B77803-7B45-4652-83E2-D0C6859DC9D1}" type="parTrans" cxnId="{09E1D29A-06C0-4F5A-823A-38D0413585E7}">
      <dgm:prSet/>
      <dgm:spPr/>
      <dgm:t>
        <a:bodyPr/>
        <a:lstStyle/>
        <a:p>
          <a:endParaRPr lang="es-EC"/>
        </a:p>
      </dgm:t>
    </dgm:pt>
    <dgm:pt modelId="{3F6E4B71-6B8F-4342-B1BF-EFECC14F78AE}" type="sibTrans" cxnId="{09E1D29A-06C0-4F5A-823A-38D0413585E7}">
      <dgm:prSet/>
      <dgm:spPr/>
      <dgm:t>
        <a:bodyPr/>
        <a:lstStyle/>
        <a:p>
          <a:endParaRPr lang="es-EC"/>
        </a:p>
      </dgm:t>
    </dgm:pt>
    <dgm:pt modelId="{1E16A4CF-61F6-41FF-BF1D-191FB4CC0DA4}">
      <dgm:prSet phldrT="[Texto]"/>
      <dgm:spPr/>
      <dgm:t>
        <a:bodyPr/>
        <a:lstStyle/>
        <a:p>
          <a:r>
            <a:rPr lang="es-ES" dirty="0" smtClean="0"/>
            <a:t>Cuenta con los mejores servicios e infraestructuras portuarias.</a:t>
          </a:r>
          <a:endParaRPr lang="es-EC" dirty="0"/>
        </a:p>
      </dgm:t>
    </dgm:pt>
    <dgm:pt modelId="{AC2BE62F-3537-450F-BE08-B8044A88CC0B}" type="parTrans" cxnId="{31CECA7C-1428-4011-9FB0-50BADD6FB5F0}">
      <dgm:prSet/>
      <dgm:spPr/>
      <dgm:t>
        <a:bodyPr/>
        <a:lstStyle/>
        <a:p>
          <a:endParaRPr lang="es-EC"/>
        </a:p>
      </dgm:t>
    </dgm:pt>
    <dgm:pt modelId="{7FBEA0DD-2FC6-4A9C-8F7B-BC0058492996}" type="sibTrans" cxnId="{31CECA7C-1428-4011-9FB0-50BADD6FB5F0}">
      <dgm:prSet/>
      <dgm:spPr/>
      <dgm:t>
        <a:bodyPr/>
        <a:lstStyle/>
        <a:p>
          <a:endParaRPr lang="es-EC"/>
        </a:p>
      </dgm:t>
    </dgm:pt>
    <dgm:pt modelId="{69FAAC58-64E5-41F1-8C05-51576FACF910}">
      <dgm:prSet phldrT="[Texto]"/>
      <dgm:spPr/>
      <dgm:t>
        <a:bodyPr/>
        <a:lstStyle/>
        <a:p>
          <a:r>
            <a:rPr lang="es-ES" dirty="0" smtClean="0"/>
            <a:t>27 aeropuertos</a:t>
          </a:r>
          <a:endParaRPr lang="es-EC" dirty="0"/>
        </a:p>
      </dgm:t>
    </dgm:pt>
    <dgm:pt modelId="{82F728D7-052E-4AC2-9DC7-7274CE2444D4}" type="parTrans" cxnId="{B124021E-EADE-4AC7-A357-1C1D7EA853F9}">
      <dgm:prSet/>
      <dgm:spPr/>
      <dgm:t>
        <a:bodyPr/>
        <a:lstStyle/>
        <a:p>
          <a:endParaRPr lang="es-EC"/>
        </a:p>
      </dgm:t>
    </dgm:pt>
    <dgm:pt modelId="{F28350C7-739C-46FD-9287-50C1F89B0995}" type="sibTrans" cxnId="{B124021E-EADE-4AC7-A357-1C1D7EA853F9}">
      <dgm:prSet/>
      <dgm:spPr/>
      <dgm:t>
        <a:bodyPr/>
        <a:lstStyle/>
        <a:p>
          <a:endParaRPr lang="es-EC"/>
        </a:p>
      </dgm:t>
    </dgm:pt>
    <dgm:pt modelId="{05B46926-5BC1-43D6-BA33-1C0DBC8C5866}">
      <dgm:prSet phldrT="[Texto]"/>
      <dgm:spPr/>
      <dgm:t>
        <a:bodyPr/>
        <a:lstStyle/>
        <a:p>
          <a:r>
            <a:rPr lang="es-ES" dirty="0" smtClean="0"/>
            <a:t>40 puertos principales y auxiliares.</a:t>
          </a:r>
          <a:endParaRPr lang="es-EC" dirty="0"/>
        </a:p>
      </dgm:t>
    </dgm:pt>
    <dgm:pt modelId="{7DB1C209-7446-4984-B41A-919960AEE2DA}" type="sibTrans" cxnId="{B1289AC0-5504-4F6B-BA7A-837EDB8AA659}">
      <dgm:prSet/>
      <dgm:spPr/>
      <dgm:t>
        <a:bodyPr/>
        <a:lstStyle/>
        <a:p>
          <a:endParaRPr lang="es-EC"/>
        </a:p>
      </dgm:t>
    </dgm:pt>
    <dgm:pt modelId="{A1F0BA02-A5B0-42EC-8B6D-EC491CC882CA}" type="parTrans" cxnId="{B1289AC0-5504-4F6B-BA7A-837EDB8AA659}">
      <dgm:prSet/>
      <dgm:spPr/>
      <dgm:t>
        <a:bodyPr/>
        <a:lstStyle/>
        <a:p>
          <a:endParaRPr lang="es-EC"/>
        </a:p>
      </dgm:t>
    </dgm:pt>
    <dgm:pt modelId="{8DDB4419-9000-423C-86E3-2FBB56F4610B}" type="pres">
      <dgm:prSet presAssocID="{446D9CA2-090B-406A-8758-E333349E25F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FC052B36-78FE-442D-8B3F-5C1B290D54E1}" type="pres">
      <dgm:prSet presAssocID="{42633BF2-F489-444C-8673-9C3820FB1649}" presName="hierRoot1" presStyleCnt="0">
        <dgm:presLayoutVars>
          <dgm:hierBranch val="init"/>
        </dgm:presLayoutVars>
      </dgm:prSet>
      <dgm:spPr/>
    </dgm:pt>
    <dgm:pt modelId="{22AD173F-53E3-4749-8C67-3F7E5E793DA9}" type="pres">
      <dgm:prSet presAssocID="{42633BF2-F489-444C-8673-9C3820FB1649}" presName="rootComposite1" presStyleCnt="0"/>
      <dgm:spPr/>
    </dgm:pt>
    <dgm:pt modelId="{D2F36FEE-65CD-4F01-813E-9EC97326C3F1}" type="pres">
      <dgm:prSet presAssocID="{42633BF2-F489-444C-8673-9C3820FB1649}" presName="rootText1" presStyleLbl="node0" presStyleIdx="0" presStyleCnt="1" custScaleX="281953" custScaleY="166960" custLinFactNeighborX="-6641" custLinFactNeighborY="-335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7508EFD-5BF3-4D31-B0A7-698E661C3665}" type="pres">
      <dgm:prSet presAssocID="{42633BF2-F489-444C-8673-9C3820FB1649}" presName="rootConnector1" presStyleLbl="node1" presStyleIdx="0" presStyleCnt="0"/>
      <dgm:spPr/>
      <dgm:t>
        <a:bodyPr/>
        <a:lstStyle/>
        <a:p>
          <a:endParaRPr lang="es-EC"/>
        </a:p>
      </dgm:t>
    </dgm:pt>
    <dgm:pt modelId="{645F0026-AFBC-4800-AEE9-AA7EC7E20456}" type="pres">
      <dgm:prSet presAssocID="{42633BF2-F489-444C-8673-9C3820FB1649}" presName="hierChild2" presStyleCnt="0"/>
      <dgm:spPr/>
    </dgm:pt>
    <dgm:pt modelId="{666FE7D4-7F92-4112-BA81-193783E045D4}" type="pres">
      <dgm:prSet presAssocID="{AC2BE62F-3537-450F-BE08-B8044A88CC0B}" presName="Name37" presStyleLbl="parChTrans1D2" presStyleIdx="0" presStyleCnt="3"/>
      <dgm:spPr/>
      <dgm:t>
        <a:bodyPr/>
        <a:lstStyle/>
        <a:p>
          <a:endParaRPr lang="es-EC"/>
        </a:p>
      </dgm:t>
    </dgm:pt>
    <dgm:pt modelId="{7F8F02DB-2142-4895-BF0B-7721505AC7E0}" type="pres">
      <dgm:prSet presAssocID="{1E16A4CF-61F6-41FF-BF1D-191FB4CC0DA4}" presName="hierRoot2" presStyleCnt="0">
        <dgm:presLayoutVars>
          <dgm:hierBranch val="init"/>
        </dgm:presLayoutVars>
      </dgm:prSet>
      <dgm:spPr/>
    </dgm:pt>
    <dgm:pt modelId="{C6D4EAFE-305D-4326-9C5B-0E0D1FC6B998}" type="pres">
      <dgm:prSet presAssocID="{1E16A4CF-61F6-41FF-BF1D-191FB4CC0DA4}" presName="rootComposite" presStyleCnt="0"/>
      <dgm:spPr/>
    </dgm:pt>
    <dgm:pt modelId="{189B7A86-7D70-4745-9C0E-AC8F200C7549}" type="pres">
      <dgm:prSet presAssocID="{1E16A4CF-61F6-41FF-BF1D-191FB4CC0DA4}" presName="rootText" presStyleLbl="node2" presStyleIdx="0" presStyleCnt="3" custScaleX="126776" custScaleY="216359" custLinFactNeighborX="2989" custLinFactNeighborY="820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346E11E-865B-45B5-8A34-F40937491968}" type="pres">
      <dgm:prSet presAssocID="{1E16A4CF-61F6-41FF-BF1D-191FB4CC0DA4}" presName="rootConnector" presStyleLbl="node2" presStyleIdx="0" presStyleCnt="3"/>
      <dgm:spPr/>
      <dgm:t>
        <a:bodyPr/>
        <a:lstStyle/>
        <a:p>
          <a:endParaRPr lang="es-EC"/>
        </a:p>
      </dgm:t>
    </dgm:pt>
    <dgm:pt modelId="{26E6B567-7F01-4B5A-BF72-7BD4DCD661B0}" type="pres">
      <dgm:prSet presAssocID="{1E16A4CF-61F6-41FF-BF1D-191FB4CC0DA4}" presName="hierChild4" presStyleCnt="0"/>
      <dgm:spPr/>
    </dgm:pt>
    <dgm:pt modelId="{6B373F41-B9BD-4D2A-8D5C-202B5850F7CE}" type="pres">
      <dgm:prSet presAssocID="{1E16A4CF-61F6-41FF-BF1D-191FB4CC0DA4}" presName="hierChild5" presStyleCnt="0"/>
      <dgm:spPr/>
    </dgm:pt>
    <dgm:pt modelId="{336FF6DC-C7E2-44AD-908F-A473E3FADAD8}" type="pres">
      <dgm:prSet presAssocID="{A1F0BA02-A5B0-42EC-8B6D-EC491CC882CA}" presName="Name37" presStyleLbl="parChTrans1D2" presStyleIdx="1" presStyleCnt="3"/>
      <dgm:spPr/>
      <dgm:t>
        <a:bodyPr/>
        <a:lstStyle/>
        <a:p>
          <a:endParaRPr lang="es-EC"/>
        </a:p>
      </dgm:t>
    </dgm:pt>
    <dgm:pt modelId="{28A41F80-561D-4AB2-B4A9-A0EAEB50241C}" type="pres">
      <dgm:prSet presAssocID="{05B46926-5BC1-43D6-BA33-1C0DBC8C5866}" presName="hierRoot2" presStyleCnt="0">
        <dgm:presLayoutVars>
          <dgm:hierBranch val="init"/>
        </dgm:presLayoutVars>
      </dgm:prSet>
      <dgm:spPr/>
    </dgm:pt>
    <dgm:pt modelId="{88A7651F-C2E9-443A-9F5F-FD5F03019232}" type="pres">
      <dgm:prSet presAssocID="{05B46926-5BC1-43D6-BA33-1C0DBC8C5866}" presName="rootComposite" presStyleCnt="0"/>
      <dgm:spPr/>
    </dgm:pt>
    <dgm:pt modelId="{83D2AE2F-0612-48A9-94AC-C672899EAC50}" type="pres">
      <dgm:prSet presAssocID="{05B46926-5BC1-43D6-BA33-1C0DBC8C5866}" presName="rootText" presStyleLbl="node2" presStyleIdx="1" presStyleCnt="3" custScaleX="126776" custScaleY="216359" custLinFactNeighborX="2989" custLinFactNeighborY="820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D2BD2A5-FA6C-4879-A6C6-70235208BEB1}" type="pres">
      <dgm:prSet presAssocID="{05B46926-5BC1-43D6-BA33-1C0DBC8C5866}" presName="rootConnector" presStyleLbl="node2" presStyleIdx="1" presStyleCnt="3"/>
      <dgm:spPr/>
      <dgm:t>
        <a:bodyPr/>
        <a:lstStyle/>
        <a:p>
          <a:endParaRPr lang="es-EC"/>
        </a:p>
      </dgm:t>
    </dgm:pt>
    <dgm:pt modelId="{D6211665-9C0B-46F6-8530-4E6C072F6338}" type="pres">
      <dgm:prSet presAssocID="{05B46926-5BC1-43D6-BA33-1C0DBC8C5866}" presName="hierChild4" presStyleCnt="0"/>
      <dgm:spPr/>
    </dgm:pt>
    <dgm:pt modelId="{0FC07F70-4868-4466-90E3-F4DC5BDB0CC4}" type="pres">
      <dgm:prSet presAssocID="{05B46926-5BC1-43D6-BA33-1C0DBC8C5866}" presName="hierChild5" presStyleCnt="0"/>
      <dgm:spPr/>
    </dgm:pt>
    <dgm:pt modelId="{0F6AE4ED-DCE1-4341-872C-0DB0C0B833DB}" type="pres">
      <dgm:prSet presAssocID="{82F728D7-052E-4AC2-9DC7-7274CE2444D4}" presName="Name37" presStyleLbl="parChTrans1D2" presStyleIdx="2" presStyleCnt="3"/>
      <dgm:spPr/>
      <dgm:t>
        <a:bodyPr/>
        <a:lstStyle/>
        <a:p>
          <a:endParaRPr lang="es-EC"/>
        </a:p>
      </dgm:t>
    </dgm:pt>
    <dgm:pt modelId="{0F1A0CD3-9EDF-4DE3-B4A3-2F9A7C310FE8}" type="pres">
      <dgm:prSet presAssocID="{69FAAC58-64E5-41F1-8C05-51576FACF910}" presName="hierRoot2" presStyleCnt="0">
        <dgm:presLayoutVars>
          <dgm:hierBranch val="init"/>
        </dgm:presLayoutVars>
      </dgm:prSet>
      <dgm:spPr/>
    </dgm:pt>
    <dgm:pt modelId="{86575331-C0A1-41D8-9B7E-90AC3FCFEED6}" type="pres">
      <dgm:prSet presAssocID="{69FAAC58-64E5-41F1-8C05-51576FACF910}" presName="rootComposite" presStyleCnt="0"/>
      <dgm:spPr/>
    </dgm:pt>
    <dgm:pt modelId="{66D26499-D5C3-41EE-9416-7FC2E97024DC}" type="pres">
      <dgm:prSet presAssocID="{69FAAC58-64E5-41F1-8C05-51576FACF910}" presName="rootText" presStyleLbl="node2" presStyleIdx="2" presStyleCnt="3" custScaleX="126776" custScaleY="216359" custLinFactNeighborX="2989" custLinFactNeighborY="8204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F0BA6B-CC5C-4D87-8FCB-A02EF5F1F1EC}" type="pres">
      <dgm:prSet presAssocID="{69FAAC58-64E5-41F1-8C05-51576FACF910}" presName="rootConnector" presStyleLbl="node2" presStyleIdx="2" presStyleCnt="3"/>
      <dgm:spPr/>
      <dgm:t>
        <a:bodyPr/>
        <a:lstStyle/>
        <a:p>
          <a:endParaRPr lang="es-EC"/>
        </a:p>
      </dgm:t>
    </dgm:pt>
    <dgm:pt modelId="{044E535D-5B47-4A8A-963A-2773584BC93C}" type="pres">
      <dgm:prSet presAssocID="{69FAAC58-64E5-41F1-8C05-51576FACF910}" presName="hierChild4" presStyleCnt="0"/>
      <dgm:spPr/>
    </dgm:pt>
    <dgm:pt modelId="{1AD8DD51-6189-47DE-9C13-AE3132F84AEA}" type="pres">
      <dgm:prSet presAssocID="{69FAAC58-64E5-41F1-8C05-51576FACF910}" presName="hierChild5" presStyleCnt="0"/>
      <dgm:spPr/>
    </dgm:pt>
    <dgm:pt modelId="{EEBD9424-FC76-4102-8859-36BE06A1ED1F}" type="pres">
      <dgm:prSet presAssocID="{42633BF2-F489-444C-8673-9C3820FB1649}" presName="hierChild3" presStyleCnt="0"/>
      <dgm:spPr/>
    </dgm:pt>
  </dgm:ptLst>
  <dgm:cxnLst>
    <dgm:cxn modelId="{8E0234AD-509B-4919-B5A1-2B05600CFD14}" type="presOf" srcId="{82F728D7-052E-4AC2-9DC7-7274CE2444D4}" destId="{0F6AE4ED-DCE1-4341-872C-0DB0C0B833DB}" srcOrd="0" destOrd="0" presId="urn:microsoft.com/office/officeart/2005/8/layout/orgChart1"/>
    <dgm:cxn modelId="{275707A3-BB9D-4181-BCE1-A1A0D04A2C1B}" type="presOf" srcId="{69FAAC58-64E5-41F1-8C05-51576FACF910}" destId="{CBF0BA6B-CC5C-4D87-8FCB-A02EF5F1F1EC}" srcOrd="1" destOrd="0" presId="urn:microsoft.com/office/officeart/2005/8/layout/orgChart1"/>
    <dgm:cxn modelId="{09E1D29A-06C0-4F5A-823A-38D0413585E7}" srcId="{446D9CA2-090B-406A-8758-E333349E25F5}" destId="{42633BF2-F489-444C-8673-9C3820FB1649}" srcOrd="0" destOrd="0" parTransId="{A1B77803-7B45-4652-83E2-D0C6859DC9D1}" sibTransId="{3F6E4B71-6B8F-4342-B1BF-EFECC14F78AE}"/>
    <dgm:cxn modelId="{B1289AC0-5504-4F6B-BA7A-837EDB8AA659}" srcId="{42633BF2-F489-444C-8673-9C3820FB1649}" destId="{05B46926-5BC1-43D6-BA33-1C0DBC8C5866}" srcOrd="1" destOrd="0" parTransId="{A1F0BA02-A5B0-42EC-8B6D-EC491CC882CA}" sibTransId="{7DB1C209-7446-4984-B41A-919960AEE2DA}"/>
    <dgm:cxn modelId="{2E14AAD0-0F34-4560-9E45-36AC84D1D7BE}" type="presOf" srcId="{69FAAC58-64E5-41F1-8C05-51576FACF910}" destId="{66D26499-D5C3-41EE-9416-7FC2E97024DC}" srcOrd="0" destOrd="0" presId="urn:microsoft.com/office/officeart/2005/8/layout/orgChart1"/>
    <dgm:cxn modelId="{A7AD9825-72E4-4873-9829-288A30222EA0}" type="presOf" srcId="{05B46926-5BC1-43D6-BA33-1C0DBC8C5866}" destId="{DD2BD2A5-FA6C-4879-A6C6-70235208BEB1}" srcOrd="1" destOrd="0" presId="urn:microsoft.com/office/officeart/2005/8/layout/orgChart1"/>
    <dgm:cxn modelId="{39A41C87-91E3-4A65-8349-93E9059D3B9C}" type="presOf" srcId="{1E16A4CF-61F6-41FF-BF1D-191FB4CC0DA4}" destId="{189B7A86-7D70-4745-9C0E-AC8F200C7549}" srcOrd="0" destOrd="0" presId="urn:microsoft.com/office/officeart/2005/8/layout/orgChart1"/>
    <dgm:cxn modelId="{B096EBD1-AEF6-4BF2-B54E-1D3945F3DC6D}" type="presOf" srcId="{1E16A4CF-61F6-41FF-BF1D-191FB4CC0DA4}" destId="{0346E11E-865B-45B5-8A34-F40937491968}" srcOrd="1" destOrd="0" presId="urn:microsoft.com/office/officeart/2005/8/layout/orgChart1"/>
    <dgm:cxn modelId="{53661074-348E-4F9A-8C59-593B134446DB}" type="presOf" srcId="{42633BF2-F489-444C-8673-9C3820FB1649}" destId="{D2F36FEE-65CD-4F01-813E-9EC97326C3F1}" srcOrd="0" destOrd="0" presId="urn:microsoft.com/office/officeart/2005/8/layout/orgChart1"/>
    <dgm:cxn modelId="{5A18AE72-7AF0-49AD-A193-9B76B2CAFCE6}" type="presOf" srcId="{A1F0BA02-A5B0-42EC-8B6D-EC491CC882CA}" destId="{336FF6DC-C7E2-44AD-908F-A473E3FADAD8}" srcOrd="0" destOrd="0" presId="urn:microsoft.com/office/officeart/2005/8/layout/orgChart1"/>
    <dgm:cxn modelId="{5AC454CE-8163-4E7C-9EA6-A0A5C0FEC9E2}" type="presOf" srcId="{42633BF2-F489-444C-8673-9C3820FB1649}" destId="{A7508EFD-5BF3-4D31-B0A7-698E661C3665}" srcOrd="1" destOrd="0" presId="urn:microsoft.com/office/officeart/2005/8/layout/orgChart1"/>
    <dgm:cxn modelId="{B124021E-EADE-4AC7-A357-1C1D7EA853F9}" srcId="{42633BF2-F489-444C-8673-9C3820FB1649}" destId="{69FAAC58-64E5-41F1-8C05-51576FACF910}" srcOrd="2" destOrd="0" parTransId="{82F728D7-052E-4AC2-9DC7-7274CE2444D4}" sibTransId="{F28350C7-739C-46FD-9287-50C1F89B0995}"/>
    <dgm:cxn modelId="{47E18197-98FA-404F-B159-4F699365D065}" type="presOf" srcId="{AC2BE62F-3537-450F-BE08-B8044A88CC0B}" destId="{666FE7D4-7F92-4112-BA81-193783E045D4}" srcOrd="0" destOrd="0" presId="urn:microsoft.com/office/officeart/2005/8/layout/orgChart1"/>
    <dgm:cxn modelId="{95DA68CA-36B0-4905-B4F1-4D1CDD24464C}" type="presOf" srcId="{05B46926-5BC1-43D6-BA33-1C0DBC8C5866}" destId="{83D2AE2F-0612-48A9-94AC-C672899EAC50}" srcOrd="0" destOrd="0" presId="urn:microsoft.com/office/officeart/2005/8/layout/orgChart1"/>
    <dgm:cxn modelId="{31CECA7C-1428-4011-9FB0-50BADD6FB5F0}" srcId="{42633BF2-F489-444C-8673-9C3820FB1649}" destId="{1E16A4CF-61F6-41FF-BF1D-191FB4CC0DA4}" srcOrd="0" destOrd="0" parTransId="{AC2BE62F-3537-450F-BE08-B8044A88CC0B}" sibTransId="{7FBEA0DD-2FC6-4A9C-8F7B-BC0058492996}"/>
    <dgm:cxn modelId="{410DDFE4-7E93-459A-946C-FADCA997880C}" type="presOf" srcId="{446D9CA2-090B-406A-8758-E333349E25F5}" destId="{8DDB4419-9000-423C-86E3-2FBB56F4610B}" srcOrd="0" destOrd="0" presId="urn:microsoft.com/office/officeart/2005/8/layout/orgChart1"/>
    <dgm:cxn modelId="{22823685-2AAC-4566-82B3-F660F7B654E5}" type="presParOf" srcId="{8DDB4419-9000-423C-86E3-2FBB56F4610B}" destId="{FC052B36-78FE-442D-8B3F-5C1B290D54E1}" srcOrd="0" destOrd="0" presId="urn:microsoft.com/office/officeart/2005/8/layout/orgChart1"/>
    <dgm:cxn modelId="{484B457C-FD4B-4629-B724-11AA2670C842}" type="presParOf" srcId="{FC052B36-78FE-442D-8B3F-5C1B290D54E1}" destId="{22AD173F-53E3-4749-8C67-3F7E5E793DA9}" srcOrd="0" destOrd="0" presId="urn:microsoft.com/office/officeart/2005/8/layout/orgChart1"/>
    <dgm:cxn modelId="{880B8323-247A-4A66-BB15-40C7840E1842}" type="presParOf" srcId="{22AD173F-53E3-4749-8C67-3F7E5E793DA9}" destId="{D2F36FEE-65CD-4F01-813E-9EC97326C3F1}" srcOrd="0" destOrd="0" presId="urn:microsoft.com/office/officeart/2005/8/layout/orgChart1"/>
    <dgm:cxn modelId="{8D3CA0BF-8B8D-4174-B257-2589B8CC28CD}" type="presParOf" srcId="{22AD173F-53E3-4749-8C67-3F7E5E793DA9}" destId="{A7508EFD-5BF3-4D31-B0A7-698E661C3665}" srcOrd="1" destOrd="0" presId="urn:microsoft.com/office/officeart/2005/8/layout/orgChart1"/>
    <dgm:cxn modelId="{B4CBAC99-5B52-438E-A2A3-A7040BC51A16}" type="presParOf" srcId="{FC052B36-78FE-442D-8B3F-5C1B290D54E1}" destId="{645F0026-AFBC-4800-AEE9-AA7EC7E20456}" srcOrd="1" destOrd="0" presId="urn:microsoft.com/office/officeart/2005/8/layout/orgChart1"/>
    <dgm:cxn modelId="{A251870B-44DC-459B-983F-36EB84448630}" type="presParOf" srcId="{645F0026-AFBC-4800-AEE9-AA7EC7E20456}" destId="{666FE7D4-7F92-4112-BA81-193783E045D4}" srcOrd="0" destOrd="0" presId="urn:microsoft.com/office/officeart/2005/8/layout/orgChart1"/>
    <dgm:cxn modelId="{D2F99A10-A80A-40F6-96E4-2E2B0DACBB96}" type="presParOf" srcId="{645F0026-AFBC-4800-AEE9-AA7EC7E20456}" destId="{7F8F02DB-2142-4895-BF0B-7721505AC7E0}" srcOrd="1" destOrd="0" presId="urn:microsoft.com/office/officeart/2005/8/layout/orgChart1"/>
    <dgm:cxn modelId="{68F46103-EAA8-4B6B-90C4-6F041C950092}" type="presParOf" srcId="{7F8F02DB-2142-4895-BF0B-7721505AC7E0}" destId="{C6D4EAFE-305D-4326-9C5B-0E0D1FC6B998}" srcOrd="0" destOrd="0" presId="urn:microsoft.com/office/officeart/2005/8/layout/orgChart1"/>
    <dgm:cxn modelId="{19D96285-0F6B-4C14-BD4B-DD774CEF9FF2}" type="presParOf" srcId="{C6D4EAFE-305D-4326-9C5B-0E0D1FC6B998}" destId="{189B7A86-7D70-4745-9C0E-AC8F200C7549}" srcOrd="0" destOrd="0" presId="urn:microsoft.com/office/officeart/2005/8/layout/orgChart1"/>
    <dgm:cxn modelId="{D2457443-F5EB-4104-BE0E-D6D06D5C35A8}" type="presParOf" srcId="{C6D4EAFE-305D-4326-9C5B-0E0D1FC6B998}" destId="{0346E11E-865B-45B5-8A34-F40937491968}" srcOrd="1" destOrd="0" presId="urn:microsoft.com/office/officeart/2005/8/layout/orgChart1"/>
    <dgm:cxn modelId="{0C79A45F-92C6-41F9-A7D1-228AE3DEED1D}" type="presParOf" srcId="{7F8F02DB-2142-4895-BF0B-7721505AC7E0}" destId="{26E6B567-7F01-4B5A-BF72-7BD4DCD661B0}" srcOrd="1" destOrd="0" presId="urn:microsoft.com/office/officeart/2005/8/layout/orgChart1"/>
    <dgm:cxn modelId="{93911A0E-7E71-4BBD-B0F9-241742061DE2}" type="presParOf" srcId="{7F8F02DB-2142-4895-BF0B-7721505AC7E0}" destId="{6B373F41-B9BD-4D2A-8D5C-202B5850F7CE}" srcOrd="2" destOrd="0" presId="urn:microsoft.com/office/officeart/2005/8/layout/orgChart1"/>
    <dgm:cxn modelId="{CB32B6D2-D201-4CDE-8396-3FD75E8EACBA}" type="presParOf" srcId="{645F0026-AFBC-4800-AEE9-AA7EC7E20456}" destId="{336FF6DC-C7E2-44AD-908F-A473E3FADAD8}" srcOrd="2" destOrd="0" presId="urn:microsoft.com/office/officeart/2005/8/layout/orgChart1"/>
    <dgm:cxn modelId="{FCF2C3D2-764A-47FD-974D-EBEF5578CA6E}" type="presParOf" srcId="{645F0026-AFBC-4800-AEE9-AA7EC7E20456}" destId="{28A41F80-561D-4AB2-B4A9-A0EAEB50241C}" srcOrd="3" destOrd="0" presId="urn:microsoft.com/office/officeart/2005/8/layout/orgChart1"/>
    <dgm:cxn modelId="{8346A605-81F4-4968-946B-04AC50312C14}" type="presParOf" srcId="{28A41F80-561D-4AB2-B4A9-A0EAEB50241C}" destId="{88A7651F-C2E9-443A-9F5F-FD5F03019232}" srcOrd="0" destOrd="0" presId="urn:microsoft.com/office/officeart/2005/8/layout/orgChart1"/>
    <dgm:cxn modelId="{9E51279D-59F1-4810-8159-8CF0A359B1EA}" type="presParOf" srcId="{88A7651F-C2E9-443A-9F5F-FD5F03019232}" destId="{83D2AE2F-0612-48A9-94AC-C672899EAC50}" srcOrd="0" destOrd="0" presId="urn:microsoft.com/office/officeart/2005/8/layout/orgChart1"/>
    <dgm:cxn modelId="{40D2327E-C2A0-4AA2-BE26-D914C5552F3D}" type="presParOf" srcId="{88A7651F-C2E9-443A-9F5F-FD5F03019232}" destId="{DD2BD2A5-FA6C-4879-A6C6-70235208BEB1}" srcOrd="1" destOrd="0" presId="urn:microsoft.com/office/officeart/2005/8/layout/orgChart1"/>
    <dgm:cxn modelId="{4F4ED482-9949-4943-B8B8-07C4C88E851A}" type="presParOf" srcId="{28A41F80-561D-4AB2-B4A9-A0EAEB50241C}" destId="{D6211665-9C0B-46F6-8530-4E6C072F6338}" srcOrd="1" destOrd="0" presId="urn:microsoft.com/office/officeart/2005/8/layout/orgChart1"/>
    <dgm:cxn modelId="{C9CE8AE3-542B-4941-BE16-02D5B95ED6F9}" type="presParOf" srcId="{28A41F80-561D-4AB2-B4A9-A0EAEB50241C}" destId="{0FC07F70-4868-4466-90E3-F4DC5BDB0CC4}" srcOrd="2" destOrd="0" presId="urn:microsoft.com/office/officeart/2005/8/layout/orgChart1"/>
    <dgm:cxn modelId="{F86CE4E9-DF2A-4ADE-96EE-50E678E9E5F9}" type="presParOf" srcId="{645F0026-AFBC-4800-AEE9-AA7EC7E20456}" destId="{0F6AE4ED-DCE1-4341-872C-0DB0C0B833DB}" srcOrd="4" destOrd="0" presId="urn:microsoft.com/office/officeart/2005/8/layout/orgChart1"/>
    <dgm:cxn modelId="{E9CCF592-490F-4539-B883-B07D2B8D2258}" type="presParOf" srcId="{645F0026-AFBC-4800-AEE9-AA7EC7E20456}" destId="{0F1A0CD3-9EDF-4DE3-B4A3-2F9A7C310FE8}" srcOrd="5" destOrd="0" presId="urn:microsoft.com/office/officeart/2005/8/layout/orgChart1"/>
    <dgm:cxn modelId="{A7F85F01-C62C-49D6-BA59-5AB777FDD7BF}" type="presParOf" srcId="{0F1A0CD3-9EDF-4DE3-B4A3-2F9A7C310FE8}" destId="{86575331-C0A1-41D8-9B7E-90AC3FCFEED6}" srcOrd="0" destOrd="0" presId="urn:microsoft.com/office/officeart/2005/8/layout/orgChart1"/>
    <dgm:cxn modelId="{CB1607AB-36EB-4EF7-B590-347FB5D9EF55}" type="presParOf" srcId="{86575331-C0A1-41D8-9B7E-90AC3FCFEED6}" destId="{66D26499-D5C3-41EE-9416-7FC2E97024DC}" srcOrd="0" destOrd="0" presId="urn:microsoft.com/office/officeart/2005/8/layout/orgChart1"/>
    <dgm:cxn modelId="{AF1623FB-6BAE-4C0A-A291-FF55303F8373}" type="presParOf" srcId="{86575331-C0A1-41D8-9B7E-90AC3FCFEED6}" destId="{CBF0BA6B-CC5C-4D87-8FCB-A02EF5F1F1EC}" srcOrd="1" destOrd="0" presId="urn:microsoft.com/office/officeart/2005/8/layout/orgChart1"/>
    <dgm:cxn modelId="{BA937E91-9F2D-4B0E-A576-AB4540CA3581}" type="presParOf" srcId="{0F1A0CD3-9EDF-4DE3-B4A3-2F9A7C310FE8}" destId="{044E535D-5B47-4A8A-963A-2773584BC93C}" srcOrd="1" destOrd="0" presId="urn:microsoft.com/office/officeart/2005/8/layout/orgChart1"/>
    <dgm:cxn modelId="{31F09EC5-4054-4E1C-BB64-B979A366F045}" type="presParOf" srcId="{0F1A0CD3-9EDF-4DE3-B4A3-2F9A7C310FE8}" destId="{1AD8DD51-6189-47DE-9C13-AE3132F84AEA}" srcOrd="2" destOrd="0" presId="urn:microsoft.com/office/officeart/2005/8/layout/orgChart1"/>
    <dgm:cxn modelId="{BD069625-42C6-4148-BB02-1814B094BDF1}" type="presParOf" srcId="{FC052B36-78FE-442D-8B3F-5C1B290D54E1}" destId="{EEBD9424-FC76-4102-8859-36BE06A1ED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1B98111-889C-488D-9D26-EBB21FCF516B}" type="doc">
      <dgm:prSet loTypeId="urn:microsoft.com/office/officeart/2005/8/layout/p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953A4737-3C1C-4534-B288-661F406196C1}">
      <dgm:prSet phldrT="[Texto]" custT="1"/>
      <dgm:spPr/>
      <dgm:t>
        <a:bodyPr/>
        <a:lstStyle/>
        <a:p>
          <a:r>
            <a:rPr lang="es-ES" sz="1200" b="1" smtClean="0"/>
            <a:t>Puerto y aeropuerto de Rotterdam</a:t>
          </a:r>
        </a:p>
        <a:p>
          <a:r>
            <a:rPr lang="es-ES" sz="1200" smtClean="0"/>
            <a:t>Ubicado al Suroeste del país.</a:t>
          </a:r>
        </a:p>
        <a:p>
          <a:r>
            <a:rPr lang="es-ES" sz="1200" smtClean="0"/>
            <a:t>Longitud de 40 km y 450 hectáreas de área portuaria.</a:t>
          </a:r>
        </a:p>
        <a:p>
          <a:r>
            <a:rPr lang="es-ES" sz="1200" smtClean="0"/>
            <a:t>Combinación de puerto y aeropuerto.</a:t>
          </a:r>
        </a:p>
        <a:p>
          <a:r>
            <a:rPr lang="es-ES" sz="1200" smtClean="0"/>
            <a:t>Cuarto puerto con mayor movimiento de mercancía en el mundo.</a:t>
          </a:r>
        </a:p>
        <a:p>
          <a:r>
            <a:rPr lang="es-ES" sz="1200" smtClean="0"/>
            <a:t>Hasta el año 2004 fue considerado el más grande del mundo.</a:t>
          </a:r>
          <a:endParaRPr lang="es-EC" sz="1050" dirty="0"/>
        </a:p>
      </dgm:t>
    </dgm:pt>
    <dgm:pt modelId="{9C03ABF5-0376-4923-8465-5C6122E491BE}" type="parTrans" cxnId="{7DF611F3-783B-455E-A892-70D5393CAA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57B6B2E-DFC7-4361-8F87-772900B15309}" type="sibTrans" cxnId="{7DF611F3-783B-455E-A892-70D5393CAA9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2484A202-8657-4938-A5F2-C1BC70728ED3}">
      <dgm:prSet phldrT="[Texto]"/>
      <dgm:spPr/>
      <dgm:t>
        <a:bodyPr/>
        <a:lstStyle/>
        <a:p>
          <a:pPr algn="ctr"/>
          <a:r>
            <a:rPr lang="es-ES" b="1" smtClean="0"/>
            <a:t>Puerto de Ámsterdam</a:t>
          </a:r>
        </a:p>
        <a:p>
          <a:pPr algn="ctr"/>
          <a:r>
            <a:rPr lang="es-ES" smtClean="0"/>
            <a:t>Ubicado al norte del país.</a:t>
          </a:r>
        </a:p>
        <a:p>
          <a:pPr algn="ctr"/>
          <a:r>
            <a:rPr lang="es-ES" smtClean="0"/>
            <a:t>Segundo puerto más importante en Holanda.</a:t>
          </a:r>
        </a:p>
        <a:p>
          <a:pPr algn="ctr"/>
          <a:r>
            <a:rPr lang="es-ES" smtClean="0"/>
            <a:t>Constante crecimiento.</a:t>
          </a:r>
        </a:p>
        <a:p>
          <a:pPr algn="ctr"/>
          <a:r>
            <a:rPr lang="es-ES" smtClean="0"/>
            <a:t>Anualmente maneja más de 70 millones de toneladas de bienes.</a:t>
          </a:r>
          <a:endParaRPr lang="es-EC" b="1" dirty="0"/>
        </a:p>
      </dgm:t>
    </dgm:pt>
    <dgm:pt modelId="{25FD992A-F365-40E9-8181-2E6529581412}" type="parTrans" cxnId="{DBB8247C-AF4B-4CD2-A43D-959E979FA9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5EE5EF94-C322-4482-B1D4-9752D7A3D5B4}" type="sibTrans" cxnId="{DBB8247C-AF4B-4CD2-A43D-959E979FA963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3EFF4EE-162B-4AF4-A3A5-54E954CCC881}">
      <dgm:prSet phldrT="[Texto]"/>
      <dgm:spPr/>
      <dgm:t>
        <a:bodyPr/>
        <a:lstStyle/>
        <a:p>
          <a:pPr algn="ctr"/>
          <a:r>
            <a:rPr lang="es-ES" b="1" smtClean="0"/>
            <a:t>Aeropuerto Internacional de Ámsterdam</a:t>
          </a:r>
        </a:p>
        <a:p>
          <a:pPr algn="ctr"/>
          <a:r>
            <a:rPr lang="es-ES" smtClean="0"/>
            <a:t>El aeropuerto más grande de Europa.</a:t>
          </a:r>
        </a:p>
        <a:p>
          <a:pPr algn="ctr"/>
          <a:r>
            <a:rPr lang="es-ES" smtClean="0"/>
            <a:t>Apto para cualquier tipo de mercancía.</a:t>
          </a:r>
        </a:p>
        <a:p>
          <a:pPr algn="ctr"/>
          <a:r>
            <a:rPr lang="es-ES" smtClean="0"/>
            <a:t>Carga general y refrigerada.</a:t>
          </a:r>
        </a:p>
        <a:p>
          <a:pPr algn="ctr"/>
          <a:r>
            <a:rPr lang="es-ES" smtClean="0"/>
            <a:t>Principal uso para la importación y exportación  de flores y plantas.</a:t>
          </a:r>
          <a:endParaRPr lang="es-EC" b="0" dirty="0"/>
        </a:p>
      </dgm:t>
    </dgm:pt>
    <dgm:pt modelId="{C2BE8859-5B6C-4A82-80FB-84965B37E3D6}" type="parTrans" cxnId="{6139B30A-51AC-49D5-A27F-EA7FF35587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3323D45-2AD3-49C1-AB09-B9DF3947C7FB}" type="sibTrans" cxnId="{6139B30A-51AC-49D5-A27F-EA7FF35587C9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D842632-2CB7-4FDD-AB99-A12D49042631}" type="pres">
      <dgm:prSet presAssocID="{B1B98111-889C-488D-9D26-EBB21FCF51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51B64B-46B5-4054-82F3-E2552C7D594F}" type="pres">
      <dgm:prSet presAssocID="{B1B98111-889C-488D-9D26-EBB21FCF516B}" presName="bkgdShp" presStyleLbl="alignAccFollowNode1" presStyleIdx="0" presStyleCnt="1" custScaleY="88889"/>
      <dgm:spPr/>
      <dgm:t>
        <a:bodyPr/>
        <a:lstStyle/>
        <a:p>
          <a:endParaRPr lang="es-EC"/>
        </a:p>
      </dgm:t>
    </dgm:pt>
    <dgm:pt modelId="{ACB5681A-E680-43AE-9C35-6F0FF24B4E35}" type="pres">
      <dgm:prSet presAssocID="{B1B98111-889C-488D-9D26-EBB21FCF516B}" presName="linComp" presStyleCnt="0"/>
      <dgm:spPr/>
      <dgm:t>
        <a:bodyPr/>
        <a:lstStyle/>
        <a:p>
          <a:endParaRPr lang="es-EC"/>
        </a:p>
      </dgm:t>
    </dgm:pt>
    <dgm:pt modelId="{8E5F5A72-A936-48F0-B660-757323090217}" type="pres">
      <dgm:prSet presAssocID="{953A4737-3C1C-4534-B288-661F406196C1}" presName="compNode" presStyleCnt="0"/>
      <dgm:spPr/>
      <dgm:t>
        <a:bodyPr/>
        <a:lstStyle/>
        <a:p>
          <a:endParaRPr lang="es-EC"/>
        </a:p>
      </dgm:t>
    </dgm:pt>
    <dgm:pt modelId="{BCFC1FE5-B615-42D2-A65C-441ACAC60117}" type="pres">
      <dgm:prSet presAssocID="{953A4737-3C1C-4534-B288-661F406196C1}" presName="node" presStyleLbl="node1" presStyleIdx="0" presStyleCnt="3" custScaleY="109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24991FD-1585-4B2D-BBB3-C330E152A502}" type="pres">
      <dgm:prSet presAssocID="{953A4737-3C1C-4534-B288-661F406196C1}" presName="invisiNode" presStyleLbl="node1" presStyleIdx="0" presStyleCnt="3"/>
      <dgm:spPr/>
      <dgm:t>
        <a:bodyPr/>
        <a:lstStyle/>
        <a:p>
          <a:endParaRPr lang="es-EC"/>
        </a:p>
      </dgm:t>
    </dgm:pt>
    <dgm:pt modelId="{96EEAE64-DD43-4742-99B0-E9A702127DA0}" type="pres">
      <dgm:prSet presAssocID="{953A4737-3C1C-4534-B288-661F406196C1}" presName="imagNode" presStyleLbl="fgImgPlace1" presStyleIdx="0" presStyleCnt="3" custScaleY="8888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EFA4524-7CCB-433E-A7C1-8753201E307E}" type="pres">
      <dgm:prSet presAssocID="{957B6B2E-DFC7-4361-8F87-772900B15309}" presName="sibTrans" presStyleLbl="sibTrans2D1" presStyleIdx="0" presStyleCnt="0"/>
      <dgm:spPr/>
      <dgm:t>
        <a:bodyPr/>
        <a:lstStyle/>
        <a:p>
          <a:endParaRPr lang="es-EC"/>
        </a:p>
      </dgm:t>
    </dgm:pt>
    <dgm:pt modelId="{BFBF5037-B871-4244-A5A3-E8A32A2929CA}" type="pres">
      <dgm:prSet presAssocID="{2484A202-8657-4938-A5F2-C1BC70728ED3}" presName="compNode" presStyleCnt="0"/>
      <dgm:spPr/>
      <dgm:t>
        <a:bodyPr/>
        <a:lstStyle/>
        <a:p>
          <a:endParaRPr lang="es-EC"/>
        </a:p>
      </dgm:t>
    </dgm:pt>
    <dgm:pt modelId="{04C10A9C-EEB3-43AF-B4B2-992A1B37C1AF}" type="pres">
      <dgm:prSet presAssocID="{2484A202-8657-4938-A5F2-C1BC70728ED3}" presName="node" presStyleLbl="node1" presStyleIdx="1" presStyleCnt="3" custScaleY="109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67B19-23DA-4476-BAAD-AC4A4A062791}" type="pres">
      <dgm:prSet presAssocID="{2484A202-8657-4938-A5F2-C1BC70728ED3}" presName="invisiNode" presStyleLbl="node1" presStyleIdx="1" presStyleCnt="3"/>
      <dgm:spPr/>
      <dgm:t>
        <a:bodyPr/>
        <a:lstStyle/>
        <a:p>
          <a:endParaRPr lang="es-EC"/>
        </a:p>
      </dgm:t>
    </dgm:pt>
    <dgm:pt modelId="{C591B85D-21B0-4BB5-8268-BC3D370E2A12}" type="pres">
      <dgm:prSet presAssocID="{2484A202-8657-4938-A5F2-C1BC70728ED3}" presName="imagNode" presStyleLbl="fgImgPlace1" presStyleIdx="1" presStyleCnt="3" custScaleY="888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617BE6C-64E4-4C1D-9177-5FF8BD3185C2}" type="pres">
      <dgm:prSet presAssocID="{5EE5EF94-C322-4482-B1D4-9752D7A3D5B4}" presName="sibTrans" presStyleLbl="sibTrans2D1" presStyleIdx="0" presStyleCnt="0"/>
      <dgm:spPr/>
      <dgm:t>
        <a:bodyPr/>
        <a:lstStyle/>
        <a:p>
          <a:endParaRPr lang="es-EC"/>
        </a:p>
      </dgm:t>
    </dgm:pt>
    <dgm:pt modelId="{5974D376-71B9-4505-B056-EC4CBBEADC91}" type="pres">
      <dgm:prSet presAssocID="{B3EFF4EE-162B-4AF4-A3A5-54E954CCC881}" presName="compNode" presStyleCnt="0"/>
      <dgm:spPr/>
      <dgm:t>
        <a:bodyPr/>
        <a:lstStyle/>
        <a:p>
          <a:endParaRPr lang="es-EC"/>
        </a:p>
      </dgm:t>
    </dgm:pt>
    <dgm:pt modelId="{CC383007-61F5-4EC3-91AD-6740A841DA15}" type="pres">
      <dgm:prSet presAssocID="{B3EFF4EE-162B-4AF4-A3A5-54E954CCC881}" presName="node" presStyleLbl="node1" presStyleIdx="2" presStyleCnt="3" custScaleY="10909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BF47E16-A69C-4CAA-BA7E-E88050C5A65E}" type="pres">
      <dgm:prSet presAssocID="{B3EFF4EE-162B-4AF4-A3A5-54E954CCC881}" presName="invisiNode" presStyleLbl="node1" presStyleIdx="2" presStyleCnt="3"/>
      <dgm:spPr/>
      <dgm:t>
        <a:bodyPr/>
        <a:lstStyle/>
        <a:p>
          <a:endParaRPr lang="es-EC"/>
        </a:p>
      </dgm:t>
    </dgm:pt>
    <dgm:pt modelId="{F86BFF75-66A1-4D76-8FC1-6ADFE8D4D5DC}" type="pres">
      <dgm:prSet presAssocID="{B3EFF4EE-162B-4AF4-A3A5-54E954CCC881}" presName="imagNode" presStyleLbl="fgImgPlace1" presStyleIdx="2" presStyleCnt="3" custScaleY="8888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DBB8247C-AF4B-4CD2-A43D-959E979FA963}" srcId="{B1B98111-889C-488D-9D26-EBB21FCF516B}" destId="{2484A202-8657-4938-A5F2-C1BC70728ED3}" srcOrd="1" destOrd="0" parTransId="{25FD992A-F365-40E9-8181-2E6529581412}" sibTransId="{5EE5EF94-C322-4482-B1D4-9752D7A3D5B4}"/>
    <dgm:cxn modelId="{7DF611F3-783B-455E-A892-70D5393CAA93}" srcId="{B1B98111-889C-488D-9D26-EBB21FCF516B}" destId="{953A4737-3C1C-4534-B288-661F406196C1}" srcOrd="0" destOrd="0" parTransId="{9C03ABF5-0376-4923-8465-5C6122E491BE}" sibTransId="{957B6B2E-DFC7-4361-8F87-772900B15309}"/>
    <dgm:cxn modelId="{205BFAA2-69BB-4D95-9012-322C033C7EA0}" type="presOf" srcId="{B1B98111-889C-488D-9D26-EBB21FCF516B}" destId="{1D842632-2CB7-4FDD-AB99-A12D49042631}" srcOrd="0" destOrd="0" presId="urn:microsoft.com/office/officeart/2005/8/layout/pList2"/>
    <dgm:cxn modelId="{6139B30A-51AC-49D5-A27F-EA7FF35587C9}" srcId="{B1B98111-889C-488D-9D26-EBB21FCF516B}" destId="{B3EFF4EE-162B-4AF4-A3A5-54E954CCC881}" srcOrd="2" destOrd="0" parTransId="{C2BE8859-5B6C-4A82-80FB-84965B37E3D6}" sibTransId="{F3323D45-2AD3-49C1-AB09-B9DF3947C7FB}"/>
    <dgm:cxn modelId="{20B41BB5-D43B-4B9B-8F88-3F66B4F24F3A}" type="presOf" srcId="{957B6B2E-DFC7-4361-8F87-772900B15309}" destId="{7EFA4524-7CCB-433E-A7C1-8753201E307E}" srcOrd="0" destOrd="0" presId="urn:microsoft.com/office/officeart/2005/8/layout/pList2"/>
    <dgm:cxn modelId="{50A24CBB-D0CF-47CD-9301-77DBD739B3CE}" type="presOf" srcId="{2484A202-8657-4938-A5F2-C1BC70728ED3}" destId="{04C10A9C-EEB3-43AF-B4B2-992A1B37C1AF}" srcOrd="0" destOrd="0" presId="urn:microsoft.com/office/officeart/2005/8/layout/pList2"/>
    <dgm:cxn modelId="{E560F79D-4E8E-412B-8877-E0F852A9E6EC}" type="presOf" srcId="{5EE5EF94-C322-4482-B1D4-9752D7A3D5B4}" destId="{8617BE6C-64E4-4C1D-9177-5FF8BD3185C2}" srcOrd="0" destOrd="0" presId="urn:microsoft.com/office/officeart/2005/8/layout/pList2"/>
    <dgm:cxn modelId="{6D867F33-1CBF-4761-A141-AE1508FCC19A}" type="presOf" srcId="{B3EFF4EE-162B-4AF4-A3A5-54E954CCC881}" destId="{CC383007-61F5-4EC3-91AD-6740A841DA15}" srcOrd="0" destOrd="0" presId="urn:microsoft.com/office/officeart/2005/8/layout/pList2"/>
    <dgm:cxn modelId="{D9E1FDCB-FEED-4BED-B739-B30E69FB905A}" type="presOf" srcId="{953A4737-3C1C-4534-B288-661F406196C1}" destId="{BCFC1FE5-B615-42D2-A65C-441ACAC60117}" srcOrd="0" destOrd="0" presId="urn:microsoft.com/office/officeart/2005/8/layout/pList2"/>
    <dgm:cxn modelId="{7FB8E411-E82A-4EB2-AAFB-30F9E42B7CB9}" type="presParOf" srcId="{1D842632-2CB7-4FDD-AB99-A12D49042631}" destId="{8751B64B-46B5-4054-82F3-E2552C7D594F}" srcOrd="0" destOrd="0" presId="urn:microsoft.com/office/officeart/2005/8/layout/pList2"/>
    <dgm:cxn modelId="{287EAE76-2E2F-490A-B217-B06BD3CBAED2}" type="presParOf" srcId="{1D842632-2CB7-4FDD-AB99-A12D49042631}" destId="{ACB5681A-E680-43AE-9C35-6F0FF24B4E35}" srcOrd="1" destOrd="0" presId="urn:microsoft.com/office/officeart/2005/8/layout/pList2"/>
    <dgm:cxn modelId="{6AC756FA-0E5E-490D-81A0-090ABFC28AA2}" type="presParOf" srcId="{ACB5681A-E680-43AE-9C35-6F0FF24B4E35}" destId="{8E5F5A72-A936-48F0-B660-757323090217}" srcOrd="0" destOrd="0" presId="urn:microsoft.com/office/officeart/2005/8/layout/pList2"/>
    <dgm:cxn modelId="{D9E902FB-697B-45CC-8EE9-6E6182D3F537}" type="presParOf" srcId="{8E5F5A72-A936-48F0-B660-757323090217}" destId="{BCFC1FE5-B615-42D2-A65C-441ACAC60117}" srcOrd="0" destOrd="0" presId="urn:microsoft.com/office/officeart/2005/8/layout/pList2"/>
    <dgm:cxn modelId="{22BD0B6C-90F2-48C1-8308-5808C749A2A8}" type="presParOf" srcId="{8E5F5A72-A936-48F0-B660-757323090217}" destId="{324991FD-1585-4B2D-BBB3-C330E152A502}" srcOrd="1" destOrd="0" presId="urn:microsoft.com/office/officeart/2005/8/layout/pList2"/>
    <dgm:cxn modelId="{7A7D3232-548E-43EC-AD0A-B686964E695B}" type="presParOf" srcId="{8E5F5A72-A936-48F0-B660-757323090217}" destId="{96EEAE64-DD43-4742-99B0-E9A702127DA0}" srcOrd="2" destOrd="0" presId="urn:microsoft.com/office/officeart/2005/8/layout/pList2"/>
    <dgm:cxn modelId="{EA3A4BCB-80CA-47EE-B36D-F13F124EF506}" type="presParOf" srcId="{ACB5681A-E680-43AE-9C35-6F0FF24B4E35}" destId="{7EFA4524-7CCB-433E-A7C1-8753201E307E}" srcOrd="1" destOrd="0" presId="urn:microsoft.com/office/officeart/2005/8/layout/pList2"/>
    <dgm:cxn modelId="{9CCCAC88-2766-4836-8F80-8F70CA70B234}" type="presParOf" srcId="{ACB5681A-E680-43AE-9C35-6F0FF24B4E35}" destId="{BFBF5037-B871-4244-A5A3-E8A32A2929CA}" srcOrd="2" destOrd="0" presId="urn:microsoft.com/office/officeart/2005/8/layout/pList2"/>
    <dgm:cxn modelId="{20686191-F5DA-4954-A4EB-5DE76DF3465F}" type="presParOf" srcId="{BFBF5037-B871-4244-A5A3-E8A32A2929CA}" destId="{04C10A9C-EEB3-43AF-B4B2-992A1B37C1AF}" srcOrd="0" destOrd="0" presId="urn:microsoft.com/office/officeart/2005/8/layout/pList2"/>
    <dgm:cxn modelId="{F0338925-A2EA-49E0-BB1B-4672ECE8A9EF}" type="presParOf" srcId="{BFBF5037-B871-4244-A5A3-E8A32A2929CA}" destId="{8A167B19-23DA-4476-BAAD-AC4A4A062791}" srcOrd="1" destOrd="0" presId="urn:microsoft.com/office/officeart/2005/8/layout/pList2"/>
    <dgm:cxn modelId="{A168666C-F9A7-486A-85F3-DE1E03737666}" type="presParOf" srcId="{BFBF5037-B871-4244-A5A3-E8A32A2929CA}" destId="{C591B85D-21B0-4BB5-8268-BC3D370E2A12}" srcOrd="2" destOrd="0" presId="urn:microsoft.com/office/officeart/2005/8/layout/pList2"/>
    <dgm:cxn modelId="{A7E1E57A-E12C-41F9-BA40-D0983425A959}" type="presParOf" srcId="{ACB5681A-E680-43AE-9C35-6F0FF24B4E35}" destId="{8617BE6C-64E4-4C1D-9177-5FF8BD3185C2}" srcOrd="3" destOrd="0" presId="urn:microsoft.com/office/officeart/2005/8/layout/pList2"/>
    <dgm:cxn modelId="{8B8C4870-BA17-4599-B53D-D0845BADCE64}" type="presParOf" srcId="{ACB5681A-E680-43AE-9C35-6F0FF24B4E35}" destId="{5974D376-71B9-4505-B056-EC4CBBEADC91}" srcOrd="4" destOrd="0" presId="urn:microsoft.com/office/officeart/2005/8/layout/pList2"/>
    <dgm:cxn modelId="{6EBE83ED-D86D-4216-90CB-8415793EAD8F}" type="presParOf" srcId="{5974D376-71B9-4505-B056-EC4CBBEADC91}" destId="{CC383007-61F5-4EC3-91AD-6740A841DA15}" srcOrd="0" destOrd="0" presId="urn:microsoft.com/office/officeart/2005/8/layout/pList2"/>
    <dgm:cxn modelId="{342E496E-6B44-4AB0-AC2A-0E4516091558}" type="presParOf" srcId="{5974D376-71B9-4505-B056-EC4CBBEADC91}" destId="{DBF47E16-A69C-4CAA-BA7E-E88050C5A65E}" srcOrd="1" destOrd="0" presId="urn:microsoft.com/office/officeart/2005/8/layout/pList2"/>
    <dgm:cxn modelId="{4D0ACEDC-C25D-4C9E-B393-08C44915C8D8}" type="presParOf" srcId="{5974D376-71B9-4505-B056-EC4CBBEADC91}" destId="{F86BFF75-66A1-4D76-8FC1-6ADFE8D4D5D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C2B32F-5885-47DE-84C7-DC6CFEAA3158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EB5625F8-E2C4-48CE-B9A1-1F4B38857398}">
      <dgm:prSet phldrT="[Texto]" custT="1"/>
      <dgm:spPr/>
      <dgm:t>
        <a:bodyPr/>
        <a:lstStyle/>
        <a:p>
          <a:r>
            <a:rPr lang="es-EC" sz="2000" b="1" dirty="0" smtClean="0"/>
            <a:t>CARACTERÍSTICAS</a:t>
          </a:r>
          <a:endParaRPr lang="es-EC" sz="2000" dirty="0"/>
        </a:p>
      </dgm:t>
    </dgm:pt>
    <dgm:pt modelId="{A70AAAA9-3B9B-41D5-9BF7-004E5384BB1C}" type="parTrans" cxnId="{48AB00E4-17D7-4D21-84E6-B8075850D62E}">
      <dgm:prSet/>
      <dgm:spPr/>
      <dgm:t>
        <a:bodyPr/>
        <a:lstStyle/>
        <a:p>
          <a:endParaRPr lang="es-EC"/>
        </a:p>
      </dgm:t>
    </dgm:pt>
    <dgm:pt modelId="{4D65CA6B-6363-4A38-9E08-48E5DD9AD685}" type="sibTrans" cxnId="{48AB00E4-17D7-4D21-84E6-B8075850D62E}">
      <dgm:prSet/>
      <dgm:spPr/>
      <dgm:t>
        <a:bodyPr/>
        <a:lstStyle/>
        <a:p>
          <a:endParaRPr lang="es-EC"/>
        </a:p>
      </dgm:t>
    </dgm:pt>
    <dgm:pt modelId="{7B5C19FB-BEF8-4C9B-BC3E-94C69312C618}">
      <dgm:prSet phldrT="[Texto]" custT="1"/>
      <dgm:spPr/>
      <dgm:t>
        <a:bodyPr/>
        <a:lstStyle/>
        <a:p>
          <a:r>
            <a:rPr lang="es-EC" sz="1600" dirty="0" smtClean="0"/>
            <a:t>Ovalada con un color verdoso y una consistencia similar a la mantequilla</a:t>
          </a:r>
          <a:endParaRPr lang="es-EC" sz="1600" dirty="0"/>
        </a:p>
      </dgm:t>
    </dgm:pt>
    <dgm:pt modelId="{21139A48-1A83-48A5-8106-97E3B55A2DC7}" type="parTrans" cxnId="{F9FAF877-5181-408D-92D2-AB608FFCF1C6}">
      <dgm:prSet/>
      <dgm:spPr/>
      <dgm:t>
        <a:bodyPr/>
        <a:lstStyle/>
        <a:p>
          <a:endParaRPr lang="es-EC"/>
        </a:p>
      </dgm:t>
    </dgm:pt>
    <dgm:pt modelId="{6D923E90-6502-4078-A6CD-C5C3239E659A}" type="sibTrans" cxnId="{F9FAF877-5181-408D-92D2-AB608FFCF1C6}">
      <dgm:prSet/>
      <dgm:spPr/>
      <dgm:t>
        <a:bodyPr/>
        <a:lstStyle/>
        <a:p>
          <a:endParaRPr lang="es-EC"/>
        </a:p>
      </dgm:t>
    </dgm:pt>
    <dgm:pt modelId="{DDF4F081-B02D-408A-AF8D-18384724C189}">
      <dgm:prSet phldrT="[Texto]" custT="1"/>
      <dgm:spPr/>
      <dgm:t>
        <a:bodyPr/>
        <a:lstStyle/>
        <a:p>
          <a:r>
            <a:rPr lang="es-EC" sz="1600" dirty="0" smtClean="0"/>
            <a:t>Semilla color marrón</a:t>
          </a:r>
          <a:endParaRPr lang="es-EC" sz="1600" dirty="0"/>
        </a:p>
      </dgm:t>
    </dgm:pt>
    <dgm:pt modelId="{26F4D949-86D1-4F79-B766-5B7D8150DC5F}" type="parTrans" cxnId="{438BAE86-D906-4D07-89AE-090CFA4F1194}">
      <dgm:prSet/>
      <dgm:spPr/>
      <dgm:t>
        <a:bodyPr/>
        <a:lstStyle/>
        <a:p>
          <a:endParaRPr lang="es-EC"/>
        </a:p>
      </dgm:t>
    </dgm:pt>
    <dgm:pt modelId="{6F85DBB0-BCF3-4018-9C95-2F770773AD8F}" type="sibTrans" cxnId="{438BAE86-D906-4D07-89AE-090CFA4F1194}">
      <dgm:prSet/>
      <dgm:spPr/>
      <dgm:t>
        <a:bodyPr/>
        <a:lstStyle/>
        <a:p>
          <a:endParaRPr lang="es-EC"/>
        </a:p>
      </dgm:t>
    </dgm:pt>
    <dgm:pt modelId="{71773081-9348-4C07-918D-ECDFE7739EAB}">
      <dgm:prSet phldrT="[Texto]" custT="1"/>
      <dgm:spPr/>
      <dgm:t>
        <a:bodyPr/>
        <a:lstStyle/>
        <a:p>
          <a:r>
            <a:rPr lang="es-EC" sz="2000" b="1" dirty="0" smtClean="0"/>
            <a:t>PROPIEDADES NUTRITIVAS Y COMPOSICIÓN</a:t>
          </a:r>
          <a:endParaRPr lang="es-EC" sz="2000" dirty="0"/>
        </a:p>
      </dgm:t>
    </dgm:pt>
    <dgm:pt modelId="{E51B9F86-D66B-4AC4-9451-E406CC020EAE}" type="parTrans" cxnId="{C38896ED-A66A-48F8-9B43-039F1E331357}">
      <dgm:prSet/>
      <dgm:spPr/>
      <dgm:t>
        <a:bodyPr/>
        <a:lstStyle/>
        <a:p>
          <a:endParaRPr lang="es-EC"/>
        </a:p>
      </dgm:t>
    </dgm:pt>
    <dgm:pt modelId="{EF0FC53C-7464-4F1F-B585-02B5EB943A98}" type="sibTrans" cxnId="{C38896ED-A66A-48F8-9B43-039F1E331357}">
      <dgm:prSet/>
      <dgm:spPr/>
      <dgm:t>
        <a:bodyPr/>
        <a:lstStyle/>
        <a:p>
          <a:endParaRPr lang="es-EC"/>
        </a:p>
      </dgm:t>
    </dgm:pt>
    <dgm:pt modelId="{D1B16C85-0EDD-4F7F-AB5B-F4AB289A731E}">
      <dgm:prSet phldrT="[Texto]" custT="1"/>
      <dgm:spPr/>
      <dgm:t>
        <a:bodyPr/>
        <a:lstStyle/>
        <a:p>
          <a:r>
            <a:rPr lang="es-EC" sz="1600" dirty="0" smtClean="0"/>
            <a:t>150 a 350 gramos </a:t>
          </a:r>
          <a:endParaRPr lang="es-EC" sz="1600" dirty="0"/>
        </a:p>
      </dgm:t>
    </dgm:pt>
    <dgm:pt modelId="{FCFCDAA2-D68B-4FC5-BBA4-AE665756EC2A}" type="parTrans" cxnId="{8248F493-D80E-4131-9767-00F35FDCBEFF}">
      <dgm:prSet/>
      <dgm:spPr/>
      <dgm:t>
        <a:bodyPr/>
        <a:lstStyle/>
        <a:p>
          <a:endParaRPr lang="es-EC"/>
        </a:p>
      </dgm:t>
    </dgm:pt>
    <dgm:pt modelId="{BE821902-CCE1-4583-B5BA-204F95981349}" type="sibTrans" cxnId="{8248F493-D80E-4131-9767-00F35FDCBEFF}">
      <dgm:prSet/>
      <dgm:spPr/>
      <dgm:t>
        <a:bodyPr/>
        <a:lstStyle/>
        <a:p>
          <a:endParaRPr lang="es-EC"/>
        </a:p>
      </dgm:t>
    </dgm:pt>
    <dgm:pt modelId="{49B24865-EB23-401D-ADD9-C004BA165AC3}">
      <dgm:prSet phldrT="[Texto]" custT="1"/>
      <dgm:spPr/>
      <dgm:t>
        <a:bodyPr/>
        <a:lstStyle/>
        <a:p>
          <a:r>
            <a:rPr lang="es-EC" sz="1600" dirty="0" smtClean="0"/>
            <a:t>Mide alrededor de 13 cm</a:t>
          </a:r>
          <a:endParaRPr lang="es-EC" sz="1600" dirty="0"/>
        </a:p>
      </dgm:t>
    </dgm:pt>
    <dgm:pt modelId="{AF52B4BD-CC3A-4893-9EFA-11BB6B790F2E}" type="parTrans" cxnId="{84796875-88BF-43E1-A638-2C402776225A}">
      <dgm:prSet/>
      <dgm:spPr/>
      <dgm:t>
        <a:bodyPr/>
        <a:lstStyle/>
        <a:p>
          <a:endParaRPr lang="es-EC"/>
        </a:p>
      </dgm:t>
    </dgm:pt>
    <dgm:pt modelId="{5FB67DCC-D074-40A8-AEDA-1F1FEEA8B6F6}" type="sibTrans" cxnId="{84796875-88BF-43E1-A638-2C402776225A}">
      <dgm:prSet/>
      <dgm:spPr/>
      <dgm:t>
        <a:bodyPr/>
        <a:lstStyle/>
        <a:p>
          <a:endParaRPr lang="es-EC"/>
        </a:p>
      </dgm:t>
    </dgm:pt>
    <dgm:pt modelId="{4341B62F-D601-4295-ACE6-A62C10680AE4}">
      <dgm:prSet phldrT="[Texto]" custT="1"/>
      <dgm:spPr/>
      <dgm:t>
        <a:bodyPr/>
        <a:lstStyle/>
        <a:p>
          <a:r>
            <a:rPr lang="es-EC" sz="1600" dirty="0" smtClean="0"/>
            <a:t>Grasas.- 70 % de estas son insaturadas</a:t>
          </a:r>
          <a:endParaRPr lang="es-EC" sz="1600" dirty="0"/>
        </a:p>
      </dgm:t>
    </dgm:pt>
    <dgm:pt modelId="{DAC56654-C05D-4197-93C1-0D067EED892A}" type="parTrans" cxnId="{E1982909-0392-4498-8932-B2FC95092AC1}">
      <dgm:prSet/>
      <dgm:spPr/>
      <dgm:t>
        <a:bodyPr/>
        <a:lstStyle/>
        <a:p>
          <a:endParaRPr lang="es-EC"/>
        </a:p>
      </dgm:t>
    </dgm:pt>
    <dgm:pt modelId="{F7F3453D-4D5B-4C85-8001-CD261131BC70}" type="sibTrans" cxnId="{E1982909-0392-4498-8932-B2FC95092AC1}">
      <dgm:prSet/>
      <dgm:spPr/>
      <dgm:t>
        <a:bodyPr/>
        <a:lstStyle/>
        <a:p>
          <a:endParaRPr lang="es-EC"/>
        </a:p>
      </dgm:t>
    </dgm:pt>
    <dgm:pt modelId="{88E4B647-D767-4B47-86DF-7405ABA311F7}">
      <dgm:prSet phldrT="[Texto]" custT="1"/>
      <dgm:spPr/>
      <dgm:t>
        <a:bodyPr/>
        <a:lstStyle/>
        <a:p>
          <a:r>
            <a:rPr lang="es-EC" sz="1400" dirty="0" smtClean="0"/>
            <a:t>Minerales.- potasio y magnesio; para personas que practican algún deporte.</a:t>
          </a:r>
          <a:endParaRPr lang="es-EC" sz="1400" dirty="0"/>
        </a:p>
      </dgm:t>
    </dgm:pt>
    <dgm:pt modelId="{D8166842-D7FB-4CDF-A494-E1DBC976D451}" type="parTrans" cxnId="{77E0D78C-8535-460D-A048-DC303DEC7EE5}">
      <dgm:prSet/>
      <dgm:spPr/>
      <dgm:t>
        <a:bodyPr/>
        <a:lstStyle/>
        <a:p>
          <a:endParaRPr lang="es-EC"/>
        </a:p>
      </dgm:t>
    </dgm:pt>
    <dgm:pt modelId="{88D3DA58-0CAD-4990-929A-CC7BCB8B7853}" type="sibTrans" cxnId="{77E0D78C-8535-460D-A048-DC303DEC7EE5}">
      <dgm:prSet/>
      <dgm:spPr/>
      <dgm:t>
        <a:bodyPr/>
        <a:lstStyle/>
        <a:p>
          <a:endParaRPr lang="es-EC"/>
        </a:p>
      </dgm:t>
    </dgm:pt>
    <dgm:pt modelId="{28F14517-A9A8-484B-A225-7D3F04DF5183}">
      <dgm:prSet phldrT="[Texto]" custT="1"/>
      <dgm:spPr/>
      <dgm:t>
        <a:bodyPr/>
        <a:lstStyle/>
        <a:p>
          <a:r>
            <a:rPr lang="es-EC" sz="1600" dirty="0" smtClean="0"/>
            <a:t>Vitaminas.-  propiedades antioxidantes.</a:t>
          </a:r>
          <a:endParaRPr lang="es-EC" sz="1600" dirty="0"/>
        </a:p>
      </dgm:t>
    </dgm:pt>
    <dgm:pt modelId="{E4833F36-73A3-43F5-9F35-08230EADC0F5}" type="parTrans" cxnId="{4A3D68AA-FD12-462F-93D8-52CB4ED575C0}">
      <dgm:prSet/>
      <dgm:spPr/>
      <dgm:t>
        <a:bodyPr/>
        <a:lstStyle/>
        <a:p>
          <a:endParaRPr lang="es-EC"/>
        </a:p>
      </dgm:t>
    </dgm:pt>
    <dgm:pt modelId="{478A4843-6A18-4B0D-BD2E-8F6E8E907430}" type="sibTrans" cxnId="{4A3D68AA-FD12-462F-93D8-52CB4ED575C0}">
      <dgm:prSet/>
      <dgm:spPr/>
      <dgm:t>
        <a:bodyPr/>
        <a:lstStyle/>
        <a:p>
          <a:endParaRPr lang="es-EC"/>
        </a:p>
      </dgm:t>
    </dgm:pt>
    <dgm:pt modelId="{86927AC0-C1EC-45F8-9709-681D39CA3C35}">
      <dgm:prSet phldrT="[Texto]" custT="1"/>
      <dgm:spPr/>
      <dgm:t>
        <a:bodyPr/>
        <a:lstStyle/>
        <a:p>
          <a:r>
            <a:rPr lang="es-EC" sz="1600" dirty="0" smtClean="0"/>
            <a:t>Fibra.- problemas digestivos.</a:t>
          </a:r>
          <a:endParaRPr lang="es-EC" sz="1600" dirty="0"/>
        </a:p>
      </dgm:t>
    </dgm:pt>
    <dgm:pt modelId="{5757672A-C295-47B8-8803-AEB0FF862AB2}" type="parTrans" cxnId="{CF2E4EA2-FF15-432D-96A7-AB0D39B29061}">
      <dgm:prSet/>
      <dgm:spPr/>
      <dgm:t>
        <a:bodyPr/>
        <a:lstStyle/>
        <a:p>
          <a:endParaRPr lang="es-EC"/>
        </a:p>
      </dgm:t>
    </dgm:pt>
    <dgm:pt modelId="{7DC11F76-83A8-4EE1-B726-EFBDD0FB08FA}" type="sibTrans" cxnId="{CF2E4EA2-FF15-432D-96A7-AB0D39B29061}">
      <dgm:prSet/>
      <dgm:spPr/>
      <dgm:t>
        <a:bodyPr/>
        <a:lstStyle/>
        <a:p>
          <a:endParaRPr lang="es-EC"/>
        </a:p>
      </dgm:t>
    </dgm:pt>
    <dgm:pt modelId="{1141735D-DDC0-40D9-A2D9-C4255E4F5B12}" type="pres">
      <dgm:prSet presAssocID="{27C2B32F-5885-47DE-84C7-DC6CFEAA315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0DDC2BC4-626F-406F-93CC-13F424AA4F4F}" type="pres">
      <dgm:prSet presAssocID="{EB5625F8-E2C4-48CE-B9A1-1F4B38857398}" presName="root" presStyleCnt="0"/>
      <dgm:spPr/>
    </dgm:pt>
    <dgm:pt modelId="{797F2083-1592-4F71-A58D-A08725A1FA61}" type="pres">
      <dgm:prSet presAssocID="{EB5625F8-E2C4-48CE-B9A1-1F4B38857398}" presName="rootComposite" presStyleCnt="0"/>
      <dgm:spPr/>
    </dgm:pt>
    <dgm:pt modelId="{9B0FF05D-1004-49DD-9511-F94F65764ED3}" type="pres">
      <dgm:prSet presAssocID="{EB5625F8-E2C4-48CE-B9A1-1F4B38857398}" presName="rootText" presStyleLbl="node1" presStyleIdx="0" presStyleCnt="2" custScaleX="157902"/>
      <dgm:spPr/>
      <dgm:t>
        <a:bodyPr/>
        <a:lstStyle/>
        <a:p>
          <a:endParaRPr lang="es-EC"/>
        </a:p>
      </dgm:t>
    </dgm:pt>
    <dgm:pt modelId="{9E2C5717-825D-4F6C-AEF2-AC67272477C4}" type="pres">
      <dgm:prSet presAssocID="{EB5625F8-E2C4-48CE-B9A1-1F4B38857398}" presName="rootConnector" presStyleLbl="node1" presStyleIdx="0" presStyleCnt="2"/>
      <dgm:spPr/>
      <dgm:t>
        <a:bodyPr/>
        <a:lstStyle/>
        <a:p>
          <a:endParaRPr lang="es-EC"/>
        </a:p>
      </dgm:t>
    </dgm:pt>
    <dgm:pt modelId="{C20D1F79-046E-4E02-957F-1B2F1D2BB399}" type="pres">
      <dgm:prSet presAssocID="{EB5625F8-E2C4-48CE-B9A1-1F4B38857398}" presName="childShape" presStyleCnt="0"/>
      <dgm:spPr/>
    </dgm:pt>
    <dgm:pt modelId="{FFB3E148-F167-4B10-A33F-8B961934BA44}" type="pres">
      <dgm:prSet presAssocID="{21139A48-1A83-48A5-8106-97E3B55A2DC7}" presName="Name13" presStyleLbl="parChTrans1D2" presStyleIdx="0" presStyleCnt="8"/>
      <dgm:spPr/>
      <dgm:t>
        <a:bodyPr/>
        <a:lstStyle/>
        <a:p>
          <a:endParaRPr lang="es-EC"/>
        </a:p>
      </dgm:t>
    </dgm:pt>
    <dgm:pt modelId="{8549037E-4493-4631-B38F-1D7593DB97B0}" type="pres">
      <dgm:prSet presAssocID="{7B5C19FB-BEF8-4C9B-BC3E-94C69312C618}" presName="childText" presStyleLbl="bgAcc1" presStyleIdx="0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E477BB0-5748-4931-82A2-AFB633B8FD94}" type="pres">
      <dgm:prSet presAssocID="{26F4D949-86D1-4F79-B766-5B7D8150DC5F}" presName="Name13" presStyleLbl="parChTrans1D2" presStyleIdx="1" presStyleCnt="8"/>
      <dgm:spPr/>
      <dgm:t>
        <a:bodyPr/>
        <a:lstStyle/>
        <a:p>
          <a:endParaRPr lang="es-EC"/>
        </a:p>
      </dgm:t>
    </dgm:pt>
    <dgm:pt modelId="{4398F646-E249-454C-A21E-43A0CB79AC74}" type="pres">
      <dgm:prSet presAssocID="{DDF4F081-B02D-408A-AF8D-18384724C189}" presName="childText" presStyleLbl="bgAcc1" presStyleIdx="1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8D2D7C-C5BC-4269-8839-FBF466DD5CDA}" type="pres">
      <dgm:prSet presAssocID="{FCFCDAA2-D68B-4FC5-BBA4-AE665756EC2A}" presName="Name13" presStyleLbl="parChTrans1D2" presStyleIdx="2" presStyleCnt="8"/>
      <dgm:spPr/>
      <dgm:t>
        <a:bodyPr/>
        <a:lstStyle/>
        <a:p>
          <a:endParaRPr lang="es-EC"/>
        </a:p>
      </dgm:t>
    </dgm:pt>
    <dgm:pt modelId="{F8B74514-DE6F-4165-9715-E5D9106ED110}" type="pres">
      <dgm:prSet presAssocID="{D1B16C85-0EDD-4F7F-AB5B-F4AB289A731E}" presName="childText" presStyleLbl="bgAcc1" presStyleIdx="2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A9274F4-E442-40BE-B9DF-D37CF182EA2E}" type="pres">
      <dgm:prSet presAssocID="{AF52B4BD-CC3A-4893-9EFA-11BB6B790F2E}" presName="Name13" presStyleLbl="parChTrans1D2" presStyleIdx="3" presStyleCnt="8"/>
      <dgm:spPr/>
      <dgm:t>
        <a:bodyPr/>
        <a:lstStyle/>
        <a:p>
          <a:endParaRPr lang="es-EC"/>
        </a:p>
      </dgm:t>
    </dgm:pt>
    <dgm:pt modelId="{3915B04A-6C79-44C4-8EC7-DC25BF1C8970}" type="pres">
      <dgm:prSet presAssocID="{49B24865-EB23-401D-ADD9-C004BA165AC3}" presName="childText" presStyleLbl="bgAcc1" presStyleIdx="3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4A0DFD7-2700-4531-BD7D-B0B0FE126850}" type="pres">
      <dgm:prSet presAssocID="{71773081-9348-4C07-918D-ECDFE7739EAB}" presName="root" presStyleCnt="0"/>
      <dgm:spPr/>
    </dgm:pt>
    <dgm:pt modelId="{D116A5E4-101B-4C11-8F2A-2D481E340C53}" type="pres">
      <dgm:prSet presAssocID="{71773081-9348-4C07-918D-ECDFE7739EAB}" presName="rootComposite" presStyleCnt="0"/>
      <dgm:spPr/>
    </dgm:pt>
    <dgm:pt modelId="{BBB29FE0-8BDD-48A1-BF8D-F4D05FDFFF60}" type="pres">
      <dgm:prSet presAssocID="{71773081-9348-4C07-918D-ECDFE7739EAB}" presName="rootText" presStyleLbl="node1" presStyleIdx="1" presStyleCnt="2" custScaleX="157902"/>
      <dgm:spPr/>
      <dgm:t>
        <a:bodyPr/>
        <a:lstStyle/>
        <a:p>
          <a:endParaRPr lang="es-EC"/>
        </a:p>
      </dgm:t>
    </dgm:pt>
    <dgm:pt modelId="{CA1C3251-CA8A-48D1-B718-BFBE03C97C36}" type="pres">
      <dgm:prSet presAssocID="{71773081-9348-4C07-918D-ECDFE7739EAB}" presName="rootConnector" presStyleLbl="node1" presStyleIdx="1" presStyleCnt="2"/>
      <dgm:spPr/>
      <dgm:t>
        <a:bodyPr/>
        <a:lstStyle/>
        <a:p>
          <a:endParaRPr lang="es-EC"/>
        </a:p>
      </dgm:t>
    </dgm:pt>
    <dgm:pt modelId="{B2E282B1-99BE-41C5-B7A0-908698BEBA19}" type="pres">
      <dgm:prSet presAssocID="{71773081-9348-4C07-918D-ECDFE7739EAB}" presName="childShape" presStyleCnt="0"/>
      <dgm:spPr/>
    </dgm:pt>
    <dgm:pt modelId="{6FB8E299-C237-4BD4-BB23-6FFA21113DB6}" type="pres">
      <dgm:prSet presAssocID="{DAC56654-C05D-4197-93C1-0D067EED892A}" presName="Name13" presStyleLbl="parChTrans1D2" presStyleIdx="4" presStyleCnt="8"/>
      <dgm:spPr/>
      <dgm:t>
        <a:bodyPr/>
        <a:lstStyle/>
        <a:p>
          <a:endParaRPr lang="es-EC"/>
        </a:p>
      </dgm:t>
    </dgm:pt>
    <dgm:pt modelId="{1B1A8ACD-9BD4-434B-96CE-4F6DC6A78819}" type="pres">
      <dgm:prSet presAssocID="{4341B62F-D601-4295-ACE6-A62C10680AE4}" presName="childText" presStyleLbl="bgAcc1" presStyleIdx="4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63E1090-6841-4A55-932C-2C1CB1E06B11}" type="pres">
      <dgm:prSet presAssocID="{D8166842-D7FB-4CDF-A494-E1DBC976D451}" presName="Name13" presStyleLbl="parChTrans1D2" presStyleIdx="5" presStyleCnt="8"/>
      <dgm:spPr/>
      <dgm:t>
        <a:bodyPr/>
        <a:lstStyle/>
        <a:p>
          <a:endParaRPr lang="es-EC"/>
        </a:p>
      </dgm:t>
    </dgm:pt>
    <dgm:pt modelId="{0F0CEA58-3E29-4A69-A481-CC0BD8938C64}" type="pres">
      <dgm:prSet presAssocID="{88E4B647-D767-4B47-86DF-7405ABA311F7}" presName="childText" presStyleLbl="bgAcc1" presStyleIdx="5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798570-A253-4D7C-B9E8-BEA87DF6648A}" type="pres">
      <dgm:prSet presAssocID="{E4833F36-73A3-43F5-9F35-08230EADC0F5}" presName="Name13" presStyleLbl="parChTrans1D2" presStyleIdx="6" presStyleCnt="8"/>
      <dgm:spPr/>
      <dgm:t>
        <a:bodyPr/>
        <a:lstStyle/>
        <a:p>
          <a:endParaRPr lang="es-EC"/>
        </a:p>
      </dgm:t>
    </dgm:pt>
    <dgm:pt modelId="{B5EB454F-0DC8-4689-A066-FD91C56E9BDB}" type="pres">
      <dgm:prSet presAssocID="{28F14517-A9A8-484B-A225-7D3F04DF5183}" presName="childText" presStyleLbl="bgAcc1" presStyleIdx="6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B0845AC-8291-448A-B722-D4537D38134B}" type="pres">
      <dgm:prSet presAssocID="{5757672A-C295-47B8-8803-AEB0FF862AB2}" presName="Name13" presStyleLbl="parChTrans1D2" presStyleIdx="7" presStyleCnt="8"/>
      <dgm:spPr/>
      <dgm:t>
        <a:bodyPr/>
        <a:lstStyle/>
        <a:p>
          <a:endParaRPr lang="es-EC"/>
        </a:p>
      </dgm:t>
    </dgm:pt>
    <dgm:pt modelId="{E18144C2-28C5-4C52-A4A0-2880D4289BC7}" type="pres">
      <dgm:prSet presAssocID="{86927AC0-C1EC-45F8-9709-681D39CA3C35}" presName="childText" presStyleLbl="bgAcc1" presStyleIdx="7" presStyleCnt="8" custScaleX="15790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271FC82-5FB2-45E2-BCB2-8AB47F352C01}" type="presOf" srcId="{AF52B4BD-CC3A-4893-9EFA-11BB6B790F2E}" destId="{EA9274F4-E442-40BE-B9DF-D37CF182EA2E}" srcOrd="0" destOrd="0" presId="urn:microsoft.com/office/officeart/2005/8/layout/hierarchy3"/>
    <dgm:cxn modelId="{07FDDCEF-F136-4F4C-BCEB-DE25054D6983}" type="presOf" srcId="{28F14517-A9A8-484B-A225-7D3F04DF5183}" destId="{B5EB454F-0DC8-4689-A066-FD91C56E9BDB}" srcOrd="0" destOrd="0" presId="urn:microsoft.com/office/officeart/2005/8/layout/hierarchy3"/>
    <dgm:cxn modelId="{8248F493-D80E-4131-9767-00F35FDCBEFF}" srcId="{EB5625F8-E2C4-48CE-B9A1-1F4B38857398}" destId="{D1B16C85-0EDD-4F7F-AB5B-F4AB289A731E}" srcOrd="2" destOrd="0" parTransId="{FCFCDAA2-D68B-4FC5-BBA4-AE665756EC2A}" sibTransId="{BE821902-CCE1-4583-B5BA-204F95981349}"/>
    <dgm:cxn modelId="{FC0145AF-890A-4759-95D2-321E30A4B1FD}" type="presOf" srcId="{DDF4F081-B02D-408A-AF8D-18384724C189}" destId="{4398F646-E249-454C-A21E-43A0CB79AC74}" srcOrd="0" destOrd="0" presId="urn:microsoft.com/office/officeart/2005/8/layout/hierarchy3"/>
    <dgm:cxn modelId="{E1982909-0392-4498-8932-B2FC95092AC1}" srcId="{71773081-9348-4C07-918D-ECDFE7739EAB}" destId="{4341B62F-D601-4295-ACE6-A62C10680AE4}" srcOrd="0" destOrd="0" parTransId="{DAC56654-C05D-4197-93C1-0D067EED892A}" sibTransId="{F7F3453D-4D5B-4C85-8001-CD261131BC70}"/>
    <dgm:cxn modelId="{C38896ED-A66A-48F8-9B43-039F1E331357}" srcId="{27C2B32F-5885-47DE-84C7-DC6CFEAA3158}" destId="{71773081-9348-4C07-918D-ECDFE7739EAB}" srcOrd="1" destOrd="0" parTransId="{E51B9F86-D66B-4AC4-9451-E406CC020EAE}" sibTransId="{EF0FC53C-7464-4F1F-B585-02B5EB943A98}"/>
    <dgm:cxn modelId="{48AB00E4-17D7-4D21-84E6-B8075850D62E}" srcId="{27C2B32F-5885-47DE-84C7-DC6CFEAA3158}" destId="{EB5625F8-E2C4-48CE-B9A1-1F4B38857398}" srcOrd="0" destOrd="0" parTransId="{A70AAAA9-3B9B-41D5-9BF7-004E5384BB1C}" sibTransId="{4D65CA6B-6363-4A38-9E08-48E5DD9AD685}"/>
    <dgm:cxn modelId="{D4E17CFA-0A62-4567-BC83-4F4B537D0A2A}" type="presOf" srcId="{EB5625F8-E2C4-48CE-B9A1-1F4B38857398}" destId="{9E2C5717-825D-4F6C-AEF2-AC67272477C4}" srcOrd="1" destOrd="0" presId="urn:microsoft.com/office/officeart/2005/8/layout/hierarchy3"/>
    <dgm:cxn modelId="{796978AA-F8A0-4372-89D5-831BCC1143FD}" type="presOf" srcId="{D1B16C85-0EDD-4F7F-AB5B-F4AB289A731E}" destId="{F8B74514-DE6F-4165-9715-E5D9106ED110}" srcOrd="0" destOrd="0" presId="urn:microsoft.com/office/officeart/2005/8/layout/hierarchy3"/>
    <dgm:cxn modelId="{CCC03CE9-9F30-4F05-875B-DEED84C4D7C7}" type="presOf" srcId="{21139A48-1A83-48A5-8106-97E3B55A2DC7}" destId="{FFB3E148-F167-4B10-A33F-8B961934BA44}" srcOrd="0" destOrd="0" presId="urn:microsoft.com/office/officeart/2005/8/layout/hierarchy3"/>
    <dgm:cxn modelId="{4A3D68AA-FD12-462F-93D8-52CB4ED575C0}" srcId="{71773081-9348-4C07-918D-ECDFE7739EAB}" destId="{28F14517-A9A8-484B-A225-7D3F04DF5183}" srcOrd="2" destOrd="0" parTransId="{E4833F36-73A3-43F5-9F35-08230EADC0F5}" sibTransId="{478A4843-6A18-4B0D-BD2E-8F6E8E907430}"/>
    <dgm:cxn modelId="{4CF0689D-A446-4CA4-BF26-8031DA7BB864}" type="presOf" srcId="{FCFCDAA2-D68B-4FC5-BBA4-AE665756EC2A}" destId="{6E8D2D7C-C5BC-4269-8839-FBF466DD5CDA}" srcOrd="0" destOrd="0" presId="urn:microsoft.com/office/officeart/2005/8/layout/hierarchy3"/>
    <dgm:cxn modelId="{B031B0D7-15DC-4436-A18D-DC7E97703781}" type="presOf" srcId="{E4833F36-73A3-43F5-9F35-08230EADC0F5}" destId="{BD798570-A253-4D7C-B9E8-BEA87DF6648A}" srcOrd="0" destOrd="0" presId="urn:microsoft.com/office/officeart/2005/8/layout/hierarchy3"/>
    <dgm:cxn modelId="{BAF2F925-5599-4E7E-86A3-E8D9ACE37BFD}" type="presOf" srcId="{EB5625F8-E2C4-48CE-B9A1-1F4B38857398}" destId="{9B0FF05D-1004-49DD-9511-F94F65764ED3}" srcOrd="0" destOrd="0" presId="urn:microsoft.com/office/officeart/2005/8/layout/hierarchy3"/>
    <dgm:cxn modelId="{0D7615E3-06FD-49CB-9A7B-DE74F5E55CE4}" type="presOf" srcId="{DAC56654-C05D-4197-93C1-0D067EED892A}" destId="{6FB8E299-C237-4BD4-BB23-6FFA21113DB6}" srcOrd="0" destOrd="0" presId="urn:microsoft.com/office/officeart/2005/8/layout/hierarchy3"/>
    <dgm:cxn modelId="{9751F32B-59AA-4BE5-B311-DF94B25AEB3A}" type="presOf" srcId="{7B5C19FB-BEF8-4C9B-BC3E-94C69312C618}" destId="{8549037E-4493-4631-B38F-1D7593DB97B0}" srcOrd="0" destOrd="0" presId="urn:microsoft.com/office/officeart/2005/8/layout/hierarchy3"/>
    <dgm:cxn modelId="{CF2E4EA2-FF15-432D-96A7-AB0D39B29061}" srcId="{71773081-9348-4C07-918D-ECDFE7739EAB}" destId="{86927AC0-C1EC-45F8-9709-681D39CA3C35}" srcOrd="3" destOrd="0" parTransId="{5757672A-C295-47B8-8803-AEB0FF862AB2}" sibTransId="{7DC11F76-83A8-4EE1-B726-EFBDD0FB08FA}"/>
    <dgm:cxn modelId="{84796875-88BF-43E1-A638-2C402776225A}" srcId="{EB5625F8-E2C4-48CE-B9A1-1F4B38857398}" destId="{49B24865-EB23-401D-ADD9-C004BA165AC3}" srcOrd="3" destOrd="0" parTransId="{AF52B4BD-CC3A-4893-9EFA-11BB6B790F2E}" sibTransId="{5FB67DCC-D074-40A8-AEDA-1F1FEEA8B6F6}"/>
    <dgm:cxn modelId="{22FA187D-6BD9-427B-BD10-2A55CADFAE51}" type="presOf" srcId="{26F4D949-86D1-4F79-B766-5B7D8150DC5F}" destId="{7E477BB0-5748-4931-82A2-AFB633B8FD94}" srcOrd="0" destOrd="0" presId="urn:microsoft.com/office/officeart/2005/8/layout/hierarchy3"/>
    <dgm:cxn modelId="{7B5D7F18-C4F2-42A3-B148-3D57FA754F18}" type="presOf" srcId="{27C2B32F-5885-47DE-84C7-DC6CFEAA3158}" destId="{1141735D-DDC0-40D9-A2D9-C4255E4F5B12}" srcOrd="0" destOrd="0" presId="urn:microsoft.com/office/officeart/2005/8/layout/hierarchy3"/>
    <dgm:cxn modelId="{4FF99449-E60D-4653-919B-38EA492B251C}" type="presOf" srcId="{86927AC0-C1EC-45F8-9709-681D39CA3C35}" destId="{E18144C2-28C5-4C52-A4A0-2880D4289BC7}" srcOrd="0" destOrd="0" presId="urn:microsoft.com/office/officeart/2005/8/layout/hierarchy3"/>
    <dgm:cxn modelId="{883E3808-DA56-4BA6-890F-F1DF1E42E7D5}" type="presOf" srcId="{49B24865-EB23-401D-ADD9-C004BA165AC3}" destId="{3915B04A-6C79-44C4-8EC7-DC25BF1C8970}" srcOrd="0" destOrd="0" presId="urn:microsoft.com/office/officeart/2005/8/layout/hierarchy3"/>
    <dgm:cxn modelId="{F9FAF877-5181-408D-92D2-AB608FFCF1C6}" srcId="{EB5625F8-E2C4-48CE-B9A1-1F4B38857398}" destId="{7B5C19FB-BEF8-4C9B-BC3E-94C69312C618}" srcOrd="0" destOrd="0" parTransId="{21139A48-1A83-48A5-8106-97E3B55A2DC7}" sibTransId="{6D923E90-6502-4078-A6CD-C5C3239E659A}"/>
    <dgm:cxn modelId="{EDD0E461-E7D1-4B16-A95E-758D6F50CA64}" type="presOf" srcId="{88E4B647-D767-4B47-86DF-7405ABA311F7}" destId="{0F0CEA58-3E29-4A69-A481-CC0BD8938C64}" srcOrd="0" destOrd="0" presId="urn:microsoft.com/office/officeart/2005/8/layout/hierarchy3"/>
    <dgm:cxn modelId="{031AB033-5F12-499E-81AA-F34990EB1CDA}" type="presOf" srcId="{D8166842-D7FB-4CDF-A494-E1DBC976D451}" destId="{563E1090-6841-4A55-932C-2C1CB1E06B11}" srcOrd="0" destOrd="0" presId="urn:microsoft.com/office/officeart/2005/8/layout/hierarchy3"/>
    <dgm:cxn modelId="{77E0D78C-8535-460D-A048-DC303DEC7EE5}" srcId="{71773081-9348-4C07-918D-ECDFE7739EAB}" destId="{88E4B647-D767-4B47-86DF-7405ABA311F7}" srcOrd="1" destOrd="0" parTransId="{D8166842-D7FB-4CDF-A494-E1DBC976D451}" sibTransId="{88D3DA58-0CAD-4990-929A-CC7BCB8B7853}"/>
    <dgm:cxn modelId="{438BAE86-D906-4D07-89AE-090CFA4F1194}" srcId="{EB5625F8-E2C4-48CE-B9A1-1F4B38857398}" destId="{DDF4F081-B02D-408A-AF8D-18384724C189}" srcOrd="1" destOrd="0" parTransId="{26F4D949-86D1-4F79-B766-5B7D8150DC5F}" sibTransId="{6F85DBB0-BCF3-4018-9C95-2F770773AD8F}"/>
    <dgm:cxn modelId="{B9B83425-47C2-4266-ABB7-9FAE1111E57F}" type="presOf" srcId="{71773081-9348-4C07-918D-ECDFE7739EAB}" destId="{BBB29FE0-8BDD-48A1-BF8D-F4D05FDFFF60}" srcOrd="0" destOrd="0" presId="urn:microsoft.com/office/officeart/2005/8/layout/hierarchy3"/>
    <dgm:cxn modelId="{A75AF7DD-D901-4BF0-8EAB-6799ADF891BC}" type="presOf" srcId="{5757672A-C295-47B8-8803-AEB0FF862AB2}" destId="{9B0845AC-8291-448A-B722-D4537D38134B}" srcOrd="0" destOrd="0" presId="urn:microsoft.com/office/officeart/2005/8/layout/hierarchy3"/>
    <dgm:cxn modelId="{1076150E-B4DD-452D-A343-52765629B061}" type="presOf" srcId="{71773081-9348-4C07-918D-ECDFE7739EAB}" destId="{CA1C3251-CA8A-48D1-B718-BFBE03C97C36}" srcOrd="1" destOrd="0" presId="urn:microsoft.com/office/officeart/2005/8/layout/hierarchy3"/>
    <dgm:cxn modelId="{258B0658-6170-4A16-A7BA-99CD1AD172EF}" type="presOf" srcId="{4341B62F-D601-4295-ACE6-A62C10680AE4}" destId="{1B1A8ACD-9BD4-434B-96CE-4F6DC6A78819}" srcOrd="0" destOrd="0" presId="urn:microsoft.com/office/officeart/2005/8/layout/hierarchy3"/>
    <dgm:cxn modelId="{FE12DE86-3F3E-4E67-8FC7-0153264A2F22}" type="presParOf" srcId="{1141735D-DDC0-40D9-A2D9-C4255E4F5B12}" destId="{0DDC2BC4-626F-406F-93CC-13F424AA4F4F}" srcOrd="0" destOrd="0" presId="urn:microsoft.com/office/officeart/2005/8/layout/hierarchy3"/>
    <dgm:cxn modelId="{75C6E571-6816-4BCC-928F-8C9FBE465EB2}" type="presParOf" srcId="{0DDC2BC4-626F-406F-93CC-13F424AA4F4F}" destId="{797F2083-1592-4F71-A58D-A08725A1FA61}" srcOrd="0" destOrd="0" presId="urn:microsoft.com/office/officeart/2005/8/layout/hierarchy3"/>
    <dgm:cxn modelId="{B806BCEB-523D-40D7-AC94-41328B33B752}" type="presParOf" srcId="{797F2083-1592-4F71-A58D-A08725A1FA61}" destId="{9B0FF05D-1004-49DD-9511-F94F65764ED3}" srcOrd="0" destOrd="0" presId="urn:microsoft.com/office/officeart/2005/8/layout/hierarchy3"/>
    <dgm:cxn modelId="{8B7B319A-7520-46D1-8D59-8733DE669EFC}" type="presParOf" srcId="{797F2083-1592-4F71-A58D-A08725A1FA61}" destId="{9E2C5717-825D-4F6C-AEF2-AC67272477C4}" srcOrd="1" destOrd="0" presId="urn:microsoft.com/office/officeart/2005/8/layout/hierarchy3"/>
    <dgm:cxn modelId="{4F18F72F-37D8-4760-9E85-38388FAD18BE}" type="presParOf" srcId="{0DDC2BC4-626F-406F-93CC-13F424AA4F4F}" destId="{C20D1F79-046E-4E02-957F-1B2F1D2BB399}" srcOrd="1" destOrd="0" presId="urn:microsoft.com/office/officeart/2005/8/layout/hierarchy3"/>
    <dgm:cxn modelId="{0A1A90CE-9533-428C-8987-04D949E82C52}" type="presParOf" srcId="{C20D1F79-046E-4E02-957F-1B2F1D2BB399}" destId="{FFB3E148-F167-4B10-A33F-8B961934BA44}" srcOrd="0" destOrd="0" presId="urn:microsoft.com/office/officeart/2005/8/layout/hierarchy3"/>
    <dgm:cxn modelId="{23B83F6B-1262-448C-8F3A-6D7122C69FD9}" type="presParOf" srcId="{C20D1F79-046E-4E02-957F-1B2F1D2BB399}" destId="{8549037E-4493-4631-B38F-1D7593DB97B0}" srcOrd="1" destOrd="0" presId="urn:microsoft.com/office/officeart/2005/8/layout/hierarchy3"/>
    <dgm:cxn modelId="{9DB2F1B8-D279-4999-932B-1DA93454A710}" type="presParOf" srcId="{C20D1F79-046E-4E02-957F-1B2F1D2BB399}" destId="{7E477BB0-5748-4931-82A2-AFB633B8FD94}" srcOrd="2" destOrd="0" presId="urn:microsoft.com/office/officeart/2005/8/layout/hierarchy3"/>
    <dgm:cxn modelId="{D94C6C2E-6BB3-4923-9E94-073997D36885}" type="presParOf" srcId="{C20D1F79-046E-4E02-957F-1B2F1D2BB399}" destId="{4398F646-E249-454C-A21E-43A0CB79AC74}" srcOrd="3" destOrd="0" presId="urn:microsoft.com/office/officeart/2005/8/layout/hierarchy3"/>
    <dgm:cxn modelId="{D4490BBB-5CC2-4A1B-A6DF-8C5DB2AB1AAA}" type="presParOf" srcId="{C20D1F79-046E-4E02-957F-1B2F1D2BB399}" destId="{6E8D2D7C-C5BC-4269-8839-FBF466DD5CDA}" srcOrd="4" destOrd="0" presId="urn:microsoft.com/office/officeart/2005/8/layout/hierarchy3"/>
    <dgm:cxn modelId="{542C7FC6-AC75-4F5B-8B82-58CF8E89C9AF}" type="presParOf" srcId="{C20D1F79-046E-4E02-957F-1B2F1D2BB399}" destId="{F8B74514-DE6F-4165-9715-E5D9106ED110}" srcOrd="5" destOrd="0" presId="urn:microsoft.com/office/officeart/2005/8/layout/hierarchy3"/>
    <dgm:cxn modelId="{E809C631-FA95-47FF-91BC-7E8DB4281E76}" type="presParOf" srcId="{C20D1F79-046E-4E02-957F-1B2F1D2BB399}" destId="{EA9274F4-E442-40BE-B9DF-D37CF182EA2E}" srcOrd="6" destOrd="0" presId="urn:microsoft.com/office/officeart/2005/8/layout/hierarchy3"/>
    <dgm:cxn modelId="{2AD0F4BC-6977-45E3-A597-6BE625C072F4}" type="presParOf" srcId="{C20D1F79-046E-4E02-957F-1B2F1D2BB399}" destId="{3915B04A-6C79-44C4-8EC7-DC25BF1C8970}" srcOrd="7" destOrd="0" presId="urn:microsoft.com/office/officeart/2005/8/layout/hierarchy3"/>
    <dgm:cxn modelId="{E7FF372A-7280-45E3-8984-E6A2BA2271DE}" type="presParOf" srcId="{1141735D-DDC0-40D9-A2D9-C4255E4F5B12}" destId="{24A0DFD7-2700-4531-BD7D-B0B0FE126850}" srcOrd="1" destOrd="0" presId="urn:microsoft.com/office/officeart/2005/8/layout/hierarchy3"/>
    <dgm:cxn modelId="{389F4B7C-DD9B-43D6-B164-9BC1119EE2B1}" type="presParOf" srcId="{24A0DFD7-2700-4531-BD7D-B0B0FE126850}" destId="{D116A5E4-101B-4C11-8F2A-2D481E340C53}" srcOrd="0" destOrd="0" presId="urn:microsoft.com/office/officeart/2005/8/layout/hierarchy3"/>
    <dgm:cxn modelId="{18105F91-2FC8-4B3F-B72E-60D4C2666BAD}" type="presParOf" srcId="{D116A5E4-101B-4C11-8F2A-2D481E340C53}" destId="{BBB29FE0-8BDD-48A1-BF8D-F4D05FDFFF60}" srcOrd="0" destOrd="0" presId="urn:microsoft.com/office/officeart/2005/8/layout/hierarchy3"/>
    <dgm:cxn modelId="{0F86F599-5AA3-4D09-B8FE-D952871FB47A}" type="presParOf" srcId="{D116A5E4-101B-4C11-8F2A-2D481E340C53}" destId="{CA1C3251-CA8A-48D1-B718-BFBE03C97C36}" srcOrd="1" destOrd="0" presId="urn:microsoft.com/office/officeart/2005/8/layout/hierarchy3"/>
    <dgm:cxn modelId="{BDC87268-3A29-41DF-9131-D092F0C95E76}" type="presParOf" srcId="{24A0DFD7-2700-4531-BD7D-B0B0FE126850}" destId="{B2E282B1-99BE-41C5-B7A0-908698BEBA19}" srcOrd="1" destOrd="0" presId="urn:microsoft.com/office/officeart/2005/8/layout/hierarchy3"/>
    <dgm:cxn modelId="{F63C2C77-62C8-4B31-A218-25DC9E832466}" type="presParOf" srcId="{B2E282B1-99BE-41C5-B7A0-908698BEBA19}" destId="{6FB8E299-C237-4BD4-BB23-6FFA21113DB6}" srcOrd="0" destOrd="0" presId="urn:microsoft.com/office/officeart/2005/8/layout/hierarchy3"/>
    <dgm:cxn modelId="{43DA449E-2063-4CE3-A9BE-3C1E960479A2}" type="presParOf" srcId="{B2E282B1-99BE-41C5-B7A0-908698BEBA19}" destId="{1B1A8ACD-9BD4-434B-96CE-4F6DC6A78819}" srcOrd="1" destOrd="0" presId="urn:microsoft.com/office/officeart/2005/8/layout/hierarchy3"/>
    <dgm:cxn modelId="{061DDA4D-7F00-4F1E-8573-53CDEB6C7FD2}" type="presParOf" srcId="{B2E282B1-99BE-41C5-B7A0-908698BEBA19}" destId="{563E1090-6841-4A55-932C-2C1CB1E06B11}" srcOrd="2" destOrd="0" presId="urn:microsoft.com/office/officeart/2005/8/layout/hierarchy3"/>
    <dgm:cxn modelId="{D8E33B3C-145E-4BF5-A926-1660DCCEDA1C}" type="presParOf" srcId="{B2E282B1-99BE-41C5-B7A0-908698BEBA19}" destId="{0F0CEA58-3E29-4A69-A481-CC0BD8938C64}" srcOrd="3" destOrd="0" presId="urn:microsoft.com/office/officeart/2005/8/layout/hierarchy3"/>
    <dgm:cxn modelId="{F6EF257F-F4B3-44BE-9C9F-AC72CB171F63}" type="presParOf" srcId="{B2E282B1-99BE-41C5-B7A0-908698BEBA19}" destId="{BD798570-A253-4D7C-B9E8-BEA87DF6648A}" srcOrd="4" destOrd="0" presId="urn:microsoft.com/office/officeart/2005/8/layout/hierarchy3"/>
    <dgm:cxn modelId="{B992DFE7-D5CB-4FE4-BB91-FE765D8DE558}" type="presParOf" srcId="{B2E282B1-99BE-41C5-B7A0-908698BEBA19}" destId="{B5EB454F-0DC8-4689-A066-FD91C56E9BDB}" srcOrd="5" destOrd="0" presId="urn:microsoft.com/office/officeart/2005/8/layout/hierarchy3"/>
    <dgm:cxn modelId="{F6AB2EF1-9D6A-4F58-9C82-DDC6927FCA09}" type="presParOf" srcId="{B2E282B1-99BE-41C5-B7A0-908698BEBA19}" destId="{9B0845AC-8291-448A-B722-D4537D38134B}" srcOrd="6" destOrd="0" presId="urn:microsoft.com/office/officeart/2005/8/layout/hierarchy3"/>
    <dgm:cxn modelId="{12C68FAE-B610-4346-8A42-B22D8F452D05}" type="presParOf" srcId="{B2E282B1-99BE-41C5-B7A0-908698BEBA19}" destId="{E18144C2-28C5-4C52-A4A0-2880D4289BC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7CFA1FA-4E60-4B8F-A38C-F3D6D7D58382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D69F96D-C3BF-4854-9A00-D17AAB3F8475}">
      <dgm:prSet phldrT="[Texto]" custT="1"/>
      <dgm:spPr/>
      <dgm:t>
        <a:bodyPr/>
        <a:lstStyle/>
        <a:p>
          <a:r>
            <a:rPr lang="es-EC" sz="2000" b="1" dirty="0" smtClean="0">
              <a:solidFill>
                <a:schemeClr val="tx1"/>
              </a:solidFill>
            </a:rPr>
            <a:t>Valor único de diferenciación</a:t>
          </a:r>
          <a:endParaRPr lang="es-EC" sz="2000" dirty="0">
            <a:solidFill>
              <a:schemeClr val="tx1"/>
            </a:solidFill>
          </a:endParaRPr>
        </a:p>
      </dgm:t>
    </dgm:pt>
    <dgm:pt modelId="{32E79C7A-D4C3-44A1-8404-F5DD89748E4C}" type="parTrans" cxnId="{A9A6A50A-FF42-48D8-B34D-1EA985FAB38B}">
      <dgm:prSet/>
      <dgm:spPr/>
      <dgm:t>
        <a:bodyPr/>
        <a:lstStyle/>
        <a:p>
          <a:endParaRPr lang="es-EC"/>
        </a:p>
      </dgm:t>
    </dgm:pt>
    <dgm:pt modelId="{658D32F8-36D1-465F-9E2D-5B409397396B}" type="sibTrans" cxnId="{A9A6A50A-FF42-48D8-B34D-1EA985FAB38B}">
      <dgm:prSet/>
      <dgm:spPr/>
      <dgm:t>
        <a:bodyPr/>
        <a:lstStyle/>
        <a:p>
          <a:endParaRPr lang="es-EC"/>
        </a:p>
      </dgm:t>
    </dgm:pt>
    <dgm:pt modelId="{355E346D-7A25-4315-A0D5-1B94E247979E}">
      <dgm:prSet phldrT="[Texto]" custT="1"/>
      <dgm:spPr/>
      <dgm:t>
        <a:bodyPr/>
        <a:lstStyle/>
        <a:p>
          <a:r>
            <a:rPr lang="es-EC" sz="2000" dirty="0" smtClean="0"/>
            <a:t>Aguacate de alta calidad</a:t>
          </a:r>
          <a:endParaRPr lang="es-EC" sz="2000" dirty="0"/>
        </a:p>
      </dgm:t>
    </dgm:pt>
    <dgm:pt modelId="{5DD8463C-1682-4767-8318-FABDCCF25723}" type="parTrans" cxnId="{29C6DF88-7348-4011-9854-E3A745A13884}">
      <dgm:prSet/>
      <dgm:spPr/>
      <dgm:t>
        <a:bodyPr/>
        <a:lstStyle/>
        <a:p>
          <a:endParaRPr lang="es-EC"/>
        </a:p>
      </dgm:t>
    </dgm:pt>
    <dgm:pt modelId="{E0A87139-62A2-477F-A1E8-7016C318D1B2}" type="sibTrans" cxnId="{29C6DF88-7348-4011-9854-E3A745A13884}">
      <dgm:prSet/>
      <dgm:spPr/>
      <dgm:t>
        <a:bodyPr/>
        <a:lstStyle/>
        <a:p>
          <a:endParaRPr lang="es-EC"/>
        </a:p>
      </dgm:t>
    </dgm:pt>
    <dgm:pt modelId="{3916DAE8-DF57-4577-BF61-C0FE54B7215F}">
      <dgm:prSet phldrT="[Texto]" custT="1"/>
      <dgm:spPr/>
      <dgm:t>
        <a:bodyPr/>
        <a:lstStyle/>
        <a:p>
          <a:r>
            <a:rPr lang="es-EC" sz="2000" dirty="0" smtClean="0"/>
            <a:t>Abrochamiento de la pulpa del 75% al 77%</a:t>
          </a:r>
          <a:endParaRPr lang="es-EC" sz="2000" dirty="0"/>
        </a:p>
      </dgm:t>
    </dgm:pt>
    <dgm:pt modelId="{0A186DA1-2CC8-49B7-AD84-C2DC8D4EA1A8}" type="parTrans" cxnId="{49A2C43D-3DD5-4774-9D45-0EE449872DC5}">
      <dgm:prSet/>
      <dgm:spPr/>
      <dgm:t>
        <a:bodyPr/>
        <a:lstStyle/>
        <a:p>
          <a:endParaRPr lang="es-EC"/>
        </a:p>
      </dgm:t>
    </dgm:pt>
    <dgm:pt modelId="{FE04C7D3-7885-4EF8-AA39-84C189C754B1}" type="sibTrans" cxnId="{49A2C43D-3DD5-4774-9D45-0EE449872DC5}">
      <dgm:prSet/>
      <dgm:spPr/>
      <dgm:t>
        <a:bodyPr/>
        <a:lstStyle/>
        <a:p>
          <a:endParaRPr lang="es-EC"/>
        </a:p>
      </dgm:t>
    </dgm:pt>
    <dgm:pt modelId="{BEC75DF3-3022-4E67-8686-748FAEB7E0D3}">
      <dgm:prSet phldrT="[Texto]" custT="1"/>
      <dgm:spPr/>
      <dgm:t>
        <a:bodyPr/>
        <a:lstStyle/>
        <a:p>
          <a:r>
            <a:rPr lang="es-EC" sz="2000" dirty="0" smtClean="0"/>
            <a:t>Alto contenido de ácido oleico (24% y 26% )</a:t>
          </a:r>
          <a:endParaRPr lang="es-EC" sz="2000" dirty="0"/>
        </a:p>
      </dgm:t>
    </dgm:pt>
    <dgm:pt modelId="{7ABDC93D-89E5-4435-8032-FDE495676942}" type="parTrans" cxnId="{CE7EBC49-3EA9-4DF0-B447-589C43194417}">
      <dgm:prSet/>
      <dgm:spPr/>
      <dgm:t>
        <a:bodyPr/>
        <a:lstStyle/>
        <a:p>
          <a:endParaRPr lang="es-EC"/>
        </a:p>
      </dgm:t>
    </dgm:pt>
    <dgm:pt modelId="{C5177BE7-C38B-4552-9A40-86A4210EA35B}" type="sibTrans" cxnId="{CE7EBC49-3EA9-4DF0-B447-589C43194417}">
      <dgm:prSet/>
      <dgm:spPr/>
      <dgm:t>
        <a:bodyPr/>
        <a:lstStyle/>
        <a:p>
          <a:endParaRPr lang="es-EC"/>
        </a:p>
      </dgm:t>
    </dgm:pt>
    <dgm:pt modelId="{8D684D70-B04C-461C-A1BA-B964DD2F9152}" type="pres">
      <dgm:prSet presAssocID="{17CFA1FA-4E60-4B8F-A38C-F3D6D7D5838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4B832EC7-DB8D-4750-B00B-369DE978496A}" type="pres">
      <dgm:prSet presAssocID="{5D69F96D-C3BF-4854-9A00-D17AAB3F8475}" presName="singleCycle" presStyleCnt="0"/>
      <dgm:spPr/>
    </dgm:pt>
    <dgm:pt modelId="{E7B024C2-5FBF-4F97-8B1C-7F4900D61B02}" type="pres">
      <dgm:prSet presAssocID="{5D69F96D-C3BF-4854-9A00-D17AAB3F8475}" presName="singleCenter" presStyleLbl="node1" presStyleIdx="0" presStyleCnt="4" custScaleX="151083" custLinFactNeighborX="-634" custLinFactNeighborY="-11021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1347C23D-6A17-472D-BCF8-84FA78CD89C4}" type="pres">
      <dgm:prSet presAssocID="{5DD8463C-1682-4767-8318-FABDCCF25723}" presName="Name56" presStyleLbl="parChTrans1D2" presStyleIdx="0" presStyleCnt="3"/>
      <dgm:spPr/>
      <dgm:t>
        <a:bodyPr/>
        <a:lstStyle/>
        <a:p>
          <a:endParaRPr lang="es-EC"/>
        </a:p>
      </dgm:t>
    </dgm:pt>
    <dgm:pt modelId="{C27CF944-3A44-43F1-BEAC-87C23B0DA6EC}" type="pres">
      <dgm:prSet presAssocID="{355E346D-7A25-4315-A0D5-1B94E247979E}" presName="text0" presStyleLbl="node1" presStyleIdx="1" presStyleCnt="4" custScaleX="242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C35BA53-C499-48EE-B76A-063550CE08BE}" type="pres">
      <dgm:prSet presAssocID="{0A186DA1-2CC8-49B7-AD84-C2DC8D4EA1A8}" presName="Name56" presStyleLbl="parChTrans1D2" presStyleIdx="1" presStyleCnt="3"/>
      <dgm:spPr/>
      <dgm:t>
        <a:bodyPr/>
        <a:lstStyle/>
        <a:p>
          <a:endParaRPr lang="es-EC"/>
        </a:p>
      </dgm:t>
    </dgm:pt>
    <dgm:pt modelId="{E6557CE4-FBD5-43EF-8FCF-74E82C3239CD}" type="pres">
      <dgm:prSet presAssocID="{3916DAE8-DF57-4577-BF61-C0FE54B7215F}" presName="text0" presStyleLbl="node1" presStyleIdx="2" presStyleCnt="4" custScaleX="242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0B9AE-6DC3-40E5-BA21-5AC93248CCCC}" type="pres">
      <dgm:prSet presAssocID="{7ABDC93D-89E5-4435-8032-FDE495676942}" presName="Name56" presStyleLbl="parChTrans1D2" presStyleIdx="2" presStyleCnt="3"/>
      <dgm:spPr/>
      <dgm:t>
        <a:bodyPr/>
        <a:lstStyle/>
        <a:p>
          <a:endParaRPr lang="es-EC"/>
        </a:p>
      </dgm:t>
    </dgm:pt>
    <dgm:pt modelId="{611EFE03-7444-4EE3-BB6B-F8B8474EEC31}" type="pres">
      <dgm:prSet presAssocID="{BEC75DF3-3022-4E67-8686-748FAEB7E0D3}" presName="text0" presStyleLbl="node1" presStyleIdx="3" presStyleCnt="4" custScaleX="24212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55F0E53-06DD-4B84-B8F7-E79FF3D5A0C1}" type="presOf" srcId="{5D69F96D-C3BF-4854-9A00-D17AAB3F8475}" destId="{E7B024C2-5FBF-4F97-8B1C-7F4900D61B02}" srcOrd="0" destOrd="0" presId="urn:microsoft.com/office/officeart/2008/layout/RadialCluster"/>
    <dgm:cxn modelId="{1914FE2B-E8F2-4DB3-8F58-65F4391B5662}" type="presOf" srcId="{17CFA1FA-4E60-4B8F-A38C-F3D6D7D58382}" destId="{8D684D70-B04C-461C-A1BA-B964DD2F9152}" srcOrd="0" destOrd="0" presId="urn:microsoft.com/office/officeart/2008/layout/RadialCluster"/>
    <dgm:cxn modelId="{29C6DF88-7348-4011-9854-E3A745A13884}" srcId="{5D69F96D-C3BF-4854-9A00-D17AAB3F8475}" destId="{355E346D-7A25-4315-A0D5-1B94E247979E}" srcOrd="0" destOrd="0" parTransId="{5DD8463C-1682-4767-8318-FABDCCF25723}" sibTransId="{E0A87139-62A2-477F-A1E8-7016C318D1B2}"/>
    <dgm:cxn modelId="{E0C4F4E3-9AD7-4D5D-BB13-7600862E284C}" type="presOf" srcId="{3916DAE8-DF57-4577-BF61-C0FE54B7215F}" destId="{E6557CE4-FBD5-43EF-8FCF-74E82C3239CD}" srcOrd="0" destOrd="0" presId="urn:microsoft.com/office/officeart/2008/layout/RadialCluster"/>
    <dgm:cxn modelId="{286BAD7B-DD72-4CE5-B4F6-1C935A020D53}" type="presOf" srcId="{0A186DA1-2CC8-49B7-AD84-C2DC8D4EA1A8}" destId="{9C35BA53-C499-48EE-B76A-063550CE08BE}" srcOrd="0" destOrd="0" presId="urn:microsoft.com/office/officeart/2008/layout/RadialCluster"/>
    <dgm:cxn modelId="{49A2C43D-3DD5-4774-9D45-0EE449872DC5}" srcId="{5D69F96D-C3BF-4854-9A00-D17AAB3F8475}" destId="{3916DAE8-DF57-4577-BF61-C0FE54B7215F}" srcOrd="1" destOrd="0" parTransId="{0A186DA1-2CC8-49B7-AD84-C2DC8D4EA1A8}" sibTransId="{FE04C7D3-7885-4EF8-AA39-84C189C754B1}"/>
    <dgm:cxn modelId="{38042C54-B1A8-4119-AF3E-F29298C226F3}" type="presOf" srcId="{7ABDC93D-89E5-4435-8032-FDE495676942}" destId="{1F30B9AE-6DC3-40E5-BA21-5AC93248CCCC}" srcOrd="0" destOrd="0" presId="urn:microsoft.com/office/officeart/2008/layout/RadialCluster"/>
    <dgm:cxn modelId="{EAC54783-E22B-47EE-9A8A-396420558FA7}" type="presOf" srcId="{BEC75DF3-3022-4E67-8686-748FAEB7E0D3}" destId="{611EFE03-7444-4EE3-BB6B-F8B8474EEC31}" srcOrd="0" destOrd="0" presId="urn:microsoft.com/office/officeart/2008/layout/RadialCluster"/>
    <dgm:cxn modelId="{A9A6A50A-FF42-48D8-B34D-1EA985FAB38B}" srcId="{17CFA1FA-4E60-4B8F-A38C-F3D6D7D58382}" destId="{5D69F96D-C3BF-4854-9A00-D17AAB3F8475}" srcOrd="0" destOrd="0" parTransId="{32E79C7A-D4C3-44A1-8404-F5DD89748E4C}" sibTransId="{658D32F8-36D1-465F-9E2D-5B409397396B}"/>
    <dgm:cxn modelId="{CE7EBC49-3EA9-4DF0-B447-589C43194417}" srcId="{5D69F96D-C3BF-4854-9A00-D17AAB3F8475}" destId="{BEC75DF3-3022-4E67-8686-748FAEB7E0D3}" srcOrd="2" destOrd="0" parTransId="{7ABDC93D-89E5-4435-8032-FDE495676942}" sibTransId="{C5177BE7-C38B-4552-9A40-86A4210EA35B}"/>
    <dgm:cxn modelId="{31A5D83B-3E94-43F7-A9B4-500AAFAB4E46}" type="presOf" srcId="{5DD8463C-1682-4767-8318-FABDCCF25723}" destId="{1347C23D-6A17-472D-BCF8-84FA78CD89C4}" srcOrd="0" destOrd="0" presId="urn:microsoft.com/office/officeart/2008/layout/RadialCluster"/>
    <dgm:cxn modelId="{3AF33909-9F05-40D2-9A19-1B1603B96193}" type="presOf" srcId="{355E346D-7A25-4315-A0D5-1B94E247979E}" destId="{C27CF944-3A44-43F1-BEAC-87C23B0DA6EC}" srcOrd="0" destOrd="0" presId="urn:microsoft.com/office/officeart/2008/layout/RadialCluster"/>
    <dgm:cxn modelId="{E85AD051-135F-466B-B29F-DCE66D708BE3}" type="presParOf" srcId="{8D684D70-B04C-461C-A1BA-B964DD2F9152}" destId="{4B832EC7-DB8D-4750-B00B-369DE978496A}" srcOrd="0" destOrd="0" presId="urn:microsoft.com/office/officeart/2008/layout/RadialCluster"/>
    <dgm:cxn modelId="{B885FD4C-FA8D-4230-A7FE-F1ACBC430EFA}" type="presParOf" srcId="{4B832EC7-DB8D-4750-B00B-369DE978496A}" destId="{E7B024C2-5FBF-4F97-8B1C-7F4900D61B02}" srcOrd="0" destOrd="0" presId="urn:microsoft.com/office/officeart/2008/layout/RadialCluster"/>
    <dgm:cxn modelId="{009EC0F7-1A13-488E-BC2C-2426360AD70E}" type="presParOf" srcId="{4B832EC7-DB8D-4750-B00B-369DE978496A}" destId="{1347C23D-6A17-472D-BCF8-84FA78CD89C4}" srcOrd="1" destOrd="0" presId="urn:microsoft.com/office/officeart/2008/layout/RadialCluster"/>
    <dgm:cxn modelId="{6C2C7714-F2ED-4C35-B92A-ACA93420550F}" type="presParOf" srcId="{4B832EC7-DB8D-4750-B00B-369DE978496A}" destId="{C27CF944-3A44-43F1-BEAC-87C23B0DA6EC}" srcOrd="2" destOrd="0" presId="urn:microsoft.com/office/officeart/2008/layout/RadialCluster"/>
    <dgm:cxn modelId="{72B1845D-C0F1-4F4F-93EE-15BEF9CAA253}" type="presParOf" srcId="{4B832EC7-DB8D-4750-B00B-369DE978496A}" destId="{9C35BA53-C499-48EE-B76A-063550CE08BE}" srcOrd="3" destOrd="0" presId="urn:microsoft.com/office/officeart/2008/layout/RadialCluster"/>
    <dgm:cxn modelId="{DD26C08F-BE13-4432-A80F-4896D3DDCFA9}" type="presParOf" srcId="{4B832EC7-DB8D-4750-B00B-369DE978496A}" destId="{E6557CE4-FBD5-43EF-8FCF-74E82C3239CD}" srcOrd="4" destOrd="0" presId="urn:microsoft.com/office/officeart/2008/layout/RadialCluster"/>
    <dgm:cxn modelId="{95B6A6BF-1CBA-4736-858C-9F959E1A05C7}" type="presParOf" srcId="{4B832EC7-DB8D-4750-B00B-369DE978496A}" destId="{1F30B9AE-6DC3-40E5-BA21-5AC93248CCCC}" srcOrd="5" destOrd="0" presId="urn:microsoft.com/office/officeart/2008/layout/RadialCluster"/>
    <dgm:cxn modelId="{DAFB4F44-9583-4F91-AD13-44CC78F9AE9D}" type="presParOf" srcId="{4B832EC7-DB8D-4750-B00B-369DE978496A}" destId="{611EFE03-7444-4EE3-BB6B-F8B8474EEC31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A3704481-4868-4538-8EC4-8BE38E452CC8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8425C91F-086B-494F-8FCD-A72A22EED8D7}">
      <dgm:prSet phldrT="[Texto]"/>
      <dgm:spPr/>
      <dgm:t>
        <a:bodyPr/>
        <a:lstStyle/>
        <a:p>
          <a:r>
            <a:rPr lang="es-EC" b="1" dirty="0" smtClean="0"/>
            <a:t>Envase Primario</a:t>
          </a:r>
          <a:endParaRPr lang="es-EC" dirty="0"/>
        </a:p>
      </dgm:t>
    </dgm:pt>
    <dgm:pt modelId="{57141948-229F-4181-BC72-575071020AA9}" type="parTrans" cxnId="{25F3EBCF-E329-4818-A780-14BA6A5EFF3A}">
      <dgm:prSet/>
      <dgm:spPr/>
      <dgm:t>
        <a:bodyPr/>
        <a:lstStyle/>
        <a:p>
          <a:endParaRPr lang="es-EC"/>
        </a:p>
      </dgm:t>
    </dgm:pt>
    <dgm:pt modelId="{B3504CD3-9954-4EA0-9ED5-09CB4D318D68}" type="sibTrans" cxnId="{25F3EBCF-E329-4818-A780-14BA6A5EFF3A}">
      <dgm:prSet/>
      <dgm:spPr/>
      <dgm:t>
        <a:bodyPr/>
        <a:lstStyle/>
        <a:p>
          <a:endParaRPr lang="es-EC"/>
        </a:p>
      </dgm:t>
    </dgm:pt>
    <dgm:pt modelId="{8CE071DF-3047-45D9-9E53-E1CE98B29188}">
      <dgm:prSet phldrT="[Texto]"/>
      <dgm:spPr/>
      <dgm:t>
        <a:bodyPr/>
        <a:lstStyle/>
        <a:p>
          <a:r>
            <a:rPr lang="es-EC" dirty="0" smtClean="0"/>
            <a:t>Tipo</a:t>
          </a:r>
          <a:endParaRPr lang="es-EC" dirty="0"/>
        </a:p>
      </dgm:t>
    </dgm:pt>
    <dgm:pt modelId="{B347CC25-14F3-4538-AC12-FD771BACC169}" type="parTrans" cxnId="{7C6515BB-6C47-4E32-840D-5335A957D66C}">
      <dgm:prSet/>
      <dgm:spPr/>
      <dgm:t>
        <a:bodyPr/>
        <a:lstStyle/>
        <a:p>
          <a:endParaRPr lang="es-EC"/>
        </a:p>
      </dgm:t>
    </dgm:pt>
    <dgm:pt modelId="{4A58CBD6-F46E-4505-A951-8BB02497E4E0}" type="sibTrans" cxnId="{7C6515BB-6C47-4E32-840D-5335A957D66C}">
      <dgm:prSet/>
      <dgm:spPr/>
      <dgm:t>
        <a:bodyPr/>
        <a:lstStyle/>
        <a:p>
          <a:endParaRPr lang="es-EC"/>
        </a:p>
      </dgm:t>
    </dgm:pt>
    <dgm:pt modelId="{32664BDA-53A9-44D6-A12E-ACC40AA31CF7}">
      <dgm:prSet phldrT="[Texto]"/>
      <dgm:spPr/>
      <dgm:t>
        <a:bodyPr/>
        <a:lstStyle/>
        <a:p>
          <a:r>
            <a:rPr lang="es-EC" dirty="0" smtClean="0"/>
            <a:t>Material</a:t>
          </a:r>
          <a:endParaRPr lang="es-EC" dirty="0"/>
        </a:p>
      </dgm:t>
    </dgm:pt>
    <dgm:pt modelId="{519A72FD-5CDA-469A-8E4B-94F5158BF24B}" type="parTrans" cxnId="{6066921E-7D25-4E33-8213-95ED1438EDCF}">
      <dgm:prSet/>
      <dgm:spPr/>
      <dgm:t>
        <a:bodyPr/>
        <a:lstStyle/>
        <a:p>
          <a:endParaRPr lang="es-EC"/>
        </a:p>
      </dgm:t>
    </dgm:pt>
    <dgm:pt modelId="{29DF5CC4-0D12-4C5D-BB71-810DF51CBD71}" type="sibTrans" cxnId="{6066921E-7D25-4E33-8213-95ED1438EDCF}">
      <dgm:prSet/>
      <dgm:spPr/>
      <dgm:t>
        <a:bodyPr/>
        <a:lstStyle/>
        <a:p>
          <a:endParaRPr lang="es-EC"/>
        </a:p>
      </dgm:t>
    </dgm:pt>
    <dgm:pt modelId="{2314A673-22CB-422F-AA4A-F45200371886}">
      <dgm:prSet phldrT="[Texto]"/>
      <dgm:spPr/>
      <dgm:t>
        <a:bodyPr/>
        <a:lstStyle/>
        <a:p>
          <a:r>
            <a:rPr lang="es-EC" dirty="0" smtClean="0"/>
            <a:t>Dimensiones</a:t>
          </a:r>
          <a:endParaRPr lang="es-EC" dirty="0"/>
        </a:p>
      </dgm:t>
    </dgm:pt>
    <dgm:pt modelId="{CFC135C3-A171-431E-8E0D-66ECB177D2B4}" type="parTrans" cxnId="{78228852-3120-4261-AD0C-F39F9597D496}">
      <dgm:prSet/>
      <dgm:spPr/>
      <dgm:t>
        <a:bodyPr/>
        <a:lstStyle/>
        <a:p>
          <a:endParaRPr lang="es-EC"/>
        </a:p>
      </dgm:t>
    </dgm:pt>
    <dgm:pt modelId="{A85E3576-7CBF-4679-B70B-25178E667213}" type="sibTrans" cxnId="{78228852-3120-4261-AD0C-F39F9597D496}">
      <dgm:prSet/>
      <dgm:spPr/>
      <dgm:t>
        <a:bodyPr/>
        <a:lstStyle/>
        <a:p>
          <a:endParaRPr lang="es-EC"/>
        </a:p>
      </dgm:t>
    </dgm:pt>
    <dgm:pt modelId="{C17234CA-4060-46E9-B7BA-B8AA87613ED4}">
      <dgm:prSet phldrT="[Texto]"/>
      <dgm:spPr/>
      <dgm:t>
        <a:bodyPr/>
        <a:lstStyle/>
        <a:p>
          <a:r>
            <a:rPr lang="es-EC" dirty="0" smtClean="0"/>
            <a:t>alvéolo</a:t>
          </a:r>
          <a:endParaRPr lang="es-EC" dirty="0"/>
        </a:p>
      </dgm:t>
    </dgm:pt>
    <dgm:pt modelId="{082888C8-1C59-4A9A-9EF6-9AB560F21C41}" type="parTrans" cxnId="{6289E99B-0B43-4011-AE87-E26ED0F707CD}">
      <dgm:prSet/>
      <dgm:spPr/>
      <dgm:t>
        <a:bodyPr/>
        <a:lstStyle/>
        <a:p>
          <a:endParaRPr lang="es-EC"/>
        </a:p>
      </dgm:t>
    </dgm:pt>
    <dgm:pt modelId="{D2273BEC-A7AC-4577-90A8-348B607ED5BE}" type="sibTrans" cxnId="{6289E99B-0B43-4011-AE87-E26ED0F707CD}">
      <dgm:prSet/>
      <dgm:spPr/>
      <dgm:t>
        <a:bodyPr/>
        <a:lstStyle/>
        <a:p>
          <a:endParaRPr lang="es-EC"/>
        </a:p>
      </dgm:t>
    </dgm:pt>
    <dgm:pt modelId="{B64AD824-FC43-4704-AE92-8D7BCE2D515D}">
      <dgm:prSet phldrT="[Texto]"/>
      <dgm:spPr/>
      <dgm:t>
        <a:bodyPr/>
        <a:lstStyle/>
        <a:p>
          <a:r>
            <a:rPr lang="es-EC" smtClean="0"/>
            <a:t>Polipropileno</a:t>
          </a:r>
          <a:endParaRPr lang="es-EC" dirty="0"/>
        </a:p>
      </dgm:t>
    </dgm:pt>
    <dgm:pt modelId="{BBA5904F-E882-44EA-BAC3-B18609EE523D}" type="parTrans" cxnId="{6103FB0D-DB54-4A61-838C-15118752623D}">
      <dgm:prSet/>
      <dgm:spPr/>
      <dgm:t>
        <a:bodyPr/>
        <a:lstStyle/>
        <a:p>
          <a:endParaRPr lang="es-EC"/>
        </a:p>
      </dgm:t>
    </dgm:pt>
    <dgm:pt modelId="{9047538A-8ED5-4CE6-8A5A-29D440E85239}" type="sibTrans" cxnId="{6103FB0D-DB54-4A61-838C-15118752623D}">
      <dgm:prSet/>
      <dgm:spPr/>
      <dgm:t>
        <a:bodyPr/>
        <a:lstStyle/>
        <a:p>
          <a:endParaRPr lang="es-EC"/>
        </a:p>
      </dgm:t>
    </dgm:pt>
    <dgm:pt modelId="{6742CFB1-46E1-446B-95CC-DD37C8948D6D}">
      <dgm:prSet phldrT="[Texto]"/>
      <dgm:spPr/>
      <dgm:t>
        <a:bodyPr/>
        <a:lstStyle/>
        <a:p>
          <a:r>
            <a:rPr lang="es-EC" smtClean="0"/>
            <a:t>39 cm de largo x 9 cm de alto x 29 cm de ancho </a:t>
          </a:r>
          <a:endParaRPr lang="es-EC" dirty="0"/>
        </a:p>
      </dgm:t>
    </dgm:pt>
    <dgm:pt modelId="{18D084ED-726E-452F-855E-1D0F7ADE6E1E}" type="parTrans" cxnId="{68009EBF-103D-413E-A801-00C84A0FDE8E}">
      <dgm:prSet/>
      <dgm:spPr/>
      <dgm:t>
        <a:bodyPr/>
        <a:lstStyle/>
        <a:p>
          <a:endParaRPr lang="es-EC"/>
        </a:p>
      </dgm:t>
    </dgm:pt>
    <dgm:pt modelId="{25A0F42E-C516-43FA-8CB4-091CA6BAF147}" type="sibTrans" cxnId="{68009EBF-103D-413E-A801-00C84A0FDE8E}">
      <dgm:prSet/>
      <dgm:spPr/>
      <dgm:t>
        <a:bodyPr/>
        <a:lstStyle/>
        <a:p>
          <a:endParaRPr lang="es-EC"/>
        </a:p>
      </dgm:t>
    </dgm:pt>
    <dgm:pt modelId="{120A8F13-4B98-41B6-8581-FCDE873D7165}" type="pres">
      <dgm:prSet presAssocID="{A3704481-4868-4538-8EC4-8BE38E452CC8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A379D328-6362-4D25-9762-E8CAB477FE52}" type="pres">
      <dgm:prSet presAssocID="{8425C91F-086B-494F-8FCD-A72A22EED8D7}" presName="hierRoot1" presStyleCnt="0">
        <dgm:presLayoutVars>
          <dgm:hierBranch val="init"/>
        </dgm:presLayoutVars>
      </dgm:prSet>
      <dgm:spPr/>
    </dgm:pt>
    <dgm:pt modelId="{CF3D1E76-128D-4865-99B2-0EF058C37620}" type="pres">
      <dgm:prSet presAssocID="{8425C91F-086B-494F-8FCD-A72A22EED8D7}" presName="rootComposite1" presStyleCnt="0"/>
      <dgm:spPr/>
    </dgm:pt>
    <dgm:pt modelId="{8D0D4A32-8D16-4EA3-844D-925B5119A1E3}" type="pres">
      <dgm:prSet presAssocID="{8425C91F-086B-494F-8FCD-A72A22EED8D7}" presName="rootText1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222F1A-0EFC-416C-95D0-4250C135D7EE}" type="pres">
      <dgm:prSet presAssocID="{8425C91F-086B-494F-8FCD-A72A22EED8D7}" presName="topArc1" presStyleLbl="parChTrans1D1" presStyleIdx="0" presStyleCnt="14"/>
      <dgm:spPr/>
    </dgm:pt>
    <dgm:pt modelId="{B3743EB2-27BD-47B4-8AA1-4A68DAEED064}" type="pres">
      <dgm:prSet presAssocID="{8425C91F-086B-494F-8FCD-A72A22EED8D7}" presName="bottomArc1" presStyleLbl="parChTrans1D1" presStyleIdx="1" presStyleCnt="14"/>
      <dgm:spPr/>
    </dgm:pt>
    <dgm:pt modelId="{026512F4-E6AD-4D7C-8AB4-C65905CB6DFE}" type="pres">
      <dgm:prSet presAssocID="{8425C91F-086B-494F-8FCD-A72A22EED8D7}" presName="topConnNode1" presStyleLbl="node1" presStyleIdx="0" presStyleCnt="0"/>
      <dgm:spPr/>
      <dgm:t>
        <a:bodyPr/>
        <a:lstStyle/>
        <a:p>
          <a:endParaRPr lang="es-EC"/>
        </a:p>
      </dgm:t>
    </dgm:pt>
    <dgm:pt modelId="{0FB373A9-DCFF-40CE-9BB3-D1E7F7EEC022}" type="pres">
      <dgm:prSet presAssocID="{8425C91F-086B-494F-8FCD-A72A22EED8D7}" presName="hierChild2" presStyleCnt="0"/>
      <dgm:spPr/>
    </dgm:pt>
    <dgm:pt modelId="{49627151-CEC0-4EFD-8501-5A6BA0421F73}" type="pres">
      <dgm:prSet presAssocID="{B347CC25-14F3-4538-AC12-FD771BACC169}" presName="Name28" presStyleLbl="parChTrans1D2" presStyleIdx="0" presStyleCnt="3"/>
      <dgm:spPr/>
      <dgm:t>
        <a:bodyPr/>
        <a:lstStyle/>
        <a:p>
          <a:endParaRPr lang="es-EC"/>
        </a:p>
      </dgm:t>
    </dgm:pt>
    <dgm:pt modelId="{E31699F3-B69F-4C07-8546-F6EA726DCC43}" type="pres">
      <dgm:prSet presAssocID="{8CE071DF-3047-45D9-9E53-E1CE98B29188}" presName="hierRoot2" presStyleCnt="0">
        <dgm:presLayoutVars>
          <dgm:hierBranch val="init"/>
        </dgm:presLayoutVars>
      </dgm:prSet>
      <dgm:spPr/>
    </dgm:pt>
    <dgm:pt modelId="{C0967F5A-C225-4A69-8722-1616F1ABB1D9}" type="pres">
      <dgm:prSet presAssocID="{8CE071DF-3047-45D9-9E53-E1CE98B29188}" presName="rootComposite2" presStyleCnt="0"/>
      <dgm:spPr/>
    </dgm:pt>
    <dgm:pt modelId="{4371696F-FD04-4B72-AF20-FC2B5AF0C246}" type="pres">
      <dgm:prSet presAssocID="{8CE071DF-3047-45D9-9E53-E1CE98B29188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67DE31E-A438-4B64-9FAD-B275DB430724}" type="pres">
      <dgm:prSet presAssocID="{8CE071DF-3047-45D9-9E53-E1CE98B29188}" presName="topArc2" presStyleLbl="parChTrans1D1" presStyleIdx="2" presStyleCnt="14"/>
      <dgm:spPr/>
    </dgm:pt>
    <dgm:pt modelId="{1A0A7AF8-6BA2-4D57-AB5D-5D259694160D}" type="pres">
      <dgm:prSet presAssocID="{8CE071DF-3047-45D9-9E53-E1CE98B29188}" presName="bottomArc2" presStyleLbl="parChTrans1D1" presStyleIdx="3" presStyleCnt="14"/>
      <dgm:spPr/>
    </dgm:pt>
    <dgm:pt modelId="{768457C3-6B98-4A46-9209-837E192E8132}" type="pres">
      <dgm:prSet presAssocID="{8CE071DF-3047-45D9-9E53-E1CE98B29188}" presName="topConnNode2" presStyleLbl="node2" presStyleIdx="0" presStyleCnt="0"/>
      <dgm:spPr/>
      <dgm:t>
        <a:bodyPr/>
        <a:lstStyle/>
        <a:p>
          <a:endParaRPr lang="es-EC"/>
        </a:p>
      </dgm:t>
    </dgm:pt>
    <dgm:pt modelId="{406D9C38-222C-475A-AF7E-6A94A765FABF}" type="pres">
      <dgm:prSet presAssocID="{8CE071DF-3047-45D9-9E53-E1CE98B29188}" presName="hierChild4" presStyleCnt="0"/>
      <dgm:spPr/>
    </dgm:pt>
    <dgm:pt modelId="{35932492-EAA5-46F6-93CC-95AF1DD92E0B}" type="pres">
      <dgm:prSet presAssocID="{082888C8-1C59-4A9A-9EF6-9AB560F21C41}" presName="Name28" presStyleLbl="parChTrans1D3" presStyleIdx="0" presStyleCnt="3"/>
      <dgm:spPr/>
      <dgm:t>
        <a:bodyPr/>
        <a:lstStyle/>
        <a:p>
          <a:endParaRPr lang="es-EC"/>
        </a:p>
      </dgm:t>
    </dgm:pt>
    <dgm:pt modelId="{9703F704-55AA-4154-8989-694DD6B2218A}" type="pres">
      <dgm:prSet presAssocID="{C17234CA-4060-46E9-B7BA-B8AA87613ED4}" presName="hierRoot2" presStyleCnt="0">
        <dgm:presLayoutVars>
          <dgm:hierBranch val="init"/>
        </dgm:presLayoutVars>
      </dgm:prSet>
      <dgm:spPr/>
    </dgm:pt>
    <dgm:pt modelId="{93351942-62E2-4A2F-AC86-AFB9DC79D11E}" type="pres">
      <dgm:prSet presAssocID="{C17234CA-4060-46E9-B7BA-B8AA87613ED4}" presName="rootComposite2" presStyleCnt="0"/>
      <dgm:spPr/>
    </dgm:pt>
    <dgm:pt modelId="{63E64DC2-36A6-47D9-A2D3-801AC5E43549}" type="pres">
      <dgm:prSet presAssocID="{C17234CA-4060-46E9-B7BA-B8AA87613ED4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75000CB-015B-4993-B732-C2A37EB40EF9}" type="pres">
      <dgm:prSet presAssocID="{C17234CA-4060-46E9-B7BA-B8AA87613ED4}" presName="topArc2" presStyleLbl="parChTrans1D1" presStyleIdx="4" presStyleCnt="14"/>
      <dgm:spPr/>
    </dgm:pt>
    <dgm:pt modelId="{A30319B4-B2FA-4217-A942-A8CF707B0069}" type="pres">
      <dgm:prSet presAssocID="{C17234CA-4060-46E9-B7BA-B8AA87613ED4}" presName="bottomArc2" presStyleLbl="parChTrans1D1" presStyleIdx="5" presStyleCnt="14"/>
      <dgm:spPr/>
    </dgm:pt>
    <dgm:pt modelId="{9BC23C59-28C4-4C7E-9875-4759F27993CE}" type="pres">
      <dgm:prSet presAssocID="{C17234CA-4060-46E9-B7BA-B8AA87613ED4}" presName="topConnNode2" presStyleLbl="node3" presStyleIdx="0" presStyleCnt="0"/>
      <dgm:spPr/>
      <dgm:t>
        <a:bodyPr/>
        <a:lstStyle/>
        <a:p>
          <a:endParaRPr lang="es-EC"/>
        </a:p>
      </dgm:t>
    </dgm:pt>
    <dgm:pt modelId="{66CE2E50-4C05-440A-AABB-59C4302D3632}" type="pres">
      <dgm:prSet presAssocID="{C17234CA-4060-46E9-B7BA-B8AA87613ED4}" presName="hierChild4" presStyleCnt="0"/>
      <dgm:spPr/>
    </dgm:pt>
    <dgm:pt modelId="{9FC1D622-69BA-4DA3-A905-EEAAAADF76D0}" type="pres">
      <dgm:prSet presAssocID="{C17234CA-4060-46E9-B7BA-B8AA87613ED4}" presName="hierChild5" presStyleCnt="0"/>
      <dgm:spPr/>
    </dgm:pt>
    <dgm:pt modelId="{5F15BB35-D76E-42E8-9C25-7D74E81A5696}" type="pres">
      <dgm:prSet presAssocID="{8CE071DF-3047-45D9-9E53-E1CE98B29188}" presName="hierChild5" presStyleCnt="0"/>
      <dgm:spPr/>
    </dgm:pt>
    <dgm:pt modelId="{6DE4A304-E026-44C2-8031-3B65A1B00F92}" type="pres">
      <dgm:prSet presAssocID="{519A72FD-5CDA-469A-8E4B-94F5158BF24B}" presName="Name28" presStyleLbl="parChTrans1D2" presStyleIdx="1" presStyleCnt="3"/>
      <dgm:spPr/>
      <dgm:t>
        <a:bodyPr/>
        <a:lstStyle/>
        <a:p>
          <a:endParaRPr lang="es-EC"/>
        </a:p>
      </dgm:t>
    </dgm:pt>
    <dgm:pt modelId="{2F869B02-FB67-49FE-9235-8298D902395B}" type="pres">
      <dgm:prSet presAssocID="{32664BDA-53A9-44D6-A12E-ACC40AA31CF7}" presName="hierRoot2" presStyleCnt="0">
        <dgm:presLayoutVars>
          <dgm:hierBranch val="init"/>
        </dgm:presLayoutVars>
      </dgm:prSet>
      <dgm:spPr/>
    </dgm:pt>
    <dgm:pt modelId="{686AC2B2-75BA-4481-A486-4F398512388C}" type="pres">
      <dgm:prSet presAssocID="{32664BDA-53A9-44D6-A12E-ACC40AA31CF7}" presName="rootComposite2" presStyleCnt="0"/>
      <dgm:spPr/>
    </dgm:pt>
    <dgm:pt modelId="{C1DB15F8-67B7-47A6-8091-938834B935DF}" type="pres">
      <dgm:prSet presAssocID="{32664BDA-53A9-44D6-A12E-ACC40AA31CF7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519E0EB1-E910-44CF-9E83-2996AA3ADD84}" type="pres">
      <dgm:prSet presAssocID="{32664BDA-53A9-44D6-A12E-ACC40AA31CF7}" presName="topArc2" presStyleLbl="parChTrans1D1" presStyleIdx="6" presStyleCnt="14"/>
      <dgm:spPr/>
    </dgm:pt>
    <dgm:pt modelId="{468BB5CE-74EA-4CC1-8DE7-131A0B4E7839}" type="pres">
      <dgm:prSet presAssocID="{32664BDA-53A9-44D6-A12E-ACC40AA31CF7}" presName="bottomArc2" presStyleLbl="parChTrans1D1" presStyleIdx="7" presStyleCnt="14"/>
      <dgm:spPr/>
    </dgm:pt>
    <dgm:pt modelId="{9A643C07-62DC-46D5-8501-94D6E2878B4E}" type="pres">
      <dgm:prSet presAssocID="{32664BDA-53A9-44D6-A12E-ACC40AA31CF7}" presName="topConnNode2" presStyleLbl="node2" presStyleIdx="0" presStyleCnt="0"/>
      <dgm:spPr/>
      <dgm:t>
        <a:bodyPr/>
        <a:lstStyle/>
        <a:p>
          <a:endParaRPr lang="es-EC"/>
        </a:p>
      </dgm:t>
    </dgm:pt>
    <dgm:pt modelId="{2C31BD44-56F9-48BB-91CF-E1E90AD7A161}" type="pres">
      <dgm:prSet presAssocID="{32664BDA-53A9-44D6-A12E-ACC40AA31CF7}" presName="hierChild4" presStyleCnt="0"/>
      <dgm:spPr/>
    </dgm:pt>
    <dgm:pt modelId="{CF740FE7-C2F9-4AA3-9695-E39EA6F72643}" type="pres">
      <dgm:prSet presAssocID="{BBA5904F-E882-44EA-BAC3-B18609EE523D}" presName="Name28" presStyleLbl="parChTrans1D3" presStyleIdx="1" presStyleCnt="3"/>
      <dgm:spPr/>
      <dgm:t>
        <a:bodyPr/>
        <a:lstStyle/>
        <a:p>
          <a:endParaRPr lang="es-EC"/>
        </a:p>
      </dgm:t>
    </dgm:pt>
    <dgm:pt modelId="{47F2A579-29F8-4DF6-8920-EACF68090EF0}" type="pres">
      <dgm:prSet presAssocID="{B64AD824-FC43-4704-AE92-8D7BCE2D515D}" presName="hierRoot2" presStyleCnt="0">
        <dgm:presLayoutVars>
          <dgm:hierBranch val="init"/>
        </dgm:presLayoutVars>
      </dgm:prSet>
      <dgm:spPr/>
    </dgm:pt>
    <dgm:pt modelId="{2E7C1396-F9B9-4E9B-B9D6-F6E0D82E86B5}" type="pres">
      <dgm:prSet presAssocID="{B64AD824-FC43-4704-AE92-8D7BCE2D515D}" presName="rootComposite2" presStyleCnt="0"/>
      <dgm:spPr/>
    </dgm:pt>
    <dgm:pt modelId="{A193340C-A9F0-4980-89B9-EDD86F118CF9}" type="pres">
      <dgm:prSet presAssocID="{B64AD824-FC43-4704-AE92-8D7BCE2D515D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2C9BE1F-09FE-4B58-91B6-0520EA893759}" type="pres">
      <dgm:prSet presAssocID="{B64AD824-FC43-4704-AE92-8D7BCE2D515D}" presName="topArc2" presStyleLbl="parChTrans1D1" presStyleIdx="8" presStyleCnt="14"/>
      <dgm:spPr/>
    </dgm:pt>
    <dgm:pt modelId="{7DD8EB20-9F0B-48E7-B69A-EBBDF0CDDAAD}" type="pres">
      <dgm:prSet presAssocID="{B64AD824-FC43-4704-AE92-8D7BCE2D515D}" presName="bottomArc2" presStyleLbl="parChTrans1D1" presStyleIdx="9" presStyleCnt="14"/>
      <dgm:spPr/>
    </dgm:pt>
    <dgm:pt modelId="{A8FEC1D7-45A1-43A7-BBFC-2FBA979C87EE}" type="pres">
      <dgm:prSet presAssocID="{B64AD824-FC43-4704-AE92-8D7BCE2D515D}" presName="topConnNode2" presStyleLbl="node3" presStyleIdx="0" presStyleCnt="0"/>
      <dgm:spPr/>
      <dgm:t>
        <a:bodyPr/>
        <a:lstStyle/>
        <a:p>
          <a:endParaRPr lang="es-EC"/>
        </a:p>
      </dgm:t>
    </dgm:pt>
    <dgm:pt modelId="{59BDEC33-131C-4E3B-B0DF-3EF70474A469}" type="pres">
      <dgm:prSet presAssocID="{B64AD824-FC43-4704-AE92-8D7BCE2D515D}" presName="hierChild4" presStyleCnt="0"/>
      <dgm:spPr/>
    </dgm:pt>
    <dgm:pt modelId="{C1CBF41E-8FAC-4121-9412-AA2185CD4DA1}" type="pres">
      <dgm:prSet presAssocID="{B64AD824-FC43-4704-AE92-8D7BCE2D515D}" presName="hierChild5" presStyleCnt="0"/>
      <dgm:spPr/>
    </dgm:pt>
    <dgm:pt modelId="{726E6B94-52CC-447C-9E3A-2284D36CAAD6}" type="pres">
      <dgm:prSet presAssocID="{32664BDA-53A9-44D6-A12E-ACC40AA31CF7}" presName="hierChild5" presStyleCnt="0"/>
      <dgm:spPr/>
    </dgm:pt>
    <dgm:pt modelId="{40588E3C-34CF-454D-9486-A568BA598DD9}" type="pres">
      <dgm:prSet presAssocID="{CFC135C3-A171-431E-8E0D-66ECB177D2B4}" presName="Name28" presStyleLbl="parChTrans1D2" presStyleIdx="2" presStyleCnt="3"/>
      <dgm:spPr/>
      <dgm:t>
        <a:bodyPr/>
        <a:lstStyle/>
        <a:p>
          <a:endParaRPr lang="es-EC"/>
        </a:p>
      </dgm:t>
    </dgm:pt>
    <dgm:pt modelId="{047EF653-F856-4B7B-9543-BC3EDC8BD0B0}" type="pres">
      <dgm:prSet presAssocID="{2314A673-22CB-422F-AA4A-F45200371886}" presName="hierRoot2" presStyleCnt="0">
        <dgm:presLayoutVars>
          <dgm:hierBranch val="init"/>
        </dgm:presLayoutVars>
      </dgm:prSet>
      <dgm:spPr/>
    </dgm:pt>
    <dgm:pt modelId="{00817E05-EB7A-471C-8651-C298EE66A05A}" type="pres">
      <dgm:prSet presAssocID="{2314A673-22CB-422F-AA4A-F45200371886}" presName="rootComposite2" presStyleCnt="0"/>
      <dgm:spPr/>
    </dgm:pt>
    <dgm:pt modelId="{AC355C95-FE6E-4FCA-8B41-6F362EC338A1}" type="pres">
      <dgm:prSet presAssocID="{2314A673-22CB-422F-AA4A-F45200371886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4F022CC-C938-40F6-AD76-E886F388AD18}" type="pres">
      <dgm:prSet presAssocID="{2314A673-22CB-422F-AA4A-F45200371886}" presName="topArc2" presStyleLbl="parChTrans1D1" presStyleIdx="10" presStyleCnt="14"/>
      <dgm:spPr/>
    </dgm:pt>
    <dgm:pt modelId="{6964DE87-9AA8-4F90-8CB7-81DFFD9026DF}" type="pres">
      <dgm:prSet presAssocID="{2314A673-22CB-422F-AA4A-F45200371886}" presName="bottomArc2" presStyleLbl="parChTrans1D1" presStyleIdx="11" presStyleCnt="14"/>
      <dgm:spPr/>
    </dgm:pt>
    <dgm:pt modelId="{B9504613-6338-4C81-AE96-B49BC54CCB51}" type="pres">
      <dgm:prSet presAssocID="{2314A673-22CB-422F-AA4A-F45200371886}" presName="topConnNode2" presStyleLbl="node2" presStyleIdx="0" presStyleCnt="0"/>
      <dgm:spPr/>
      <dgm:t>
        <a:bodyPr/>
        <a:lstStyle/>
        <a:p>
          <a:endParaRPr lang="es-EC"/>
        </a:p>
      </dgm:t>
    </dgm:pt>
    <dgm:pt modelId="{87C87468-38A4-42C7-A070-ED8984F99DDE}" type="pres">
      <dgm:prSet presAssocID="{2314A673-22CB-422F-AA4A-F45200371886}" presName="hierChild4" presStyleCnt="0"/>
      <dgm:spPr/>
    </dgm:pt>
    <dgm:pt modelId="{1B4436E5-106C-492C-942F-A44653FD0463}" type="pres">
      <dgm:prSet presAssocID="{18D084ED-726E-452F-855E-1D0F7ADE6E1E}" presName="Name28" presStyleLbl="parChTrans1D3" presStyleIdx="2" presStyleCnt="3"/>
      <dgm:spPr/>
      <dgm:t>
        <a:bodyPr/>
        <a:lstStyle/>
        <a:p>
          <a:endParaRPr lang="es-EC"/>
        </a:p>
      </dgm:t>
    </dgm:pt>
    <dgm:pt modelId="{4286E8F0-86FC-4164-876F-CD5464F83315}" type="pres">
      <dgm:prSet presAssocID="{6742CFB1-46E1-446B-95CC-DD37C8948D6D}" presName="hierRoot2" presStyleCnt="0">
        <dgm:presLayoutVars>
          <dgm:hierBranch val="init"/>
        </dgm:presLayoutVars>
      </dgm:prSet>
      <dgm:spPr/>
    </dgm:pt>
    <dgm:pt modelId="{0642AD25-EFE1-467B-8D14-CFC9779352F0}" type="pres">
      <dgm:prSet presAssocID="{6742CFB1-46E1-446B-95CC-DD37C8948D6D}" presName="rootComposite2" presStyleCnt="0"/>
      <dgm:spPr/>
    </dgm:pt>
    <dgm:pt modelId="{45F4D6EE-3A62-4F09-BE23-F55A57047329}" type="pres">
      <dgm:prSet presAssocID="{6742CFB1-46E1-446B-95CC-DD37C8948D6D}" presName="rootText2" presStyleLbl="alignAcc1" presStyleIdx="0" presStyleCnt="0" custScaleX="161716" custScaleY="2225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2EF3F0-96BB-4C7E-9095-AADA55B7EBE0}" type="pres">
      <dgm:prSet presAssocID="{6742CFB1-46E1-446B-95CC-DD37C8948D6D}" presName="topArc2" presStyleLbl="parChTrans1D1" presStyleIdx="12" presStyleCnt="14"/>
      <dgm:spPr/>
    </dgm:pt>
    <dgm:pt modelId="{555FD0FD-F3A7-462B-9913-4EBB45B779DF}" type="pres">
      <dgm:prSet presAssocID="{6742CFB1-46E1-446B-95CC-DD37C8948D6D}" presName="bottomArc2" presStyleLbl="parChTrans1D1" presStyleIdx="13" presStyleCnt="14"/>
      <dgm:spPr/>
    </dgm:pt>
    <dgm:pt modelId="{E39B2A78-9A7F-419D-8D83-F1E3F79DEADE}" type="pres">
      <dgm:prSet presAssocID="{6742CFB1-46E1-446B-95CC-DD37C8948D6D}" presName="topConnNode2" presStyleLbl="node3" presStyleIdx="0" presStyleCnt="0"/>
      <dgm:spPr/>
      <dgm:t>
        <a:bodyPr/>
        <a:lstStyle/>
        <a:p>
          <a:endParaRPr lang="es-EC"/>
        </a:p>
      </dgm:t>
    </dgm:pt>
    <dgm:pt modelId="{3762B3F4-1AF9-4204-9ACE-19410C5CA0E3}" type="pres">
      <dgm:prSet presAssocID="{6742CFB1-46E1-446B-95CC-DD37C8948D6D}" presName="hierChild4" presStyleCnt="0"/>
      <dgm:spPr/>
    </dgm:pt>
    <dgm:pt modelId="{EC53BD6B-1CC7-4373-9C2B-4213495A7C07}" type="pres">
      <dgm:prSet presAssocID="{6742CFB1-46E1-446B-95CC-DD37C8948D6D}" presName="hierChild5" presStyleCnt="0"/>
      <dgm:spPr/>
    </dgm:pt>
    <dgm:pt modelId="{15061ED7-8F60-4E03-BD92-9D68482E3FF2}" type="pres">
      <dgm:prSet presAssocID="{2314A673-22CB-422F-AA4A-F45200371886}" presName="hierChild5" presStyleCnt="0"/>
      <dgm:spPr/>
    </dgm:pt>
    <dgm:pt modelId="{96623273-3209-4775-8EAA-669A946E856F}" type="pres">
      <dgm:prSet presAssocID="{8425C91F-086B-494F-8FCD-A72A22EED8D7}" presName="hierChild3" presStyleCnt="0"/>
      <dgm:spPr/>
    </dgm:pt>
  </dgm:ptLst>
  <dgm:cxnLst>
    <dgm:cxn modelId="{7109877D-F47A-4D2D-B9B1-8305075DB9AF}" type="presOf" srcId="{32664BDA-53A9-44D6-A12E-ACC40AA31CF7}" destId="{C1DB15F8-67B7-47A6-8091-938834B935DF}" srcOrd="0" destOrd="0" presId="urn:microsoft.com/office/officeart/2008/layout/HalfCircleOrganizationChart"/>
    <dgm:cxn modelId="{AD3E37E5-D285-4C7F-BD1C-3BDEAE50F8F3}" type="presOf" srcId="{8CE071DF-3047-45D9-9E53-E1CE98B29188}" destId="{4371696F-FD04-4B72-AF20-FC2B5AF0C246}" srcOrd="0" destOrd="0" presId="urn:microsoft.com/office/officeart/2008/layout/HalfCircleOrganizationChart"/>
    <dgm:cxn modelId="{78228852-3120-4261-AD0C-F39F9597D496}" srcId="{8425C91F-086B-494F-8FCD-A72A22EED8D7}" destId="{2314A673-22CB-422F-AA4A-F45200371886}" srcOrd="2" destOrd="0" parTransId="{CFC135C3-A171-431E-8E0D-66ECB177D2B4}" sibTransId="{A85E3576-7CBF-4679-B70B-25178E667213}"/>
    <dgm:cxn modelId="{97157843-C1B2-4C7D-9E80-2E87A3FE4318}" type="presOf" srcId="{6742CFB1-46E1-446B-95CC-DD37C8948D6D}" destId="{45F4D6EE-3A62-4F09-BE23-F55A57047329}" srcOrd="0" destOrd="0" presId="urn:microsoft.com/office/officeart/2008/layout/HalfCircleOrganizationChart"/>
    <dgm:cxn modelId="{7C6515BB-6C47-4E32-840D-5335A957D66C}" srcId="{8425C91F-086B-494F-8FCD-A72A22EED8D7}" destId="{8CE071DF-3047-45D9-9E53-E1CE98B29188}" srcOrd="0" destOrd="0" parTransId="{B347CC25-14F3-4538-AC12-FD771BACC169}" sibTransId="{4A58CBD6-F46E-4505-A951-8BB02497E4E0}"/>
    <dgm:cxn modelId="{DACD0348-0C63-437B-A860-04F29FE2C8B7}" type="presOf" srcId="{B347CC25-14F3-4538-AC12-FD771BACC169}" destId="{49627151-CEC0-4EFD-8501-5A6BA0421F73}" srcOrd="0" destOrd="0" presId="urn:microsoft.com/office/officeart/2008/layout/HalfCircleOrganizationChart"/>
    <dgm:cxn modelId="{4A6B3994-8DE2-4F2A-9691-E4A877A6C07D}" type="presOf" srcId="{8425C91F-086B-494F-8FCD-A72A22EED8D7}" destId="{026512F4-E6AD-4D7C-8AB4-C65905CB6DFE}" srcOrd="1" destOrd="0" presId="urn:microsoft.com/office/officeart/2008/layout/HalfCircleOrganizationChart"/>
    <dgm:cxn modelId="{9CD18448-C7D9-4322-AB9D-86812BAD4A3F}" type="presOf" srcId="{6742CFB1-46E1-446B-95CC-DD37C8948D6D}" destId="{E39B2A78-9A7F-419D-8D83-F1E3F79DEADE}" srcOrd="1" destOrd="0" presId="urn:microsoft.com/office/officeart/2008/layout/HalfCircleOrganizationChart"/>
    <dgm:cxn modelId="{76FCA607-1F2E-45FE-BD2F-0821C994C0A6}" type="presOf" srcId="{CFC135C3-A171-431E-8E0D-66ECB177D2B4}" destId="{40588E3C-34CF-454D-9486-A568BA598DD9}" srcOrd="0" destOrd="0" presId="urn:microsoft.com/office/officeart/2008/layout/HalfCircleOrganizationChart"/>
    <dgm:cxn modelId="{F2702629-BCF0-4233-97C8-58F161F00758}" type="presOf" srcId="{B64AD824-FC43-4704-AE92-8D7BCE2D515D}" destId="{A8FEC1D7-45A1-43A7-BBFC-2FBA979C87EE}" srcOrd="1" destOrd="0" presId="urn:microsoft.com/office/officeart/2008/layout/HalfCircleOrganizationChart"/>
    <dgm:cxn modelId="{F40BECDC-FB54-47F6-A81C-EC54CF26303F}" type="presOf" srcId="{A3704481-4868-4538-8EC4-8BE38E452CC8}" destId="{120A8F13-4B98-41B6-8581-FCDE873D7165}" srcOrd="0" destOrd="0" presId="urn:microsoft.com/office/officeart/2008/layout/HalfCircleOrganizationChart"/>
    <dgm:cxn modelId="{C2F12F0B-B89E-40FE-892C-F01E31CFC120}" type="presOf" srcId="{18D084ED-726E-452F-855E-1D0F7ADE6E1E}" destId="{1B4436E5-106C-492C-942F-A44653FD0463}" srcOrd="0" destOrd="0" presId="urn:microsoft.com/office/officeart/2008/layout/HalfCircleOrganizationChart"/>
    <dgm:cxn modelId="{DB9A775C-C640-493C-8049-9168A1B73B6A}" type="presOf" srcId="{BBA5904F-E882-44EA-BAC3-B18609EE523D}" destId="{CF740FE7-C2F9-4AA3-9695-E39EA6F72643}" srcOrd="0" destOrd="0" presId="urn:microsoft.com/office/officeart/2008/layout/HalfCircleOrganizationChart"/>
    <dgm:cxn modelId="{25F3EBCF-E329-4818-A780-14BA6A5EFF3A}" srcId="{A3704481-4868-4538-8EC4-8BE38E452CC8}" destId="{8425C91F-086B-494F-8FCD-A72A22EED8D7}" srcOrd="0" destOrd="0" parTransId="{57141948-229F-4181-BC72-575071020AA9}" sibTransId="{B3504CD3-9954-4EA0-9ED5-09CB4D318D68}"/>
    <dgm:cxn modelId="{B153513F-9BAD-46C3-9167-F37642D723DB}" type="presOf" srcId="{C17234CA-4060-46E9-B7BA-B8AA87613ED4}" destId="{9BC23C59-28C4-4C7E-9875-4759F27993CE}" srcOrd="1" destOrd="0" presId="urn:microsoft.com/office/officeart/2008/layout/HalfCircleOrganizationChart"/>
    <dgm:cxn modelId="{98356541-B459-4A69-817C-758FEF22DB3B}" type="presOf" srcId="{8CE071DF-3047-45D9-9E53-E1CE98B29188}" destId="{768457C3-6B98-4A46-9209-837E192E8132}" srcOrd="1" destOrd="0" presId="urn:microsoft.com/office/officeart/2008/layout/HalfCircleOrganizationChart"/>
    <dgm:cxn modelId="{E79B7232-13C3-4E84-8851-90F6DAD13736}" type="presOf" srcId="{2314A673-22CB-422F-AA4A-F45200371886}" destId="{B9504613-6338-4C81-AE96-B49BC54CCB51}" srcOrd="1" destOrd="0" presId="urn:microsoft.com/office/officeart/2008/layout/HalfCircleOrganizationChart"/>
    <dgm:cxn modelId="{68009EBF-103D-413E-A801-00C84A0FDE8E}" srcId="{2314A673-22CB-422F-AA4A-F45200371886}" destId="{6742CFB1-46E1-446B-95CC-DD37C8948D6D}" srcOrd="0" destOrd="0" parTransId="{18D084ED-726E-452F-855E-1D0F7ADE6E1E}" sibTransId="{25A0F42E-C516-43FA-8CB4-091CA6BAF147}"/>
    <dgm:cxn modelId="{C64D4F4D-D084-4034-A060-702DDB6EED3B}" type="presOf" srcId="{32664BDA-53A9-44D6-A12E-ACC40AA31CF7}" destId="{9A643C07-62DC-46D5-8501-94D6E2878B4E}" srcOrd="1" destOrd="0" presId="urn:microsoft.com/office/officeart/2008/layout/HalfCircleOrganizationChart"/>
    <dgm:cxn modelId="{6066921E-7D25-4E33-8213-95ED1438EDCF}" srcId="{8425C91F-086B-494F-8FCD-A72A22EED8D7}" destId="{32664BDA-53A9-44D6-A12E-ACC40AA31CF7}" srcOrd="1" destOrd="0" parTransId="{519A72FD-5CDA-469A-8E4B-94F5158BF24B}" sibTransId="{29DF5CC4-0D12-4C5D-BB71-810DF51CBD71}"/>
    <dgm:cxn modelId="{9E34CEA6-CD4A-4386-BBE6-3D1D4DA31655}" type="presOf" srcId="{C17234CA-4060-46E9-B7BA-B8AA87613ED4}" destId="{63E64DC2-36A6-47D9-A2D3-801AC5E43549}" srcOrd="0" destOrd="0" presId="urn:microsoft.com/office/officeart/2008/layout/HalfCircleOrganizationChart"/>
    <dgm:cxn modelId="{A7D0419C-4CCD-4C31-B856-7BAC64B4AD5C}" type="presOf" srcId="{082888C8-1C59-4A9A-9EF6-9AB560F21C41}" destId="{35932492-EAA5-46F6-93CC-95AF1DD92E0B}" srcOrd="0" destOrd="0" presId="urn:microsoft.com/office/officeart/2008/layout/HalfCircleOrganizationChart"/>
    <dgm:cxn modelId="{6289E99B-0B43-4011-AE87-E26ED0F707CD}" srcId="{8CE071DF-3047-45D9-9E53-E1CE98B29188}" destId="{C17234CA-4060-46E9-B7BA-B8AA87613ED4}" srcOrd="0" destOrd="0" parTransId="{082888C8-1C59-4A9A-9EF6-9AB560F21C41}" sibTransId="{D2273BEC-A7AC-4577-90A8-348B607ED5BE}"/>
    <dgm:cxn modelId="{C7E159BB-D62C-4473-AEDD-D0865693782D}" type="presOf" srcId="{519A72FD-5CDA-469A-8E4B-94F5158BF24B}" destId="{6DE4A304-E026-44C2-8031-3B65A1B00F92}" srcOrd="0" destOrd="0" presId="urn:microsoft.com/office/officeart/2008/layout/HalfCircleOrganizationChart"/>
    <dgm:cxn modelId="{8F5C2F6B-FDCC-48AD-B8F7-FEABB1522143}" type="presOf" srcId="{8425C91F-086B-494F-8FCD-A72A22EED8D7}" destId="{8D0D4A32-8D16-4EA3-844D-925B5119A1E3}" srcOrd="0" destOrd="0" presId="urn:microsoft.com/office/officeart/2008/layout/HalfCircleOrganizationChart"/>
    <dgm:cxn modelId="{7A2C444D-125C-4F9E-8F11-1140D31FB372}" type="presOf" srcId="{2314A673-22CB-422F-AA4A-F45200371886}" destId="{AC355C95-FE6E-4FCA-8B41-6F362EC338A1}" srcOrd="0" destOrd="0" presId="urn:microsoft.com/office/officeart/2008/layout/HalfCircleOrganizationChart"/>
    <dgm:cxn modelId="{C34BB520-45CA-4C85-8A36-A6A0C5AA6C72}" type="presOf" srcId="{B64AD824-FC43-4704-AE92-8D7BCE2D515D}" destId="{A193340C-A9F0-4980-89B9-EDD86F118CF9}" srcOrd="0" destOrd="0" presId="urn:microsoft.com/office/officeart/2008/layout/HalfCircleOrganizationChart"/>
    <dgm:cxn modelId="{6103FB0D-DB54-4A61-838C-15118752623D}" srcId="{32664BDA-53A9-44D6-A12E-ACC40AA31CF7}" destId="{B64AD824-FC43-4704-AE92-8D7BCE2D515D}" srcOrd="0" destOrd="0" parTransId="{BBA5904F-E882-44EA-BAC3-B18609EE523D}" sibTransId="{9047538A-8ED5-4CE6-8A5A-29D440E85239}"/>
    <dgm:cxn modelId="{7CF9597E-FF6B-465A-9239-0FD95B396173}" type="presParOf" srcId="{120A8F13-4B98-41B6-8581-FCDE873D7165}" destId="{A379D328-6362-4D25-9762-E8CAB477FE52}" srcOrd="0" destOrd="0" presId="urn:microsoft.com/office/officeart/2008/layout/HalfCircleOrganizationChart"/>
    <dgm:cxn modelId="{B394A1D0-EEAC-4B87-B2CB-FB8108075154}" type="presParOf" srcId="{A379D328-6362-4D25-9762-E8CAB477FE52}" destId="{CF3D1E76-128D-4865-99B2-0EF058C37620}" srcOrd="0" destOrd="0" presId="urn:microsoft.com/office/officeart/2008/layout/HalfCircleOrganizationChart"/>
    <dgm:cxn modelId="{E28F885B-BE7F-4F06-AB13-2DFF20EA8A3D}" type="presParOf" srcId="{CF3D1E76-128D-4865-99B2-0EF058C37620}" destId="{8D0D4A32-8D16-4EA3-844D-925B5119A1E3}" srcOrd="0" destOrd="0" presId="urn:microsoft.com/office/officeart/2008/layout/HalfCircleOrganizationChart"/>
    <dgm:cxn modelId="{77FBB365-DAE0-4D50-92B5-17B7463D5B4A}" type="presParOf" srcId="{CF3D1E76-128D-4865-99B2-0EF058C37620}" destId="{BC222F1A-0EFC-416C-95D0-4250C135D7EE}" srcOrd="1" destOrd="0" presId="urn:microsoft.com/office/officeart/2008/layout/HalfCircleOrganizationChart"/>
    <dgm:cxn modelId="{033324B1-2804-4CAE-844B-139D636CB30D}" type="presParOf" srcId="{CF3D1E76-128D-4865-99B2-0EF058C37620}" destId="{B3743EB2-27BD-47B4-8AA1-4A68DAEED064}" srcOrd="2" destOrd="0" presId="urn:microsoft.com/office/officeart/2008/layout/HalfCircleOrganizationChart"/>
    <dgm:cxn modelId="{AA6A4B40-A48C-4918-B81C-972DC5782F6F}" type="presParOf" srcId="{CF3D1E76-128D-4865-99B2-0EF058C37620}" destId="{026512F4-E6AD-4D7C-8AB4-C65905CB6DFE}" srcOrd="3" destOrd="0" presId="urn:microsoft.com/office/officeart/2008/layout/HalfCircleOrganizationChart"/>
    <dgm:cxn modelId="{D3ECDD1E-48BA-428E-96D0-755FE3B0E9AE}" type="presParOf" srcId="{A379D328-6362-4D25-9762-E8CAB477FE52}" destId="{0FB373A9-DCFF-40CE-9BB3-D1E7F7EEC022}" srcOrd="1" destOrd="0" presId="urn:microsoft.com/office/officeart/2008/layout/HalfCircleOrganizationChart"/>
    <dgm:cxn modelId="{B67F3A87-FE3E-4D6D-99D7-1E730C454412}" type="presParOf" srcId="{0FB373A9-DCFF-40CE-9BB3-D1E7F7EEC022}" destId="{49627151-CEC0-4EFD-8501-5A6BA0421F73}" srcOrd="0" destOrd="0" presId="urn:microsoft.com/office/officeart/2008/layout/HalfCircleOrganizationChart"/>
    <dgm:cxn modelId="{2FE23931-8077-45EB-BCCC-64C093179CDE}" type="presParOf" srcId="{0FB373A9-DCFF-40CE-9BB3-D1E7F7EEC022}" destId="{E31699F3-B69F-4C07-8546-F6EA726DCC43}" srcOrd="1" destOrd="0" presId="urn:microsoft.com/office/officeart/2008/layout/HalfCircleOrganizationChart"/>
    <dgm:cxn modelId="{EEB0B47E-6FF4-445F-919A-F4C202CA8C91}" type="presParOf" srcId="{E31699F3-B69F-4C07-8546-F6EA726DCC43}" destId="{C0967F5A-C225-4A69-8722-1616F1ABB1D9}" srcOrd="0" destOrd="0" presId="urn:microsoft.com/office/officeart/2008/layout/HalfCircleOrganizationChart"/>
    <dgm:cxn modelId="{2E499AEF-65DC-4672-B9D7-13A9680D99EE}" type="presParOf" srcId="{C0967F5A-C225-4A69-8722-1616F1ABB1D9}" destId="{4371696F-FD04-4B72-AF20-FC2B5AF0C246}" srcOrd="0" destOrd="0" presId="urn:microsoft.com/office/officeart/2008/layout/HalfCircleOrganizationChart"/>
    <dgm:cxn modelId="{10040457-13D3-40C1-864F-CD41B51C3F41}" type="presParOf" srcId="{C0967F5A-C225-4A69-8722-1616F1ABB1D9}" destId="{A67DE31E-A438-4B64-9FAD-B275DB430724}" srcOrd="1" destOrd="0" presId="urn:microsoft.com/office/officeart/2008/layout/HalfCircleOrganizationChart"/>
    <dgm:cxn modelId="{EFCEC009-CB9F-4FEE-B7EF-A0FBCCCE1605}" type="presParOf" srcId="{C0967F5A-C225-4A69-8722-1616F1ABB1D9}" destId="{1A0A7AF8-6BA2-4D57-AB5D-5D259694160D}" srcOrd="2" destOrd="0" presId="urn:microsoft.com/office/officeart/2008/layout/HalfCircleOrganizationChart"/>
    <dgm:cxn modelId="{DA388CB7-8391-46A6-8402-6F055E6FDAE4}" type="presParOf" srcId="{C0967F5A-C225-4A69-8722-1616F1ABB1D9}" destId="{768457C3-6B98-4A46-9209-837E192E8132}" srcOrd="3" destOrd="0" presId="urn:microsoft.com/office/officeart/2008/layout/HalfCircleOrganizationChart"/>
    <dgm:cxn modelId="{E1F9D40C-11CB-4A0B-A519-ED5AE3CE0B17}" type="presParOf" srcId="{E31699F3-B69F-4C07-8546-F6EA726DCC43}" destId="{406D9C38-222C-475A-AF7E-6A94A765FABF}" srcOrd="1" destOrd="0" presId="urn:microsoft.com/office/officeart/2008/layout/HalfCircleOrganizationChart"/>
    <dgm:cxn modelId="{DB68474A-2C9D-4306-B80C-E1DF6F34FBC4}" type="presParOf" srcId="{406D9C38-222C-475A-AF7E-6A94A765FABF}" destId="{35932492-EAA5-46F6-93CC-95AF1DD92E0B}" srcOrd="0" destOrd="0" presId="urn:microsoft.com/office/officeart/2008/layout/HalfCircleOrganizationChart"/>
    <dgm:cxn modelId="{0A240FF4-D7BC-4591-9E5C-2A7FB9D0D2B5}" type="presParOf" srcId="{406D9C38-222C-475A-AF7E-6A94A765FABF}" destId="{9703F704-55AA-4154-8989-694DD6B2218A}" srcOrd="1" destOrd="0" presId="urn:microsoft.com/office/officeart/2008/layout/HalfCircleOrganizationChart"/>
    <dgm:cxn modelId="{BBA66D82-AA11-412B-94CF-565C70C048C4}" type="presParOf" srcId="{9703F704-55AA-4154-8989-694DD6B2218A}" destId="{93351942-62E2-4A2F-AC86-AFB9DC79D11E}" srcOrd="0" destOrd="0" presId="urn:microsoft.com/office/officeart/2008/layout/HalfCircleOrganizationChart"/>
    <dgm:cxn modelId="{596BD2C0-9788-42FC-8E6E-69662B2690A9}" type="presParOf" srcId="{93351942-62E2-4A2F-AC86-AFB9DC79D11E}" destId="{63E64DC2-36A6-47D9-A2D3-801AC5E43549}" srcOrd="0" destOrd="0" presId="urn:microsoft.com/office/officeart/2008/layout/HalfCircleOrganizationChart"/>
    <dgm:cxn modelId="{54BD2EAA-F195-4F7D-97FD-485D2DF6A834}" type="presParOf" srcId="{93351942-62E2-4A2F-AC86-AFB9DC79D11E}" destId="{B75000CB-015B-4993-B732-C2A37EB40EF9}" srcOrd="1" destOrd="0" presId="urn:microsoft.com/office/officeart/2008/layout/HalfCircleOrganizationChart"/>
    <dgm:cxn modelId="{A482A1FB-3171-49A7-8DF3-57CD3129CB1D}" type="presParOf" srcId="{93351942-62E2-4A2F-AC86-AFB9DC79D11E}" destId="{A30319B4-B2FA-4217-A942-A8CF707B0069}" srcOrd="2" destOrd="0" presId="urn:microsoft.com/office/officeart/2008/layout/HalfCircleOrganizationChart"/>
    <dgm:cxn modelId="{E4307E54-B52F-43D1-85F3-B45F8F77C7E4}" type="presParOf" srcId="{93351942-62E2-4A2F-AC86-AFB9DC79D11E}" destId="{9BC23C59-28C4-4C7E-9875-4759F27993CE}" srcOrd="3" destOrd="0" presId="urn:microsoft.com/office/officeart/2008/layout/HalfCircleOrganizationChart"/>
    <dgm:cxn modelId="{48FED36E-A027-41D9-9A3C-1DF45F04D8ED}" type="presParOf" srcId="{9703F704-55AA-4154-8989-694DD6B2218A}" destId="{66CE2E50-4C05-440A-AABB-59C4302D3632}" srcOrd="1" destOrd="0" presId="urn:microsoft.com/office/officeart/2008/layout/HalfCircleOrganizationChart"/>
    <dgm:cxn modelId="{0EDBA899-1957-4571-ADD5-3E0628FF2525}" type="presParOf" srcId="{9703F704-55AA-4154-8989-694DD6B2218A}" destId="{9FC1D622-69BA-4DA3-A905-EEAAAADF76D0}" srcOrd="2" destOrd="0" presId="urn:microsoft.com/office/officeart/2008/layout/HalfCircleOrganizationChart"/>
    <dgm:cxn modelId="{B38A92A8-66E9-4D6F-8243-858BB8CBDBB2}" type="presParOf" srcId="{E31699F3-B69F-4C07-8546-F6EA726DCC43}" destId="{5F15BB35-D76E-42E8-9C25-7D74E81A5696}" srcOrd="2" destOrd="0" presId="urn:microsoft.com/office/officeart/2008/layout/HalfCircleOrganizationChart"/>
    <dgm:cxn modelId="{AD8DEB3C-5AE1-4F08-8DE4-55DB71AEEBD2}" type="presParOf" srcId="{0FB373A9-DCFF-40CE-9BB3-D1E7F7EEC022}" destId="{6DE4A304-E026-44C2-8031-3B65A1B00F92}" srcOrd="2" destOrd="0" presId="urn:microsoft.com/office/officeart/2008/layout/HalfCircleOrganizationChart"/>
    <dgm:cxn modelId="{60A3CFB3-17F0-4970-B16F-DD7FA432C3D7}" type="presParOf" srcId="{0FB373A9-DCFF-40CE-9BB3-D1E7F7EEC022}" destId="{2F869B02-FB67-49FE-9235-8298D902395B}" srcOrd="3" destOrd="0" presId="urn:microsoft.com/office/officeart/2008/layout/HalfCircleOrganizationChart"/>
    <dgm:cxn modelId="{38BE851C-05B7-45E1-97F6-B3141AE20990}" type="presParOf" srcId="{2F869B02-FB67-49FE-9235-8298D902395B}" destId="{686AC2B2-75BA-4481-A486-4F398512388C}" srcOrd="0" destOrd="0" presId="urn:microsoft.com/office/officeart/2008/layout/HalfCircleOrganizationChart"/>
    <dgm:cxn modelId="{DBDF0966-3BCF-425A-8D24-778BC467CB21}" type="presParOf" srcId="{686AC2B2-75BA-4481-A486-4F398512388C}" destId="{C1DB15F8-67B7-47A6-8091-938834B935DF}" srcOrd="0" destOrd="0" presId="urn:microsoft.com/office/officeart/2008/layout/HalfCircleOrganizationChart"/>
    <dgm:cxn modelId="{65706F54-968D-43F1-A72F-7CDA1D6B93D3}" type="presParOf" srcId="{686AC2B2-75BA-4481-A486-4F398512388C}" destId="{519E0EB1-E910-44CF-9E83-2996AA3ADD84}" srcOrd="1" destOrd="0" presId="urn:microsoft.com/office/officeart/2008/layout/HalfCircleOrganizationChart"/>
    <dgm:cxn modelId="{21B304C1-9B32-479F-838B-3B249690EDA7}" type="presParOf" srcId="{686AC2B2-75BA-4481-A486-4F398512388C}" destId="{468BB5CE-74EA-4CC1-8DE7-131A0B4E7839}" srcOrd="2" destOrd="0" presId="urn:microsoft.com/office/officeart/2008/layout/HalfCircleOrganizationChart"/>
    <dgm:cxn modelId="{54194E28-2D45-43E8-AE00-D74307E00B13}" type="presParOf" srcId="{686AC2B2-75BA-4481-A486-4F398512388C}" destId="{9A643C07-62DC-46D5-8501-94D6E2878B4E}" srcOrd="3" destOrd="0" presId="urn:microsoft.com/office/officeart/2008/layout/HalfCircleOrganizationChart"/>
    <dgm:cxn modelId="{98118E88-37D6-4A28-84A0-B51C41F1710C}" type="presParOf" srcId="{2F869B02-FB67-49FE-9235-8298D902395B}" destId="{2C31BD44-56F9-48BB-91CF-E1E90AD7A161}" srcOrd="1" destOrd="0" presId="urn:microsoft.com/office/officeart/2008/layout/HalfCircleOrganizationChart"/>
    <dgm:cxn modelId="{C5CC4DAE-0D30-4DF5-9789-B796431AB61D}" type="presParOf" srcId="{2C31BD44-56F9-48BB-91CF-E1E90AD7A161}" destId="{CF740FE7-C2F9-4AA3-9695-E39EA6F72643}" srcOrd="0" destOrd="0" presId="urn:microsoft.com/office/officeart/2008/layout/HalfCircleOrganizationChart"/>
    <dgm:cxn modelId="{4B8B4293-3158-4FED-A516-772EED7E8F25}" type="presParOf" srcId="{2C31BD44-56F9-48BB-91CF-E1E90AD7A161}" destId="{47F2A579-29F8-4DF6-8920-EACF68090EF0}" srcOrd="1" destOrd="0" presId="urn:microsoft.com/office/officeart/2008/layout/HalfCircleOrganizationChart"/>
    <dgm:cxn modelId="{78F3B21B-1A10-44D4-AB48-827BAB9A21EA}" type="presParOf" srcId="{47F2A579-29F8-4DF6-8920-EACF68090EF0}" destId="{2E7C1396-F9B9-4E9B-B9D6-F6E0D82E86B5}" srcOrd="0" destOrd="0" presId="urn:microsoft.com/office/officeart/2008/layout/HalfCircleOrganizationChart"/>
    <dgm:cxn modelId="{C3984470-EFAC-4611-848E-66A04DCFA167}" type="presParOf" srcId="{2E7C1396-F9B9-4E9B-B9D6-F6E0D82E86B5}" destId="{A193340C-A9F0-4980-89B9-EDD86F118CF9}" srcOrd="0" destOrd="0" presId="urn:microsoft.com/office/officeart/2008/layout/HalfCircleOrganizationChart"/>
    <dgm:cxn modelId="{5D7CDC00-AD46-4EF5-8BCE-8E1748EBA7A4}" type="presParOf" srcId="{2E7C1396-F9B9-4E9B-B9D6-F6E0D82E86B5}" destId="{62C9BE1F-09FE-4B58-91B6-0520EA893759}" srcOrd="1" destOrd="0" presId="urn:microsoft.com/office/officeart/2008/layout/HalfCircleOrganizationChart"/>
    <dgm:cxn modelId="{0DA9C06F-CD3F-4E16-B08B-FF1384F1E6D6}" type="presParOf" srcId="{2E7C1396-F9B9-4E9B-B9D6-F6E0D82E86B5}" destId="{7DD8EB20-9F0B-48E7-B69A-EBBDF0CDDAAD}" srcOrd="2" destOrd="0" presId="urn:microsoft.com/office/officeart/2008/layout/HalfCircleOrganizationChart"/>
    <dgm:cxn modelId="{53D9858F-3E4E-46DF-BCEC-CCC8AF5A26CE}" type="presParOf" srcId="{2E7C1396-F9B9-4E9B-B9D6-F6E0D82E86B5}" destId="{A8FEC1D7-45A1-43A7-BBFC-2FBA979C87EE}" srcOrd="3" destOrd="0" presId="urn:microsoft.com/office/officeart/2008/layout/HalfCircleOrganizationChart"/>
    <dgm:cxn modelId="{29844635-F688-4234-BB49-982135782CFC}" type="presParOf" srcId="{47F2A579-29F8-4DF6-8920-EACF68090EF0}" destId="{59BDEC33-131C-4E3B-B0DF-3EF70474A469}" srcOrd="1" destOrd="0" presId="urn:microsoft.com/office/officeart/2008/layout/HalfCircleOrganizationChart"/>
    <dgm:cxn modelId="{76D1C4D8-0EDF-4085-893C-1BBCAAB56414}" type="presParOf" srcId="{47F2A579-29F8-4DF6-8920-EACF68090EF0}" destId="{C1CBF41E-8FAC-4121-9412-AA2185CD4DA1}" srcOrd="2" destOrd="0" presId="urn:microsoft.com/office/officeart/2008/layout/HalfCircleOrganizationChart"/>
    <dgm:cxn modelId="{19C0F3FC-24F2-4CBD-805A-0B4F9B238F68}" type="presParOf" srcId="{2F869B02-FB67-49FE-9235-8298D902395B}" destId="{726E6B94-52CC-447C-9E3A-2284D36CAAD6}" srcOrd="2" destOrd="0" presId="urn:microsoft.com/office/officeart/2008/layout/HalfCircleOrganizationChart"/>
    <dgm:cxn modelId="{5F2BEE57-67C7-463D-AF53-36B2841B25FB}" type="presParOf" srcId="{0FB373A9-DCFF-40CE-9BB3-D1E7F7EEC022}" destId="{40588E3C-34CF-454D-9486-A568BA598DD9}" srcOrd="4" destOrd="0" presId="urn:microsoft.com/office/officeart/2008/layout/HalfCircleOrganizationChart"/>
    <dgm:cxn modelId="{B367710B-E6DE-4239-86AB-2AA83A5AE2EA}" type="presParOf" srcId="{0FB373A9-DCFF-40CE-9BB3-D1E7F7EEC022}" destId="{047EF653-F856-4B7B-9543-BC3EDC8BD0B0}" srcOrd="5" destOrd="0" presId="urn:microsoft.com/office/officeart/2008/layout/HalfCircleOrganizationChart"/>
    <dgm:cxn modelId="{9EB297EF-7E21-4377-8BE8-54D514968CD2}" type="presParOf" srcId="{047EF653-F856-4B7B-9543-BC3EDC8BD0B0}" destId="{00817E05-EB7A-471C-8651-C298EE66A05A}" srcOrd="0" destOrd="0" presId="urn:microsoft.com/office/officeart/2008/layout/HalfCircleOrganizationChart"/>
    <dgm:cxn modelId="{DC8DB4F0-B03B-42A4-978E-B03CEE85B665}" type="presParOf" srcId="{00817E05-EB7A-471C-8651-C298EE66A05A}" destId="{AC355C95-FE6E-4FCA-8B41-6F362EC338A1}" srcOrd="0" destOrd="0" presId="urn:microsoft.com/office/officeart/2008/layout/HalfCircleOrganizationChart"/>
    <dgm:cxn modelId="{51A7CE42-0AA3-4C40-865E-37E1D9239E2A}" type="presParOf" srcId="{00817E05-EB7A-471C-8651-C298EE66A05A}" destId="{24F022CC-C938-40F6-AD76-E886F388AD18}" srcOrd="1" destOrd="0" presId="urn:microsoft.com/office/officeart/2008/layout/HalfCircleOrganizationChart"/>
    <dgm:cxn modelId="{7E2D259E-5028-47A0-B29B-C2368A5D5C6A}" type="presParOf" srcId="{00817E05-EB7A-471C-8651-C298EE66A05A}" destId="{6964DE87-9AA8-4F90-8CB7-81DFFD9026DF}" srcOrd="2" destOrd="0" presId="urn:microsoft.com/office/officeart/2008/layout/HalfCircleOrganizationChart"/>
    <dgm:cxn modelId="{F180290C-5EF3-44FB-94D1-0EA039D58137}" type="presParOf" srcId="{00817E05-EB7A-471C-8651-C298EE66A05A}" destId="{B9504613-6338-4C81-AE96-B49BC54CCB51}" srcOrd="3" destOrd="0" presId="urn:microsoft.com/office/officeart/2008/layout/HalfCircleOrganizationChart"/>
    <dgm:cxn modelId="{9298D616-D866-4497-83AD-8F26CECB7C1D}" type="presParOf" srcId="{047EF653-F856-4B7B-9543-BC3EDC8BD0B0}" destId="{87C87468-38A4-42C7-A070-ED8984F99DDE}" srcOrd="1" destOrd="0" presId="urn:microsoft.com/office/officeart/2008/layout/HalfCircleOrganizationChart"/>
    <dgm:cxn modelId="{66B36584-B8F3-4B23-B584-3EC54EBDDC8C}" type="presParOf" srcId="{87C87468-38A4-42C7-A070-ED8984F99DDE}" destId="{1B4436E5-106C-492C-942F-A44653FD0463}" srcOrd="0" destOrd="0" presId="urn:microsoft.com/office/officeart/2008/layout/HalfCircleOrganizationChart"/>
    <dgm:cxn modelId="{E2F18631-5074-4D0C-AD27-15F105E24FF5}" type="presParOf" srcId="{87C87468-38A4-42C7-A070-ED8984F99DDE}" destId="{4286E8F0-86FC-4164-876F-CD5464F83315}" srcOrd="1" destOrd="0" presId="urn:microsoft.com/office/officeart/2008/layout/HalfCircleOrganizationChart"/>
    <dgm:cxn modelId="{42FBADFF-4BF1-470E-A8CB-8ED6375A4A04}" type="presParOf" srcId="{4286E8F0-86FC-4164-876F-CD5464F83315}" destId="{0642AD25-EFE1-467B-8D14-CFC9779352F0}" srcOrd="0" destOrd="0" presId="urn:microsoft.com/office/officeart/2008/layout/HalfCircleOrganizationChart"/>
    <dgm:cxn modelId="{6FCE8083-29E7-4DC6-BAAB-2B50C162B846}" type="presParOf" srcId="{0642AD25-EFE1-467B-8D14-CFC9779352F0}" destId="{45F4D6EE-3A62-4F09-BE23-F55A57047329}" srcOrd="0" destOrd="0" presId="urn:microsoft.com/office/officeart/2008/layout/HalfCircleOrganizationChart"/>
    <dgm:cxn modelId="{55A0E48E-77AC-4C82-A402-1370EF7A3680}" type="presParOf" srcId="{0642AD25-EFE1-467B-8D14-CFC9779352F0}" destId="{A02EF3F0-96BB-4C7E-9095-AADA55B7EBE0}" srcOrd="1" destOrd="0" presId="urn:microsoft.com/office/officeart/2008/layout/HalfCircleOrganizationChart"/>
    <dgm:cxn modelId="{AD7FB877-B639-4EA3-846A-67864DB9271A}" type="presParOf" srcId="{0642AD25-EFE1-467B-8D14-CFC9779352F0}" destId="{555FD0FD-F3A7-462B-9913-4EBB45B779DF}" srcOrd="2" destOrd="0" presId="urn:microsoft.com/office/officeart/2008/layout/HalfCircleOrganizationChart"/>
    <dgm:cxn modelId="{63009ACC-DC2B-4091-A7DB-D9D555FCB233}" type="presParOf" srcId="{0642AD25-EFE1-467B-8D14-CFC9779352F0}" destId="{E39B2A78-9A7F-419D-8D83-F1E3F79DEADE}" srcOrd="3" destOrd="0" presId="urn:microsoft.com/office/officeart/2008/layout/HalfCircleOrganizationChart"/>
    <dgm:cxn modelId="{8097F1F5-8F66-4901-9420-FB3DAFE5A784}" type="presParOf" srcId="{4286E8F0-86FC-4164-876F-CD5464F83315}" destId="{3762B3F4-1AF9-4204-9ACE-19410C5CA0E3}" srcOrd="1" destOrd="0" presId="urn:microsoft.com/office/officeart/2008/layout/HalfCircleOrganizationChart"/>
    <dgm:cxn modelId="{9BAB2439-9AD8-497F-BF66-1C200CF6854D}" type="presParOf" srcId="{4286E8F0-86FC-4164-876F-CD5464F83315}" destId="{EC53BD6B-1CC7-4373-9C2B-4213495A7C07}" srcOrd="2" destOrd="0" presId="urn:microsoft.com/office/officeart/2008/layout/HalfCircleOrganizationChart"/>
    <dgm:cxn modelId="{6A2F12E1-508E-4380-8DD4-F26D3933B605}" type="presParOf" srcId="{047EF653-F856-4B7B-9543-BC3EDC8BD0B0}" destId="{15061ED7-8F60-4E03-BD92-9D68482E3FF2}" srcOrd="2" destOrd="0" presId="urn:microsoft.com/office/officeart/2008/layout/HalfCircleOrganizationChart"/>
    <dgm:cxn modelId="{4BA7C92C-2682-4FC7-97CD-809D290C468F}" type="presParOf" srcId="{A379D328-6362-4D25-9762-E8CAB477FE52}" destId="{96623273-3209-4775-8EAA-669A946E856F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A1E3122-14C8-4118-90DA-17D8533859D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07A8CAC9-FF0A-4B10-90FD-F89A111817E4}">
      <dgm:prSet phldrT="[Texto]"/>
      <dgm:spPr/>
      <dgm:t>
        <a:bodyPr/>
        <a:lstStyle/>
        <a:p>
          <a:r>
            <a:rPr lang="es-EC" b="1" dirty="0" smtClean="0"/>
            <a:t>Embalaje secundario</a:t>
          </a:r>
          <a:endParaRPr lang="es-EC" dirty="0"/>
        </a:p>
      </dgm:t>
    </dgm:pt>
    <dgm:pt modelId="{7AAC8159-E43B-42D7-AC67-076DE7F56EEE}" type="parTrans" cxnId="{02C4EFC5-4C14-4120-9252-FAF89D2B3AD4}">
      <dgm:prSet/>
      <dgm:spPr/>
      <dgm:t>
        <a:bodyPr/>
        <a:lstStyle/>
        <a:p>
          <a:endParaRPr lang="es-EC"/>
        </a:p>
      </dgm:t>
    </dgm:pt>
    <dgm:pt modelId="{0424275C-4E6B-408C-8ED9-2E5AAA0A8D71}" type="sibTrans" cxnId="{02C4EFC5-4C14-4120-9252-FAF89D2B3AD4}">
      <dgm:prSet/>
      <dgm:spPr/>
      <dgm:t>
        <a:bodyPr/>
        <a:lstStyle/>
        <a:p>
          <a:endParaRPr lang="es-EC"/>
        </a:p>
      </dgm:t>
    </dgm:pt>
    <dgm:pt modelId="{DB39E7F4-4138-447B-B1A3-B610D5C13E63}">
      <dgm:prSet phldrT="[Texto]"/>
      <dgm:spPr/>
      <dgm:t>
        <a:bodyPr/>
        <a:lstStyle/>
        <a:p>
          <a:r>
            <a:rPr lang="es-EC" dirty="0" smtClean="0"/>
            <a:t>cajas de cartón</a:t>
          </a:r>
          <a:endParaRPr lang="es-EC" dirty="0"/>
        </a:p>
      </dgm:t>
    </dgm:pt>
    <dgm:pt modelId="{3EB32F64-A47C-4319-B81C-75AE47ADB9BF}" type="parTrans" cxnId="{C1392B04-22C1-4C75-A4A8-8679B5729BCE}">
      <dgm:prSet/>
      <dgm:spPr/>
      <dgm:t>
        <a:bodyPr/>
        <a:lstStyle/>
        <a:p>
          <a:endParaRPr lang="es-EC"/>
        </a:p>
      </dgm:t>
    </dgm:pt>
    <dgm:pt modelId="{8098EE84-DEF1-4453-96D2-C1A1E06A1FCD}" type="sibTrans" cxnId="{C1392B04-22C1-4C75-A4A8-8679B5729BCE}">
      <dgm:prSet/>
      <dgm:spPr/>
      <dgm:t>
        <a:bodyPr/>
        <a:lstStyle/>
        <a:p>
          <a:endParaRPr lang="es-EC"/>
        </a:p>
      </dgm:t>
    </dgm:pt>
    <dgm:pt modelId="{836456D3-2B29-424D-A1EA-052F60E135A8}">
      <dgm:prSet phldrT="[Texto]"/>
      <dgm:spPr/>
      <dgm:t>
        <a:bodyPr/>
        <a:lstStyle/>
        <a:p>
          <a:r>
            <a:rPr lang="es-EC" dirty="0" smtClean="0"/>
            <a:t>tiempo de maduración es más prolongado.</a:t>
          </a:r>
          <a:endParaRPr lang="es-EC" dirty="0"/>
        </a:p>
      </dgm:t>
    </dgm:pt>
    <dgm:pt modelId="{F406594D-BAFF-4772-A9E5-8723A32D4D04}" type="parTrans" cxnId="{7780522F-C01C-4E57-A37E-AE9FA4D113CE}">
      <dgm:prSet/>
      <dgm:spPr/>
      <dgm:t>
        <a:bodyPr/>
        <a:lstStyle/>
        <a:p>
          <a:endParaRPr lang="es-EC"/>
        </a:p>
      </dgm:t>
    </dgm:pt>
    <dgm:pt modelId="{6FE88F46-56AC-465D-9819-AEEDC966CE11}" type="sibTrans" cxnId="{7780522F-C01C-4E57-A37E-AE9FA4D113CE}">
      <dgm:prSet/>
      <dgm:spPr/>
      <dgm:t>
        <a:bodyPr/>
        <a:lstStyle/>
        <a:p>
          <a:endParaRPr lang="es-EC"/>
        </a:p>
      </dgm:t>
    </dgm:pt>
    <dgm:pt modelId="{D07F080B-4C0E-480C-AD45-FE058F4A7DD2}">
      <dgm:prSet phldrT="[Texto]"/>
      <dgm:spPr/>
      <dgm:t>
        <a:bodyPr/>
        <a:lstStyle/>
        <a:p>
          <a:r>
            <a:rPr lang="es-EC" dirty="0" smtClean="0"/>
            <a:t>40 cm de largo x 30 cm de ancho x 10 cm de alto</a:t>
          </a:r>
          <a:endParaRPr lang="es-EC" dirty="0"/>
        </a:p>
      </dgm:t>
    </dgm:pt>
    <dgm:pt modelId="{CCA63DAA-3FD0-4E6B-8BA8-BF47D8F0B230}" type="parTrans" cxnId="{E57C22E9-4469-4036-A464-76E06E00DB25}">
      <dgm:prSet/>
      <dgm:spPr/>
      <dgm:t>
        <a:bodyPr/>
        <a:lstStyle/>
        <a:p>
          <a:endParaRPr lang="es-EC"/>
        </a:p>
      </dgm:t>
    </dgm:pt>
    <dgm:pt modelId="{24077592-6459-4CC5-B9F6-6DC229AA0775}" type="sibTrans" cxnId="{E57C22E9-4469-4036-A464-76E06E00DB25}">
      <dgm:prSet/>
      <dgm:spPr/>
      <dgm:t>
        <a:bodyPr/>
        <a:lstStyle/>
        <a:p>
          <a:endParaRPr lang="es-EC"/>
        </a:p>
      </dgm:t>
    </dgm:pt>
    <dgm:pt modelId="{EEA2482A-0F76-4C02-BAAD-BFF8AC44B0F6}" type="pres">
      <dgm:prSet presAssocID="{FA1E3122-14C8-4118-90DA-17D8533859D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1737C8A3-FD11-4A2C-9557-467F2A8477DF}" type="pres">
      <dgm:prSet presAssocID="{07A8CAC9-FF0A-4B10-90FD-F89A111817E4}" presName="composite" presStyleCnt="0"/>
      <dgm:spPr/>
    </dgm:pt>
    <dgm:pt modelId="{A01FF369-3825-42D6-87D9-6423F3A0536E}" type="pres">
      <dgm:prSet presAssocID="{07A8CAC9-FF0A-4B10-90FD-F89A111817E4}" presName="LShape" presStyleLbl="alignNode1" presStyleIdx="0" presStyleCnt="7"/>
      <dgm:spPr/>
    </dgm:pt>
    <dgm:pt modelId="{069EEADF-B37D-4EC3-B828-121481D1DEF9}" type="pres">
      <dgm:prSet presAssocID="{07A8CAC9-FF0A-4B10-90FD-F89A111817E4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B6C5C7-3D7A-42CB-BB4E-4AF48EDAADBB}" type="pres">
      <dgm:prSet presAssocID="{07A8CAC9-FF0A-4B10-90FD-F89A111817E4}" presName="Triangle" presStyleLbl="alignNode1" presStyleIdx="1" presStyleCnt="7"/>
      <dgm:spPr/>
    </dgm:pt>
    <dgm:pt modelId="{6691880B-1779-45BF-A56F-B5EC8A5AA8AE}" type="pres">
      <dgm:prSet presAssocID="{0424275C-4E6B-408C-8ED9-2E5AAA0A8D71}" presName="sibTrans" presStyleCnt="0"/>
      <dgm:spPr/>
    </dgm:pt>
    <dgm:pt modelId="{8C88FAC6-6BB2-4020-B753-9C1569E1072F}" type="pres">
      <dgm:prSet presAssocID="{0424275C-4E6B-408C-8ED9-2E5AAA0A8D71}" presName="space" presStyleCnt="0"/>
      <dgm:spPr/>
    </dgm:pt>
    <dgm:pt modelId="{12F7AAD1-C681-490F-BE03-D081C725785D}" type="pres">
      <dgm:prSet presAssocID="{DB39E7F4-4138-447B-B1A3-B610D5C13E63}" presName="composite" presStyleCnt="0"/>
      <dgm:spPr/>
    </dgm:pt>
    <dgm:pt modelId="{CBCA0738-8C84-4A0D-9BFD-45047FC61F52}" type="pres">
      <dgm:prSet presAssocID="{DB39E7F4-4138-447B-B1A3-B610D5C13E63}" presName="LShape" presStyleLbl="alignNode1" presStyleIdx="2" presStyleCnt="7"/>
      <dgm:spPr/>
    </dgm:pt>
    <dgm:pt modelId="{17797AE2-B65F-44D9-BC45-1F744E050F97}" type="pres">
      <dgm:prSet presAssocID="{DB39E7F4-4138-447B-B1A3-B610D5C13E63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47D8F41-B625-424B-A22A-6EB4D79A9358}" type="pres">
      <dgm:prSet presAssocID="{DB39E7F4-4138-447B-B1A3-B610D5C13E63}" presName="Triangle" presStyleLbl="alignNode1" presStyleIdx="3" presStyleCnt="7"/>
      <dgm:spPr/>
    </dgm:pt>
    <dgm:pt modelId="{F9CA5839-15F1-4A28-8C2E-791225C5E49F}" type="pres">
      <dgm:prSet presAssocID="{8098EE84-DEF1-4453-96D2-C1A1E06A1FCD}" presName="sibTrans" presStyleCnt="0"/>
      <dgm:spPr/>
    </dgm:pt>
    <dgm:pt modelId="{EACDD8C7-8FBB-48DA-96BA-0A122A70B411}" type="pres">
      <dgm:prSet presAssocID="{8098EE84-DEF1-4453-96D2-C1A1E06A1FCD}" presName="space" presStyleCnt="0"/>
      <dgm:spPr/>
    </dgm:pt>
    <dgm:pt modelId="{F06590C3-4939-4B75-A240-E1C6B19CBE76}" type="pres">
      <dgm:prSet presAssocID="{836456D3-2B29-424D-A1EA-052F60E135A8}" presName="composite" presStyleCnt="0"/>
      <dgm:spPr/>
    </dgm:pt>
    <dgm:pt modelId="{67F5B784-F99E-44E4-8819-8F24AFDE5374}" type="pres">
      <dgm:prSet presAssocID="{836456D3-2B29-424D-A1EA-052F60E135A8}" presName="LShape" presStyleLbl="alignNode1" presStyleIdx="4" presStyleCnt="7"/>
      <dgm:spPr/>
    </dgm:pt>
    <dgm:pt modelId="{D57E87F5-73BB-46A8-9167-B2214F407CA6}" type="pres">
      <dgm:prSet presAssocID="{836456D3-2B29-424D-A1EA-052F60E135A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ADFE96-D845-4659-8823-053B5E408EA8}" type="pres">
      <dgm:prSet presAssocID="{836456D3-2B29-424D-A1EA-052F60E135A8}" presName="Triangle" presStyleLbl="alignNode1" presStyleIdx="5" presStyleCnt="7"/>
      <dgm:spPr/>
    </dgm:pt>
    <dgm:pt modelId="{5501BC07-C9E4-4D2F-9521-E8C776FEF4A7}" type="pres">
      <dgm:prSet presAssocID="{6FE88F46-56AC-465D-9819-AEEDC966CE11}" presName="sibTrans" presStyleCnt="0"/>
      <dgm:spPr/>
    </dgm:pt>
    <dgm:pt modelId="{659DA55D-D011-47D3-A289-DC0822291E83}" type="pres">
      <dgm:prSet presAssocID="{6FE88F46-56AC-465D-9819-AEEDC966CE11}" presName="space" presStyleCnt="0"/>
      <dgm:spPr/>
    </dgm:pt>
    <dgm:pt modelId="{D963424B-4B96-4D83-8B35-785C60A9F735}" type="pres">
      <dgm:prSet presAssocID="{D07F080B-4C0E-480C-AD45-FE058F4A7DD2}" presName="composite" presStyleCnt="0"/>
      <dgm:spPr/>
    </dgm:pt>
    <dgm:pt modelId="{78ADA5F0-7272-4E01-BB0B-950C735E57F8}" type="pres">
      <dgm:prSet presAssocID="{D07F080B-4C0E-480C-AD45-FE058F4A7DD2}" presName="LShape" presStyleLbl="alignNode1" presStyleIdx="6" presStyleCnt="7"/>
      <dgm:spPr/>
    </dgm:pt>
    <dgm:pt modelId="{D5F602D8-4057-400D-96F6-28E8CE225A00}" type="pres">
      <dgm:prSet presAssocID="{D07F080B-4C0E-480C-AD45-FE058F4A7DD2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B545F9-1741-4BC0-A379-CAE2455D4195}" type="presOf" srcId="{836456D3-2B29-424D-A1EA-052F60E135A8}" destId="{D57E87F5-73BB-46A8-9167-B2214F407CA6}" srcOrd="0" destOrd="0" presId="urn:microsoft.com/office/officeart/2009/3/layout/StepUpProcess"/>
    <dgm:cxn modelId="{7780522F-C01C-4E57-A37E-AE9FA4D113CE}" srcId="{FA1E3122-14C8-4118-90DA-17D8533859DB}" destId="{836456D3-2B29-424D-A1EA-052F60E135A8}" srcOrd="2" destOrd="0" parTransId="{F406594D-BAFF-4772-A9E5-8723A32D4D04}" sibTransId="{6FE88F46-56AC-465D-9819-AEEDC966CE11}"/>
    <dgm:cxn modelId="{A4DD8890-9AFC-43A4-A05E-160B69EA17BD}" type="presOf" srcId="{DB39E7F4-4138-447B-B1A3-B610D5C13E63}" destId="{17797AE2-B65F-44D9-BC45-1F744E050F97}" srcOrd="0" destOrd="0" presId="urn:microsoft.com/office/officeart/2009/3/layout/StepUpProcess"/>
    <dgm:cxn modelId="{02C4EFC5-4C14-4120-9252-FAF89D2B3AD4}" srcId="{FA1E3122-14C8-4118-90DA-17D8533859DB}" destId="{07A8CAC9-FF0A-4B10-90FD-F89A111817E4}" srcOrd="0" destOrd="0" parTransId="{7AAC8159-E43B-42D7-AC67-076DE7F56EEE}" sibTransId="{0424275C-4E6B-408C-8ED9-2E5AAA0A8D71}"/>
    <dgm:cxn modelId="{C1392B04-22C1-4C75-A4A8-8679B5729BCE}" srcId="{FA1E3122-14C8-4118-90DA-17D8533859DB}" destId="{DB39E7F4-4138-447B-B1A3-B610D5C13E63}" srcOrd="1" destOrd="0" parTransId="{3EB32F64-A47C-4319-B81C-75AE47ADB9BF}" sibTransId="{8098EE84-DEF1-4453-96D2-C1A1E06A1FCD}"/>
    <dgm:cxn modelId="{DA245E07-8BCB-4D8A-99BC-C9D3961964F6}" type="presOf" srcId="{FA1E3122-14C8-4118-90DA-17D8533859DB}" destId="{EEA2482A-0F76-4C02-BAAD-BFF8AC44B0F6}" srcOrd="0" destOrd="0" presId="urn:microsoft.com/office/officeart/2009/3/layout/StepUpProcess"/>
    <dgm:cxn modelId="{E5802FC3-B2DF-48DE-B750-4BDFFE66CE9C}" type="presOf" srcId="{07A8CAC9-FF0A-4B10-90FD-F89A111817E4}" destId="{069EEADF-B37D-4EC3-B828-121481D1DEF9}" srcOrd="0" destOrd="0" presId="urn:microsoft.com/office/officeart/2009/3/layout/StepUpProcess"/>
    <dgm:cxn modelId="{E57C22E9-4469-4036-A464-76E06E00DB25}" srcId="{FA1E3122-14C8-4118-90DA-17D8533859DB}" destId="{D07F080B-4C0E-480C-AD45-FE058F4A7DD2}" srcOrd="3" destOrd="0" parTransId="{CCA63DAA-3FD0-4E6B-8BA8-BF47D8F0B230}" sibTransId="{24077592-6459-4CC5-B9F6-6DC229AA0775}"/>
    <dgm:cxn modelId="{57A1DCBA-309E-4F5D-B23C-BE4B90EBF67D}" type="presOf" srcId="{D07F080B-4C0E-480C-AD45-FE058F4A7DD2}" destId="{D5F602D8-4057-400D-96F6-28E8CE225A00}" srcOrd="0" destOrd="0" presId="urn:microsoft.com/office/officeart/2009/3/layout/StepUpProcess"/>
    <dgm:cxn modelId="{BC86867D-E807-41C0-967E-3D5227C155E0}" type="presParOf" srcId="{EEA2482A-0F76-4C02-BAAD-BFF8AC44B0F6}" destId="{1737C8A3-FD11-4A2C-9557-467F2A8477DF}" srcOrd="0" destOrd="0" presId="urn:microsoft.com/office/officeart/2009/3/layout/StepUpProcess"/>
    <dgm:cxn modelId="{360BAC0D-CB56-4FA0-B102-FD314E0F50C9}" type="presParOf" srcId="{1737C8A3-FD11-4A2C-9557-467F2A8477DF}" destId="{A01FF369-3825-42D6-87D9-6423F3A0536E}" srcOrd="0" destOrd="0" presId="urn:microsoft.com/office/officeart/2009/3/layout/StepUpProcess"/>
    <dgm:cxn modelId="{FDF30C60-CFE9-4DFB-8010-D7F0452E528C}" type="presParOf" srcId="{1737C8A3-FD11-4A2C-9557-467F2A8477DF}" destId="{069EEADF-B37D-4EC3-B828-121481D1DEF9}" srcOrd="1" destOrd="0" presId="urn:microsoft.com/office/officeart/2009/3/layout/StepUpProcess"/>
    <dgm:cxn modelId="{34D40A88-CF50-45B3-B6B1-BF7D6356B082}" type="presParOf" srcId="{1737C8A3-FD11-4A2C-9557-467F2A8477DF}" destId="{63B6C5C7-3D7A-42CB-BB4E-4AF48EDAADBB}" srcOrd="2" destOrd="0" presId="urn:microsoft.com/office/officeart/2009/3/layout/StepUpProcess"/>
    <dgm:cxn modelId="{CF29EFB2-D6FB-4858-9D80-A23C796EA5E5}" type="presParOf" srcId="{EEA2482A-0F76-4C02-BAAD-BFF8AC44B0F6}" destId="{6691880B-1779-45BF-A56F-B5EC8A5AA8AE}" srcOrd="1" destOrd="0" presId="urn:microsoft.com/office/officeart/2009/3/layout/StepUpProcess"/>
    <dgm:cxn modelId="{0E88B6B1-18D3-4541-AD0D-E8894F43231B}" type="presParOf" srcId="{6691880B-1779-45BF-A56F-B5EC8A5AA8AE}" destId="{8C88FAC6-6BB2-4020-B753-9C1569E1072F}" srcOrd="0" destOrd="0" presId="urn:microsoft.com/office/officeart/2009/3/layout/StepUpProcess"/>
    <dgm:cxn modelId="{AC66B973-8910-43E7-8999-5E49F0EECC73}" type="presParOf" srcId="{EEA2482A-0F76-4C02-BAAD-BFF8AC44B0F6}" destId="{12F7AAD1-C681-490F-BE03-D081C725785D}" srcOrd="2" destOrd="0" presId="urn:microsoft.com/office/officeart/2009/3/layout/StepUpProcess"/>
    <dgm:cxn modelId="{ACAE8341-8844-4DEB-9A52-F49952D9F30A}" type="presParOf" srcId="{12F7AAD1-C681-490F-BE03-D081C725785D}" destId="{CBCA0738-8C84-4A0D-9BFD-45047FC61F52}" srcOrd="0" destOrd="0" presId="urn:microsoft.com/office/officeart/2009/3/layout/StepUpProcess"/>
    <dgm:cxn modelId="{289A7F59-DE87-45F5-BED1-333EEA398EDE}" type="presParOf" srcId="{12F7AAD1-C681-490F-BE03-D081C725785D}" destId="{17797AE2-B65F-44D9-BC45-1F744E050F97}" srcOrd="1" destOrd="0" presId="urn:microsoft.com/office/officeart/2009/3/layout/StepUpProcess"/>
    <dgm:cxn modelId="{69BDD0C0-A168-442A-84AC-A7B639DDF796}" type="presParOf" srcId="{12F7AAD1-C681-490F-BE03-D081C725785D}" destId="{C47D8F41-B625-424B-A22A-6EB4D79A9358}" srcOrd="2" destOrd="0" presId="urn:microsoft.com/office/officeart/2009/3/layout/StepUpProcess"/>
    <dgm:cxn modelId="{64EAE017-7CAA-46DB-AEB2-52435349C7B6}" type="presParOf" srcId="{EEA2482A-0F76-4C02-BAAD-BFF8AC44B0F6}" destId="{F9CA5839-15F1-4A28-8C2E-791225C5E49F}" srcOrd="3" destOrd="0" presId="urn:microsoft.com/office/officeart/2009/3/layout/StepUpProcess"/>
    <dgm:cxn modelId="{73194233-8D10-46FA-BEE1-A43A983603DD}" type="presParOf" srcId="{F9CA5839-15F1-4A28-8C2E-791225C5E49F}" destId="{EACDD8C7-8FBB-48DA-96BA-0A122A70B411}" srcOrd="0" destOrd="0" presId="urn:microsoft.com/office/officeart/2009/3/layout/StepUpProcess"/>
    <dgm:cxn modelId="{CA70A0F0-7777-4908-8FC4-99444A78D6D1}" type="presParOf" srcId="{EEA2482A-0F76-4C02-BAAD-BFF8AC44B0F6}" destId="{F06590C3-4939-4B75-A240-E1C6B19CBE76}" srcOrd="4" destOrd="0" presId="urn:microsoft.com/office/officeart/2009/3/layout/StepUpProcess"/>
    <dgm:cxn modelId="{E66A8FDB-F75A-4BBE-8C73-C71A616E214C}" type="presParOf" srcId="{F06590C3-4939-4B75-A240-E1C6B19CBE76}" destId="{67F5B784-F99E-44E4-8819-8F24AFDE5374}" srcOrd="0" destOrd="0" presId="urn:microsoft.com/office/officeart/2009/3/layout/StepUpProcess"/>
    <dgm:cxn modelId="{D8404746-D54A-404E-BAA8-ED085600C7A8}" type="presParOf" srcId="{F06590C3-4939-4B75-A240-E1C6B19CBE76}" destId="{D57E87F5-73BB-46A8-9167-B2214F407CA6}" srcOrd="1" destOrd="0" presId="urn:microsoft.com/office/officeart/2009/3/layout/StepUpProcess"/>
    <dgm:cxn modelId="{7A92301E-AF8C-4765-83C2-71D4797E17E4}" type="presParOf" srcId="{F06590C3-4939-4B75-A240-E1C6B19CBE76}" destId="{70ADFE96-D845-4659-8823-053B5E408EA8}" srcOrd="2" destOrd="0" presId="urn:microsoft.com/office/officeart/2009/3/layout/StepUpProcess"/>
    <dgm:cxn modelId="{DA12A653-A322-4F69-BD6C-283834973385}" type="presParOf" srcId="{EEA2482A-0F76-4C02-BAAD-BFF8AC44B0F6}" destId="{5501BC07-C9E4-4D2F-9521-E8C776FEF4A7}" srcOrd="5" destOrd="0" presId="urn:microsoft.com/office/officeart/2009/3/layout/StepUpProcess"/>
    <dgm:cxn modelId="{4E93DC04-F87C-4F2F-8BEA-96D9C3C17797}" type="presParOf" srcId="{5501BC07-C9E4-4D2F-9521-E8C776FEF4A7}" destId="{659DA55D-D011-47D3-A289-DC0822291E83}" srcOrd="0" destOrd="0" presId="urn:microsoft.com/office/officeart/2009/3/layout/StepUpProcess"/>
    <dgm:cxn modelId="{B2ADC85A-2C85-4A76-A253-49748A1F9736}" type="presParOf" srcId="{EEA2482A-0F76-4C02-BAAD-BFF8AC44B0F6}" destId="{D963424B-4B96-4D83-8B35-785C60A9F735}" srcOrd="6" destOrd="0" presId="urn:microsoft.com/office/officeart/2009/3/layout/StepUpProcess"/>
    <dgm:cxn modelId="{DB6C2484-A337-4993-9A58-A68741A7129A}" type="presParOf" srcId="{D963424B-4B96-4D83-8B35-785C60A9F735}" destId="{78ADA5F0-7272-4E01-BB0B-950C735E57F8}" srcOrd="0" destOrd="0" presId="urn:microsoft.com/office/officeart/2009/3/layout/StepUpProcess"/>
    <dgm:cxn modelId="{B73D886A-8459-4AD6-A03E-DCAE15C4EC07}" type="presParOf" srcId="{D963424B-4B96-4D83-8B35-785C60A9F735}" destId="{D5F602D8-4057-400D-96F6-28E8CE225A00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2E7AB7B-EA28-4647-A890-C5B9B03F031C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FCEEFF04-89E1-4AEE-B927-981DFFB76435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Paletización </a:t>
          </a:r>
          <a:endParaRPr lang="es-EC" dirty="0">
            <a:solidFill>
              <a:schemeClr val="tx1"/>
            </a:solidFill>
          </a:endParaRPr>
        </a:p>
      </dgm:t>
    </dgm:pt>
    <dgm:pt modelId="{0A1DCB43-B870-4BDA-B641-2B02AE8A8A54}" type="parTrans" cxnId="{8E4CE8BA-FFE8-4E7E-A2B7-802632468A5B}">
      <dgm:prSet/>
      <dgm:spPr/>
      <dgm:t>
        <a:bodyPr/>
        <a:lstStyle/>
        <a:p>
          <a:endParaRPr lang="es-EC"/>
        </a:p>
      </dgm:t>
    </dgm:pt>
    <dgm:pt modelId="{75115D58-C858-4E38-8BC3-E8389E159C48}" type="sibTrans" cxnId="{8E4CE8BA-FFE8-4E7E-A2B7-802632468A5B}">
      <dgm:prSet/>
      <dgm:spPr/>
      <dgm:t>
        <a:bodyPr/>
        <a:lstStyle/>
        <a:p>
          <a:endParaRPr lang="es-EC"/>
        </a:p>
      </dgm:t>
    </dgm:pt>
    <dgm:pt modelId="{06B9F0B2-9B34-416B-AD0C-8A35213CF14F}">
      <dgm:prSet phldrT="[Texto]"/>
      <dgm:spPr/>
      <dgm:t>
        <a:bodyPr/>
        <a:lstStyle/>
        <a:p>
          <a:r>
            <a:rPr lang="es-EC" dirty="0" smtClean="0"/>
            <a:t>Uso de esquineros plásticos</a:t>
          </a:r>
          <a:endParaRPr lang="es-EC" dirty="0"/>
        </a:p>
      </dgm:t>
    </dgm:pt>
    <dgm:pt modelId="{63596C94-1D3D-4BB4-939A-E68D5B9F36D9}" type="parTrans" cxnId="{386E8360-D487-413A-BAEA-888D1DDEB36B}">
      <dgm:prSet/>
      <dgm:spPr/>
      <dgm:t>
        <a:bodyPr/>
        <a:lstStyle/>
        <a:p>
          <a:endParaRPr lang="es-EC"/>
        </a:p>
      </dgm:t>
    </dgm:pt>
    <dgm:pt modelId="{FAC4D2A1-F3FF-41D1-BF5B-3B1ADC207B11}" type="sibTrans" cxnId="{386E8360-D487-413A-BAEA-888D1DDEB36B}">
      <dgm:prSet/>
      <dgm:spPr/>
      <dgm:t>
        <a:bodyPr/>
        <a:lstStyle/>
        <a:p>
          <a:endParaRPr lang="es-EC"/>
        </a:p>
      </dgm:t>
    </dgm:pt>
    <dgm:pt modelId="{0AEF5588-3E6E-4ACB-A169-06A92E83A1E0}">
      <dgm:prSet phldrT="[Texto]"/>
      <dgm:spPr/>
      <dgm:t>
        <a:bodyPr/>
        <a:lstStyle/>
        <a:p>
          <a:r>
            <a:rPr lang="es-EC" dirty="0" smtClean="0"/>
            <a:t>Pallet americano </a:t>
          </a:r>
          <a:endParaRPr lang="es-EC" dirty="0"/>
        </a:p>
      </dgm:t>
    </dgm:pt>
    <dgm:pt modelId="{E429A92A-0988-4064-8E47-9B84BCD56525}" type="parTrans" cxnId="{B4540A22-736E-4373-84BA-B11C2B4E4337}">
      <dgm:prSet/>
      <dgm:spPr/>
      <dgm:t>
        <a:bodyPr/>
        <a:lstStyle/>
        <a:p>
          <a:endParaRPr lang="es-EC"/>
        </a:p>
      </dgm:t>
    </dgm:pt>
    <dgm:pt modelId="{522F6DC7-1586-4B5C-9DB1-434CC588D9C5}" type="sibTrans" cxnId="{B4540A22-736E-4373-84BA-B11C2B4E4337}">
      <dgm:prSet/>
      <dgm:spPr/>
      <dgm:t>
        <a:bodyPr/>
        <a:lstStyle/>
        <a:p>
          <a:endParaRPr lang="es-EC"/>
        </a:p>
      </dgm:t>
    </dgm:pt>
    <dgm:pt modelId="{690E30D2-A547-436A-9FF9-E64FCDC60E0A}">
      <dgm:prSet phldrT="[Texto]"/>
      <dgm:spPr/>
      <dgm:t>
        <a:bodyPr/>
        <a:lstStyle/>
        <a:p>
          <a:r>
            <a:rPr lang="es-EC" dirty="0" smtClean="0"/>
            <a:t>120 cm x 100 cm</a:t>
          </a:r>
          <a:endParaRPr lang="es-EC" dirty="0"/>
        </a:p>
      </dgm:t>
    </dgm:pt>
    <dgm:pt modelId="{B3692A2E-2155-4673-8AE8-03E70E5EB0AC}" type="parTrans" cxnId="{9F005EAE-F964-4ED6-BC5A-14ABA94811BF}">
      <dgm:prSet/>
      <dgm:spPr/>
      <dgm:t>
        <a:bodyPr/>
        <a:lstStyle/>
        <a:p>
          <a:endParaRPr lang="es-EC"/>
        </a:p>
      </dgm:t>
    </dgm:pt>
    <dgm:pt modelId="{4696B235-37DE-4518-B50B-C8DC68649D5C}" type="sibTrans" cxnId="{9F005EAE-F964-4ED6-BC5A-14ABA94811BF}">
      <dgm:prSet/>
      <dgm:spPr/>
      <dgm:t>
        <a:bodyPr/>
        <a:lstStyle/>
        <a:p>
          <a:endParaRPr lang="es-EC"/>
        </a:p>
      </dgm:t>
    </dgm:pt>
    <dgm:pt modelId="{35145504-29B9-4C7A-95C0-1BAD23EF8719}" type="pres">
      <dgm:prSet presAssocID="{52E7AB7B-EA28-4647-A890-C5B9B03F031C}" presName="Name0" presStyleCnt="0">
        <dgm:presLayoutVars>
          <dgm:dir/>
          <dgm:animLvl val="lvl"/>
          <dgm:resizeHandles val="exact"/>
        </dgm:presLayoutVars>
      </dgm:prSet>
      <dgm:spPr/>
    </dgm:pt>
    <dgm:pt modelId="{284FA71B-7917-4C13-B974-1A0B9D2A0DD7}" type="pres">
      <dgm:prSet presAssocID="{FCEEFF04-89E1-4AEE-B927-981DFFB76435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9873A-4052-425C-90F2-29867FFE4FC9}" type="pres">
      <dgm:prSet presAssocID="{75115D58-C858-4E38-8BC3-E8389E159C48}" presName="parTxOnlySpace" presStyleCnt="0"/>
      <dgm:spPr/>
    </dgm:pt>
    <dgm:pt modelId="{AEF1EE23-147B-4A46-BDDB-D214AD9F5A52}" type="pres">
      <dgm:prSet presAssocID="{06B9F0B2-9B34-416B-AD0C-8A35213CF14F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2FFF854-7D3F-4260-BCCC-DC6CD9526B91}" type="pres">
      <dgm:prSet presAssocID="{FAC4D2A1-F3FF-41D1-BF5B-3B1ADC207B11}" presName="parTxOnlySpace" presStyleCnt="0"/>
      <dgm:spPr/>
    </dgm:pt>
    <dgm:pt modelId="{94A6FDFA-EC08-48F5-BEE8-C5F9E7193AF6}" type="pres">
      <dgm:prSet presAssocID="{0AEF5588-3E6E-4ACB-A169-06A92E83A1E0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375DBAC-4699-4142-BEEF-57A06DA076F8}" type="pres">
      <dgm:prSet presAssocID="{522F6DC7-1586-4B5C-9DB1-434CC588D9C5}" presName="parTxOnlySpace" presStyleCnt="0"/>
      <dgm:spPr/>
    </dgm:pt>
    <dgm:pt modelId="{2078EA68-6676-4D7A-B79D-F6CD95C02ED8}" type="pres">
      <dgm:prSet presAssocID="{690E30D2-A547-436A-9FF9-E64FCDC60E0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4540A22-736E-4373-84BA-B11C2B4E4337}" srcId="{52E7AB7B-EA28-4647-A890-C5B9B03F031C}" destId="{0AEF5588-3E6E-4ACB-A169-06A92E83A1E0}" srcOrd="2" destOrd="0" parTransId="{E429A92A-0988-4064-8E47-9B84BCD56525}" sibTransId="{522F6DC7-1586-4B5C-9DB1-434CC588D9C5}"/>
    <dgm:cxn modelId="{386E8360-D487-413A-BAEA-888D1DDEB36B}" srcId="{52E7AB7B-EA28-4647-A890-C5B9B03F031C}" destId="{06B9F0B2-9B34-416B-AD0C-8A35213CF14F}" srcOrd="1" destOrd="0" parTransId="{63596C94-1D3D-4BB4-939A-E68D5B9F36D9}" sibTransId="{FAC4D2A1-F3FF-41D1-BF5B-3B1ADC207B11}"/>
    <dgm:cxn modelId="{32B7E8E6-D709-435D-BF3A-108E017E52B6}" type="presOf" srcId="{690E30D2-A547-436A-9FF9-E64FCDC60E0A}" destId="{2078EA68-6676-4D7A-B79D-F6CD95C02ED8}" srcOrd="0" destOrd="0" presId="urn:microsoft.com/office/officeart/2005/8/layout/chevron1"/>
    <dgm:cxn modelId="{54ACC574-1072-4324-887F-0630B2F26656}" type="presOf" srcId="{FCEEFF04-89E1-4AEE-B927-981DFFB76435}" destId="{284FA71B-7917-4C13-B974-1A0B9D2A0DD7}" srcOrd="0" destOrd="0" presId="urn:microsoft.com/office/officeart/2005/8/layout/chevron1"/>
    <dgm:cxn modelId="{58B220A4-AB56-4A9E-B6C8-868EB413EC10}" type="presOf" srcId="{06B9F0B2-9B34-416B-AD0C-8A35213CF14F}" destId="{AEF1EE23-147B-4A46-BDDB-D214AD9F5A52}" srcOrd="0" destOrd="0" presId="urn:microsoft.com/office/officeart/2005/8/layout/chevron1"/>
    <dgm:cxn modelId="{6C23ABCF-F6AA-44A0-BA7B-FCE02AE92C12}" type="presOf" srcId="{52E7AB7B-EA28-4647-A890-C5B9B03F031C}" destId="{35145504-29B9-4C7A-95C0-1BAD23EF8719}" srcOrd="0" destOrd="0" presId="urn:microsoft.com/office/officeart/2005/8/layout/chevron1"/>
    <dgm:cxn modelId="{9F005EAE-F964-4ED6-BC5A-14ABA94811BF}" srcId="{52E7AB7B-EA28-4647-A890-C5B9B03F031C}" destId="{690E30D2-A547-436A-9FF9-E64FCDC60E0A}" srcOrd="3" destOrd="0" parTransId="{B3692A2E-2155-4673-8AE8-03E70E5EB0AC}" sibTransId="{4696B235-37DE-4518-B50B-C8DC68649D5C}"/>
    <dgm:cxn modelId="{28F16AA5-E2B0-4397-BBD5-90C12A6AA717}" type="presOf" srcId="{0AEF5588-3E6E-4ACB-A169-06A92E83A1E0}" destId="{94A6FDFA-EC08-48F5-BEE8-C5F9E7193AF6}" srcOrd="0" destOrd="0" presId="urn:microsoft.com/office/officeart/2005/8/layout/chevron1"/>
    <dgm:cxn modelId="{8E4CE8BA-FFE8-4E7E-A2B7-802632468A5B}" srcId="{52E7AB7B-EA28-4647-A890-C5B9B03F031C}" destId="{FCEEFF04-89E1-4AEE-B927-981DFFB76435}" srcOrd="0" destOrd="0" parTransId="{0A1DCB43-B870-4BDA-B641-2B02AE8A8A54}" sibTransId="{75115D58-C858-4E38-8BC3-E8389E159C48}"/>
    <dgm:cxn modelId="{E032A060-6D88-404C-8B5A-ED0AD3C60E4A}" type="presParOf" srcId="{35145504-29B9-4C7A-95C0-1BAD23EF8719}" destId="{284FA71B-7917-4C13-B974-1A0B9D2A0DD7}" srcOrd="0" destOrd="0" presId="urn:microsoft.com/office/officeart/2005/8/layout/chevron1"/>
    <dgm:cxn modelId="{C9C152F6-ECBA-498C-9DD4-8F7687A08D7F}" type="presParOf" srcId="{35145504-29B9-4C7A-95C0-1BAD23EF8719}" destId="{D9A9873A-4052-425C-90F2-29867FFE4FC9}" srcOrd="1" destOrd="0" presId="urn:microsoft.com/office/officeart/2005/8/layout/chevron1"/>
    <dgm:cxn modelId="{33075250-E444-4006-BFC7-1D590686CE00}" type="presParOf" srcId="{35145504-29B9-4C7A-95C0-1BAD23EF8719}" destId="{AEF1EE23-147B-4A46-BDDB-D214AD9F5A52}" srcOrd="2" destOrd="0" presId="urn:microsoft.com/office/officeart/2005/8/layout/chevron1"/>
    <dgm:cxn modelId="{3D807819-703B-4F73-B09C-E87BAEC21EA7}" type="presParOf" srcId="{35145504-29B9-4C7A-95C0-1BAD23EF8719}" destId="{12FFF854-7D3F-4260-BCCC-DC6CD9526B91}" srcOrd="3" destOrd="0" presId="urn:microsoft.com/office/officeart/2005/8/layout/chevron1"/>
    <dgm:cxn modelId="{810A74AD-E0BA-49F8-85B7-5367E9C20F5F}" type="presParOf" srcId="{35145504-29B9-4C7A-95C0-1BAD23EF8719}" destId="{94A6FDFA-EC08-48F5-BEE8-C5F9E7193AF6}" srcOrd="4" destOrd="0" presId="urn:microsoft.com/office/officeart/2005/8/layout/chevron1"/>
    <dgm:cxn modelId="{D2971CF6-3CD5-4424-B70F-18C749AB61B0}" type="presParOf" srcId="{35145504-29B9-4C7A-95C0-1BAD23EF8719}" destId="{C375DBAC-4699-4142-BEEF-57A06DA076F8}" srcOrd="5" destOrd="0" presId="urn:microsoft.com/office/officeart/2005/8/layout/chevron1"/>
    <dgm:cxn modelId="{97F24FF4-8657-4C2E-99F1-FBE9D1A6DD17}" type="presParOf" srcId="{35145504-29B9-4C7A-95C0-1BAD23EF8719}" destId="{2078EA68-6676-4D7A-B79D-F6CD95C02ED8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AC726C68-D93B-484D-830D-F0FFAB719D4A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23B0C28B-7866-4522-8168-BEBD8B49EEF5}">
      <dgm:prSet phldrT="[Texto]"/>
      <dgm:spPr/>
      <dgm:t>
        <a:bodyPr/>
        <a:lstStyle/>
        <a:p>
          <a:r>
            <a:rPr lang="es-EC" dirty="0" smtClean="0"/>
            <a:t>Se lo hace con adhesivo</a:t>
          </a:r>
          <a:endParaRPr lang="es-EC" dirty="0"/>
        </a:p>
      </dgm:t>
    </dgm:pt>
    <dgm:pt modelId="{BAC0DA68-4B93-4589-A715-7C2D4794A9F7}" type="parTrans" cxnId="{8B65799D-26B0-4E78-B6DA-8F6DD781990C}">
      <dgm:prSet/>
      <dgm:spPr/>
      <dgm:t>
        <a:bodyPr/>
        <a:lstStyle/>
        <a:p>
          <a:endParaRPr lang="es-EC"/>
        </a:p>
      </dgm:t>
    </dgm:pt>
    <dgm:pt modelId="{BE87FA6D-F8C7-4B6D-AE8E-55A5ED655D61}" type="sibTrans" cxnId="{8B65799D-26B0-4E78-B6DA-8F6DD781990C}">
      <dgm:prSet/>
      <dgm:spPr/>
      <dgm:t>
        <a:bodyPr/>
        <a:lstStyle/>
        <a:p>
          <a:endParaRPr lang="es-EC"/>
        </a:p>
      </dgm:t>
    </dgm:pt>
    <dgm:pt modelId="{1667A3B0-C873-4DBC-AC43-E5C0D8282F71}">
      <dgm:prSet phldrT="[Texto]"/>
      <dgm:spPr/>
      <dgm:t>
        <a:bodyPr/>
        <a:lstStyle/>
        <a:p>
          <a:pPr algn="ctr"/>
          <a:r>
            <a:rPr lang="es-EC" dirty="0" smtClean="0"/>
            <a:t>Nombre de la fruta</a:t>
          </a:r>
        </a:p>
        <a:p>
          <a:pPr algn="ctr"/>
          <a:r>
            <a:rPr lang="es-EC" dirty="0" smtClean="0"/>
            <a:t>Empresa productora</a:t>
          </a:r>
        </a:p>
        <a:p>
          <a:pPr algn="ctr"/>
          <a:r>
            <a:rPr lang="es-EC" dirty="0" smtClean="0"/>
            <a:t>País de origen </a:t>
          </a:r>
          <a:endParaRPr lang="es-EC" dirty="0"/>
        </a:p>
      </dgm:t>
    </dgm:pt>
    <dgm:pt modelId="{E77EECA5-06F7-4840-BFB1-586448ADD315}" type="parTrans" cxnId="{D8B1B14E-B97D-4296-9504-833F18CF517B}">
      <dgm:prSet/>
      <dgm:spPr/>
      <dgm:t>
        <a:bodyPr/>
        <a:lstStyle/>
        <a:p>
          <a:endParaRPr lang="es-EC"/>
        </a:p>
      </dgm:t>
    </dgm:pt>
    <dgm:pt modelId="{E3F4DFCD-5188-4A50-8778-DDC327D9E9E6}" type="sibTrans" cxnId="{D8B1B14E-B97D-4296-9504-833F18CF517B}">
      <dgm:prSet/>
      <dgm:spPr/>
      <dgm:t>
        <a:bodyPr/>
        <a:lstStyle/>
        <a:p>
          <a:endParaRPr lang="es-EC"/>
        </a:p>
      </dgm:t>
    </dgm:pt>
    <dgm:pt modelId="{88B1FF4E-7AF1-4883-9F43-1F586E90D0AB}">
      <dgm:prSet phldrT="[Texto]"/>
      <dgm:spPr/>
      <dgm:t>
        <a:bodyPr/>
        <a:lstStyle/>
        <a:p>
          <a:r>
            <a:rPr lang="es-EC" dirty="0" smtClean="0"/>
            <a:t>Variedad de aguacate .</a:t>
          </a:r>
        </a:p>
        <a:p>
          <a:r>
            <a:rPr lang="es-EC" dirty="0" smtClean="0"/>
            <a:t>4046, 4225 o 4770</a:t>
          </a:r>
          <a:endParaRPr lang="es-EC" dirty="0"/>
        </a:p>
      </dgm:t>
    </dgm:pt>
    <dgm:pt modelId="{8C30C114-7160-44DC-8C43-9E1371B42CBC}" type="parTrans" cxnId="{B9B668DF-5941-4164-87A3-1F94D06EF211}">
      <dgm:prSet/>
      <dgm:spPr/>
      <dgm:t>
        <a:bodyPr/>
        <a:lstStyle/>
        <a:p>
          <a:endParaRPr lang="es-EC"/>
        </a:p>
      </dgm:t>
    </dgm:pt>
    <dgm:pt modelId="{C8B7C52F-14AA-456A-9B55-3125F881DD1F}" type="sibTrans" cxnId="{B9B668DF-5941-4164-87A3-1F94D06EF211}">
      <dgm:prSet/>
      <dgm:spPr/>
      <dgm:t>
        <a:bodyPr/>
        <a:lstStyle/>
        <a:p>
          <a:endParaRPr lang="es-EC"/>
        </a:p>
      </dgm:t>
    </dgm:pt>
    <dgm:pt modelId="{9616AF54-8D7A-4E53-81EB-8233FD3685DA}" type="pres">
      <dgm:prSet presAssocID="{AC726C68-D93B-484D-830D-F0FFAB719D4A}" presName="CompostProcess" presStyleCnt="0">
        <dgm:presLayoutVars>
          <dgm:dir/>
          <dgm:resizeHandles val="exact"/>
        </dgm:presLayoutVars>
      </dgm:prSet>
      <dgm:spPr/>
    </dgm:pt>
    <dgm:pt modelId="{B8405089-CCE6-45DF-8D67-FD3ED055A55D}" type="pres">
      <dgm:prSet presAssocID="{AC726C68-D93B-484D-830D-F0FFAB719D4A}" presName="arrow" presStyleLbl="bgShp" presStyleIdx="0" presStyleCnt="1"/>
      <dgm:spPr/>
    </dgm:pt>
    <dgm:pt modelId="{31969705-A91A-4061-923F-49D105E91963}" type="pres">
      <dgm:prSet presAssocID="{AC726C68-D93B-484D-830D-F0FFAB719D4A}" presName="linearProcess" presStyleCnt="0"/>
      <dgm:spPr/>
    </dgm:pt>
    <dgm:pt modelId="{9FD1ED7E-FD46-44B0-BD1C-4FA7A428C251}" type="pres">
      <dgm:prSet presAssocID="{23B0C28B-7866-4522-8168-BEBD8B49EEF5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78094-BD8C-4C25-8F66-B1638D5C0B61}" type="pres">
      <dgm:prSet presAssocID="{BE87FA6D-F8C7-4B6D-AE8E-55A5ED655D61}" presName="sibTrans" presStyleCnt="0"/>
      <dgm:spPr/>
    </dgm:pt>
    <dgm:pt modelId="{51DEFE21-99E7-4C0E-9F0C-02640B2ACCA5}" type="pres">
      <dgm:prSet presAssocID="{1667A3B0-C873-4DBC-AC43-E5C0D8282F71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77E967-4FB5-4094-9202-4E1830AE2EDE}" type="pres">
      <dgm:prSet presAssocID="{E3F4DFCD-5188-4A50-8778-DDC327D9E9E6}" presName="sibTrans" presStyleCnt="0"/>
      <dgm:spPr/>
    </dgm:pt>
    <dgm:pt modelId="{82F9CC47-E8AB-4092-B79A-527F56B93AD4}" type="pres">
      <dgm:prSet presAssocID="{88B1FF4E-7AF1-4883-9F43-1F586E90D0A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616449F-1252-464C-9D14-844043C22BE9}" type="presOf" srcId="{AC726C68-D93B-484D-830D-F0FFAB719D4A}" destId="{9616AF54-8D7A-4E53-81EB-8233FD3685DA}" srcOrd="0" destOrd="0" presId="urn:microsoft.com/office/officeart/2005/8/layout/hProcess9"/>
    <dgm:cxn modelId="{B9B668DF-5941-4164-87A3-1F94D06EF211}" srcId="{AC726C68-D93B-484D-830D-F0FFAB719D4A}" destId="{88B1FF4E-7AF1-4883-9F43-1F586E90D0AB}" srcOrd="2" destOrd="0" parTransId="{8C30C114-7160-44DC-8C43-9E1371B42CBC}" sibTransId="{C8B7C52F-14AA-456A-9B55-3125F881DD1F}"/>
    <dgm:cxn modelId="{E74D2FE0-4F1B-4190-97F9-CEFFB0A1FB27}" type="presOf" srcId="{23B0C28B-7866-4522-8168-BEBD8B49EEF5}" destId="{9FD1ED7E-FD46-44B0-BD1C-4FA7A428C251}" srcOrd="0" destOrd="0" presId="urn:microsoft.com/office/officeart/2005/8/layout/hProcess9"/>
    <dgm:cxn modelId="{8B65799D-26B0-4E78-B6DA-8F6DD781990C}" srcId="{AC726C68-D93B-484D-830D-F0FFAB719D4A}" destId="{23B0C28B-7866-4522-8168-BEBD8B49EEF5}" srcOrd="0" destOrd="0" parTransId="{BAC0DA68-4B93-4589-A715-7C2D4794A9F7}" sibTransId="{BE87FA6D-F8C7-4B6D-AE8E-55A5ED655D61}"/>
    <dgm:cxn modelId="{75225028-99C7-4CF0-BBE4-E6289C7C2603}" type="presOf" srcId="{1667A3B0-C873-4DBC-AC43-E5C0D8282F71}" destId="{51DEFE21-99E7-4C0E-9F0C-02640B2ACCA5}" srcOrd="0" destOrd="0" presId="urn:microsoft.com/office/officeart/2005/8/layout/hProcess9"/>
    <dgm:cxn modelId="{D8B1B14E-B97D-4296-9504-833F18CF517B}" srcId="{AC726C68-D93B-484D-830D-F0FFAB719D4A}" destId="{1667A3B0-C873-4DBC-AC43-E5C0D8282F71}" srcOrd="1" destOrd="0" parTransId="{E77EECA5-06F7-4840-BFB1-586448ADD315}" sibTransId="{E3F4DFCD-5188-4A50-8778-DDC327D9E9E6}"/>
    <dgm:cxn modelId="{25A4D823-B79E-4E9B-B77A-C91728396852}" type="presOf" srcId="{88B1FF4E-7AF1-4883-9F43-1F586E90D0AB}" destId="{82F9CC47-E8AB-4092-B79A-527F56B93AD4}" srcOrd="0" destOrd="0" presId="urn:microsoft.com/office/officeart/2005/8/layout/hProcess9"/>
    <dgm:cxn modelId="{5BF0CDE9-B1A3-4522-9182-3D0497B9C44D}" type="presParOf" srcId="{9616AF54-8D7A-4E53-81EB-8233FD3685DA}" destId="{B8405089-CCE6-45DF-8D67-FD3ED055A55D}" srcOrd="0" destOrd="0" presId="urn:microsoft.com/office/officeart/2005/8/layout/hProcess9"/>
    <dgm:cxn modelId="{F0EF06C8-980D-4478-9C89-1FE785B49CEC}" type="presParOf" srcId="{9616AF54-8D7A-4E53-81EB-8233FD3685DA}" destId="{31969705-A91A-4061-923F-49D105E91963}" srcOrd="1" destOrd="0" presId="urn:microsoft.com/office/officeart/2005/8/layout/hProcess9"/>
    <dgm:cxn modelId="{D6C47016-A0BB-4F4E-BFF9-F4444C083CDD}" type="presParOf" srcId="{31969705-A91A-4061-923F-49D105E91963}" destId="{9FD1ED7E-FD46-44B0-BD1C-4FA7A428C251}" srcOrd="0" destOrd="0" presId="urn:microsoft.com/office/officeart/2005/8/layout/hProcess9"/>
    <dgm:cxn modelId="{2E27C8F3-2BB9-4833-8DE0-BB7F8430452B}" type="presParOf" srcId="{31969705-A91A-4061-923F-49D105E91963}" destId="{A7878094-BD8C-4C25-8F66-B1638D5C0B61}" srcOrd="1" destOrd="0" presId="urn:microsoft.com/office/officeart/2005/8/layout/hProcess9"/>
    <dgm:cxn modelId="{3F95F675-D97E-4D6A-9648-737C6F6C0386}" type="presParOf" srcId="{31969705-A91A-4061-923F-49D105E91963}" destId="{51DEFE21-99E7-4C0E-9F0C-02640B2ACCA5}" srcOrd="2" destOrd="0" presId="urn:microsoft.com/office/officeart/2005/8/layout/hProcess9"/>
    <dgm:cxn modelId="{E07F9851-C350-42F2-9E8A-377FF5EF2C15}" type="presParOf" srcId="{31969705-A91A-4061-923F-49D105E91963}" destId="{2E77E967-4FB5-4094-9202-4E1830AE2EDE}" srcOrd="3" destOrd="0" presId="urn:microsoft.com/office/officeart/2005/8/layout/hProcess9"/>
    <dgm:cxn modelId="{3F2B573F-9566-4C08-BFED-B61815DFAC3B}" type="presParOf" srcId="{31969705-A91A-4061-923F-49D105E91963}" destId="{82F9CC47-E8AB-4092-B79A-527F56B93A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06DDCB-0203-467B-AB85-4B634CCCC70B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962DA10-9501-4DAA-B2B7-6EC0E8D80098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Teoría oferta exportable </a:t>
          </a:r>
          <a:endParaRPr lang="es-EC" sz="2400" b="1" dirty="0">
            <a:solidFill>
              <a:schemeClr val="tx1"/>
            </a:solidFill>
          </a:endParaRPr>
        </a:p>
      </dgm:t>
    </dgm:pt>
    <dgm:pt modelId="{A378EED6-3C65-45EB-8682-31B41E8E22D8}" type="par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00C7D3-F4BF-4E4F-962A-E4EE1802F253}" type="sib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3043FC-9610-4F6C-AD22-A560EDF411B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Estudio y búsqueda de nuevos nichos de mercado.</a:t>
          </a:r>
          <a:endParaRPr lang="es-EC" dirty="0">
            <a:solidFill>
              <a:schemeClr val="tx1"/>
            </a:solidFill>
          </a:endParaRPr>
        </a:p>
      </dgm:t>
    </dgm:pt>
    <dgm:pt modelId="{1008F15C-C9DD-4FCD-9919-4F72DEA63CC8}" type="par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EAFD62-1B88-4BD6-B88A-3519712E37B7}" type="sib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5F7890-04BB-431D-BD58-34F1C3A5A4E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Calidad/precio, valor agregado, responsabilidad social y ambiental.</a:t>
          </a:r>
          <a:endParaRPr lang="es-EC" dirty="0">
            <a:solidFill>
              <a:schemeClr val="tx1"/>
            </a:solidFill>
          </a:endParaRPr>
        </a:p>
      </dgm:t>
    </dgm:pt>
    <dgm:pt modelId="{BF687B2B-187E-4FA9-BB29-F3BB47233CFB}" type="par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765205-4152-4544-9B30-D044751483F9}" type="sib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FF8C9F-3554-48EB-A489-D6209410448D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Teoría de la ventaja absoluta</a:t>
          </a:r>
          <a:endParaRPr lang="es-EC" sz="2400" b="1" dirty="0">
            <a:solidFill>
              <a:schemeClr val="tx1"/>
            </a:solidFill>
          </a:endParaRPr>
        </a:p>
      </dgm:t>
    </dgm:pt>
    <dgm:pt modelId="{CBE301D9-1C5A-4772-BA19-EF7624C7F6E0}" type="parTrans" cxnId="{95BE702A-D967-4285-93A6-97F73A63D2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38CF9D-DD5B-4D95-A036-32192A8CA717}" type="sibTrans" cxnId="{95BE702A-D967-4285-93A6-97F73A63D2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B9F950-A305-4C20-9D0C-E05F44A9FEAC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Constante incremento en la calidad de vida de sus habitantes.</a:t>
          </a:r>
          <a:endParaRPr lang="es-EC" dirty="0">
            <a:solidFill>
              <a:schemeClr val="tx1"/>
            </a:solidFill>
          </a:endParaRPr>
        </a:p>
      </dgm:t>
    </dgm:pt>
    <dgm:pt modelId="{8348FF4B-6746-4CAB-9E0D-C8C3624F5DF7}" type="parTrans" cxnId="{1E7B426A-A5BF-4A74-8351-61A92D3411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5C2CA8-F619-434F-AB01-EC0B6E503887}" type="sibTrans" cxnId="{1E7B426A-A5BF-4A74-8351-61A92D3411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1E0178-D523-47C5-95AD-BF6C336E399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riqueza de los países no radica en tener grandes pilas de oro y plata</a:t>
          </a:r>
          <a:endParaRPr lang="es-EC" dirty="0">
            <a:solidFill>
              <a:schemeClr val="tx1"/>
            </a:solidFill>
          </a:endParaRPr>
        </a:p>
      </dgm:t>
    </dgm:pt>
    <dgm:pt modelId="{83EDBD2A-F5FE-4990-8F92-38C52FE19C46}" type="parTrans" cxnId="{B1F3D8AB-F48E-4225-A23A-FE7B9540A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627476-6FCD-460A-8613-9A865915D892}" type="sibTrans" cxnId="{B1F3D8AB-F48E-4225-A23A-FE7B9540A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2C1F593-CAB5-49DC-A8A7-79D6E8C9FCD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Especialización de la producción de bienes. </a:t>
          </a:r>
          <a:endParaRPr lang="es-EC" dirty="0">
            <a:solidFill>
              <a:schemeClr val="tx1"/>
            </a:solidFill>
          </a:endParaRPr>
        </a:p>
      </dgm:t>
    </dgm:pt>
    <dgm:pt modelId="{FABF6D64-D570-4BA9-899E-D28A273C39DA}" type="parTrans" cxnId="{F951EF29-6E11-40EC-9629-AEE862FCC1F1}">
      <dgm:prSet/>
      <dgm:spPr/>
      <dgm:t>
        <a:bodyPr/>
        <a:lstStyle/>
        <a:p>
          <a:endParaRPr lang="es-EC"/>
        </a:p>
      </dgm:t>
    </dgm:pt>
    <dgm:pt modelId="{E2E3DABD-F8E5-4650-825F-8DA4E74AD0AF}" type="sibTrans" cxnId="{F951EF29-6E11-40EC-9629-AEE862FCC1F1}">
      <dgm:prSet/>
      <dgm:spPr/>
      <dgm:t>
        <a:bodyPr/>
        <a:lstStyle/>
        <a:p>
          <a:endParaRPr lang="es-EC"/>
        </a:p>
      </dgm:t>
    </dgm:pt>
    <dgm:pt modelId="{4661DA60-7630-4E7C-B679-B0894DA75D03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Habilidad de sus trabajadores o a la calidad de sus recursos.</a:t>
          </a:r>
          <a:endParaRPr lang="es-EC" dirty="0">
            <a:solidFill>
              <a:schemeClr val="tx1"/>
            </a:solidFill>
          </a:endParaRPr>
        </a:p>
      </dgm:t>
    </dgm:pt>
    <dgm:pt modelId="{947EB06B-24AF-4940-B39D-1077256DA234}" type="parTrans" cxnId="{E70AA38A-64C8-41A5-9ADF-60A4985D981E}">
      <dgm:prSet/>
      <dgm:spPr/>
      <dgm:t>
        <a:bodyPr/>
        <a:lstStyle/>
        <a:p>
          <a:endParaRPr lang="es-EC"/>
        </a:p>
      </dgm:t>
    </dgm:pt>
    <dgm:pt modelId="{A05D65EE-39C1-4967-AB08-9C7155DF6D5D}" type="sibTrans" cxnId="{E70AA38A-64C8-41A5-9ADF-60A4985D981E}">
      <dgm:prSet/>
      <dgm:spPr/>
      <dgm:t>
        <a:bodyPr/>
        <a:lstStyle/>
        <a:p>
          <a:endParaRPr lang="es-EC"/>
        </a:p>
      </dgm:t>
    </dgm:pt>
    <dgm:pt modelId="{9E8CF272-24B3-4B6A-9A4C-D6DF1F02840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Capacidad que un país tiene para poder competir en el mercado internacional</a:t>
          </a:r>
          <a:endParaRPr lang="es-EC" sz="1600" b="1" dirty="0">
            <a:solidFill>
              <a:schemeClr val="tx1"/>
            </a:solidFill>
          </a:endParaRPr>
        </a:p>
      </dgm:t>
    </dgm:pt>
    <dgm:pt modelId="{921E5A5E-FC41-45A4-9626-473BDA661DCE}" type="parTrans" cxnId="{06F22B73-9535-40FD-A5DD-75FF8910DB05}">
      <dgm:prSet/>
      <dgm:spPr/>
      <dgm:t>
        <a:bodyPr/>
        <a:lstStyle/>
        <a:p>
          <a:endParaRPr lang="es-EC"/>
        </a:p>
      </dgm:t>
    </dgm:pt>
    <dgm:pt modelId="{009C797C-56B5-4DCE-ACB0-B99FD736AE41}" type="sibTrans" cxnId="{06F22B73-9535-40FD-A5DD-75FF8910DB05}">
      <dgm:prSet/>
      <dgm:spPr/>
      <dgm:t>
        <a:bodyPr/>
        <a:lstStyle/>
        <a:p>
          <a:endParaRPr lang="es-EC"/>
        </a:p>
      </dgm:t>
    </dgm:pt>
    <dgm:pt modelId="{8BB02615-1E82-4000-B117-A329EB44D59F}" type="pres">
      <dgm:prSet presAssocID="{5B06DDCB-0203-467B-AB85-4B634CCCC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A714CD-43A1-4AD8-88B5-9392D05EC122}" type="pres">
      <dgm:prSet presAssocID="{0962DA10-9501-4DAA-B2B7-6EC0E8D80098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EA695-3710-4F46-A26C-ED0F4D5E4549}" type="pres">
      <dgm:prSet presAssocID="{E500C7D3-F4BF-4E4F-962A-E4EE1802F253}" presName="sibTrans" presStyleLbl="sibTrans1D1" presStyleIdx="0" presStyleCnt="8"/>
      <dgm:spPr/>
      <dgm:t>
        <a:bodyPr/>
        <a:lstStyle/>
        <a:p>
          <a:endParaRPr lang="es-EC"/>
        </a:p>
      </dgm:t>
    </dgm:pt>
    <dgm:pt modelId="{27F608DA-04CC-466A-AB89-3628F219E1FB}" type="pres">
      <dgm:prSet presAssocID="{E500C7D3-F4BF-4E4F-962A-E4EE1802F253}" presName="connectorText" presStyleLbl="sibTrans1D1" presStyleIdx="0" presStyleCnt="8"/>
      <dgm:spPr/>
      <dgm:t>
        <a:bodyPr/>
        <a:lstStyle/>
        <a:p>
          <a:endParaRPr lang="es-EC"/>
        </a:p>
      </dgm:t>
    </dgm:pt>
    <dgm:pt modelId="{902DF2DF-5089-4CCE-B60C-6CE03E24648F}" type="pres">
      <dgm:prSet presAssocID="{9E8CF272-24B3-4B6A-9A4C-D6DF1F028405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05DA1-EEEE-427F-956D-C74DB9B6EA91}" type="pres">
      <dgm:prSet presAssocID="{009C797C-56B5-4DCE-ACB0-B99FD736AE41}" presName="sibTrans" presStyleLbl="sibTrans1D1" presStyleIdx="1" presStyleCnt="8"/>
      <dgm:spPr/>
      <dgm:t>
        <a:bodyPr/>
        <a:lstStyle/>
        <a:p>
          <a:endParaRPr lang="es-EC"/>
        </a:p>
      </dgm:t>
    </dgm:pt>
    <dgm:pt modelId="{30CE79FD-E2AB-4D58-9FB9-F45EEA676F51}" type="pres">
      <dgm:prSet presAssocID="{009C797C-56B5-4DCE-ACB0-B99FD736AE41}" presName="connectorText" presStyleLbl="sibTrans1D1" presStyleIdx="1" presStyleCnt="8"/>
      <dgm:spPr/>
      <dgm:t>
        <a:bodyPr/>
        <a:lstStyle/>
        <a:p>
          <a:endParaRPr lang="es-EC"/>
        </a:p>
      </dgm:t>
    </dgm:pt>
    <dgm:pt modelId="{3C7F8AD4-AAAE-4E95-AA30-7D9DD9DD51FB}" type="pres">
      <dgm:prSet presAssocID="{833043FC-9610-4F6C-AD22-A560EDF411B4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1D8767-D372-4AD6-93C1-47CF8C2BF5AE}" type="pres">
      <dgm:prSet presAssocID="{B0EAFD62-1B88-4BD6-B88A-3519712E37B7}" presName="sibTrans" presStyleLbl="sibTrans1D1" presStyleIdx="2" presStyleCnt="8"/>
      <dgm:spPr/>
      <dgm:t>
        <a:bodyPr/>
        <a:lstStyle/>
        <a:p>
          <a:endParaRPr lang="es-EC"/>
        </a:p>
      </dgm:t>
    </dgm:pt>
    <dgm:pt modelId="{43B1545F-46FA-4F2B-B2BB-8AD6727D571A}" type="pres">
      <dgm:prSet presAssocID="{B0EAFD62-1B88-4BD6-B88A-3519712E37B7}" presName="connectorText" presStyleLbl="sibTrans1D1" presStyleIdx="2" presStyleCnt="8"/>
      <dgm:spPr/>
      <dgm:t>
        <a:bodyPr/>
        <a:lstStyle/>
        <a:p>
          <a:endParaRPr lang="es-EC"/>
        </a:p>
      </dgm:t>
    </dgm:pt>
    <dgm:pt modelId="{98B0CDFF-E513-4AC6-8D5E-21C6493046B7}" type="pres">
      <dgm:prSet presAssocID="{7C5F7890-04BB-431D-BD58-34F1C3A5A4ED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FAE1F1-A11C-4873-B139-B337D66DD1F3}" type="pres">
      <dgm:prSet presAssocID="{DB765205-4152-4544-9B30-D044751483F9}" presName="sibTrans" presStyleLbl="sibTrans1D1" presStyleIdx="3" presStyleCnt="8"/>
      <dgm:spPr/>
      <dgm:t>
        <a:bodyPr/>
        <a:lstStyle/>
        <a:p>
          <a:endParaRPr lang="es-EC"/>
        </a:p>
      </dgm:t>
    </dgm:pt>
    <dgm:pt modelId="{6E02DE91-3F64-46AC-8DC5-299CC1F473CB}" type="pres">
      <dgm:prSet presAssocID="{DB765205-4152-4544-9B30-D044751483F9}" presName="connectorText" presStyleLbl="sibTrans1D1" presStyleIdx="3" presStyleCnt="8"/>
      <dgm:spPr/>
      <dgm:t>
        <a:bodyPr/>
        <a:lstStyle/>
        <a:p>
          <a:endParaRPr lang="es-EC"/>
        </a:p>
      </dgm:t>
    </dgm:pt>
    <dgm:pt modelId="{224EB2EF-5144-4D37-8D98-3ACB29B4383A}" type="pres">
      <dgm:prSet presAssocID="{1AFF8C9F-3554-48EB-A489-D6209410448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DDFF4E-8C77-4289-A569-F6290985742C}" type="pres">
      <dgm:prSet presAssocID="{1E38CF9D-DD5B-4D95-A036-32192A8CA717}" presName="sibTrans" presStyleLbl="sibTrans1D1" presStyleIdx="4" presStyleCnt="8"/>
      <dgm:spPr/>
      <dgm:t>
        <a:bodyPr/>
        <a:lstStyle/>
        <a:p>
          <a:endParaRPr lang="es-EC"/>
        </a:p>
      </dgm:t>
    </dgm:pt>
    <dgm:pt modelId="{D2A72FFE-90BA-4D1F-BB0C-ACFB270F2885}" type="pres">
      <dgm:prSet presAssocID="{1E38CF9D-DD5B-4D95-A036-32192A8CA717}" presName="connectorText" presStyleLbl="sibTrans1D1" presStyleIdx="4" presStyleCnt="8"/>
      <dgm:spPr/>
      <dgm:t>
        <a:bodyPr/>
        <a:lstStyle/>
        <a:p>
          <a:endParaRPr lang="es-EC"/>
        </a:p>
      </dgm:t>
    </dgm:pt>
    <dgm:pt modelId="{3735E84B-3D09-420D-97BF-6F19C209D953}" type="pres">
      <dgm:prSet presAssocID="{F21E0178-D523-47C5-95AD-BF6C336E399D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6E6AB-CD81-4622-A464-49D354AD62BD}" type="pres">
      <dgm:prSet presAssocID="{C9627476-6FCD-460A-8613-9A865915D892}" presName="sibTrans" presStyleLbl="sibTrans1D1" presStyleIdx="5" presStyleCnt="8"/>
      <dgm:spPr/>
      <dgm:t>
        <a:bodyPr/>
        <a:lstStyle/>
        <a:p>
          <a:endParaRPr lang="es-EC"/>
        </a:p>
      </dgm:t>
    </dgm:pt>
    <dgm:pt modelId="{26A7491C-BD94-4208-B320-81D1949C595D}" type="pres">
      <dgm:prSet presAssocID="{C9627476-6FCD-460A-8613-9A865915D892}" presName="connectorText" presStyleLbl="sibTrans1D1" presStyleIdx="5" presStyleCnt="8"/>
      <dgm:spPr/>
      <dgm:t>
        <a:bodyPr/>
        <a:lstStyle/>
        <a:p>
          <a:endParaRPr lang="es-EC"/>
        </a:p>
      </dgm:t>
    </dgm:pt>
    <dgm:pt modelId="{51A19322-09FB-44CD-9CDE-7ED96F4451E1}" type="pres">
      <dgm:prSet presAssocID="{D1B9F950-A305-4C20-9D0C-E05F44A9FEAC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E3E966-5DEA-47C5-81BA-60DD61F27565}" type="pres">
      <dgm:prSet presAssocID="{465C2CA8-F619-434F-AB01-EC0B6E503887}" presName="sibTrans" presStyleLbl="sibTrans1D1" presStyleIdx="6" presStyleCnt="8"/>
      <dgm:spPr/>
      <dgm:t>
        <a:bodyPr/>
        <a:lstStyle/>
        <a:p>
          <a:endParaRPr lang="es-EC"/>
        </a:p>
      </dgm:t>
    </dgm:pt>
    <dgm:pt modelId="{6733A055-862C-44EB-BFA5-714A13067812}" type="pres">
      <dgm:prSet presAssocID="{465C2CA8-F619-434F-AB01-EC0B6E503887}" presName="connectorText" presStyleLbl="sibTrans1D1" presStyleIdx="6" presStyleCnt="8"/>
      <dgm:spPr/>
      <dgm:t>
        <a:bodyPr/>
        <a:lstStyle/>
        <a:p>
          <a:endParaRPr lang="es-EC"/>
        </a:p>
      </dgm:t>
    </dgm:pt>
    <dgm:pt modelId="{FBB48988-7442-4376-9F7C-713BAF9BC48F}" type="pres">
      <dgm:prSet presAssocID="{4661DA60-7630-4E7C-B679-B0894DA75D03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9A6B45-5EB2-4850-9EFA-698F3B62AE52}" type="pres">
      <dgm:prSet presAssocID="{A05D65EE-39C1-4967-AB08-9C7155DF6D5D}" presName="sibTrans" presStyleLbl="sibTrans1D1" presStyleIdx="7" presStyleCnt="8"/>
      <dgm:spPr/>
      <dgm:t>
        <a:bodyPr/>
        <a:lstStyle/>
        <a:p>
          <a:endParaRPr lang="es-EC"/>
        </a:p>
      </dgm:t>
    </dgm:pt>
    <dgm:pt modelId="{C4B1461B-B0FF-4371-B0EF-08CC48C366D6}" type="pres">
      <dgm:prSet presAssocID="{A05D65EE-39C1-4967-AB08-9C7155DF6D5D}" presName="connectorText" presStyleLbl="sibTrans1D1" presStyleIdx="7" presStyleCnt="8"/>
      <dgm:spPr/>
      <dgm:t>
        <a:bodyPr/>
        <a:lstStyle/>
        <a:p>
          <a:endParaRPr lang="es-EC"/>
        </a:p>
      </dgm:t>
    </dgm:pt>
    <dgm:pt modelId="{3EB29EC5-7107-4C75-9149-28FB59364539}" type="pres">
      <dgm:prSet presAssocID="{D2C1F593-CAB5-49DC-A8A7-79D6E8C9FCD3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D16A003-6019-49CD-8F51-EE6BE0FF013B}" type="presOf" srcId="{B0EAFD62-1B88-4BD6-B88A-3519712E37B7}" destId="{8E1D8767-D372-4AD6-93C1-47CF8C2BF5AE}" srcOrd="0" destOrd="0" presId="urn:microsoft.com/office/officeart/2005/8/layout/bProcess3"/>
    <dgm:cxn modelId="{DC7359B7-E580-4728-8F4D-BE25FAA78676}" type="presOf" srcId="{E500C7D3-F4BF-4E4F-962A-E4EE1802F253}" destId="{3C6EA695-3710-4F46-A26C-ED0F4D5E4549}" srcOrd="0" destOrd="0" presId="urn:microsoft.com/office/officeart/2005/8/layout/bProcess3"/>
    <dgm:cxn modelId="{B1F3D8AB-F48E-4225-A23A-FE7B9540A55C}" srcId="{5B06DDCB-0203-467B-AB85-4B634CCCC70B}" destId="{F21E0178-D523-47C5-95AD-BF6C336E399D}" srcOrd="5" destOrd="0" parTransId="{83EDBD2A-F5FE-4990-8F92-38C52FE19C46}" sibTransId="{C9627476-6FCD-460A-8613-9A865915D892}"/>
    <dgm:cxn modelId="{F951EF29-6E11-40EC-9629-AEE862FCC1F1}" srcId="{5B06DDCB-0203-467B-AB85-4B634CCCC70B}" destId="{D2C1F593-CAB5-49DC-A8A7-79D6E8C9FCD3}" srcOrd="8" destOrd="0" parTransId="{FABF6D64-D570-4BA9-899E-D28A273C39DA}" sibTransId="{E2E3DABD-F8E5-4650-825F-8DA4E74AD0AF}"/>
    <dgm:cxn modelId="{1E7B426A-A5BF-4A74-8351-61A92D3411F5}" srcId="{5B06DDCB-0203-467B-AB85-4B634CCCC70B}" destId="{D1B9F950-A305-4C20-9D0C-E05F44A9FEAC}" srcOrd="6" destOrd="0" parTransId="{8348FF4B-6746-4CAB-9E0D-C8C3624F5DF7}" sibTransId="{465C2CA8-F619-434F-AB01-EC0B6E503887}"/>
    <dgm:cxn modelId="{95BE702A-D967-4285-93A6-97F73A63D25E}" srcId="{5B06DDCB-0203-467B-AB85-4B634CCCC70B}" destId="{1AFF8C9F-3554-48EB-A489-D6209410448D}" srcOrd="4" destOrd="0" parTransId="{CBE301D9-1C5A-4772-BA19-EF7624C7F6E0}" sibTransId="{1E38CF9D-DD5B-4D95-A036-32192A8CA717}"/>
    <dgm:cxn modelId="{66468943-B0A4-45A0-B4C6-5FBE51F55ADA}" srcId="{5B06DDCB-0203-467B-AB85-4B634CCCC70B}" destId="{0962DA10-9501-4DAA-B2B7-6EC0E8D80098}" srcOrd="0" destOrd="0" parTransId="{A378EED6-3C65-45EB-8682-31B41E8E22D8}" sibTransId="{E500C7D3-F4BF-4E4F-962A-E4EE1802F253}"/>
    <dgm:cxn modelId="{5BD780AA-ECB1-43C7-B19D-76AF4D2712B1}" srcId="{5B06DDCB-0203-467B-AB85-4B634CCCC70B}" destId="{833043FC-9610-4F6C-AD22-A560EDF411B4}" srcOrd="2" destOrd="0" parTransId="{1008F15C-C9DD-4FCD-9919-4F72DEA63CC8}" sibTransId="{B0EAFD62-1B88-4BD6-B88A-3519712E37B7}"/>
    <dgm:cxn modelId="{33501BD1-2063-4029-B97C-53918F9E834B}" type="presOf" srcId="{009C797C-56B5-4DCE-ACB0-B99FD736AE41}" destId="{64E05DA1-EEEE-427F-956D-C74DB9B6EA91}" srcOrd="0" destOrd="0" presId="urn:microsoft.com/office/officeart/2005/8/layout/bProcess3"/>
    <dgm:cxn modelId="{B3C80F72-1EFB-4178-AC54-FCBBC5AB6710}" type="presOf" srcId="{E500C7D3-F4BF-4E4F-962A-E4EE1802F253}" destId="{27F608DA-04CC-466A-AB89-3628F219E1FB}" srcOrd="1" destOrd="0" presId="urn:microsoft.com/office/officeart/2005/8/layout/bProcess3"/>
    <dgm:cxn modelId="{E05B0687-975B-4053-8FDD-4A32D8E3A264}" type="presOf" srcId="{0962DA10-9501-4DAA-B2B7-6EC0E8D80098}" destId="{8FA714CD-43A1-4AD8-88B5-9392D05EC122}" srcOrd="0" destOrd="0" presId="urn:microsoft.com/office/officeart/2005/8/layout/bProcess3"/>
    <dgm:cxn modelId="{ADF98049-CBB7-4463-BB3B-DB7A6D315A4D}" type="presOf" srcId="{1AFF8C9F-3554-48EB-A489-D6209410448D}" destId="{224EB2EF-5144-4D37-8D98-3ACB29B4383A}" srcOrd="0" destOrd="0" presId="urn:microsoft.com/office/officeart/2005/8/layout/bProcess3"/>
    <dgm:cxn modelId="{6C4A2ABB-8671-4C3D-97DD-5B43212800F9}" type="presOf" srcId="{465C2CA8-F619-434F-AB01-EC0B6E503887}" destId="{1FE3E966-5DEA-47C5-81BA-60DD61F27565}" srcOrd="0" destOrd="0" presId="urn:microsoft.com/office/officeart/2005/8/layout/bProcess3"/>
    <dgm:cxn modelId="{AF84D808-CC52-4219-87B7-75ACA22EEBF4}" type="presOf" srcId="{009C797C-56B5-4DCE-ACB0-B99FD736AE41}" destId="{30CE79FD-E2AB-4D58-9FB9-F45EEA676F51}" srcOrd="1" destOrd="0" presId="urn:microsoft.com/office/officeart/2005/8/layout/bProcess3"/>
    <dgm:cxn modelId="{94C2AD2B-65E0-45DA-9ACC-2EE81522603A}" type="presOf" srcId="{D2C1F593-CAB5-49DC-A8A7-79D6E8C9FCD3}" destId="{3EB29EC5-7107-4C75-9149-28FB59364539}" srcOrd="0" destOrd="0" presId="urn:microsoft.com/office/officeart/2005/8/layout/bProcess3"/>
    <dgm:cxn modelId="{EC995C6B-3FAF-4314-B3D8-FB3C5F7908BF}" type="presOf" srcId="{C9627476-6FCD-460A-8613-9A865915D892}" destId="{26A7491C-BD94-4208-B320-81D1949C595D}" srcOrd="1" destOrd="0" presId="urn:microsoft.com/office/officeart/2005/8/layout/bProcess3"/>
    <dgm:cxn modelId="{ECF0E7BD-7031-42D5-B593-2E75830C7F24}" type="presOf" srcId="{465C2CA8-F619-434F-AB01-EC0B6E503887}" destId="{6733A055-862C-44EB-BFA5-714A13067812}" srcOrd="1" destOrd="0" presId="urn:microsoft.com/office/officeart/2005/8/layout/bProcess3"/>
    <dgm:cxn modelId="{F09AAEFC-08D8-4198-8AE1-FDFA7777EE6F}" type="presOf" srcId="{DB765205-4152-4544-9B30-D044751483F9}" destId="{BDFAE1F1-A11C-4873-B139-B337D66DD1F3}" srcOrd="0" destOrd="0" presId="urn:microsoft.com/office/officeart/2005/8/layout/bProcess3"/>
    <dgm:cxn modelId="{29656F25-C670-4F62-A7E5-D59194E0D88F}" type="presOf" srcId="{9E8CF272-24B3-4B6A-9A4C-D6DF1F028405}" destId="{902DF2DF-5089-4CCE-B60C-6CE03E24648F}" srcOrd="0" destOrd="0" presId="urn:microsoft.com/office/officeart/2005/8/layout/bProcess3"/>
    <dgm:cxn modelId="{1A97A545-9244-4DA5-A46B-1B4D5406B6CB}" srcId="{5B06DDCB-0203-467B-AB85-4B634CCCC70B}" destId="{7C5F7890-04BB-431D-BD58-34F1C3A5A4ED}" srcOrd="3" destOrd="0" parTransId="{BF687B2B-187E-4FA9-BB29-F3BB47233CFB}" sibTransId="{DB765205-4152-4544-9B30-D044751483F9}"/>
    <dgm:cxn modelId="{2418F2B8-AC68-48E3-ABE1-B747D377971C}" type="presOf" srcId="{5B06DDCB-0203-467B-AB85-4B634CCCC70B}" destId="{8BB02615-1E82-4000-B117-A329EB44D59F}" srcOrd="0" destOrd="0" presId="urn:microsoft.com/office/officeart/2005/8/layout/bProcess3"/>
    <dgm:cxn modelId="{95560175-8859-47A5-B1DB-2378AC99250A}" type="presOf" srcId="{C9627476-6FCD-460A-8613-9A865915D892}" destId="{7F96E6AB-CD81-4622-A464-49D354AD62BD}" srcOrd="0" destOrd="0" presId="urn:microsoft.com/office/officeart/2005/8/layout/bProcess3"/>
    <dgm:cxn modelId="{A83FA41D-A489-4BA3-BD21-4D85A093D140}" type="presOf" srcId="{4661DA60-7630-4E7C-B679-B0894DA75D03}" destId="{FBB48988-7442-4376-9F7C-713BAF9BC48F}" srcOrd="0" destOrd="0" presId="urn:microsoft.com/office/officeart/2005/8/layout/bProcess3"/>
    <dgm:cxn modelId="{F6A9917F-DB09-4ECC-917B-3FE0CA3CA9C3}" type="presOf" srcId="{A05D65EE-39C1-4967-AB08-9C7155DF6D5D}" destId="{439A6B45-5EB2-4850-9EFA-698F3B62AE52}" srcOrd="0" destOrd="0" presId="urn:microsoft.com/office/officeart/2005/8/layout/bProcess3"/>
    <dgm:cxn modelId="{3F103C9E-85A7-4CBE-94F8-AC442FF259E9}" type="presOf" srcId="{1E38CF9D-DD5B-4D95-A036-32192A8CA717}" destId="{D2A72FFE-90BA-4D1F-BB0C-ACFB270F2885}" srcOrd="1" destOrd="0" presId="urn:microsoft.com/office/officeart/2005/8/layout/bProcess3"/>
    <dgm:cxn modelId="{D666F62A-5856-44FF-AC8E-78E04D78A565}" type="presOf" srcId="{A05D65EE-39C1-4967-AB08-9C7155DF6D5D}" destId="{C4B1461B-B0FF-4371-B0EF-08CC48C366D6}" srcOrd="1" destOrd="0" presId="urn:microsoft.com/office/officeart/2005/8/layout/bProcess3"/>
    <dgm:cxn modelId="{4C7FBF73-5D63-4B15-AED0-0C7EAC006EA3}" type="presOf" srcId="{1E38CF9D-DD5B-4D95-A036-32192A8CA717}" destId="{40DDFF4E-8C77-4289-A569-F6290985742C}" srcOrd="0" destOrd="0" presId="urn:microsoft.com/office/officeart/2005/8/layout/bProcess3"/>
    <dgm:cxn modelId="{D73FDF1E-BDD2-47A6-9F57-187119533FC3}" type="presOf" srcId="{DB765205-4152-4544-9B30-D044751483F9}" destId="{6E02DE91-3F64-46AC-8DC5-299CC1F473CB}" srcOrd="1" destOrd="0" presId="urn:microsoft.com/office/officeart/2005/8/layout/bProcess3"/>
    <dgm:cxn modelId="{423F9DDD-DB60-4C14-A0D7-AE053E041878}" type="presOf" srcId="{D1B9F950-A305-4C20-9D0C-E05F44A9FEAC}" destId="{51A19322-09FB-44CD-9CDE-7ED96F4451E1}" srcOrd="0" destOrd="0" presId="urn:microsoft.com/office/officeart/2005/8/layout/bProcess3"/>
    <dgm:cxn modelId="{E70AA38A-64C8-41A5-9ADF-60A4985D981E}" srcId="{5B06DDCB-0203-467B-AB85-4B634CCCC70B}" destId="{4661DA60-7630-4E7C-B679-B0894DA75D03}" srcOrd="7" destOrd="0" parTransId="{947EB06B-24AF-4940-B39D-1077256DA234}" sibTransId="{A05D65EE-39C1-4967-AB08-9C7155DF6D5D}"/>
    <dgm:cxn modelId="{06F22B73-9535-40FD-A5DD-75FF8910DB05}" srcId="{5B06DDCB-0203-467B-AB85-4B634CCCC70B}" destId="{9E8CF272-24B3-4B6A-9A4C-D6DF1F028405}" srcOrd="1" destOrd="0" parTransId="{921E5A5E-FC41-45A4-9626-473BDA661DCE}" sibTransId="{009C797C-56B5-4DCE-ACB0-B99FD736AE41}"/>
    <dgm:cxn modelId="{B32E3C5C-B6D8-4E26-8C07-9D892A51D8DA}" type="presOf" srcId="{833043FC-9610-4F6C-AD22-A560EDF411B4}" destId="{3C7F8AD4-AAAE-4E95-AA30-7D9DD9DD51FB}" srcOrd="0" destOrd="0" presId="urn:microsoft.com/office/officeart/2005/8/layout/bProcess3"/>
    <dgm:cxn modelId="{7155657C-64B4-4C0A-BEB6-50FFC18DE9E2}" type="presOf" srcId="{7C5F7890-04BB-431D-BD58-34F1C3A5A4ED}" destId="{98B0CDFF-E513-4AC6-8D5E-21C6493046B7}" srcOrd="0" destOrd="0" presId="urn:microsoft.com/office/officeart/2005/8/layout/bProcess3"/>
    <dgm:cxn modelId="{546B49BA-8C2A-49EF-8C11-3DF1AD8BADD0}" type="presOf" srcId="{B0EAFD62-1B88-4BD6-B88A-3519712E37B7}" destId="{43B1545F-46FA-4F2B-B2BB-8AD6727D571A}" srcOrd="1" destOrd="0" presId="urn:microsoft.com/office/officeart/2005/8/layout/bProcess3"/>
    <dgm:cxn modelId="{A297AECD-B3AE-4E2F-B3B6-B3D57D496C39}" type="presOf" srcId="{F21E0178-D523-47C5-95AD-BF6C336E399D}" destId="{3735E84B-3D09-420D-97BF-6F19C209D953}" srcOrd="0" destOrd="0" presId="urn:microsoft.com/office/officeart/2005/8/layout/bProcess3"/>
    <dgm:cxn modelId="{28CFFBA7-E692-4451-93A8-9E35EB2E3827}" type="presParOf" srcId="{8BB02615-1E82-4000-B117-A329EB44D59F}" destId="{8FA714CD-43A1-4AD8-88B5-9392D05EC122}" srcOrd="0" destOrd="0" presId="urn:microsoft.com/office/officeart/2005/8/layout/bProcess3"/>
    <dgm:cxn modelId="{7CD1DF6E-294D-4B47-A971-805A07D1DA21}" type="presParOf" srcId="{8BB02615-1E82-4000-B117-A329EB44D59F}" destId="{3C6EA695-3710-4F46-A26C-ED0F4D5E4549}" srcOrd="1" destOrd="0" presId="urn:microsoft.com/office/officeart/2005/8/layout/bProcess3"/>
    <dgm:cxn modelId="{5544E7E6-182B-45F8-9255-E0B444769CE5}" type="presParOf" srcId="{3C6EA695-3710-4F46-A26C-ED0F4D5E4549}" destId="{27F608DA-04CC-466A-AB89-3628F219E1FB}" srcOrd="0" destOrd="0" presId="urn:microsoft.com/office/officeart/2005/8/layout/bProcess3"/>
    <dgm:cxn modelId="{9A87F252-5B5F-4419-B450-6673A348A355}" type="presParOf" srcId="{8BB02615-1E82-4000-B117-A329EB44D59F}" destId="{902DF2DF-5089-4CCE-B60C-6CE03E24648F}" srcOrd="2" destOrd="0" presId="urn:microsoft.com/office/officeart/2005/8/layout/bProcess3"/>
    <dgm:cxn modelId="{551DE672-E6D9-4FF5-A706-3171EE8A435A}" type="presParOf" srcId="{8BB02615-1E82-4000-B117-A329EB44D59F}" destId="{64E05DA1-EEEE-427F-956D-C74DB9B6EA91}" srcOrd="3" destOrd="0" presId="urn:microsoft.com/office/officeart/2005/8/layout/bProcess3"/>
    <dgm:cxn modelId="{E4F106B7-0CCA-4B03-B168-2A5C241AC6D9}" type="presParOf" srcId="{64E05DA1-EEEE-427F-956D-C74DB9B6EA91}" destId="{30CE79FD-E2AB-4D58-9FB9-F45EEA676F51}" srcOrd="0" destOrd="0" presId="urn:microsoft.com/office/officeart/2005/8/layout/bProcess3"/>
    <dgm:cxn modelId="{B1061FA9-1EE3-4399-B893-BBBA045495D3}" type="presParOf" srcId="{8BB02615-1E82-4000-B117-A329EB44D59F}" destId="{3C7F8AD4-AAAE-4E95-AA30-7D9DD9DD51FB}" srcOrd="4" destOrd="0" presId="urn:microsoft.com/office/officeart/2005/8/layout/bProcess3"/>
    <dgm:cxn modelId="{731C03BD-CE26-4A93-8350-0FC034E49C2E}" type="presParOf" srcId="{8BB02615-1E82-4000-B117-A329EB44D59F}" destId="{8E1D8767-D372-4AD6-93C1-47CF8C2BF5AE}" srcOrd="5" destOrd="0" presId="urn:microsoft.com/office/officeart/2005/8/layout/bProcess3"/>
    <dgm:cxn modelId="{17812224-0B2E-4E49-842E-A998DD7D1A54}" type="presParOf" srcId="{8E1D8767-D372-4AD6-93C1-47CF8C2BF5AE}" destId="{43B1545F-46FA-4F2B-B2BB-8AD6727D571A}" srcOrd="0" destOrd="0" presId="urn:microsoft.com/office/officeart/2005/8/layout/bProcess3"/>
    <dgm:cxn modelId="{74A80C8E-0D0E-4009-B9E8-14C65014510D}" type="presParOf" srcId="{8BB02615-1E82-4000-B117-A329EB44D59F}" destId="{98B0CDFF-E513-4AC6-8D5E-21C6493046B7}" srcOrd="6" destOrd="0" presId="urn:microsoft.com/office/officeart/2005/8/layout/bProcess3"/>
    <dgm:cxn modelId="{C9DCA28B-1E0D-4BD5-AEBA-1FDD75EBD134}" type="presParOf" srcId="{8BB02615-1E82-4000-B117-A329EB44D59F}" destId="{BDFAE1F1-A11C-4873-B139-B337D66DD1F3}" srcOrd="7" destOrd="0" presId="urn:microsoft.com/office/officeart/2005/8/layout/bProcess3"/>
    <dgm:cxn modelId="{EB1D04C7-8953-4F90-939F-EB372FC0BDC1}" type="presParOf" srcId="{BDFAE1F1-A11C-4873-B139-B337D66DD1F3}" destId="{6E02DE91-3F64-46AC-8DC5-299CC1F473CB}" srcOrd="0" destOrd="0" presId="urn:microsoft.com/office/officeart/2005/8/layout/bProcess3"/>
    <dgm:cxn modelId="{D3493CA5-9A1C-495D-AFDF-6BDAF339DC22}" type="presParOf" srcId="{8BB02615-1E82-4000-B117-A329EB44D59F}" destId="{224EB2EF-5144-4D37-8D98-3ACB29B4383A}" srcOrd="8" destOrd="0" presId="urn:microsoft.com/office/officeart/2005/8/layout/bProcess3"/>
    <dgm:cxn modelId="{8E5920C4-243D-46EC-9D8D-40454AE4130C}" type="presParOf" srcId="{8BB02615-1E82-4000-B117-A329EB44D59F}" destId="{40DDFF4E-8C77-4289-A569-F6290985742C}" srcOrd="9" destOrd="0" presId="urn:microsoft.com/office/officeart/2005/8/layout/bProcess3"/>
    <dgm:cxn modelId="{BD36BF83-F8DD-4FFD-A2EE-DD840192907A}" type="presParOf" srcId="{40DDFF4E-8C77-4289-A569-F6290985742C}" destId="{D2A72FFE-90BA-4D1F-BB0C-ACFB270F2885}" srcOrd="0" destOrd="0" presId="urn:microsoft.com/office/officeart/2005/8/layout/bProcess3"/>
    <dgm:cxn modelId="{5C2EDF71-661C-4214-9014-6A89B06D26D6}" type="presParOf" srcId="{8BB02615-1E82-4000-B117-A329EB44D59F}" destId="{3735E84B-3D09-420D-97BF-6F19C209D953}" srcOrd="10" destOrd="0" presId="urn:microsoft.com/office/officeart/2005/8/layout/bProcess3"/>
    <dgm:cxn modelId="{8639D061-90C0-4650-97E5-0AEF6F5DCDF1}" type="presParOf" srcId="{8BB02615-1E82-4000-B117-A329EB44D59F}" destId="{7F96E6AB-CD81-4622-A464-49D354AD62BD}" srcOrd="11" destOrd="0" presId="urn:microsoft.com/office/officeart/2005/8/layout/bProcess3"/>
    <dgm:cxn modelId="{D51B7FCC-1A1F-4747-8322-850343D2E511}" type="presParOf" srcId="{7F96E6AB-CD81-4622-A464-49D354AD62BD}" destId="{26A7491C-BD94-4208-B320-81D1949C595D}" srcOrd="0" destOrd="0" presId="urn:microsoft.com/office/officeart/2005/8/layout/bProcess3"/>
    <dgm:cxn modelId="{377EEA03-A6DB-4A41-A7DC-9FA3CA58D9EC}" type="presParOf" srcId="{8BB02615-1E82-4000-B117-A329EB44D59F}" destId="{51A19322-09FB-44CD-9CDE-7ED96F4451E1}" srcOrd="12" destOrd="0" presId="urn:microsoft.com/office/officeart/2005/8/layout/bProcess3"/>
    <dgm:cxn modelId="{0A08ED94-EF14-43B8-9ED7-EB0B55D6A3AF}" type="presParOf" srcId="{8BB02615-1E82-4000-B117-A329EB44D59F}" destId="{1FE3E966-5DEA-47C5-81BA-60DD61F27565}" srcOrd="13" destOrd="0" presId="urn:microsoft.com/office/officeart/2005/8/layout/bProcess3"/>
    <dgm:cxn modelId="{2AB39658-0104-4A78-BD59-ECC59510AA98}" type="presParOf" srcId="{1FE3E966-5DEA-47C5-81BA-60DD61F27565}" destId="{6733A055-862C-44EB-BFA5-714A13067812}" srcOrd="0" destOrd="0" presId="urn:microsoft.com/office/officeart/2005/8/layout/bProcess3"/>
    <dgm:cxn modelId="{0925290C-9CAE-47EE-8E47-97436A8F4B15}" type="presParOf" srcId="{8BB02615-1E82-4000-B117-A329EB44D59F}" destId="{FBB48988-7442-4376-9F7C-713BAF9BC48F}" srcOrd="14" destOrd="0" presId="urn:microsoft.com/office/officeart/2005/8/layout/bProcess3"/>
    <dgm:cxn modelId="{01F726B5-FD23-484F-A941-C67A481F5FCA}" type="presParOf" srcId="{8BB02615-1E82-4000-B117-A329EB44D59F}" destId="{439A6B45-5EB2-4850-9EFA-698F3B62AE52}" srcOrd="15" destOrd="0" presId="urn:microsoft.com/office/officeart/2005/8/layout/bProcess3"/>
    <dgm:cxn modelId="{D4218957-7B25-46D6-AC85-7B118D1FF118}" type="presParOf" srcId="{439A6B45-5EB2-4850-9EFA-698F3B62AE52}" destId="{C4B1461B-B0FF-4371-B0EF-08CC48C366D6}" srcOrd="0" destOrd="0" presId="urn:microsoft.com/office/officeart/2005/8/layout/bProcess3"/>
    <dgm:cxn modelId="{78BB79B1-FE1A-4BD8-A673-6E28A2F2905E}" type="presParOf" srcId="{8BB02615-1E82-4000-B117-A329EB44D59F}" destId="{3EB29EC5-7107-4C75-9149-28FB59364539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4B8F012-2940-4FA8-8251-1224A6F716B4}" type="doc">
      <dgm:prSet loTypeId="urn:microsoft.com/office/officeart/2005/8/layout/matrix1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A8656AD-B474-408E-B3BC-808F787982DA}">
      <dgm:prSet phldrT="[Texto]"/>
      <dgm:spPr/>
      <dgm:t>
        <a:bodyPr/>
        <a:lstStyle/>
        <a:p>
          <a:r>
            <a:rPr lang="es-EC" b="1" dirty="0" smtClean="0"/>
            <a:t>Forma de pago</a:t>
          </a:r>
          <a:endParaRPr lang="es-EC" b="1" dirty="0"/>
        </a:p>
      </dgm:t>
    </dgm:pt>
    <dgm:pt modelId="{DDD1B8C3-ABB6-458F-ACA2-0A096A73DF9A}" type="parTrans" cxnId="{8E499455-05D2-45C0-AEDD-C73D5926FF5D}">
      <dgm:prSet/>
      <dgm:spPr/>
      <dgm:t>
        <a:bodyPr/>
        <a:lstStyle/>
        <a:p>
          <a:endParaRPr lang="es-EC"/>
        </a:p>
      </dgm:t>
    </dgm:pt>
    <dgm:pt modelId="{DD135015-BC41-4474-B543-4E09F466CFC8}" type="sibTrans" cxnId="{8E499455-05D2-45C0-AEDD-C73D5926FF5D}">
      <dgm:prSet/>
      <dgm:spPr/>
      <dgm:t>
        <a:bodyPr/>
        <a:lstStyle/>
        <a:p>
          <a:endParaRPr lang="es-EC"/>
        </a:p>
      </dgm:t>
    </dgm:pt>
    <dgm:pt modelId="{8F546F3B-0B87-4DA1-A75A-5A3663378B79}">
      <dgm:prSet phldrT="[Texto]"/>
      <dgm:spPr/>
      <dgm:t>
        <a:bodyPr/>
        <a:lstStyle/>
        <a:p>
          <a:r>
            <a:rPr lang="es-EC" dirty="0" smtClean="0"/>
            <a:t>Tiempo límite</a:t>
          </a:r>
          <a:endParaRPr lang="es-EC" dirty="0"/>
        </a:p>
      </dgm:t>
    </dgm:pt>
    <dgm:pt modelId="{13F8A93A-8DBE-469F-8773-20B3BD316F68}" type="parTrans" cxnId="{89550A2D-C211-416C-A942-F5AF3B3CDAA1}">
      <dgm:prSet/>
      <dgm:spPr/>
      <dgm:t>
        <a:bodyPr/>
        <a:lstStyle/>
        <a:p>
          <a:endParaRPr lang="es-EC"/>
        </a:p>
      </dgm:t>
    </dgm:pt>
    <dgm:pt modelId="{21D883CD-78C7-4703-B873-3456F4936088}" type="sibTrans" cxnId="{89550A2D-C211-416C-A942-F5AF3B3CDAA1}">
      <dgm:prSet/>
      <dgm:spPr/>
      <dgm:t>
        <a:bodyPr/>
        <a:lstStyle/>
        <a:p>
          <a:endParaRPr lang="es-EC"/>
        </a:p>
      </dgm:t>
    </dgm:pt>
    <dgm:pt modelId="{B8E078DB-3F66-4054-B188-3F551423E4BB}">
      <dgm:prSet phldrT="[Texto]"/>
      <dgm:spPr/>
      <dgm:t>
        <a:bodyPr/>
        <a:lstStyle/>
        <a:p>
          <a:r>
            <a:rPr lang="es-EC" dirty="0" smtClean="0"/>
            <a:t>Carta de crédito</a:t>
          </a:r>
          <a:endParaRPr lang="es-EC" dirty="0"/>
        </a:p>
      </dgm:t>
    </dgm:pt>
    <dgm:pt modelId="{D30255B0-332E-49B8-ADE5-C6CA252D59F1}" type="parTrans" cxnId="{DC76F81E-58B3-4224-98A2-84ACDB645F58}">
      <dgm:prSet/>
      <dgm:spPr/>
      <dgm:t>
        <a:bodyPr/>
        <a:lstStyle/>
        <a:p>
          <a:endParaRPr lang="es-EC"/>
        </a:p>
      </dgm:t>
    </dgm:pt>
    <dgm:pt modelId="{E971A3EF-9999-4D9E-8B8A-5AF9702E0145}" type="sibTrans" cxnId="{DC76F81E-58B3-4224-98A2-84ACDB645F58}">
      <dgm:prSet/>
      <dgm:spPr/>
      <dgm:t>
        <a:bodyPr/>
        <a:lstStyle/>
        <a:p>
          <a:endParaRPr lang="es-EC"/>
        </a:p>
      </dgm:t>
    </dgm:pt>
    <dgm:pt modelId="{CC606305-05C7-479B-8600-C0C5E91ACF46}">
      <dgm:prSet phldrT="[Texto]"/>
      <dgm:spPr/>
      <dgm:t>
        <a:bodyPr/>
        <a:lstStyle/>
        <a:p>
          <a:r>
            <a:rPr lang="es-EC" dirty="0" smtClean="0"/>
            <a:t>Irrevocable</a:t>
          </a:r>
          <a:endParaRPr lang="es-EC" dirty="0"/>
        </a:p>
      </dgm:t>
    </dgm:pt>
    <dgm:pt modelId="{DA0B694A-89B9-41F2-A448-17C2A76E23BB}" type="parTrans" cxnId="{717D54A2-9AA1-4E44-95E1-3FA50313D97C}">
      <dgm:prSet/>
      <dgm:spPr/>
      <dgm:t>
        <a:bodyPr/>
        <a:lstStyle/>
        <a:p>
          <a:endParaRPr lang="es-EC"/>
        </a:p>
      </dgm:t>
    </dgm:pt>
    <dgm:pt modelId="{50205A8A-C808-4391-872B-9FD91D549B8F}" type="sibTrans" cxnId="{717D54A2-9AA1-4E44-95E1-3FA50313D97C}">
      <dgm:prSet/>
      <dgm:spPr/>
      <dgm:t>
        <a:bodyPr/>
        <a:lstStyle/>
        <a:p>
          <a:endParaRPr lang="es-EC"/>
        </a:p>
      </dgm:t>
    </dgm:pt>
    <dgm:pt modelId="{E363E1F8-9E6B-4EF4-97DE-7E41A2D83D74}">
      <dgm:prSet phldrT="[Texto]"/>
      <dgm:spPr/>
      <dgm:t>
        <a:bodyPr/>
        <a:lstStyle/>
        <a:p>
          <a:r>
            <a:rPr lang="es-EC" dirty="0" smtClean="0"/>
            <a:t>Compromiso entre el importador y exportador, mediante un banco</a:t>
          </a:r>
          <a:endParaRPr lang="es-EC" dirty="0"/>
        </a:p>
      </dgm:t>
    </dgm:pt>
    <dgm:pt modelId="{724A9561-CB33-404B-B50E-EA01B7A3864F}" type="parTrans" cxnId="{6706AA32-E7BF-4435-9A36-71B46BE9CBBF}">
      <dgm:prSet/>
      <dgm:spPr/>
      <dgm:t>
        <a:bodyPr/>
        <a:lstStyle/>
        <a:p>
          <a:endParaRPr lang="es-EC"/>
        </a:p>
      </dgm:t>
    </dgm:pt>
    <dgm:pt modelId="{AC30ECDA-CD51-437B-9140-45B52F474140}" type="sibTrans" cxnId="{6706AA32-E7BF-4435-9A36-71B46BE9CBBF}">
      <dgm:prSet/>
      <dgm:spPr/>
      <dgm:t>
        <a:bodyPr/>
        <a:lstStyle/>
        <a:p>
          <a:endParaRPr lang="es-EC"/>
        </a:p>
      </dgm:t>
    </dgm:pt>
    <dgm:pt modelId="{7B9CB4D1-7172-433F-9314-0E9DFFA68421}" type="pres">
      <dgm:prSet presAssocID="{24B8F012-2940-4FA8-8251-1224A6F716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CA39870-6783-40AE-A4E3-176F28D44A64}" type="pres">
      <dgm:prSet presAssocID="{24B8F012-2940-4FA8-8251-1224A6F716B4}" presName="matrix" presStyleCnt="0"/>
      <dgm:spPr/>
    </dgm:pt>
    <dgm:pt modelId="{8EFEC414-C1FD-40F6-83FC-328341F1109B}" type="pres">
      <dgm:prSet presAssocID="{24B8F012-2940-4FA8-8251-1224A6F716B4}" presName="tile1" presStyleLbl="node1" presStyleIdx="0" presStyleCnt="4"/>
      <dgm:spPr/>
      <dgm:t>
        <a:bodyPr/>
        <a:lstStyle/>
        <a:p>
          <a:endParaRPr lang="es-EC"/>
        </a:p>
      </dgm:t>
    </dgm:pt>
    <dgm:pt modelId="{A116E213-55F8-4049-A815-4FD8E8F1D994}" type="pres">
      <dgm:prSet presAssocID="{24B8F012-2940-4FA8-8251-1224A6F716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DD03F8E-0389-4EFB-AF91-EDC983EDB8A1}" type="pres">
      <dgm:prSet presAssocID="{24B8F012-2940-4FA8-8251-1224A6F716B4}" presName="tile2" presStyleLbl="node1" presStyleIdx="1" presStyleCnt="4"/>
      <dgm:spPr/>
      <dgm:t>
        <a:bodyPr/>
        <a:lstStyle/>
        <a:p>
          <a:endParaRPr lang="es-EC"/>
        </a:p>
      </dgm:t>
    </dgm:pt>
    <dgm:pt modelId="{DB306252-6B3D-40B0-A863-0EA40118FBFC}" type="pres">
      <dgm:prSet presAssocID="{24B8F012-2940-4FA8-8251-1224A6F716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CECEA4-511C-4D53-B029-F2395A71C129}" type="pres">
      <dgm:prSet presAssocID="{24B8F012-2940-4FA8-8251-1224A6F716B4}" presName="tile3" presStyleLbl="node1" presStyleIdx="2" presStyleCnt="4"/>
      <dgm:spPr/>
      <dgm:t>
        <a:bodyPr/>
        <a:lstStyle/>
        <a:p>
          <a:endParaRPr lang="es-EC"/>
        </a:p>
      </dgm:t>
    </dgm:pt>
    <dgm:pt modelId="{1A9FF713-E1EE-456E-8775-B917A043C6ED}" type="pres">
      <dgm:prSet presAssocID="{24B8F012-2940-4FA8-8251-1224A6F716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568EEF-F701-4BDC-BAC2-FEDB7D0DA40F}" type="pres">
      <dgm:prSet presAssocID="{24B8F012-2940-4FA8-8251-1224A6F716B4}" presName="tile4" presStyleLbl="node1" presStyleIdx="3" presStyleCnt="4"/>
      <dgm:spPr/>
      <dgm:t>
        <a:bodyPr/>
        <a:lstStyle/>
        <a:p>
          <a:endParaRPr lang="es-EC"/>
        </a:p>
      </dgm:t>
    </dgm:pt>
    <dgm:pt modelId="{67580790-7827-4504-827E-200E3B6853C1}" type="pres">
      <dgm:prSet presAssocID="{24B8F012-2940-4FA8-8251-1224A6F716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6896FA7-75A1-440B-96D7-7447B1E21E37}" type="pres">
      <dgm:prSet presAssocID="{24B8F012-2940-4FA8-8251-1224A6F716B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s-EC"/>
        </a:p>
      </dgm:t>
    </dgm:pt>
  </dgm:ptLst>
  <dgm:cxnLst>
    <dgm:cxn modelId="{43EDD7BE-6797-473C-9E66-4601256EE1D6}" type="presOf" srcId="{8F546F3B-0B87-4DA1-A75A-5A3663378B79}" destId="{A116E213-55F8-4049-A815-4FD8E8F1D994}" srcOrd="1" destOrd="0" presId="urn:microsoft.com/office/officeart/2005/8/layout/matrix1"/>
    <dgm:cxn modelId="{89550A2D-C211-416C-A942-F5AF3B3CDAA1}" srcId="{EA8656AD-B474-408E-B3BC-808F787982DA}" destId="{8F546F3B-0B87-4DA1-A75A-5A3663378B79}" srcOrd="0" destOrd="0" parTransId="{13F8A93A-8DBE-469F-8773-20B3BD316F68}" sibTransId="{21D883CD-78C7-4703-B873-3456F4936088}"/>
    <dgm:cxn modelId="{35060CFE-4D8E-4917-BC28-C37E6B9DD118}" type="presOf" srcId="{B8E078DB-3F66-4054-B188-3F551423E4BB}" destId="{ADD03F8E-0389-4EFB-AF91-EDC983EDB8A1}" srcOrd="0" destOrd="0" presId="urn:microsoft.com/office/officeart/2005/8/layout/matrix1"/>
    <dgm:cxn modelId="{517968F5-5B97-4DF2-83DB-D1002F1A1318}" type="presOf" srcId="{EA8656AD-B474-408E-B3BC-808F787982DA}" destId="{06896FA7-75A1-440B-96D7-7447B1E21E37}" srcOrd="0" destOrd="0" presId="urn:microsoft.com/office/officeart/2005/8/layout/matrix1"/>
    <dgm:cxn modelId="{F0D4B5C3-B0B2-495B-BCFF-9BEBFD80E760}" type="presOf" srcId="{8F546F3B-0B87-4DA1-A75A-5A3663378B79}" destId="{8EFEC414-C1FD-40F6-83FC-328341F1109B}" srcOrd="0" destOrd="0" presId="urn:microsoft.com/office/officeart/2005/8/layout/matrix1"/>
    <dgm:cxn modelId="{DC76F81E-58B3-4224-98A2-84ACDB645F58}" srcId="{EA8656AD-B474-408E-B3BC-808F787982DA}" destId="{B8E078DB-3F66-4054-B188-3F551423E4BB}" srcOrd="1" destOrd="0" parTransId="{D30255B0-332E-49B8-ADE5-C6CA252D59F1}" sibTransId="{E971A3EF-9999-4D9E-8B8A-5AF9702E0145}"/>
    <dgm:cxn modelId="{CE519B64-C213-4EE0-BA29-5DF1A02D00E6}" type="presOf" srcId="{CC606305-05C7-479B-8600-C0C5E91ACF46}" destId="{CCCECEA4-511C-4D53-B029-F2395A71C129}" srcOrd="0" destOrd="0" presId="urn:microsoft.com/office/officeart/2005/8/layout/matrix1"/>
    <dgm:cxn modelId="{D50BEEDA-BF1B-42A5-BB96-450400A6C134}" type="presOf" srcId="{E363E1F8-9E6B-4EF4-97DE-7E41A2D83D74}" destId="{67580790-7827-4504-827E-200E3B6853C1}" srcOrd="1" destOrd="0" presId="urn:microsoft.com/office/officeart/2005/8/layout/matrix1"/>
    <dgm:cxn modelId="{8E499455-05D2-45C0-AEDD-C73D5926FF5D}" srcId="{24B8F012-2940-4FA8-8251-1224A6F716B4}" destId="{EA8656AD-B474-408E-B3BC-808F787982DA}" srcOrd="0" destOrd="0" parTransId="{DDD1B8C3-ABB6-458F-ACA2-0A096A73DF9A}" sibTransId="{DD135015-BC41-4474-B543-4E09F466CFC8}"/>
    <dgm:cxn modelId="{717D54A2-9AA1-4E44-95E1-3FA50313D97C}" srcId="{EA8656AD-B474-408E-B3BC-808F787982DA}" destId="{CC606305-05C7-479B-8600-C0C5E91ACF46}" srcOrd="2" destOrd="0" parTransId="{DA0B694A-89B9-41F2-A448-17C2A76E23BB}" sibTransId="{50205A8A-C808-4391-872B-9FD91D549B8F}"/>
    <dgm:cxn modelId="{6706AA32-E7BF-4435-9A36-71B46BE9CBBF}" srcId="{EA8656AD-B474-408E-B3BC-808F787982DA}" destId="{E363E1F8-9E6B-4EF4-97DE-7E41A2D83D74}" srcOrd="3" destOrd="0" parTransId="{724A9561-CB33-404B-B50E-EA01B7A3864F}" sibTransId="{AC30ECDA-CD51-437B-9140-45B52F474140}"/>
    <dgm:cxn modelId="{BEDDD2B7-BF88-4704-A541-5C62F48A8869}" type="presOf" srcId="{B8E078DB-3F66-4054-B188-3F551423E4BB}" destId="{DB306252-6B3D-40B0-A863-0EA40118FBFC}" srcOrd="1" destOrd="0" presId="urn:microsoft.com/office/officeart/2005/8/layout/matrix1"/>
    <dgm:cxn modelId="{409707A8-265F-4E1B-9313-9C40FB4E8095}" type="presOf" srcId="{E363E1F8-9E6B-4EF4-97DE-7E41A2D83D74}" destId="{3F568EEF-F701-4BDC-BAC2-FEDB7D0DA40F}" srcOrd="0" destOrd="0" presId="urn:microsoft.com/office/officeart/2005/8/layout/matrix1"/>
    <dgm:cxn modelId="{198E5CF0-57E9-4C6A-A7F5-A81E3E73EAB5}" type="presOf" srcId="{CC606305-05C7-479B-8600-C0C5E91ACF46}" destId="{1A9FF713-E1EE-456E-8775-B917A043C6ED}" srcOrd="1" destOrd="0" presId="urn:microsoft.com/office/officeart/2005/8/layout/matrix1"/>
    <dgm:cxn modelId="{9CD433C6-5E3A-4B22-B0F3-9C5069E89583}" type="presOf" srcId="{24B8F012-2940-4FA8-8251-1224A6F716B4}" destId="{7B9CB4D1-7172-433F-9314-0E9DFFA68421}" srcOrd="0" destOrd="0" presId="urn:microsoft.com/office/officeart/2005/8/layout/matrix1"/>
    <dgm:cxn modelId="{ED50DBFE-0066-49D9-88FD-867CEC288792}" type="presParOf" srcId="{7B9CB4D1-7172-433F-9314-0E9DFFA68421}" destId="{6CA39870-6783-40AE-A4E3-176F28D44A64}" srcOrd="0" destOrd="0" presId="urn:microsoft.com/office/officeart/2005/8/layout/matrix1"/>
    <dgm:cxn modelId="{47D9C5F0-980E-42BF-918A-11EC5A4956D3}" type="presParOf" srcId="{6CA39870-6783-40AE-A4E3-176F28D44A64}" destId="{8EFEC414-C1FD-40F6-83FC-328341F1109B}" srcOrd="0" destOrd="0" presId="urn:microsoft.com/office/officeart/2005/8/layout/matrix1"/>
    <dgm:cxn modelId="{23C23EA2-0304-43C3-B08A-3CB42BC1B1DA}" type="presParOf" srcId="{6CA39870-6783-40AE-A4E3-176F28D44A64}" destId="{A116E213-55F8-4049-A815-4FD8E8F1D994}" srcOrd="1" destOrd="0" presId="urn:microsoft.com/office/officeart/2005/8/layout/matrix1"/>
    <dgm:cxn modelId="{FB468FF6-F72C-4CE8-8B85-676589D42F4A}" type="presParOf" srcId="{6CA39870-6783-40AE-A4E3-176F28D44A64}" destId="{ADD03F8E-0389-4EFB-AF91-EDC983EDB8A1}" srcOrd="2" destOrd="0" presId="urn:microsoft.com/office/officeart/2005/8/layout/matrix1"/>
    <dgm:cxn modelId="{9CAE2E6D-8518-4E8F-90F8-22E849F9C6F6}" type="presParOf" srcId="{6CA39870-6783-40AE-A4E3-176F28D44A64}" destId="{DB306252-6B3D-40B0-A863-0EA40118FBFC}" srcOrd="3" destOrd="0" presId="urn:microsoft.com/office/officeart/2005/8/layout/matrix1"/>
    <dgm:cxn modelId="{56EB4258-5364-42F6-A5B1-A2525E1B0A72}" type="presParOf" srcId="{6CA39870-6783-40AE-A4E3-176F28D44A64}" destId="{CCCECEA4-511C-4D53-B029-F2395A71C129}" srcOrd="4" destOrd="0" presId="urn:microsoft.com/office/officeart/2005/8/layout/matrix1"/>
    <dgm:cxn modelId="{4B6A563C-B883-4FD9-AD40-48FB2DAAD800}" type="presParOf" srcId="{6CA39870-6783-40AE-A4E3-176F28D44A64}" destId="{1A9FF713-E1EE-456E-8775-B917A043C6ED}" srcOrd="5" destOrd="0" presId="urn:microsoft.com/office/officeart/2005/8/layout/matrix1"/>
    <dgm:cxn modelId="{EEE49A8A-E418-4F87-8349-2F6057B99A87}" type="presParOf" srcId="{6CA39870-6783-40AE-A4E3-176F28D44A64}" destId="{3F568EEF-F701-4BDC-BAC2-FEDB7D0DA40F}" srcOrd="6" destOrd="0" presId="urn:microsoft.com/office/officeart/2005/8/layout/matrix1"/>
    <dgm:cxn modelId="{C7406F55-ED8C-4A29-87CF-0BB2196C31D1}" type="presParOf" srcId="{6CA39870-6783-40AE-A4E3-176F28D44A64}" destId="{67580790-7827-4504-827E-200E3B6853C1}" srcOrd="7" destOrd="0" presId="urn:microsoft.com/office/officeart/2005/8/layout/matrix1"/>
    <dgm:cxn modelId="{010BB8E1-6E8D-44AC-8B6E-85AE5971876C}" type="presParOf" srcId="{7B9CB4D1-7172-433F-9314-0E9DFFA68421}" destId="{06896FA7-75A1-440B-96D7-7447B1E21E3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F6854D8-318A-4DAC-90AA-D795C7E2D93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6368DCEB-C5A4-4F81-91F6-5C3EC243C39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Abundante producción de este fruto en la zona de estudio.</a:t>
          </a:r>
          <a:endParaRPr lang="es-EC" sz="2000" dirty="0">
            <a:solidFill>
              <a:schemeClr val="tx1"/>
            </a:solidFill>
          </a:endParaRPr>
        </a:p>
      </dgm:t>
    </dgm:pt>
    <dgm:pt modelId="{B19B23C7-9499-41B0-8ED1-CADF77338377}" type="parTrans" cxnId="{5F84D47C-4F49-454C-9E15-722A8E427728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3181B10C-E01B-44E7-9183-705D9C51C573}" type="sibTrans" cxnId="{5F84D47C-4F49-454C-9E15-722A8E427728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98980D27-C6BD-4DC2-96DA-1C626BC47875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Exportaciones de aguacate ecuatoriano se lo hace hacia Colombia.</a:t>
          </a:r>
          <a:endParaRPr lang="es-EC" sz="2000" dirty="0">
            <a:solidFill>
              <a:schemeClr val="tx1"/>
            </a:solidFill>
          </a:endParaRPr>
        </a:p>
      </dgm:t>
    </dgm:pt>
    <dgm:pt modelId="{0879EA0D-8EF9-4F2B-A857-BB7D8F5AF651}" type="parTrans" cxnId="{7C2CE73F-E59B-4E03-81DE-9884175779C5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F57190E1-37C0-4455-B69F-3BD22CA1B38B}" type="sibTrans" cxnId="{7C2CE73F-E59B-4E03-81DE-9884175779C5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C17AA365-E154-43C5-B56C-4876F133833C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Demanda de aguacate en el mercado internacional se incrementa.</a:t>
          </a:r>
          <a:endParaRPr lang="es-EC" sz="2000" dirty="0">
            <a:solidFill>
              <a:schemeClr val="tx1"/>
            </a:solidFill>
          </a:endParaRPr>
        </a:p>
      </dgm:t>
    </dgm:pt>
    <dgm:pt modelId="{CE032886-84B8-45F5-926A-3B7F8531D14E}" type="parTrans" cxnId="{1E47F1B7-AD26-48D2-9DA8-50D253413C08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8A7D3E02-EA78-4959-98CE-EA50430D24E0}" type="sibTrans" cxnId="{1E47F1B7-AD26-48D2-9DA8-50D253413C08}">
      <dgm:prSet/>
      <dgm:spPr/>
      <dgm:t>
        <a:bodyPr/>
        <a:lstStyle/>
        <a:p>
          <a:endParaRPr lang="es-EC" sz="6000">
            <a:solidFill>
              <a:schemeClr val="tx1"/>
            </a:solidFill>
          </a:endParaRPr>
        </a:p>
      </dgm:t>
    </dgm:pt>
    <dgm:pt modelId="{03729B5D-69AF-4797-9E79-B319BBEA56DE}" type="pres">
      <dgm:prSet presAssocID="{7F6854D8-318A-4DAC-90AA-D795C7E2D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8B7D02C-F285-4066-AB4C-CD63C8567EDF}" type="pres">
      <dgm:prSet presAssocID="{6368DCEB-C5A4-4F81-91F6-5C3EC243C39F}" presName="parentLin" presStyleCnt="0"/>
      <dgm:spPr/>
    </dgm:pt>
    <dgm:pt modelId="{D4AF27BF-8EBB-49D4-8E6A-F62EA00A3556}" type="pres">
      <dgm:prSet presAssocID="{6368DCEB-C5A4-4F81-91F6-5C3EC243C39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000A018-8A7D-4606-8F01-E9B94B6701EB}" type="pres">
      <dgm:prSet presAssocID="{6368DCEB-C5A4-4F81-91F6-5C3EC243C39F}" presName="parentText" presStyleLbl="node1" presStyleIdx="0" presStyleCnt="3" custScaleY="58495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A25CC0-8A48-4F21-A8C8-CE171C177C16}" type="pres">
      <dgm:prSet presAssocID="{6368DCEB-C5A4-4F81-91F6-5C3EC243C39F}" presName="negativeSpace" presStyleCnt="0"/>
      <dgm:spPr/>
    </dgm:pt>
    <dgm:pt modelId="{C5C8E967-A234-4834-9F3D-4A0634E2DAE0}" type="pres">
      <dgm:prSet presAssocID="{6368DCEB-C5A4-4F81-91F6-5C3EC243C39F}" presName="childText" presStyleLbl="conFgAcc1" presStyleIdx="0" presStyleCnt="3">
        <dgm:presLayoutVars>
          <dgm:bulletEnabled val="1"/>
        </dgm:presLayoutVars>
      </dgm:prSet>
      <dgm:spPr/>
    </dgm:pt>
    <dgm:pt modelId="{D8DBE5A0-F58E-4497-B91F-1CC0EA609D8F}" type="pres">
      <dgm:prSet presAssocID="{3181B10C-E01B-44E7-9183-705D9C51C573}" presName="spaceBetweenRectangles" presStyleCnt="0"/>
      <dgm:spPr/>
    </dgm:pt>
    <dgm:pt modelId="{7FD143BD-9F91-4D26-A886-0CF9ACB9756F}" type="pres">
      <dgm:prSet presAssocID="{98980D27-C6BD-4DC2-96DA-1C626BC47875}" presName="parentLin" presStyleCnt="0"/>
      <dgm:spPr/>
    </dgm:pt>
    <dgm:pt modelId="{61A2C1DA-CC9C-4114-B4DD-4BE8C082FCF8}" type="pres">
      <dgm:prSet presAssocID="{98980D27-C6BD-4DC2-96DA-1C626BC47875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402936FC-A52D-4978-BC65-F867568C25FD}" type="pres">
      <dgm:prSet presAssocID="{98980D27-C6BD-4DC2-96DA-1C626BC47875}" presName="parentText" presStyleLbl="node1" presStyleIdx="1" presStyleCnt="3" custScaleY="58495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9E9441-6E09-4DFC-AF7E-A9A0DF34E549}" type="pres">
      <dgm:prSet presAssocID="{98980D27-C6BD-4DC2-96DA-1C626BC47875}" presName="negativeSpace" presStyleCnt="0"/>
      <dgm:spPr/>
    </dgm:pt>
    <dgm:pt modelId="{188E4176-CA19-47AC-B5E8-203B6C495B54}" type="pres">
      <dgm:prSet presAssocID="{98980D27-C6BD-4DC2-96DA-1C626BC47875}" presName="childText" presStyleLbl="conFgAcc1" presStyleIdx="1" presStyleCnt="3">
        <dgm:presLayoutVars>
          <dgm:bulletEnabled val="1"/>
        </dgm:presLayoutVars>
      </dgm:prSet>
      <dgm:spPr/>
    </dgm:pt>
    <dgm:pt modelId="{CAD20CB6-F9D8-43D0-8A52-52BC482FC235}" type="pres">
      <dgm:prSet presAssocID="{F57190E1-37C0-4455-B69F-3BD22CA1B38B}" presName="spaceBetweenRectangles" presStyleCnt="0"/>
      <dgm:spPr/>
    </dgm:pt>
    <dgm:pt modelId="{2016788F-15FD-43B5-93D4-74D317C7ACFA}" type="pres">
      <dgm:prSet presAssocID="{C17AA365-E154-43C5-B56C-4876F133833C}" presName="parentLin" presStyleCnt="0"/>
      <dgm:spPr/>
    </dgm:pt>
    <dgm:pt modelId="{3FBA453D-573D-44A2-9116-151386E7DE5A}" type="pres">
      <dgm:prSet presAssocID="{C17AA365-E154-43C5-B56C-4876F133833C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E51CE980-8A46-4C5D-9196-7C0B763DDBC5}" type="pres">
      <dgm:prSet presAssocID="{C17AA365-E154-43C5-B56C-4876F133833C}" presName="parentText" presStyleLbl="node1" presStyleIdx="2" presStyleCnt="3" custScaleY="58495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A1D968E-7CAC-405D-ADC3-BAC7ED8A04E2}" type="pres">
      <dgm:prSet presAssocID="{C17AA365-E154-43C5-B56C-4876F133833C}" presName="negativeSpace" presStyleCnt="0"/>
      <dgm:spPr/>
    </dgm:pt>
    <dgm:pt modelId="{454FB9C7-6D5A-43CA-A16A-7368884E2E6A}" type="pres">
      <dgm:prSet presAssocID="{C17AA365-E154-43C5-B56C-4876F133833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E47F1B7-AD26-48D2-9DA8-50D253413C08}" srcId="{7F6854D8-318A-4DAC-90AA-D795C7E2D93E}" destId="{C17AA365-E154-43C5-B56C-4876F133833C}" srcOrd="2" destOrd="0" parTransId="{CE032886-84B8-45F5-926A-3B7F8531D14E}" sibTransId="{8A7D3E02-EA78-4959-98CE-EA50430D24E0}"/>
    <dgm:cxn modelId="{0AC233E6-7A90-4257-8579-FBF4F99F12CF}" type="presOf" srcId="{98980D27-C6BD-4DC2-96DA-1C626BC47875}" destId="{402936FC-A52D-4978-BC65-F867568C25FD}" srcOrd="1" destOrd="0" presId="urn:microsoft.com/office/officeart/2005/8/layout/list1"/>
    <dgm:cxn modelId="{5B2D0183-BE83-479F-9FEC-5E309654E93D}" type="presOf" srcId="{C17AA365-E154-43C5-B56C-4876F133833C}" destId="{3FBA453D-573D-44A2-9116-151386E7DE5A}" srcOrd="0" destOrd="0" presId="urn:microsoft.com/office/officeart/2005/8/layout/list1"/>
    <dgm:cxn modelId="{38B12482-241F-4C60-B2A5-CE77ECB3DF89}" type="presOf" srcId="{98980D27-C6BD-4DC2-96DA-1C626BC47875}" destId="{61A2C1DA-CC9C-4114-B4DD-4BE8C082FCF8}" srcOrd="0" destOrd="0" presId="urn:microsoft.com/office/officeart/2005/8/layout/list1"/>
    <dgm:cxn modelId="{890B399D-4AFC-47A0-A338-30E6D415D210}" type="presOf" srcId="{6368DCEB-C5A4-4F81-91F6-5C3EC243C39F}" destId="{D4AF27BF-8EBB-49D4-8E6A-F62EA00A3556}" srcOrd="0" destOrd="0" presId="urn:microsoft.com/office/officeart/2005/8/layout/list1"/>
    <dgm:cxn modelId="{5F84D47C-4F49-454C-9E15-722A8E427728}" srcId="{7F6854D8-318A-4DAC-90AA-D795C7E2D93E}" destId="{6368DCEB-C5A4-4F81-91F6-5C3EC243C39F}" srcOrd="0" destOrd="0" parTransId="{B19B23C7-9499-41B0-8ED1-CADF77338377}" sibTransId="{3181B10C-E01B-44E7-9183-705D9C51C573}"/>
    <dgm:cxn modelId="{5C5101E3-050F-4F30-865A-1A019E5FF64D}" type="presOf" srcId="{C17AA365-E154-43C5-B56C-4876F133833C}" destId="{E51CE980-8A46-4C5D-9196-7C0B763DDBC5}" srcOrd="1" destOrd="0" presId="urn:microsoft.com/office/officeart/2005/8/layout/list1"/>
    <dgm:cxn modelId="{7C2CE73F-E59B-4E03-81DE-9884175779C5}" srcId="{7F6854D8-318A-4DAC-90AA-D795C7E2D93E}" destId="{98980D27-C6BD-4DC2-96DA-1C626BC47875}" srcOrd="1" destOrd="0" parTransId="{0879EA0D-8EF9-4F2B-A857-BB7D8F5AF651}" sibTransId="{F57190E1-37C0-4455-B69F-3BD22CA1B38B}"/>
    <dgm:cxn modelId="{B6E0BD70-A349-4F1D-81A7-5941F0E03FAC}" type="presOf" srcId="{6368DCEB-C5A4-4F81-91F6-5C3EC243C39F}" destId="{3000A018-8A7D-4606-8F01-E9B94B6701EB}" srcOrd="1" destOrd="0" presId="urn:microsoft.com/office/officeart/2005/8/layout/list1"/>
    <dgm:cxn modelId="{09A36CBF-A99C-4FD7-B34D-DF540B4AF184}" type="presOf" srcId="{7F6854D8-318A-4DAC-90AA-D795C7E2D93E}" destId="{03729B5D-69AF-4797-9E79-B319BBEA56DE}" srcOrd="0" destOrd="0" presId="urn:microsoft.com/office/officeart/2005/8/layout/list1"/>
    <dgm:cxn modelId="{5EDA7CDF-504E-4886-90C1-71A60E4B9D71}" type="presParOf" srcId="{03729B5D-69AF-4797-9E79-B319BBEA56DE}" destId="{78B7D02C-F285-4066-AB4C-CD63C8567EDF}" srcOrd="0" destOrd="0" presId="urn:microsoft.com/office/officeart/2005/8/layout/list1"/>
    <dgm:cxn modelId="{5105C442-8AC0-46C7-B010-3AC1D0E0A335}" type="presParOf" srcId="{78B7D02C-F285-4066-AB4C-CD63C8567EDF}" destId="{D4AF27BF-8EBB-49D4-8E6A-F62EA00A3556}" srcOrd="0" destOrd="0" presId="urn:microsoft.com/office/officeart/2005/8/layout/list1"/>
    <dgm:cxn modelId="{2954B20A-1410-4756-9884-EF2E6D6F55FD}" type="presParOf" srcId="{78B7D02C-F285-4066-AB4C-CD63C8567EDF}" destId="{3000A018-8A7D-4606-8F01-E9B94B6701EB}" srcOrd="1" destOrd="0" presId="urn:microsoft.com/office/officeart/2005/8/layout/list1"/>
    <dgm:cxn modelId="{E1943E36-8D76-4E34-A35B-C7699E900267}" type="presParOf" srcId="{03729B5D-69AF-4797-9E79-B319BBEA56DE}" destId="{8EA25CC0-8A48-4F21-A8C8-CE171C177C16}" srcOrd="1" destOrd="0" presId="urn:microsoft.com/office/officeart/2005/8/layout/list1"/>
    <dgm:cxn modelId="{00AD0ADD-FE2C-4ADC-A664-10EB617D000B}" type="presParOf" srcId="{03729B5D-69AF-4797-9E79-B319BBEA56DE}" destId="{C5C8E967-A234-4834-9F3D-4A0634E2DAE0}" srcOrd="2" destOrd="0" presId="urn:microsoft.com/office/officeart/2005/8/layout/list1"/>
    <dgm:cxn modelId="{4B47957D-2214-42A3-A837-39B7CA5DBE3E}" type="presParOf" srcId="{03729B5D-69AF-4797-9E79-B319BBEA56DE}" destId="{D8DBE5A0-F58E-4497-B91F-1CC0EA609D8F}" srcOrd="3" destOrd="0" presId="urn:microsoft.com/office/officeart/2005/8/layout/list1"/>
    <dgm:cxn modelId="{FC939F5C-9B81-4050-AA86-84A183504403}" type="presParOf" srcId="{03729B5D-69AF-4797-9E79-B319BBEA56DE}" destId="{7FD143BD-9F91-4D26-A886-0CF9ACB9756F}" srcOrd="4" destOrd="0" presId="urn:microsoft.com/office/officeart/2005/8/layout/list1"/>
    <dgm:cxn modelId="{30C3FA19-1CC0-434C-927C-B0093611C8A8}" type="presParOf" srcId="{7FD143BD-9F91-4D26-A886-0CF9ACB9756F}" destId="{61A2C1DA-CC9C-4114-B4DD-4BE8C082FCF8}" srcOrd="0" destOrd="0" presId="urn:microsoft.com/office/officeart/2005/8/layout/list1"/>
    <dgm:cxn modelId="{F259930A-AA4A-45D7-9D59-4049804BF23D}" type="presParOf" srcId="{7FD143BD-9F91-4D26-A886-0CF9ACB9756F}" destId="{402936FC-A52D-4978-BC65-F867568C25FD}" srcOrd="1" destOrd="0" presId="urn:microsoft.com/office/officeart/2005/8/layout/list1"/>
    <dgm:cxn modelId="{F74B122D-507B-4CA5-AA69-5B5A337FBA6E}" type="presParOf" srcId="{03729B5D-69AF-4797-9E79-B319BBEA56DE}" destId="{3D9E9441-6E09-4DFC-AF7E-A9A0DF34E549}" srcOrd="5" destOrd="0" presId="urn:microsoft.com/office/officeart/2005/8/layout/list1"/>
    <dgm:cxn modelId="{478D6172-1F0A-43D7-A6FD-A968506D8261}" type="presParOf" srcId="{03729B5D-69AF-4797-9E79-B319BBEA56DE}" destId="{188E4176-CA19-47AC-B5E8-203B6C495B54}" srcOrd="6" destOrd="0" presId="urn:microsoft.com/office/officeart/2005/8/layout/list1"/>
    <dgm:cxn modelId="{42BC9FFE-F8A0-4A7C-8DEC-C57CF091F7A5}" type="presParOf" srcId="{03729B5D-69AF-4797-9E79-B319BBEA56DE}" destId="{CAD20CB6-F9D8-43D0-8A52-52BC482FC235}" srcOrd="7" destOrd="0" presId="urn:microsoft.com/office/officeart/2005/8/layout/list1"/>
    <dgm:cxn modelId="{F725FB11-536E-4C57-A83B-20A2E072F2B8}" type="presParOf" srcId="{03729B5D-69AF-4797-9E79-B319BBEA56DE}" destId="{2016788F-15FD-43B5-93D4-74D317C7ACFA}" srcOrd="8" destOrd="0" presId="urn:microsoft.com/office/officeart/2005/8/layout/list1"/>
    <dgm:cxn modelId="{A0066C49-EDEC-466E-A141-699D147B4D04}" type="presParOf" srcId="{2016788F-15FD-43B5-93D4-74D317C7ACFA}" destId="{3FBA453D-573D-44A2-9116-151386E7DE5A}" srcOrd="0" destOrd="0" presId="urn:microsoft.com/office/officeart/2005/8/layout/list1"/>
    <dgm:cxn modelId="{CE0BBEF0-1DA8-4B78-9E09-A71C2BB09FD0}" type="presParOf" srcId="{2016788F-15FD-43B5-93D4-74D317C7ACFA}" destId="{E51CE980-8A46-4C5D-9196-7C0B763DDBC5}" srcOrd="1" destOrd="0" presId="urn:microsoft.com/office/officeart/2005/8/layout/list1"/>
    <dgm:cxn modelId="{F405912D-CABC-4CE1-A473-519FEA95A407}" type="presParOf" srcId="{03729B5D-69AF-4797-9E79-B319BBEA56DE}" destId="{8A1D968E-7CAC-405D-ADC3-BAC7ED8A04E2}" srcOrd="9" destOrd="0" presId="urn:microsoft.com/office/officeart/2005/8/layout/list1"/>
    <dgm:cxn modelId="{89C01F0A-8152-42FA-B37E-4E612CEE3BA3}" type="presParOf" srcId="{03729B5D-69AF-4797-9E79-B319BBEA56DE}" destId="{454FB9C7-6D5A-43CA-A16A-7368884E2E6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7F6854D8-318A-4DAC-90AA-D795C7E2D93E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368DCEB-C5A4-4F81-91F6-5C3EC243C39F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Apoyo de las entidades competentes es necesario para el desarrollo de este sector</a:t>
          </a:r>
          <a:endParaRPr lang="es-EC" sz="2000" dirty="0">
            <a:solidFill>
              <a:schemeClr val="tx1"/>
            </a:solidFill>
          </a:endParaRPr>
        </a:p>
      </dgm:t>
    </dgm:pt>
    <dgm:pt modelId="{B19B23C7-9499-41B0-8ED1-CADF77338377}" type="parTrans" cxnId="{5F84D47C-4F49-454C-9E15-722A8E427728}">
      <dgm:prSet/>
      <dgm:spPr/>
      <dgm:t>
        <a:bodyPr/>
        <a:lstStyle/>
        <a:p>
          <a:endParaRPr lang="es-EC" sz="6600">
            <a:solidFill>
              <a:schemeClr val="tx1"/>
            </a:solidFill>
          </a:endParaRPr>
        </a:p>
      </dgm:t>
    </dgm:pt>
    <dgm:pt modelId="{3181B10C-E01B-44E7-9183-705D9C51C573}" type="sibTrans" cxnId="{5F84D47C-4F49-454C-9E15-722A8E427728}">
      <dgm:prSet/>
      <dgm:spPr/>
      <dgm:t>
        <a:bodyPr/>
        <a:lstStyle/>
        <a:p>
          <a:endParaRPr lang="es-EC" sz="6600">
            <a:solidFill>
              <a:schemeClr val="tx1"/>
            </a:solidFill>
          </a:endParaRPr>
        </a:p>
      </dgm:t>
    </dgm:pt>
    <dgm:pt modelId="{1EAA3143-FB03-4960-B611-23EAE58D788D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La parroquia San Miguel de Perucho podría ser zona de estudio para futuros proyectos de exportación de productos frutícolas</a:t>
          </a:r>
          <a:endParaRPr lang="es-EC" sz="2000" dirty="0">
            <a:solidFill>
              <a:schemeClr val="tx1"/>
            </a:solidFill>
          </a:endParaRPr>
        </a:p>
      </dgm:t>
    </dgm:pt>
    <dgm:pt modelId="{BB56E23E-57CC-42DB-88C1-7A492CFB1276}" type="parTrans" cxnId="{ED0E7ACF-C466-439D-AA7F-53FFA35DFC01}">
      <dgm:prSet/>
      <dgm:spPr/>
      <dgm:t>
        <a:bodyPr/>
        <a:lstStyle/>
        <a:p>
          <a:endParaRPr lang="es-EC" sz="6600">
            <a:solidFill>
              <a:schemeClr val="tx1"/>
            </a:solidFill>
          </a:endParaRPr>
        </a:p>
      </dgm:t>
    </dgm:pt>
    <dgm:pt modelId="{C030400A-4DD3-4EDC-BC66-C37DDB9A499E}" type="sibTrans" cxnId="{ED0E7ACF-C466-439D-AA7F-53FFA35DFC01}">
      <dgm:prSet/>
      <dgm:spPr/>
      <dgm:t>
        <a:bodyPr/>
        <a:lstStyle/>
        <a:p>
          <a:endParaRPr lang="es-EC" sz="6600">
            <a:solidFill>
              <a:schemeClr val="tx1"/>
            </a:solidFill>
          </a:endParaRPr>
        </a:p>
      </dgm:t>
    </dgm:pt>
    <dgm:pt modelId="{C9168BC4-2C5C-44DD-A880-A30F7D1D2A17}">
      <dgm:prSet phldrT="[Texto]" custT="1"/>
      <dgm:spPr/>
      <dgm:t>
        <a:bodyPr/>
        <a:lstStyle/>
        <a:p>
          <a:r>
            <a:rPr lang="es-EC" sz="2000" dirty="0" smtClean="0">
              <a:solidFill>
                <a:schemeClr val="tx1"/>
              </a:solidFill>
            </a:rPr>
            <a:t>Precio de venta de los productores versus con el precio de venta del aguacate en el mercado internacional.</a:t>
          </a:r>
          <a:endParaRPr lang="es-EC" sz="2000" dirty="0">
            <a:solidFill>
              <a:schemeClr val="tx1"/>
            </a:solidFill>
          </a:endParaRPr>
        </a:p>
      </dgm:t>
    </dgm:pt>
    <dgm:pt modelId="{21949D7F-2057-4FC1-970C-F714E4F59B9B}" type="parTrans" cxnId="{08B02F4D-A24C-4499-91B2-DE6D8E502B0A}">
      <dgm:prSet/>
      <dgm:spPr/>
      <dgm:t>
        <a:bodyPr/>
        <a:lstStyle/>
        <a:p>
          <a:endParaRPr lang="es-EC"/>
        </a:p>
      </dgm:t>
    </dgm:pt>
    <dgm:pt modelId="{119DF02F-37A1-4C78-876A-9CBB6E43E6A2}" type="sibTrans" cxnId="{08B02F4D-A24C-4499-91B2-DE6D8E502B0A}">
      <dgm:prSet/>
      <dgm:spPr/>
      <dgm:t>
        <a:bodyPr/>
        <a:lstStyle/>
        <a:p>
          <a:endParaRPr lang="es-EC"/>
        </a:p>
      </dgm:t>
    </dgm:pt>
    <dgm:pt modelId="{03729B5D-69AF-4797-9E79-B319BBEA56DE}" type="pres">
      <dgm:prSet presAssocID="{7F6854D8-318A-4DAC-90AA-D795C7E2D93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0BCBC9F-4CF4-4F79-86DF-BA553FDD6243}" type="pres">
      <dgm:prSet presAssocID="{C9168BC4-2C5C-44DD-A880-A30F7D1D2A17}" presName="parentLin" presStyleCnt="0"/>
      <dgm:spPr/>
    </dgm:pt>
    <dgm:pt modelId="{570732E2-F276-4F49-AD7B-C6546DF26166}" type="pres">
      <dgm:prSet presAssocID="{C9168BC4-2C5C-44DD-A880-A30F7D1D2A17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8AD7BED2-6B53-47D3-8204-775C53170111}" type="pres">
      <dgm:prSet presAssocID="{C9168BC4-2C5C-44DD-A880-A30F7D1D2A17}" presName="parentText" presStyleLbl="node1" presStyleIdx="0" presStyleCnt="3" custScaleY="623297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DEA94B2-79BB-4F38-8C43-008CFED10FD4}" type="pres">
      <dgm:prSet presAssocID="{C9168BC4-2C5C-44DD-A880-A30F7D1D2A17}" presName="negativeSpace" presStyleCnt="0"/>
      <dgm:spPr/>
    </dgm:pt>
    <dgm:pt modelId="{4F352434-DF9E-43E8-A9C9-159F3ACE7D71}" type="pres">
      <dgm:prSet presAssocID="{C9168BC4-2C5C-44DD-A880-A30F7D1D2A17}" presName="childText" presStyleLbl="conFgAcc1" presStyleIdx="0" presStyleCnt="3">
        <dgm:presLayoutVars>
          <dgm:bulletEnabled val="1"/>
        </dgm:presLayoutVars>
      </dgm:prSet>
      <dgm:spPr/>
    </dgm:pt>
    <dgm:pt modelId="{18BE02B1-5958-4DB0-B6F6-5DF131723D63}" type="pres">
      <dgm:prSet presAssocID="{119DF02F-37A1-4C78-876A-9CBB6E43E6A2}" presName="spaceBetweenRectangles" presStyleCnt="0"/>
      <dgm:spPr/>
    </dgm:pt>
    <dgm:pt modelId="{78B7D02C-F285-4066-AB4C-CD63C8567EDF}" type="pres">
      <dgm:prSet presAssocID="{6368DCEB-C5A4-4F81-91F6-5C3EC243C39F}" presName="parentLin" presStyleCnt="0"/>
      <dgm:spPr/>
    </dgm:pt>
    <dgm:pt modelId="{D4AF27BF-8EBB-49D4-8E6A-F62EA00A3556}" type="pres">
      <dgm:prSet presAssocID="{6368DCEB-C5A4-4F81-91F6-5C3EC243C39F}" presName="parentLeftMargin" presStyleLbl="node1" presStyleIdx="0" presStyleCnt="3"/>
      <dgm:spPr/>
      <dgm:t>
        <a:bodyPr/>
        <a:lstStyle/>
        <a:p>
          <a:endParaRPr lang="es-EC"/>
        </a:p>
      </dgm:t>
    </dgm:pt>
    <dgm:pt modelId="{3000A018-8A7D-4606-8F01-E9B94B6701EB}" type="pres">
      <dgm:prSet presAssocID="{6368DCEB-C5A4-4F81-91F6-5C3EC243C39F}" presName="parentText" presStyleLbl="node1" presStyleIdx="1" presStyleCnt="3" custScaleY="70377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A25CC0-8A48-4F21-A8C8-CE171C177C16}" type="pres">
      <dgm:prSet presAssocID="{6368DCEB-C5A4-4F81-91F6-5C3EC243C39F}" presName="negativeSpace" presStyleCnt="0"/>
      <dgm:spPr/>
    </dgm:pt>
    <dgm:pt modelId="{C5C8E967-A234-4834-9F3D-4A0634E2DAE0}" type="pres">
      <dgm:prSet presAssocID="{6368DCEB-C5A4-4F81-91F6-5C3EC243C39F}" presName="childText" presStyleLbl="conFgAcc1" presStyleIdx="1" presStyleCnt="3">
        <dgm:presLayoutVars>
          <dgm:bulletEnabled val="1"/>
        </dgm:presLayoutVars>
      </dgm:prSet>
      <dgm:spPr/>
    </dgm:pt>
    <dgm:pt modelId="{D8DBE5A0-F58E-4497-B91F-1CC0EA609D8F}" type="pres">
      <dgm:prSet presAssocID="{3181B10C-E01B-44E7-9183-705D9C51C573}" presName="spaceBetweenRectangles" presStyleCnt="0"/>
      <dgm:spPr/>
    </dgm:pt>
    <dgm:pt modelId="{C835A91B-5430-4060-B2D5-29FD2B1DDD3A}" type="pres">
      <dgm:prSet presAssocID="{1EAA3143-FB03-4960-B611-23EAE58D788D}" presName="parentLin" presStyleCnt="0"/>
      <dgm:spPr/>
    </dgm:pt>
    <dgm:pt modelId="{34B2CAF0-8522-4574-8EC7-E179445D3F58}" type="pres">
      <dgm:prSet presAssocID="{1EAA3143-FB03-4960-B611-23EAE58D788D}" presName="parentLeftMargin" presStyleLbl="node1" presStyleIdx="1" presStyleCnt="3"/>
      <dgm:spPr/>
      <dgm:t>
        <a:bodyPr/>
        <a:lstStyle/>
        <a:p>
          <a:endParaRPr lang="es-EC"/>
        </a:p>
      </dgm:t>
    </dgm:pt>
    <dgm:pt modelId="{98D3F6F4-CEF9-4704-97FF-78D91452EDE3}" type="pres">
      <dgm:prSet presAssocID="{1EAA3143-FB03-4960-B611-23EAE58D788D}" presName="parentText" presStyleLbl="node1" presStyleIdx="2" presStyleCnt="3" custScaleY="70377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830EA72-89EB-4F55-9541-E213F6958574}" type="pres">
      <dgm:prSet presAssocID="{1EAA3143-FB03-4960-B611-23EAE58D788D}" presName="negativeSpace" presStyleCnt="0"/>
      <dgm:spPr/>
    </dgm:pt>
    <dgm:pt modelId="{37F7DAFD-4A3B-4C87-83BC-E0A3AB3207D7}" type="pres">
      <dgm:prSet presAssocID="{1EAA3143-FB03-4960-B611-23EAE58D788D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99EC067D-2610-432F-8F67-C7BB1D257D69}" type="presOf" srcId="{6368DCEB-C5A4-4F81-91F6-5C3EC243C39F}" destId="{D4AF27BF-8EBB-49D4-8E6A-F62EA00A3556}" srcOrd="0" destOrd="0" presId="urn:microsoft.com/office/officeart/2005/8/layout/list1"/>
    <dgm:cxn modelId="{D7959A14-8480-4820-85E6-F1AC8CDE9242}" type="presOf" srcId="{C9168BC4-2C5C-44DD-A880-A30F7D1D2A17}" destId="{8AD7BED2-6B53-47D3-8204-775C53170111}" srcOrd="1" destOrd="0" presId="urn:microsoft.com/office/officeart/2005/8/layout/list1"/>
    <dgm:cxn modelId="{ED0E7ACF-C466-439D-AA7F-53FFA35DFC01}" srcId="{7F6854D8-318A-4DAC-90AA-D795C7E2D93E}" destId="{1EAA3143-FB03-4960-B611-23EAE58D788D}" srcOrd="2" destOrd="0" parTransId="{BB56E23E-57CC-42DB-88C1-7A492CFB1276}" sibTransId="{C030400A-4DD3-4EDC-BC66-C37DDB9A499E}"/>
    <dgm:cxn modelId="{F5EAC4E5-01BA-4668-BE99-E6CDEFD1CFAD}" type="presOf" srcId="{1EAA3143-FB03-4960-B611-23EAE58D788D}" destId="{34B2CAF0-8522-4574-8EC7-E179445D3F58}" srcOrd="0" destOrd="0" presId="urn:microsoft.com/office/officeart/2005/8/layout/list1"/>
    <dgm:cxn modelId="{C50C0F4A-9980-49C9-9347-3AF4037C9967}" type="presOf" srcId="{6368DCEB-C5A4-4F81-91F6-5C3EC243C39F}" destId="{3000A018-8A7D-4606-8F01-E9B94B6701EB}" srcOrd="1" destOrd="0" presId="urn:microsoft.com/office/officeart/2005/8/layout/list1"/>
    <dgm:cxn modelId="{08B02F4D-A24C-4499-91B2-DE6D8E502B0A}" srcId="{7F6854D8-318A-4DAC-90AA-D795C7E2D93E}" destId="{C9168BC4-2C5C-44DD-A880-A30F7D1D2A17}" srcOrd="0" destOrd="0" parTransId="{21949D7F-2057-4FC1-970C-F714E4F59B9B}" sibTransId="{119DF02F-37A1-4C78-876A-9CBB6E43E6A2}"/>
    <dgm:cxn modelId="{4AC66542-8BEC-41B7-AA41-6F04F8AA7682}" type="presOf" srcId="{C9168BC4-2C5C-44DD-A880-A30F7D1D2A17}" destId="{570732E2-F276-4F49-AD7B-C6546DF26166}" srcOrd="0" destOrd="0" presId="urn:microsoft.com/office/officeart/2005/8/layout/list1"/>
    <dgm:cxn modelId="{E5906494-F31B-4EC0-948A-A17526B8BAF9}" type="presOf" srcId="{1EAA3143-FB03-4960-B611-23EAE58D788D}" destId="{98D3F6F4-CEF9-4704-97FF-78D91452EDE3}" srcOrd="1" destOrd="0" presId="urn:microsoft.com/office/officeart/2005/8/layout/list1"/>
    <dgm:cxn modelId="{5F84D47C-4F49-454C-9E15-722A8E427728}" srcId="{7F6854D8-318A-4DAC-90AA-D795C7E2D93E}" destId="{6368DCEB-C5A4-4F81-91F6-5C3EC243C39F}" srcOrd="1" destOrd="0" parTransId="{B19B23C7-9499-41B0-8ED1-CADF77338377}" sibTransId="{3181B10C-E01B-44E7-9183-705D9C51C573}"/>
    <dgm:cxn modelId="{6EC8523E-ADA0-4832-B762-073D0BB5ACB5}" type="presOf" srcId="{7F6854D8-318A-4DAC-90AA-D795C7E2D93E}" destId="{03729B5D-69AF-4797-9E79-B319BBEA56DE}" srcOrd="0" destOrd="0" presId="urn:microsoft.com/office/officeart/2005/8/layout/list1"/>
    <dgm:cxn modelId="{D6AB979D-5C92-44FB-9D04-F59F2F2CB094}" type="presParOf" srcId="{03729B5D-69AF-4797-9E79-B319BBEA56DE}" destId="{E0BCBC9F-4CF4-4F79-86DF-BA553FDD6243}" srcOrd="0" destOrd="0" presId="urn:microsoft.com/office/officeart/2005/8/layout/list1"/>
    <dgm:cxn modelId="{B5556B63-2551-4144-80B0-21CDD96148F0}" type="presParOf" srcId="{E0BCBC9F-4CF4-4F79-86DF-BA553FDD6243}" destId="{570732E2-F276-4F49-AD7B-C6546DF26166}" srcOrd="0" destOrd="0" presId="urn:microsoft.com/office/officeart/2005/8/layout/list1"/>
    <dgm:cxn modelId="{5D074813-0484-4067-9AA9-4932C4727A93}" type="presParOf" srcId="{E0BCBC9F-4CF4-4F79-86DF-BA553FDD6243}" destId="{8AD7BED2-6B53-47D3-8204-775C53170111}" srcOrd="1" destOrd="0" presId="urn:microsoft.com/office/officeart/2005/8/layout/list1"/>
    <dgm:cxn modelId="{2FB8652E-AC28-47EE-943B-CB8A609FFF87}" type="presParOf" srcId="{03729B5D-69AF-4797-9E79-B319BBEA56DE}" destId="{EDEA94B2-79BB-4F38-8C43-008CFED10FD4}" srcOrd="1" destOrd="0" presId="urn:microsoft.com/office/officeart/2005/8/layout/list1"/>
    <dgm:cxn modelId="{16AF544F-CADB-47CF-BDE2-C0F9A808517A}" type="presParOf" srcId="{03729B5D-69AF-4797-9E79-B319BBEA56DE}" destId="{4F352434-DF9E-43E8-A9C9-159F3ACE7D71}" srcOrd="2" destOrd="0" presId="urn:microsoft.com/office/officeart/2005/8/layout/list1"/>
    <dgm:cxn modelId="{A5AE9395-1B26-42AE-8CD7-AB30F853592E}" type="presParOf" srcId="{03729B5D-69AF-4797-9E79-B319BBEA56DE}" destId="{18BE02B1-5958-4DB0-B6F6-5DF131723D63}" srcOrd="3" destOrd="0" presId="urn:microsoft.com/office/officeart/2005/8/layout/list1"/>
    <dgm:cxn modelId="{04467C9F-ECA0-4673-BBCE-9A8C46C8FFCB}" type="presParOf" srcId="{03729B5D-69AF-4797-9E79-B319BBEA56DE}" destId="{78B7D02C-F285-4066-AB4C-CD63C8567EDF}" srcOrd="4" destOrd="0" presId="urn:microsoft.com/office/officeart/2005/8/layout/list1"/>
    <dgm:cxn modelId="{08B79BF9-0B2A-4663-9A85-1F6015642B49}" type="presParOf" srcId="{78B7D02C-F285-4066-AB4C-CD63C8567EDF}" destId="{D4AF27BF-8EBB-49D4-8E6A-F62EA00A3556}" srcOrd="0" destOrd="0" presId="urn:microsoft.com/office/officeart/2005/8/layout/list1"/>
    <dgm:cxn modelId="{7DA6A4E7-98C3-49E8-8B5E-2477940FC137}" type="presParOf" srcId="{78B7D02C-F285-4066-AB4C-CD63C8567EDF}" destId="{3000A018-8A7D-4606-8F01-E9B94B6701EB}" srcOrd="1" destOrd="0" presId="urn:microsoft.com/office/officeart/2005/8/layout/list1"/>
    <dgm:cxn modelId="{EFF4A814-6E8C-4CA5-9795-83C972D87373}" type="presParOf" srcId="{03729B5D-69AF-4797-9E79-B319BBEA56DE}" destId="{8EA25CC0-8A48-4F21-A8C8-CE171C177C16}" srcOrd="5" destOrd="0" presId="urn:microsoft.com/office/officeart/2005/8/layout/list1"/>
    <dgm:cxn modelId="{095BBAAB-36BF-4DE8-B502-47EEE86F160C}" type="presParOf" srcId="{03729B5D-69AF-4797-9E79-B319BBEA56DE}" destId="{C5C8E967-A234-4834-9F3D-4A0634E2DAE0}" srcOrd="6" destOrd="0" presId="urn:microsoft.com/office/officeart/2005/8/layout/list1"/>
    <dgm:cxn modelId="{9B1A9599-0E79-4A4C-BB40-5B038CC531EA}" type="presParOf" srcId="{03729B5D-69AF-4797-9E79-B319BBEA56DE}" destId="{D8DBE5A0-F58E-4497-B91F-1CC0EA609D8F}" srcOrd="7" destOrd="0" presId="urn:microsoft.com/office/officeart/2005/8/layout/list1"/>
    <dgm:cxn modelId="{726436B5-B1B0-4E77-BF0D-F4D27F050F45}" type="presParOf" srcId="{03729B5D-69AF-4797-9E79-B319BBEA56DE}" destId="{C835A91B-5430-4060-B2D5-29FD2B1DDD3A}" srcOrd="8" destOrd="0" presId="urn:microsoft.com/office/officeart/2005/8/layout/list1"/>
    <dgm:cxn modelId="{99AF9081-AEEE-4755-B844-BFE6145954FD}" type="presParOf" srcId="{C835A91B-5430-4060-B2D5-29FD2B1DDD3A}" destId="{34B2CAF0-8522-4574-8EC7-E179445D3F58}" srcOrd="0" destOrd="0" presId="urn:microsoft.com/office/officeart/2005/8/layout/list1"/>
    <dgm:cxn modelId="{2046BED8-FDFE-467C-B2A9-74D3F7841D14}" type="presParOf" srcId="{C835A91B-5430-4060-B2D5-29FD2B1DDD3A}" destId="{98D3F6F4-CEF9-4704-97FF-78D91452EDE3}" srcOrd="1" destOrd="0" presId="urn:microsoft.com/office/officeart/2005/8/layout/list1"/>
    <dgm:cxn modelId="{E42AEE3D-7E3D-485D-8228-6859BCDD32CB}" type="presParOf" srcId="{03729B5D-69AF-4797-9E79-B319BBEA56DE}" destId="{B830EA72-89EB-4F55-9541-E213F6958574}" srcOrd="9" destOrd="0" presId="urn:microsoft.com/office/officeart/2005/8/layout/list1"/>
    <dgm:cxn modelId="{08DB6176-862C-4456-A022-5DC776A50E7B}" type="presParOf" srcId="{03729B5D-69AF-4797-9E79-B319BBEA56DE}" destId="{37F7DAFD-4A3B-4C87-83BC-E0A3AB3207D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B06DDCB-0203-467B-AB85-4B634CCCC70B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962DA10-9501-4DAA-B2B7-6EC0E8D80098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Ventaja comparativa</a:t>
          </a:r>
          <a:endParaRPr lang="es-EC" sz="2400" b="1" dirty="0">
            <a:solidFill>
              <a:schemeClr val="tx1"/>
            </a:solidFill>
          </a:endParaRPr>
        </a:p>
      </dgm:t>
    </dgm:pt>
    <dgm:pt modelId="{A378EED6-3C65-45EB-8682-31B41E8E22D8}" type="par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00C7D3-F4BF-4E4F-962A-E4EE1802F253}" type="sib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3043FC-9610-4F6C-AD22-A560EDF411B4}">
      <dgm:prSet phldrT="[Texto]" custT="1"/>
      <dgm:spPr/>
      <dgm:t>
        <a:bodyPr/>
        <a:lstStyle/>
        <a:p>
          <a:r>
            <a:rPr lang="es-EC" sz="1500" dirty="0" smtClean="0">
              <a:solidFill>
                <a:schemeClr val="tx1"/>
              </a:solidFill>
            </a:rPr>
            <a:t>Técnicas de producción hacen que el costo de un producto sea más barato o más costoso.</a:t>
          </a:r>
          <a:endParaRPr lang="es-EC" sz="1500" dirty="0">
            <a:solidFill>
              <a:schemeClr val="tx1"/>
            </a:solidFill>
          </a:endParaRPr>
        </a:p>
      </dgm:t>
    </dgm:pt>
    <dgm:pt modelId="{1008F15C-C9DD-4FCD-9919-4F72DEA63CC8}" type="par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EAFD62-1B88-4BD6-B88A-3519712E37B7}" type="sib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5F7890-04BB-431D-BD58-34F1C3A5A4E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Precio de un bien es igual a la cantidad de trabajo empleado</a:t>
          </a:r>
          <a:endParaRPr lang="es-EC" sz="1600" dirty="0">
            <a:solidFill>
              <a:schemeClr val="tx1"/>
            </a:solidFill>
          </a:endParaRPr>
        </a:p>
      </dgm:t>
    </dgm:pt>
    <dgm:pt modelId="{BF687B2B-187E-4FA9-BB29-F3BB47233CFB}" type="par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765205-4152-4544-9B30-D044751483F9}" type="sib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AFF8C9F-3554-48EB-A489-D6209410448D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Teoría del desfase tecnológico </a:t>
          </a:r>
          <a:endParaRPr lang="es-EC" sz="2400" b="1" dirty="0">
            <a:solidFill>
              <a:schemeClr val="tx1"/>
            </a:solidFill>
          </a:endParaRPr>
        </a:p>
      </dgm:t>
    </dgm:pt>
    <dgm:pt modelId="{CBE301D9-1C5A-4772-BA19-EF7624C7F6E0}" type="parTrans" cxnId="{95BE702A-D967-4285-93A6-97F73A63D2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E38CF9D-DD5B-4D95-A036-32192A8CA717}" type="sibTrans" cxnId="{95BE702A-D967-4285-93A6-97F73A63D25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1B9F950-A305-4C20-9D0C-E05F44A9FEAC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Uso de maquinaria especializada para la producción </a:t>
          </a:r>
          <a:endParaRPr lang="es-EC" sz="1600" dirty="0">
            <a:solidFill>
              <a:schemeClr val="tx1"/>
            </a:solidFill>
          </a:endParaRPr>
        </a:p>
      </dgm:t>
    </dgm:pt>
    <dgm:pt modelId="{8348FF4B-6746-4CAB-9E0D-C8C3624F5DF7}" type="parTrans" cxnId="{1E7B426A-A5BF-4A74-8351-61A92D3411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65C2CA8-F619-434F-AB01-EC0B6E503887}" type="sibTrans" cxnId="{1E7B426A-A5BF-4A74-8351-61A92D3411F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1E0178-D523-47C5-95AD-BF6C336E399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Ventaja comparativa a través del uso de la tecnología.</a:t>
          </a:r>
          <a:endParaRPr lang="es-EC" sz="1600" dirty="0">
            <a:solidFill>
              <a:schemeClr val="tx1"/>
            </a:solidFill>
          </a:endParaRPr>
        </a:p>
      </dgm:t>
    </dgm:pt>
    <dgm:pt modelId="{83EDBD2A-F5FE-4990-8F92-38C52FE19C46}" type="parTrans" cxnId="{B1F3D8AB-F48E-4225-A23A-FE7B9540A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C9627476-6FCD-460A-8613-9A865915D892}" type="sibTrans" cxnId="{B1F3D8AB-F48E-4225-A23A-FE7B9540A55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84F299-3F89-42EA-AA68-687AD2DB6B48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Mejorar los procesos, y por ende reducir el tiempo y costo de producción</a:t>
          </a:r>
          <a:endParaRPr lang="es-EC" sz="1600" dirty="0">
            <a:solidFill>
              <a:schemeClr val="tx1"/>
            </a:solidFill>
          </a:endParaRPr>
        </a:p>
      </dgm:t>
    </dgm:pt>
    <dgm:pt modelId="{C6B9C8C8-E23F-4B3F-A900-8B02965706BC}" type="parTrans" cxnId="{3339BCF5-07A8-4678-B156-CAFC7972FCE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0E7438F-10CA-4849-B57A-3A81C75F50A6}" type="sibTrans" cxnId="{3339BCF5-07A8-4678-B156-CAFC7972FCE0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21C66B-B6DB-45CA-A6C3-751EC575995E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Teoría del desarrollo sostenible</a:t>
          </a:r>
          <a:endParaRPr lang="es-EC" sz="2400" b="1" dirty="0">
            <a:solidFill>
              <a:schemeClr val="tx1"/>
            </a:solidFill>
          </a:endParaRPr>
        </a:p>
      </dgm:t>
    </dgm:pt>
    <dgm:pt modelId="{ED5C58D5-5621-49D8-B988-78450BD939E5}" type="parTrans" cxnId="{953E579C-75C4-4947-A6EF-36A081D448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18BF0981-9ADA-4788-95E8-40BA4B61D28E}" type="sibTrans" cxnId="{953E579C-75C4-4947-A6EF-36A081D4483E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F29EB00A-372A-4C8B-A447-41365CEF3F2D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Relación a la producción con la calidad ambiental y la salud</a:t>
          </a:r>
          <a:endParaRPr lang="es-EC" sz="1600" dirty="0">
            <a:solidFill>
              <a:schemeClr val="tx1"/>
            </a:solidFill>
          </a:endParaRPr>
        </a:p>
      </dgm:t>
    </dgm:pt>
    <dgm:pt modelId="{C6D7D4E6-A288-4DED-9B13-1C1F4B792B77}" type="parTrans" cxnId="{BCA2BCE9-9C27-4F17-8CAD-DD60C1C5B2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678F0DE-82D3-4F17-BB90-FF2BA22DCDF1}" type="sibTrans" cxnId="{BCA2BCE9-9C27-4F17-8CAD-DD60C1C5B202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B02615-1E82-4000-B117-A329EB44D59F}" type="pres">
      <dgm:prSet presAssocID="{5B06DDCB-0203-467B-AB85-4B634CCCC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A714CD-43A1-4AD8-88B5-9392D05EC122}" type="pres">
      <dgm:prSet presAssocID="{0962DA10-9501-4DAA-B2B7-6EC0E8D80098}" presName="node" presStyleLbl="node1" presStyleIdx="0" presStyleCnt="9" custScaleX="11411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EA695-3710-4F46-A26C-ED0F4D5E4549}" type="pres">
      <dgm:prSet presAssocID="{E500C7D3-F4BF-4E4F-962A-E4EE1802F253}" presName="sibTrans" presStyleLbl="sibTrans1D1" presStyleIdx="0" presStyleCnt="8"/>
      <dgm:spPr/>
      <dgm:t>
        <a:bodyPr/>
        <a:lstStyle/>
        <a:p>
          <a:endParaRPr lang="es-EC"/>
        </a:p>
      </dgm:t>
    </dgm:pt>
    <dgm:pt modelId="{27F608DA-04CC-466A-AB89-3628F219E1FB}" type="pres">
      <dgm:prSet presAssocID="{E500C7D3-F4BF-4E4F-962A-E4EE1802F253}" presName="connectorText" presStyleLbl="sibTrans1D1" presStyleIdx="0" presStyleCnt="8"/>
      <dgm:spPr/>
      <dgm:t>
        <a:bodyPr/>
        <a:lstStyle/>
        <a:p>
          <a:endParaRPr lang="es-EC"/>
        </a:p>
      </dgm:t>
    </dgm:pt>
    <dgm:pt modelId="{3C7F8AD4-AAAE-4E95-AA30-7D9DD9DD51FB}" type="pres">
      <dgm:prSet presAssocID="{833043FC-9610-4F6C-AD22-A560EDF411B4}" presName="node" presStyleLbl="node1" presStyleIdx="1" presStyleCnt="9" custScaleX="1163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1D8767-D372-4AD6-93C1-47CF8C2BF5AE}" type="pres">
      <dgm:prSet presAssocID="{B0EAFD62-1B88-4BD6-B88A-3519712E37B7}" presName="sibTrans" presStyleLbl="sibTrans1D1" presStyleIdx="1" presStyleCnt="8"/>
      <dgm:spPr/>
      <dgm:t>
        <a:bodyPr/>
        <a:lstStyle/>
        <a:p>
          <a:endParaRPr lang="es-EC"/>
        </a:p>
      </dgm:t>
    </dgm:pt>
    <dgm:pt modelId="{43B1545F-46FA-4F2B-B2BB-8AD6727D571A}" type="pres">
      <dgm:prSet presAssocID="{B0EAFD62-1B88-4BD6-B88A-3519712E37B7}" presName="connectorText" presStyleLbl="sibTrans1D1" presStyleIdx="1" presStyleCnt="8"/>
      <dgm:spPr/>
      <dgm:t>
        <a:bodyPr/>
        <a:lstStyle/>
        <a:p>
          <a:endParaRPr lang="es-EC"/>
        </a:p>
      </dgm:t>
    </dgm:pt>
    <dgm:pt modelId="{98B0CDFF-E513-4AC6-8D5E-21C6493046B7}" type="pres">
      <dgm:prSet presAssocID="{7C5F7890-04BB-431D-BD58-34F1C3A5A4ED}" presName="node" presStyleLbl="node1" presStyleIdx="2" presStyleCnt="9" custLinFactNeighborY="-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FAE1F1-A11C-4873-B139-B337D66DD1F3}" type="pres">
      <dgm:prSet presAssocID="{DB765205-4152-4544-9B30-D044751483F9}" presName="sibTrans" presStyleLbl="sibTrans1D1" presStyleIdx="2" presStyleCnt="8"/>
      <dgm:spPr/>
      <dgm:t>
        <a:bodyPr/>
        <a:lstStyle/>
        <a:p>
          <a:endParaRPr lang="es-EC"/>
        </a:p>
      </dgm:t>
    </dgm:pt>
    <dgm:pt modelId="{6E02DE91-3F64-46AC-8DC5-299CC1F473CB}" type="pres">
      <dgm:prSet presAssocID="{DB765205-4152-4544-9B30-D044751483F9}" presName="connectorText" presStyleLbl="sibTrans1D1" presStyleIdx="2" presStyleCnt="8"/>
      <dgm:spPr/>
      <dgm:t>
        <a:bodyPr/>
        <a:lstStyle/>
        <a:p>
          <a:endParaRPr lang="es-EC"/>
        </a:p>
      </dgm:t>
    </dgm:pt>
    <dgm:pt modelId="{224EB2EF-5144-4D37-8D98-3ACB29B4383A}" type="pres">
      <dgm:prSet presAssocID="{1AFF8C9F-3554-48EB-A489-D6209410448D}" presName="node" presStyleLbl="node1" presStyleIdx="3" presStyleCnt="9" custScaleX="1205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0DDFF4E-8C77-4289-A569-F6290985742C}" type="pres">
      <dgm:prSet presAssocID="{1E38CF9D-DD5B-4D95-A036-32192A8CA717}" presName="sibTrans" presStyleLbl="sibTrans1D1" presStyleIdx="3" presStyleCnt="8"/>
      <dgm:spPr/>
      <dgm:t>
        <a:bodyPr/>
        <a:lstStyle/>
        <a:p>
          <a:endParaRPr lang="es-EC"/>
        </a:p>
      </dgm:t>
    </dgm:pt>
    <dgm:pt modelId="{D2A72FFE-90BA-4D1F-BB0C-ACFB270F2885}" type="pres">
      <dgm:prSet presAssocID="{1E38CF9D-DD5B-4D95-A036-32192A8CA717}" presName="connectorText" presStyleLbl="sibTrans1D1" presStyleIdx="3" presStyleCnt="8"/>
      <dgm:spPr/>
      <dgm:t>
        <a:bodyPr/>
        <a:lstStyle/>
        <a:p>
          <a:endParaRPr lang="es-EC"/>
        </a:p>
      </dgm:t>
    </dgm:pt>
    <dgm:pt modelId="{3735E84B-3D09-420D-97BF-6F19C209D953}" type="pres">
      <dgm:prSet presAssocID="{F21E0178-D523-47C5-95AD-BF6C336E399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F96E6AB-CD81-4622-A464-49D354AD62BD}" type="pres">
      <dgm:prSet presAssocID="{C9627476-6FCD-460A-8613-9A865915D892}" presName="sibTrans" presStyleLbl="sibTrans1D1" presStyleIdx="4" presStyleCnt="8"/>
      <dgm:spPr/>
      <dgm:t>
        <a:bodyPr/>
        <a:lstStyle/>
        <a:p>
          <a:endParaRPr lang="es-EC"/>
        </a:p>
      </dgm:t>
    </dgm:pt>
    <dgm:pt modelId="{26A7491C-BD94-4208-B320-81D1949C595D}" type="pres">
      <dgm:prSet presAssocID="{C9627476-6FCD-460A-8613-9A865915D892}" presName="connectorText" presStyleLbl="sibTrans1D1" presStyleIdx="4" presStyleCnt="8"/>
      <dgm:spPr/>
      <dgm:t>
        <a:bodyPr/>
        <a:lstStyle/>
        <a:p>
          <a:endParaRPr lang="es-EC"/>
        </a:p>
      </dgm:t>
    </dgm:pt>
    <dgm:pt modelId="{51A19322-09FB-44CD-9CDE-7ED96F4451E1}" type="pres">
      <dgm:prSet presAssocID="{D1B9F950-A305-4C20-9D0C-E05F44A9FEA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7EC95D-E194-4065-BEE5-3D3CA7C2D93F}" type="pres">
      <dgm:prSet presAssocID="{465C2CA8-F619-434F-AB01-EC0B6E503887}" presName="sibTrans" presStyleLbl="sibTrans1D1" presStyleIdx="5" presStyleCnt="8"/>
      <dgm:spPr/>
      <dgm:t>
        <a:bodyPr/>
        <a:lstStyle/>
        <a:p>
          <a:endParaRPr lang="es-EC"/>
        </a:p>
      </dgm:t>
    </dgm:pt>
    <dgm:pt modelId="{58988DA2-7326-40CC-AC3D-FDFDB250DA4D}" type="pres">
      <dgm:prSet presAssocID="{465C2CA8-F619-434F-AB01-EC0B6E503887}" presName="connectorText" presStyleLbl="sibTrans1D1" presStyleIdx="5" presStyleCnt="8"/>
      <dgm:spPr/>
      <dgm:t>
        <a:bodyPr/>
        <a:lstStyle/>
        <a:p>
          <a:endParaRPr lang="es-EC"/>
        </a:p>
      </dgm:t>
    </dgm:pt>
    <dgm:pt modelId="{0EE0494C-22CC-4DBA-9D02-22C93D1EAF8D}" type="pres">
      <dgm:prSet presAssocID="{B084F299-3F89-42EA-AA68-687AD2DB6B4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E93B8F8-7629-4294-8E95-4DBBD1158DCA}" type="pres">
      <dgm:prSet presAssocID="{90E7438F-10CA-4849-B57A-3A81C75F50A6}" presName="sibTrans" presStyleLbl="sibTrans1D1" presStyleIdx="6" presStyleCnt="8"/>
      <dgm:spPr/>
      <dgm:t>
        <a:bodyPr/>
        <a:lstStyle/>
        <a:p>
          <a:endParaRPr lang="es-EC"/>
        </a:p>
      </dgm:t>
    </dgm:pt>
    <dgm:pt modelId="{157735FB-754B-4D29-8A01-6C731CB49F6E}" type="pres">
      <dgm:prSet presAssocID="{90E7438F-10CA-4849-B57A-3A81C75F50A6}" presName="connectorText" presStyleLbl="sibTrans1D1" presStyleIdx="6" presStyleCnt="8"/>
      <dgm:spPr/>
      <dgm:t>
        <a:bodyPr/>
        <a:lstStyle/>
        <a:p>
          <a:endParaRPr lang="es-EC"/>
        </a:p>
      </dgm:t>
    </dgm:pt>
    <dgm:pt modelId="{0EF2A693-E61C-400E-AB12-4BA33906A443}" type="pres">
      <dgm:prSet presAssocID="{8721C66B-B6DB-45CA-A6C3-751EC575995E}" presName="node" presStyleLbl="node1" presStyleIdx="7" presStyleCnt="9" custScaleX="1162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82A3B8-58C8-4E2E-B8BB-65064EFB2479}" type="pres">
      <dgm:prSet presAssocID="{18BF0981-9ADA-4788-95E8-40BA4B61D28E}" presName="sibTrans" presStyleLbl="sibTrans1D1" presStyleIdx="7" presStyleCnt="8"/>
      <dgm:spPr/>
      <dgm:t>
        <a:bodyPr/>
        <a:lstStyle/>
        <a:p>
          <a:endParaRPr lang="es-EC"/>
        </a:p>
      </dgm:t>
    </dgm:pt>
    <dgm:pt modelId="{2768BE07-3BB7-4CE9-A185-7FD9939CD07A}" type="pres">
      <dgm:prSet presAssocID="{18BF0981-9ADA-4788-95E8-40BA4B61D28E}" presName="connectorText" presStyleLbl="sibTrans1D1" presStyleIdx="7" presStyleCnt="8"/>
      <dgm:spPr/>
      <dgm:t>
        <a:bodyPr/>
        <a:lstStyle/>
        <a:p>
          <a:endParaRPr lang="es-EC"/>
        </a:p>
      </dgm:t>
    </dgm:pt>
    <dgm:pt modelId="{878423BF-3294-4937-B887-EAA9D25881FE}" type="pres">
      <dgm:prSet presAssocID="{F29EB00A-372A-4C8B-A447-41365CEF3F2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B0D2BDF-74A4-4A5B-8731-1DF3B61366F3}" type="presOf" srcId="{833043FC-9610-4F6C-AD22-A560EDF411B4}" destId="{3C7F8AD4-AAAE-4E95-AA30-7D9DD9DD51FB}" srcOrd="0" destOrd="0" presId="urn:microsoft.com/office/officeart/2005/8/layout/bProcess3"/>
    <dgm:cxn modelId="{2C622450-0BB9-4A86-B678-BD787834F566}" type="presOf" srcId="{1AFF8C9F-3554-48EB-A489-D6209410448D}" destId="{224EB2EF-5144-4D37-8D98-3ACB29B4383A}" srcOrd="0" destOrd="0" presId="urn:microsoft.com/office/officeart/2005/8/layout/bProcess3"/>
    <dgm:cxn modelId="{9EBFB81F-D26A-4449-A487-056F632FC87B}" type="presOf" srcId="{5B06DDCB-0203-467B-AB85-4B634CCCC70B}" destId="{8BB02615-1E82-4000-B117-A329EB44D59F}" srcOrd="0" destOrd="0" presId="urn:microsoft.com/office/officeart/2005/8/layout/bProcess3"/>
    <dgm:cxn modelId="{80A5EB9A-F13B-4D22-BC46-1A8F799E90AB}" type="presOf" srcId="{465C2CA8-F619-434F-AB01-EC0B6E503887}" destId="{58988DA2-7326-40CC-AC3D-FDFDB250DA4D}" srcOrd="1" destOrd="0" presId="urn:microsoft.com/office/officeart/2005/8/layout/bProcess3"/>
    <dgm:cxn modelId="{C50562B4-175F-477E-A734-0D66772CF357}" type="presOf" srcId="{F21E0178-D523-47C5-95AD-BF6C336E399D}" destId="{3735E84B-3D09-420D-97BF-6F19C209D953}" srcOrd="0" destOrd="0" presId="urn:microsoft.com/office/officeart/2005/8/layout/bProcess3"/>
    <dgm:cxn modelId="{12FBE9BA-B01E-4E48-ACD2-3C774E5DE86B}" type="presOf" srcId="{465C2CA8-F619-434F-AB01-EC0B6E503887}" destId="{8D7EC95D-E194-4065-BEE5-3D3CA7C2D93F}" srcOrd="0" destOrd="0" presId="urn:microsoft.com/office/officeart/2005/8/layout/bProcess3"/>
    <dgm:cxn modelId="{66DD1883-FC11-40C5-81E9-1A06E06CE547}" type="presOf" srcId="{1E38CF9D-DD5B-4D95-A036-32192A8CA717}" destId="{D2A72FFE-90BA-4D1F-BB0C-ACFB270F2885}" srcOrd="1" destOrd="0" presId="urn:microsoft.com/office/officeart/2005/8/layout/bProcess3"/>
    <dgm:cxn modelId="{B1F3D8AB-F48E-4225-A23A-FE7B9540A55C}" srcId="{5B06DDCB-0203-467B-AB85-4B634CCCC70B}" destId="{F21E0178-D523-47C5-95AD-BF6C336E399D}" srcOrd="4" destOrd="0" parTransId="{83EDBD2A-F5FE-4990-8F92-38C52FE19C46}" sibTransId="{C9627476-6FCD-460A-8613-9A865915D892}"/>
    <dgm:cxn modelId="{C484B0CA-5832-467C-BA30-1085211DC219}" type="presOf" srcId="{DB765205-4152-4544-9B30-D044751483F9}" destId="{6E02DE91-3F64-46AC-8DC5-299CC1F473CB}" srcOrd="1" destOrd="0" presId="urn:microsoft.com/office/officeart/2005/8/layout/bProcess3"/>
    <dgm:cxn modelId="{1E7B426A-A5BF-4A74-8351-61A92D3411F5}" srcId="{5B06DDCB-0203-467B-AB85-4B634CCCC70B}" destId="{D1B9F950-A305-4C20-9D0C-E05F44A9FEAC}" srcOrd="5" destOrd="0" parTransId="{8348FF4B-6746-4CAB-9E0D-C8C3624F5DF7}" sibTransId="{465C2CA8-F619-434F-AB01-EC0B6E503887}"/>
    <dgm:cxn modelId="{95BE702A-D967-4285-93A6-97F73A63D25E}" srcId="{5B06DDCB-0203-467B-AB85-4B634CCCC70B}" destId="{1AFF8C9F-3554-48EB-A489-D6209410448D}" srcOrd="3" destOrd="0" parTransId="{CBE301D9-1C5A-4772-BA19-EF7624C7F6E0}" sibTransId="{1E38CF9D-DD5B-4D95-A036-32192A8CA717}"/>
    <dgm:cxn modelId="{66468943-B0A4-45A0-B4C6-5FBE51F55ADA}" srcId="{5B06DDCB-0203-467B-AB85-4B634CCCC70B}" destId="{0962DA10-9501-4DAA-B2B7-6EC0E8D80098}" srcOrd="0" destOrd="0" parTransId="{A378EED6-3C65-45EB-8682-31B41E8E22D8}" sibTransId="{E500C7D3-F4BF-4E4F-962A-E4EE1802F253}"/>
    <dgm:cxn modelId="{953E579C-75C4-4947-A6EF-36A081D4483E}" srcId="{5B06DDCB-0203-467B-AB85-4B634CCCC70B}" destId="{8721C66B-B6DB-45CA-A6C3-751EC575995E}" srcOrd="7" destOrd="0" parTransId="{ED5C58D5-5621-49D8-B988-78450BD939E5}" sibTransId="{18BF0981-9ADA-4788-95E8-40BA4B61D28E}"/>
    <dgm:cxn modelId="{48F3A702-CCBA-4716-B4FB-2AFFD1909E23}" type="presOf" srcId="{B0EAFD62-1B88-4BD6-B88A-3519712E37B7}" destId="{43B1545F-46FA-4F2B-B2BB-8AD6727D571A}" srcOrd="1" destOrd="0" presId="urn:microsoft.com/office/officeart/2005/8/layout/bProcess3"/>
    <dgm:cxn modelId="{5B968BAC-610D-4CE3-BE09-A96F1FDB8A0F}" type="presOf" srcId="{18BF0981-9ADA-4788-95E8-40BA4B61D28E}" destId="{2768BE07-3BB7-4CE9-A185-7FD9939CD07A}" srcOrd="1" destOrd="0" presId="urn:microsoft.com/office/officeart/2005/8/layout/bProcess3"/>
    <dgm:cxn modelId="{6458B4CB-4DED-48E1-B0DA-6E56B2D54B07}" type="presOf" srcId="{F29EB00A-372A-4C8B-A447-41365CEF3F2D}" destId="{878423BF-3294-4937-B887-EAA9D25881FE}" srcOrd="0" destOrd="0" presId="urn:microsoft.com/office/officeart/2005/8/layout/bProcess3"/>
    <dgm:cxn modelId="{86B60126-2F54-4042-B278-6ABFCC5B3F2D}" type="presOf" srcId="{90E7438F-10CA-4849-B57A-3A81C75F50A6}" destId="{157735FB-754B-4D29-8A01-6C731CB49F6E}" srcOrd="1" destOrd="0" presId="urn:microsoft.com/office/officeart/2005/8/layout/bProcess3"/>
    <dgm:cxn modelId="{E9253C05-292A-496C-90D4-7DEC2864BE7B}" type="presOf" srcId="{B084F299-3F89-42EA-AA68-687AD2DB6B48}" destId="{0EE0494C-22CC-4DBA-9D02-22C93D1EAF8D}" srcOrd="0" destOrd="0" presId="urn:microsoft.com/office/officeart/2005/8/layout/bProcess3"/>
    <dgm:cxn modelId="{5BD780AA-ECB1-43C7-B19D-76AF4D2712B1}" srcId="{5B06DDCB-0203-467B-AB85-4B634CCCC70B}" destId="{833043FC-9610-4F6C-AD22-A560EDF411B4}" srcOrd="1" destOrd="0" parTransId="{1008F15C-C9DD-4FCD-9919-4F72DEA63CC8}" sibTransId="{B0EAFD62-1B88-4BD6-B88A-3519712E37B7}"/>
    <dgm:cxn modelId="{3339BCF5-07A8-4678-B156-CAFC7972FCE0}" srcId="{5B06DDCB-0203-467B-AB85-4B634CCCC70B}" destId="{B084F299-3F89-42EA-AA68-687AD2DB6B48}" srcOrd="6" destOrd="0" parTransId="{C6B9C8C8-E23F-4B3F-A900-8B02965706BC}" sibTransId="{90E7438F-10CA-4849-B57A-3A81C75F50A6}"/>
    <dgm:cxn modelId="{DB211447-8AF4-4B15-AE5F-146924AEBC7E}" type="presOf" srcId="{C9627476-6FCD-460A-8613-9A865915D892}" destId="{26A7491C-BD94-4208-B320-81D1949C595D}" srcOrd="1" destOrd="0" presId="urn:microsoft.com/office/officeart/2005/8/layout/bProcess3"/>
    <dgm:cxn modelId="{7783951F-20BA-4D99-9919-3BCF15A0804C}" type="presOf" srcId="{0962DA10-9501-4DAA-B2B7-6EC0E8D80098}" destId="{8FA714CD-43A1-4AD8-88B5-9392D05EC122}" srcOrd="0" destOrd="0" presId="urn:microsoft.com/office/officeart/2005/8/layout/bProcess3"/>
    <dgm:cxn modelId="{806AD182-ADC9-42E8-AB66-3A546922AB23}" type="presOf" srcId="{7C5F7890-04BB-431D-BD58-34F1C3A5A4ED}" destId="{98B0CDFF-E513-4AC6-8D5E-21C6493046B7}" srcOrd="0" destOrd="0" presId="urn:microsoft.com/office/officeart/2005/8/layout/bProcess3"/>
    <dgm:cxn modelId="{1A97A545-9244-4DA5-A46B-1B4D5406B6CB}" srcId="{5B06DDCB-0203-467B-AB85-4B634CCCC70B}" destId="{7C5F7890-04BB-431D-BD58-34F1C3A5A4ED}" srcOrd="2" destOrd="0" parTransId="{BF687B2B-187E-4FA9-BB29-F3BB47233CFB}" sibTransId="{DB765205-4152-4544-9B30-D044751483F9}"/>
    <dgm:cxn modelId="{0C760725-E4E1-496B-8672-2A67BD40C2BE}" type="presOf" srcId="{8721C66B-B6DB-45CA-A6C3-751EC575995E}" destId="{0EF2A693-E61C-400E-AB12-4BA33906A443}" srcOrd="0" destOrd="0" presId="urn:microsoft.com/office/officeart/2005/8/layout/bProcess3"/>
    <dgm:cxn modelId="{BCA2BCE9-9C27-4F17-8CAD-DD60C1C5B202}" srcId="{5B06DDCB-0203-467B-AB85-4B634CCCC70B}" destId="{F29EB00A-372A-4C8B-A447-41365CEF3F2D}" srcOrd="8" destOrd="0" parTransId="{C6D7D4E6-A288-4DED-9B13-1C1F4B792B77}" sibTransId="{E678F0DE-82D3-4F17-BB90-FF2BA22DCDF1}"/>
    <dgm:cxn modelId="{F713879F-4F02-459F-A239-A58F18695D1B}" type="presOf" srcId="{1E38CF9D-DD5B-4D95-A036-32192A8CA717}" destId="{40DDFF4E-8C77-4289-A569-F6290985742C}" srcOrd="0" destOrd="0" presId="urn:microsoft.com/office/officeart/2005/8/layout/bProcess3"/>
    <dgm:cxn modelId="{BA479E8A-1022-4F50-B507-EF59E4306BE6}" type="presOf" srcId="{D1B9F950-A305-4C20-9D0C-E05F44A9FEAC}" destId="{51A19322-09FB-44CD-9CDE-7ED96F4451E1}" srcOrd="0" destOrd="0" presId="urn:microsoft.com/office/officeart/2005/8/layout/bProcess3"/>
    <dgm:cxn modelId="{7EBC5706-CDE6-40C1-820F-17DB44101773}" type="presOf" srcId="{DB765205-4152-4544-9B30-D044751483F9}" destId="{BDFAE1F1-A11C-4873-B139-B337D66DD1F3}" srcOrd="0" destOrd="0" presId="urn:microsoft.com/office/officeart/2005/8/layout/bProcess3"/>
    <dgm:cxn modelId="{A0D62715-4AF1-4456-A0D5-A592C493980F}" type="presOf" srcId="{B0EAFD62-1B88-4BD6-B88A-3519712E37B7}" destId="{8E1D8767-D372-4AD6-93C1-47CF8C2BF5AE}" srcOrd="0" destOrd="0" presId="urn:microsoft.com/office/officeart/2005/8/layout/bProcess3"/>
    <dgm:cxn modelId="{F62EAB9D-F213-4C38-8A4C-5A285282C28F}" type="presOf" srcId="{18BF0981-9ADA-4788-95E8-40BA4B61D28E}" destId="{E882A3B8-58C8-4E2E-B8BB-65064EFB2479}" srcOrd="0" destOrd="0" presId="urn:microsoft.com/office/officeart/2005/8/layout/bProcess3"/>
    <dgm:cxn modelId="{99771EFB-480C-40F2-970D-336A21AB6C2E}" type="presOf" srcId="{90E7438F-10CA-4849-B57A-3A81C75F50A6}" destId="{0E93B8F8-7629-4294-8E95-4DBBD1158DCA}" srcOrd="0" destOrd="0" presId="urn:microsoft.com/office/officeart/2005/8/layout/bProcess3"/>
    <dgm:cxn modelId="{19CA0D05-28CE-4185-ABB4-D5F56D17E9B3}" type="presOf" srcId="{E500C7D3-F4BF-4E4F-962A-E4EE1802F253}" destId="{27F608DA-04CC-466A-AB89-3628F219E1FB}" srcOrd="1" destOrd="0" presId="urn:microsoft.com/office/officeart/2005/8/layout/bProcess3"/>
    <dgm:cxn modelId="{BFB783CA-1702-45DE-B0BA-18520AF928DD}" type="presOf" srcId="{E500C7D3-F4BF-4E4F-962A-E4EE1802F253}" destId="{3C6EA695-3710-4F46-A26C-ED0F4D5E4549}" srcOrd="0" destOrd="0" presId="urn:microsoft.com/office/officeart/2005/8/layout/bProcess3"/>
    <dgm:cxn modelId="{71977872-1910-48E6-B25E-7C5B0782CBDC}" type="presOf" srcId="{C9627476-6FCD-460A-8613-9A865915D892}" destId="{7F96E6AB-CD81-4622-A464-49D354AD62BD}" srcOrd="0" destOrd="0" presId="urn:microsoft.com/office/officeart/2005/8/layout/bProcess3"/>
    <dgm:cxn modelId="{A2664DAD-63CA-4831-91ED-C4424F7B66A8}" type="presParOf" srcId="{8BB02615-1E82-4000-B117-A329EB44D59F}" destId="{8FA714CD-43A1-4AD8-88B5-9392D05EC122}" srcOrd="0" destOrd="0" presId="urn:microsoft.com/office/officeart/2005/8/layout/bProcess3"/>
    <dgm:cxn modelId="{FC6F6491-A473-4047-A411-EAF3DCA0B65A}" type="presParOf" srcId="{8BB02615-1E82-4000-B117-A329EB44D59F}" destId="{3C6EA695-3710-4F46-A26C-ED0F4D5E4549}" srcOrd="1" destOrd="0" presId="urn:microsoft.com/office/officeart/2005/8/layout/bProcess3"/>
    <dgm:cxn modelId="{6F8BBBA7-20CB-4F23-B005-BEB0FBE448BB}" type="presParOf" srcId="{3C6EA695-3710-4F46-A26C-ED0F4D5E4549}" destId="{27F608DA-04CC-466A-AB89-3628F219E1FB}" srcOrd="0" destOrd="0" presId="urn:microsoft.com/office/officeart/2005/8/layout/bProcess3"/>
    <dgm:cxn modelId="{37C9853C-19CA-47E6-91DA-13141DDC7B53}" type="presParOf" srcId="{8BB02615-1E82-4000-B117-A329EB44D59F}" destId="{3C7F8AD4-AAAE-4E95-AA30-7D9DD9DD51FB}" srcOrd="2" destOrd="0" presId="urn:microsoft.com/office/officeart/2005/8/layout/bProcess3"/>
    <dgm:cxn modelId="{019611FD-0FD8-42BB-B12A-7C1CC9E17620}" type="presParOf" srcId="{8BB02615-1E82-4000-B117-A329EB44D59F}" destId="{8E1D8767-D372-4AD6-93C1-47CF8C2BF5AE}" srcOrd="3" destOrd="0" presId="urn:microsoft.com/office/officeart/2005/8/layout/bProcess3"/>
    <dgm:cxn modelId="{93D15A51-275B-4C07-8440-B9DC87BB19F0}" type="presParOf" srcId="{8E1D8767-D372-4AD6-93C1-47CF8C2BF5AE}" destId="{43B1545F-46FA-4F2B-B2BB-8AD6727D571A}" srcOrd="0" destOrd="0" presId="urn:microsoft.com/office/officeart/2005/8/layout/bProcess3"/>
    <dgm:cxn modelId="{0F8D3205-0208-4FEF-A17C-9FC1BCCC1A60}" type="presParOf" srcId="{8BB02615-1E82-4000-B117-A329EB44D59F}" destId="{98B0CDFF-E513-4AC6-8D5E-21C6493046B7}" srcOrd="4" destOrd="0" presId="urn:microsoft.com/office/officeart/2005/8/layout/bProcess3"/>
    <dgm:cxn modelId="{9AFEC7F8-93A4-4A35-8547-CF1E209D1C9D}" type="presParOf" srcId="{8BB02615-1E82-4000-B117-A329EB44D59F}" destId="{BDFAE1F1-A11C-4873-B139-B337D66DD1F3}" srcOrd="5" destOrd="0" presId="urn:microsoft.com/office/officeart/2005/8/layout/bProcess3"/>
    <dgm:cxn modelId="{073C381F-40A7-415D-B60A-01B9B424B37D}" type="presParOf" srcId="{BDFAE1F1-A11C-4873-B139-B337D66DD1F3}" destId="{6E02DE91-3F64-46AC-8DC5-299CC1F473CB}" srcOrd="0" destOrd="0" presId="urn:microsoft.com/office/officeart/2005/8/layout/bProcess3"/>
    <dgm:cxn modelId="{BB6D3BFD-D86B-43E3-A350-C5E1CCFEBEBB}" type="presParOf" srcId="{8BB02615-1E82-4000-B117-A329EB44D59F}" destId="{224EB2EF-5144-4D37-8D98-3ACB29B4383A}" srcOrd="6" destOrd="0" presId="urn:microsoft.com/office/officeart/2005/8/layout/bProcess3"/>
    <dgm:cxn modelId="{0D0B76B3-7BCA-4D75-AAD2-89C62833B389}" type="presParOf" srcId="{8BB02615-1E82-4000-B117-A329EB44D59F}" destId="{40DDFF4E-8C77-4289-A569-F6290985742C}" srcOrd="7" destOrd="0" presId="urn:microsoft.com/office/officeart/2005/8/layout/bProcess3"/>
    <dgm:cxn modelId="{9AC99E40-A285-425D-AF57-9BFD93C278A7}" type="presParOf" srcId="{40DDFF4E-8C77-4289-A569-F6290985742C}" destId="{D2A72FFE-90BA-4D1F-BB0C-ACFB270F2885}" srcOrd="0" destOrd="0" presId="urn:microsoft.com/office/officeart/2005/8/layout/bProcess3"/>
    <dgm:cxn modelId="{3AFFAE8A-13B0-4A63-81FB-FA6DD4E28D9A}" type="presParOf" srcId="{8BB02615-1E82-4000-B117-A329EB44D59F}" destId="{3735E84B-3D09-420D-97BF-6F19C209D953}" srcOrd="8" destOrd="0" presId="urn:microsoft.com/office/officeart/2005/8/layout/bProcess3"/>
    <dgm:cxn modelId="{94A0A7B5-0BD0-498D-A469-ADFF020D0434}" type="presParOf" srcId="{8BB02615-1E82-4000-B117-A329EB44D59F}" destId="{7F96E6AB-CD81-4622-A464-49D354AD62BD}" srcOrd="9" destOrd="0" presId="urn:microsoft.com/office/officeart/2005/8/layout/bProcess3"/>
    <dgm:cxn modelId="{BFBF5739-5941-44EB-8762-A95228F53E78}" type="presParOf" srcId="{7F96E6AB-CD81-4622-A464-49D354AD62BD}" destId="{26A7491C-BD94-4208-B320-81D1949C595D}" srcOrd="0" destOrd="0" presId="urn:microsoft.com/office/officeart/2005/8/layout/bProcess3"/>
    <dgm:cxn modelId="{2DAFC6C6-2122-46E9-8D41-9DE382F81611}" type="presParOf" srcId="{8BB02615-1E82-4000-B117-A329EB44D59F}" destId="{51A19322-09FB-44CD-9CDE-7ED96F4451E1}" srcOrd="10" destOrd="0" presId="urn:microsoft.com/office/officeart/2005/8/layout/bProcess3"/>
    <dgm:cxn modelId="{2B484C59-F981-4E5B-97EF-6C5492403CD5}" type="presParOf" srcId="{8BB02615-1E82-4000-B117-A329EB44D59F}" destId="{8D7EC95D-E194-4065-BEE5-3D3CA7C2D93F}" srcOrd="11" destOrd="0" presId="urn:microsoft.com/office/officeart/2005/8/layout/bProcess3"/>
    <dgm:cxn modelId="{8BED764C-3996-4DC2-9712-1DC9EAA1F70A}" type="presParOf" srcId="{8D7EC95D-E194-4065-BEE5-3D3CA7C2D93F}" destId="{58988DA2-7326-40CC-AC3D-FDFDB250DA4D}" srcOrd="0" destOrd="0" presId="urn:microsoft.com/office/officeart/2005/8/layout/bProcess3"/>
    <dgm:cxn modelId="{8512E60C-8984-409F-83E0-A2A2AE643E47}" type="presParOf" srcId="{8BB02615-1E82-4000-B117-A329EB44D59F}" destId="{0EE0494C-22CC-4DBA-9D02-22C93D1EAF8D}" srcOrd="12" destOrd="0" presId="urn:microsoft.com/office/officeart/2005/8/layout/bProcess3"/>
    <dgm:cxn modelId="{043A4DDA-54F4-41AF-B0F3-DBFE6982E1E3}" type="presParOf" srcId="{8BB02615-1E82-4000-B117-A329EB44D59F}" destId="{0E93B8F8-7629-4294-8E95-4DBBD1158DCA}" srcOrd="13" destOrd="0" presId="urn:microsoft.com/office/officeart/2005/8/layout/bProcess3"/>
    <dgm:cxn modelId="{7C5F86D8-B25F-4119-8DAF-D2C548C8A3D5}" type="presParOf" srcId="{0E93B8F8-7629-4294-8E95-4DBBD1158DCA}" destId="{157735FB-754B-4D29-8A01-6C731CB49F6E}" srcOrd="0" destOrd="0" presId="urn:microsoft.com/office/officeart/2005/8/layout/bProcess3"/>
    <dgm:cxn modelId="{0ADE03D0-7975-41A3-9CF1-D5D676D47771}" type="presParOf" srcId="{8BB02615-1E82-4000-B117-A329EB44D59F}" destId="{0EF2A693-E61C-400E-AB12-4BA33906A443}" srcOrd="14" destOrd="0" presId="urn:microsoft.com/office/officeart/2005/8/layout/bProcess3"/>
    <dgm:cxn modelId="{119215D5-D569-40DC-A55D-3A22694C9C30}" type="presParOf" srcId="{8BB02615-1E82-4000-B117-A329EB44D59F}" destId="{E882A3B8-58C8-4E2E-B8BB-65064EFB2479}" srcOrd="15" destOrd="0" presId="urn:microsoft.com/office/officeart/2005/8/layout/bProcess3"/>
    <dgm:cxn modelId="{075402C4-E689-41B2-9C5F-D710AFC8B883}" type="presParOf" srcId="{E882A3B8-58C8-4E2E-B8BB-65064EFB2479}" destId="{2768BE07-3BB7-4CE9-A185-7FD9939CD07A}" srcOrd="0" destOrd="0" presId="urn:microsoft.com/office/officeart/2005/8/layout/bProcess3"/>
    <dgm:cxn modelId="{A717FF1B-985E-4B4C-A63D-12B9C44197D9}" type="presParOf" srcId="{8BB02615-1E82-4000-B117-A329EB44D59F}" destId="{878423BF-3294-4937-B887-EAA9D25881FE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06DDCB-0203-467B-AB85-4B634CCCC70B}" type="doc">
      <dgm:prSet loTypeId="urn:microsoft.com/office/officeart/2005/8/layout/b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962DA10-9501-4DAA-B2B7-6EC0E8D80098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Teoría del bien primario exportable</a:t>
          </a:r>
          <a:endParaRPr lang="es-EC" sz="2400" b="1" dirty="0">
            <a:solidFill>
              <a:schemeClr val="tx1"/>
            </a:solidFill>
          </a:endParaRPr>
        </a:p>
      </dgm:t>
    </dgm:pt>
    <dgm:pt modelId="{A378EED6-3C65-45EB-8682-31B41E8E22D8}" type="par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E500C7D3-F4BF-4E4F-962A-E4EE1802F253}" type="sibTrans" cxnId="{66468943-B0A4-45A0-B4C6-5FBE51F55ADA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33043FC-9610-4F6C-AD22-A560EDF411B4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La agroindustria no sólo beneficia  al sector primario sino también para toda economía en general</a:t>
          </a:r>
          <a:endParaRPr lang="es-EC" dirty="0">
            <a:solidFill>
              <a:schemeClr val="tx1"/>
            </a:solidFill>
          </a:endParaRPr>
        </a:p>
      </dgm:t>
    </dgm:pt>
    <dgm:pt modelId="{1008F15C-C9DD-4FCD-9919-4F72DEA63CC8}" type="par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B0EAFD62-1B88-4BD6-B88A-3519712E37B7}" type="sibTrans" cxnId="{5BD780AA-ECB1-43C7-B19D-76AF4D2712B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C5F7890-04BB-431D-BD58-34F1C3A5A4ED}">
      <dgm:prSet phldrT="[Texto]"/>
      <dgm:spPr/>
      <dgm:t>
        <a:bodyPr/>
        <a:lstStyle/>
        <a:p>
          <a:r>
            <a:rPr lang="es-EC" dirty="0" smtClean="0">
              <a:solidFill>
                <a:schemeClr val="tx1"/>
              </a:solidFill>
            </a:rPr>
            <a:t>Diversidad de los recursos naturales</a:t>
          </a:r>
          <a:endParaRPr lang="es-EC" dirty="0">
            <a:solidFill>
              <a:schemeClr val="tx1"/>
            </a:solidFill>
          </a:endParaRPr>
        </a:p>
      </dgm:t>
    </dgm:pt>
    <dgm:pt modelId="{BF687B2B-187E-4FA9-BB29-F3BB47233CFB}" type="par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DB765205-4152-4544-9B30-D044751483F9}" type="sibTrans" cxnId="{1A97A545-9244-4DA5-A46B-1B4D5406B6CB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9E8CF272-24B3-4B6A-9A4C-D6DF1F028405}">
      <dgm:prSet phldrT="[Texto]" custT="1"/>
      <dgm:spPr/>
      <dgm:t>
        <a:bodyPr/>
        <a:lstStyle/>
        <a:p>
          <a:r>
            <a:rPr lang="es-EC" sz="1600" dirty="0" smtClean="0">
              <a:solidFill>
                <a:schemeClr val="tx1"/>
              </a:solidFill>
            </a:rPr>
            <a:t>Exportar productos que se destaquen por su abundancia. </a:t>
          </a:r>
          <a:endParaRPr lang="es-EC" sz="1600" b="1" dirty="0">
            <a:solidFill>
              <a:schemeClr val="tx1"/>
            </a:solidFill>
          </a:endParaRPr>
        </a:p>
      </dgm:t>
    </dgm:pt>
    <dgm:pt modelId="{921E5A5E-FC41-45A4-9626-473BDA661DCE}" type="parTrans" cxnId="{06F22B73-9535-40FD-A5DD-75FF8910DB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09C797C-56B5-4DCE-ACB0-B99FD736AE41}" type="sibTrans" cxnId="{06F22B73-9535-40FD-A5DD-75FF8910DB05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BB02615-1E82-4000-B117-A329EB44D59F}" type="pres">
      <dgm:prSet presAssocID="{5B06DDCB-0203-467B-AB85-4B634CCCC70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FA714CD-43A1-4AD8-88B5-9392D05EC122}" type="pres">
      <dgm:prSet presAssocID="{0962DA10-9501-4DAA-B2B7-6EC0E8D8009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6EA695-3710-4F46-A26C-ED0F4D5E4549}" type="pres">
      <dgm:prSet presAssocID="{E500C7D3-F4BF-4E4F-962A-E4EE1802F253}" presName="sibTrans" presStyleLbl="sibTrans1D1" presStyleIdx="0" presStyleCnt="3"/>
      <dgm:spPr/>
      <dgm:t>
        <a:bodyPr/>
        <a:lstStyle/>
        <a:p>
          <a:endParaRPr lang="es-EC"/>
        </a:p>
      </dgm:t>
    </dgm:pt>
    <dgm:pt modelId="{27F608DA-04CC-466A-AB89-3628F219E1FB}" type="pres">
      <dgm:prSet presAssocID="{E500C7D3-F4BF-4E4F-962A-E4EE1802F253}" presName="connectorText" presStyleLbl="sibTrans1D1" presStyleIdx="0" presStyleCnt="3"/>
      <dgm:spPr/>
      <dgm:t>
        <a:bodyPr/>
        <a:lstStyle/>
        <a:p>
          <a:endParaRPr lang="es-EC"/>
        </a:p>
      </dgm:t>
    </dgm:pt>
    <dgm:pt modelId="{902DF2DF-5089-4CCE-B60C-6CE03E24648F}" type="pres">
      <dgm:prSet presAssocID="{9E8CF272-24B3-4B6A-9A4C-D6DF1F0284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E05DA1-EEEE-427F-956D-C74DB9B6EA91}" type="pres">
      <dgm:prSet presAssocID="{009C797C-56B5-4DCE-ACB0-B99FD736AE41}" presName="sibTrans" presStyleLbl="sibTrans1D1" presStyleIdx="1" presStyleCnt="3"/>
      <dgm:spPr/>
      <dgm:t>
        <a:bodyPr/>
        <a:lstStyle/>
        <a:p>
          <a:endParaRPr lang="es-EC"/>
        </a:p>
      </dgm:t>
    </dgm:pt>
    <dgm:pt modelId="{30CE79FD-E2AB-4D58-9FB9-F45EEA676F51}" type="pres">
      <dgm:prSet presAssocID="{009C797C-56B5-4DCE-ACB0-B99FD736AE41}" presName="connectorText" presStyleLbl="sibTrans1D1" presStyleIdx="1" presStyleCnt="3"/>
      <dgm:spPr/>
      <dgm:t>
        <a:bodyPr/>
        <a:lstStyle/>
        <a:p>
          <a:endParaRPr lang="es-EC"/>
        </a:p>
      </dgm:t>
    </dgm:pt>
    <dgm:pt modelId="{3C7F8AD4-AAAE-4E95-AA30-7D9DD9DD51FB}" type="pres">
      <dgm:prSet presAssocID="{833043FC-9610-4F6C-AD22-A560EDF411B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1D8767-D372-4AD6-93C1-47CF8C2BF5AE}" type="pres">
      <dgm:prSet presAssocID="{B0EAFD62-1B88-4BD6-B88A-3519712E37B7}" presName="sibTrans" presStyleLbl="sibTrans1D1" presStyleIdx="2" presStyleCnt="3"/>
      <dgm:spPr/>
      <dgm:t>
        <a:bodyPr/>
        <a:lstStyle/>
        <a:p>
          <a:endParaRPr lang="es-EC"/>
        </a:p>
      </dgm:t>
    </dgm:pt>
    <dgm:pt modelId="{43B1545F-46FA-4F2B-B2BB-8AD6727D571A}" type="pres">
      <dgm:prSet presAssocID="{B0EAFD62-1B88-4BD6-B88A-3519712E37B7}" presName="connectorText" presStyleLbl="sibTrans1D1" presStyleIdx="2" presStyleCnt="3"/>
      <dgm:spPr/>
      <dgm:t>
        <a:bodyPr/>
        <a:lstStyle/>
        <a:p>
          <a:endParaRPr lang="es-EC"/>
        </a:p>
      </dgm:t>
    </dgm:pt>
    <dgm:pt modelId="{98B0CDFF-E513-4AC6-8D5E-21C6493046B7}" type="pres">
      <dgm:prSet presAssocID="{7C5F7890-04BB-431D-BD58-34F1C3A5A4E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6F22B73-9535-40FD-A5DD-75FF8910DB05}" srcId="{5B06DDCB-0203-467B-AB85-4B634CCCC70B}" destId="{9E8CF272-24B3-4B6A-9A4C-D6DF1F028405}" srcOrd="1" destOrd="0" parTransId="{921E5A5E-FC41-45A4-9626-473BDA661DCE}" sibTransId="{009C797C-56B5-4DCE-ACB0-B99FD736AE41}"/>
    <dgm:cxn modelId="{5BD780AA-ECB1-43C7-B19D-76AF4D2712B1}" srcId="{5B06DDCB-0203-467B-AB85-4B634CCCC70B}" destId="{833043FC-9610-4F6C-AD22-A560EDF411B4}" srcOrd="2" destOrd="0" parTransId="{1008F15C-C9DD-4FCD-9919-4F72DEA63CC8}" sibTransId="{B0EAFD62-1B88-4BD6-B88A-3519712E37B7}"/>
    <dgm:cxn modelId="{1A97A545-9244-4DA5-A46B-1B4D5406B6CB}" srcId="{5B06DDCB-0203-467B-AB85-4B634CCCC70B}" destId="{7C5F7890-04BB-431D-BD58-34F1C3A5A4ED}" srcOrd="3" destOrd="0" parTransId="{BF687B2B-187E-4FA9-BB29-F3BB47233CFB}" sibTransId="{DB765205-4152-4544-9B30-D044751483F9}"/>
    <dgm:cxn modelId="{CE639D9D-9A67-4B92-B4A7-11F273438E0C}" type="presOf" srcId="{0962DA10-9501-4DAA-B2B7-6EC0E8D80098}" destId="{8FA714CD-43A1-4AD8-88B5-9392D05EC122}" srcOrd="0" destOrd="0" presId="urn:microsoft.com/office/officeart/2005/8/layout/bProcess3"/>
    <dgm:cxn modelId="{4E5B3E90-0709-468C-AEA1-85E3A25FAF70}" type="presOf" srcId="{9E8CF272-24B3-4B6A-9A4C-D6DF1F028405}" destId="{902DF2DF-5089-4CCE-B60C-6CE03E24648F}" srcOrd="0" destOrd="0" presId="urn:microsoft.com/office/officeart/2005/8/layout/bProcess3"/>
    <dgm:cxn modelId="{89453DBC-7515-4C1E-B6B6-353B7800F2AB}" type="presOf" srcId="{833043FC-9610-4F6C-AD22-A560EDF411B4}" destId="{3C7F8AD4-AAAE-4E95-AA30-7D9DD9DD51FB}" srcOrd="0" destOrd="0" presId="urn:microsoft.com/office/officeart/2005/8/layout/bProcess3"/>
    <dgm:cxn modelId="{E2474965-958C-48BD-A814-4C4B733005C4}" type="presOf" srcId="{E500C7D3-F4BF-4E4F-962A-E4EE1802F253}" destId="{3C6EA695-3710-4F46-A26C-ED0F4D5E4549}" srcOrd="0" destOrd="0" presId="urn:microsoft.com/office/officeart/2005/8/layout/bProcess3"/>
    <dgm:cxn modelId="{45D23F24-B04C-4EAA-9E23-B88F95D060EB}" type="presOf" srcId="{7C5F7890-04BB-431D-BD58-34F1C3A5A4ED}" destId="{98B0CDFF-E513-4AC6-8D5E-21C6493046B7}" srcOrd="0" destOrd="0" presId="urn:microsoft.com/office/officeart/2005/8/layout/bProcess3"/>
    <dgm:cxn modelId="{D2277036-1823-420F-8011-90C864A844D3}" type="presOf" srcId="{B0EAFD62-1B88-4BD6-B88A-3519712E37B7}" destId="{43B1545F-46FA-4F2B-B2BB-8AD6727D571A}" srcOrd="1" destOrd="0" presId="urn:microsoft.com/office/officeart/2005/8/layout/bProcess3"/>
    <dgm:cxn modelId="{66468943-B0A4-45A0-B4C6-5FBE51F55ADA}" srcId="{5B06DDCB-0203-467B-AB85-4B634CCCC70B}" destId="{0962DA10-9501-4DAA-B2B7-6EC0E8D80098}" srcOrd="0" destOrd="0" parTransId="{A378EED6-3C65-45EB-8682-31B41E8E22D8}" sibTransId="{E500C7D3-F4BF-4E4F-962A-E4EE1802F253}"/>
    <dgm:cxn modelId="{E7CC725C-E232-4E68-AC75-7B802CBDBD2A}" type="presOf" srcId="{5B06DDCB-0203-467B-AB85-4B634CCCC70B}" destId="{8BB02615-1E82-4000-B117-A329EB44D59F}" srcOrd="0" destOrd="0" presId="urn:microsoft.com/office/officeart/2005/8/layout/bProcess3"/>
    <dgm:cxn modelId="{C55620AD-4B80-44C2-BC86-2A0C51647980}" type="presOf" srcId="{009C797C-56B5-4DCE-ACB0-B99FD736AE41}" destId="{30CE79FD-E2AB-4D58-9FB9-F45EEA676F51}" srcOrd="1" destOrd="0" presId="urn:microsoft.com/office/officeart/2005/8/layout/bProcess3"/>
    <dgm:cxn modelId="{C73F371A-B126-4014-967F-4C045A36FE7A}" type="presOf" srcId="{B0EAFD62-1B88-4BD6-B88A-3519712E37B7}" destId="{8E1D8767-D372-4AD6-93C1-47CF8C2BF5AE}" srcOrd="0" destOrd="0" presId="urn:microsoft.com/office/officeart/2005/8/layout/bProcess3"/>
    <dgm:cxn modelId="{91058544-2219-44EF-AFA2-5FB9F0041B97}" type="presOf" srcId="{009C797C-56B5-4DCE-ACB0-B99FD736AE41}" destId="{64E05DA1-EEEE-427F-956D-C74DB9B6EA91}" srcOrd="0" destOrd="0" presId="urn:microsoft.com/office/officeart/2005/8/layout/bProcess3"/>
    <dgm:cxn modelId="{AF43E1F5-9312-4B78-9DBD-1ABA6B6C34A3}" type="presOf" srcId="{E500C7D3-F4BF-4E4F-962A-E4EE1802F253}" destId="{27F608DA-04CC-466A-AB89-3628F219E1FB}" srcOrd="1" destOrd="0" presId="urn:microsoft.com/office/officeart/2005/8/layout/bProcess3"/>
    <dgm:cxn modelId="{7E10C42D-8719-44EA-B702-10B9074D9CF3}" type="presParOf" srcId="{8BB02615-1E82-4000-B117-A329EB44D59F}" destId="{8FA714CD-43A1-4AD8-88B5-9392D05EC122}" srcOrd="0" destOrd="0" presId="urn:microsoft.com/office/officeart/2005/8/layout/bProcess3"/>
    <dgm:cxn modelId="{A511E164-01AE-40B6-BA0C-85A2F7BB708B}" type="presParOf" srcId="{8BB02615-1E82-4000-B117-A329EB44D59F}" destId="{3C6EA695-3710-4F46-A26C-ED0F4D5E4549}" srcOrd="1" destOrd="0" presId="urn:microsoft.com/office/officeart/2005/8/layout/bProcess3"/>
    <dgm:cxn modelId="{858001E0-C682-48A4-A8DB-102B46827762}" type="presParOf" srcId="{3C6EA695-3710-4F46-A26C-ED0F4D5E4549}" destId="{27F608DA-04CC-466A-AB89-3628F219E1FB}" srcOrd="0" destOrd="0" presId="urn:microsoft.com/office/officeart/2005/8/layout/bProcess3"/>
    <dgm:cxn modelId="{5F331B9D-691C-4A87-97DD-ECDFD293CB83}" type="presParOf" srcId="{8BB02615-1E82-4000-B117-A329EB44D59F}" destId="{902DF2DF-5089-4CCE-B60C-6CE03E24648F}" srcOrd="2" destOrd="0" presId="urn:microsoft.com/office/officeart/2005/8/layout/bProcess3"/>
    <dgm:cxn modelId="{7FD92533-5B60-45DA-9DF8-ED205E14FFA3}" type="presParOf" srcId="{8BB02615-1E82-4000-B117-A329EB44D59F}" destId="{64E05DA1-EEEE-427F-956D-C74DB9B6EA91}" srcOrd="3" destOrd="0" presId="urn:microsoft.com/office/officeart/2005/8/layout/bProcess3"/>
    <dgm:cxn modelId="{1D5BD964-0212-49F4-8F47-18A96EF577EC}" type="presParOf" srcId="{64E05DA1-EEEE-427F-956D-C74DB9B6EA91}" destId="{30CE79FD-E2AB-4D58-9FB9-F45EEA676F51}" srcOrd="0" destOrd="0" presId="urn:microsoft.com/office/officeart/2005/8/layout/bProcess3"/>
    <dgm:cxn modelId="{06A971DF-65CB-4457-86F6-07C2DF36D285}" type="presParOf" srcId="{8BB02615-1E82-4000-B117-A329EB44D59F}" destId="{3C7F8AD4-AAAE-4E95-AA30-7D9DD9DD51FB}" srcOrd="4" destOrd="0" presId="urn:microsoft.com/office/officeart/2005/8/layout/bProcess3"/>
    <dgm:cxn modelId="{6E0D4703-EC63-4DB4-BDDE-77A87FC85E2E}" type="presParOf" srcId="{8BB02615-1E82-4000-B117-A329EB44D59F}" destId="{8E1D8767-D372-4AD6-93C1-47CF8C2BF5AE}" srcOrd="5" destOrd="0" presId="urn:microsoft.com/office/officeart/2005/8/layout/bProcess3"/>
    <dgm:cxn modelId="{98A4C410-FB89-4A97-850A-4334533DEAD5}" type="presParOf" srcId="{8E1D8767-D372-4AD6-93C1-47CF8C2BF5AE}" destId="{43B1545F-46FA-4F2B-B2BB-8AD6727D571A}" srcOrd="0" destOrd="0" presId="urn:microsoft.com/office/officeart/2005/8/layout/bProcess3"/>
    <dgm:cxn modelId="{DCA331E8-CDF3-41D7-A7D9-5F34F81714B5}" type="presParOf" srcId="{8BB02615-1E82-4000-B117-A329EB44D59F}" destId="{98B0CDFF-E513-4AC6-8D5E-21C6493046B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EDB042-D318-48A0-8840-D9943DF4F929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14C5749-87CC-4EC7-AFD4-3E6FD046ECC7}">
      <dgm:prSet phldrT="[Texto]"/>
      <dgm:spPr/>
      <dgm:t>
        <a:bodyPr/>
        <a:lstStyle/>
        <a:p>
          <a:r>
            <a:rPr lang="es-EC" dirty="0" smtClean="0"/>
            <a:t>Gracias a la topografía del Ecuador y a la cordillera de los andes, nuestro país cuenta con microclimas.</a:t>
          </a:r>
          <a:endParaRPr lang="es-EC" dirty="0"/>
        </a:p>
      </dgm:t>
    </dgm:pt>
    <dgm:pt modelId="{23F36695-3C06-464E-8064-3191E80F1C58}" type="parTrans" cxnId="{8F734BA7-7F09-40D5-B7D2-CCC4309BA5A8}">
      <dgm:prSet/>
      <dgm:spPr/>
      <dgm:t>
        <a:bodyPr/>
        <a:lstStyle/>
        <a:p>
          <a:endParaRPr lang="es-EC"/>
        </a:p>
      </dgm:t>
    </dgm:pt>
    <dgm:pt modelId="{BB891F68-E9F3-4A56-BE56-7CCABEA78C95}" type="sibTrans" cxnId="{8F734BA7-7F09-40D5-B7D2-CCC4309BA5A8}">
      <dgm:prSet/>
      <dgm:spPr/>
      <dgm:t>
        <a:bodyPr/>
        <a:lstStyle/>
        <a:p>
          <a:endParaRPr lang="es-EC"/>
        </a:p>
      </dgm:t>
    </dgm:pt>
    <dgm:pt modelId="{F2235266-2B57-419C-905C-68DEB9F2CD16}">
      <dgm:prSet phldrT="[Texto]"/>
      <dgm:spPr/>
      <dgm:t>
        <a:bodyPr/>
        <a:lstStyle/>
        <a:p>
          <a:r>
            <a:rPr lang="es-EC" dirty="0" smtClean="0"/>
            <a:t>Originaria de México, Guatemala y parte del centro de América (familia de las Lauráceas)</a:t>
          </a:r>
          <a:endParaRPr lang="es-EC" dirty="0"/>
        </a:p>
      </dgm:t>
    </dgm:pt>
    <dgm:pt modelId="{FDCFFF44-64D4-4CB3-A392-B0CA856949F6}" type="parTrans" cxnId="{A2B0B297-B9AD-4BD0-9800-839F84A38424}">
      <dgm:prSet/>
      <dgm:spPr/>
      <dgm:t>
        <a:bodyPr/>
        <a:lstStyle/>
        <a:p>
          <a:endParaRPr lang="es-EC"/>
        </a:p>
      </dgm:t>
    </dgm:pt>
    <dgm:pt modelId="{5E17CDF6-860E-4390-ACE8-CC5620CBB9BD}" type="sibTrans" cxnId="{A2B0B297-B9AD-4BD0-9800-839F84A38424}">
      <dgm:prSet/>
      <dgm:spPr/>
      <dgm:t>
        <a:bodyPr/>
        <a:lstStyle/>
        <a:p>
          <a:endParaRPr lang="es-EC"/>
        </a:p>
      </dgm:t>
    </dgm:pt>
    <dgm:pt modelId="{9CC1B2CF-2527-49ED-BED9-4528F004F4CE}">
      <dgm:prSet phldrT="[Texto]"/>
      <dgm:spPr/>
      <dgm:t>
        <a:bodyPr/>
        <a:lstStyle/>
        <a:p>
          <a:r>
            <a:rPr lang="es-EC" dirty="0" smtClean="0"/>
            <a:t>Cultivo en alturas entre los 400 y 2500 metros sobre el nivel del mar, y a una temperatura entre los 15 y </a:t>
          </a:r>
          <a:r>
            <a:rPr lang="es-EC" dirty="0" err="1" smtClean="0"/>
            <a:t>30°c</a:t>
          </a:r>
          <a:r>
            <a:rPr lang="es-EC" dirty="0" smtClean="0"/>
            <a:t>.</a:t>
          </a:r>
          <a:endParaRPr lang="es-EC" dirty="0"/>
        </a:p>
      </dgm:t>
    </dgm:pt>
    <dgm:pt modelId="{6BF519AC-E21F-42E0-863E-00F61BD9E288}" type="parTrans" cxnId="{592C0079-E36B-4A0B-A471-55757A21E738}">
      <dgm:prSet/>
      <dgm:spPr/>
      <dgm:t>
        <a:bodyPr/>
        <a:lstStyle/>
        <a:p>
          <a:endParaRPr lang="es-EC"/>
        </a:p>
      </dgm:t>
    </dgm:pt>
    <dgm:pt modelId="{5973F54A-9A36-45D8-9053-55C3045E3457}" type="sibTrans" cxnId="{592C0079-E36B-4A0B-A471-55757A21E738}">
      <dgm:prSet/>
      <dgm:spPr/>
      <dgm:t>
        <a:bodyPr/>
        <a:lstStyle/>
        <a:p>
          <a:endParaRPr lang="es-EC"/>
        </a:p>
      </dgm:t>
    </dgm:pt>
    <dgm:pt modelId="{6167881E-5AAF-4BB5-9500-B5B774063E09}" type="pres">
      <dgm:prSet presAssocID="{27EDB042-D318-48A0-8840-D9943DF4F929}" presName="linearFlow" presStyleCnt="0">
        <dgm:presLayoutVars>
          <dgm:dir/>
          <dgm:resizeHandles val="exact"/>
        </dgm:presLayoutVars>
      </dgm:prSet>
      <dgm:spPr/>
    </dgm:pt>
    <dgm:pt modelId="{53A68E40-5D2E-4CCE-8C09-50D805821023}" type="pres">
      <dgm:prSet presAssocID="{014C5749-87CC-4EC7-AFD4-3E6FD046ECC7}" presName="composite" presStyleCnt="0"/>
      <dgm:spPr/>
    </dgm:pt>
    <dgm:pt modelId="{084B98E7-0275-4731-BFAC-BF75F56E1146}" type="pres">
      <dgm:prSet presAssocID="{014C5749-87CC-4EC7-AFD4-3E6FD046ECC7}" presName="imgShp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4E58DA4-4831-46EF-98FA-6C58CF2666F1}" type="pres">
      <dgm:prSet presAssocID="{014C5749-87CC-4EC7-AFD4-3E6FD046ECC7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3F7FC5-7E50-4136-9BA5-04D82B650F85}" type="pres">
      <dgm:prSet presAssocID="{BB891F68-E9F3-4A56-BE56-7CCABEA78C95}" presName="spacing" presStyleCnt="0"/>
      <dgm:spPr/>
    </dgm:pt>
    <dgm:pt modelId="{AAF3568B-6A9E-44A4-8394-E7E6EFA95E35}" type="pres">
      <dgm:prSet presAssocID="{F2235266-2B57-419C-905C-68DEB9F2CD16}" presName="composite" presStyleCnt="0"/>
      <dgm:spPr/>
    </dgm:pt>
    <dgm:pt modelId="{83147891-0B03-485B-BE97-81F27B8C6E36}" type="pres">
      <dgm:prSet presAssocID="{F2235266-2B57-419C-905C-68DEB9F2CD16}" presName="imgShp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DB708DC-6622-48E9-9B6D-75B2E9BA7C97}" type="pres">
      <dgm:prSet presAssocID="{F2235266-2B57-419C-905C-68DEB9F2CD16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74FBFB-145B-422B-9DBC-47F28FB7354D}" type="pres">
      <dgm:prSet presAssocID="{5E17CDF6-860E-4390-ACE8-CC5620CBB9BD}" presName="spacing" presStyleCnt="0"/>
      <dgm:spPr/>
    </dgm:pt>
    <dgm:pt modelId="{5A59160D-1A39-44EE-9198-BEA8A36F3DAB}" type="pres">
      <dgm:prSet presAssocID="{9CC1B2CF-2527-49ED-BED9-4528F004F4CE}" presName="composite" presStyleCnt="0"/>
      <dgm:spPr/>
    </dgm:pt>
    <dgm:pt modelId="{3A226340-A598-40A0-AEF2-E116EC94BB3B}" type="pres">
      <dgm:prSet presAssocID="{9CC1B2CF-2527-49ED-BED9-4528F004F4CE}" presName="imgShp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2631555-E505-4B2B-91EA-6A0F0E48669D}" type="pres">
      <dgm:prSet presAssocID="{9CC1B2CF-2527-49ED-BED9-4528F004F4CE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949E84E-A664-4831-9A93-F35213EBACE2}" type="presOf" srcId="{9CC1B2CF-2527-49ED-BED9-4528F004F4CE}" destId="{02631555-E505-4B2B-91EA-6A0F0E48669D}" srcOrd="0" destOrd="0" presId="urn:microsoft.com/office/officeart/2005/8/layout/vList3"/>
    <dgm:cxn modelId="{DD0CABAF-03B7-4809-BC0C-489781F554B5}" type="presOf" srcId="{F2235266-2B57-419C-905C-68DEB9F2CD16}" destId="{6DB708DC-6622-48E9-9B6D-75B2E9BA7C97}" srcOrd="0" destOrd="0" presId="urn:microsoft.com/office/officeart/2005/8/layout/vList3"/>
    <dgm:cxn modelId="{0202E3BB-277E-45E0-8B07-B1ED88ACEF9F}" type="presOf" srcId="{014C5749-87CC-4EC7-AFD4-3E6FD046ECC7}" destId="{44E58DA4-4831-46EF-98FA-6C58CF2666F1}" srcOrd="0" destOrd="0" presId="urn:microsoft.com/office/officeart/2005/8/layout/vList3"/>
    <dgm:cxn modelId="{592C0079-E36B-4A0B-A471-55757A21E738}" srcId="{27EDB042-D318-48A0-8840-D9943DF4F929}" destId="{9CC1B2CF-2527-49ED-BED9-4528F004F4CE}" srcOrd="2" destOrd="0" parTransId="{6BF519AC-E21F-42E0-863E-00F61BD9E288}" sibTransId="{5973F54A-9A36-45D8-9053-55C3045E3457}"/>
    <dgm:cxn modelId="{8F734BA7-7F09-40D5-B7D2-CCC4309BA5A8}" srcId="{27EDB042-D318-48A0-8840-D9943DF4F929}" destId="{014C5749-87CC-4EC7-AFD4-3E6FD046ECC7}" srcOrd="0" destOrd="0" parTransId="{23F36695-3C06-464E-8064-3191E80F1C58}" sibTransId="{BB891F68-E9F3-4A56-BE56-7CCABEA78C95}"/>
    <dgm:cxn modelId="{8FE7475E-E9A4-4DBC-89F5-1FD1CE31C342}" type="presOf" srcId="{27EDB042-D318-48A0-8840-D9943DF4F929}" destId="{6167881E-5AAF-4BB5-9500-B5B774063E09}" srcOrd="0" destOrd="0" presId="urn:microsoft.com/office/officeart/2005/8/layout/vList3"/>
    <dgm:cxn modelId="{A2B0B297-B9AD-4BD0-9800-839F84A38424}" srcId="{27EDB042-D318-48A0-8840-D9943DF4F929}" destId="{F2235266-2B57-419C-905C-68DEB9F2CD16}" srcOrd="1" destOrd="0" parTransId="{FDCFFF44-64D4-4CB3-A392-B0CA856949F6}" sibTransId="{5E17CDF6-860E-4390-ACE8-CC5620CBB9BD}"/>
    <dgm:cxn modelId="{99C9D35A-0CDA-40E0-9756-0D520B3C6A70}" type="presParOf" srcId="{6167881E-5AAF-4BB5-9500-B5B774063E09}" destId="{53A68E40-5D2E-4CCE-8C09-50D805821023}" srcOrd="0" destOrd="0" presId="urn:microsoft.com/office/officeart/2005/8/layout/vList3"/>
    <dgm:cxn modelId="{C4A957D1-3069-4701-87A9-112D22969471}" type="presParOf" srcId="{53A68E40-5D2E-4CCE-8C09-50D805821023}" destId="{084B98E7-0275-4731-BFAC-BF75F56E1146}" srcOrd="0" destOrd="0" presId="urn:microsoft.com/office/officeart/2005/8/layout/vList3"/>
    <dgm:cxn modelId="{9403FE02-B898-4B67-A0F4-5FE7070340BD}" type="presParOf" srcId="{53A68E40-5D2E-4CCE-8C09-50D805821023}" destId="{44E58DA4-4831-46EF-98FA-6C58CF2666F1}" srcOrd="1" destOrd="0" presId="urn:microsoft.com/office/officeart/2005/8/layout/vList3"/>
    <dgm:cxn modelId="{7DCDB5DA-5A83-4E4D-BD72-707BA7F99747}" type="presParOf" srcId="{6167881E-5AAF-4BB5-9500-B5B774063E09}" destId="{B23F7FC5-7E50-4136-9BA5-04D82B650F85}" srcOrd="1" destOrd="0" presId="urn:microsoft.com/office/officeart/2005/8/layout/vList3"/>
    <dgm:cxn modelId="{C8606A47-D9EC-451D-8E41-D37393476246}" type="presParOf" srcId="{6167881E-5AAF-4BB5-9500-B5B774063E09}" destId="{AAF3568B-6A9E-44A4-8394-E7E6EFA95E35}" srcOrd="2" destOrd="0" presId="urn:microsoft.com/office/officeart/2005/8/layout/vList3"/>
    <dgm:cxn modelId="{DB1938A5-1ECC-4718-8B7C-77D0B779F9CC}" type="presParOf" srcId="{AAF3568B-6A9E-44A4-8394-E7E6EFA95E35}" destId="{83147891-0B03-485B-BE97-81F27B8C6E36}" srcOrd="0" destOrd="0" presId="urn:microsoft.com/office/officeart/2005/8/layout/vList3"/>
    <dgm:cxn modelId="{B206CF63-C79C-45A2-9FFB-7E0D60D3894E}" type="presParOf" srcId="{AAF3568B-6A9E-44A4-8394-E7E6EFA95E35}" destId="{6DB708DC-6622-48E9-9B6D-75B2E9BA7C97}" srcOrd="1" destOrd="0" presId="urn:microsoft.com/office/officeart/2005/8/layout/vList3"/>
    <dgm:cxn modelId="{956FD3A0-69CC-430D-84E8-0BCB0EAC1E92}" type="presParOf" srcId="{6167881E-5AAF-4BB5-9500-B5B774063E09}" destId="{CC74FBFB-145B-422B-9DBC-47F28FB7354D}" srcOrd="3" destOrd="0" presId="urn:microsoft.com/office/officeart/2005/8/layout/vList3"/>
    <dgm:cxn modelId="{1CD11428-F403-47EE-8665-B67414B6724D}" type="presParOf" srcId="{6167881E-5AAF-4BB5-9500-B5B774063E09}" destId="{5A59160D-1A39-44EE-9198-BEA8A36F3DAB}" srcOrd="4" destOrd="0" presId="urn:microsoft.com/office/officeart/2005/8/layout/vList3"/>
    <dgm:cxn modelId="{86C2A21D-C37F-450A-AA97-EA20635F3767}" type="presParOf" srcId="{5A59160D-1A39-44EE-9198-BEA8A36F3DAB}" destId="{3A226340-A598-40A0-AEF2-E116EC94BB3B}" srcOrd="0" destOrd="0" presId="urn:microsoft.com/office/officeart/2005/8/layout/vList3"/>
    <dgm:cxn modelId="{F728D7A0-59E8-43B1-8A70-6B3B6D29221F}" type="presParOf" srcId="{5A59160D-1A39-44EE-9198-BEA8A36F3DAB}" destId="{02631555-E505-4B2B-91EA-6A0F0E48669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3BC578-0A00-43E4-861C-2F6C049441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B7ECA6E-C5B0-4D87-B669-A351936AD54F}">
      <dgm:prSet phldrT="[Texto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A075B089-AA0F-4DD7-A68E-4D80DB015021}" type="parTrans" cxnId="{CE75C2F5-85E1-4A55-A470-253390D73393}">
      <dgm:prSet/>
      <dgm:spPr/>
      <dgm:t>
        <a:bodyPr/>
        <a:lstStyle/>
        <a:p>
          <a:endParaRPr lang="es-EC"/>
        </a:p>
      </dgm:t>
    </dgm:pt>
    <dgm:pt modelId="{8F6ECFB2-BEA7-4391-BDFF-ED16796905A9}" type="sibTrans" cxnId="{CE75C2F5-85E1-4A55-A470-253390D73393}">
      <dgm:prSet/>
      <dgm:spPr/>
      <dgm:t>
        <a:bodyPr/>
        <a:lstStyle/>
        <a:p>
          <a:endParaRPr lang="es-EC"/>
        </a:p>
      </dgm:t>
    </dgm:pt>
    <dgm:pt modelId="{3A1FDD1F-1E34-4F55-A611-9DB335F6924D}">
      <dgm:prSet phldrT="[Texto]"/>
      <dgm:spPr/>
      <dgm:t>
        <a:bodyPr/>
        <a:lstStyle/>
        <a:p>
          <a:r>
            <a:rPr lang="es-EC" dirty="0" smtClean="0"/>
            <a:t>Los usos que se le da a este fruto son la extracción de aceite y la preparación de puré, helados, ensalada, batidos, entre otros.</a:t>
          </a:r>
          <a:endParaRPr lang="es-EC" dirty="0"/>
        </a:p>
      </dgm:t>
    </dgm:pt>
    <dgm:pt modelId="{F3635D0F-FBD7-4E6A-AA9A-53E155AA8873}" type="parTrans" cxnId="{8EF4A6C3-232F-4967-B69C-78D584D73A78}">
      <dgm:prSet/>
      <dgm:spPr/>
      <dgm:t>
        <a:bodyPr/>
        <a:lstStyle/>
        <a:p>
          <a:endParaRPr lang="es-EC"/>
        </a:p>
      </dgm:t>
    </dgm:pt>
    <dgm:pt modelId="{6C3C2926-B2AB-4BD5-87EC-0FBBCF1D4764}" type="sibTrans" cxnId="{8EF4A6C3-232F-4967-B69C-78D584D73A78}">
      <dgm:prSet/>
      <dgm:spPr/>
      <dgm:t>
        <a:bodyPr/>
        <a:lstStyle/>
        <a:p>
          <a:endParaRPr lang="es-EC"/>
        </a:p>
      </dgm:t>
    </dgm:pt>
    <dgm:pt modelId="{F1953F0C-13B9-4EE8-9342-C7EE8F09BA3A}">
      <dgm:prSet phldrT="[Texto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 dirty="0"/>
        </a:p>
      </dgm:t>
    </dgm:pt>
    <dgm:pt modelId="{5396ED94-8A9B-4140-B2D1-6E42E32B13ED}" type="parTrans" cxnId="{D6BDB8E8-C492-4E1D-B929-B26887A71860}">
      <dgm:prSet/>
      <dgm:spPr/>
      <dgm:t>
        <a:bodyPr/>
        <a:lstStyle/>
        <a:p>
          <a:endParaRPr lang="es-EC"/>
        </a:p>
      </dgm:t>
    </dgm:pt>
    <dgm:pt modelId="{343DE7D4-E06B-4047-832B-DC69988CFA9B}" type="sibTrans" cxnId="{D6BDB8E8-C492-4E1D-B929-B26887A71860}">
      <dgm:prSet/>
      <dgm:spPr/>
      <dgm:t>
        <a:bodyPr/>
        <a:lstStyle/>
        <a:p>
          <a:endParaRPr lang="es-EC"/>
        </a:p>
      </dgm:t>
    </dgm:pt>
    <dgm:pt modelId="{5D164EE3-0C01-4E73-948B-4A0B261669A4}">
      <dgm:prSet phldrT="[Texto]"/>
      <dgm:spPr/>
      <dgm:t>
        <a:bodyPr/>
        <a:lstStyle/>
        <a:p>
          <a:r>
            <a:rPr lang="es-EC" dirty="0" smtClean="0"/>
            <a:t>Ayudan a mejorar el metabolismo de carbohidratos , la presión arterial, al mismo tiempo que refuerza el sistema inmunológico gracias a sus propiedades antioxidantes.   </a:t>
          </a:r>
          <a:endParaRPr lang="es-EC" dirty="0"/>
        </a:p>
      </dgm:t>
    </dgm:pt>
    <dgm:pt modelId="{921E22EF-DEE0-44E6-B941-EB3842DF8508}" type="parTrans" cxnId="{EBFFFC3C-E184-4E87-A5F1-6E639CDEB890}">
      <dgm:prSet/>
      <dgm:spPr/>
      <dgm:t>
        <a:bodyPr/>
        <a:lstStyle/>
        <a:p>
          <a:endParaRPr lang="es-EC"/>
        </a:p>
      </dgm:t>
    </dgm:pt>
    <dgm:pt modelId="{E6BD6BE9-7262-4266-9E57-0503D4618F48}" type="sibTrans" cxnId="{EBFFFC3C-E184-4E87-A5F1-6E639CDEB890}">
      <dgm:prSet/>
      <dgm:spPr/>
      <dgm:t>
        <a:bodyPr/>
        <a:lstStyle/>
        <a:p>
          <a:endParaRPr lang="es-EC"/>
        </a:p>
      </dgm:t>
    </dgm:pt>
    <dgm:pt modelId="{BBBFFC52-D341-4DE8-B20D-F9103AF41397}">
      <dgm:prSet phldrT="[Texto]"/>
      <dgm:spPr/>
      <dgm:t>
        <a:bodyPr/>
        <a:lstStyle/>
        <a:p>
          <a:r>
            <a:rPr lang="es-EC" dirty="0" smtClean="0"/>
            <a:t>Posee muchas propiedades, entre estas están, su alto contenido de grasas </a:t>
          </a:r>
          <a:r>
            <a:rPr lang="es-EC" dirty="0" err="1" smtClean="0"/>
            <a:t>monoinsaturadas</a:t>
          </a:r>
          <a:r>
            <a:rPr lang="es-EC" dirty="0" smtClean="0"/>
            <a:t>, </a:t>
          </a:r>
          <a:endParaRPr lang="es-EC" dirty="0"/>
        </a:p>
      </dgm:t>
    </dgm:pt>
    <dgm:pt modelId="{96628F48-7884-42B6-A601-F95C46938081}" type="sibTrans" cxnId="{DBC3C73E-5757-42E2-9B58-0E3BA53CBCC0}">
      <dgm:prSet/>
      <dgm:spPr/>
      <dgm:t>
        <a:bodyPr/>
        <a:lstStyle/>
        <a:p>
          <a:endParaRPr lang="es-EC"/>
        </a:p>
      </dgm:t>
    </dgm:pt>
    <dgm:pt modelId="{E3CAD00A-F80B-4136-B27C-35759BF4945C}" type="parTrans" cxnId="{DBC3C73E-5757-42E2-9B58-0E3BA53CBCC0}">
      <dgm:prSet/>
      <dgm:spPr/>
      <dgm:t>
        <a:bodyPr/>
        <a:lstStyle/>
        <a:p>
          <a:endParaRPr lang="es-EC"/>
        </a:p>
      </dgm:t>
    </dgm:pt>
    <dgm:pt modelId="{5570556F-4B78-4175-87BB-838D4568EB13}">
      <dgm:prSet phldrT="[Texto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081CAF18-61F0-4EF9-8AF1-FA776185112B}" type="sibTrans" cxnId="{464C22D4-CB6E-4A07-8BA7-07F101B6D81C}">
      <dgm:prSet/>
      <dgm:spPr/>
      <dgm:t>
        <a:bodyPr/>
        <a:lstStyle/>
        <a:p>
          <a:endParaRPr lang="es-EC"/>
        </a:p>
      </dgm:t>
    </dgm:pt>
    <dgm:pt modelId="{A81FB5D7-4D0C-46E9-B5DE-2B618E30918E}" type="parTrans" cxnId="{464C22D4-CB6E-4A07-8BA7-07F101B6D81C}">
      <dgm:prSet/>
      <dgm:spPr/>
      <dgm:t>
        <a:bodyPr/>
        <a:lstStyle/>
        <a:p>
          <a:endParaRPr lang="es-EC"/>
        </a:p>
      </dgm:t>
    </dgm:pt>
    <dgm:pt modelId="{0D0EF24D-C33D-43C3-BEDF-95B3361E6CA5}" type="pres">
      <dgm:prSet presAssocID="{CD3BC578-0A00-43E4-861C-2F6C0494412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E34F694-96E9-47A8-88AA-00062685CA38}" type="pres">
      <dgm:prSet presAssocID="{FB7ECA6E-C5B0-4D87-B669-A351936AD54F}" presName="linNode" presStyleCnt="0"/>
      <dgm:spPr/>
    </dgm:pt>
    <dgm:pt modelId="{8D88CBC1-EA3C-4313-B434-758C634FE6F9}" type="pres">
      <dgm:prSet presAssocID="{FB7ECA6E-C5B0-4D87-B669-A351936AD54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C9E4897-46C8-4CDD-B6B5-0209BA780B1C}" type="pres">
      <dgm:prSet presAssocID="{FB7ECA6E-C5B0-4D87-B669-A351936AD54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1F9C6AC-A80D-46CF-8ABC-B0BC73A3DE99}" type="pres">
      <dgm:prSet presAssocID="{8F6ECFB2-BEA7-4391-BDFF-ED16796905A9}" presName="sp" presStyleCnt="0"/>
      <dgm:spPr/>
    </dgm:pt>
    <dgm:pt modelId="{8B1CA5C3-211C-4C46-A2B9-FAA6D387D2AA}" type="pres">
      <dgm:prSet presAssocID="{5570556F-4B78-4175-87BB-838D4568EB13}" presName="linNode" presStyleCnt="0"/>
      <dgm:spPr/>
    </dgm:pt>
    <dgm:pt modelId="{403EE0DD-F2E2-477C-8E4C-E84537C5666C}" type="pres">
      <dgm:prSet presAssocID="{5570556F-4B78-4175-87BB-838D4568EB13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9A74E5-3A30-4E40-86F3-92C6D0F4AE1A}" type="pres">
      <dgm:prSet presAssocID="{5570556F-4B78-4175-87BB-838D4568EB1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E07ABB-E1ED-4B6F-8D0E-ECEF9E48B32C}" type="pres">
      <dgm:prSet presAssocID="{081CAF18-61F0-4EF9-8AF1-FA776185112B}" presName="sp" presStyleCnt="0"/>
      <dgm:spPr/>
    </dgm:pt>
    <dgm:pt modelId="{BA5558C8-9364-4EA1-AA56-53FA2C026B41}" type="pres">
      <dgm:prSet presAssocID="{F1953F0C-13B9-4EE8-9342-C7EE8F09BA3A}" presName="linNode" presStyleCnt="0"/>
      <dgm:spPr/>
    </dgm:pt>
    <dgm:pt modelId="{31A32AFA-83B1-4C76-A1EC-64C674445234}" type="pres">
      <dgm:prSet presAssocID="{F1953F0C-13B9-4EE8-9342-C7EE8F09BA3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5726C6-4A43-4BF5-BB05-F09F8E7AAA03}" type="pres">
      <dgm:prSet presAssocID="{F1953F0C-13B9-4EE8-9342-C7EE8F09BA3A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9E511D9-980C-4116-948C-CD172C5BB25B}" type="presOf" srcId="{CD3BC578-0A00-43E4-861C-2F6C04944129}" destId="{0D0EF24D-C33D-43C3-BEDF-95B3361E6CA5}" srcOrd="0" destOrd="0" presId="urn:microsoft.com/office/officeart/2005/8/layout/vList5"/>
    <dgm:cxn modelId="{8EF4A6C3-232F-4967-B69C-78D584D73A78}" srcId="{FB7ECA6E-C5B0-4D87-B669-A351936AD54F}" destId="{3A1FDD1F-1E34-4F55-A611-9DB335F6924D}" srcOrd="0" destOrd="0" parTransId="{F3635D0F-FBD7-4E6A-AA9A-53E155AA8873}" sibTransId="{6C3C2926-B2AB-4BD5-87EC-0FBBCF1D4764}"/>
    <dgm:cxn modelId="{8701F8F3-2881-4BF4-9343-5FF653B4BBA3}" type="presOf" srcId="{5570556F-4B78-4175-87BB-838D4568EB13}" destId="{403EE0DD-F2E2-477C-8E4C-E84537C5666C}" srcOrd="0" destOrd="0" presId="urn:microsoft.com/office/officeart/2005/8/layout/vList5"/>
    <dgm:cxn modelId="{DE18CE51-FEBC-483C-AAAD-DF29C8BF7DC7}" type="presOf" srcId="{BBBFFC52-D341-4DE8-B20D-F9103AF41397}" destId="{089A74E5-3A30-4E40-86F3-92C6D0F4AE1A}" srcOrd="0" destOrd="0" presId="urn:microsoft.com/office/officeart/2005/8/layout/vList5"/>
    <dgm:cxn modelId="{CE75C2F5-85E1-4A55-A470-253390D73393}" srcId="{CD3BC578-0A00-43E4-861C-2F6C04944129}" destId="{FB7ECA6E-C5B0-4D87-B669-A351936AD54F}" srcOrd="0" destOrd="0" parTransId="{A075B089-AA0F-4DD7-A68E-4D80DB015021}" sibTransId="{8F6ECFB2-BEA7-4391-BDFF-ED16796905A9}"/>
    <dgm:cxn modelId="{7E922854-C3B4-4065-9F1B-23A262884908}" type="presOf" srcId="{F1953F0C-13B9-4EE8-9342-C7EE8F09BA3A}" destId="{31A32AFA-83B1-4C76-A1EC-64C674445234}" srcOrd="0" destOrd="0" presId="urn:microsoft.com/office/officeart/2005/8/layout/vList5"/>
    <dgm:cxn modelId="{557819DE-73FB-4266-968A-FDEB6161A8B8}" type="presOf" srcId="{FB7ECA6E-C5B0-4D87-B669-A351936AD54F}" destId="{8D88CBC1-EA3C-4313-B434-758C634FE6F9}" srcOrd="0" destOrd="0" presId="urn:microsoft.com/office/officeart/2005/8/layout/vList5"/>
    <dgm:cxn modelId="{464C22D4-CB6E-4A07-8BA7-07F101B6D81C}" srcId="{CD3BC578-0A00-43E4-861C-2F6C04944129}" destId="{5570556F-4B78-4175-87BB-838D4568EB13}" srcOrd="1" destOrd="0" parTransId="{A81FB5D7-4D0C-46E9-B5DE-2B618E30918E}" sibTransId="{081CAF18-61F0-4EF9-8AF1-FA776185112B}"/>
    <dgm:cxn modelId="{C6234081-C2CF-48F4-85FA-AA5928E99411}" type="presOf" srcId="{3A1FDD1F-1E34-4F55-A611-9DB335F6924D}" destId="{3C9E4897-46C8-4CDD-B6B5-0209BA780B1C}" srcOrd="0" destOrd="0" presId="urn:microsoft.com/office/officeart/2005/8/layout/vList5"/>
    <dgm:cxn modelId="{DBC3C73E-5757-42E2-9B58-0E3BA53CBCC0}" srcId="{5570556F-4B78-4175-87BB-838D4568EB13}" destId="{BBBFFC52-D341-4DE8-B20D-F9103AF41397}" srcOrd="0" destOrd="0" parTransId="{E3CAD00A-F80B-4136-B27C-35759BF4945C}" sibTransId="{96628F48-7884-42B6-A601-F95C46938081}"/>
    <dgm:cxn modelId="{D6BDB8E8-C492-4E1D-B929-B26887A71860}" srcId="{CD3BC578-0A00-43E4-861C-2F6C04944129}" destId="{F1953F0C-13B9-4EE8-9342-C7EE8F09BA3A}" srcOrd="2" destOrd="0" parTransId="{5396ED94-8A9B-4140-B2D1-6E42E32B13ED}" sibTransId="{343DE7D4-E06B-4047-832B-DC69988CFA9B}"/>
    <dgm:cxn modelId="{EBFFFC3C-E184-4E87-A5F1-6E639CDEB890}" srcId="{F1953F0C-13B9-4EE8-9342-C7EE8F09BA3A}" destId="{5D164EE3-0C01-4E73-948B-4A0B261669A4}" srcOrd="0" destOrd="0" parTransId="{921E22EF-DEE0-44E6-B941-EB3842DF8508}" sibTransId="{E6BD6BE9-7262-4266-9E57-0503D4618F48}"/>
    <dgm:cxn modelId="{626FF60B-B013-4CD8-AEC4-A5974FFE47CD}" type="presOf" srcId="{5D164EE3-0C01-4E73-948B-4A0B261669A4}" destId="{BB5726C6-4A43-4BF5-BB05-F09F8E7AAA03}" srcOrd="0" destOrd="0" presId="urn:microsoft.com/office/officeart/2005/8/layout/vList5"/>
    <dgm:cxn modelId="{EAB8EAC8-F963-45B5-A254-3084BDF37677}" type="presParOf" srcId="{0D0EF24D-C33D-43C3-BEDF-95B3361E6CA5}" destId="{DE34F694-96E9-47A8-88AA-00062685CA38}" srcOrd="0" destOrd="0" presId="urn:microsoft.com/office/officeart/2005/8/layout/vList5"/>
    <dgm:cxn modelId="{050AF613-E272-42CF-8E4B-D37B3BBE4288}" type="presParOf" srcId="{DE34F694-96E9-47A8-88AA-00062685CA38}" destId="{8D88CBC1-EA3C-4313-B434-758C634FE6F9}" srcOrd="0" destOrd="0" presId="urn:microsoft.com/office/officeart/2005/8/layout/vList5"/>
    <dgm:cxn modelId="{FACBC748-1B08-4969-80DC-5E12F0C6655B}" type="presParOf" srcId="{DE34F694-96E9-47A8-88AA-00062685CA38}" destId="{3C9E4897-46C8-4CDD-B6B5-0209BA780B1C}" srcOrd="1" destOrd="0" presId="urn:microsoft.com/office/officeart/2005/8/layout/vList5"/>
    <dgm:cxn modelId="{A8A2E522-6CF2-4AF0-83AE-279A23723B59}" type="presParOf" srcId="{0D0EF24D-C33D-43C3-BEDF-95B3361E6CA5}" destId="{11F9C6AC-A80D-46CF-8ABC-B0BC73A3DE99}" srcOrd="1" destOrd="0" presId="urn:microsoft.com/office/officeart/2005/8/layout/vList5"/>
    <dgm:cxn modelId="{A7717CAD-5856-481B-A64F-B8C8ED93FE20}" type="presParOf" srcId="{0D0EF24D-C33D-43C3-BEDF-95B3361E6CA5}" destId="{8B1CA5C3-211C-4C46-A2B9-FAA6D387D2AA}" srcOrd="2" destOrd="0" presId="urn:microsoft.com/office/officeart/2005/8/layout/vList5"/>
    <dgm:cxn modelId="{B6638F19-F7C5-4754-B761-0BFC313946D3}" type="presParOf" srcId="{8B1CA5C3-211C-4C46-A2B9-FAA6D387D2AA}" destId="{403EE0DD-F2E2-477C-8E4C-E84537C5666C}" srcOrd="0" destOrd="0" presId="urn:microsoft.com/office/officeart/2005/8/layout/vList5"/>
    <dgm:cxn modelId="{2611437F-712D-457E-87B2-B64428FD8CFC}" type="presParOf" srcId="{8B1CA5C3-211C-4C46-A2B9-FAA6D387D2AA}" destId="{089A74E5-3A30-4E40-86F3-92C6D0F4AE1A}" srcOrd="1" destOrd="0" presId="urn:microsoft.com/office/officeart/2005/8/layout/vList5"/>
    <dgm:cxn modelId="{B7E89054-69CA-4CAD-9DD8-B466DFA8C405}" type="presParOf" srcId="{0D0EF24D-C33D-43C3-BEDF-95B3361E6CA5}" destId="{CAE07ABB-E1ED-4B6F-8D0E-ECEF9E48B32C}" srcOrd="3" destOrd="0" presId="urn:microsoft.com/office/officeart/2005/8/layout/vList5"/>
    <dgm:cxn modelId="{B9620802-0980-457F-A81C-DDE75CAABFEF}" type="presParOf" srcId="{0D0EF24D-C33D-43C3-BEDF-95B3361E6CA5}" destId="{BA5558C8-9364-4EA1-AA56-53FA2C026B41}" srcOrd="4" destOrd="0" presId="urn:microsoft.com/office/officeart/2005/8/layout/vList5"/>
    <dgm:cxn modelId="{66D2D88D-321A-4D27-A87F-1783D0F3D224}" type="presParOf" srcId="{BA5558C8-9364-4EA1-AA56-53FA2C026B41}" destId="{31A32AFA-83B1-4C76-A1EC-64C674445234}" srcOrd="0" destOrd="0" presId="urn:microsoft.com/office/officeart/2005/8/layout/vList5"/>
    <dgm:cxn modelId="{DCB478E1-8C9A-4A74-87BB-F45D31B91E6A}" type="presParOf" srcId="{BA5558C8-9364-4EA1-AA56-53FA2C026B41}" destId="{BB5726C6-4A43-4BF5-BB05-F09F8E7AAA0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4C6166-A8EA-4648-A757-B60A1A4A5852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DE0C7641-DA69-4401-9862-D24F1F8132BF}">
      <dgm:prSet phldrT="[Texto]" custT="1"/>
      <dgm:spPr/>
      <dgm:t>
        <a:bodyPr/>
        <a:lstStyle/>
        <a:p>
          <a:r>
            <a:rPr lang="es-EC" sz="1800" b="1" dirty="0" smtClean="0"/>
            <a:t>Producción de aguacate</a:t>
          </a:r>
          <a:endParaRPr lang="es-EC" sz="1800" b="1" dirty="0"/>
        </a:p>
      </dgm:t>
    </dgm:pt>
    <dgm:pt modelId="{39823C20-11E8-4362-A602-E828E1515F9A}" type="parTrans" cxnId="{8D7BE0E4-CAA1-44BD-A991-16E8D6864C88}">
      <dgm:prSet/>
      <dgm:spPr/>
      <dgm:t>
        <a:bodyPr/>
        <a:lstStyle/>
        <a:p>
          <a:endParaRPr lang="es-EC"/>
        </a:p>
      </dgm:t>
    </dgm:pt>
    <dgm:pt modelId="{89970582-D78B-442F-B24D-4EA650AF47E2}" type="sibTrans" cxnId="{8D7BE0E4-CAA1-44BD-A991-16E8D6864C88}">
      <dgm:prSet/>
      <dgm:spPr/>
      <dgm:t>
        <a:bodyPr/>
        <a:lstStyle/>
        <a:p>
          <a:endParaRPr lang="es-EC"/>
        </a:p>
      </dgm:t>
    </dgm:pt>
    <dgm:pt modelId="{A246B41F-59BB-4DE2-B716-33F0DDC9E627}">
      <dgm:prSet phldrT="[Texto]" custT="1"/>
      <dgm:spPr/>
      <dgm:t>
        <a:bodyPr/>
        <a:lstStyle/>
        <a:p>
          <a:r>
            <a:rPr lang="es-EC" sz="1400" dirty="0" smtClean="0"/>
            <a:t>Puede alcanzar hasta los 30 metros de altura.</a:t>
          </a:r>
          <a:endParaRPr lang="es-EC" sz="1400" dirty="0"/>
        </a:p>
      </dgm:t>
    </dgm:pt>
    <dgm:pt modelId="{B0DC4FE2-4DF1-4E9B-8F63-AD11339A845C}" type="parTrans" cxnId="{4B28DC7B-B774-4BDD-8D53-A4B3AF14A97B}">
      <dgm:prSet/>
      <dgm:spPr/>
      <dgm:t>
        <a:bodyPr/>
        <a:lstStyle/>
        <a:p>
          <a:endParaRPr lang="es-EC"/>
        </a:p>
      </dgm:t>
    </dgm:pt>
    <dgm:pt modelId="{E02A9D54-283D-4CD8-AC1C-FF16BA662711}" type="sibTrans" cxnId="{4B28DC7B-B774-4BDD-8D53-A4B3AF14A97B}">
      <dgm:prSet/>
      <dgm:spPr/>
      <dgm:t>
        <a:bodyPr/>
        <a:lstStyle/>
        <a:p>
          <a:endParaRPr lang="es-EC"/>
        </a:p>
      </dgm:t>
    </dgm:pt>
    <dgm:pt modelId="{C47D4A60-78CC-4CB3-AC62-F9660048D404}">
      <dgm:prSet phldrT="[Texto]" custT="1"/>
      <dgm:spPr/>
      <dgm:t>
        <a:bodyPr/>
        <a:lstStyle/>
        <a:p>
          <a:r>
            <a:rPr lang="es-EC" sz="1400" dirty="0" smtClean="0"/>
            <a:t>Cuidado de las plagas como es el mosquito de fruta</a:t>
          </a:r>
          <a:endParaRPr lang="es-EC" sz="1400" dirty="0"/>
        </a:p>
      </dgm:t>
    </dgm:pt>
    <dgm:pt modelId="{9DBF5562-0E8D-4D6C-A686-35E1C2C0730A}" type="parTrans" cxnId="{F964E65B-8ECE-4F35-B773-1F6460ABF2B3}">
      <dgm:prSet/>
      <dgm:spPr/>
      <dgm:t>
        <a:bodyPr/>
        <a:lstStyle/>
        <a:p>
          <a:endParaRPr lang="es-EC"/>
        </a:p>
      </dgm:t>
    </dgm:pt>
    <dgm:pt modelId="{05422448-867C-4C6E-872A-9A32309DE671}" type="sibTrans" cxnId="{F964E65B-8ECE-4F35-B773-1F6460ABF2B3}">
      <dgm:prSet/>
      <dgm:spPr/>
      <dgm:t>
        <a:bodyPr/>
        <a:lstStyle/>
        <a:p>
          <a:endParaRPr lang="es-EC"/>
        </a:p>
      </dgm:t>
    </dgm:pt>
    <dgm:pt modelId="{642BA33F-2712-41FC-92D0-F417D0148570}">
      <dgm:prSet phldrT="[Texto]" custT="1"/>
      <dgm:spPr/>
      <dgm:t>
        <a:bodyPr/>
        <a:lstStyle/>
        <a:p>
          <a:r>
            <a:rPr lang="es-EC" sz="1400" dirty="0" smtClean="0"/>
            <a:t>Limpieza de la maleza </a:t>
          </a:r>
          <a:endParaRPr lang="es-EC" sz="1400" dirty="0"/>
        </a:p>
      </dgm:t>
    </dgm:pt>
    <dgm:pt modelId="{CB6A3768-E2E0-42A5-8126-F8FCE25EE693}" type="parTrans" cxnId="{1C10329C-4565-4EE6-A607-1655018357C2}">
      <dgm:prSet/>
      <dgm:spPr/>
      <dgm:t>
        <a:bodyPr/>
        <a:lstStyle/>
        <a:p>
          <a:endParaRPr lang="es-EC"/>
        </a:p>
      </dgm:t>
    </dgm:pt>
    <dgm:pt modelId="{9B1496AF-3089-4A66-BE36-095D34693A42}" type="sibTrans" cxnId="{1C10329C-4565-4EE6-A607-1655018357C2}">
      <dgm:prSet/>
      <dgm:spPr/>
      <dgm:t>
        <a:bodyPr/>
        <a:lstStyle/>
        <a:p>
          <a:endParaRPr lang="es-EC"/>
        </a:p>
      </dgm:t>
    </dgm:pt>
    <dgm:pt modelId="{184C149A-293E-4369-8594-DBE8EC374334}">
      <dgm:prSet phldrT="[Texto]" custT="1"/>
      <dgm:spPr/>
      <dgm:t>
        <a:bodyPr/>
        <a:lstStyle/>
        <a:p>
          <a:r>
            <a:rPr lang="es-EC" sz="1400" dirty="0" smtClean="0"/>
            <a:t>Se hacen hoyos con 60 centímetros de diámetro y 60 centímetros de profundidad</a:t>
          </a:r>
          <a:endParaRPr lang="es-EC" sz="1400" dirty="0"/>
        </a:p>
      </dgm:t>
    </dgm:pt>
    <dgm:pt modelId="{8722EB93-F125-4B0A-A949-E385E540ACAA}" type="parTrans" cxnId="{087C2C94-D3E7-4DD7-BE9B-080555CB5BFE}">
      <dgm:prSet/>
      <dgm:spPr/>
      <dgm:t>
        <a:bodyPr/>
        <a:lstStyle/>
        <a:p>
          <a:endParaRPr lang="es-EC"/>
        </a:p>
      </dgm:t>
    </dgm:pt>
    <dgm:pt modelId="{290E82CC-CBE0-45A3-AD84-CCEA165FB880}" type="sibTrans" cxnId="{087C2C94-D3E7-4DD7-BE9B-080555CB5BFE}">
      <dgm:prSet/>
      <dgm:spPr/>
      <dgm:t>
        <a:bodyPr/>
        <a:lstStyle/>
        <a:p>
          <a:endParaRPr lang="es-EC"/>
        </a:p>
      </dgm:t>
    </dgm:pt>
    <dgm:pt modelId="{0E9A541E-9169-4ACA-B2A7-BD15F820C605}">
      <dgm:prSet phldrT="[Texto]" custT="1"/>
      <dgm:spPr/>
      <dgm:t>
        <a:bodyPr/>
        <a:lstStyle/>
        <a:p>
          <a:r>
            <a:rPr lang="es-EC" sz="1400" dirty="0" smtClean="0"/>
            <a:t>La distancia para dejar entre árbol y árbol, es de 10 metros.</a:t>
          </a:r>
          <a:endParaRPr lang="es-EC" sz="1400" dirty="0"/>
        </a:p>
      </dgm:t>
    </dgm:pt>
    <dgm:pt modelId="{50E3B01F-0281-408A-BC61-44D02C63F9AE}" type="parTrans" cxnId="{EC9D9A14-F757-44CA-8EF6-759E32E64024}">
      <dgm:prSet/>
      <dgm:spPr/>
      <dgm:t>
        <a:bodyPr/>
        <a:lstStyle/>
        <a:p>
          <a:endParaRPr lang="es-EC"/>
        </a:p>
      </dgm:t>
    </dgm:pt>
    <dgm:pt modelId="{2024A79B-F9B9-4ECD-A557-9AB061D928FA}" type="sibTrans" cxnId="{EC9D9A14-F757-44CA-8EF6-759E32E64024}">
      <dgm:prSet/>
      <dgm:spPr/>
      <dgm:t>
        <a:bodyPr/>
        <a:lstStyle/>
        <a:p>
          <a:endParaRPr lang="es-EC"/>
        </a:p>
      </dgm:t>
    </dgm:pt>
    <dgm:pt modelId="{B951C353-420B-472F-8CA6-24BC81776386}">
      <dgm:prSet phldrT="[Texto]" custT="1"/>
      <dgm:spPr/>
      <dgm:t>
        <a:bodyPr/>
        <a:lstStyle/>
        <a:p>
          <a:r>
            <a:rPr lang="es-EC" sz="1400" dirty="0" smtClean="0"/>
            <a:t>Cinco años de sembrado este árbol se puede dar la primera cosecha</a:t>
          </a:r>
          <a:endParaRPr lang="es-EC" sz="1400" dirty="0"/>
        </a:p>
      </dgm:t>
    </dgm:pt>
    <dgm:pt modelId="{0F5EDDB0-C144-4B00-A9FA-FF21FCB86604}" type="parTrans" cxnId="{65C2CD49-3B2D-4853-AF83-96D58197EF55}">
      <dgm:prSet/>
      <dgm:spPr/>
      <dgm:t>
        <a:bodyPr/>
        <a:lstStyle/>
        <a:p>
          <a:endParaRPr lang="es-EC"/>
        </a:p>
      </dgm:t>
    </dgm:pt>
    <dgm:pt modelId="{A1C6997D-86DC-480B-8BEB-9505424BA360}" type="sibTrans" cxnId="{65C2CD49-3B2D-4853-AF83-96D58197EF55}">
      <dgm:prSet/>
      <dgm:spPr/>
      <dgm:t>
        <a:bodyPr/>
        <a:lstStyle/>
        <a:p>
          <a:endParaRPr lang="es-EC"/>
        </a:p>
      </dgm:t>
    </dgm:pt>
    <dgm:pt modelId="{E5C105F5-29EC-478F-9EAF-D607DBA6DB10}">
      <dgm:prSet phldrT="[Texto]" custT="1"/>
      <dgm:spPr/>
      <dgm:t>
        <a:bodyPr/>
        <a:lstStyle/>
        <a:p>
          <a:r>
            <a:rPr lang="es-EC" sz="1400" dirty="0" smtClean="0"/>
            <a:t>Tamaño y coloración del fruto</a:t>
          </a:r>
          <a:endParaRPr lang="es-EC" sz="1400" dirty="0"/>
        </a:p>
      </dgm:t>
    </dgm:pt>
    <dgm:pt modelId="{930CD11B-32F5-4636-8972-BE38BEF07229}" type="parTrans" cxnId="{D08CD7E6-81F3-45C3-9D7D-F7EB055391F1}">
      <dgm:prSet/>
      <dgm:spPr/>
      <dgm:t>
        <a:bodyPr/>
        <a:lstStyle/>
        <a:p>
          <a:endParaRPr lang="es-EC"/>
        </a:p>
      </dgm:t>
    </dgm:pt>
    <dgm:pt modelId="{BD05FC8C-3C38-4FA0-98F7-574A18CDE41C}" type="sibTrans" cxnId="{D08CD7E6-81F3-45C3-9D7D-F7EB055391F1}">
      <dgm:prSet/>
      <dgm:spPr/>
      <dgm:t>
        <a:bodyPr/>
        <a:lstStyle/>
        <a:p>
          <a:endParaRPr lang="es-EC"/>
        </a:p>
      </dgm:t>
    </dgm:pt>
    <dgm:pt modelId="{FF91BF2F-09B5-4F14-B4A5-D2562671A8FA}" type="pres">
      <dgm:prSet presAssocID="{654C6166-A8EA-4648-A757-B60A1A4A58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EC795D40-BC15-45D5-BB88-0B5AD90541E8}" type="pres">
      <dgm:prSet presAssocID="{DE0C7641-DA69-4401-9862-D24F1F8132BF}" presName="hierRoot1" presStyleCnt="0"/>
      <dgm:spPr/>
    </dgm:pt>
    <dgm:pt modelId="{A5CE3486-23C1-4AAF-A042-E1C260EB7947}" type="pres">
      <dgm:prSet presAssocID="{DE0C7641-DA69-4401-9862-D24F1F8132BF}" presName="composite" presStyleCnt="0"/>
      <dgm:spPr/>
    </dgm:pt>
    <dgm:pt modelId="{06A01B77-1464-45FC-B5CF-8469B9A7A26E}" type="pres">
      <dgm:prSet presAssocID="{DE0C7641-DA69-4401-9862-D24F1F8132BF}" presName="background" presStyleLbl="node0" presStyleIdx="0" presStyleCnt="1"/>
      <dgm:spPr/>
    </dgm:pt>
    <dgm:pt modelId="{72ED4007-CE14-4877-A07E-729FD1B40FD3}" type="pres">
      <dgm:prSet presAssocID="{DE0C7641-DA69-4401-9862-D24F1F8132BF}" presName="text" presStyleLbl="fgAcc0" presStyleIdx="0" presStyleCnt="1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10C1E14-2895-4ADE-9606-A50A34B238DC}" type="pres">
      <dgm:prSet presAssocID="{DE0C7641-DA69-4401-9862-D24F1F8132BF}" presName="hierChild2" presStyleCnt="0"/>
      <dgm:spPr/>
    </dgm:pt>
    <dgm:pt modelId="{5D531028-EBD0-4820-ADAA-C9AF9FBB25C0}" type="pres">
      <dgm:prSet presAssocID="{B0DC4FE2-4DF1-4E9B-8F63-AD11339A845C}" presName="Name10" presStyleLbl="parChTrans1D2" presStyleIdx="0" presStyleCnt="3"/>
      <dgm:spPr/>
      <dgm:t>
        <a:bodyPr/>
        <a:lstStyle/>
        <a:p>
          <a:endParaRPr lang="es-EC"/>
        </a:p>
      </dgm:t>
    </dgm:pt>
    <dgm:pt modelId="{54FA00E2-FB77-4681-B0A5-FD157775069A}" type="pres">
      <dgm:prSet presAssocID="{A246B41F-59BB-4DE2-B716-33F0DDC9E627}" presName="hierRoot2" presStyleCnt="0"/>
      <dgm:spPr/>
    </dgm:pt>
    <dgm:pt modelId="{01EB4728-DCCA-472B-B0C2-2FDC6973C64E}" type="pres">
      <dgm:prSet presAssocID="{A246B41F-59BB-4DE2-B716-33F0DDC9E627}" presName="composite2" presStyleCnt="0"/>
      <dgm:spPr/>
    </dgm:pt>
    <dgm:pt modelId="{F834C166-8803-48B1-B812-6DACB0FDC7CE}" type="pres">
      <dgm:prSet presAssocID="{A246B41F-59BB-4DE2-B716-33F0DDC9E627}" presName="background2" presStyleLbl="node2" presStyleIdx="0" presStyleCnt="3"/>
      <dgm:spPr/>
    </dgm:pt>
    <dgm:pt modelId="{3B0AD076-8649-4691-A153-B1A2F057301D}" type="pres">
      <dgm:prSet presAssocID="{A246B41F-59BB-4DE2-B716-33F0DDC9E627}" presName="text2" presStyleLbl="fgAcc2" presStyleIdx="0" presStyleCnt="3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4413DD4-2407-4631-9672-255EA26F7E2B}" type="pres">
      <dgm:prSet presAssocID="{A246B41F-59BB-4DE2-B716-33F0DDC9E627}" presName="hierChild3" presStyleCnt="0"/>
      <dgm:spPr/>
    </dgm:pt>
    <dgm:pt modelId="{05045F44-3C3A-444C-AAC4-EBC73DC2CF41}" type="pres">
      <dgm:prSet presAssocID="{9DBF5562-0E8D-4D6C-A686-35E1C2C0730A}" presName="Name17" presStyleLbl="parChTrans1D3" presStyleIdx="0" presStyleCnt="4"/>
      <dgm:spPr/>
      <dgm:t>
        <a:bodyPr/>
        <a:lstStyle/>
        <a:p>
          <a:endParaRPr lang="es-EC"/>
        </a:p>
      </dgm:t>
    </dgm:pt>
    <dgm:pt modelId="{19EEC599-EE7C-4D07-8F88-AE6CB596A4D1}" type="pres">
      <dgm:prSet presAssocID="{C47D4A60-78CC-4CB3-AC62-F9660048D404}" presName="hierRoot3" presStyleCnt="0"/>
      <dgm:spPr/>
    </dgm:pt>
    <dgm:pt modelId="{73D2F298-FC76-4D99-94EC-8E220D49A810}" type="pres">
      <dgm:prSet presAssocID="{C47D4A60-78CC-4CB3-AC62-F9660048D404}" presName="composite3" presStyleCnt="0"/>
      <dgm:spPr/>
    </dgm:pt>
    <dgm:pt modelId="{3804ADD0-978E-44BD-A5EC-B8902F488646}" type="pres">
      <dgm:prSet presAssocID="{C47D4A60-78CC-4CB3-AC62-F9660048D404}" presName="background3" presStyleLbl="node3" presStyleIdx="0" presStyleCnt="4"/>
      <dgm:spPr/>
    </dgm:pt>
    <dgm:pt modelId="{60E3D1A5-B8FE-4F4A-82E4-D344164D661A}" type="pres">
      <dgm:prSet presAssocID="{C47D4A60-78CC-4CB3-AC62-F9660048D404}" presName="text3" presStyleLbl="fgAcc3" presStyleIdx="0" presStyleCnt="4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FE70600-DBF7-4617-A06A-B674A69A45E5}" type="pres">
      <dgm:prSet presAssocID="{C47D4A60-78CC-4CB3-AC62-F9660048D404}" presName="hierChild4" presStyleCnt="0"/>
      <dgm:spPr/>
    </dgm:pt>
    <dgm:pt modelId="{8042B483-523E-4F50-8047-38E595EA80A2}" type="pres">
      <dgm:prSet presAssocID="{CB6A3768-E2E0-42A5-8126-F8FCE25EE693}" presName="Name17" presStyleLbl="parChTrans1D3" presStyleIdx="1" presStyleCnt="4"/>
      <dgm:spPr/>
      <dgm:t>
        <a:bodyPr/>
        <a:lstStyle/>
        <a:p>
          <a:endParaRPr lang="es-EC"/>
        </a:p>
      </dgm:t>
    </dgm:pt>
    <dgm:pt modelId="{76C63667-08C9-4DD1-BA9A-08C92EFDA197}" type="pres">
      <dgm:prSet presAssocID="{642BA33F-2712-41FC-92D0-F417D0148570}" presName="hierRoot3" presStyleCnt="0"/>
      <dgm:spPr/>
    </dgm:pt>
    <dgm:pt modelId="{DDE48506-4FA8-4EA6-BBDB-0E36A2E93044}" type="pres">
      <dgm:prSet presAssocID="{642BA33F-2712-41FC-92D0-F417D0148570}" presName="composite3" presStyleCnt="0"/>
      <dgm:spPr/>
    </dgm:pt>
    <dgm:pt modelId="{B663F832-48DE-4736-B0B5-6B17C3889037}" type="pres">
      <dgm:prSet presAssocID="{642BA33F-2712-41FC-92D0-F417D0148570}" presName="background3" presStyleLbl="node3" presStyleIdx="1" presStyleCnt="4"/>
      <dgm:spPr/>
    </dgm:pt>
    <dgm:pt modelId="{65A8F79C-9D87-46FB-9B3A-D218A0219E08}" type="pres">
      <dgm:prSet presAssocID="{642BA33F-2712-41FC-92D0-F417D0148570}" presName="text3" presStyleLbl="fgAcc3" presStyleIdx="1" presStyleCnt="4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38EE98A-B149-4DE0-BF70-AFE85111848A}" type="pres">
      <dgm:prSet presAssocID="{642BA33F-2712-41FC-92D0-F417D0148570}" presName="hierChild4" presStyleCnt="0"/>
      <dgm:spPr/>
    </dgm:pt>
    <dgm:pt modelId="{D6DAD4F3-989D-4BB2-BD23-161488201D98}" type="pres">
      <dgm:prSet presAssocID="{0F5EDDB0-C144-4B00-A9FA-FF21FCB86604}" presName="Name10" presStyleLbl="parChTrans1D2" presStyleIdx="1" presStyleCnt="3"/>
      <dgm:spPr/>
      <dgm:t>
        <a:bodyPr/>
        <a:lstStyle/>
        <a:p>
          <a:endParaRPr lang="es-EC"/>
        </a:p>
      </dgm:t>
    </dgm:pt>
    <dgm:pt modelId="{AA0AC680-4EDA-49EB-B1EE-B6DB0C39C2E5}" type="pres">
      <dgm:prSet presAssocID="{B951C353-420B-472F-8CA6-24BC81776386}" presName="hierRoot2" presStyleCnt="0"/>
      <dgm:spPr/>
    </dgm:pt>
    <dgm:pt modelId="{0955BDCB-B4C6-4A34-A456-85ECE2C77280}" type="pres">
      <dgm:prSet presAssocID="{B951C353-420B-472F-8CA6-24BC81776386}" presName="composite2" presStyleCnt="0"/>
      <dgm:spPr/>
    </dgm:pt>
    <dgm:pt modelId="{C310885B-BCA4-42F8-9998-1A8F2D4312CA}" type="pres">
      <dgm:prSet presAssocID="{B951C353-420B-472F-8CA6-24BC81776386}" presName="background2" presStyleLbl="node2" presStyleIdx="1" presStyleCnt="3"/>
      <dgm:spPr/>
    </dgm:pt>
    <dgm:pt modelId="{F49321FA-A745-4700-BC79-4ED00124454C}" type="pres">
      <dgm:prSet presAssocID="{B951C353-420B-472F-8CA6-24BC81776386}" presName="text2" presStyleLbl="fgAcc2" presStyleIdx="1" presStyleCnt="3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BD50132-A234-4146-A0FF-1539274D1EDF}" type="pres">
      <dgm:prSet presAssocID="{B951C353-420B-472F-8CA6-24BC81776386}" presName="hierChild3" presStyleCnt="0"/>
      <dgm:spPr/>
    </dgm:pt>
    <dgm:pt modelId="{4438953E-840E-49EE-9343-5F5293CD4BE3}" type="pres">
      <dgm:prSet presAssocID="{930CD11B-32F5-4636-8972-BE38BEF07229}" presName="Name17" presStyleLbl="parChTrans1D3" presStyleIdx="2" presStyleCnt="4"/>
      <dgm:spPr/>
      <dgm:t>
        <a:bodyPr/>
        <a:lstStyle/>
        <a:p>
          <a:endParaRPr lang="es-EC"/>
        </a:p>
      </dgm:t>
    </dgm:pt>
    <dgm:pt modelId="{4FBF6169-9320-4A4F-AEF1-1699A71AD45D}" type="pres">
      <dgm:prSet presAssocID="{E5C105F5-29EC-478F-9EAF-D607DBA6DB10}" presName="hierRoot3" presStyleCnt="0"/>
      <dgm:spPr/>
    </dgm:pt>
    <dgm:pt modelId="{C7DFDCB8-6496-435C-8E50-5DE811C2B68B}" type="pres">
      <dgm:prSet presAssocID="{E5C105F5-29EC-478F-9EAF-D607DBA6DB10}" presName="composite3" presStyleCnt="0"/>
      <dgm:spPr/>
    </dgm:pt>
    <dgm:pt modelId="{EBADCABA-9199-48F5-98AE-8DFB4B637822}" type="pres">
      <dgm:prSet presAssocID="{E5C105F5-29EC-478F-9EAF-D607DBA6DB10}" presName="background3" presStyleLbl="node3" presStyleIdx="2" presStyleCnt="4"/>
      <dgm:spPr/>
    </dgm:pt>
    <dgm:pt modelId="{E972A30B-10FA-4C1A-862A-1F6855CE9A43}" type="pres">
      <dgm:prSet presAssocID="{E5C105F5-29EC-478F-9EAF-D607DBA6DB10}" presName="text3" presStyleLbl="fgAcc3" presStyleIdx="2" presStyleCnt="4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6980BE2-BED7-4363-92DD-3F84AD4DA2F6}" type="pres">
      <dgm:prSet presAssocID="{E5C105F5-29EC-478F-9EAF-D607DBA6DB10}" presName="hierChild4" presStyleCnt="0"/>
      <dgm:spPr/>
    </dgm:pt>
    <dgm:pt modelId="{F1BF0A9D-ABD2-40E5-8EFE-55ED1BE8899D}" type="pres">
      <dgm:prSet presAssocID="{8722EB93-F125-4B0A-A949-E385E540ACAA}" presName="Name10" presStyleLbl="parChTrans1D2" presStyleIdx="2" presStyleCnt="3"/>
      <dgm:spPr/>
      <dgm:t>
        <a:bodyPr/>
        <a:lstStyle/>
        <a:p>
          <a:endParaRPr lang="es-EC"/>
        </a:p>
      </dgm:t>
    </dgm:pt>
    <dgm:pt modelId="{B02A3E48-C758-469F-B8B7-D48425D6049B}" type="pres">
      <dgm:prSet presAssocID="{184C149A-293E-4369-8594-DBE8EC374334}" presName="hierRoot2" presStyleCnt="0"/>
      <dgm:spPr/>
    </dgm:pt>
    <dgm:pt modelId="{8E186EFC-7510-40E0-B653-D61CF9AE0DC6}" type="pres">
      <dgm:prSet presAssocID="{184C149A-293E-4369-8594-DBE8EC374334}" presName="composite2" presStyleCnt="0"/>
      <dgm:spPr/>
    </dgm:pt>
    <dgm:pt modelId="{0C2E1884-C916-4C1E-A50A-DD742C50340F}" type="pres">
      <dgm:prSet presAssocID="{184C149A-293E-4369-8594-DBE8EC374334}" presName="background2" presStyleLbl="node2" presStyleIdx="2" presStyleCnt="3"/>
      <dgm:spPr/>
    </dgm:pt>
    <dgm:pt modelId="{CCE27EBA-0B4A-4C5E-91EB-C100F3A3EC52}" type="pres">
      <dgm:prSet presAssocID="{184C149A-293E-4369-8594-DBE8EC374334}" presName="text2" presStyleLbl="fgAcc2" presStyleIdx="2" presStyleCnt="3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1EE7566-F43C-45D9-A419-5C029CB29C67}" type="pres">
      <dgm:prSet presAssocID="{184C149A-293E-4369-8594-DBE8EC374334}" presName="hierChild3" presStyleCnt="0"/>
      <dgm:spPr/>
    </dgm:pt>
    <dgm:pt modelId="{7FC8223F-DBA1-4F3A-9A96-13265CC95993}" type="pres">
      <dgm:prSet presAssocID="{50E3B01F-0281-408A-BC61-44D02C63F9AE}" presName="Name17" presStyleLbl="parChTrans1D3" presStyleIdx="3" presStyleCnt="4"/>
      <dgm:spPr/>
      <dgm:t>
        <a:bodyPr/>
        <a:lstStyle/>
        <a:p>
          <a:endParaRPr lang="es-EC"/>
        </a:p>
      </dgm:t>
    </dgm:pt>
    <dgm:pt modelId="{04FBA848-18E6-4781-99BF-D9F3C7CDB4DC}" type="pres">
      <dgm:prSet presAssocID="{0E9A541E-9169-4ACA-B2A7-BD15F820C605}" presName="hierRoot3" presStyleCnt="0"/>
      <dgm:spPr/>
    </dgm:pt>
    <dgm:pt modelId="{82D69A56-9ED9-4E82-8F84-062B6D54ECBB}" type="pres">
      <dgm:prSet presAssocID="{0E9A541E-9169-4ACA-B2A7-BD15F820C605}" presName="composite3" presStyleCnt="0"/>
      <dgm:spPr/>
    </dgm:pt>
    <dgm:pt modelId="{DC5BE27D-372B-4E3D-A6C8-3CB27F73FCF8}" type="pres">
      <dgm:prSet presAssocID="{0E9A541E-9169-4ACA-B2A7-BD15F820C605}" presName="background3" presStyleLbl="node3" presStyleIdx="3" presStyleCnt="4"/>
      <dgm:spPr/>
    </dgm:pt>
    <dgm:pt modelId="{66CC8B8E-A3D3-410B-A334-617B1551041A}" type="pres">
      <dgm:prSet presAssocID="{0E9A541E-9169-4ACA-B2A7-BD15F820C605}" presName="text3" presStyleLbl="fgAcc3" presStyleIdx="3" presStyleCnt="4" custScaleY="1345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CECFFE7-3759-4CF0-BBB4-7FD12B31D34C}" type="pres">
      <dgm:prSet presAssocID="{0E9A541E-9169-4ACA-B2A7-BD15F820C605}" presName="hierChild4" presStyleCnt="0"/>
      <dgm:spPr/>
    </dgm:pt>
  </dgm:ptLst>
  <dgm:cxnLst>
    <dgm:cxn modelId="{46947FD6-D876-4F0D-8742-EF6A9F6A82DB}" type="presOf" srcId="{930CD11B-32F5-4636-8972-BE38BEF07229}" destId="{4438953E-840E-49EE-9343-5F5293CD4BE3}" srcOrd="0" destOrd="0" presId="urn:microsoft.com/office/officeart/2005/8/layout/hierarchy1"/>
    <dgm:cxn modelId="{0C54CE7B-C2BD-4870-9730-77590CCFE2ED}" type="presOf" srcId="{0E9A541E-9169-4ACA-B2A7-BD15F820C605}" destId="{66CC8B8E-A3D3-410B-A334-617B1551041A}" srcOrd="0" destOrd="0" presId="urn:microsoft.com/office/officeart/2005/8/layout/hierarchy1"/>
    <dgm:cxn modelId="{F829EC8B-DE88-48D8-8560-A8F9C04478BA}" type="presOf" srcId="{50E3B01F-0281-408A-BC61-44D02C63F9AE}" destId="{7FC8223F-DBA1-4F3A-9A96-13265CC95993}" srcOrd="0" destOrd="0" presId="urn:microsoft.com/office/officeart/2005/8/layout/hierarchy1"/>
    <dgm:cxn modelId="{21A469E8-6761-4CD0-B391-D793BF6C55A7}" type="presOf" srcId="{184C149A-293E-4369-8594-DBE8EC374334}" destId="{CCE27EBA-0B4A-4C5E-91EB-C100F3A3EC52}" srcOrd="0" destOrd="0" presId="urn:microsoft.com/office/officeart/2005/8/layout/hierarchy1"/>
    <dgm:cxn modelId="{087C2C94-D3E7-4DD7-BE9B-080555CB5BFE}" srcId="{DE0C7641-DA69-4401-9862-D24F1F8132BF}" destId="{184C149A-293E-4369-8594-DBE8EC374334}" srcOrd="2" destOrd="0" parTransId="{8722EB93-F125-4B0A-A949-E385E540ACAA}" sibTransId="{290E82CC-CBE0-45A3-AD84-CCEA165FB880}"/>
    <dgm:cxn modelId="{A7C7A46D-3B1C-4F63-99EC-C201D74C679B}" type="presOf" srcId="{DE0C7641-DA69-4401-9862-D24F1F8132BF}" destId="{72ED4007-CE14-4877-A07E-729FD1B40FD3}" srcOrd="0" destOrd="0" presId="urn:microsoft.com/office/officeart/2005/8/layout/hierarchy1"/>
    <dgm:cxn modelId="{D08CD7E6-81F3-45C3-9D7D-F7EB055391F1}" srcId="{B951C353-420B-472F-8CA6-24BC81776386}" destId="{E5C105F5-29EC-478F-9EAF-D607DBA6DB10}" srcOrd="0" destOrd="0" parTransId="{930CD11B-32F5-4636-8972-BE38BEF07229}" sibTransId="{BD05FC8C-3C38-4FA0-98F7-574A18CDE41C}"/>
    <dgm:cxn modelId="{FA17B8C3-C55B-426F-874F-108122A622E5}" type="presOf" srcId="{C47D4A60-78CC-4CB3-AC62-F9660048D404}" destId="{60E3D1A5-B8FE-4F4A-82E4-D344164D661A}" srcOrd="0" destOrd="0" presId="urn:microsoft.com/office/officeart/2005/8/layout/hierarchy1"/>
    <dgm:cxn modelId="{0B9BA06F-A6FF-4FC0-A0FE-B3D3F5F11054}" type="presOf" srcId="{B951C353-420B-472F-8CA6-24BC81776386}" destId="{F49321FA-A745-4700-BC79-4ED00124454C}" srcOrd="0" destOrd="0" presId="urn:microsoft.com/office/officeart/2005/8/layout/hierarchy1"/>
    <dgm:cxn modelId="{93A155AD-BBAF-4936-815E-6EE31BAF5DC6}" type="presOf" srcId="{9DBF5562-0E8D-4D6C-A686-35E1C2C0730A}" destId="{05045F44-3C3A-444C-AAC4-EBC73DC2CF41}" srcOrd="0" destOrd="0" presId="urn:microsoft.com/office/officeart/2005/8/layout/hierarchy1"/>
    <dgm:cxn modelId="{CF649906-9873-4324-AEAB-2B1A9F1ECF01}" type="presOf" srcId="{A246B41F-59BB-4DE2-B716-33F0DDC9E627}" destId="{3B0AD076-8649-4691-A153-B1A2F057301D}" srcOrd="0" destOrd="0" presId="urn:microsoft.com/office/officeart/2005/8/layout/hierarchy1"/>
    <dgm:cxn modelId="{1C10329C-4565-4EE6-A607-1655018357C2}" srcId="{A246B41F-59BB-4DE2-B716-33F0DDC9E627}" destId="{642BA33F-2712-41FC-92D0-F417D0148570}" srcOrd="1" destOrd="0" parTransId="{CB6A3768-E2E0-42A5-8126-F8FCE25EE693}" sibTransId="{9B1496AF-3089-4A66-BE36-095D34693A42}"/>
    <dgm:cxn modelId="{8D7BE0E4-CAA1-44BD-A991-16E8D6864C88}" srcId="{654C6166-A8EA-4648-A757-B60A1A4A5852}" destId="{DE0C7641-DA69-4401-9862-D24F1F8132BF}" srcOrd="0" destOrd="0" parTransId="{39823C20-11E8-4362-A602-E828E1515F9A}" sibTransId="{89970582-D78B-442F-B24D-4EA650AF47E2}"/>
    <dgm:cxn modelId="{4B28DC7B-B774-4BDD-8D53-A4B3AF14A97B}" srcId="{DE0C7641-DA69-4401-9862-D24F1F8132BF}" destId="{A246B41F-59BB-4DE2-B716-33F0DDC9E627}" srcOrd="0" destOrd="0" parTransId="{B0DC4FE2-4DF1-4E9B-8F63-AD11339A845C}" sibTransId="{E02A9D54-283D-4CD8-AC1C-FF16BA662711}"/>
    <dgm:cxn modelId="{7E587C37-4893-4E78-901C-50220496E465}" type="presOf" srcId="{654C6166-A8EA-4648-A757-B60A1A4A5852}" destId="{FF91BF2F-09B5-4F14-B4A5-D2562671A8FA}" srcOrd="0" destOrd="0" presId="urn:microsoft.com/office/officeart/2005/8/layout/hierarchy1"/>
    <dgm:cxn modelId="{41E7BA94-3FE0-400F-A469-0099B7F889D2}" type="presOf" srcId="{E5C105F5-29EC-478F-9EAF-D607DBA6DB10}" destId="{E972A30B-10FA-4C1A-862A-1F6855CE9A43}" srcOrd="0" destOrd="0" presId="urn:microsoft.com/office/officeart/2005/8/layout/hierarchy1"/>
    <dgm:cxn modelId="{47C193C6-2AF5-46C5-A3B5-638BE71A4C1B}" type="presOf" srcId="{B0DC4FE2-4DF1-4E9B-8F63-AD11339A845C}" destId="{5D531028-EBD0-4820-ADAA-C9AF9FBB25C0}" srcOrd="0" destOrd="0" presId="urn:microsoft.com/office/officeart/2005/8/layout/hierarchy1"/>
    <dgm:cxn modelId="{08307B15-8455-49FC-B1B8-B12F10855A99}" type="presOf" srcId="{642BA33F-2712-41FC-92D0-F417D0148570}" destId="{65A8F79C-9D87-46FB-9B3A-D218A0219E08}" srcOrd="0" destOrd="0" presId="urn:microsoft.com/office/officeart/2005/8/layout/hierarchy1"/>
    <dgm:cxn modelId="{25CE1BEA-DB21-492C-8AB9-F378A712A9A9}" type="presOf" srcId="{CB6A3768-E2E0-42A5-8126-F8FCE25EE693}" destId="{8042B483-523E-4F50-8047-38E595EA80A2}" srcOrd="0" destOrd="0" presId="urn:microsoft.com/office/officeart/2005/8/layout/hierarchy1"/>
    <dgm:cxn modelId="{3FA9F76D-2359-4ECC-AF21-BAFB1CC83171}" type="presOf" srcId="{0F5EDDB0-C144-4B00-A9FA-FF21FCB86604}" destId="{D6DAD4F3-989D-4BB2-BD23-161488201D98}" srcOrd="0" destOrd="0" presId="urn:microsoft.com/office/officeart/2005/8/layout/hierarchy1"/>
    <dgm:cxn modelId="{71B32CAA-2C87-4349-B3AA-99DBFC7848C6}" type="presOf" srcId="{8722EB93-F125-4B0A-A949-E385E540ACAA}" destId="{F1BF0A9D-ABD2-40E5-8EFE-55ED1BE8899D}" srcOrd="0" destOrd="0" presId="urn:microsoft.com/office/officeart/2005/8/layout/hierarchy1"/>
    <dgm:cxn modelId="{EC9D9A14-F757-44CA-8EF6-759E32E64024}" srcId="{184C149A-293E-4369-8594-DBE8EC374334}" destId="{0E9A541E-9169-4ACA-B2A7-BD15F820C605}" srcOrd="0" destOrd="0" parTransId="{50E3B01F-0281-408A-BC61-44D02C63F9AE}" sibTransId="{2024A79B-F9B9-4ECD-A557-9AB061D928FA}"/>
    <dgm:cxn modelId="{F964E65B-8ECE-4F35-B773-1F6460ABF2B3}" srcId="{A246B41F-59BB-4DE2-B716-33F0DDC9E627}" destId="{C47D4A60-78CC-4CB3-AC62-F9660048D404}" srcOrd="0" destOrd="0" parTransId="{9DBF5562-0E8D-4D6C-A686-35E1C2C0730A}" sibTransId="{05422448-867C-4C6E-872A-9A32309DE671}"/>
    <dgm:cxn modelId="{65C2CD49-3B2D-4853-AF83-96D58197EF55}" srcId="{DE0C7641-DA69-4401-9862-D24F1F8132BF}" destId="{B951C353-420B-472F-8CA6-24BC81776386}" srcOrd="1" destOrd="0" parTransId="{0F5EDDB0-C144-4B00-A9FA-FF21FCB86604}" sibTransId="{A1C6997D-86DC-480B-8BEB-9505424BA360}"/>
    <dgm:cxn modelId="{5FFDB09F-A5EF-4B61-9566-66A821C44671}" type="presParOf" srcId="{FF91BF2F-09B5-4F14-B4A5-D2562671A8FA}" destId="{EC795D40-BC15-45D5-BB88-0B5AD90541E8}" srcOrd="0" destOrd="0" presId="urn:microsoft.com/office/officeart/2005/8/layout/hierarchy1"/>
    <dgm:cxn modelId="{3E642819-844C-4EF2-815C-8C9C65898DCD}" type="presParOf" srcId="{EC795D40-BC15-45D5-BB88-0B5AD90541E8}" destId="{A5CE3486-23C1-4AAF-A042-E1C260EB7947}" srcOrd="0" destOrd="0" presId="urn:microsoft.com/office/officeart/2005/8/layout/hierarchy1"/>
    <dgm:cxn modelId="{8725ABA8-F7A5-41BB-B3A9-4A90A5A04850}" type="presParOf" srcId="{A5CE3486-23C1-4AAF-A042-E1C260EB7947}" destId="{06A01B77-1464-45FC-B5CF-8469B9A7A26E}" srcOrd="0" destOrd="0" presId="urn:microsoft.com/office/officeart/2005/8/layout/hierarchy1"/>
    <dgm:cxn modelId="{7C66E41A-EE34-48C5-B5D6-31F3AF4EEE43}" type="presParOf" srcId="{A5CE3486-23C1-4AAF-A042-E1C260EB7947}" destId="{72ED4007-CE14-4877-A07E-729FD1B40FD3}" srcOrd="1" destOrd="0" presId="urn:microsoft.com/office/officeart/2005/8/layout/hierarchy1"/>
    <dgm:cxn modelId="{D5D8CB27-66E1-4690-A3C1-341B7B79E0EC}" type="presParOf" srcId="{EC795D40-BC15-45D5-BB88-0B5AD90541E8}" destId="{210C1E14-2895-4ADE-9606-A50A34B238DC}" srcOrd="1" destOrd="0" presId="urn:microsoft.com/office/officeart/2005/8/layout/hierarchy1"/>
    <dgm:cxn modelId="{2A80190C-A112-44CD-9675-AB08897C3178}" type="presParOf" srcId="{210C1E14-2895-4ADE-9606-A50A34B238DC}" destId="{5D531028-EBD0-4820-ADAA-C9AF9FBB25C0}" srcOrd="0" destOrd="0" presId="urn:microsoft.com/office/officeart/2005/8/layout/hierarchy1"/>
    <dgm:cxn modelId="{05F59BB7-2ABD-4233-8E51-0BDA05DDBC05}" type="presParOf" srcId="{210C1E14-2895-4ADE-9606-A50A34B238DC}" destId="{54FA00E2-FB77-4681-B0A5-FD157775069A}" srcOrd="1" destOrd="0" presId="urn:microsoft.com/office/officeart/2005/8/layout/hierarchy1"/>
    <dgm:cxn modelId="{C6FE8EA3-5AC4-496E-ACC6-C90311F33664}" type="presParOf" srcId="{54FA00E2-FB77-4681-B0A5-FD157775069A}" destId="{01EB4728-DCCA-472B-B0C2-2FDC6973C64E}" srcOrd="0" destOrd="0" presId="urn:microsoft.com/office/officeart/2005/8/layout/hierarchy1"/>
    <dgm:cxn modelId="{BAB09554-986A-4875-B5C7-2B8C3CC6AF39}" type="presParOf" srcId="{01EB4728-DCCA-472B-B0C2-2FDC6973C64E}" destId="{F834C166-8803-48B1-B812-6DACB0FDC7CE}" srcOrd="0" destOrd="0" presId="urn:microsoft.com/office/officeart/2005/8/layout/hierarchy1"/>
    <dgm:cxn modelId="{0665C383-E7C3-4B5B-8546-AAC33BAA0942}" type="presParOf" srcId="{01EB4728-DCCA-472B-B0C2-2FDC6973C64E}" destId="{3B0AD076-8649-4691-A153-B1A2F057301D}" srcOrd="1" destOrd="0" presId="urn:microsoft.com/office/officeart/2005/8/layout/hierarchy1"/>
    <dgm:cxn modelId="{01E9C460-EC1E-4AAE-8522-106D1BC70D91}" type="presParOf" srcId="{54FA00E2-FB77-4681-B0A5-FD157775069A}" destId="{94413DD4-2407-4631-9672-255EA26F7E2B}" srcOrd="1" destOrd="0" presId="urn:microsoft.com/office/officeart/2005/8/layout/hierarchy1"/>
    <dgm:cxn modelId="{CF5F0FD8-AB7F-49F6-BA0E-E3458319CB27}" type="presParOf" srcId="{94413DD4-2407-4631-9672-255EA26F7E2B}" destId="{05045F44-3C3A-444C-AAC4-EBC73DC2CF41}" srcOrd="0" destOrd="0" presId="urn:microsoft.com/office/officeart/2005/8/layout/hierarchy1"/>
    <dgm:cxn modelId="{71118E96-46AD-4850-AE9E-05CD34A86EED}" type="presParOf" srcId="{94413DD4-2407-4631-9672-255EA26F7E2B}" destId="{19EEC599-EE7C-4D07-8F88-AE6CB596A4D1}" srcOrd="1" destOrd="0" presId="urn:microsoft.com/office/officeart/2005/8/layout/hierarchy1"/>
    <dgm:cxn modelId="{B9057E94-F7E7-4510-BDE9-E211D9D8374E}" type="presParOf" srcId="{19EEC599-EE7C-4D07-8F88-AE6CB596A4D1}" destId="{73D2F298-FC76-4D99-94EC-8E220D49A810}" srcOrd="0" destOrd="0" presId="urn:microsoft.com/office/officeart/2005/8/layout/hierarchy1"/>
    <dgm:cxn modelId="{FF198728-25CF-44F4-A211-07CC4BCDA786}" type="presParOf" srcId="{73D2F298-FC76-4D99-94EC-8E220D49A810}" destId="{3804ADD0-978E-44BD-A5EC-B8902F488646}" srcOrd="0" destOrd="0" presId="urn:microsoft.com/office/officeart/2005/8/layout/hierarchy1"/>
    <dgm:cxn modelId="{B2A272E2-D5B8-4169-AC65-1D1EEF81C099}" type="presParOf" srcId="{73D2F298-FC76-4D99-94EC-8E220D49A810}" destId="{60E3D1A5-B8FE-4F4A-82E4-D344164D661A}" srcOrd="1" destOrd="0" presId="urn:microsoft.com/office/officeart/2005/8/layout/hierarchy1"/>
    <dgm:cxn modelId="{26CA8830-C856-4361-AAF1-086226091753}" type="presParOf" srcId="{19EEC599-EE7C-4D07-8F88-AE6CB596A4D1}" destId="{AFE70600-DBF7-4617-A06A-B674A69A45E5}" srcOrd="1" destOrd="0" presId="urn:microsoft.com/office/officeart/2005/8/layout/hierarchy1"/>
    <dgm:cxn modelId="{C5433ED9-4B00-41FF-917A-76C29CB743D7}" type="presParOf" srcId="{94413DD4-2407-4631-9672-255EA26F7E2B}" destId="{8042B483-523E-4F50-8047-38E595EA80A2}" srcOrd="2" destOrd="0" presId="urn:microsoft.com/office/officeart/2005/8/layout/hierarchy1"/>
    <dgm:cxn modelId="{6982A268-4F48-4A2E-B604-8AC347F767FF}" type="presParOf" srcId="{94413DD4-2407-4631-9672-255EA26F7E2B}" destId="{76C63667-08C9-4DD1-BA9A-08C92EFDA197}" srcOrd="3" destOrd="0" presId="urn:microsoft.com/office/officeart/2005/8/layout/hierarchy1"/>
    <dgm:cxn modelId="{97237414-C555-4501-BF1D-EEF384FDF72A}" type="presParOf" srcId="{76C63667-08C9-4DD1-BA9A-08C92EFDA197}" destId="{DDE48506-4FA8-4EA6-BBDB-0E36A2E93044}" srcOrd="0" destOrd="0" presId="urn:microsoft.com/office/officeart/2005/8/layout/hierarchy1"/>
    <dgm:cxn modelId="{94C9E629-9D29-45D2-9912-6FFEDC694D7B}" type="presParOf" srcId="{DDE48506-4FA8-4EA6-BBDB-0E36A2E93044}" destId="{B663F832-48DE-4736-B0B5-6B17C3889037}" srcOrd="0" destOrd="0" presId="urn:microsoft.com/office/officeart/2005/8/layout/hierarchy1"/>
    <dgm:cxn modelId="{E175F72B-B730-4987-8496-96AF6B8F9F0A}" type="presParOf" srcId="{DDE48506-4FA8-4EA6-BBDB-0E36A2E93044}" destId="{65A8F79C-9D87-46FB-9B3A-D218A0219E08}" srcOrd="1" destOrd="0" presId="urn:microsoft.com/office/officeart/2005/8/layout/hierarchy1"/>
    <dgm:cxn modelId="{C5875110-26AC-4D73-A2A7-9A6506F8339A}" type="presParOf" srcId="{76C63667-08C9-4DD1-BA9A-08C92EFDA197}" destId="{938EE98A-B149-4DE0-BF70-AFE85111848A}" srcOrd="1" destOrd="0" presId="urn:microsoft.com/office/officeart/2005/8/layout/hierarchy1"/>
    <dgm:cxn modelId="{90403554-F0BC-47F6-96C9-7228AAF040EF}" type="presParOf" srcId="{210C1E14-2895-4ADE-9606-A50A34B238DC}" destId="{D6DAD4F3-989D-4BB2-BD23-161488201D98}" srcOrd="2" destOrd="0" presId="urn:microsoft.com/office/officeart/2005/8/layout/hierarchy1"/>
    <dgm:cxn modelId="{7F01EBE6-07B2-4517-B269-B9808049EC7B}" type="presParOf" srcId="{210C1E14-2895-4ADE-9606-A50A34B238DC}" destId="{AA0AC680-4EDA-49EB-B1EE-B6DB0C39C2E5}" srcOrd="3" destOrd="0" presId="urn:microsoft.com/office/officeart/2005/8/layout/hierarchy1"/>
    <dgm:cxn modelId="{D3B0278B-9811-4BD8-8AC1-3BC0DC541F24}" type="presParOf" srcId="{AA0AC680-4EDA-49EB-B1EE-B6DB0C39C2E5}" destId="{0955BDCB-B4C6-4A34-A456-85ECE2C77280}" srcOrd="0" destOrd="0" presId="urn:microsoft.com/office/officeart/2005/8/layout/hierarchy1"/>
    <dgm:cxn modelId="{CB71C069-DBE4-4123-BBB1-5FF1AEEC3BE6}" type="presParOf" srcId="{0955BDCB-B4C6-4A34-A456-85ECE2C77280}" destId="{C310885B-BCA4-42F8-9998-1A8F2D4312CA}" srcOrd="0" destOrd="0" presId="urn:microsoft.com/office/officeart/2005/8/layout/hierarchy1"/>
    <dgm:cxn modelId="{5586DD86-A338-48EA-BFB7-F5E6A57F00AE}" type="presParOf" srcId="{0955BDCB-B4C6-4A34-A456-85ECE2C77280}" destId="{F49321FA-A745-4700-BC79-4ED00124454C}" srcOrd="1" destOrd="0" presId="urn:microsoft.com/office/officeart/2005/8/layout/hierarchy1"/>
    <dgm:cxn modelId="{56680AE6-2CFF-48C6-97BE-39D4F31315F5}" type="presParOf" srcId="{AA0AC680-4EDA-49EB-B1EE-B6DB0C39C2E5}" destId="{3BD50132-A234-4146-A0FF-1539274D1EDF}" srcOrd="1" destOrd="0" presId="urn:microsoft.com/office/officeart/2005/8/layout/hierarchy1"/>
    <dgm:cxn modelId="{28E08D75-801C-4596-94E4-6075712CC649}" type="presParOf" srcId="{3BD50132-A234-4146-A0FF-1539274D1EDF}" destId="{4438953E-840E-49EE-9343-5F5293CD4BE3}" srcOrd="0" destOrd="0" presId="urn:microsoft.com/office/officeart/2005/8/layout/hierarchy1"/>
    <dgm:cxn modelId="{200D765E-2BA5-4181-9D33-5C7FC92F65A0}" type="presParOf" srcId="{3BD50132-A234-4146-A0FF-1539274D1EDF}" destId="{4FBF6169-9320-4A4F-AEF1-1699A71AD45D}" srcOrd="1" destOrd="0" presId="urn:microsoft.com/office/officeart/2005/8/layout/hierarchy1"/>
    <dgm:cxn modelId="{49636BB0-4B9F-4EA3-B8D0-2055A336D401}" type="presParOf" srcId="{4FBF6169-9320-4A4F-AEF1-1699A71AD45D}" destId="{C7DFDCB8-6496-435C-8E50-5DE811C2B68B}" srcOrd="0" destOrd="0" presId="urn:microsoft.com/office/officeart/2005/8/layout/hierarchy1"/>
    <dgm:cxn modelId="{4D30199A-91CC-45BC-81FF-C4C576E5A5A1}" type="presParOf" srcId="{C7DFDCB8-6496-435C-8E50-5DE811C2B68B}" destId="{EBADCABA-9199-48F5-98AE-8DFB4B637822}" srcOrd="0" destOrd="0" presId="urn:microsoft.com/office/officeart/2005/8/layout/hierarchy1"/>
    <dgm:cxn modelId="{572E601E-7E08-422B-BDFA-4B7693D2C2D4}" type="presParOf" srcId="{C7DFDCB8-6496-435C-8E50-5DE811C2B68B}" destId="{E972A30B-10FA-4C1A-862A-1F6855CE9A43}" srcOrd="1" destOrd="0" presId="urn:microsoft.com/office/officeart/2005/8/layout/hierarchy1"/>
    <dgm:cxn modelId="{ED08FE7A-177D-4BE2-944A-4FA438265F6E}" type="presParOf" srcId="{4FBF6169-9320-4A4F-AEF1-1699A71AD45D}" destId="{26980BE2-BED7-4363-92DD-3F84AD4DA2F6}" srcOrd="1" destOrd="0" presId="urn:microsoft.com/office/officeart/2005/8/layout/hierarchy1"/>
    <dgm:cxn modelId="{9EC0AA4F-0AA9-4467-A900-88D3D71AC0C0}" type="presParOf" srcId="{210C1E14-2895-4ADE-9606-A50A34B238DC}" destId="{F1BF0A9D-ABD2-40E5-8EFE-55ED1BE8899D}" srcOrd="4" destOrd="0" presId="urn:microsoft.com/office/officeart/2005/8/layout/hierarchy1"/>
    <dgm:cxn modelId="{8CFD6685-BF26-42F9-9081-ACADFB8E76C5}" type="presParOf" srcId="{210C1E14-2895-4ADE-9606-A50A34B238DC}" destId="{B02A3E48-C758-469F-B8B7-D48425D6049B}" srcOrd="5" destOrd="0" presId="urn:microsoft.com/office/officeart/2005/8/layout/hierarchy1"/>
    <dgm:cxn modelId="{9632887D-3A78-4A72-89D3-1169C45D2528}" type="presParOf" srcId="{B02A3E48-C758-469F-B8B7-D48425D6049B}" destId="{8E186EFC-7510-40E0-B653-D61CF9AE0DC6}" srcOrd="0" destOrd="0" presId="urn:microsoft.com/office/officeart/2005/8/layout/hierarchy1"/>
    <dgm:cxn modelId="{3BDEFDE4-6B21-4654-B7CB-7C6BDED6C862}" type="presParOf" srcId="{8E186EFC-7510-40E0-B653-D61CF9AE0DC6}" destId="{0C2E1884-C916-4C1E-A50A-DD742C50340F}" srcOrd="0" destOrd="0" presId="urn:microsoft.com/office/officeart/2005/8/layout/hierarchy1"/>
    <dgm:cxn modelId="{1DB38157-7674-4515-A795-668F94DF1308}" type="presParOf" srcId="{8E186EFC-7510-40E0-B653-D61CF9AE0DC6}" destId="{CCE27EBA-0B4A-4C5E-91EB-C100F3A3EC52}" srcOrd="1" destOrd="0" presId="urn:microsoft.com/office/officeart/2005/8/layout/hierarchy1"/>
    <dgm:cxn modelId="{50DB6D74-2272-4EF2-B668-20560BBE34E4}" type="presParOf" srcId="{B02A3E48-C758-469F-B8B7-D48425D6049B}" destId="{41EE7566-F43C-45D9-A419-5C029CB29C67}" srcOrd="1" destOrd="0" presId="urn:microsoft.com/office/officeart/2005/8/layout/hierarchy1"/>
    <dgm:cxn modelId="{89ED3685-2B5F-4D66-A92C-7FFA0F3F8901}" type="presParOf" srcId="{41EE7566-F43C-45D9-A419-5C029CB29C67}" destId="{7FC8223F-DBA1-4F3A-9A96-13265CC95993}" srcOrd="0" destOrd="0" presId="urn:microsoft.com/office/officeart/2005/8/layout/hierarchy1"/>
    <dgm:cxn modelId="{6E913E3B-35EE-4D53-BE5D-C714C1BE4226}" type="presParOf" srcId="{41EE7566-F43C-45D9-A419-5C029CB29C67}" destId="{04FBA848-18E6-4781-99BF-D9F3C7CDB4DC}" srcOrd="1" destOrd="0" presId="urn:microsoft.com/office/officeart/2005/8/layout/hierarchy1"/>
    <dgm:cxn modelId="{B0D4AE3B-AC13-4043-9EFC-F22862CE5A29}" type="presParOf" srcId="{04FBA848-18E6-4781-99BF-D9F3C7CDB4DC}" destId="{82D69A56-9ED9-4E82-8F84-062B6D54ECBB}" srcOrd="0" destOrd="0" presId="urn:microsoft.com/office/officeart/2005/8/layout/hierarchy1"/>
    <dgm:cxn modelId="{8EB6EF6F-7E17-444C-9A14-733346D61C2D}" type="presParOf" srcId="{82D69A56-9ED9-4E82-8F84-062B6D54ECBB}" destId="{DC5BE27D-372B-4E3D-A6C8-3CB27F73FCF8}" srcOrd="0" destOrd="0" presId="urn:microsoft.com/office/officeart/2005/8/layout/hierarchy1"/>
    <dgm:cxn modelId="{E7856EFD-B012-40E0-9951-E8AD1DE97391}" type="presParOf" srcId="{82D69A56-9ED9-4E82-8F84-062B6D54ECBB}" destId="{66CC8B8E-A3D3-410B-A334-617B1551041A}" srcOrd="1" destOrd="0" presId="urn:microsoft.com/office/officeart/2005/8/layout/hierarchy1"/>
    <dgm:cxn modelId="{A05475E8-6D3A-44F3-8C98-481A828E0097}" type="presParOf" srcId="{04FBA848-18E6-4781-99BF-D9F3C7CDB4DC}" destId="{BCECFFE7-3759-4CF0-BBB4-7FD12B31D34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AB085DA-CE4A-48A8-BE8B-E1EB6592E66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919C904-1209-4FDB-801A-4B7A5C28A396}">
      <dgm:prSet phldrT="[Texto]"/>
      <dgm:spPr/>
      <dgm:t>
        <a:bodyPr/>
        <a:lstStyle/>
        <a:p>
          <a:r>
            <a:rPr lang="es-EC" b="1" dirty="0" smtClean="0">
              <a:solidFill>
                <a:schemeClr val="tx1"/>
              </a:solidFill>
            </a:rPr>
            <a:t>Participación de Ecuador en el mercado mundial del aguacate </a:t>
          </a:r>
          <a:endParaRPr lang="es-EC" dirty="0">
            <a:solidFill>
              <a:schemeClr val="tx1"/>
            </a:solidFill>
          </a:endParaRPr>
        </a:p>
      </dgm:t>
    </dgm:pt>
    <dgm:pt modelId="{80714038-B41E-4FEC-94D6-E9588C3B5862}" type="parTrans" cxnId="{6B3A9F3E-1C33-4068-8085-210572286346}">
      <dgm:prSet/>
      <dgm:spPr/>
      <dgm:t>
        <a:bodyPr/>
        <a:lstStyle/>
        <a:p>
          <a:endParaRPr lang="es-EC"/>
        </a:p>
      </dgm:t>
    </dgm:pt>
    <dgm:pt modelId="{077CB443-2B05-411B-BF94-4B42B52B1F3B}" type="sibTrans" cxnId="{6B3A9F3E-1C33-4068-8085-210572286346}">
      <dgm:prSet/>
      <dgm:spPr/>
      <dgm:t>
        <a:bodyPr/>
        <a:lstStyle/>
        <a:p>
          <a:endParaRPr lang="es-EC"/>
        </a:p>
      </dgm:t>
    </dgm:pt>
    <dgm:pt modelId="{B4A4387A-D4F9-4BE8-8680-11A4B3D9D9CD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Ecuador se encuentra ubicado en el puesto 43 con un porcentaje de participación del 0,01% del total mundial exportado.</a:t>
          </a:r>
          <a:endParaRPr lang="es-EC" dirty="0">
            <a:solidFill>
              <a:srgbClr val="002060"/>
            </a:solidFill>
          </a:endParaRPr>
        </a:p>
      </dgm:t>
    </dgm:pt>
    <dgm:pt modelId="{AEFEA166-0F62-4424-8910-5354FEBC5FC3}" type="parTrans" cxnId="{B00B0025-B45B-4F7E-82B6-6EF07A4A99A6}">
      <dgm:prSet/>
      <dgm:spPr/>
      <dgm:t>
        <a:bodyPr/>
        <a:lstStyle/>
        <a:p>
          <a:endParaRPr lang="es-EC"/>
        </a:p>
      </dgm:t>
    </dgm:pt>
    <dgm:pt modelId="{78AFD16B-E407-4493-A417-E0C50849F7C0}" type="sibTrans" cxnId="{B00B0025-B45B-4F7E-82B6-6EF07A4A99A6}">
      <dgm:prSet/>
      <dgm:spPr/>
      <dgm:t>
        <a:bodyPr/>
        <a:lstStyle/>
        <a:p>
          <a:endParaRPr lang="es-EC"/>
        </a:p>
      </dgm:t>
    </dgm:pt>
    <dgm:pt modelId="{9609BB14-8226-4558-9F8F-674220DE243F}">
      <dgm:prSet phldrT="[Texto]"/>
      <dgm:spPr/>
      <dgm:t>
        <a:bodyPr/>
        <a:lstStyle/>
        <a:p>
          <a:r>
            <a:rPr lang="es-EC" dirty="0" smtClean="0">
              <a:solidFill>
                <a:srgbClr val="002060"/>
              </a:solidFill>
            </a:rPr>
            <a:t>Las exportaciones ecuatorianas de aguacate alcanzaron las 980,77 toneladas</a:t>
          </a:r>
          <a:endParaRPr lang="es-EC" dirty="0">
            <a:solidFill>
              <a:srgbClr val="002060"/>
            </a:solidFill>
          </a:endParaRPr>
        </a:p>
      </dgm:t>
    </dgm:pt>
    <dgm:pt modelId="{2344733C-804A-4EE4-B83F-E7735B39077A}" type="parTrans" cxnId="{89EB2BE2-808E-446E-A864-0A8700C747F0}">
      <dgm:prSet/>
      <dgm:spPr/>
      <dgm:t>
        <a:bodyPr/>
        <a:lstStyle/>
        <a:p>
          <a:endParaRPr lang="es-EC"/>
        </a:p>
      </dgm:t>
    </dgm:pt>
    <dgm:pt modelId="{5CAFC388-9EA9-4160-A298-B6B11B8D3746}" type="sibTrans" cxnId="{89EB2BE2-808E-446E-A864-0A8700C747F0}">
      <dgm:prSet/>
      <dgm:spPr/>
      <dgm:t>
        <a:bodyPr/>
        <a:lstStyle/>
        <a:p>
          <a:endParaRPr lang="es-EC"/>
        </a:p>
      </dgm:t>
    </dgm:pt>
    <dgm:pt modelId="{91EF8434-49B1-4066-99E4-812037847955}" type="pres">
      <dgm:prSet presAssocID="{7AB085DA-CE4A-48A8-BE8B-E1EB6592E66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B6831B6-D659-40C6-BCF4-0724C6CF5736}" type="pres">
      <dgm:prSet presAssocID="{8919C904-1209-4FDB-801A-4B7A5C28A396}" presName="root1" presStyleCnt="0"/>
      <dgm:spPr/>
    </dgm:pt>
    <dgm:pt modelId="{4AD9F98E-73FA-4C0C-B03E-A8BA1C4AB829}" type="pres">
      <dgm:prSet presAssocID="{8919C904-1209-4FDB-801A-4B7A5C28A3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B7991AB-E14A-4555-98CB-8947AF674B09}" type="pres">
      <dgm:prSet presAssocID="{8919C904-1209-4FDB-801A-4B7A5C28A396}" presName="level2hierChild" presStyleCnt="0"/>
      <dgm:spPr/>
    </dgm:pt>
    <dgm:pt modelId="{D261A94F-BFF7-4EFB-B15F-9C9511893A33}" type="pres">
      <dgm:prSet presAssocID="{AEFEA166-0F62-4424-8910-5354FEBC5FC3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79CD9BDD-F1E0-4D18-A991-3FC773A52EDC}" type="pres">
      <dgm:prSet presAssocID="{AEFEA166-0F62-4424-8910-5354FEBC5FC3}" presName="connTx" presStyleLbl="parChTrans1D2" presStyleIdx="0" presStyleCnt="2"/>
      <dgm:spPr/>
      <dgm:t>
        <a:bodyPr/>
        <a:lstStyle/>
        <a:p>
          <a:endParaRPr lang="es-EC"/>
        </a:p>
      </dgm:t>
    </dgm:pt>
    <dgm:pt modelId="{A52F4DAB-926C-418C-BB31-95CE5CF19410}" type="pres">
      <dgm:prSet presAssocID="{B4A4387A-D4F9-4BE8-8680-11A4B3D9D9CD}" presName="root2" presStyleCnt="0"/>
      <dgm:spPr/>
    </dgm:pt>
    <dgm:pt modelId="{202ECD09-B342-4296-A166-2CCBBF03DD8D}" type="pres">
      <dgm:prSet presAssocID="{B4A4387A-D4F9-4BE8-8680-11A4B3D9D9CD}" presName="LevelTwoTextNode" presStyleLbl="node2" presStyleIdx="0" presStyleCnt="2" custScaleX="1470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2A16911-7515-4DF2-824B-36919049AEDA}" type="pres">
      <dgm:prSet presAssocID="{B4A4387A-D4F9-4BE8-8680-11A4B3D9D9CD}" presName="level3hierChild" presStyleCnt="0"/>
      <dgm:spPr/>
    </dgm:pt>
    <dgm:pt modelId="{3C194E46-EBA1-4F50-AB13-8AF03CC697B8}" type="pres">
      <dgm:prSet presAssocID="{2344733C-804A-4EE4-B83F-E7735B39077A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E1AAFBB7-1879-42C2-8347-F0CAD7153241}" type="pres">
      <dgm:prSet presAssocID="{2344733C-804A-4EE4-B83F-E7735B39077A}" presName="connTx" presStyleLbl="parChTrans1D2" presStyleIdx="1" presStyleCnt="2"/>
      <dgm:spPr/>
      <dgm:t>
        <a:bodyPr/>
        <a:lstStyle/>
        <a:p>
          <a:endParaRPr lang="es-EC"/>
        </a:p>
      </dgm:t>
    </dgm:pt>
    <dgm:pt modelId="{6C14BAE9-DD75-4B71-ABC3-03AA1AA4CAF6}" type="pres">
      <dgm:prSet presAssocID="{9609BB14-8226-4558-9F8F-674220DE243F}" presName="root2" presStyleCnt="0"/>
      <dgm:spPr/>
    </dgm:pt>
    <dgm:pt modelId="{7B486159-4FC6-4688-A7AE-F5C4EC67834D}" type="pres">
      <dgm:prSet presAssocID="{9609BB14-8226-4558-9F8F-674220DE243F}" presName="LevelTwoTextNode" presStyleLbl="node2" presStyleIdx="1" presStyleCnt="2" custScaleX="14700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3F34F5B5-FD93-42C5-ABC1-A5FBD5439939}" type="pres">
      <dgm:prSet presAssocID="{9609BB14-8226-4558-9F8F-674220DE243F}" presName="level3hierChild" presStyleCnt="0"/>
      <dgm:spPr/>
    </dgm:pt>
  </dgm:ptLst>
  <dgm:cxnLst>
    <dgm:cxn modelId="{4B0F3C67-6052-4556-8518-3EDE2723A418}" type="presOf" srcId="{9609BB14-8226-4558-9F8F-674220DE243F}" destId="{7B486159-4FC6-4688-A7AE-F5C4EC67834D}" srcOrd="0" destOrd="0" presId="urn:microsoft.com/office/officeart/2008/layout/HorizontalMultiLevelHierarchy"/>
    <dgm:cxn modelId="{B00B0025-B45B-4F7E-82B6-6EF07A4A99A6}" srcId="{8919C904-1209-4FDB-801A-4B7A5C28A396}" destId="{B4A4387A-D4F9-4BE8-8680-11A4B3D9D9CD}" srcOrd="0" destOrd="0" parTransId="{AEFEA166-0F62-4424-8910-5354FEBC5FC3}" sibTransId="{78AFD16B-E407-4493-A417-E0C50849F7C0}"/>
    <dgm:cxn modelId="{F1E1A24A-A8AD-45B7-BFCC-F407949C78CA}" type="presOf" srcId="{8919C904-1209-4FDB-801A-4B7A5C28A396}" destId="{4AD9F98E-73FA-4C0C-B03E-A8BA1C4AB829}" srcOrd="0" destOrd="0" presId="urn:microsoft.com/office/officeart/2008/layout/HorizontalMultiLevelHierarchy"/>
    <dgm:cxn modelId="{8A2A8F4F-44F4-4F53-912C-A495D88380BD}" type="presOf" srcId="{AEFEA166-0F62-4424-8910-5354FEBC5FC3}" destId="{D261A94F-BFF7-4EFB-B15F-9C9511893A33}" srcOrd="0" destOrd="0" presId="urn:microsoft.com/office/officeart/2008/layout/HorizontalMultiLevelHierarchy"/>
    <dgm:cxn modelId="{C5D41AF1-3712-4F6A-9D57-0B97B37B68C4}" type="presOf" srcId="{B4A4387A-D4F9-4BE8-8680-11A4B3D9D9CD}" destId="{202ECD09-B342-4296-A166-2CCBBF03DD8D}" srcOrd="0" destOrd="0" presId="urn:microsoft.com/office/officeart/2008/layout/HorizontalMultiLevelHierarchy"/>
    <dgm:cxn modelId="{6B3A9F3E-1C33-4068-8085-210572286346}" srcId="{7AB085DA-CE4A-48A8-BE8B-E1EB6592E661}" destId="{8919C904-1209-4FDB-801A-4B7A5C28A396}" srcOrd="0" destOrd="0" parTransId="{80714038-B41E-4FEC-94D6-E9588C3B5862}" sibTransId="{077CB443-2B05-411B-BF94-4B42B52B1F3B}"/>
    <dgm:cxn modelId="{89EB2BE2-808E-446E-A864-0A8700C747F0}" srcId="{8919C904-1209-4FDB-801A-4B7A5C28A396}" destId="{9609BB14-8226-4558-9F8F-674220DE243F}" srcOrd="1" destOrd="0" parTransId="{2344733C-804A-4EE4-B83F-E7735B39077A}" sibTransId="{5CAFC388-9EA9-4160-A298-B6B11B8D3746}"/>
    <dgm:cxn modelId="{A8A8B8A7-5654-4578-9B6E-1FF79614098D}" type="presOf" srcId="{2344733C-804A-4EE4-B83F-E7735B39077A}" destId="{E1AAFBB7-1879-42C2-8347-F0CAD7153241}" srcOrd="1" destOrd="0" presId="urn:microsoft.com/office/officeart/2008/layout/HorizontalMultiLevelHierarchy"/>
    <dgm:cxn modelId="{FC6C307A-24F3-4030-BF1B-2EBC24B1E4F7}" type="presOf" srcId="{2344733C-804A-4EE4-B83F-E7735B39077A}" destId="{3C194E46-EBA1-4F50-AB13-8AF03CC697B8}" srcOrd="0" destOrd="0" presId="urn:microsoft.com/office/officeart/2008/layout/HorizontalMultiLevelHierarchy"/>
    <dgm:cxn modelId="{A5485FE1-DDB7-4EF4-8805-44A4FD959AC3}" type="presOf" srcId="{7AB085DA-CE4A-48A8-BE8B-E1EB6592E661}" destId="{91EF8434-49B1-4066-99E4-812037847955}" srcOrd="0" destOrd="0" presId="urn:microsoft.com/office/officeart/2008/layout/HorizontalMultiLevelHierarchy"/>
    <dgm:cxn modelId="{11D9432D-5FB5-4F80-A4B3-FF7195110C7D}" type="presOf" srcId="{AEFEA166-0F62-4424-8910-5354FEBC5FC3}" destId="{79CD9BDD-F1E0-4D18-A991-3FC773A52EDC}" srcOrd="1" destOrd="0" presId="urn:microsoft.com/office/officeart/2008/layout/HorizontalMultiLevelHierarchy"/>
    <dgm:cxn modelId="{ACE1C862-557A-43AA-A180-0A54D3158778}" type="presParOf" srcId="{91EF8434-49B1-4066-99E4-812037847955}" destId="{CB6831B6-D659-40C6-BCF4-0724C6CF5736}" srcOrd="0" destOrd="0" presId="urn:microsoft.com/office/officeart/2008/layout/HorizontalMultiLevelHierarchy"/>
    <dgm:cxn modelId="{739F3C98-AD29-481E-AB91-4B2238B651F5}" type="presParOf" srcId="{CB6831B6-D659-40C6-BCF4-0724C6CF5736}" destId="{4AD9F98E-73FA-4C0C-B03E-A8BA1C4AB829}" srcOrd="0" destOrd="0" presId="urn:microsoft.com/office/officeart/2008/layout/HorizontalMultiLevelHierarchy"/>
    <dgm:cxn modelId="{FF03B269-5EAD-4736-BB73-DC24374E8156}" type="presParOf" srcId="{CB6831B6-D659-40C6-BCF4-0724C6CF5736}" destId="{CB7991AB-E14A-4555-98CB-8947AF674B09}" srcOrd="1" destOrd="0" presId="urn:microsoft.com/office/officeart/2008/layout/HorizontalMultiLevelHierarchy"/>
    <dgm:cxn modelId="{C8B142B6-3803-48E3-8320-64FB598F5DC4}" type="presParOf" srcId="{CB7991AB-E14A-4555-98CB-8947AF674B09}" destId="{D261A94F-BFF7-4EFB-B15F-9C9511893A33}" srcOrd="0" destOrd="0" presId="urn:microsoft.com/office/officeart/2008/layout/HorizontalMultiLevelHierarchy"/>
    <dgm:cxn modelId="{61A3AFB1-1B0E-425E-8330-FE1C9C690A15}" type="presParOf" srcId="{D261A94F-BFF7-4EFB-B15F-9C9511893A33}" destId="{79CD9BDD-F1E0-4D18-A991-3FC773A52EDC}" srcOrd="0" destOrd="0" presId="urn:microsoft.com/office/officeart/2008/layout/HorizontalMultiLevelHierarchy"/>
    <dgm:cxn modelId="{F585C74F-5472-46B5-8583-790619F89B18}" type="presParOf" srcId="{CB7991AB-E14A-4555-98CB-8947AF674B09}" destId="{A52F4DAB-926C-418C-BB31-95CE5CF19410}" srcOrd="1" destOrd="0" presId="urn:microsoft.com/office/officeart/2008/layout/HorizontalMultiLevelHierarchy"/>
    <dgm:cxn modelId="{37C53773-89CD-4BA6-BBB9-D85BB2AE0EF0}" type="presParOf" srcId="{A52F4DAB-926C-418C-BB31-95CE5CF19410}" destId="{202ECD09-B342-4296-A166-2CCBBF03DD8D}" srcOrd="0" destOrd="0" presId="urn:microsoft.com/office/officeart/2008/layout/HorizontalMultiLevelHierarchy"/>
    <dgm:cxn modelId="{89614ACD-7046-4696-AEF4-036A30794DCD}" type="presParOf" srcId="{A52F4DAB-926C-418C-BB31-95CE5CF19410}" destId="{C2A16911-7515-4DF2-824B-36919049AEDA}" srcOrd="1" destOrd="0" presId="urn:microsoft.com/office/officeart/2008/layout/HorizontalMultiLevelHierarchy"/>
    <dgm:cxn modelId="{C2FE4C45-7134-492B-83F5-AEB0D6FFCC47}" type="presParOf" srcId="{CB7991AB-E14A-4555-98CB-8947AF674B09}" destId="{3C194E46-EBA1-4F50-AB13-8AF03CC697B8}" srcOrd="2" destOrd="0" presId="urn:microsoft.com/office/officeart/2008/layout/HorizontalMultiLevelHierarchy"/>
    <dgm:cxn modelId="{F3874167-1A67-4779-8D2C-1D35B484587B}" type="presParOf" srcId="{3C194E46-EBA1-4F50-AB13-8AF03CC697B8}" destId="{E1AAFBB7-1879-42C2-8347-F0CAD7153241}" srcOrd="0" destOrd="0" presId="urn:microsoft.com/office/officeart/2008/layout/HorizontalMultiLevelHierarchy"/>
    <dgm:cxn modelId="{F63724BE-37DC-46FE-968B-E0BDC7842435}" type="presParOf" srcId="{CB7991AB-E14A-4555-98CB-8947AF674B09}" destId="{6C14BAE9-DD75-4B71-ABC3-03AA1AA4CAF6}" srcOrd="3" destOrd="0" presId="urn:microsoft.com/office/officeart/2008/layout/HorizontalMultiLevelHierarchy"/>
    <dgm:cxn modelId="{9D13D7AC-D846-423B-B7CA-9FD6E1FC8A81}" type="presParOf" srcId="{6C14BAE9-DD75-4B71-ABC3-03AA1AA4CAF6}" destId="{7B486159-4FC6-4688-A7AE-F5C4EC67834D}" srcOrd="0" destOrd="0" presId="urn:microsoft.com/office/officeart/2008/layout/HorizontalMultiLevelHierarchy"/>
    <dgm:cxn modelId="{BC039C4B-6E68-4861-A177-B800839B30BC}" type="presParOf" srcId="{6C14BAE9-DD75-4B71-ABC3-03AA1AA4CAF6}" destId="{3F34F5B5-FD93-42C5-ABC1-A5FBD5439939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B109B4-E279-4614-A094-50DEAA9CD546}" type="doc">
      <dgm:prSet loTypeId="urn:microsoft.com/office/officeart/2005/8/layout/bProcess4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87692FB5-3A15-42CD-AF4D-EE1042BD7E94}">
      <dgm:prSet phldrT="[Texto]"/>
      <dgm:spPr/>
      <dgm:t>
        <a:bodyPr/>
        <a:lstStyle/>
        <a:p>
          <a:r>
            <a:rPr lang="es-EC" dirty="0" smtClean="0"/>
            <a:t>Es uno de los principales exportadores e importadores de aguacate</a:t>
          </a:r>
          <a:endParaRPr lang="es-EC" dirty="0"/>
        </a:p>
      </dgm:t>
    </dgm:pt>
    <dgm:pt modelId="{3A7DB312-AF63-46C9-911E-959AC3005B28}" type="parTrans" cxnId="{6F665F28-9359-4E10-899E-42F682D2311D}">
      <dgm:prSet/>
      <dgm:spPr/>
      <dgm:t>
        <a:bodyPr/>
        <a:lstStyle/>
        <a:p>
          <a:endParaRPr lang="es-EC"/>
        </a:p>
      </dgm:t>
    </dgm:pt>
    <dgm:pt modelId="{09578A68-EB72-4A58-AB0F-FB78BFC822AE}" type="sibTrans" cxnId="{6F665F28-9359-4E10-899E-42F682D2311D}">
      <dgm:prSet/>
      <dgm:spPr/>
      <dgm:t>
        <a:bodyPr/>
        <a:lstStyle/>
        <a:p>
          <a:endParaRPr lang="es-EC"/>
        </a:p>
      </dgm:t>
    </dgm:pt>
    <dgm:pt modelId="{A05247E0-BACC-4D32-BAD7-F9436ABE529F}">
      <dgm:prSet phldrT="[Texto]"/>
      <dgm:spPr/>
      <dgm:t>
        <a:bodyPr/>
        <a:lstStyle/>
        <a:p>
          <a:r>
            <a:rPr lang="es-EC" dirty="0" smtClean="0"/>
            <a:t>Sus exportaciones representan el 9,88% del total mundial exportado</a:t>
          </a:r>
          <a:endParaRPr lang="es-EC" dirty="0"/>
        </a:p>
      </dgm:t>
    </dgm:pt>
    <dgm:pt modelId="{307EBB0C-B208-44E4-91DF-ED0A21534812}" type="parTrans" cxnId="{89EEE368-2187-4E97-B106-DC06C470A3BE}">
      <dgm:prSet/>
      <dgm:spPr/>
      <dgm:t>
        <a:bodyPr/>
        <a:lstStyle/>
        <a:p>
          <a:endParaRPr lang="es-EC"/>
        </a:p>
      </dgm:t>
    </dgm:pt>
    <dgm:pt modelId="{7735D077-BF76-4DDA-8DED-C0A3F6EADEED}" type="sibTrans" cxnId="{89EEE368-2187-4E97-B106-DC06C470A3BE}">
      <dgm:prSet/>
      <dgm:spPr/>
      <dgm:t>
        <a:bodyPr/>
        <a:lstStyle/>
        <a:p>
          <a:endParaRPr lang="es-EC"/>
        </a:p>
      </dgm:t>
    </dgm:pt>
    <dgm:pt modelId="{D88B2743-ACDE-459E-9773-0D219881B606}">
      <dgm:prSet phldrT="[Texto]"/>
      <dgm:spPr/>
      <dgm:t>
        <a:bodyPr/>
        <a:lstStyle/>
        <a:p>
          <a:r>
            <a:rPr lang="es-ES" dirty="0" smtClean="0"/>
            <a:t>Holanda se encuentra ubicada en la parte occidental de Europa</a:t>
          </a:r>
          <a:endParaRPr lang="es-EC" dirty="0"/>
        </a:p>
      </dgm:t>
    </dgm:pt>
    <dgm:pt modelId="{7753FB1B-FB2A-4A69-8313-AF462591B783}" type="parTrans" cxnId="{70451175-6A10-4DF2-9680-6BF06987D7B3}">
      <dgm:prSet/>
      <dgm:spPr/>
      <dgm:t>
        <a:bodyPr/>
        <a:lstStyle/>
        <a:p>
          <a:endParaRPr lang="es-EC"/>
        </a:p>
      </dgm:t>
    </dgm:pt>
    <dgm:pt modelId="{7DFABC89-3555-4CE0-A6EF-199D1962AAD9}" type="sibTrans" cxnId="{70451175-6A10-4DF2-9680-6BF06987D7B3}">
      <dgm:prSet/>
      <dgm:spPr/>
      <dgm:t>
        <a:bodyPr/>
        <a:lstStyle/>
        <a:p>
          <a:endParaRPr lang="es-EC"/>
        </a:p>
      </dgm:t>
    </dgm:pt>
    <dgm:pt modelId="{9B7964E5-B828-4DA0-BB3E-EDF07DECBA37}">
      <dgm:prSet phldrT="[Texto]"/>
      <dgm:spPr/>
      <dgm:t>
        <a:bodyPr/>
        <a:lstStyle/>
        <a:p>
          <a:r>
            <a:rPr lang="es-ES" dirty="0" smtClean="0"/>
            <a:t>Superficie es de </a:t>
          </a:r>
          <a:r>
            <a:rPr lang="es-ES" dirty="0" err="1" smtClean="0"/>
            <a:t>41,543km</a:t>
          </a:r>
          <a:r>
            <a:rPr lang="es-ES" dirty="0" smtClean="0"/>
            <a:t> cuadrados</a:t>
          </a:r>
          <a:endParaRPr lang="es-EC" dirty="0"/>
        </a:p>
      </dgm:t>
    </dgm:pt>
    <dgm:pt modelId="{D9252688-880D-4EF5-912D-5F1577D03ABF}" type="parTrans" cxnId="{2178919F-6E96-4327-91DE-5C09C5F391AD}">
      <dgm:prSet/>
      <dgm:spPr/>
      <dgm:t>
        <a:bodyPr/>
        <a:lstStyle/>
        <a:p>
          <a:endParaRPr lang="es-EC"/>
        </a:p>
      </dgm:t>
    </dgm:pt>
    <dgm:pt modelId="{6EC5A58A-32C3-4957-ABEF-9F3D3A778288}" type="sibTrans" cxnId="{2178919F-6E96-4327-91DE-5C09C5F391AD}">
      <dgm:prSet/>
      <dgm:spPr/>
      <dgm:t>
        <a:bodyPr/>
        <a:lstStyle/>
        <a:p>
          <a:endParaRPr lang="es-EC"/>
        </a:p>
      </dgm:t>
    </dgm:pt>
    <dgm:pt modelId="{BA75245C-E5CE-4082-B266-6B19BBFC932B}">
      <dgm:prSet phldrT="[Texto]"/>
      <dgm:spPr/>
      <dgm:t>
        <a:bodyPr/>
        <a:lstStyle/>
        <a:p>
          <a:r>
            <a:rPr lang="es-ES" dirty="0" smtClean="0"/>
            <a:t>18,41%  son agua, como embocaduras, pantanos, lagos y ríos y el 81,59% son tierra.</a:t>
          </a:r>
          <a:endParaRPr lang="es-EC" dirty="0"/>
        </a:p>
      </dgm:t>
    </dgm:pt>
    <dgm:pt modelId="{E0C851E3-3160-4685-B675-FBF4159956D6}" type="parTrans" cxnId="{9E2C1448-FB37-45C4-8875-DE1F6A5A5D49}">
      <dgm:prSet/>
      <dgm:spPr/>
      <dgm:t>
        <a:bodyPr/>
        <a:lstStyle/>
        <a:p>
          <a:endParaRPr lang="es-EC"/>
        </a:p>
      </dgm:t>
    </dgm:pt>
    <dgm:pt modelId="{9F46690A-D9B4-4296-BB6A-FB9BC5BBA7BA}" type="sibTrans" cxnId="{9E2C1448-FB37-45C4-8875-DE1F6A5A5D49}">
      <dgm:prSet/>
      <dgm:spPr/>
      <dgm:t>
        <a:bodyPr/>
        <a:lstStyle/>
        <a:p>
          <a:endParaRPr lang="es-EC"/>
        </a:p>
      </dgm:t>
    </dgm:pt>
    <dgm:pt modelId="{1C895B35-C924-4C72-8348-75575F95EF89}">
      <dgm:prSet phldrT="[Texto]"/>
      <dgm:spPr/>
      <dgm:t>
        <a:bodyPr/>
        <a:lstStyle/>
        <a:p>
          <a:r>
            <a:rPr lang="es-ES" dirty="0" smtClean="0"/>
            <a:t>Su capital es Ámsterdam y el idioma oficial es el neerlandés.</a:t>
          </a:r>
          <a:endParaRPr lang="es-EC" dirty="0"/>
        </a:p>
      </dgm:t>
    </dgm:pt>
    <dgm:pt modelId="{C4F5417A-0B0C-40E1-A3AA-D6521F959286}" type="parTrans" cxnId="{B6164481-09AD-4255-9BE4-DBC0E1F0EA2C}">
      <dgm:prSet/>
      <dgm:spPr/>
      <dgm:t>
        <a:bodyPr/>
        <a:lstStyle/>
        <a:p>
          <a:endParaRPr lang="es-EC"/>
        </a:p>
      </dgm:t>
    </dgm:pt>
    <dgm:pt modelId="{EF3FECCD-99D2-4850-B3D4-FFFCCE761C5A}" type="sibTrans" cxnId="{B6164481-09AD-4255-9BE4-DBC0E1F0EA2C}">
      <dgm:prSet/>
      <dgm:spPr/>
      <dgm:t>
        <a:bodyPr/>
        <a:lstStyle/>
        <a:p>
          <a:endParaRPr lang="es-EC"/>
        </a:p>
      </dgm:t>
    </dgm:pt>
    <dgm:pt modelId="{C5E338B9-AF8A-4F6B-A3C2-B106D9B05E52}">
      <dgm:prSet phldrT="[Texto]"/>
      <dgm:spPr/>
      <dgm:t>
        <a:bodyPr/>
        <a:lstStyle/>
        <a:p>
          <a:r>
            <a:rPr lang="es-ES" dirty="0" smtClean="0"/>
            <a:t>70% de la población que posee alto conocimiento del idioma inglés.</a:t>
          </a:r>
          <a:endParaRPr lang="es-EC" dirty="0"/>
        </a:p>
      </dgm:t>
    </dgm:pt>
    <dgm:pt modelId="{35538D35-0CD7-4C02-954E-E39780518B19}" type="parTrans" cxnId="{B35C0669-57CF-435A-B7F5-0EFA3BA1DE2B}">
      <dgm:prSet/>
      <dgm:spPr/>
      <dgm:t>
        <a:bodyPr/>
        <a:lstStyle/>
        <a:p>
          <a:endParaRPr lang="es-EC"/>
        </a:p>
      </dgm:t>
    </dgm:pt>
    <dgm:pt modelId="{F0305939-D05C-4745-B1E6-A919E1D09589}" type="sibTrans" cxnId="{B35C0669-57CF-435A-B7F5-0EFA3BA1DE2B}">
      <dgm:prSet/>
      <dgm:spPr/>
      <dgm:t>
        <a:bodyPr/>
        <a:lstStyle/>
        <a:p>
          <a:endParaRPr lang="es-EC"/>
        </a:p>
      </dgm:t>
    </dgm:pt>
    <dgm:pt modelId="{146ADC3A-3D37-4CDF-B625-7EBB4D329BD4}">
      <dgm:prSet phldrT="[Texto]"/>
      <dgm:spPr/>
      <dgm:t>
        <a:bodyPr/>
        <a:lstStyle/>
        <a:p>
          <a:r>
            <a:rPr lang="es-ES" dirty="0" smtClean="0"/>
            <a:t>La ganadería, cultivo de plantas, floricultura y la horticultura  son la base del comercio holandés.</a:t>
          </a:r>
          <a:endParaRPr lang="es-EC" dirty="0"/>
        </a:p>
      </dgm:t>
    </dgm:pt>
    <dgm:pt modelId="{75E6BC40-CBCF-4B27-A7CD-847F6327BA57}" type="parTrans" cxnId="{41B648F1-B421-4E87-AD64-4F7F46B11FBC}">
      <dgm:prSet/>
      <dgm:spPr/>
      <dgm:t>
        <a:bodyPr/>
        <a:lstStyle/>
        <a:p>
          <a:endParaRPr lang="es-EC"/>
        </a:p>
      </dgm:t>
    </dgm:pt>
    <dgm:pt modelId="{D71A3076-3B02-46DF-A814-D8B034BCBCEA}" type="sibTrans" cxnId="{41B648F1-B421-4E87-AD64-4F7F46B11FBC}">
      <dgm:prSet/>
      <dgm:spPr/>
      <dgm:t>
        <a:bodyPr/>
        <a:lstStyle/>
        <a:p>
          <a:endParaRPr lang="es-EC"/>
        </a:p>
      </dgm:t>
    </dgm:pt>
    <dgm:pt modelId="{61F2CFC5-CDA8-4817-A722-E2DD3D5A9D17}">
      <dgm:prSet phldrT="[Texto]"/>
      <dgm:spPr/>
      <dgm:t>
        <a:bodyPr/>
        <a:lstStyle/>
        <a:p>
          <a:r>
            <a:rPr lang="es-ES" smtClean="0"/>
            <a:t>El mercado holandés se destaca por consumir productos exclusivos</a:t>
          </a:r>
          <a:endParaRPr lang="es-EC" dirty="0"/>
        </a:p>
      </dgm:t>
    </dgm:pt>
    <dgm:pt modelId="{6F63B378-CC69-4968-B3CA-4FF9DDC4269E}" type="parTrans" cxnId="{D54A5B1C-FCDF-4A01-A8E5-9F7510537AF5}">
      <dgm:prSet/>
      <dgm:spPr/>
      <dgm:t>
        <a:bodyPr/>
        <a:lstStyle/>
        <a:p>
          <a:endParaRPr lang="es-EC"/>
        </a:p>
      </dgm:t>
    </dgm:pt>
    <dgm:pt modelId="{18EB7420-4318-4FEC-8FAC-3CA706F2633F}" type="sibTrans" cxnId="{D54A5B1C-FCDF-4A01-A8E5-9F7510537AF5}">
      <dgm:prSet/>
      <dgm:spPr/>
      <dgm:t>
        <a:bodyPr/>
        <a:lstStyle/>
        <a:p>
          <a:endParaRPr lang="es-EC"/>
        </a:p>
      </dgm:t>
    </dgm:pt>
    <dgm:pt modelId="{A639371A-EA37-4B49-AC71-A6739F174D4B}" type="pres">
      <dgm:prSet presAssocID="{BAB109B4-E279-4614-A094-50DEAA9CD546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14D5938-BFDE-440A-928A-7317DD3FD2B9}" type="pres">
      <dgm:prSet presAssocID="{87692FB5-3A15-42CD-AF4D-EE1042BD7E94}" presName="compNode" presStyleCnt="0"/>
      <dgm:spPr/>
    </dgm:pt>
    <dgm:pt modelId="{FB9F49AF-43D2-4A13-B573-31E54038B6B8}" type="pres">
      <dgm:prSet presAssocID="{87692FB5-3A15-42CD-AF4D-EE1042BD7E94}" presName="dummyConnPt" presStyleCnt="0"/>
      <dgm:spPr/>
    </dgm:pt>
    <dgm:pt modelId="{D98F13BA-CA7B-4000-B3EF-B54BD4CE0F9A}" type="pres">
      <dgm:prSet presAssocID="{87692FB5-3A15-42CD-AF4D-EE1042BD7E94}" presName="node" presStyleLbl="node1" presStyleIdx="0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7EAFC33-B23D-4256-8860-AE504514D1DA}" type="pres">
      <dgm:prSet presAssocID="{09578A68-EB72-4A58-AB0F-FB78BFC822AE}" presName="sibTrans" presStyleLbl="bgSibTrans2D1" presStyleIdx="0" presStyleCnt="8"/>
      <dgm:spPr/>
      <dgm:t>
        <a:bodyPr/>
        <a:lstStyle/>
        <a:p>
          <a:endParaRPr lang="es-EC"/>
        </a:p>
      </dgm:t>
    </dgm:pt>
    <dgm:pt modelId="{12BE9CC3-1D6E-481B-94F8-14E835D005D6}" type="pres">
      <dgm:prSet presAssocID="{A05247E0-BACC-4D32-BAD7-F9436ABE529F}" presName="compNode" presStyleCnt="0"/>
      <dgm:spPr/>
    </dgm:pt>
    <dgm:pt modelId="{56E11BD7-7A27-4787-BD55-E8C3BEA5EEC7}" type="pres">
      <dgm:prSet presAssocID="{A05247E0-BACC-4D32-BAD7-F9436ABE529F}" presName="dummyConnPt" presStyleCnt="0"/>
      <dgm:spPr/>
    </dgm:pt>
    <dgm:pt modelId="{A8FE9D20-CD0F-4EFA-B1F1-DD63D3A94CE4}" type="pres">
      <dgm:prSet presAssocID="{A05247E0-BACC-4D32-BAD7-F9436ABE529F}" presName="node" presStyleLbl="node1" presStyleIdx="1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69435F6-71D6-4843-9AA1-2FA9DB6C28DD}" type="pres">
      <dgm:prSet presAssocID="{7735D077-BF76-4DDA-8DED-C0A3F6EADEED}" presName="sibTrans" presStyleLbl="bgSibTrans2D1" presStyleIdx="1" presStyleCnt="8"/>
      <dgm:spPr/>
      <dgm:t>
        <a:bodyPr/>
        <a:lstStyle/>
        <a:p>
          <a:endParaRPr lang="es-EC"/>
        </a:p>
      </dgm:t>
    </dgm:pt>
    <dgm:pt modelId="{8619116F-67F8-4F23-AB44-B9A0AB73687C}" type="pres">
      <dgm:prSet presAssocID="{D88B2743-ACDE-459E-9773-0D219881B606}" presName="compNode" presStyleCnt="0"/>
      <dgm:spPr/>
    </dgm:pt>
    <dgm:pt modelId="{D0C90646-2C68-4C9A-85E7-51C3DB367C24}" type="pres">
      <dgm:prSet presAssocID="{D88B2743-ACDE-459E-9773-0D219881B606}" presName="dummyConnPt" presStyleCnt="0"/>
      <dgm:spPr/>
    </dgm:pt>
    <dgm:pt modelId="{2879CFB2-4CFF-4519-9FB8-F588CD5E7046}" type="pres">
      <dgm:prSet presAssocID="{D88B2743-ACDE-459E-9773-0D219881B606}" presName="node" presStyleLbl="node1" presStyleIdx="2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924465-60AC-4DC1-B4D0-4201680DEBD7}" type="pres">
      <dgm:prSet presAssocID="{7DFABC89-3555-4CE0-A6EF-199D1962AAD9}" presName="sibTrans" presStyleLbl="bgSibTrans2D1" presStyleIdx="2" presStyleCnt="8"/>
      <dgm:spPr/>
      <dgm:t>
        <a:bodyPr/>
        <a:lstStyle/>
        <a:p>
          <a:endParaRPr lang="es-EC"/>
        </a:p>
      </dgm:t>
    </dgm:pt>
    <dgm:pt modelId="{1E592ECE-271B-47C1-8594-0097EDCF463A}" type="pres">
      <dgm:prSet presAssocID="{9B7964E5-B828-4DA0-BB3E-EDF07DECBA37}" presName="compNode" presStyleCnt="0"/>
      <dgm:spPr/>
    </dgm:pt>
    <dgm:pt modelId="{5C785BA1-6076-401F-9468-61B181848D94}" type="pres">
      <dgm:prSet presAssocID="{9B7964E5-B828-4DA0-BB3E-EDF07DECBA37}" presName="dummyConnPt" presStyleCnt="0"/>
      <dgm:spPr/>
    </dgm:pt>
    <dgm:pt modelId="{405E4EC9-BE5F-4A00-847C-FBB86E315FA5}" type="pres">
      <dgm:prSet presAssocID="{9B7964E5-B828-4DA0-BB3E-EDF07DECBA37}" presName="node" presStyleLbl="node1" presStyleIdx="3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2F8DC0-4111-4EAE-A62E-D13E1629EFBD}" type="pres">
      <dgm:prSet presAssocID="{6EC5A58A-32C3-4957-ABEF-9F3D3A778288}" presName="sibTrans" presStyleLbl="bgSibTrans2D1" presStyleIdx="3" presStyleCnt="8"/>
      <dgm:spPr/>
      <dgm:t>
        <a:bodyPr/>
        <a:lstStyle/>
        <a:p>
          <a:endParaRPr lang="es-EC"/>
        </a:p>
      </dgm:t>
    </dgm:pt>
    <dgm:pt modelId="{297E3BF9-E35A-4517-B229-BA41B8F9F7F9}" type="pres">
      <dgm:prSet presAssocID="{BA75245C-E5CE-4082-B266-6B19BBFC932B}" presName="compNode" presStyleCnt="0"/>
      <dgm:spPr/>
    </dgm:pt>
    <dgm:pt modelId="{D2FD5C6F-9FEE-470C-AA5E-78281CB23604}" type="pres">
      <dgm:prSet presAssocID="{BA75245C-E5CE-4082-B266-6B19BBFC932B}" presName="dummyConnPt" presStyleCnt="0"/>
      <dgm:spPr/>
    </dgm:pt>
    <dgm:pt modelId="{60F286EC-0D6F-4423-A6E8-BB0333D8BF04}" type="pres">
      <dgm:prSet presAssocID="{BA75245C-E5CE-4082-B266-6B19BBFC932B}" presName="node" presStyleLbl="node1" presStyleIdx="4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9791A2-AF87-4B9B-A70C-E46D41D28864}" type="pres">
      <dgm:prSet presAssocID="{9F46690A-D9B4-4296-BB6A-FB9BC5BBA7BA}" presName="sibTrans" presStyleLbl="bgSibTrans2D1" presStyleIdx="4" presStyleCnt="8"/>
      <dgm:spPr/>
      <dgm:t>
        <a:bodyPr/>
        <a:lstStyle/>
        <a:p>
          <a:endParaRPr lang="es-EC"/>
        </a:p>
      </dgm:t>
    </dgm:pt>
    <dgm:pt modelId="{20EA02C8-08FE-4654-A520-9D31DC8ED991}" type="pres">
      <dgm:prSet presAssocID="{1C895B35-C924-4C72-8348-75575F95EF89}" presName="compNode" presStyleCnt="0"/>
      <dgm:spPr/>
    </dgm:pt>
    <dgm:pt modelId="{2BF35DB2-FEED-4C27-8B6B-29399EEA979A}" type="pres">
      <dgm:prSet presAssocID="{1C895B35-C924-4C72-8348-75575F95EF89}" presName="dummyConnPt" presStyleCnt="0"/>
      <dgm:spPr/>
    </dgm:pt>
    <dgm:pt modelId="{443FE178-467C-4210-BC2A-A828067A5435}" type="pres">
      <dgm:prSet presAssocID="{1C895B35-C924-4C72-8348-75575F95EF89}" presName="node" presStyleLbl="node1" presStyleIdx="5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AF85CC4-F749-4F46-A595-14F3E341ECA6}" type="pres">
      <dgm:prSet presAssocID="{EF3FECCD-99D2-4850-B3D4-FFFCCE761C5A}" presName="sibTrans" presStyleLbl="bgSibTrans2D1" presStyleIdx="5" presStyleCnt="8"/>
      <dgm:spPr/>
      <dgm:t>
        <a:bodyPr/>
        <a:lstStyle/>
        <a:p>
          <a:endParaRPr lang="es-EC"/>
        </a:p>
      </dgm:t>
    </dgm:pt>
    <dgm:pt modelId="{9E3D5083-2B45-4BB4-9B40-AF82144130F3}" type="pres">
      <dgm:prSet presAssocID="{C5E338B9-AF8A-4F6B-A3C2-B106D9B05E52}" presName="compNode" presStyleCnt="0"/>
      <dgm:spPr/>
    </dgm:pt>
    <dgm:pt modelId="{FC157B1B-461A-4AE0-B062-E863376174D2}" type="pres">
      <dgm:prSet presAssocID="{C5E338B9-AF8A-4F6B-A3C2-B106D9B05E52}" presName="dummyConnPt" presStyleCnt="0"/>
      <dgm:spPr/>
    </dgm:pt>
    <dgm:pt modelId="{0A454ED3-3428-492B-9B8F-02AC514DE99B}" type="pres">
      <dgm:prSet presAssocID="{C5E338B9-AF8A-4F6B-A3C2-B106D9B05E52}" presName="node" presStyleLbl="node1" presStyleIdx="6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3D7541B-4CE2-4919-9EA5-862043CDF234}" type="pres">
      <dgm:prSet presAssocID="{F0305939-D05C-4745-B1E6-A919E1D09589}" presName="sibTrans" presStyleLbl="bgSibTrans2D1" presStyleIdx="6" presStyleCnt="8"/>
      <dgm:spPr/>
      <dgm:t>
        <a:bodyPr/>
        <a:lstStyle/>
        <a:p>
          <a:endParaRPr lang="es-EC"/>
        </a:p>
      </dgm:t>
    </dgm:pt>
    <dgm:pt modelId="{D5150F8B-B3A0-4D0E-811D-58FD3D8FAFE4}" type="pres">
      <dgm:prSet presAssocID="{146ADC3A-3D37-4CDF-B625-7EBB4D329BD4}" presName="compNode" presStyleCnt="0"/>
      <dgm:spPr/>
    </dgm:pt>
    <dgm:pt modelId="{C348E23E-FCC4-4612-8AFD-C6CAEA011C5D}" type="pres">
      <dgm:prSet presAssocID="{146ADC3A-3D37-4CDF-B625-7EBB4D329BD4}" presName="dummyConnPt" presStyleCnt="0"/>
      <dgm:spPr/>
    </dgm:pt>
    <dgm:pt modelId="{7C385E20-E7DA-48BF-8118-7029FE3ADE47}" type="pres">
      <dgm:prSet presAssocID="{146ADC3A-3D37-4CDF-B625-7EBB4D329BD4}" presName="node" presStyleLbl="node1" presStyleIdx="7" presStyleCnt="9" custScaleY="11856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565575-7C1D-426C-A2F7-8FB5C749A368}" type="pres">
      <dgm:prSet presAssocID="{D71A3076-3B02-46DF-A814-D8B034BCBCEA}" presName="sibTrans" presStyleLbl="bgSibTrans2D1" presStyleIdx="7" presStyleCnt="8"/>
      <dgm:spPr/>
      <dgm:t>
        <a:bodyPr/>
        <a:lstStyle/>
        <a:p>
          <a:endParaRPr lang="es-EC"/>
        </a:p>
      </dgm:t>
    </dgm:pt>
    <dgm:pt modelId="{17DCC4A9-A777-4536-ADC7-5096143AE6AE}" type="pres">
      <dgm:prSet presAssocID="{61F2CFC5-CDA8-4817-A722-E2DD3D5A9D17}" presName="compNode" presStyleCnt="0"/>
      <dgm:spPr/>
    </dgm:pt>
    <dgm:pt modelId="{8FB4DF8B-B38F-4F37-B323-7DE933715198}" type="pres">
      <dgm:prSet presAssocID="{61F2CFC5-CDA8-4817-A722-E2DD3D5A9D17}" presName="dummyConnPt" presStyleCnt="0"/>
      <dgm:spPr/>
    </dgm:pt>
    <dgm:pt modelId="{90B7AA2B-3C42-4C23-BF89-7F0754283C96}" type="pres">
      <dgm:prSet presAssocID="{61F2CFC5-CDA8-4817-A722-E2DD3D5A9D17}" presName="node" presStyleLbl="node1" presStyleIdx="8" presStyleCnt="9" custScaleY="12200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D26B025-4AFF-4FA7-B9D3-09732DF5C009}" type="presOf" srcId="{D88B2743-ACDE-459E-9773-0D219881B606}" destId="{2879CFB2-4CFF-4519-9FB8-F588CD5E7046}" srcOrd="0" destOrd="0" presId="urn:microsoft.com/office/officeart/2005/8/layout/bProcess4"/>
    <dgm:cxn modelId="{9E2C1448-FB37-45C4-8875-DE1F6A5A5D49}" srcId="{BAB109B4-E279-4614-A094-50DEAA9CD546}" destId="{BA75245C-E5CE-4082-B266-6B19BBFC932B}" srcOrd="4" destOrd="0" parTransId="{E0C851E3-3160-4685-B675-FBF4159956D6}" sibTransId="{9F46690A-D9B4-4296-BB6A-FB9BC5BBA7BA}"/>
    <dgm:cxn modelId="{6F665F28-9359-4E10-899E-42F682D2311D}" srcId="{BAB109B4-E279-4614-A094-50DEAA9CD546}" destId="{87692FB5-3A15-42CD-AF4D-EE1042BD7E94}" srcOrd="0" destOrd="0" parTransId="{3A7DB312-AF63-46C9-911E-959AC3005B28}" sibTransId="{09578A68-EB72-4A58-AB0F-FB78BFC822AE}"/>
    <dgm:cxn modelId="{2178919F-6E96-4327-91DE-5C09C5F391AD}" srcId="{BAB109B4-E279-4614-A094-50DEAA9CD546}" destId="{9B7964E5-B828-4DA0-BB3E-EDF07DECBA37}" srcOrd="3" destOrd="0" parTransId="{D9252688-880D-4EF5-912D-5F1577D03ABF}" sibTransId="{6EC5A58A-32C3-4957-ABEF-9F3D3A778288}"/>
    <dgm:cxn modelId="{6936365F-BA68-48E9-8EFC-4A70119A0CFA}" type="presOf" srcId="{87692FB5-3A15-42CD-AF4D-EE1042BD7E94}" destId="{D98F13BA-CA7B-4000-B3EF-B54BD4CE0F9A}" srcOrd="0" destOrd="0" presId="urn:microsoft.com/office/officeart/2005/8/layout/bProcess4"/>
    <dgm:cxn modelId="{FACD90D6-5158-410B-829C-E9EB0010FF2C}" type="presOf" srcId="{7735D077-BF76-4DDA-8DED-C0A3F6EADEED}" destId="{869435F6-71D6-4843-9AA1-2FA9DB6C28DD}" srcOrd="0" destOrd="0" presId="urn:microsoft.com/office/officeart/2005/8/layout/bProcess4"/>
    <dgm:cxn modelId="{B35C0669-57CF-435A-B7F5-0EFA3BA1DE2B}" srcId="{BAB109B4-E279-4614-A094-50DEAA9CD546}" destId="{C5E338B9-AF8A-4F6B-A3C2-B106D9B05E52}" srcOrd="6" destOrd="0" parTransId="{35538D35-0CD7-4C02-954E-E39780518B19}" sibTransId="{F0305939-D05C-4745-B1E6-A919E1D09589}"/>
    <dgm:cxn modelId="{B1777D43-87CE-4C6C-B490-34FA20194DAA}" type="presOf" srcId="{A05247E0-BACC-4D32-BAD7-F9436ABE529F}" destId="{A8FE9D20-CD0F-4EFA-B1F1-DD63D3A94CE4}" srcOrd="0" destOrd="0" presId="urn:microsoft.com/office/officeart/2005/8/layout/bProcess4"/>
    <dgm:cxn modelId="{70451175-6A10-4DF2-9680-6BF06987D7B3}" srcId="{BAB109B4-E279-4614-A094-50DEAA9CD546}" destId="{D88B2743-ACDE-459E-9773-0D219881B606}" srcOrd="2" destOrd="0" parTransId="{7753FB1B-FB2A-4A69-8313-AF462591B783}" sibTransId="{7DFABC89-3555-4CE0-A6EF-199D1962AAD9}"/>
    <dgm:cxn modelId="{79AA2427-F824-4E3B-A798-CEA656754C5A}" type="presOf" srcId="{09578A68-EB72-4A58-AB0F-FB78BFC822AE}" destId="{47EAFC33-B23D-4256-8860-AE504514D1DA}" srcOrd="0" destOrd="0" presId="urn:microsoft.com/office/officeart/2005/8/layout/bProcess4"/>
    <dgm:cxn modelId="{76FCF928-8E0D-44DD-837A-393AE1B2DCB6}" type="presOf" srcId="{BA75245C-E5CE-4082-B266-6B19BBFC932B}" destId="{60F286EC-0D6F-4423-A6E8-BB0333D8BF04}" srcOrd="0" destOrd="0" presId="urn:microsoft.com/office/officeart/2005/8/layout/bProcess4"/>
    <dgm:cxn modelId="{4B4EC75F-729B-4BEB-BAAA-BEC07F87B1BC}" type="presOf" srcId="{146ADC3A-3D37-4CDF-B625-7EBB4D329BD4}" destId="{7C385E20-E7DA-48BF-8118-7029FE3ADE47}" srcOrd="0" destOrd="0" presId="urn:microsoft.com/office/officeart/2005/8/layout/bProcess4"/>
    <dgm:cxn modelId="{F44A735E-39AF-48B3-B661-FAC30DE7DBAA}" type="presOf" srcId="{1C895B35-C924-4C72-8348-75575F95EF89}" destId="{443FE178-467C-4210-BC2A-A828067A5435}" srcOrd="0" destOrd="0" presId="urn:microsoft.com/office/officeart/2005/8/layout/bProcess4"/>
    <dgm:cxn modelId="{0A94AE2E-9237-4448-9760-F22F46FB2FB4}" type="presOf" srcId="{F0305939-D05C-4745-B1E6-A919E1D09589}" destId="{53D7541B-4CE2-4919-9EA5-862043CDF234}" srcOrd="0" destOrd="0" presId="urn:microsoft.com/office/officeart/2005/8/layout/bProcess4"/>
    <dgm:cxn modelId="{98358997-FE96-4442-ADD8-17C2C430015F}" type="presOf" srcId="{BAB109B4-E279-4614-A094-50DEAA9CD546}" destId="{A639371A-EA37-4B49-AC71-A6739F174D4B}" srcOrd="0" destOrd="0" presId="urn:microsoft.com/office/officeart/2005/8/layout/bProcess4"/>
    <dgm:cxn modelId="{35E872F2-556C-40C2-9A0C-D7481290CC2E}" type="presOf" srcId="{EF3FECCD-99D2-4850-B3D4-FFFCCE761C5A}" destId="{7AF85CC4-F749-4F46-A595-14F3E341ECA6}" srcOrd="0" destOrd="0" presId="urn:microsoft.com/office/officeart/2005/8/layout/bProcess4"/>
    <dgm:cxn modelId="{4282179D-63AA-4EC3-ACC8-77C728ED811A}" type="presOf" srcId="{C5E338B9-AF8A-4F6B-A3C2-B106D9B05E52}" destId="{0A454ED3-3428-492B-9B8F-02AC514DE99B}" srcOrd="0" destOrd="0" presId="urn:microsoft.com/office/officeart/2005/8/layout/bProcess4"/>
    <dgm:cxn modelId="{2B89BBF1-E614-4F56-8BCF-D1B2C40A8015}" type="presOf" srcId="{7DFABC89-3555-4CE0-A6EF-199D1962AAD9}" destId="{BB924465-60AC-4DC1-B4D0-4201680DEBD7}" srcOrd="0" destOrd="0" presId="urn:microsoft.com/office/officeart/2005/8/layout/bProcess4"/>
    <dgm:cxn modelId="{B6164481-09AD-4255-9BE4-DBC0E1F0EA2C}" srcId="{BAB109B4-E279-4614-A094-50DEAA9CD546}" destId="{1C895B35-C924-4C72-8348-75575F95EF89}" srcOrd="5" destOrd="0" parTransId="{C4F5417A-0B0C-40E1-A3AA-D6521F959286}" sibTransId="{EF3FECCD-99D2-4850-B3D4-FFFCCE761C5A}"/>
    <dgm:cxn modelId="{9B388785-9268-4A5B-A24D-04C313446505}" type="presOf" srcId="{6EC5A58A-32C3-4957-ABEF-9F3D3A778288}" destId="{8E2F8DC0-4111-4EAE-A62E-D13E1629EFBD}" srcOrd="0" destOrd="0" presId="urn:microsoft.com/office/officeart/2005/8/layout/bProcess4"/>
    <dgm:cxn modelId="{D54A5B1C-FCDF-4A01-A8E5-9F7510537AF5}" srcId="{BAB109B4-E279-4614-A094-50DEAA9CD546}" destId="{61F2CFC5-CDA8-4817-A722-E2DD3D5A9D17}" srcOrd="8" destOrd="0" parTransId="{6F63B378-CC69-4968-B3CA-4FF9DDC4269E}" sibTransId="{18EB7420-4318-4FEC-8FAC-3CA706F2633F}"/>
    <dgm:cxn modelId="{34566ED3-3885-44C0-A178-2F8668F8BB0C}" type="presOf" srcId="{D71A3076-3B02-46DF-A814-D8B034BCBCEA}" destId="{79565575-7C1D-426C-A2F7-8FB5C749A368}" srcOrd="0" destOrd="0" presId="urn:microsoft.com/office/officeart/2005/8/layout/bProcess4"/>
    <dgm:cxn modelId="{41B648F1-B421-4E87-AD64-4F7F46B11FBC}" srcId="{BAB109B4-E279-4614-A094-50DEAA9CD546}" destId="{146ADC3A-3D37-4CDF-B625-7EBB4D329BD4}" srcOrd="7" destOrd="0" parTransId="{75E6BC40-CBCF-4B27-A7CD-847F6327BA57}" sibTransId="{D71A3076-3B02-46DF-A814-D8B034BCBCEA}"/>
    <dgm:cxn modelId="{89EEE368-2187-4E97-B106-DC06C470A3BE}" srcId="{BAB109B4-E279-4614-A094-50DEAA9CD546}" destId="{A05247E0-BACC-4D32-BAD7-F9436ABE529F}" srcOrd="1" destOrd="0" parTransId="{307EBB0C-B208-44E4-91DF-ED0A21534812}" sibTransId="{7735D077-BF76-4DDA-8DED-C0A3F6EADEED}"/>
    <dgm:cxn modelId="{BCBD838F-C97F-4CF3-A11E-2C88979C51A6}" type="presOf" srcId="{9B7964E5-B828-4DA0-BB3E-EDF07DECBA37}" destId="{405E4EC9-BE5F-4A00-847C-FBB86E315FA5}" srcOrd="0" destOrd="0" presId="urn:microsoft.com/office/officeart/2005/8/layout/bProcess4"/>
    <dgm:cxn modelId="{69A22A85-4BDE-4A54-BE28-C2FD8A94AF64}" type="presOf" srcId="{61F2CFC5-CDA8-4817-A722-E2DD3D5A9D17}" destId="{90B7AA2B-3C42-4C23-BF89-7F0754283C96}" srcOrd="0" destOrd="0" presId="urn:microsoft.com/office/officeart/2005/8/layout/bProcess4"/>
    <dgm:cxn modelId="{2FAB3F99-A1E9-42D3-80DE-75BD4A88FA62}" type="presOf" srcId="{9F46690A-D9B4-4296-BB6A-FB9BC5BBA7BA}" destId="{BD9791A2-AF87-4B9B-A70C-E46D41D28864}" srcOrd="0" destOrd="0" presId="urn:microsoft.com/office/officeart/2005/8/layout/bProcess4"/>
    <dgm:cxn modelId="{AC17383D-4256-41EF-8857-05FD7B632C69}" type="presParOf" srcId="{A639371A-EA37-4B49-AC71-A6739F174D4B}" destId="{B14D5938-BFDE-440A-928A-7317DD3FD2B9}" srcOrd="0" destOrd="0" presId="urn:microsoft.com/office/officeart/2005/8/layout/bProcess4"/>
    <dgm:cxn modelId="{7709C1BD-6122-4836-807F-1F003683869F}" type="presParOf" srcId="{B14D5938-BFDE-440A-928A-7317DD3FD2B9}" destId="{FB9F49AF-43D2-4A13-B573-31E54038B6B8}" srcOrd="0" destOrd="0" presId="urn:microsoft.com/office/officeart/2005/8/layout/bProcess4"/>
    <dgm:cxn modelId="{884CF7CF-66A3-48B2-8A74-B0DA9970146F}" type="presParOf" srcId="{B14D5938-BFDE-440A-928A-7317DD3FD2B9}" destId="{D98F13BA-CA7B-4000-B3EF-B54BD4CE0F9A}" srcOrd="1" destOrd="0" presId="urn:microsoft.com/office/officeart/2005/8/layout/bProcess4"/>
    <dgm:cxn modelId="{969A15C0-5FD5-4865-A318-0365C5057EA5}" type="presParOf" srcId="{A639371A-EA37-4B49-AC71-A6739F174D4B}" destId="{47EAFC33-B23D-4256-8860-AE504514D1DA}" srcOrd="1" destOrd="0" presId="urn:microsoft.com/office/officeart/2005/8/layout/bProcess4"/>
    <dgm:cxn modelId="{5028C136-2032-4863-AA5D-E5ADEF13CAD2}" type="presParOf" srcId="{A639371A-EA37-4B49-AC71-A6739F174D4B}" destId="{12BE9CC3-1D6E-481B-94F8-14E835D005D6}" srcOrd="2" destOrd="0" presId="urn:microsoft.com/office/officeart/2005/8/layout/bProcess4"/>
    <dgm:cxn modelId="{8997FBCC-6518-4C24-BAB7-F7046892F31E}" type="presParOf" srcId="{12BE9CC3-1D6E-481B-94F8-14E835D005D6}" destId="{56E11BD7-7A27-4787-BD55-E8C3BEA5EEC7}" srcOrd="0" destOrd="0" presId="urn:microsoft.com/office/officeart/2005/8/layout/bProcess4"/>
    <dgm:cxn modelId="{FAB61B7B-CDF1-4F92-95B3-FF1CFF182D71}" type="presParOf" srcId="{12BE9CC3-1D6E-481B-94F8-14E835D005D6}" destId="{A8FE9D20-CD0F-4EFA-B1F1-DD63D3A94CE4}" srcOrd="1" destOrd="0" presId="urn:microsoft.com/office/officeart/2005/8/layout/bProcess4"/>
    <dgm:cxn modelId="{DF31B57F-8E75-4B66-8AA2-90169399E148}" type="presParOf" srcId="{A639371A-EA37-4B49-AC71-A6739F174D4B}" destId="{869435F6-71D6-4843-9AA1-2FA9DB6C28DD}" srcOrd="3" destOrd="0" presId="urn:microsoft.com/office/officeart/2005/8/layout/bProcess4"/>
    <dgm:cxn modelId="{32221EF3-0789-43B8-88CF-5727148F088A}" type="presParOf" srcId="{A639371A-EA37-4B49-AC71-A6739F174D4B}" destId="{8619116F-67F8-4F23-AB44-B9A0AB73687C}" srcOrd="4" destOrd="0" presId="urn:microsoft.com/office/officeart/2005/8/layout/bProcess4"/>
    <dgm:cxn modelId="{25A33427-C708-4B3F-B143-2759E77CEA85}" type="presParOf" srcId="{8619116F-67F8-4F23-AB44-B9A0AB73687C}" destId="{D0C90646-2C68-4C9A-85E7-51C3DB367C24}" srcOrd="0" destOrd="0" presId="urn:microsoft.com/office/officeart/2005/8/layout/bProcess4"/>
    <dgm:cxn modelId="{E06B9A65-4B7C-4C13-BCAE-A72447EB0972}" type="presParOf" srcId="{8619116F-67F8-4F23-AB44-B9A0AB73687C}" destId="{2879CFB2-4CFF-4519-9FB8-F588CD5E7046}" srcOrd="1" destOrd="0" presId="urn:microsoft.com/office/officeart/2005/8/layout/bProcess4"/>
    <dgm:cxn modelId="{A3097D1F-1C91-4508-B42E-37022B8A2E05}" type="presParOf" srcId="{A639371A-EA37-4B49-AC71-A6739F174D4B}" destId="{BB924465-60AC-4DC1-B4D0-4201680DEBD7}" srcOrd="5" destOrd="0" presId="urn:microsoft.com/office/officeart/2005/8/layout/bProcess4"/>
    <dgm:cxn modelId="{33E7AFA3-40F0-4469-9E4B-AB9DBC9ADCC5}" type="presParOf" srcId="{A639371A-EA37-4B49-AC71-A6739F174D4B}" destId="{1E592ECE-271B-47C1-8594-0097EDCF463A}" srcOrd="6" destOrd="0" presId="urn:microsoft.com/office/officeart/2005/8/layout/bProcess4"/>
    <dgm:cxn modelId="{ECE74E4D-0F33-4234-A21A-12D1C9146758}" type="presParOf" srcId="{1E592ECE-271B-47C1-8594-0097EDCF463A}" destId="{5C785BA1-6076-401F-9468-61B181848D94}" srcOrd="0" destOrd="0" presId="urn:microsoft.com/office/officeart/2005/8/layout/bProcess4"/>
    <dgm:cxn modelId="{97C36F62-19AC-4EEA-8267-07BFD767AA75}" type="presParOf" srcId="{1E592ECE-271B-47C1-8594-0097EDCF463A}" destId="{405E4EC9-BE5F-4A00-847C-FBB86E315FA5}" srcOrd="1" destOrd="0" presId="urn:microsoft.com/office/officeart/2005/8/layout/bProcess4"/>
    <dgm:cxn modelId="{3615C98C-423D-4108-9AFA-8BA3525FA8BB}" type="presParOf" srcId="{A639371A-EA37-4B49-AC71-A6739F174D4B}" destId="{8E2F8DC0-4111-4EAE-A62E-D13E1629EFBD}" srcOrd="7" destOrd="0" presId="urn:microsoft.com/office/officeart/2005/8/layout/bProcess4"/>
    <dgm:cxn modelId="{4B6270A1-DC70-4D51-A2AB-EF94BFC98801}" type="presParOf" srcId="{A639371A-EA37-4B49-AC71-A6739F174D4B}" destId="{297E3BF9-E35A-4517-B229-BA41B8F9F7F9}" srcOrd="8" destOrd="0" presId="urn:microsoft.com/office/officeart/2005/8/layout/bProcess4"/>
    <dgm:cxn modelId="{613867BF-DB4C-4E3C-BBC5-0D5B90B2AB6B}" type="presParOf" srcId="{297E3BF9-E35A-4517-B229-BA41B8F9F7F9}" destId="{D2FD5C6F-9FEE-470C-AA5E-78281CB23604}" srcOrd="0" destOrd="0" presId="urn:microsoft.com/office/officeart/2005/8/layout/bProcess4"/>
    <dgm:cxn modelId="{F21545B5-CD42-48B5-A676-3395259141C9}" type="presParOf" srcId="{297E3BF9-E35A-4517-B229-BA41B8F9F7F9}" destId="{60F286EC-0D6F-4423-A6E8-BB0333D8BF04}" srcOrd="1" destOrd="0" presId="urn:microsoft.com/office/officeart/2005/8/layout/bProcess4"/>
    <dgm:cxn modelId="{1258EAFA-9A6D-4BAF-93F8-47157EEA902E}" type="presParOf" srcId="{A639371A-EA37-4B49-AC71-A6739F174D4B}" destId="{BD9791A2-AF87-4B9B-A70C-E46D41D28864}" srcOrd="9" destOrd="0" presId="urn:microsoft.com/office/officeart/2005/8/layout/bProcess4"/>
    <dgm:cxn modelId="{3A30128D-CBA0-4B32-9B5F-D5992D3EC99C}" type="presParOf" srcId="{A639371A-EA37-4B49-AC71-A6739F174D4B}" destId="{20EA02C8-08FE-4654-A520-9D31DC8ED991}" srcOrd="10" destOrd="0" presId="urn:microsoft.com/office/officeart/2005/8/layout/bProcess4"/>
    <dgm:cxn modelId="{AE183B51-662F-4B79-A43D-00E4A5957AE0}" type="presParOf" srcId="{20EA02C8-08FE-4654-A520-9D31DC8ED991}" destId="{2BF35DB2-FEED-4C27-8B6B-29399EEA979A}" srcOrd="0" destOrd="0" presId="urn:microsoft.com/office/officeart/2005/8/layout/bProcess4"/>
    <dgm:cxn modelId="{05F6C38E-EA16-45AE-AC87-4F679DFC031B}" type="presParOf" srcId="{20EA02C8-08FE-4654-A520-9D31DC8ED991}" destId="{443FE178-467C-4210-BC2A-A828067A5435}" srcOrd="1" destOrd="0" presId="urn:microsoft.com/office/officeart/2005/8/layout/bProcess4"/>
    <dgm:cxn modelId="{9D2F98E8-FD7C-416A-8633-99EF8C985AAB}" type="presParOf" srcId="{A639371A-EA37-4B49-AC71-A6739F174D4B}" destId="{7AF85CC4-F749-4F46-A595-14F3E341ECA6}" srcOrd="11" destOrd="0" presId="urn:microsoft.com/office/officeart/2005/8/layout/bProcess4"/>
    <dgm:cxn modelId="{85A88124-90A2-4006-BDA4-50DC040D5C7E}" type="presParOf" srcId="{A639371A-EA37-4B49-AC71-A6739F174D4B}" destId="{9E3D5083-2B45-4BB4-9B40-AF82144130F3}" srcOrd="12" destOrd="0" presId="urn:microsoft.com/office/officeart/2005/8/layout/bProcess4"/>
    <dgm:cxn modelId="{9745D57A-0E7A-4D13-AC67-1FE1B0B55B9C}" type="presParOf" srcId="{9E3D5083-2B45-4BB4-9B40-AF82144130F3}" destId="{FC157B1B-461A-4AE0-B062-E863376174D2}" srcOrd="0" destOrd="0" presId="urn:microsoft.com/office/officeart/2005/8/layout/bProcess4"/>
    <dgm:cxn modelId="{A44D44E0-0271-4CDD-BE60-D87555EB692B}" type="presParOf" srcId="{9E3D5083-2B45-4BB4-9B40-AF82144130F3}" destId="{0A454ED3-3428-492B-9B8F-02AC514DE99B}" srcOrd="1" destOrd="0" presId="urn:microsoft.com/office/officeart/2005/8/layout/bProcess4"/>
    <dgm:cxn modelId="{31B05CEC-28AA-4273-820D-2A5E44AECDF0}" type="presParOf" srcId="{A639371A-EA37-4B49-AC71-A6739F174D4B}" destId="{53D7541B-4CE2-4919-9EA5-862043CDF234}" srcOrd="13" destOrd="0" presId="urn:microsoft.com/office/officeart/2005/8/layout/bProcess4"/>
    <dgm:cxn modelId="{4E274908-EC68-4F02-9680-804CA34ED2A8}" type="presParOf" srcId="{A639371A-EA37-4B49-AC71-A6739F174D4B}" destId="{D5150F8B-B3A0-4D0E-811D-58FD3D8FAFE4}" srcOrd="14" destOrd="0" presId="urn:microsoft.com/office/officeart/2005/8/layout/bProcess4"/>
    <dgm:cxn modelId="{2E3C30FA-6F5A-44A7-9F08-4654F86A1FF5}" type="presParOf" srcId="{D5150F8B-B3A0-4D0E-811D-58FD3D8FAFE4}" destId="{C348E23E-FCC4-4612-8AFD-C6CAEA011C5D}" srcOrd="0" destOrd="0" presId="urn:microsoft.com/office/officeart/2005/8/layout/bProcess4"/>
    <dgm:cxn modelId="{41CA6EB0-B66D-4415-BFBD-DF7ABE60B24B}" type="presParOf" srcId="{D5150F8B-B3A0-4D0E-811D-58FD3D8FAFE4}" destId="{7C385E20-E7DA-48BF-8118-7029FE3ADE47}" srcOrd="1" destOrd="0" presId="urn:microsoft.com/office/officeart/2005/8/layout/bProcess4"/>
    <dgm:cxn modelId="{37562B25-44CA-45A7-8486-0F6E57604E4D}" type="presParOf" srcId="{A639371A-EA37-4B49-AC71-A6739F174D4B}" destId="{79565575-7C1D-426C-A2F7-8FB5C749A368}" srcOrd="15" destOrd="0" presId="urn:microsoft.com/office/officeart/2005/8/layout/bProcess4"/>
    <dgm:cxn modelId="{D9CE991B-74D3-4D61-B5EB-25B6CB88B784}" type="presParOf" srcId="{A639371A-EA37-4B49-AC71-A6739F174D4B}" destId="{17DCC4A9-A777-4536-ADC7-5096143AE6AE}" srcOrd="16" destOrd="0" presId="urn:microsoft.com/office/officeart/2005/8/layout/bProcess4"/>
    <dgm:cxn modelId="{50BC0DA4-6F39-4822-8DD2-D5F5D26A965C}" type="presParOf" srcId="{17DCC4A9-A777-4536-ADC7-5096143AE6AE}" destId="{8FB4DF8B-B38F-4F37-B323-7DE933715198}" srcOrd="0" destOrd="0" presId="urn:microsoft.com/office/officeart/2005/8/layout/bProcess4"/>
    <dgm:cxn modelId="{BF7169AF-EBC3-4308-9027-8A72907A3A74}" type="presParOf" srcId="{17DCC4A9-A777-4536-ADC7-5096143AE6AE}" destId="{90B7AA2B-3C42-4C23-BF89-7F0754283C96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68283-DFBF-4702-B572-84BBAC6298A0}">
      <dsp:nvSpPr>
        <dsp:cNvPr id="0" name=""/>
        <dsp:cNvSpPr/>
      </dsp:nvSpPr>
      <dsp:spPr>
        <a:xfrm>
          <a:off x="0" y="0"/>
          <a:ext cx="3402652" cy="270029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480408-847E-4BAD-AC0B-02200DB5C59B}">
      <dsp:nvSpPr>
        <dsp:cNvPr id="0" name=""/>
        <dsp:cNvSpPr/>
      </dsp:nvSpPr>
      <dsp:spPr>
        <a:xfrm flipH="1">
          <a:off x="557787" y="1620180"/>
          <a:ext cx="3402652" cy="270029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kern="1200" smtClean="0">
              <a:solidFill>
                <a:schemeClr val="tx1"/>
              </a:solidFill>
            </a:rPr>
            <a:t>San Miguel de Perucho</a:t>
          </a:r>
          <a:endParaRPr lang="es-EC" sz="1400" b="1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Ubicado en la zona norte-central del Distrito Metropolitano de Quito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1854 msnm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dirty="0" smtClean="0">
              <a:solidFill>
                <a:schemeClr val="tx1"/>
              </a:solidFill>
            </a:rPr>
            <a:t>Clima cálido/seco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Frutícola</a:t>
          </a:r>
          <a:endParaRPr lang="es-EC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Aguacate</a:t>
          </a:r>
          <a:endParaRPr lang="es-EC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Chirimoya</a:t>
          </a:r>
          <a:endParaRPr lang="es-EC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Mandarina</a:t>
          </a:r>
          <a:endParaRPr lang="es-EC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Naranja</a:t>
          </a:r>
          <a:endParaRPr lang="es-EC" sz="1400" kern="1200" dirty="0">
            <a:solidFill>
              <a:schemeClr val="tx1"/>
            </a:solidFill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400" kern="1200" smtClean="0">
              <a:solidFill>
                <a:schemeClr val="tx1"/>
              </a:solidFill>
            </a:rPr>
            <a:t>Limón</a:t>
          </a:r>
          <a:endParaRPr lang="es-EC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400" kern="1200" dirty="0">
            <a:solidFill>
              <a:schemeClr val="tx1"/>
            </a:solidFill>
          </a:endParaRPr>
        </a:p>
      </dsp:txBody>
      <dsp:txXfrm>
        <a:off x="636876" y="1699269"/>
        <a:ext cx="3244474" cy="25421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DE9F22-0C32-401F-93BA-55BF0DB23C21}">
      <dsp:nvSpPr>
        <dsp:cNvPr id="0" name=""/>
        <dsp:cNvSpPr/>
      </dsp:nvSpPr>
      <dsp:spPr>
        <a:xfrm>
          <a:off x="3141478" y="2070830"/>
          <a:ext cx="1958717" cy="19790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Requisitos para el ingreso de la mercancía hacia Holanda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428325" y="2360651"/>
        <a:ext cx="1385023" cy="1399377"/>
      </dsp:txXfrm>
    </dsp:sp>
    <dsp:sp modelId="{7D47EA16-AAA2-4A14-B2BF-CF7EE1A51B77}">
      <dsp:nvSpPr>
        <dsp:cNvPr id="0" name=""/>
        <dsp:cNvSpPr/>
      </dsp:nvSpPr>
      <dsp:spPr>
        <a:xfrm rot="16200000">
          <a:off x="4057528" y="1989033"/>
          <a:ext cx="126618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26618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117672" y="2004355"/>
        <a:ext cx="6330" cy="6330"/>
      </dsp:txXfrm>
    </dsp:sp>
    <dsp:sp modelId="{4E84EA1B-B14C-4EF7-BEAF-EF1E52742206}">
      <dsp:nvSpPr>
        <dsp:cNvPr id="0" name=""/>
        <dsp:cNvSpPr/>
      </dsp:nvSpPr>
      <dsp:spPr>
        <a:xfrm>
          <a:off x="2968708" y="-213615"/>
          <a:ext cx="2304258" cy="21578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Disposiciones establecidas por la Dirección General de Salud y Consumidores de la Comisión Europea</a:t>
          </a:r>
          <a:endParaRPr lang="es-EC" sz="1400" kern="1200" dirty="0"/>
        </a:p>
      </dsp:txBody>
      <dsp:txXfrm>
        <a:off x="3306159" y="102391"/>
        <a:ext cx="1629356" cy="1525815"/>
      </dsp:txXfrm>
    </dsp:sp>
    <dsp:sp modelId="{E1B4AAB9-36C5-4E30-8A06-63437DB787FF}">
      <dsp:nvSpPr>
        <dsp:cNvPr id="0" name=""/>
        <dsp:cNvSpPr/>
      </dsp:nvSpPr>
      <dsp:spPr>
        <a:xfrm rot="20158668">
          <a:off x="4980325" y="2470633"/>
          <a:ext cx="844312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844312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381373" y="2468012"/>
        <a:ext cx="42215" cy="42215"/>
      </dsp:txXfrm>
    </dsp:sp>
    <dsp:sp modelId="{824FCCA9-992A-414B-AB0F-E6209AB73B1D}">
      <dsp:nvSpPr>
        <dsp:cNvPr id="0" name=""/>
        <dsp:cNvSpPr/>
      </dsp:nvSpPr>
      <dsp:spPr>
        <a:xfrm>
          <a:off x="5676258" y="774690"/>
          <a:ext cx="2304258" cy="2157827"/>
        </a:xfrm>
        <a:prstGeom prst="ellipse">
          <a:avLst/>
        </a:prstGeom>
        <a:solidFill>
          <a:schemeClr val="accent2">
            <a:hueOff val="-147445"/>
            <a:satOff val="17734"/>
            <a:lumOff val="20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El 95% de los requisitos para arancelarios</a:t>
          </a:r>
          <a:endParaRPr lang="es-EC" sz="1400" kern="1200" dirty="0"/>
        </a:p>
      </dsp:txBody>
      <dsp:txXfrm>
        <a:off x="6013709" y="1090696"/>
        <a:ext cx="1629356" cy="1525815"/>
      </dsp:txXfrm>
    </dsp:sp>
    <dsp:sp modelId="{33A3962C-174F-43EB-9896-5FCF2485B558}">
      <dsp:nvSpPr>
        <dsp:cNvPr id="0" name=""/>
        <dsp:cNvSpPr/>
      </dsp:nvSpPr>
      <dsp:spPr>
        <a:xfrm rot="1203192">
          <a:off x="5018920" y="3508200"/>
          <a:ext cx="759010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759010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5379450" y="3507712"/>
        <a:ext cx="37950" cy="37950"/>
      </dsp:txXfrm>
    </dsp:sp>
    <dsp:sp modelId="{5328DE25-9F51-4E6A-B459-229A564FC9AD}">
      <dsp:nvSpPr>
        <dsp:cNvPr id="0" name=""/>
        <dsp:cNvSpPr/>
      </dsp:nvSpPr>
      <dsp:spPr>
        <a:xfrm>
          <a:off x="5676256" y="2969741"/>
          <a:ext cx="2304258" cy="2157827"/>
        </a:xfrm>
        <a:prstGeom prst="ellipse">
          <a:avLst/>
        </a:prstGeom>
        <a:solidFill>
          <a:schemeClr val="accent2">
            <a:hueOff val="-294890"/>
            <a:satOff val="35468"/>
            <a:lumOff val="4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Certificaciones de calidad</a:t>
          </a:r>
          <a:endParaRPr lang="es-EC" sz="1400" kern="1200" dirty="0"/>
        </a:p>
      </dsp:txBody>
      <dsp:txXfrm>
        <a:off x="6013707" y="3285747"/>
        <a:ext cx="1629356" cy="1525815"/>
      </dsp:txXfrm>
    </dsp:sp>
    <dsp:sp modelId="{3F741693-2A5B-4BD2-B806-2BD67A879139}">
      <dsp:nvSpPr>
        <dsp:cNvPr id="0" name=""/>
        <dsp:cNvSpPr/>
      </dsp:nvSpPr>
      <dsp:spPr>
        <a:xfrm rot="5400000">
          <a:off x="4057528" y="4094671"/>
          <a:ext cx="126618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126618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600" kern="1200"/>
        </a:p>
      </dsp:txBody>
      <dsp:txXfrm>
        <a:off x="4117672" y="4109993"/>
        <a:ext cx="6330" cy="6330"/>
      </dsp:txXfrm>
    </dsp:sp>
    <dsp:sp modelId="{E2EF725C-4734-4D68-A836-39629F8129F5}">
      <dsp:nvSpPr>
        <dsp:cNvPr id="0" name=""/>
        <dsp:cNvSpPr/>
      </dsp:nvSpPr>
      <dsp:spPr>
        <a:xfrm>
          <a:off x="2968708" y="4176468"/>
          <a:ext cx="2304258" cy="2157827"/>
        </a:xfrm>
        <a:prstGeom prst="ellipse">
          <a:avLst/>
        </a:prstGeom>
        <a:solidFill>
          <a:schemeClr val="accent2">
            <a:hueOff val="-442336"/>
            <a:satOff val="53202"/>
            <a:lumOff val="61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Medio ambiente, Seguridad alimentaria, Responsabilidad social.</a:t>
          </a:r>
          <a:endParaRPr lang="es-EC" sz="1400" kern="1200" dirty="0"/>
        </a:p>
      </dsp:txBody>
      <dsp:txXfrm>
        <a:off x="3306159" y="4492474"/>
        <a:ext cx="1629356" cy="1525815"/>
      </dsp:txXfrm>
    </dsp:sp>
    <dsp:sp modelId="{15A5BBA3-444B-4928-B313-59E90436B812}">
      <dsp:nvSpPr>
        <dsp:cNvPr id="0" name=""/>
        <dsp:cNvSpPr/>
      </dsp:nvSpPr>
      <dsp:spPr>
        <a:xfrm rot="9413442">
          <a:off x="2512704" y="3571170"/>
          <a:ext cx="73544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735447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862042" y="3571271"/>
        <a:ext cx="36772" cy="36772"/>
      </dsp:txXfrm>
    </dsp:sp>
    <dsp:sp modelId="{DC5D98F8-E53D-4BA5-8E11-E228FB3B1C10}">
      <dsp:nvSpPr>
        <dsp:cNvPr id="0" name=""/>
        <dsp:cNvSpPr/>
      </dsp:nvSpPr>
      <dsp:spPr>
        <a:xfrm>
          <a:off x="288027" y="3131146"/>
          <a:ext cx="2369785" cy="2118268"/>
        </a:xfrm>
        <a:prstGeom prst="ellipse">
          <a:avLst/>
        </a:prstGeom>
        <a:solidFill>
          <a:schemeClr val="accent2">
            <a:hueOff val="-589781"/>
            <a:satOff val="70936"/>
            <a:lumOff val="8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err="1" smtClean="0"/>
            <a:t>Agrocalidad</a:t>
          </a:r>
          <a:r>
            <a:rPr lang="es-EC" sz="1400" kern="1200" dirty="0" smtClean="0"/>
            <a:t>.- certificado fitosanitario</a:t>
          </a:r>
          <a:endParaRPr lang="es-EC" sz="1400" kern="1200" dirty="0"/>
        </a:p>
      </dsp:txBody>
      <dsp:txXfrm>
        <a:off x="635074" y="3441359"/>
        <a:ext cx="1675691" cy="1497842"/>
      </dsp:txXfrm>
    </dsp:sp>
    <dsp:sp modelId="{7D2D73F8-0D10-4422-8F04-4602BA91769C}">
      <dsp:nvSpPr>
        <dsp:cNvPr id="0" name=""/>
        <dsp:cNvSpPr/>
      </dsp:nvSpPr>
      <dsp:spPr>
        <a:xfrm rot="12114720">
          <a:off x="2527850" y="2543618"/>
          <a:ext cx="708683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708683" y="1848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 rot="10800000">
        <a:off x="2864474" y="2544389"/>
        <a:ext cx="35434" cy="35434"/>
      </dsp:txXfrm>
    </dsp:sp>
    <dsp:sp modelId="{0F6934EF-0DA4-452D-B24E-D44EB94D03A8}">
      <dsp:nvSpPr>
        <dsp:cNvPr id="0" name=""/>
        <dsp:cNvSpPr/>
      </dsp:nvSpPr>
      <dsp:spPr>
        <a:xfrm>
          <a:off x="288027" y="936105"/>
          <a:ext cx="2369785" cy="2118268"/>
        </a:xfrm>
        <a:prstGeom prst="ellipse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Registro, inspección, toma y análisis de muestras</a:t>
          </a:r>
          <a:endParaRPr lang="es-EC" sz="1400" kern="1200" dirty="0"/>
        </a:p>
      </dsp:txBody>
      <dsp:txXfrm>
        <a:off x="635074" y="1246318"/>
        <a:ext cx="1675691" cy="149784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9CE666-B09D-4A21-8D11-24511EE592F8}">
      <dsp:nvSpPr>
        <dsp:cNvPr id="0" name=""/>
        <dsp:cNvSpPr/>
      </dsp:nvSpPr>
      <dsp:spPr>
        <a:xfrm>
          <a:off x="0" y="1971424"/>
          <a:ext cx="2091482" cy="764881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5875" cap="flat" cmpd="sng" algn="ctr">
          <a:solidFill>
            <a:schemeClr val="accent6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EXPORTADOR</a:t>
          </a:r>
        </a:p>
      </dsp:txBody>
      <dsp:txXfrm>
        <a:off x="22403" y="1993827"/>
        <a:ext cx="2046676" cy="720075"/>
      </dsp:txXfrm>
    </dsp:sp>
    <dsp:sp modelId="{51328000-037C-42D6-8B86-280B6AC382CE}">
      <dsp:nvSpPr>
        <dsp:cNvPr id="0" name=""/>
        <dsp:cNvSpPr/>
      </dsp:nvSpPr>
      <dsp:spPr>
        <a:xfrm>
          <a:off x="2091482" y="2345337"/>
          <a:ext cx="227495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227495" y="8528"/>
              </a:lnTo>
            </a:path>
          </a:pathLst>
        </a:custGeom>
        <a:noFill/>
        <a:ln w="15875" cap="flat" cmpd="sng" algn="ctr">
          <a:solidFill>
            <a:schemeClr val="dk1"/>
          </a:solidFill>
          <a:prstDash val="solid"/>
          <a:tailEnd type="triangle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99542" y="2348178"/>
        <a:ext cx="11374" cy="11374"/>
      </dsp:txXfrm>
    </dsp:sp>
    <dsp:sp modelId="{FC4F0F94-FD28-4427-ADA8-44F23FA273FA}">
      <dsp:nvSpPr>
        <dsp:cNvPr id="0" name=""/>
        <dsp:cNvSpPr/>
      </dsp:nvSpPr>
      <dsp:spPr>
        <a:xfrm>
          <a:off x="2318977" y="1971424"/>
          <a:ext cx="2091482" cy="76488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IMPORTADOR</a:t>
          </a:r>
        </a:p>
      </dsp:txBody>
      <dsp:txXfrm>
        <a:off x="2341380" y="1993827"/>
        <a:ext cx="2046676" cy="720075"/>
      </dsp:txXfrm>
    </dsp:sp>
    <dsp:sp modelId="{D52E4F40-4088-4ED8-8B38-9BFA88678B80}">
      <dsp:nvSpPr>
        <dsp:cNvPr id="0" name=""/>
        <dsp:cNvSpPr/>
      </dsp:nvSpPr>
      <dsp:spPr>
        <a:xfrm rot="18482214">
          <a:off x="4255438" y="2027235"/>
          <a:ext cx="80775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807759" y="8528"/>
              </a:lnTo>
            </a:path>
          </a:pathLst>
        </a:custGeom>
        <a:noFill/>
        <a:ln w="15875" cap="flat" cmpd="sng" algn="ctr">
          <a:solidFill>
            <a:schemeClr val="dk1"/>
          </a:solidFill>
          <a:prstDash val="dash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9124" y="2015569"/>
        <a:ext cx="40387" cy="40387"/>
      </dsp:txXfrm>
    </dsp:sp>
    <dsp:sp modelId="{34E902D4-E14A-4F22-9288-175354D9126E}">
      <dsp:nvSpPr>
        <dsp:cNvPr id="0" name=""/>
        <dsp:cNvSpPr/>
      </dsp:nvSpPr>
      <dsp:spPr>
        <a:xfrm>
          <a:off x="4908176" y="1433737"/>
          <a:ext cx="2581275" cy="5678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SUPERMERCADOS</a:t>
          </a:r>
        </a:p>
      </dsp:txBody>
      <dsp:txXfrm>
        <a:off x="4924808" y="1450369"/>
        <a:ext cx="2548011" cy="534585"/>
      </dsp:txXfrm>
    </dsp:sp>
    <dsp:sp modelId="{F1DA98F4-38AD-42C5-8D2F-43F571E97C44}">
      <dsp:nvSpPr>
        <dsp:cNvPr id="0" name=""/>
        <dsp:cNvSpPr/>
      </dsp:nvSpPr>
      <dsp:spPr>
        <a:xfrm rot="21561118">
          <a:off x="4410444" y="2342522"/>
          <a:ext cx="497748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497748" y="8528"/>
              </a:lnTo>
            </a:path>
          </a:pathLst>
        </a:custGeom>
        <a:noFill/>
        <a:ln w="15875" cap="flat" cmpd="sng" algn="ctr">
          <a:solidFill>
            <a:schemeClr val="dk1"/>
          </a:solidFill>
          <a:prstDash val="dash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46874" y="2338606"/>
        <a:ext cx="24887" cy="24887"/>
      </dsp:txXfrm>
    </dsp:sp>
    <dsp:sp modelId="{0D27EA58-B365-4491-93AB-FF1824748493}">
      <dsp:nvSpPr>
        <dsp:cNvPr id="0" name=""/>
        <dsp:cNvSpPr/>
      </dsp:nvSpPr>
      <dsp:spPr>
        <a:xfrm>
          <a:off x="4908176" y="2064311"/>
          <a:ext cx="2581275" cy="5678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SERVICIOS DE ALIMENTOS</a:t>
          </a:r>
        </a:p>
      </dsp:txBody>
      <dsp:txXfrm>
        <a:off x="4924808" y="2080943"/>
        <a:ext cx="2548011" cy="534585"/>
      </dsp:txXfrm>
    </dsp:sp>
    <dsp:sp modelId="{5E22A6E5-C974-4320-B767-786900B17A9F}">
      <dsp:nvSpPr>
        <dsp:cNvPr id="0" name=""/>
        <dsp:cNvSpPr/>
      </dsp:nvSpPr>
      <dsp:spPr>
        <a:xfrm rot="3117786">
          <a:off x="4255438" y="2663439"/>
          <a:ext cx="807759" cy="17056"/>
        </a:xfrm>
        <a:custGeom>
          <a:avLst/>
          <a:gdLst/>
          <a:ahLst/>
          <a:cxnLst/>
          <a:rect l="0" t="0" r="0" b="0"/>
          <a:pathLst>
            <a:path>
              <a:moveTo>
                <a:pt x="0" y="8528"/>
              </a:moveTo>
              <a:lnTo>
                <a:pt x="807759" y="8528"/>
              </a:lnTo>
            </a:path>
          </a:pathLst>
        </a:custGeom>
        <a:noFill/>
        <a:ln w="15875" cap="flat" cmpd="sng" algn="ctr">
          <a:solidFill>
            <a:schemeClr val="dk1"/>
          </a:solidFill>
          <a:prstDash val="dash"/>
        </a:ln>
        <a:effectLst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1800" kern="1200">
            <a:solidFill>
              <a:sysClr val="windowText" lastClr="00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39124" y="2651773"/>
        <a:ext cx="40387" cy="40387"/>
      </dsp:txXfrm>
    </dsp:sp>
    <dsp:sp modelId="{A2E948DC-6275-4A5E-BC9B-23D4DA07DCD2}">
      <dsp:nvSpPr>
        <dsp:cNvPr id="0" name=""/>
        <dsp:cNvSpPr/>
      </dsp:nvSpPr>
      <dsp:spPr>
        <a:xfrm>
          <a:off x="4908176" y="2706143"/>
          <a:ext cx="2581275" cy="56784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rgbClr r="0" g="0" b="0"/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rPr>
            <a:t>MERCADOS</a:t>
          </a:r>
        </a:p>
      </dsp:txBody>
      <dsp:txXfrm>
        <a:off x="4924808" y="2722775"/>
        <a:ext cx="2548011" cy="5345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AE4ED-DCE1-4341-872C-0DB0C0B833DB}">
      <dsp:nvSpPr>
        <dsp:cNvPr id="0" name=""/>
        <dsp:cNvSpPr/>
      </dsp:nvSpPr>
      <dsp:spPr>
        <a:xfrm>
          <a:off x="3557345" y="1450279"/>
          <a:ext cx="2686864" cy="41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43"/>
              </a:lnTo>
              <a:lnTo>
                <a:pt x="2686864" y="232343"/>
              </a:lnTo>
              <a:lnTo>
                <a:pt x="2686864" y="414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6FF6DC-C7E2-44AD-908F-A473E3FADAD8}">
      <dsp:nvSpPr>
        <dsp:cNvPr id="0" name=""/>
        <dsp:cNvSpPr/>
      </dsp:nvSpPr>
      <dsp:spPr>
        <a:xfrm>
          <a:off x="3557345" y="1450279"/>
          <a:ext cx="167299" cy="4147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343"/>
              </a:lnTo>
              <a:lnTo>
                <a:pt x="167299" y="232343"/>
              </a:lnTo>
              <a:lnTo>
                <a:pt x="167299" y="414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6FE7D4-7F92-4112-BA81-193783E045D4}">
      <dsp:nvSpPr>
        <dsp:cNvPr id="0" name=""/>
        <dsp:cNvSpPr/>
      </dsp:nvSpPr>
      <dsp:spPr>
        <a:xfrm>
          <a:off x="1157365" y="1450279"/>
          <a:ext cx="2399980" cy="414757"/>
        </a:xfrm>
        <a:custGeom>
          <a:avLst/>
          <a:gdLst/>
          <a:ahLst/>
          <a:cxnLst/>
          <a:rect l="0" t="0" r="0" b="0"/>
          <a:pathLst>
            <a:path>
              <a:moveTo>
                <a:pt x="2399980" y="0"/>
              </a:moveTo>
              <a:lnTo>
                <a:pt x="2399980" y="232343"/>
              </a:lnTo>
              <a:lnTo>
                <a:pt x="0" y="232343"/>
              </a:lnTo>
              <a:lnTo>
                <a:pt x="0" y="414757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36FEE-65CD-4F01-813E-9EC97326C3F1}">
      <dsp:nvSpPr>
        <dsp:cNvPr id="0" name=""/>
        <dsp:cNvSpPr/>
      </dsp:nvSpPr>
      <dsp:spPr>
        <a:xfrm>
          <a:off x="1108191" y="0"/>
          <a:ext cx="4898307" cy="14502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chemeClr val="tx1"/>
              </a:solidFill>
            </a:rPr>
            <a:t>Vías de acceso hacia Holanda</a:t>
          </a:r>
          <a:endParaRPr lang="es-EC" sz="2300" kern="1200" dirty="0">
            <a:solidFill>
              <a:schemeClr val="tx1"/>
            </a:solidFill>
          </a:endParaRPr>
        </a:p>
      </dsp:txBody>
      <dsp:txXfrm>
        <a:off x="1108191" y="0"/>
        <a:ext cx="4898307" cy="1450279"/>
      </dsp:txXfrm>
    </dsp:sp>
    <dsp:sp modelId="{189B7A86-7D70-4745-9C0E-AC8F200C7549}">
      <dsp:nvSpPr>
        <dsp:cNvPr id="0" name=""/>
        <dsp:cNvSpPr/>
      </dsp:nvSpPr>
      <dsp:spPr>
        <a:xfrm>
          <a:off x="56139" y="1865037"/>
          <a:ext cx="2202451" cy="1879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Cuenta con los mejores servicios e infraestructuras portuarias.</a:t>
          </a:r>
          <a:endParaRPr lang="es-EC" sz="2300" kern="1200" dirty="0"/>
        </a:p>
      </dsp:txBody>
      <dsp:txXfrm>
        <a:off x="56139" y="1865037"/>
        <a:ext cx="2202451" cy="1879378"/>
      </dsp:txXfrm>
    </dsp:sp>
    <dsp:sp modelId="{83D2AE2F-0612-48A9-94AC-C672899EAC50}">
      <dsp:nvSpPr>
        <dsp:cNvPr id="0" name=""/>
        <dsp:cNvSpPr/>
      </dsp:nvSpPr>
      <dsp:spPr>
        <a:xfrm>
          <a:off x="2623419" y="1865037"/>
          <a:ext cx="2202451" cy="1879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40 puertos principales y auxiliares.</a:t>
          </a:r>
          <a:endParaRPr lang="es-EC" sz="2300" kern="1200" dirty="0"/>
        </a:p>
      </dsp:txBody>
      <dsp:txXfrm>
        <a:off x="2623419" y="1865037"/>
        <a:ext cx="2202451" cy="1879378"/>
      </dsp:txXfrm>
    </dsp:sp>
    <dsp:sp modelId="{66D26499-D5C3-41EE-9416-7FC2E97024DC}">
      <dsp:nvSpPr>
        <dsp:cNvPr id="0" name=""/>
        <dsp:cNvSpPr/>
      </dsp:nvSpPr>
      <dsp:spPr>
        <a:xfrm>
          <a:off x="5142984" y="1865037"/>
          <a:ext cx="2202451" cy="187937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/>
            <a:t>27 aeropuertos</a:t>
          </a:r>
          <a:endParaRPr lang="es-EC" sz="2300" kern="1200" dirty="0"/>
        </a:p>
      </dsp:txBody>
      <dsp:txXfrm>
        <a:off x="5142984" y="1865037"/>
        <a:ext cx="2202451" cy="18793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1B64B-46B5-4054-82F3-E2552C7D594F}">
      <dsp:nvSpPr>
        <dsp:cNvPr id="0" name=""/>
        <dsp:cNvSpPr/>
      </dsp:nvSpPr>
      <dsp:spPr>
        <a:xfrm>
          <a:off x="0" y="144014"/>
          <a:ext cx="7201420" cy="230425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EEAE64-DD43-4742-99B0-E9A702127DA0}">
      <dsp:nvSpPr>
        <dsp:cNvPr id="0" name=""/>
        <dsp:cNvSpPr/>
      </dsp:nvSpPr>
      <dsp:spPr>
        <a:xfrm>
          <a:off x="219347" y="379240"/>
          <a:ext cx="2113351" cy="1689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CFC1FE5-B615-42D2-A65C-441ACAC60117}">
      <dsp:nvSpPr>
        <dsp:cNvPr id="0" name=""/>
        <dsp:cNvSpPr/>
      </dsp:nvSpPr>
      <dsp:spPr>
        <a:xfrm rot="10800000">
          <a:off x="219347" y="2376261"/>
          <a:ext cx="2113351" cy="345638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smtClean="0"/>
            <a:t>Puerto y aeropuerto de Rotterdam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Ubicado al Suroeste del país.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Longitud de 40 km y 450 hectáreas de área portuaria.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Combinación de puerto y aeropuerto.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Cuarto puerto con mayor movimiento de mercancía en el mundo.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smtClean="0"/>
            <a:t>Hasta el año 2004 fue considerado el más grande del mundo.</a:t>
          </a:r>
          <a:endParaRPr lang="es-EC" sz="1050" kern="1200" dirty="0"/>
        </a:p>
      </dsp:txBody>
      <dsp:txXfrm rot="10800000">
        <a:off x="284340" y="2376261"/>
        <a:ext cx="1983365" cy="3391393"/>
      </dsp:txXfrm>
    </dsp:sp>
    <dsp:sp modelId="{C591B85D-21B0-4BB5-8268-BC3D370E2A12}">
      <dsp:nvSpPr>
        <dsp:cNvPr id="0" name=""/>
        <dsp:cNvSpPr/>
      </dsp:nvSpPr>
      <dsp:spPr>
        <a:xfrm>
          <a:off x="2544034" y="379240"/>
          <a:ext cx="2113351" cy="1689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4C10A9C-EEB3-43AF-B4B2-992A1B37C1AF}">
      <dsp:nvSpPr>
        <dsp:cNvPr id="0" name=""/>
        <dsp:cNvSpPr/>
      </dsp:nvSpPr>
      <dsp:spPr>
        <a:xfrm rot="10800000">
          <a:off x="2544034" y="2376261"/>
          <a:ext cx="2113351" cy="345638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smtClean="0"/>
            <a:t>Puerto de Ámsterdam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Ubicado al norte del país.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Segundo puerto más importante en Holanda.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Constante crecimiento.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Anualmente maneja más de 70 millones de toneladas de bienes.</a:t>
          </a:r>
          <a:endParaRPr lang="es-EC" sz="1300" b="1" kern="1200" dirty="0"/>
        </a:p>
      </dsp:txBody>
      <dsp:txXfrm rot="10800000">
        <a:off x="2609027" y="2376261"/>
        <a:ext cx="1983365" cy="3391393"/>
      </dsp:txXfrm>
    </dsp:sp>
    <dsp:sp modelId="{F86BFF75-66A1-4D76-8FC1-6ADFE8D4D5DC}">
      <dsp:nvSpPr>
        <dsp:cNvPr id="0" name=""/>
        <dsp:cNvSpPr/>
      </dsp:nvSpPr>
      <dsp:spPr>
        <a:xfrm>
          <a:off x="4868720" y="379240"/>
          <a:ext cx="2113351" cy="168978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C383007-61F5-4EC3-91AD-6740A841DA15}">
      <dsp:nvSpPr>
        <dsp:cNvPr id="0" name=""/>
        <dsp:cNvSpPr/>
      </dsp:nvSpPr>
      <dsp:spPr>
        <a:xfrm rot="10800000">
          <a:off x="4868720" y="2376261"/>
          <a:ext cx="2113351" cy="345638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b="1" kern="1200" smtClean="0"/>
            <a:t>Aeropuerto Internacional de Ámsterdam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El aeropuerto más grande de Europa.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Apto para cualquier tipo de mercancía.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Carga general y refrigerada.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Principal uso para la importación y exportación  de flores y plantas.</a:t>
          </a:r>
          <a:endParaRPr lang="es-EC" sz="1300" b="0" kern="1200" dirty="0"/>
        </a:p>
      </dsp:txBody>
      <dsp:txXfrm rot="10800000">
        <a:off x="4933713" y="2376261"/>
        <a:ext cx="1983365" cy="339139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0FF05D-1004-49DD-9511-F94F65764ED3}">
      <dsp:nvSpPr>
        <dsp:cNvPr id="0" name=""/>
        <dsp:cNvSpPr/>
      </dsp:nvSpPr>
      <dsp:spPr>
        <a:xfrm>
          <a:off x="782510" y="2250"/>
          <a:ext cx="2878083" cy="91135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CARACTERÍSTICAS</a:t>
          </a:r>
          <a:endParaRPr lang="es-EC" sz="2000" kern="1200" dirty="0"/>
        </a:p>
      </dsp:txBody>
      <dsp:txXfrm>
        <a:off x="809203" y="28943"/>
        <a:ext cx="2824697" cy="857965"/>
      </dsp:txXfrm>
    </dsp:sp>
    <dsp:sp modelId="{FFB3E148-F167-4B10-A33F-8B961934BA44}">
      <dsp:nvSpPr>
        <dsp:cNvPr id="0" name=""/>
        <dsp:cNvSpPr/>
      </dsp:nvSpPr>
      <dsp:spPr>
        <a:xfrm>
          <a:off x="1070318" y="913601"/>
          <a:ext cx="287808" cy="68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513"/>
              </a:lnTo>
              <a:lnTo>
                <a:pt x="287808" y="6835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49037E-4493-4631-B38F-1D7593DB97B0}">
      <dsp:nvSpPr>
        <dsp:cNvPr id="0" name=""/>
        <dsp:cNvSpPr/>
      </dsp:nvSpPr>
      <dsp:spPr>
        <a:xfrm>
          <a:off x="1358127" y="1141439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Ovalada con un color verdoso y una consistencia similar a la mantequilla</a:t>
          </a:r>
          <a:endParaRPr lang="es-EC" sz="1600" kern="1200" dirty="0"/>
        </a:p>
      </dsp:txBody>
      <dsp:txXfrm>
        <a:off x="1384820" y="1168132"/>
        <a:ext cx="2249080" cy="857965"/>
      </dsp:txXfrm>
    </dsp:sp>
    <dsp:sp modelId="{7E477BB0-5748-4931-82A2-AFB633B8FD94}">
      <dsp:nvSpPr>
        <dsp:cNvPr id="0" name=""/>
        <dsp:cNvSpPr/>
      </dsp:nvSpPr>
      <dsp:spPr>
        <a:xfrm>
          <a:off x="1070318" y="913601"/>
          <a:ext cx="287808" cy="182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702"/>
              </a:lnTo>
              <a:lnTo>
                <a:pt x="287808" y="182270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8F646-E249-454C-A21E-43A0CB79AC74}">
      <dsp:nvSpPr>
        <dsp:cNvPr id="0" name=""/>
        <dsp:cNvSpPr/>
      </dsp:nvSpPr>
      <dsp:spPr>
        <a:xfrm>
          <a:off x="1358127" y="2280628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Semilla color marrón</a:t>
          </a:r>
          <a:endParaRPr lang="es-EC" sz="1600" kern="1200" dirty="0"/>
        </a:p>
      </dsp:txBody>
      <dsp:txXfrm>
        <a:off x="1384820" y="2307321"/>
        <a:ext cx="2249080" cy="857965"/>
      </dsp:txXfrm>
    </dsp:sp>
    <dsp:sp modelId="{6E8D2D7C-C5BC-4269-8839-FBF466DD5CDA}">
      <dsp:nvSpPr>
        <dsp:cNvPr id="0" name=""/>
        <dsp:cNvSpPr/>
      </dsp:nvSpPr>
      <dsp:spPr>
        <a:xfrm>
          <a:off x="1070318" y="913601"/>
          <a:ext cx="287808" cy="296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891"/>
              </a:lnTo>
              <a:lnTo>
                <a:pt x="287808" y="29618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74514-DE6F-4165-9715-E5D9106ED110}">
      <dsp:nvSpPr>
        <dsp:cNvPr id="0" name=""/>
        <dsp:cNvSpPr/>
      </dsp:nvSpPr>
      <dsp:spPr>
        <a:xfrm>
          <a:off x="1358127" y="3419817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150 a 350 gramos </a:t>
          </a:r>
          <a:endParaRPr lang="es-EC" sz="1600" kern="1200" dirty="0"/>
        </a:p>
      </dsp:txBody>
      <dsp:txXfrm>
        <a:off x="1384820" y="3446510"/>
        <a:ext cx="2249080" cy="857965"/>
      </dsp:txXfrm>
    </dsp:sp>
    <dsp:sp modelId="{EA9274F4-E442-40BE-B9DF-D37CF182EA2E}">
      <dsp:nvSpPr>
        <dsp:cNvPr id="0" name=""/>
        <dsp:cNvSpPr/>
      </dsp:nvSpPr>
      <dsp:spPr>
        <a:xfrm>
          <a:off x="1070318" y="913601"/>
          <a:ext cx="287808" cy="4101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080"/>
              </a:lnTo>
              <a:lnTo>
                <a:pt x="287808" y="410108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5B04A-6C79-44C4-8EC7-DC25BF1C8970}">
      <dsp:nvSpPr>
        <dsp:cNvPr id="0" name=""/>
        <dsp:cNvSpPr/>
      </dsp:nvSpPr>
      <dsp:spPr>
        <a:xfrm>
          <a:off x="1358127" y="4559006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Mide alrededor de 13 cm</a:t>
          </a:r>
          <a:endParaRPr lang="es-EC" sz="1600" kern="1200" dirty="0"/>
        </a:p>
      </dsp:txBody>
      <dsp:txXfrm>
        <a:off x="1384820" y="4585699"/>
        <a:ext cx="2249080" cy="857965"/>
      </dsp:txXfrm>
    </dsp:sp>
    <dsp:sp modelId="{BBB29FE0-8BDD-48A1-BF8D-F4D05FDFFF60}">
      <dsp:nvSpPr>
        <dsp:cNvPr id="0" name=""/>
        <dsp:cNvSpPr/>
      </dsp:nvSpPr>
      <dsp:spPr>
        <a:xfrm>
          <a:off x="4116269" y="2250"/>
          <a:ext cx="2878083" cy="9113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PROPIEDADES NUTRITIVAS Y COMPOSICIÓN</a:t>
          </a:r>
          <a:endParaRPr lang="es-EC" sz="2000" kern="1200" dirty="0"/>
        </a:p>
      </dsp:txBody>
      <dsp:txXfrm>
        <a:off x="4142962" y="28943"/>
        <a:ext cx="2824697" cy="857965"/>
      </dsp:txXfrm>
    </dsp:sp>
    <dsp:sp modelId="{6FB8E299-C237-4BD4-BB23-6FFA21113DB6}">
      <dsp:nvSpPr>
        <dsp:cNvPr id="0" name=""/>
        <dsp:cNvSpPr/>
      </dsp:nvSpPr>
      <dsp:spPr>
        <a:xfrm>
          <a:off x="4404078" y="913601"/>
          <a:ext cx="287808" cy="683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3513"/>
              </a:lnTo>
              <a:lnTo>
                <a:pt x="287808" y="683513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1A8ACD-9BD4-434B-96CE-4F6DC6A78819}">
      <dsp:nvSpPr>
        <dsp:cNvPr id="0" name=""/>
        <dsp:cNvSpPr/>
      </dsp:nvSpPr>
      <dsp:spPr>
        <a:xfrm>
          <a:off x="4691886" y="1141439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Grasas.- 70 % de estas son insaturadas</a:t>
          </a:r>
          <a:endParaRPr lang="es-EC" sz="1600" kern="1200" dirty="0"/>
        </a:p>
      </dsp:txBody>
      <dsp:txXfrm>
        <a:off x="4718579" y="1168132"/>
        <a:ext cx="2249080" cy="857965"/>
      </dsp:txXfrm>
    </dsp:sp>
    <dsp:sp modelId="{563E1090-6841-4A55-932C-2C1CB1E06B11}">
      <dsp:nvSpPr>
        <dsp:cNvPr id="0" name=""/>
        <dsp:cNvSpPr/>
      </dsp:nvSpPr>
      <dsp:spPr>
        <a:xfrm>
          <a:off x="4404078" y="913601"/>
          <a:ext cx="287808" cy="1822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22702"/>
              </a:lnTo>
              <a:lnTo>
                <a:pt x="287808" y="1822702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0CEA58-3E29-4A69-A481-CC0BD8938C64}">
      <dsp:nvSpPr>
        <dsp:cNvPr id="0" name=""/>
        <dsp:cNvSpPr/>
      </dsp:nvSpPr>
      <dsp:spPr>
        <a:xfrm>
          <a:off x="4691886" y="2280628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Minerales.- potasio y magnesio; para personas que practican algún deporte.</a:t>
          </a:r>
          <a:endParaRPr lang="es-EC" sz="1400" kern="1200" dirty="0"/>
        </a:p>
      </dsp:txBody>
      <dsp:txXfrm>
        <a:off x="4718579" y="2307321"/>
        <a:ext cx="2249080" cy="857965"/>
      </dsp:txXfrm>
    </dsp:sp>
    <dsp:sp modelId="{BD798570-A253-4D7C-B9E8-BEA87DF6648A}">
      <dsp:nvSpPr>
        <dsp:cNvPr id="0" name=""/>
        <dsp:cNvSpPr/>
      </dsp:nvSpPr>
      <dsp:spPr>
        <a:xfrm>
          <a:off x="4404078" y="913601"/>
          <a:ext cx="287808" cy="2961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1891"/>
              </a:lnTo>
              <a:lnTo>
                <a:pt x="287808" y="2961891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B454F-0DC8-4689-A066-FD91C56E9BDB}">
      <dsp:nvSpPr>
        <dsp:cNvPr id="0" name=""/>
        <dsp:cNvSpPr/>
      </dsp:nvSpPr>
      <dsp:spPr>
        <a:xfrm>
          <a:off x="4691886" y="3419817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Vitaminas.-  propiedades antioxidantes.</a:t>
          </a:r>
          <a:endParaRPr lang="es-EC" sz="1600" kern="1200" dirty="0"/>
        </a:p>
      </dsp:txBody>
      <dsp:txXfrm>
        <a:off x="4718579" y="3446510"/>
        <a:ext cx="2249080" cy="857965"/>
      </dsp:txXfrm>
    </dsp:sp>
    <dsp:sp modelId="{9B0845AC-8291-448A-B722-D4537D38134B}">
      <dsp:nvSpPr>
        <dsp:cNvPr id="0" name=""/>
        <dsp:cNvSpPr/>
      </dsp:nvSpPr>
      <dsp:spPr>
        <a:xfrm>
          <a:off x="4404078" y="913601"/>
          <a:ext cx="287808" cy="4101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01080"/>
              </a:lnTo>
              <a:lnTo>
                <a:pt x="287808" y="4101080"/>
              </a:lnTo>
            </a:path>
          </a:pathLst>
        </a:custGeom>
        <a:noFill/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8144C2-28C5-4C52-A4A0-2880D4289BC7}">
      <dsp:nvSpPr>
        <dsp:cNvPr id="0" name=""/>
        <dsp:cNvSpPr/>
      </dsp:nvSpPr>
      <dsp:spPr>
        <a:xfrm>
          <a:off x="4691886" y="4559006"/>
          <a:ext cx="2302466" cy="9113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Fibra.- problemas digestivos.</a:t>
          </a:r>
          <a:endParaRPr lang="es-EC" sz="1600" kern="1200" dirty="0"/>
        </a:p>
      </dsp:txBody>
      <dsp:txXfrm>
        <a:off x="4718579" y="4585699"/>
        <a:ext cx="2249080" cy="85796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024C2-5FBF-4F97-8B1C-7F4900D61B02}">
      <dsp:nvSpPr>
        <dsp:cNvPr id="0" name=""/>
        <dsp:cNvSpPr/>
      </dsp:nvSpPr>
      <dsp:spPr>
        <a:xfrm>
          <a:off x="2743495" y="2016213"/>
          <a:ext cx="2513091" cy="166338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>
              <a:solidFill>
                <a:schemeClr val="tx1"/>
              </a:solidFill>
            </a:rPr>
            <a:t>Valor único de diferenciación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2824695" y="2097413"/>
        <a:ext cx="2350691" cy="1500984"/>
      </dsp:txXfrm>
    </dsp:sp>
    <dsp:sp modelId="{1347C23D-6A17-472D-BCF8-84FA78CD89C4}">
      <dsp:nvSpPr>
        <dsp:cNvPr id="0" name=""/>
        <dsp:cNvSpPr/>
      </dsp:nvSpPr>
      <dsp:spPr>
        <a:xfrm rot="16255911">
          <a:off x="3716705" y="1714482"/>
          <a:ext cx="6035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03542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7CF944-3A44-43F1-BEAC-87C23B0DA6EC}">
      <dsp:nvSpPr>
        <dsp:cNvPr id="0" name=""/>
        <dsp:cNvSpPr/>
      </dsp:nvSpPr>
      <dsp:spPr>
        <a:xfrm>
          <a:off x="2683223" y="298282"/>
          <a:ext cx="2698449" cy="1114467"/>
        </a:xfrm>
        <a:prstGeom prst="roundRect">
          <a:avLst/>
        </a:prstGeom>
        <a:solidFill>
          <a:schemeClr val="accent3">
            <a:hueOff val="817465"/>
            <a:satOff val="-27042"/>
            <a:lumOff val="-39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Aguacate de alta calidad</a:t>
          </a:r>
          <a:endParaRPr lang="es-EC" sz="2000" kern="1200" dirty="0"/>
        </a:p>
      </dsp:txBody>
      <dsp:txXfrm>
        <a:off x="2737627" y="352686"/>
        <a:ext cx="2589641" cy="1005659"/>
      </dsp:txXfrm>
    </dsp:sp>
    <dsp:sp modelId="{9C35BA53-C499-48EE-B76A-063550CE08BE}">
      <dsp:nvSpPr>
        <dsp:cNvPr id="0" name=""/>
        <dsp:cNvSpPr/>
      </dsp:nvSpPr>
      <dsp:spPr>
        <a:xfrm rot="2360828">
          <a:off x="4933617" y="3905731"/>
          <a:ext cx="71333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13334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557CE4-FBD5-43EF-8FCF-74E82C3239CD}">
      <dsp:nvSpPr>
        <dsp:cNvPr id="0" name=""/>
        <dsp:cNvSpPr/>
      </dsp:nvSpPr>
      <dsp:spPr>
        <a:xfrm>
          <a:off x="4896542" y="4131864"/>
          <a:ext cx="2698449" cy="1114467"/>
        </a:xfrm>
        <a:prstGeom prst="roundRect">
          <a:avLst/>
        </a:prstGeom>
        <a:solidFill>
          <a:schemeClr val="accent3">
            <a:hueOff val="1634930"/>
            <a:satOff val="-54083"/>
            <a:lumOff val="-78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Abrochamiento de la pulpa del 75% al 77%</a:t>
          </a:r>
          <a:endParaRPr lang="es-EC" sz="2000" kern="1200" dirty="0"/>
        </a:p>
      </dsp:txBody>
      <dsp:txXfrm>
        <a:off x="4950946" y="4186268"/>
        <a:ext cx="2589641" cy="1005659"/>
      </dsp:txXfrm>
    </dsp:sp>
    <dsp:sp modelId="{1F30B9AE-6DC3-40E5-BA21-5AC93248CCCC}">
      <dsp:nvSpPr>
        <dsp:cNvPr id="0" name=""/>
        <dsp:cNvSpPr/>
      </dsp:nvSpPr>
      <dsp:spPr>
        <a:xfrm rot="8389676">
          <a:off x="2396487" y="3905731"/>
          <a:ext cx="70109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01095" y="0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EFE03-7444-4EE3-BB6B-F8B8474EEC31}">
      <dsp:nvSpPr>
        <dsp:cNvPr id="0" name=""/>
        <dsp:cNvSpPr/>
      </dsp:nvSpPr>
      <dsp:spPr>
        <a:xfrm>
          <a:off x="469904" y="4131864"/>
          <a:ext cx="2698449" cy="1114467"/>
        </a:xfrm>
        <a:prstGeom prst="roundRect">
          <a:avLst/>
        </a:prstGeom>
        <a:solidFill>
          <a:schemeClr val="accent3">
            <a:hueOff val="2452395"/>
            <a:satOff val="-81125"/>
            <a:lumOff val="-117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Alto contenido de ácido oleico (24% y 26% )</a:t>
          </a:r>
          <a:endParaRPr lang="es-EC" sz="2000" kern="1200" dirty="0"/>
        </a:p>
      </dsp:txBody>
      <dsp:txXfrm>
        <a:off x="524308" y="4186268"/>
        <a:ext cx="2589641" cy="100565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4436E5-106C-492C-942F-A44653FD0463}">
      <dsp:nvSpPr>
        <dsp:cNvPr id="0" name=""/>
        <dsp:cNvSpPr/>
      </dsp:nvSpPr>
      <dsp:spPr>
        <a:xfrm>
          <a:off x="5488565" y="3384376"/>
          <a:ext cx="914524" cy="81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357"/>
              </a:lnTo>
              <a:lnTo>
                <a:pt x="914524" y="813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88E3C-34CF-454D-9486-A568BA598DD9}">
      <dsp:nvSpPr>
        <dsp:cNvPr id="0" name=""/>
        <dsp:cNvSpPr/>
      </dsp:nvSpPr>
      <dsp:spPr>
        <a:xfrm>
          <a:off x="3242300" y="1758054"/>
          <a:ext cx="2246264" cy="2581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84"/>
              </a:lnTo>
              <a:lnTo>
                <a:pt x="2246264" y="129084"/>
              </a:lnTo>
              <a:lnTo>
                <a:pt x="2246264" y="25816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40FE7-C2F9-4AA3-9695-E39EA6F72643}">
      <dsp:nvSpPr>
        <dsp:cNvPr id="0" name=""/>
        <dsp:cNvSpPr/>
      </dsp:nvSpPr>
      <dsp:spPr>
        <a:xfrm>
          <a:off x="3242300" y="3384376"/>
          <a:ext cx="914524" cy="81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357"/>
              </a:lnTo>
              <a:lnTo>
                <a:pt x="914524" y="813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E4A304-E026-44C2-8031-3B65A1B00F92}">
      <dsp:nvSpPr>
        <dsp:cNvPr id="0" name=""/>
        <dsp:cNvSpPr/>
      </dsp:nvSpPr>
      <dsp:spPr>
        <a:xfrm>
          <a:off x="3196580" y="1758054"/>
          <a:ext cx="91440" cy="2581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816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32492-EAA5-46F6-93CC-95AF1DD92E0B}">
      <dsp:nvSpPr>
        <dsp:cNvPr id="0" name=""/>
        <dsp:cNvSpPr/>
      </dsp:nvSpPr>
      <dsp:spPr>
        <a:xfrm>
          <a:off x="996036" y="3384376"/>
          <a:ext cx="914524" cy="813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3357"/>
              </a:lnTo>
              <a:lnTo>
                <a:pt x="914524" y="813357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627151-CEC0-4EFD-8501-5A6BA0421F73}">
      <dsp:nvSpPr>
        <dsp:cNvPr id="0" name=""/>
        <dsp:cNvSpPr/>
      </dsp:nvSpPr>
      <dsp:spPr>
        <a:xfrm>
          <a:off x="996036" y="1758054"/>
          <a:ext cx="2246264" cy="258168"/>
        </a:xfrm>
        <a:custGeom>
          <a:avLst/>
          <a:gdLst/>
          <a:ahLst/>
          <a:cxnLst/>
          <a:rect l="0" t="0" r="0" b="0"/>
          <a:pathLst>
            <a:path>
              <a:moveTo>
                <a:pt x="2246264" y="0"/>
              </a:moveTo>
              <a:lnTo>
                <a:pt x="2246264" y="129084"/>
              </a:lnTo>
              <a:lnTo>
                <a:pt x="0" y="129084"/>
              </a:lnTo>
              <a:lnTo>
                <a:pt x="0" y="258168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222F1A-0EFC-416C-95D0-4250C135D7EE}">
      <dsp:nvSpPr>
        <dsp:cNvPr id="0" name=""/>
        <dsp:cNvSpPr/>
      </dsp:nvSpPr>
      <dsp:spPr>
        <a:xfrm>
          <a:off x="2745276" y="389902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43EB2-27BD-47B4-8AA1-4A68DAEED064}">
      <dsp:nvSpPr>
        <dsp:cNvPr id="0" name=""/>
        <dsp:cNvSpPr/>
      </dsp:nvSpPr>
      <dsp:spPr>
        <a:xfrm>
          <a:off x="2745276" y="389902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0D4A32-8D16-4EA3-844D-925B5119A1E3}">
      <dsp:nvSpPr>
        <dsp:cNvPr id="0" name=""/>
        <dsp:cNvSpPr/>
      </dsp:nvSpPr>
      <dsp:spPr>
        <a:xfrm>
          <a:off x="2248252" y="636169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b="1" kern="1200" dirty="0" smtClean="0"/>
            <a:t>Envase Primario</a:t>
          </a:r>
          <a:endParaRPr lang="es-EC" sz="1900" kern="1200" dirty="0"/>
        </a:p>
      </dsp:txBody>
      <dsp:txXfrm>
        <a:off x="2248252" y="636169"/>
        <a:ext cx="1988095" cy="875617"/>
      </dsp:txXfrm>
    </dsp:sp>
    <dsp:sp modelId="{A67DE31E-A438-4B64-9FAD-B275DB430724}">
      <dsp:nvSpPr>
        <dsp:cNvPr id="0" name=""/>
        <dsp:cNvSpPr/>
      </dsp:nvSpPr>
      <dsp:spPr>
        <a:xfrm>
          <a:off x="499012" y="2016223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0A7AF8-6BA2-4D57-AB5D-5D259694160D}">
      <dsp:nvSpPr>
        <dsp:cNvPr id="0" name=""/>
        <dsp:cNvSpPr/>
      </dsp:nvSpPr>
      <dsp:spPr>
        <a:xfrm>
          <a:off x="499012" y="2016223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71696F-FD04-4B72-AF20-FC2B5AF0C246}">
      <dsp:nvSpPr>
        <dsp:cNvPr id="0" name=""/>
        <dsp:cNvSpPr/>
      </dsp:nvSpPr>
      <dsp:spPr>
        <a:xfrm>
          <a:off x="1988" y="2262491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Tipo</a:t>
          </a:r>
          <a:endParaRPr lang="es-EC" sz="1900" kern="1200" dirty="0"/>
        </a:p>
      </dsp:txBody>
      <dsp:txXfrm>
        <a:off x="1988" y="2262491"/>
        <a:ext cx="1988095" cy="875617"/>
      </dsp:txXfrm>
    </dsp:sp>
    <dsp:sp modelId="{B75000CB-015B-4993-B732-C2A37EB40EF9}">
      <dsp:nvSpPr>
        <dsp:cNvPr id="0" name=""/>
        <dsp:cNvSpPr/>
      </dsp:nvSpPr>
      <dsp:spPr>
        <a:xfrm>
          <a:off x="1791274" y="3642545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319B4-B2FA-4217-A942-A8CF707B0069}">
      <dsp:nvSpPr>
        <dsp:cNvPr id="0" name=""/>
        <dsp:cNvSpPr/>
      </dsp:nvSpPr>
      <dsp:spPr>
        <a:xfrm>
          <a:off x="1791274" y="3642545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64DC2-36A6-47D9-A2D3-801AC5E43549}">
      <dsp:nvSpPr>
        <dsp:cNvPr id="0" name=""/>
        <dsp:cNvSpPr/>
      </dsp:nvSpPr>
      <dsp:spPr>
        <a:xfrm>
          <a:off x="1294250" y="3888812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alvéolo</a:t>
          </a:r>
          <a:endParaRPr lang="es-EC" sz="1900" kern="1200" dirty="0"/>
        </a:p>
      </dsp:txBody>
      <dsp:txXfrm>
        <a:off x="1294250" y="3888812"/>
        <a:ext cx="1988095" cy="875617"/>
      </dsp:txXfrm>
    </dsp:sp>
    <dsp:sp modelId="{519E0EB1-E910-44CF-9E83-2996AA3ADD84}">
      <dsp:nvSpPr>
        <dsp:cNvPr id="0" name=""/>
        <dsp:cNvSpPr/>
      </dsp:nvSpPr>
      <dsp:spPr>
        <a:xfrm>
          <a:off x="2745276" y="2016223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BB5CE-74EA-4CC1-8DE7-131A0B4E7839}">
      <dsp:nvSpPr>
        <dsp:cNvPr id="0" name=""/>
        <dsp:cNvSpPr/>
      </dsp:nvSpPr>
      <dsp:spPr>
        <a:xfrm>
          <a:off x="2745276" y="2016223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B15F8-67B7-47A6-8091-938834B935DF}">
      <dsp:nvSpPr>
        <dsp:cNvPr id="0" name=""/>
        <dsp:cNvSpPr/>
      </dsp:nvSpPr>
      <dsp:spPr>
        <a:xfrm>
          <a:off x="2248252" y="2262491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Material</a:t>
          </a:r>
          <a:endParaRPr lang="es-EC" sz="1900" kern="1200" dirty="0"/>
        </a:p>
      </dsp:txBody>
      <dsp:txXfrm>
        <a:off x="2248252" y="2262491"/>
        <a:ext cx="1988095" cy="875617"/>
      </dsp:txXfrm>
    </dsp:sp>
    <dsp:sp modelId="{62C9BE1F-09FE-4B58-91B6-0520EA893759}">
      <dsp:nvSpPr>
        <dsp:cNvPr id="0" name=""/>
        <dsp:cNvSpPr/>
      </dsp:nvSpPr>
      <dsp:spPr>
        <a:xfrm>
          <a:off x="4037539" y="3642545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8EB20-9F0B-48E7-B69A-EBBDF0CDDAAD}">
      <dsp:nvSpPr>
        <dsp:cNvPr id="0" name=""/>
        <dsp:cNvSpPr/>
      </dsp:nvSpPr>
      <dsp:spPr>
        <a:xfrm>
          <a:off x="4037539" y="3642545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93340C-A9F0-4980-89B9-EDD86F118CF9}">
      <dsp:nvSpPr>
        <dsp:cNvPr id="0" name=""/>
        <dsp:cNvSpPr/>
      </dsp:nvSpPr>
      <dsp:spPr>
        <a:xfrm>
          <a:off x="3540515" y="3888812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Polipropileno</a:t>
          </a:r>
          <a:endParaRPr lang="es-EC" sz="1900" kern="1200" dirty="0"/>
        </a:p>
      </dsp:txBody>
      <dsp:txXfrm>
        <a:off x="3540515" y="3888812"/>
        <a:ext cx="1988095" cy="875617"/>
      </dsp:txXfrm>
    </dsp:sp>
    <dsp:sp modelId="{24F022CC-C938-40F6-AD76-E886F388AD18}">
      <dsp:nvSpPr>
        <dsp:cNvPr id="0" name=""/>
        <dsp:cNvSpPr/>
      </dsp:nvSpPr>
      <dsp:spPr>
        <a:xfrm>
          <a:off x="4991541" y="2016223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4DE87-9AA8-4F90-8CB7-81DFFD9026DF}">
      <dsp:nvSpPr>
        <dsp:cNvPr id="0" name=""/>
        <dsp:cNvSpPr/>
      </dsp:nvSpPr>
      <dsp:spPr>
        <a:xfrm>
          <a:off x="4991541" y="2016223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355C95-FE6E-4FCA-8B41-6F362EC338A1}">
      <dsp:nvSpPr>
        <dsp:cNvPr id="0" name=""/>
        <dsp:cNvSpPr/>
      </dsp:nvSpPr>
      <dsp:spPr>
        <a:xfrm>
          <a:off x="4494517" y="2262491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Dimensiones</a:t>
          </a:r>
          <a:endParaRPr lang="es-EC" sz="1900" kern="1200" dirty="0"/>
        </a:p>
      </dsp:txBody>
      <dsp:txXfrm>
        <a:off x="4494517" y="2262491"/>
        <a:ext cx="1988095" cy="875617"/>
      </dsp:txXfrm>
    </dsp:sp>
    <dsp:sp modelId="{A02EF3F0-96BB-4C7E-9095-AADA55B7EBE0}">
      <dsp:nvSpPr>
        <dsp:cNvPr id="0" name=""/>
        <dsp:cNvSpPr/>
      </dsp:nvSpPr>
      <dsp:spPr>
        <a:xfrm>
          <a:off x="6283803" y="3642545"/>
          <a:ext cx="994047" cy="136815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5FD0FD-F3A7-462B-9913-4EBB45B779DF}">
      <dsp:nvSpPr>
        <dsp:cNvPr id="0" name=""/>
        <dsp:cNvSpPr/>
      </dsp:nvSpPr>
      <dsp:spPr>
        <a:xfrm>
          <a:off x="6283803" y="3642545"/>
          <a:ext cx="994047" cy="136815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F4D6EE-3A62-4F09-BE23-F55A57047329}">
      <dsp:nvSpPr>
        <dsp:cNvPr id="0" name=""/>
        <dsp:cNvSpPr/>
      </dsp:nvSpPr>
      <dsp:spPr>
        <a:xfrm>
          <a:off x="5786779" y="3888812"/>
          <a:ext cx="1988095" cy="875617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smtClean="0"/>
            <a:t>39 cm de largo x 9 cm de alto x 29 cm de ancho </a:t>
          </a:r>
          <a:endParaRPr lang="es-EC" sz="1900" kern="1200" dirty="0"/>
        </a:p>
      </dsp:txBody>
      <dsp:txXfrm>
        <a:off x="5786779" y="3888812"/>
        <a:ext cx="1988095" cy="87561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1FF369-3825-42D6-87D9-6423F3A0536E}">
      <dsp:nvSpPr>
        <dsp:cNvPr id="0" name=""/>
        <dsp:cNvSpPr/>
      </dsp:nvSpPr>
      <dsp:spPr>
        <a:xfrm rot="5400000">
          <a:off x="349338" y="1969744"/>
          <a:ext cx="1041359" cy="17327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EEADF-B37D-4EC3-B828-121481D1DEF9}">
      <dsp:nvSpPr>
        <dsp:cNvPr id="0" name=""/>
        <dsp:cNvSpPr/>
      </dsp:nvSpPr>
      <dsp:spPr>
        <a:xfrm>
          <a:off x="175509" y="2487478"/>
          <a:ext cx="1564380" cy="137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b="1" kern="1200" dirty="0" smtClean="0"/>
            <a:t>Embalaje secundario</a:t>
          </a:r>
          <a:endParaRPr lang="es-EC" sz="1700" kern="1200" dirty="0"/>
        </a:p>
      </dsp:txBody>
      <dsp:txXfrm>
        <a:off x="175509" y="2487478"/>
        <a:ext cx="1564380" cy="1371271"/>
      </dsp:txXfrm>
    </dsp:sp>
    <dsp:sp modelId="{63B6C5C7-3D7A-42CB-BB4E-4AF48EDAADBB}">
      <dsp:nvSpPr>
        <dsp:cNvPr id="0" name=""/>
        <dsp:cNvSpPr/>
      </dsp:nvSpPr>
      <dsp:spPr>
        <a:xfrm>
          <a:off x="1444724" y="1842173"/>
          <a:ext cx="295166" cy="2951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A0738-8C84-4A0D-9BFD-45047FC61F52}">
      <dsp:nvSpPr>
        <dsp:cNvPr id="0" name=""/>
        <dsp:cNvSpPr/>
      </dsp:nvSpPr>
      <dsp:spPr>
        <a:xfrm rot="5400000">
          <a:off x="2264446" y="1495849"/>
          <a:ext cx="1041359" cy="17327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797AE2-B65F-44D9-BC45-1F744E050F97}">
      <dsp:nvSpPr>
        <dsp:cNvPr id="0" name=""/>
        <dsp:cNvSpPr/>
      </dsp:nvSpPr>
      <dsp:spPr>
        <a:xfrm>
          <a:off x="2090617" y="2013582"/>
          <a:ext cx="1564380" cy="137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cajas de cartón</a:t>
          </a:r>
          <a:endParaRPr lang="es-EC" sz="1700" kern="1200" dirty="0"/>
        </a:p>
      </dsp:txBody>
      <dsp:txXfrm>
        <a:off x="2090617" y="2013582"/>
        <a:ext cx="1564380" cy="1371271"/>
      </dsp:txXfrm>
    </dsp:sp>
    <dsp:sp modelId="{C47D8F41-B625-424B-A22A-6EB4D79A9358}">
      <dsp:nvSpPr>
        <dsp:cNvPr id="0" name=""/>
        <dsp:cNvSpPr/>
      </dsp:nvSpPr>
      <dsp:spPr>
        <a:xfrm>
          <a:off x="3359831" y="1368278"/>
          <a:ext cx="295166" cy="2951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5B784-F99E-44E4-8819-8F24AFDE5374}">
      <dsp:nvSpPr>
        <dsp:cNvPr id="0" name=""/>
        <dsp:cNvSpPr/>
      </dsp:nvSpPr>
      <dsp:spPr>
        <a:xfrm rot="5400000">
          <a:off x="4179553" y="1021954"/>
          <a:ext cx="1041359" cy="17327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7E87F5-73BB-46A8-9167-B2214F407CA6}">
      <dsp:nvSpPr>
        <dsp:cNvPr id="0" name=""/>
        <dsp:cNvSpPr/>
      </dsp:nvSpPr>
      <dsp:spPr>
        <a:xfrm>
          <a:off x="4005724" y="1539687"/>
          <a:ext cx="1564380" cy="137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tiempo de maduración es más prolongado.</a:t>
          </a:r>
          <a:endParaRPr lang="es-EC" sz="1700" kern="1200" dirty="0"/>
        </a:p>
      </dsp:txBody>
      <dsp:txXfrm>
        <a:off x="4005724" y="1539687"/>
        <a:ext cx="1564380" cy="1371271"/>
      </dsp:txXfrm>
    </dsp:sp>
    <dsp:sp modelId="{70ADFE96-D845-4659-8823-053B5E408EA8}">
      <dsp:nvSpPr>
        <dsp:cNvPr id="0" name=""/>
        <dsp:cNvSpPr/>
      </dsp:nvSpPr>
      <dsp:spPr>
        <a:xfrm>
          <a:off x="5274939" y="894383"/>
          <a:ext cx="295166" cy="295166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ADA5F0-7272-4E01-BB0B-950C735E57F8}">
      <dsp:nvSpPr>
        <dsp:cNvPr id="0" name=""/>
        <dsp:cNvSpPr/>
      </dsp:nvSpPr>
      <dsp:spPr>
        <a:xfrm rot="5400000">
          <a:off x="6094661" y="548058"/>
          <a:ext cx="1041359" cy="1732799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602D8-4057-400D-96F6-28E8CE225A00}">
      <dsp:nvSpPr>
        <dsp:cNvPr id="0" name=""/>
        <dsp:cNvSpPr/>
      </dsp:nvSpPr>
      <dsp:spPr>
        <a:xfrm>
          <a:off x="5920832" y="1065792"/>
          <a:ext cx="1564380" cy="1371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/>
            <a:t>40 cm de largo x 30 cm de ancho x 10 cm de alto</a:t>
          </a:r>
          <a:endParaRPr lang="es-EC" sz="1700" kern="1200" dirty="0"/>
        </a:p>
      </dsp:txBody>
      <dsp:txXfrm>
        <a:off x="5920832" y="1065792"/>
        <a:ext cx="1564380" cy="137127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FA71B-7917-4C13-B974-1A0B9D2A0DD7}">
      <dsp:nvSpPr>
        <dsp:cNvPr id="0" name=""/>
        <dsp:cNvSpPr/>
      </dsp:nvSpPr>
      <dsp:spPr>
        <a:xfrm>
          <a:off x="3574" y="1973855"/>
          <a:ext cx="2080629" cy="83225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>
              <a:solidFill>
                <a:schemeClr val="tx1"/>
              </a:solidFill>
            </a:rPr>
            <a:t>Paletización 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419700" y="1973855"/>
        <a:ext cx="1248378" cy="832251"/>
      </dsp:txXfrm>
    </dsp:sp>
    <dsp:sp modelId="{AEF1EE23-147B-4A46-BDDB-D214AD9F5A52}">
      <dsp:nvSpPr>
        <dsp:cNvPr id="0" name=""/>
        <dsp:cNvSpPr/>
      </dsp:nvSpPr>
      <dsp:spPr>
        <a:xfrm>
          <a:off x="1876140" y="1973855"/>
          <a:ext cx="2080629" cy="832251"/>
        </a:xfrm>
        <a:prstGeom prst="chevron">
          <a:avLst/>
        </a:prstGeom>
        <a:solidFill>
          <a:schemeClr val="accent2">
            <a:hueOff val="-245742"/>
            <a:satOff val="29557"/>
            <a:lumOff val="33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Uso de esquineros plásticos</a:t>
          </a:r>
          <a:endParaRPr lang="es-EC" sz="1500" kern="1200" dirty="0"/>
        </a:p>
      </dsp:txBody>
      <dsp:txXfrm>
        <a:off x="2292266" y="1973855"/>
        <a:ext cx="1248378" cy="832251"/>
      </dsp:txXfrm>
    </dsp:sp>
    <dsp:sp modelId="{94A6FDFA-EC08-48F5-BEE8-C5F9E7193AF6}">
      <dsp:nvSpPr>
        <dsp:cNvPr id="0" name=""/>
        <dsp:cNvSpPr/>
      </dsp:nvSpPr>
      <dsp:spPr>
        <a:xfrm>
          <a:off x="3748706" y="1973855"/>
          <a:ext cx="2080629" cy="832251"/>
        </a:xfrm>
        <a:prstGeom prst="chevron">
          <a:avLst/>
        </a:prstGeom>
        <a:solidFill>
          <a:schemeClr val="accent2">
            <a:hueOff val="-491484"/>
            <a:satOff val="59113"/>
            <a:lumOff val="679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Pallet americano </a:t>
          </a:r>
          <a:endParaRPr lang="es-EC" sz="1500" kern="1200" dirty="0"/>
        </a:p>
      </dsp:txBody>
      <dsp:txXfrm>
        <a:off x="4164832" y="1973855"/>
        <a:ext cx="1248378" cy="832251"/>
      </dsp:txXfrm>
    </dsp:sp>
    <dsp:sp modelId="{2078EA68-6676-4D7A-B79D-F6CD95C02ED8}">
      <dsp:nvSpPr>
        <dsp:cNvPr id="0" name=""/>
        <dsp:cNvSpPr/>
      </dsp:nvSpPr>
      <dsp:spPr>
        <a:xfrm>
          <a:off x="5621272" y="1973855"/>
          <a:ext cx="2080629" cy="832251"/>
        </a:xfrm>
        <a:prstGeom prst="chevron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120 cm x 100 cm</a:t>
          </a:r>
          <a:endParaRPr lang="es-EC" sz="1500" kern="1200" dirty="0"/>
        </a:p>
      </dsp:txBody>
      <dsp:txXfrm>
        <a:off x="6037398" y="1973855"/>
        <a:ext cx="1248378" cy="83225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405089-CCE6-45DF-8D67-FD3ED055A55D}">
      <dsp:nvSpPr>
        <dsp:cNvPr id="0" name=""/>
        <dsp:cNvSpPr/>
      </dsp:nvSpPr>
      <dsp:spPr>
        <a:xfrm>
          <a:off x="508277" y="0"/>
          <a:ext cx="5760481" cy="3508375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1ED7E-FD46-44B0-BD1C-4FA7A428C251}">
      <dsp:nvSpPr>
        <dsp:cNvPr id="0" name=""/>
        <dsp:cNvSpPr/>
      </dsp:nvSpPr>
      <dsp:spPr>
        <a:xfrm>
          <a:off x="7280" y="1052512"/>
          <a:ext cx="2181358" cy="14033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Se lo hace con adhesivo</a:t>
          </a:r>
          <a:endParaRPr lang="es-EC" sz="1600" kern="1200" dirty="0"/>
        </a:p>
      </dsp:txBody>
      <dsp:txXfrm>
        <a:off x="75786" y="1121018"/>
        <a:ext cx="2044346" cy="1266338"/>
      </dsp:txXfrm>
    </dsp:sp>
    <dsp:sp modelId="{51DEFE21-99E7-4C0E-9F0C-02640B2ACCA5}">
      <dsp:nvSpPr>
        <dsp:cNvPr id="0" name=""/>
        <dsp:cNvSpPr/>
      </dsp:nvSpPr>
      <dsp:spPr>
        <a:xfrm>
          <a:off x="2297839" y="1052512"/>
          <a:ext cx="2181358" cy="1403350"/>
        </a:xfrm>
        <a:prstGeom prst="round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Nombre de la fruta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Empresa productora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País de origen </a:t>
          </a:r>
          <a:endParaRPr lang="es-EC" sz="1600" kern="1200" dirty="0"/>
        </a:p>
      </dsp:txBody>
      <dsp:txXfrm>
        <a:off x="2366345" y="1121018"/>
        <a:ext cx="2044346" cy="1266338"/>
      </dsp:txXfrm>
    </dsp:sp>
    <dsp:sp modelId="{82F9CC47-E8AB-4092-B79A-527F56B93AD4}">
      <dsp:nvSpPr>
        <dsp:cNvPr id="0" name=""/>
        <dsp:cNvSpPr/>
      </dsp:nvSpPr>
      <dsp:spPr>
        <a:xfrm>
          <a:off x="4588398" y="1052512"/>
          <a:ext cx="2181358" cy="1403350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Variedad de aguacate 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4046, 4225 o 4770</a:t>
          </a:r>
          <a:endParaRPr lang="es-EC" sz="1600" kern="1200" dirty="0"/>
        </a:p>
      </dsp:txBody>
      <dsp:txXfrm>
        <a:off x="4656904" y="1121018"/>
        <a:ext cx="2044346" cy="12663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A695-3710-4F46-A26C-ED0F4D5E4549}">
      <dsp:nvSpPr>
        <dsp:cNvPr id="0" name=""/>
        <dsp:cNvSpPr/>
      </dsp:nvSpPr>
      <dsp:spPr>
        <a:xfrm>
          <a:off x="2249964" y="721702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479603" y="764842"/>
        <a:ext cx="25783" cy="5161"/>
      </dsp:txXfrm>
    </dsp:sp>
    <dsp:sp modelId="{8FA714CD-43A1-4AD8-88B5-9392D05EC122}">
      <dsp:nvSpPr>
        <dsp:cNvPr id="0" name=""/>
        <dsp:cNvSpPr/>
      </dsp:nvSpPr>
      <dsp:spPr>
        <a:xfrm>
          <a:off x="9753" y="94819"/>
          <a:ext cx="2242010" cy="134520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Teoría oferta exportable 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9753" y="94819"/>
        <a:ext cx="2242010" cy="1345206"/>
      </dsp:txXfrm>
    </dsp:sp>
    <dsp:sp modelId="{64E05DA1-EEEE-427F-956D-C74DB9B6EA91}">
      <dsp:nvSpPr>
        <dsp:cNvPr id="0" name=""/>
        <dsp:cNvSpPr/>
      </dsp:nvSpPr>
      <dsp:spPr>
        <a:xfrm>
          <a:off x="5007637" y="721702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-307194"/>
              <a:satOff val="2727"/>
              <a:lumOff val="-9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37277" y="764842"/>
        <a:ext cx="25783" cy="5161"/>
      </dsp:txXfrm>
    </dsp:sp>
    <dsp:sp modelId="{902DF2DF-5089-4CCE-B60C-6CE03E24648F}">
      <dsp:nvSpPr>
        <dsp:cNvPr id="0" name=""/>
        <dsp:cNvSpPr/>
      </dsp:nvSpPr>
      <dsp:spPr>
        <a:xfrm>
          <a:off x="2767426" y="94819"/>
          <a:ext cx="2242010" cy="1345206"/>
        </a:xfrm>
        <a:prstGeom prst="rect">
          <a:avLst/>
        </a:prstGeom>
        <a:solidFill>
          <a:schemeClr val="accent4">
            <a:hueOff val="-268795"/>
            <a:satOff val="2386"/>
            <a:lumOff val="-8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Capacidad que un país tiene para poder competir en el mercado internacional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2767426" y="94819"/>
        <a:ext cx="2242010" cy="1345206"/>
      </dsp:txXfrm>
    </dsp:sp>
    <dsp:sp modelId="{8E1D8767-D372-4AD6-93C1-47CF8C2BF5AE}">
      <dsp:nvSpPr>
        <dsp:cNvPr id="0" name=""/>
        <dsp:cNvSpPr/>
      </dsp:nvSpPr>
      <dsp:spPr>
        <a:xfrm>
          <a:off x="1130758" y="1438226"/>
          <a:ext cx="5515346" cy="485062"/>
        </a:xfrm>
        <a:custGeom>
          <a:avLst/>
          <a:gdLst/>
          <a:ahLst/>
          <a:cxnLst/>
          <a:rect l="0" t="0" r="0" b="0"/>
          <a:pathLst>
            <a:path>
              <a:moveTo>
                <a:pt x="5515346" y="0"/>
              </a:moveTo>
              <a:lnTo>
                <a:pt x="5515346" y="259631"/>
              </a:lnTo>
              <a:lnTo>
                <a:pt x="0" y="259631"/>
              </a:lnTo>
              <a:lnTo>
                <a:pt x="0" y="485062"/>
              </a:lnTo>
            </a:path>
          </a:pathLst>
        </a:custGeom>
        <a:noFill/>
        <a:ln w="9525" cap="flat" cmpd="sng" algn="ctr">
          <a:solidFill>
            <a:schemeClr val="accent4">
              <a:hueOff val="-614389"/>
              <a:satOff val="5453"/>
              <a:lumOff val="-18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749946" y="1678176"/>
        <a:ext cx="276970" cy="5161"/>
      </dsp:txXfrm>
    </dsp:sp>
    <dsp:sp modelId="{3C7F8AD4-AAAE-4E95-AA30-7D9DD9DD51FB}">
      <dsp:nvSpPr>
        <dsp:cNvPr id="0" name=""/>
        <dsp:cNvSpPr/>
      </dsp:nvSpPr>
      <dsp:spPr>
        <a:xfrm>
          <a:off x="5525099" y="94819"/>
          <a:ext cx="2242010" cy="1345206"/>
        </a:xfrm>
        <a:prstGeom prst="rect">
          <a:avLst/>
        </a:prstGeom>
        <a:solidFill>
          <a:schemeClr val="accent4">
            <a:hueOff val="-537590"/>
            <a:satOff val="4772"/>
            <a:lumOff val="-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Estudio y búsqueda de nuevos nichos de mercado.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525099" y="94819"/>
        <a:ext cx="2242010" cy="1345206"/>
      </dsp:txXfrm>
    </dsp:sp>
    <dsp:sp modelId="{BDFAE1F1-A11C-4873-B139-B337D66DD1F3}">
      <dsp:nvSpPr>
        <dsp:cNvPr id="0" name=""/>
        <dsp:cNvSpPr/>
      </dsp:nvSpPr>
      <dsp:spPr>
        <a:xfrm>
          <a:off x="2249964" y="2582572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-921583"/>
              <a:satOff val="8180"/>
              <a:lumOff val="-27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479603" y="2625711"/>
        <a:ext cx="25783" cy="5161"/>
      </dsp:txXfrm>
    </dsp:sp>
    <dsp:sp modelId="{98B0CDFF-E513-4AC6-8D5E-21C6493046B7}">
      <dsp:nvSpPr>
        <dsp:cNvPr id="0" name=""/>
        <dsp:cNvSpPr/>
      </dsp:nvSpPr>
      <dsp:spPr>
        <a:xfrm>
          <a:off x="9753" y="1955688"/>
          <a:ext cx="2242010" cy="1345206"/>
        </a:xfrm>
        <a:prstGeom prst="rect">
          <a:avLst/>
        </a:prstGeom>
        <a:solidFill>
          <a:schemeClr val="accent4">
            <a:hueOff val="-806385"/>
            <a:satOff val="7158"/>
            <a:lumOff val="-24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Calidad/precio, valor agregado, responsabilidad social y ambiental.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9753" y="1955688"/>
        <a:ext cx="2242010" cy="1345206"/>
      </dsp:txXfrm>
    </dsp:sp>
    <dsp:sp modelId="{40DDFF4E-8C77-4289-A569-F6290985742C}">
      <dsp:nvSpPr>
        <dsp:cNvPr id="0" name=""/>
        <dsp:cNvSpPr/>
      </dsp:nvSpPr>
      <dsp:spPr>
        <a:xfrm>
          <a:off x="5007637" y="2582572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-1228777"/>
              <a:satOff val="10907"/>
              <a:lumOff val="-36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237277" y="2625711"/>
        <a:ext cx="25783" cy="5161"/>
      </dsp:txXfrm>
    </dsp:sp>
    <dsp:sp modelId="{224EB2EF-5144-4D37-8D98-3ACB29B4383A}">
      <dsp:nvSpPr>
        <dsp:cNvPr id="0" name=""/>
        <dsp:cNvSpPr/>
      </dsp:nvSpPr>
      <dsp:spPr>
        <a:xfrm>
          <a:off x="2767426" y="1955688"/>
          <a:ext cx="2242010" cy="1345206"/>
        </a:xfrm>
        <a:prstGeom prst="rect">
          <a:avLst/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Teoría de la ventaja absoluta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767426" y="1955688"/>
        <a:ext cx="2242010" cy="1345206"/>
      </dsp:txXfrm>
    </dsp:sp>
    <dsp:sp modelId="{7F96E6AB-CD81-4622-A464-49D354AD62BD}">
      <dsp:nvSpPr>
        <dsp:cNvPr id="0" name=""/>
        <dsp:cNvSpPr/>
      </dsp:nvSpPr>
      <dsp:spPr>
        <a:xfrm>
          <a:off x="1130758" y="3299095"/>
          <a:ext cx="5515346" cy="485062"/>
        </a:xfrm>
        <a:custGeom>
          <a:avLst/>
          <a:gdLst/>
          <a:ahLst/>
          <a:cxnLst/>
          <a:rect l="0" t="0" r="0" b="0"/>
          <a:pathLst>
            <a:path>
              <a:moveTo>
                <a:pt x="5515346" y="0"/>
              </a:moveTo>
              <a:lnTo>
                <a:pt x="5515346" y="259631"/>
              </a:lnTo>
              <a:lnTo>
                <a:pt x="0" y="259631"/>
              </a:lnTo>
              <a:lnTo>
                <a:pt x="0" y="485062"/>
              </a:lnTo>
            </a:path>
          </a:pathLst>
        </a:custGeom>
        <a:noFill/>
        <a:ln w="9525" cap="flat" cmpd="sng" algn="ctr">
          <a:solidFill>
            <a:schemeClr val="accent4">
              <a:hueOff val="-1535971"/>
              <a:satOff val="13634"/>
              <a:lumOff val="-46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749946" y="3539045"/>
        <a:ext cx="276970" cy="5161"/>
      </dsp:txXfrm>
    </dsp:sp>
    <dsp:sp modelId="{3735E84B-3D09-420D-97BF-6F19C209D953}">
      <dsp:nvSpPr>
        <dsp:cNvPr id="0" name=""/>
        <dsp:cNvSpPr/>
      </dsp:nvSpPr>
      <dsp:spPr>
        <a:xfrm>
          <a:off x="5525099" y="1955688"/>
          <a:ext cx="2242010" cy="1345206"/>
        </a:xfrm>
        <a:prstGeom prst="rect">
          <a:avLst/>
        </a:prstGeom>
        <a:solidFill>
          <a:schemeClr val="accent4">
            <a:hueOff val="-1343975"/>
            <a:satOff val="11929"/>
            <a:lumOff val="-40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La riqueza de los países no radica en tener grandes pilas de oro y plata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525099" y="1955688"/>
        <a:ext cx="2242010" cy="1345206"/>
      </dsp:txXfrm>
    </dsp:sp>
    <dsp:sp modelId="{1FE3E966-5DEA-47C5-81BA-60DD61F27565}">
      <dsp:nvSpPr>
        <dsp:cNvPr id="0" name=""/>
        <dsp:cNvSpPr/>
      </dsp:nvSpPr>
      <dsp:spPr>
        <a:xfrm>
          <a:off x="2249964" y="4443441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-1843166"/>
              <a:satOff val="16360"/>
              <a:lumOff val="-55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479603" y="4486580"/>
        <a:ext cx="25783" cy="5161"/>
      </dsp:txXfrm>
    </dsp:sp>
    <dsp:sp modelId="{51A19322-09FB-44CD-9CDE-7ED96F4451E1}">
      <dsp:nvSpPr>
        <dsp:cNvPr id="0" name=""/>
        <dsp:cNvSpPr/>
      </dsp:nvSpPr>
      <dsp:spPr>
        <a:xfrm>
          <a:off x="9753" y="3816557"/>
          <a:ext cx="2242010" cy="1345206"/>
        </a:xfrm>
        <a:prstGeom prst="rect">
          <a:avLst/>
        </a:prstGeom>
        <a:solidFill>
          <a:schemeClr val="accent4">
            <a:hueOff val="-1612770"/>
            <a:satOff val="14315"/>
            <a:lumOff val="-4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Constante incremento en la calidad de vida de sus habitantes.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9753" y="3816557"/>
        <a:ext cx="2242010" cy="1345206"/>
      </dsp:txXfrm>
    </dsp:sp>
    <dsp:sp modelId="{439A6B45-5EB2-4850-9EFA-698F3B62AE52}">
      <dsp:nvSpPr>
        <dsp:cNvPr id="0" name=""/>
        <dsp:cNvSpPr/>
      </dsp:nvSpPr>
      <dsp:spPr>
        <a:xfrm>
          <a:off x="5007637" y="4443441"/>
          <a:ext cx="48506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5062" y="45720"/>
              </a:lnTo>
            </a:path>
          </a:pathLst>
        </a:custGeom>
        <a:noFill/>
        <a:ln w="952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5237277" y="4486580"/>
        <a:ext cx="25783" cy="5161"/>
      </dsp:txXfrm>
    </dsp:sp>
    <dsp:sp modelId="{FBB48988-7442-4376-9F7C-713BAF9BC48F}">
      <dsp:nvSpPr>
        <dsp:cNvPr id="0" name=""/>
        <dsp:cNvSpPr/>
      </dsp:nvSpPr>
      <dsp:spPr>
        <a:xfrm>
          <a:off x="2767426" y="3816557"/>
          <a:ext cx="2242010" cy="1345206"/>
        </a:xfrm>
        <a:prstGeom prst="rect">
          <a:avLst/>
        </a:prstGeom>
        <a:solidFill>
          <a:schemeClr val="accent4">
            <a:hueOff val="-1881565"/>
            <a:satOff val="16701"/>
            <a:lumOff val="-56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Habilidad de sus trabajadores o a la calidad de sus recursos.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767426" y="3816557"/>
        <a:ext cx="2242010" cy="1345206"/>
      </dsp:txXfrm>
    </dsp:sp>
    <dsp:sp modelId="{3EB29EC5-7107-4C75-9149-28FB59364539}">
      <dsp:nvSpPr>
        <dsp:cNvPr id="0" name=""/>
        <dsp:cNvSpPr/>
      </dsp:nvSpPr>
      <dsp:spPr>
        <a:xfrm>
          <a:off x="5525099" y="3816557"/>
          <a:ext cx="2242010" cy="1345206"/>
        </a:xfrm>
        <a:prstGeom prst="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Especialización de la producción de bienes.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525099" y="3816557"/>
        <a:ext cx="2242010" cy="134520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FEC414-C1FD-40F6-83FC-328341F1109B}">
      <dsp:nvSpPr>
        <dsp:cNvPr id="0" name=""/>
        <dsp:cNvSpPr/>
      </dsp:nvSpPr>
      <dsp:spPr>
        <a:xfrm rot="16200000">
          <a:off x="468206" y="-468206"/>
          <a:ext cx="2592287" cy="3528701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Tiempo límite</a:t>
          </a:r>
          <a:endParaRPr lang="es-EC" sz="2500" kern="1200" dirty="0"/>
        </a:p>
      </dsp:txBody>
      <dsp:txXfrm rot="5400000">
        <a:off x="0" y="0"/>
        <a:ext cx="3528701" cy="1944216"/>
      </dsp:txXfrm>
    </dsp:sp>
    <dsp:sp modelId="{ADD03F8E-0389-4EFB-AF91-EDC983EDB8A1}">
      <dsp:nvSpPr>
        <dsp:cNvPr id="0" name=""/>
        <dsp:cNvSpPr/>
      </dsp:nvSpPr>
      <dsp:spPr>
        <a:xfrm>
          <a:off x="3528701" y="0"/>
          <a:ext cx="3528701" cy="2592287"/>
        </a:xfrm>
        <a:prstGeom prst="round1Rect">
          <a:avLst/>
        </a:prstGeom>
        <a:gradFill rotWithShape="0">
          <a:gsLst>
            <a:gs pos="0">
              <a:schemeClr val="accent2">
                <a:hueOff val="-245742"/>
                <a:satOff val="29557"/>
                <a:lumOff val="3399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245742"/>
                <a:satOff val="29557"/>
                <a:lumOff val="3399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245742"/>
                <a:satOff val="29557"/>
                <a:lumOff val="3399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Carta de crédito</a:t>
          </a:r>
          <a:endParaRPr lang="es-EC" sz="2500" kern="1200" dirty="0"/>
        </a:p>
      </dsp:txBody>
      <dsp:txXfrm>
        <a:off x="3528701" y="0"/>
        <a:ext cx="3528701" cy="1944216"/>
      </dsp:txXfrm>
    </dsp:sp>
    <dsp:sp modelId="{CCCECEA4-511C-4D53-B029-F2395A71C129}">
      <dsp:nvSpPr>
        <dsp:cNvPr id="0" name=""/>
        <dsp:cNvSpPr/>
      </dsp:nvSpPr>
      <dsp:spPr>
        <a:xfrm rot="10800000">
          <a:off x="0" y="2592287"/>
          <a:ext cx="3528701" cy="2592287"/>
        </a:xfrm>
        <a:prstGeom prst="round1Rect">
          <a:avLst/>
        </a:prstGeom>
        <a:gradFill rotWithShape="0">
          <a:gsLst>
            <a:gs pos="0">
              <a:schemeClr val="accent2">
                <a:hueOff val="-491484"/>
                <a:satOff val="59113"/>
                <a:lumOff val="6797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491484"/>
                <a:satOff val="59113"/>
                <a:lumOff val="6797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491484"/>
                <a:satOff val="59113"/>
                <a:lumOff val="6797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Irrevocable</a:t>
          </a:r>
          <a:endParaRPr lang="es-EC" sz="2500" kern="1200" dirty="0"/>
        </a:p>
      </dsp:txBody>
      <dsp:txXfrm rot="10800000">
        <a:off x="0" y="3240359"/>
        <a:ext cx="3528701" cy="1944216"/>
      </dsp:txXfrm>
    </dsp:sp>
    <dsp:sp modelId="{3F568EEF-F701-4BDC-BAC2-FEDB7D0DA40F}">
      <dsp:nvSpPr>
        <dsp:cNvPr id="0" name=""/>
        <dsp:cNvSpPr/>
      </dsp:nvSpPr>
      <dsp:spPr>
        <a:xfrm rot="5400000">
          <a:off x="3996908" y="2124080"/>
          <a:ext cx="2592287" cy="3528701"/>
        </a:xfrm>
        <a:prstGeom prst="round1Rect">
          <a:avLst/>
        </a:prstGeom>
        <a:gradFill rotWithShape="0">
          <a:gsLst>
            <a:gs pos="0">
              <a:schemeClr val="accent2">
                <a:hueOff val="-737226"/>
                <a:satOff val="88670"/>
                <a:lumOff val="10196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hueOff val="-737226"/>
                <a:satOff val="88670"/>
                <a:lumOff val="10196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hueOff val="-737226"/>
                <a:satOff val="88670"/>
                <a:lumOff val="10196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kern="1200" dirty="0" smtClean="0"/>
            <a:t>Compromiso entre el importador y exportador, mediante un banco</a:t>
          </a:r>
          <a:endParaRPr lang="es-EC" sz="2500" kern="1200" dirty="0"/>
        </a:p>
      </dsp:txBody>
      <dsp:txXfrm rot="-5400000">
        <a:off x="3528702" y="3240358"/>
        <a:ext cx="3528701" cy="1944216"/>
      </dsp:txXfrm>
    </dsp:sp>
    <dsp:sp modelId="{06896FA7-75A1-440B-96D7-7447B1E21E37}">
      <dsp:nvSpPr>
        <dsp:cNvPr id="0" name=""/>
        <dsp:cNvSpPr/>
      </dsp:nvSpPr>
      <dsp:spPr>
        <a:xfrm>
          <a:off x="2470091" y="1944216"/>
          <a:ext cx="2117221" cy="1296143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4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500" b="1" kern="1200" dirty="0" smtClean="0"/>
            <a:t>Forma de pago</a:t>
          </a:r>
          <a:endParaRPr lang="es-EC" sz="2500" b="1" kern="1200" dirty="0"/>
        </a:p>
      </dsp:txBody>
      <dsp:txXfrm>
        <a:off x="2533363" y="2007488"/>
        <a:ext cx="1990677" cy="11695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C8E967-A234-4834-9F3D-4A0634E2DAE0}">
      <dsp:nvSpPr>
        <dsp:cNvPr id="0" name=""/>
        <dsp:cNvSpPr/>
      </dsp:nvSpPr>
      <dsp:spPr>
        <a:xfrm>
          <a:off x="0" y="1672873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A018-8A7D-4606-8F01-E9B94B6701EB}">
      <dsp:nvSpPr>
        <dsp:cNvPr id="0" name=""/>
        <dsp:cNvSpPr/>
      </dsp:nvSpPr>
      <dsp:spPr>
        <a:xfrm>
          <a:off x="388463" y="251605"/>
          <a:ext cx="5438488" cy="155410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Abundante producción de este fruto en la zona de estudio.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64328" y="327470"/>
        <a:ext cx="5286758" cy="1402378"/>
      </dsp:txXfrm>
    </dsp:sp>
    <dsp:sp modelId="{188E4176-CA19-47AC-B5E8-203B6C495B54}">
      <dsp:nvSpPr>
        <dsp:cNvPr id="0" name=""/>
        <dsp:cNvSpPr/>
      </dsp:nvSpPr>
      <dsp:spPr>
        <a:xfrm>
          <a:off x="0" y="3369542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368613"/>
              <a:satOff val="44335"/>
              <a:lumOff val="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936FC-A52D-4978-BC65-F867568C25FD}">
      <dsp:nvSpPr>
        <dsp:cNvPr id="0" name=""/>
        <dsp:cNvSpPr/>
      </dsp:nvSpPr>
      <dsp:spPr>
        <a:xfrm>
          <a:off x="388463" y="1948273"/>
          <a:ext cx="5438488" cy="1554108"/>
        </a:xfrm>
        <a:prstGeom prst="roundRect">
          <a:avLst/>
        </a:prstGeom>
        <a:solidFill>
          <a:schemeClr val="accent2">
            <a:hueOff val="-368613"/>
            <a:satOff val="44335"/>
            <a:lumOff val="509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Exportaciones de aguacate ecuatoriano se lo hace hacia Colombia.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64328" y="2024138"/>
        <a:ext cx="5286758" cy="1402378"/>
      </dsp:txXfrm>
    </dsp:sp>
    <dsp:sp modelId="{454FB9C7-6D5A-43CA-A16A-7368884E2E6A}">
      <dsp:nvSpPr>
        <dsp:cNvPr id="0" name=""/>
        <dsp:cNvSpPr/>
      </dsp:nvSpPr>
      <dsp:spPr>
        <a:xfrm>
          <a:off x="0" y="5066210"/>
          <a:ext cx="7776864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-737226"/>
              <a:satOff val="88670"/>
              <a:lumOff val="1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CE980-8A46-4C5D-9196-7C0B763DDBC5}">
      <dsp:nvSpPr>
        <dsp:cNvPr id="0" name=""/>
        <dsp:cNvSpPr/>
      </dsp:nvSpPr>
      <dsp:spPr>
        <a:xfrm>
          <a:off x="388463" y="3644942"/>
          <a:ext cx="5438488" cy="1554108"/>
        </a:xfrm>
        <a:prstGeom prst="roundRect">
          <a:avLst/>
        </a:prstGeom>
        <a:solidFill>
          <a:schemeClr val="accent2">
            <a:hueOff val="-737226"/>
            <a:satOff val="88670"/>
            <a:lumOff val="1019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Demanda de aguacate en el mercado internacional se incrementa.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64328" y="3720807"/>
        <a:ext cx="5286758" cy="1402378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52434-DF9E-43E8-A9C9-159F3ACE7D71}">
      <dsp:nvSpPr>
        <dsp:cNvPr id="0" name=""/>
        <dsp:cNvSpPr/>
      </dsp:nvSpPr>
      <dsp:spPr>
        <a:xfrm>
          <a:off x="0" y="1379686"/>
          <a:ext cx="741744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7BED2-6B53-47D3-8204-775C53170111}">
      <dsp:nvSpPr>
        <dsp:cNvPr id="0" name=""/>
        <dsp:cNvSpPr/>
      </dsp:nvSpPr>
      <dsp:spPr>
        <a:xfrm>
          <a:off x="370510" y="25788"/>
          <a:ext cx="5187140" cy="14719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Precio de venta de los productores versus con el precio de venta del aguacate en el mercado internacional.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42366" y="97644"/>
        <a:ext cx="5043428" cy="1328266"/>
      </dsp:txXfrm>
    </dsp:sp>
    <dsp:sp modelId="{C5C8E967-A234-4834-9F3D-4A0634E2DAE0}">
      <dsp:nvSpPr>
        <dsp:cNvPr id="0" name=""/>
        <dsp:cNvSpPr/>
      </dsp:nvSpPr>
      <dsp:spPr>
        <a:xfrm>
          <a:off x="0" y="3168437"/>
          <a:ext cx="741744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0A018-8A7D-4606-8F01-E9B94B6701EB}">
      <dsp:nvSpPr>
        <dsp:cNvPr id="0" name=""/>
        <dsp:cNvSpPr/>
      </dsp:nvSpPr>
      <dsp:spPr>
        <a:xfrm>
          <a:off x="370510" y="1624486"/>
          <a:ext cx="5187140" cy="1662030"/>
        </a:xfrm>
        <a:prstGeom prst="roundRect">
          <a:avLst/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Apoyo de las entidades competentes es necesario para el desarrollo de este sector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51644" y="1705620"/>
        <a:ext cx="5024872" cy="1499762"/>
      </dsp:txXfrm>
    </dsp:sp>
    <dsp:sp modelId="{37F7DAFD-4A3B-4C87-83BC-E0A3AB3207D7}">
      <dsp:nvSpPr>
        <dsp:cNvPr id="0" name=""/>
        <dsp:cNvSpPr/>
      </dsp:nvSpPr>
      <dsp:spPr>
        <a:xfrm>
          <a:off x="0" y="4957187"/>
          <a:ext cx="7417444" cy="20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D3F6F4-CEF9-4704-97FF-78D91452EDE3}">
      <dsp:nvSpPr>
        <dsp:cNvPr id="0" name=""/>
        <dsp:cNvSpPr/>
      </dsp:nvSpPr>
      <dsp:spPr>
        <a:xfrm>
          <a:off x="370510" y="3413237"/>
          <a:ext cx="5187140" cy="1662030"/>
        </a:xfrm>
        <a:prstGeom prst="round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253" tIns="0" rIns="1962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solidFill>
                <a:schemeClr val="tx1"/>
              </a:solidFill>
            </a:rPr>
            <a:t>La parroquia San Miguel de Perucho podría ser zona de estudio para futuros proyectos de exportación de productos frutícolas</a:t>
          </a:r>
          <a:endParaRPr lang="es-EC" sz="2000" kern="1200" dirty="0">
            <a:solidFill>
              <a:schemeClr val="tx1"/>
            </a:solidFill>
          </a:endParaRPr>
        </a:p>
      </dsp:txBody>
      <dsp:txXfrm>
        <a:off x="451644" y="3494371"/>
        <a:ext cx="5024872" cy="1499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A695-3710-4F46-A26C-ED0F4D5E4549}">
      <dsp:nvSpPr>
        <dsp:cNvPr id="0" name=""/>
        <dsp:cNvSpPr/>
      </dsp:nvSpPr>
      <dsp:spPr>
        <a:xfrm>
          <a:off x="2357194" y="869690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567354" y="913035"/>
        <a:ext cx="23732" cy="4751"/>
      </dsp:txXfrm>
    </dsp:sp>
    <dsp:sp modelId="{8FA714CD-43A1-4AD8-88B5-9392D05EC122}">
      <dsp:nvSpPr>
        <dsp:cNvPr id="0" name=""/>
        <dsp:cNvSpPr/>
      </dsp:nvSpPr>
      <dsp:spPr>
        <a:xfrm>
          <a:off x="4009" y="296297"/>
          <a:ext cx="2354984" cy="1238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Ventaja comparativa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009" y="296297"/>
        <a:ext cx="2354984" cy="1238227"/>
      </dsp:txXfrm>
    </dsp:sp>
    <dsp:sp modelId="{8E1D8767-D372-4AD6-93C1-47CF8C2BF5AE}">
      <dsp:nvSpPr>
        <dsp:cNvPr id="0" name=""/>
        <dsp:cNvSpPr/>
      </dsp:nvSpPr>
      <dsp:spPr>
        <a:xfrm>
          <a:off x="5232688" y="869455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955"/>
              </a:moveTo>
              <a:lnTo>
                <a:pt x="239126" y="45955"/>
              </a:lnTo>
              <a:lnTo>
                <a:pt x="239126" y="45720"/>
              </a:ln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-307194"/>
              <a:satOff val="2727"/>
              <a:lumOff val="-92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442848" y="912800"/>
        <a:ext cx="23732" cy="4751"/>
      </dsp:txXfrm>
    </dsp:sp>
    <dsp:sp modelId="{3C7F8AD4-AAAE-4E95-AA30-7D9DD9DD51FB}">
      <dsp:nvSpPr>
        <dsp:cNvPr id="0" name=""/>
        <dsp:cNvSpPr/>
      </dsp:nvSpPr>
      <dsp:spPr>
        <a:xfrm>
          <a:off x="2833648" y="296297"/>
          <a:ext cx="2400840" cy="1238227"/>
        </a:xfrm>
        <a:prstGeom prst="rect">
          <a:avLst/>
        </a:prstGeom>
        <a:solidFill>
          <a:schemeClr val="accent4">
            <a:hueOff val="-268795"/>
            <a:satOff val="2386"/>
            <a:lumOff val="-8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>
              <a:solidFill>
                <a:schemeClr val="tx1"/>
              </a:solidFill>
            </a:rPr>
            <a:t>Técnicas de producción hacen que el costo de un producto sea más barato o más costoso.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2833648" y="296297"/>
        <a:ext cx="2400840" cy="1238227"/>
      </dsp:txXfrm>
    </dsp:sp>
    <dsp:sp modelId="{BDFAE1F1-A11C-4873-B139-B337D66DD1F3}">
      <dsp:nvSpPr>
        <dsp:cNvPr id="0" name=""/>
        <dsp:cNvSpPr/>
      </dsp:nvSpPr>
      <dsp:spPr>
        <a:xfrm>
          <a:off x="1247602" y="1532489"/>
          <a:ext cx="5493395" cy="444289"/>
        </a:xfrm>
        <a:custGeom>
          <a:avLst/>
          <a:gdLst/>
          <a:ahLst/>
          <a:cxnLst/>
          <a:rect l="0" t="0" r="0" b="0"/>
          <a:pathLst>
            <a:path>
              <a:moveTo>
                <a:pt x="5493395" y="0"/>
              </a:moveTo>
              <a:lnTo>
                <a:pt x="5493395" y="239244"/>
              </a:lnTo>
              <a:lnTo>
                <a:pt x="0" y="239244"/>
              </a:lnTo>
              <a:lnTo>
                <a:pt x="0" y="444289"/>
              </a:lnTo>
            </a:path>
          </a:pathLst>
        </a:custGeom>
        <a:noFill/>
        <a:ln w="9525" cap="flat" cmpd="sng" algn="ctr">
          <a:solidFill>
            <a:schemeClr val="accent4">
              <a:hueOff val="-614389"/>
              <a:satOff val="5453"/>
              <a:lumOff val="-18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856453" y="1752258"/>
        <a:ext cx="275694" cy="4751"/>
      </dsp:txXfrm>
    </dsp:sp>
    <dsp:sp modelId="{98B0CDFF-E513-4AC6-8D5E-21C6493046B7}">
      <dsp:nvSpPr>
        <dsp:cNvPr id="0" name=""/>
        <dsp:cNvSpPr/>
      </dsp:nvSpPr>
      <dsp:spPr>
        <a:xfrm>
          <a:off x="5709142" y="296061"/>
          <a:ext cx="2063712" cy="1238227"/>
        </a:xfrm>
        <a:prstGeom prst="rect">
          <a:avLst/>
        </a:prstGeom>
        <a:solidFill>
          <a:schemeClr val="accent4">
            <a:hueOff val="-537590"/>
            <a:satOff val="4772"/>
            <a:lumOff val="-16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Precio de un bien es igual a la cantidad de trabajo empleado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709142" y="296061"/>
        <a:ext cx="2063712" cy="1238227"/>
      </dsp:txXfrm>
    </dsp:sp>
    <dsp:sp modelId="{40DDFF4E-8C77-4289-A569-F6290985742C}">
      <dsp:nvSpPr>
        <dsp:cNvPr id="0" name=""/>
        <dsp:cNvSpPr/>
      </dsp:nvSpPr>
      <dsp:spPr>
        <a:xfrm>
          <a:off x="2489395" y="2582571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-921583"/>
              <a:satOff val="8180"/>
              <a:lumOff val="-277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699556" y="2625916"/>
        <a:ext cx="23732" cy="4751"/>
      </dsp:txXfrm>
    </dsp:sp>
    <dsp:sp modelId="{224EB2EF-5144-4D37-8D98-3ACB29B4383A}">
      <dsp:nvSpPr>
        <dsp:cNvPr id="0" name=""/>
        <dsp:cNvSpPr/>
      </dsp:nvSpPr>
      <dsp:spPr>
        <a:xfrm>
          <a:off x="4009" y="2009178"/>
          <a:ext cx="2487185" cy="1238227"/>
        </a:xfrm>
        <a:prstGeom prst="rect">
          <a:avLst/>
        </a:prstGeom>
        <a:solidFill>
          <a:schemeClr val="accent4">
            <a:hueOff val="-806385"/>
            <a:satOff val="7158"/>
            <a:lumOff val="-242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Teoría del desfase tecnológico 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4009" y="2009178"/>
        <a:ext cx="2487185" cy="1238227"/>
      </dsp:txXfrm>
    </dsp:sp>
    <dsp:sp modelId="{7F96E6AB-CD81-4622-A464-49D354AD62BD}">
      <dsp:nvSpPr>
        <dsp:cNvPr id="0" name=""/>
        <dsp:cNvSpPr/>
      </dsp:nvSpPr>
      <dsp:spPr>
        <a:xfrm>
          <a:off x="5027761" y="2582571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-1228777"/>
              <a:satOff val="10907"/>
              <a:lumOff val="-36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237922" y="2625916"/>
        <a:ext cx="23732" cy="4751"/>
      </dsp:txXfrm>
    </dsp:sp>
    <dsp:sp modelId="{3735E84B-3D09-420D-97BF-6F19C209D953}">
      <dsp:nvSpPr>
        <dsp:cNvPr id="0" name=""/>
        <dsp:cNvSpPr/>
      </dsp:nvSpPr>
      <dsp:spPr>
        <a:xfrm>
          <a:off x="2965849" y="2009178"/>
          <a:ext cx="2063712" cy="1238227"/>
        </a:xfrm>
        <a:prstGeom prst="rect">
          <a:avLst/>
        </a:prstGeom>
        <a:solidFill>
          <a:schemeClr val="accent4">
            <a:hueOff val="-1075180"/>
            <a:satOff val="9543"/>
            <a:lumOff val="-323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Ventaja comparativa a través del uso de la tecnología.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2965849" y="2009178"/>
        <a:ext cx="2063712" cy="1238227"/>
      </dsp:txXfrm>
    </dsp:sp>
    <dsp:sp modelId="{8D7EC95D-E194-4065-BEE5-3D3CA7C2D93F}">
      <dsp:nvSpPr>
        <dsp:cNvPr id="0" name=""/>
        <dsp:cNvSpPr/>
      </dsp:nvSpPr>
      <dsp:spPr>
        <a:xfrm>
          <a:off x="1035865" y="3245605"/>
          <a:ext cx="5500205" cy="444053"/>
        </a:xfrm>
        <a:custGeom>
          <a:avLst/>
          <a:gdLst/>
          <a:ahLst/>
          <a:cxnLst/>
          <a:rect l="0" t="0" r="0" b="0"/>
          <a:pathLst>
            <a:path>
              <a:moveTo>
                <a:pt x="5500205" y="0"/>
              </a:moveTo>
              <a:lnTo>
                <a:pt x="5500205" y="239126"/>
              </a:lnTo>
              <a:lnTo>
                <a:pt x="0" y="239126"/>
              </a:lnTo>
              <a:lnTo>
                <a:pt x="0" y="444053"/>
              </a:lnTo>
            </a:path>
          </a:pathLst>
        </a:custGeom>
        <a:noFill/>
        <a:ln w="9525" cap="flat" cmpd="sng" algn="ctr">
          <a:solidFill>
            <a:schemeClr val="accent4">
              <a:hueOff val="-1535971"/>
              <a:satOff val="13634"/>
              <a:lumOff val="-462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647952" y="3465256"/>
        <a:ext cx="276032" cy="4751"/>
      </dsp:txXfrm>
    </dsp:sp>
    <dsp:sp modelId="{51A19322-09FB-44CD-9CDE-7ED96F4451E1}">
      <dsp:nvSpPr>
        <dsp:cNvPr id="0" name=""/>
        <dsp:cNvSpPr/>
      </dsp:nvSpPr>
      <dsp:spPr>
        <a:xfrm>
          <a:off x="5504215" y="2009178"/>
          <a:ext cx="2063712" cy="1238227"/>
        </a:xfrm>
        <a:prstGeom prst="rect">
          <a:avLst/>
        </a:prstGeom>
        <a:solidFill>
          <a:schemeClr val="accent4">
            <a:hueOff val="-1343975"/>
            <a:satOff val="11929"/>
            <a:lumOff val="-40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Uso de maquinaria especializada para la producción 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504215" y="2009178"/>
        <a:ext cx="2063712" cy="1238227"/>
      </dsp:txXfrm>
    </dsp:sp>
    <dsp:sp modelId="{0E93B8F8-7629-4294-8E95-4DBBD1158DCA}">
      <dsp:nvSpPr>
        <dsp:cNvPr id="0" name=""/>
        <dsp:cNvSpPr/>
      </dsp:nvSpPr>
      <dsp:spPr>
        <a:xfrm>
          <a:off x="2065921" y="4295453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-1843166"/>
              <a:satOff val="16360"/>
              <a:lumOff val="-55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2276082" y="4338797"/>
        <a:ext cx="23732" cy="4751"/>
      </dsp:txXfrm>
    </dsp:sp>
    <dsp:sp modelId="{0EE0494C-22CC-4DBA-9D02-22C93D1EAF8D}">
      <dsp:nvSpPr>
        <dsp:cNvPr id="0" name=""/>
        <dsp:cNvSpPr/>
      </dsp:nvSpPr>
      <dsp:spPr>
        <a:xfrm>
          <a:off x="4009" y="3722059"/>
          <a:ext cx="2063712" cy="1238227"/>
        </a:xfrm>
        <a:prstGeom prst="rect">
          <a:avLst/>
        </a:prstGeom>
        <a:solidFill>
          <a:schemeClr val="accent4">
            <a:hueOff val="-1612770"/>
            <a:satOff val="14315"/>
            <a:lumOff val="-485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Mejorar los procesos, y por ende reducir el tiempo y costo de producción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4009" y="3722059"/>
        <a:ext cx="2063712" cy="1238227"/>
      </dsp:txXfrm>
    </dsp:sp>
    <dsp:sp modelId="{E882A3B8-58C8-4E2E-B8BB-65064EFB2479}">
      <dsp:nvSpPr>
        <dsp:cNvPr id="0" name=""/>
        <dsp:cNvSpPr/>
      </dsp:nvSpPr>
      <dsp:spPr>
        <a:xfrm>
          <a:off x="4940322" y="4295453"/>
          <a:ext cx="44405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4053" y="45720"/>
              </a:lnTo>
            </a:path>
          </a:pathLst>
        </a:custGeom>
        <a:noFill/>
        <a:ln w="952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5150482" y="4338797"/>
        <a:ext cx="23732" cy="4751"/>
      </dsp:txXfrm>
    </dsp:sp>
    <dsp:sp modelId="{0EF2A693-E61C-400E-AB12-4BA33906A443}">
      <dsp:nvSpPr>
        <dsp:cNvPr id="0" name=""/>
        <dsp:cNvSpPr/>
      </dsp:nvSpPr>
      <dsp:spPr>
        <a:xfrm>
          <a:off x="2542375" y="3722059"/>
          <a:ext cx="2399746" cy="1238227"/>
        </a:xfrm>
        <a:prstGeom prst="rect">
          <a:avLst/>
        </a:prstGeom>
        <a:solidFill>
          <a:schemeClr val="accent4">
            <a:hueOff val="-1881565"/>
            <a:satOff val="16701"/>
            <a:lumOff val="-566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Teoría del desarrollo sostenible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2542375" y="3722059"/>
        <a:ext cx="2399746" cy="1238227"/>
      </dsp:txXfrm>
    </dsp:sp>
    <dsp:sp modelId="{878423BF-3294-4937-B887-EAA9D25881FE}">
      <dsp:nvSpPr>
        <dsp:cNvPr id="0" name=""/>
        <dsp:cNvSpPr/>
      </dsp:nvSpPr>
      <dsp:spPr>
        <a:xfrm>
          <a:off x="5416775" y="3722059"/>
          <a:ext cx="2063712" cy="1238227"/>
        </a:xfrm>
        <a:prstGeom prst="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Relación a la producción con la calidad ambiental y la salud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416775" y="3722059"/>
        <a:ext cx="2063712" cy="12382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6EA695-3710-4F46-A26C-ED0F4D5E4549}">
      <dsp:nvSpPr>
        <dsp:cNvPr id="0" name=""/>
        <dsp:cNvSpPr/>
      </dsp:nvSpPr>
      <dsp:spPr>
        <a:xfrm>
          <a:off x="2996760" y="679965"/>
          <a:ext cx="525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06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245373" y="722907"/>
        <a:ext cx="27780" cy="5556"/>
      </dsp:txXfrm>
    </dsp:sp>
    <dsp:sp modelId="{8FA714CD-43A1-4AD8-88B5-9392D05EC122}">
      <dsp:nvSpPr>
        <dsp:cNvPr id="0" name=""/>
        <dsp:cNvSpPr/>
      </dsp:nvSpPr>
      <dsp:spPr>
        <a:xfrm>
          <a:off x="582882" y="981"/>
          <a:ext cx="2415678" cy="144940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Teoría del bien primario exportable</a:t>
          </a:r>
          <a:endParaRPr lang="es-EC" sz="2400" b="1" kern="1200" dirty="0">
            <a:solidFill>
              <a:schemeClr val="tx1"/>
            </a:solidFill>
          </a:endParaRPr>
        </a:p>
      </dsp:txBody>
      <dsp:txXfrm>
        <a:off x="582882" y="981"/>
        <a:ext cx="2415678" cy="1449407"/>
      </dsp:txXfrm>
    </dsp:sp>
    <dsp:sp modelId="{64E05DA1-EEEE-427F-956D-C74DB9B6EA91}">
      <dsp:nvSpPr>
        <dsp:cNvPr id="0" name=""/>
        <dsp:cNvSpPr/>
      </dsp:nvSpPr>
      <dsp:spPr>
        <a:xfrm>
          <a:off x="1790721" y="1448588"/>
          <a:ext cx="2971284" cy="525006"/>
        </a:xfrm>
        <a:custGeom>
          <a:avLst/>
          <a:gdLst/>
          <a:ahLst/>
          <a:cxnLst/>
          <a:rect l="0" t="0" r="0" b="0"/>
          <a:pathLst>
            <a:path>
              <a:moveTo>
                <a:pt x="2971284" y="0"/>
              </a:moveTo>
              <a:lnTo>
                <a:pt x="2971284" y="279603"/>
              </a:lnTo>
              <a:lnTo>
                <a:pt x="0" y="279603"/>
              </a:lnTo>
              <a:lnTo>
                <a:pt x="0" y="525006"/>
              </a:lnTo>
            </a:path>
          </a:pathLst>
        </a:custGeom>
        <a:noFill/>
        <a:ln w="9525" cap="flat" cmpd="sng" algn="ctr">
          <a:solidFill>
            <a:schemeClr val="accent4">
              <a:hueOff val="-1075180"/>
              <a:satOff val="9543"/>
              <a:lumOff val="-32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200794" y="1708313"/>
        <a:ext cx="151139" cy="5556"/>
      </dsp:txXfrm>
    </dsp:sp>
    <dsp:sp modelId="{902DF2DF-5089-4CCE-B60C-6CE03E24648F}">
      <dsp:nvSpPr>
        <dsp:cNvPr id="0" name=""/>
        <dsp:cNvSpPr/>
      </dsp:nvSpPr>
      <dsp:spPr>
        <a:xfrm>
          <a:off x="3554167" y="981"/>
          <a:ext cx="2415678" cy="1449407"/>
        </a:xfrm>
        <a:prstGeom prst="rect">
          <a:avLst/>
        </a:prstGeom>
        <a:solidFill>
          <a:schemeClr val="accent4">
            <a:hueOff val="-716787"/>
            <a:satOff val="6362"/>
            <a:lumOff val="-215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Exportar productos que se destaquen por su abundancia. </a:t>
          </a:r>
          <a:endParaRPr lang="es-EC" sz="1600" b="1" kern="1200" dirty="0">
            <a:solidFill>
              <a:schemeClr val="tx1"/>
            </a:solidFill>
          </a:endParaRPr>
        </a:p>
      </dsp:txBody>
      <dsp:txXfrm>
        <a:off x="3554167" y="981"/>
        <a:ext cx="2415678" cy="1449407"/>
      </dsp:txXfrm>
    </dsp:sp>
    <dsp:sp modelId="{8E1D8767-D372-4AD6-93C1-47CF8C2BF5AE}">
      <dsp:nvSpPr>
        <dsp:cNvPr id="0" name=""/>
        <dsp:cNvSpPr/>
      </dsp:nvSpPr>
      <dsp:spPr>
        <a:xfrm>
          <a:off x="2996760" y="2684978"/>
          <a:ext cx="52500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25006" y="45720"/>
              </a:lnTo>
            </a:path>
          </a:pathLst>
        </a:custGeom>
        <a:noFill/>
        <a:ln w="9525" cap="flat" cmpd="sng" algn="ctr">
          <a:solidFill>
            <a:schemeClr val="accent4">
              <a:hueOff val="-2150360"/>
              <a:satOff val="19087"/>
              <a:lumOff val="-647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>
            <a:solidFill>
              <a:schemeClr val="tx1"/>
            </a:solidFill>
          </a:endParaRPr>
        </a:p>
      </dsp:txBody>
      <dsp:txXfrm>
        <a:off x="3245373" y="2727920"/>
        <a:ext cx="27780" cy="5556"/>
      </dsp:txXfrm>
    </dsp:sp>
    <dsp:sp modelId="{3C7F8AD4-AAAE-4E95-AA30-7D9DD9DD51FB}">
      <dsp:nvSpPr>
        <dsp:cNvPr id="0" name=""/>
        <dsp:cNvSpPr/>
      </dsp:nvSpPr>
      <dsp:spPr>
        <a:xfrm>
          <a:off x="582882" y="2005995"/>
          <a:ext cx="2415678" cy="1449407"/>
        </a:xfrm>
        <a:prstGeom prst="rect">
          <a:avLst/>
        </a:prstGeom>
        <a:solidFill>
          <a:schemeClr val="accent4">
            <a:hueOff val="-1433573"/>
            <a:satOff val="12725"/>
            <a:lumOff val="-4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La agroindustria no sólo beneficia  al sector primario sino también para toda economía en general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582882" y="2005995"/>
        <a:ext cx="2415678" cy="1449407"/>
      </dsp:txXfrm>
    </dsp:sp>
    <dsp:sp modelId="{98B0CDFF-E513-4AC6-8D5E-21C6493046B7}">
      <dsp:nvSpPr>
        <dsp:cNvPr id="0" name=""/>
        <dsp:cNvSpPr/>
      </dsp:nvSpPr>
      <dsp:spPr>
        <a:xfrm>
          <a:off x="3554167" y="2005995"/>
          <a:ext cx="2415678" cy="1449407"/>
        </a:xfrm>
        <a:prstGeom prst="rect">
          <a:avLst/>
        </a:prstGeom>
        <a:solidFill>
          <a:schemeClr val="accent4">
            <a:hueOff val="-2150360"/>
            <a:satOff val="19087"/>
            <a:lumOff val="-647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solidFill>
                <a:schemeClr val="tx1"/>
              </a:solidFill>
            </a:rPr>
            <a:t>Diversidad de los recursos naturales</a:t>
          </a:r>
          <a:endParaRPr lang="es-EC" sz="1600" kern="1200" dirty="0">
            <a:solidFill>
              <a:schemeClr val="tx1"/>
            </a:solidFill>
          </a:endParaRPr>
        </a:p>
      </dsp:txBody>
      <dsp:txXfrm>
        <a:off x="3554167" y="2005995"/>
        <a:ext cx="2415678" cy="144940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58DA4-4831-46EF-98FA-6C58CF2666F1}">
      <dsp:nvSpPr>
        <dsp:cNvPr id="0" name=""/>
        <dsp:cNvSpPr/>
      </dsp:nvSpPr>
      <dsp:spPr>
        <a:xfrm rot="10800000">
          <a:off x="1569105" y="3046"/>
          <a:ext cx="4741058" cy="14997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Gracias a la topografía del Ecuador y a la cordillera de los andes, nuestro país cuenta con microclimas.</a:t>
          </a:r>
          <a:endParaRPr lang="es-EC" sz="1900" kern="1200" dirty="0"/>
        </a:p>
      </dsp:txBody>
      <dsp:txXfrm rot="10800000">
        <a:off x="1944034" y="3046"/>
        <a:ext cx="4366129" cy="1499717"/>
      </dsp:txXfrm>
    </dsp:sp>
    <dsp:sp modelId="{084B98E7-0275-4731-BFAC-BF75F56E1146}">
      <dsp:nvSpPr>
        <dsp:cNvPr id="0" name=""/>
        <dsp:cNvSpPr/>
      </dsp:nvSpPr>
      <dsp:spPr>
        <a:xfrm>
          <a:off x="819247" y="3046"/>
          <a:ext cx="1499717" cy="149971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B708DC-6622-48E9-9B6D-75B2E9BA7C97}">
      <dsp:nvSpPr>
        <dsp:cNvPr id="0" name=""/>
        <dsp:cNvSpPr/>
      </dsp:nvSpPr>
      <dsp:spPr>
        <a:xfrm rot="10800000">
          <a:off x="1569105" y="1950441"/>
          <a:ext cx="4741058" cy="14997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Originaria de México, Guatemala y parte del centro de América (familia de las Lauráceas)</a:t>
          </a:r>
          <a:endParaRPr lang="es-EC" sz="1900" kern="1200" dirty="0"/>
        </a:p>
      </dsp:txBody>
      <dsp:txXfrm rot="10800000">
        <a:off x="1944034" y="1950441"/>
        <a:ext cx="4366129" cy="1499717"/>
      </dsp:txXfrm>
    </dsp:sp>
    <dsp:sp modelId="{83147891-0B03-485B-BE97-81F27B8C6E36}">
      <dsp:nvSpPr>
        <dsp:cNvPr id="0" name=""/>
        <dsp:cNvSpPr/>
      </dsp:nvSpPr>
      <dsp:spPr>
        <a:xfrm>
          <a:off x="819247" y="1950441"/>
          <a:ext cx="1499717" cy="149971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631555-E505-4B2B-91EA-6A0F0E48669D}">
      <dsp:nvSpPr>
        <dsp:cNvPr id="0" name=""/>
        <dsp:cNvSpPr/>
      </dsp:nvSpPr>
      <dsp:spPr>
        <a:xfrm rot="10800000">
          <a:off x="1569105" y="3897835"/>
          <a:ext cx="4741058" cy="149971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334" tIns="72390" rIns="135128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Cultivo en alturas entre los 400 y 2500 metros sobre el nivel del mar, y a una temperatura entre los 15 y </a:t>
          </a:r>
          <a:r>
            <a:rPr lang="es-EC" sz="1900" kern="1200" dirty="0" err="1" smtClean="0"/>
            <a:t>30°c</a:t>
          </a:r>
          <a:r>
            <a:rPr lang="es-EC" sz="1900" kern="1200" dirty="0" smtClean="0"/>
            <a:t>.</a:t>
          </a:r>
          <a:endParaRPr lang="es-EC" sz="1900" kern="1200" dirty="0"/>
        </a:p>
      </dsp:txBody>
      <dsp:txXfrm rot="10800000">
        <a:off x="1944034" y="3897835"/>
        <a:ext cx="4366129" cy="1499717"/>
      </dsp:txXfrm>
    </dsp:sp>
    <dsp:sp modelId="{3A226340-A598-40A0-AEF2-E116EC94BB3B}">
      <dsp:nvSpPr>
        <dsp:cNvPr id="0" name=""/>
        <dsp:cNvSpPr/>
      </dsp:nvSpPr>
      <dsp:spPr>
        <a:xfrm>
          <a:off x="819247" y="3897835"/>
          <a:ext cx="1499717" cy="1499717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9E4897-46C8-4CDD-B6B5-0209BA780B1C}">
      <dsp:nvSpPr>
        <dsp:cNvPr id="0" name=""/>
        <dsp:cNvSpPr/>
      </dsp:nvSpPr>
      <dsp:spPr>
        <a:xfrm rot="5400000">
          <a:off x="4250426" y="-1532181"/>
          <a:ext cx="1195147" cy="45628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Los usos que se le da a este fruto son la extracción de aceite y la preparación de puré, helados, ensalada, batidos, entre otros.</a:t>
          </a:r>
          <a:endParaRPr lang="es-EC" sz="1500" kern="1200" dirty="0"/>
        </a:p>
      </dsp:txBody>
      <dsp:txXfrm rot="-5400000">
        <a:off x="2566588" y="209999"/>
        <a:ext cx="4504481" cy="1078463"/>
      </dsp:txXfrm>
    </dsp:sp>
    <dsp:sp modelId="{8D88CBC1-EA3C-4313-B434-758C634FE6F9}">
      <dsp:nvSpPr>
        <dsp:cNvPr id="0" name=""/>
        <dsp:cNvSpPr/>
      </dsp:nvSpPr>
      <dsp:spPr>
        <a:xfrm>
          <a:off x="0" y="2263"/>
          <a:ext cx="2566588" cy="149393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700" kern="1200"/>
        </a:p>
      </dsp:txBody>
      <dsp:txXfrm>
        <a:off x="72928" y="75191"/>
        <a:ext cx="2420732" cy="1348078"/>
      </dsp:txXfrm>
    </dsp:sp>
    <dsp:sp modelId="{089A74E5-3A30-4E40-86F3-92C6D0F4AE1A}">
      <dsp:nvSpPr>
        <dsp:cNvPr id="0" name=""/>
        <dsp:cNvSpPr/>
      </dsp:nvSpPr>
      <dsp:spPr>
        <a:xfrm rot="5400000">
          <a:off x="4250426" y="36449"/>
          <a:ext cx="1195147" cy="45628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Posee muchas propiedades, entre estas están, su alto contenido de grasas </a:t>
          </a:r>
          <a:r>
            <a:rPr lang="es-EC" sz="1500" kern="1200" dirty="0" err="1" smtClean="0"/>
            <a:t>monoinsaturadas</a:t>
          </a:r>
          <a:r>
            <a:rPr lang="es-EC" sz="1500" kern="1200" dirty="0" smtClean="0"/>
            <a:t>, </a:t>
          </a:r>
          <a:endParaRPr lang="es-EC" sz="1500" kern="1200" dirty="0"/>
        </a:p>
      </dsp:txBody>
      <dsp:txXfrm rot="-5400000">
        <a:off x="2566588" y="1778629"/>
        <a:ext cx="4504481" cy="1078463"/>
      </dsp:txXfrm>
    </dsp:sp>
    <dsp:sp modelId="{403EE0DD-F2E2-477C-8E4C-E84537C5666C}">
      <dsp:nvSpPr>
        <dsp:cNvPr id="0" name=""/>
        <dsp:cNvSpPr/>
      </dsp:nvSpPr>
      <dsp:spPr>
        <a:xfrm>
          <a:off x="0" y="1570894"/>
          <a:ext cx="2566588" cy="149393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700" kern="1200"/>
        </a:p>
      </dsp:txBody>
      <dsp:txXfrm>
        <a:off x="72928" y="1643822"/>
        <a:ext cx="2420732" cy="1348078"/>
      </dsp:txXfrm>
    </dsp:sp>
    <dsp:sp modelId="{BB5726C6-4A43-4BF5-BB05-F09F8E7AAA03}">
      <dsp:nvSpPr>
        <dsp:cNvPr id="0" name=""/>
        <dsp:cNvSpPr/>
      </dsp:nvSpPr>
      <dsp:spPr>
        <a:xfrm rot="5400000">
          <a:off x="4250426" y="1605080"/>
          <a:ext cx="1195147" cy="456282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500" kern="1200" dirty="0" smtClean="0"/>
            <a:t>Ayudan a mejorar el metabolismo de carbohidratos , la presión arterial, al mismo tiempo que refuerza el sistema inmunológico gracias a sus propiedades antioxidantes.   </a:t>
          </a:r>
          <a:endParaRPr lang="es-EC" sz="1500" kern="1200" dirty="0"/>
        </a:p>
      </dsp:txBody>
      <dsp:txXfrm rot="-5400000">
        <a:off x="2566588" y="3347260"/>
        <a:ext cx="4504481" cy="1078463"/>
      </dsp:txXfrm>
    </dsp:sp>
    <dsp:sp modelId="{31A32AFA-83B1-4C76-A1EC-64C674445234}">
      <dsp:nvSpPr>
        <dsp:cNvPr id="0" name=""/>
        <dsp:cNvSpPr/>
      </dsp:nvSpPr>
      <dsp:spPr>
        <a:xfrm>
          <a:off x="0" y="3139525"/>
          <a:ext cx="2566588" cy="149393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4700" kern="1200" dirty="0"/>
        </a:p>
      </dsp:txBody>
      <dsp:txXfrm>
        <a:off x="72928" y="3212453"/>
        <a:ext cx="2420732" cy="1348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8223F-DBA1-4F3A-9A96-13265CC95993}">
      <dsp:nvSpPr>
        <dsp:cNvPr id="0" name=""/>
        <dsp:cNvSpPr/>
      </dsp:nvSpPr>
      <dsp:spPr>
        <a:xfrm>
          <a:off x="6484145" y="3682694"/>
          <a:ext cx="91440" cy="45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3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BF0A9D-ABD2-40E5-8EFE-55ED1BE8899D}">
      <dsp:nvSpPr>
        <dsp:cNvPr id="0" name=""/>
        <dsp:cNvSpPr/>
      </dsp:nvSpPr>
      <dsp:spPr>
        <a:xfrm>
          <a:off x="4136386" y="1888994"/>
          <a:ext cx="2393479" cy="45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99"/>
              </a:lnTo>
              <a:lnTo>
                <a:pt x="2393479" y="310499"/>
              </a:lnTo>
              <a:lnTo>
                <a:pt x="2393479" y="45563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8953E-840E-49EE-9343-5F5293CD4BE3}">
      <dsp:nvSpPr>
        <dsp:cNvPr id="0" name=""/>
        <dsp:cNvSpPr/>
      </dsp:nvSpPr>
      <dsp:spPr>
        <a:xfrm>
          <a:off x="4569362" y="3682694"/>
          <a:ext cx="91440" cy="4556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63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AD4F3-989D-4BB2-BD23-161488201D98}">
      <dsp:nvSpPr>
        <dsp:cNvPr id="0" name=""/>
        <dsp:cNvSpPr/>
      </dsp:nvSpPr>
      <dsp:spPr>
        <a:xfrm>
          <a:off x="4136386" y="1888994"/>
          <a:ext cx="478695" cy="45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99"/>
              </a:lnTo>
              <a:lnTo>
                <a:pt x="478695" y="310499"/>
              </a:lnTo>
              <a:lnTo>
                <a:pt x="478695" y="45563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2B483-523E-4F50-8047-38E595EA80A2}">
      <dsp:nvSpPr>
        <dsp:cNvPr id="0" name=""/>
        <dsp:cNvSpPr/>
      </dsp:nvSpPr>
      <dsp:spPr>
        <a:xfrm>
          <a:off x="1742906" y="3682694"/>
          <a:ext cx="957391" cy="4556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499"/>
              </a:lnTo>
              <a:lnTo>
                <a:pt x="957391" y="310499"/>
              </a:lnTo>
              <a:lnTo>
                <a:pt x="957391" y="45563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045F44-3C3A-444C-AAC4-EBC73DC2CF41}">
      <dsp:nvSpPr>
        <dsp:cNvPr id="0" name=""/>
        <dsp:cNvSpPr/>
      </dsp:nvSpPr>
      <dsp:spPr>
        <a:xfrm>
          <a:off x="785514" y="3682694"/>
          <a:ext cx="957391" cy="455631"/>
        </a:xfrm>
        <a:custGeom>
          <a:avLst/>
          <a:gdLst/>
          <a:ahLst/>
          <a:cxnLst/>
          <a:rect l="0" t="0" r="0" b="0"/>
          <a:pathLst>
            <a:path>
              <a:moveTo>
                <a:pt x="957391" y="0"/>
              </a:moveTo>
              <a:lnTo>
                <a:pt x="957391" y="310499"/>
              </a:lnTo>
              <a:lnTo>
                <a:pt x="0" y="310499"/>
              </a:lnTo>
              <a:lnTo>
                <a:pt x="0" y="455631"/>
              </a:lnTo>
            </a:path>
          </a:pathLst>
        </a:custGeom>
        <a:noFill/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531028-EBD0-4820-ADAA-C9AF9FBB25C0}">
      <dsp:nvSpPr>
        <dsp:cNvPr id="0" name=""/>
        <dsp:cNvSpPr/>
      </dsp:nvSpPr>
      <dsp:spPr>
        <a:xfrm>
          <a:off x="1742906" y="1888994"/>
          <a:ext cx="2393479" cy="455631"/>
        </a:xfrm>
        <a:custGeom>
          <a:avLst/>
          <a:gdLst/>
          <a:ahLst/>
          <a:cxnLst/>
          <a:rect l="0" t="0" r="0" b="0"/>
          <a:pathLst>
            <a:path>
              <a:moveTo>
                <a:pt x="2393479" y="0"/>
              </a:moveTo>
              <a:lnTo>
                <a:pt x="2393479" y="310499"/>
              </a:lnTo>
              <a:lnTo>
                <a:pt x="0" y="310499"/>
              </a:lnTo>
              <a:lnTo>
                <a:pt x="0" y="455631"/>
              </a:lnTo>
            </a:path>
          </a:pathLst>
        </a:custGeom>
        <a:noFill/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A01B77-1464-45FC-B5CF-8469B9A7A26E}">
      <dsp:nvSpPr>
        <dsp:cNvPr id="0" name=""/>
        <dsp:cNvSpPr/>
      </dsp:nvSpPr>
      <dsp:spPr>
        <a:xfrm>
          <a:off x="3353065" y="550925"/>
          <a:ext cx="1566641" cy="1338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D4007-CE14-4877-A07E-729FD1B40FD3}">
      <dsp:nvSpPr>
        <dsp:cNvPr id="0" name=""/>
        <dsp:cNvSpPr/>
      </dsp:nvSpPr>
      <dsp:spPr>
        <a:xfrm>
          <a:off x="3527136" y="7162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Producción de aguacate</a:t>
          </a:r>
          <a:endParaRPr lang="es-EC" sz="1800" b="1" kern="1200" dirty="0"/>
        </a:p>
      </dsp:txBody>
      <dsp:txXfrm>
        <a:off x="3566327" y="755484"/>
        <a:ext cx="1488259" cy="1259686"/>
      </dsp:txXfrm>
    </dsp:sp>
    <dsp:sp modelId="{F834C166-8803-48B1-B812-6DACB0FDC7CE}">
      <dsp:nvSpPr>
        <dsp:cNvPr id="0" name=""/>
        <dsp:cNvSpPr/>
      </dsp:nvSpPr>
      <dsp:spPr>
        <a:xfrm>
          <a:off x="959586" y="2344625"/>
          <a:ext cx="1566641" cy="1338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AD076-8649-4691-A153-B1A2F057301D}">
      <dsp:nvSpPr>
        <dsp:cNvPr id="0" name=""/>
        <dsp:cNvSpPr/>
      </dsp:nvSpPr>
      <dsp:spPr>
        <a:xfrm>
          <a:off x="1133657" y="25099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Puede alcanzar hasta los 30 metros de altura.</a:t>
          </a:r>
          <a:endParaRPr lang="es-EC" sz="1400" kern="1200" dirty="0"/>
        </a:p>
      </dsp:txBody>
      <dsp:txXfrm>
        <a:off x="1172848" y="2549184"/>
        <a:ext cx="1488259" cy="1259686"/>
      </dsp:txXfrm>
    </dsp:sp>
    <dsp:sp modelId="{3804ADD0-978E-44BD-A5EC-B8902F488646}">
      <dsp:nvSpPr>
        <dsp:cNvPr id="0" name=""/>
        <dsp:cNvSpPr/>
      </dsp:nvSpPr>
      <dsp:spPr>
        <a:xfrm>
          <a:off x="2194" y="4138326"/>
          <a:ext cx="1566641" cy="1338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D1A5-B8FE-4F4A-82E4-D344164D661A}">
      <dsp:nvSpPr>
        <dsp:cNvPr id="0" name=""/>
        <dsp:cNvSpPr/>
      </dsp:nvSpPr>
      <dsp:spPr>
        <a:xfrm>
          <a:off x="176265" y="43036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Cuidado de las plagas como es el mosquito de fruta</a:t>
          </a:r>
          <a:endParaRPr lang="es-EC" sz="1400" kern="1200" dirty="0"/>
        </a:p>
      </dsp:txBody>
      <dsp:txXfrm>
        <a:off x="215456" y="4342884"/>
        <a:ext cx="1488259" cy="1259686"/>
      </dsp:txXfrm>
    </dsp:sp>
    <dsp:sp modelId="{B663F832-48DE-4736-B0B5-6B17C3889037}">
      <dsp:nvSpPr>
        <dsp:cNvPr id="0" name=""/>
        <dsp:cNvSpPr/>
      </dsp:nvSpPr>
      <dsp:spPr>
        <a:xfrm>
          <a:off x="1916977" y="4138326"/>
          <a:ext cx="1566641" cy="1338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8F79C-9D87-46FB-9B3A-D218A0219E08}">
      <dsp:nvSpPr>
        <dsp:cNvPr id="0" name=""/>
        <dsp:cNvSpPr/>
      </dsp:nvSpPr>
      <dsp:spPr>
        <a:xfrm>
          <a:off x="2091049" y="43036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Limpieza de la maleza </a:t>
          </a:r>
          <a:endParaRPr lang="es-EC" sz="1400" kern="1200" dirty="0"/>
        </a:p>
      </dsp:txBody>
      <dsp:txXfrm>
        <a:off x="2130240" y="4342884"/>
        <a:ext cx="1488259" cy="1259686"/>
      </dsp:txXfrm>
    </dsp:sp>
    <dsp:sp modelId="{C310885B-BCA4-42F8-9998-1A8F2D4312CA}">
      <dsp:nvSpPr>
        <dsp:cNvPr id="0" name=""/>
        <dsp:cNvSpPr/>
      </dsp:nvSpPr>
      <dsp:spPr>
        <a:xfrm>
          <a:off x="3831761" y="2344625"/>
          <a:ext cx="1566641" cy="1338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321FA-A745-4700-BC79-4ED00124454C}">
      <dsp:nvSpPr>
        <dsp:cNvPr id="0" name=""/>
        <dsp:cNvSpPr/>
      </dsp:nvSpPr>
      <dsp:spPr>
        <a:xfrm>
          <a:off x="4005832" y="25099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Cinco años de sembrado este árbol se puede dar la primera cosecha</a:t>
          </a:r>
          <a:endParaRPr lang="es-EC" sz="1400" kern="1200" dirty="0"/>
        </a:p>
      </dsp:txBody>
      <dsp:txXfrm>
        <a:off x="4045023" y="2549184"/>
        <a:ext cx="1488259" cy="1259686"/>
      </dsp:txXfrm>
    </dsp:sp>
    <dsp:sp modelId="{EBADCABA-9199-48F5-98AE-8DFB4B637822}">
      <dsp:nvSpPr>
        <dsp:cNvPr id="0" name=""/>
        <dsp:cNvSpPr/>
      </dsp:nvSpPr>
      <dsp:spPr>
        <a:xfrm>
          <a:off x="3831761" y="4138326"/>
          <a:ext cx="1566641" cy="1338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72A30B-10FA-4C1A-862A-1F6855CE9A43}">
      <dsp:nvSpPr>
        <dsp:cNvPr id="0" name=""/>
        <dsp:cNvSpPr/>
      </dsp:nvSpPr>
      <dsp:spPr>
        <a:xfrm>
          <a:off x="4005832" y="43036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Tamaño y coloración del fruto</a:t>
          </a:r>
          <a:endParaRPr lang="es-EC" sz="1400" kern="1200" dirty="0"/>
        </a:p>
      </dsp:txBody>
      <dsp:txXfrm>
        <a:off x="4045023" y="4342884"/>
        <a:ext cx="1488259" cy="1259686"/>
      </dsp:txXfrm>
    </dsp:sp>
    <dsp:sp modelId="{0C2E1884-C916-4C1E-A50A-DD742C50340F}">
      <dsp:nvSpPr>
        <dsp:cNvPr id="0" name=""/>
        <dsp:cNvSpPr/>
      </dsp:nvSpPr>
      <dsp:spPr>
        <a:xfrm>
          <a:off x="5746545" y="2344625"/>
          <a:ext cx="1566641" cy="133806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E27EBA-0B4A-4C5E-91EB-C100F3A3EC52}">
      <dsp:nvSpPr>
        <dsp:cNvPr id="0" name=""/>
        <dsp:cNvSpPr/>
      </dsp:nvSpPr>
      <dsp:spPr>
        <a:xfrm>
          <a:off x="5920616" y="25099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 hacen hoyos con 60 centímetros de diámetro y 60 centímetros de profundidad</a:t>
          </a:r>
          <a:endParaRPr lang="es-EC" sz="1400" kern="1200" dirty="0"/>
        </a:p>
      </dsp:txBody>
      <dsp:txXfrm>
        <a:off x="5959807" y="2549184"/>
        <a:ext cx="1488259" cy="1259686"/>
      </dsp:txXfrm>
    </dsp:sp>
    <dsp:sp modelId="{DC5BE27D-372B-4E3D-A6C8-3CB27F73FCF8}">
      <dsp:nvSpPr>
        <dsp:cNvPr id="0" name=""/>
        <dsp:cNvSpPr/>
      </dsp:nvSpPr>
      <dsp:spPr>
        <a:xfrm>
          <a:off x="5746545" y="4138326"/>
          <a:ext cx="1566641" cy="133806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CC8B8E-A3D3-410B-A334-617B1551041A}">
      <dsp:nvSpPr>
        <dsp:cNvPr id="0" name=""/>
        <dsp:cNvSpPr/>
      </dsp:nvSpPr>
      <dsp:spPr>
        <a:xfrm>
          <a:off x="5920616" y="4303693"/>
          <a:ext cx="1566641" cy="1338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La distancia para dejar entre árbol y árbol, es de 10 metros.</a:t>
          </a:r>
          <a:endParaRPr lang="es-EC" sz="1400" kern="1200" dirty="0"/>
        </a:p>
      </dsp:txBody>
      <dsp:txXfrm>
        <a:off x="5959807" y="4342884"/>
        <a:ext cx="1488259" cy="125968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94E46-EBA1-4F50-AB13-8AF03CC697B8}">
      <dsp:nvSpPr>
        <dsp:cNvPr id="0" name=""/>
        <dsp:cNvSpPr/>
      </dsp:nvSpPr>
      <dsp:spPr>
        <a:xfrm>
          <a:off x="1571215" y="2808312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0028" y="0"/>
              </a:lnTo>
              <a:lnTo>
                <a:pt x="350028" y="666974"/>
              </a:lnTo>
              <a:lnTo>
                <a:pt x="700056" y="66697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97070" y="3117626"/>
        <a:ext cx="48345" cy="48345"/>
      </dsp:txXfrm>
    </dsp:sp>
    <dsp:sp modelId="{D261A94F-BFF7-4EFB-B15F-9C9511893A33}">
      <dsp:nvSpPr>
        <dsp:cNvPr id="0" name=""/>
        <dsp:cNvSpPr/>
      </dsp:nvSpPr>
      <dsp:spPr>
        <a:xfrm>
          <a:off x="1571215" y="2141337"/>
          <a:ext cx="700056" cy="666974"/>
        </a:xfrm>
        <a:custGeom>
          <a:avLst/>
          <a:gdLst/>
          <a:ahLst/>
          <a:cxnLst/>
          <a:rect l="0" t="0" r="0" b="0"/>
          <a:pathLst>
            <a:path>
              <a:moveTo>
                <a:pt x="0" y="666974"/>
              </a:moveTo>
              <a:lnTo>
                <a:pt x="350028" y="666974"/>
              </a:lnTo>
              <a:lnTo>
                <a:pt x="350028" y="0"/>
              </a:lnTo>
              <a:lnTo>
                <a:pt x="700056" y="0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897070" y="2450651"/>
        <a:ext cx="48345" cy="48345"/>
      </dsp:txXfrm>
    </dsp:sp>
    <dsp:sp modelId="{4AD9F98E-73FA-4C0C-B03E-A8BA1C4AB829}">
      <dsp:nvSpPr>
        <dsp:cNvPr id="0" name=""/>
        <dsp:cNvSpPr/>
      </dsp:nvSpPr>
      <dsp:spPr>
        <a:xfrm rot="16200000">
          <a:off x="-1770675" y="2274732"/>
          <a:ext cx="5616624" cy="10671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1" kern="1200" dirty="0" smtClean="0">
              <a:solidFill>
                <a:schemeClr val="tx1"/>
              </a:solidFill>
            </a:rPr>
            <a:t>Participación de Ecuador en el mercado mundial del aguacate </a:t>
          </a:r>
          <a:endParaRPr lang="es-EC" sz="2800" kern="1200" dirty="0">
            <a:solidFill>
              <a:schemeClr val="tx1"/>
            </a:solidFill>
          </a:endParaRPr>
        </a:p>
      </dsp:txBody>
      <dsp:txXfrm>
        <a:off x="-1770675" y="2274732"/>
        <a:ext cx="5616624" cy="1067158"/>
      </dsp:txXfrm>
    </dsp:sp>
    <dsp:sp modelId="{202ECD09-B342-4296-A166-2CCBBF03DD8D}">
      <dsp:nvSpPr>
        <dsp:cNvPr id="0" name=""/>
        <dsp:cNvSpPr/>
      </dsp:nvSpPr>
      <dsp:spPr>
        <a:xfrm>
          <a:off x="2271271" y="1607758"/>
          <a:ext cx="5145551" cy="10671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2060"/>
              </a:solidFill>
            </a:rPr>
            <a:t>Ecuador se encuentra ubicado en el puesto 43 con un porcentaje de participación del 0,01% del total mundial exportado.</a:t>
          </a:r>
          <a:endParaRPr lang="es-EC" sz="1700" kern="1200" dirty="0">
            <a:solidFill>
              <a:srgbClr val="002060"/>
            </a:solidFill>
          </a:endParaRPr>
        </a:p>
      </dsp:txBody>
      <dsp:txXfrm>
        <a:off x="2271271" y="1607758"/>
        <a:ext cx="5145551" cy="1067158"/>
      </dsp:txXfrm>
    </dsp:sp>
    <dsp:sp modelId="{7B486159-4FC6-4688-A7AE-F5C4EC67834D}">
      <dsp:nvSpPr>
        <dsp:cNvPr id="0" name=""/>
        <dsp:cNvSpPr/>
      </dsp:nvSpPr>
      <dsp:spPr>
        <a:xfrm>
          <a:off x="2271271" y="2941706"/>
          <a:ext cx="5145551" cy="10671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 smtClean="0">
              <a:solidFill>
                <a:srgbClr val="002060"/>
              </a:solidFill>
            </a:rPr>
            <a:t>Las exportaciones ecuatorianas de aguacate alcanzaron las 980,77 toneladas</a:t>
          </a:r>
          <a:endParaRPr lang="es-EC" sz="1700" kern="1200" dirty="0">
            <a:solidFill>
              <a:srgbClr val="002060"/>
            </a:solidFill>
          </a:endParaRPr>
        </a:p>
      </dsp:txBody>
      <dsp:txXfrm>
        <a:off x="2271271" y="2941706"/>
        <a:ext cx="5145551" cy="106715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EAFC33-B23D-4256-8860-AE504514D1DA}">
      <dsp:nvSpPr>
        <dsp:cNvPr id="0" name=""/>
        <dsp:cNvSpPr/>
      </dsp:nvSpPr>
      <dsp:spPr>
        <a:xfrm rot="5400000">
          <a:off x="-487482" y="1451675"/>
          <a:ext cx="186549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98F13BA-CA7B-4000-B3EF-B54BD4CE0F9A}">
      <dsp:nvSpPr>
        <dsp:cNvPr id="0" name=""/>
        <dsp:cNvSpPr/>
      </dsp:nvSpPr>
      <dsp:spPr>
        <a:xfrm>
          <a:off x="4019" y="166498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Es uno de los principales exportadores e importadores de aguacate</a:t>
          </a:r>
          <a:endParaRPr lang="es-EC" sz="1500" kern="1200" dirty="0"/>
        </a:p>
      </dsp:txBody>
      <dsp:txXfrm>
        <a:off x="49477" y="211956"/>
        <a:ext cx="2090736" cy="1461142"/>
      </dsp:txXfrm>
    </dsp:sp>
    <dsp:sp modelId="{869435F6-71D6-4843-9AA1-2FA9DB6C28DD}">
      <dsp:nvSpPr>
        <dsp:cNvPr id="0" name=""/>
        <dsp:cNvSpPr/>
      </dsp:nvSpPr>
      <dsp:spPr>
        <a:xfrm rot="5400000">
          <a:off x="-487482" y="3330981"/>
          <a:ext cx="186549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FE9D20-CD0F-4EFA-B1F1-DD63D3A94CE4}">
      <dsp:nvSpPr>
        <dsp:cNvPr id="0" name=""/>
        <dsp:cNvSpPr/>
      </dsp:nvSpPr>
      <dsp:spPr>
        <a:xfrm>
          <a:off x="4019" y="2045804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Sus exportaciones representan el 9,88% del total mundial exportado</a:t>
          </a:r>
          <a:endParaRPr lang="es-EC" sz="1500" kern="1200" dirty="0"/>
        </a:p>
      </dsp:txBody>
      <dsp:txXfrm>
        <a:off x="49477" y="2091262"/>
        <a:ext cx="2090736" cy="1461142"/>
      </dsp:txXfrm>
    </dsp:sp>
    <dsp:sp modelId="{BB924465-60AC-4DC1-B4D0-4201680DEBD7}">
      <dsp:nvSpPr>
        <dsp:cNvPr id="0" name=""/>
        <dsp:cNvSpPr/>
      </dsp:nvSpPr>
      <dsp:spPr>
        <a:xfrm>
          <a:off x="450176" y="4270634"/>
          <a:ext cx="289177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879CFB2-4CFF-4519-9FB8-F588CD5E7046}">
      <dsp:nvSpPr>
        <dsp:cNvPr id="0" name=""/>
        <dsp:cNvSpPr/>
      </dsp:nvSpPr>
      <dsp:spPr>
        <a:xfrm>
          <a:off x="4019" y="3925111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Holanda se encuentra ubicada en la parte occidental de Europa</a:t>
          </a:r>
          <a:endParaRPr lang="es-EC" sz="1500" kern="1200" dirty="0"/>
        </a:p>
      </dsp:txBody>
      <dsp:txXfrm>
        <a:off x="49477" y="3970569"/>
        <a:ext cx="2090736" cy="1461142"/>
      </dsp:txXfrm>
    </dsp:sp>
    <dsp:sp modelId="{8E2F8DC0-4111-4EAE-A62E-D13E1629EFBD}">
      <dsp:nvSpPr>
        <dsp:cNvPr id="0" name=""/>
        <dsp:cNvSpPr/>
      </dsp:nvSpPr>
      <dsp:spPr>
        <a:xfrm rot="16200000">
          <a:off x="2414115" y="3330981"/>
          <a:ext cx="186549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05E4EC9-BE5F-4A00-847C-FBB86E315FA5}">
      <dsp:nvSpPr>
        <dsp:cNvPr id="0" name=""/>
        <dsp:cNvSpPr/>
      </dsp:nvSpPr>
      <dsp:spPr>
        <a:xfrm>
          <a:off x="2905617" y="3925111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Superficie es de </a:t>
          </a:r>
          <a:r>
            <a:rPr lang="es-ES" sz="1500" kern="1200" dirty="0" err="1" smtClean="0"/>
            <a:t>41,543km</a:t>
          </a:r>
          <a:r>
            <a:rPr lang="es-ES" sz="1500" kern="1200" dirty="0" smtClean="0"/>
            <a:t> cuadrados</a:t>
          </a:r>
          <a:endParaRPr lang="es-EC" sz="1500" kern="1200" dirty="0"/>
        </a:p>
      </dsp:txBody>
      <dsp:txXfrm>
        <a:off x="2951075" y="3970569"/>
        <a:ext cx="2090736" cy="1461142"/>
      </dsp:txXfrm>
    </dsp:sp>
    <dsp:sp modelId="{BD9791A2-AF87-4B9B-A70C-E46D41D28864}">
      <dsp:nvSpPr>
        <dsp:cNvPr id="0" name=""/>
        <dsp:cNvSpPr/>
      </dsp:nvSpPr>
      <dsp:spPr>
        <a:xfrm rot="16200000">
          <a:off x="2414115" y="1451675"/>
          <a:ext cx="186549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0F286EC-0D6F-4423-A6E8-BB0333D8BF04}">
      <dsp:nvSpPr>
        <dsp:cNvPr id="0" name=""/>
        <dsp:cNvSpPr/>
      </dsp:nvSpPr>
      <dsp:spPr>
        <a:xfrm>
          <a:off x="2905617" y="2045804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18,41%  son agua, como embocaduras, pantanos, lagos y ríos y el 81,59% son tierra.</a:t>
          </a:r>
          <a:endParaRPr lang="es-EC" sz="1500" kern="1200" dirty="0"/>
        </a:p>
      </dsp:txBody>
      <dsp:txXfrm>
        <a:off x="2951075" y="2091262"/>
        <a:ext cx="2090736" cy="1461142"/>
      </dsp:txXfrm>
    </dsp:sp>
    <dsp:sp modelId="{7AF85CC4-F749-4F46-A595-14F3E341ECA6}">
      <dsp:nvSpPr>
        <dsp:cNvPr id="0" name=""/>
        <dsp:cNvSpPr/>
      </dsp:nvSpPr>
      <dsp:spPr>
        <a:xfrm>
          <a:off x="3351774" y="512022"/>
          <a:ext cx="289177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3FE178-467C-4210-BC2A-A828067A5435}">
      <dsp:nvSpPr>
        <dsp:cNvPr id="0" name=""/>
        <dsp:cNvSpPr/>
      </dsp:nvSpPr>
      <dsp:spPr>
        <a:xfrm>
          <a:off x="2905617" y="166498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Su capital es Ámsterdam y el idioma oficial es el neerlandés.</a:t>
          </a:r>
          <a:endParaRPr lang="es-EC" sz="1500" kern="1200" dirty="0"/>
        </a:p>
      </dsp:txBody>
      <dsp:txXfrm>
        <a:off x="2951075" y="211956"/>
        <a:ext cx="2090736" cy="1461142"/>
      </dsp:txXfrm>
    </dsp:sp>
    <dsp:sp modelId="{53D7541B-4CE2-4919-9EA5-862043CDF234}">
      <dsp:nvSpPr>
        <dsp:cNvPr id="0" name=""/>
        <dsp:cNvSpPr/>
      </dsp:nvSpPr>
      <dsp:spPr>
        <a:xfrm rot="5400000">
          <a:off x="5315713" y="1451675"/>
          <a:ext cx="1865491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454ED3-3428-492B-9B8F-02AC514DE99B}">
      <dsp:nvSpPr>
        <dsp:cNvPr id="0" name=""/>
        <dsp:cNvSpPr/>
      </dsp:nvSpPr>
      <dsp:spPr>
        <a:xfrm>
          <a:off x="5807215" y="166498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70% de la población que posee alto conocimiento del idioma inglés.</a:t>
          </a:r>
          <a:endParaRPr lang="es-EC" sz="1500" kern="1200" dirty="0"/>
        </a:p>
      </dsp:txBody>
      <dsp:txXfrm>
        <a:off x="5852673" y="211956"/>
        <a:ext cx="2090736" cy="1461142"/>
      </dsp:txXfrm>
    </dsp:sp>
    <dsp:sp modelId="{79565575-7C1D-426C-A2F7-8FB5C749A368}">
      <dsp:nvSpPr>
        <dsp:cNvPr id="0" name=""/>
        <dsp:cNvSpPr/>
      </dsp:nvSpPr>
      <dsp:spPr>
        <a:xfrm rot="5400000">
          <a:off x="5304590" y="3342104"/>
          <a:ext cx="1887736" cy="196348"/>
        </a:xfrm>
        <a:prstGeom prst="rect">
          <a:avLst/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accent2">
                <a:tint val="60000"/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C385E20-E7DA-48BF-8118-7029FE3ADE47}">
      <dsp:nvSpPr>
        <dsp:cNvPr id="0" name=""/>
        <dsp:cNvSpPr/>
      </dsp:nvSpPr>
      <dsp:spPr>
        <a:xfrm>
          <a:off x="5807215" y="2045804"/>
          <a:ext cx="2181652" cy="15520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La ganadería, cultivo de plantas, floricultura y la horticultura  son la base del comercio holandés.</a:t>
          </a:r>
          <a:endParaRPr lang="es-EC" sz="1500" kern="1200" dirty="0"/>
        </a:p>
      </dsp:txBody>
      <dsp:txXfrm>
        <a:off x="5852673" y="2091262"/>
        <a:ext cx="2090736" cy="1461142"/>
      </dsp:txXfrm>
    </dsp:sp>
    <dsp:sp modelId="{90B7AA2B-3C42-4C23-BF89-7F0754283C96}">
      <dsp:nvSpPr>
        <dsp:cNvPr id="0" name=""/>
        <dsp:cNvSpPr/>
      </dsp:nvSpPr>
      <dsp:spPr>
        <a:xfrm>
          <a:off x="5807215" y="3925111"/>
          <a:ext cx="2181652" cy="15970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20000"/>
                <a:satMod val="180000"/>
                <a:lumMod val="98000"/>
              </a:schemeClr>
            </a:gs>
            <a:gs pos="40000">
              <a:schemeClr val="lt1">
                <a:hueOff val="0"/>
                <a:satOff val="0"/>
                <a:lumOff val="0"/>
                <a:alphaOff val="0"/>
                <a:tint val="30000"/>
                <a:satMod val="260000"/>
                <a:lumMod val="8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00000"/>
                <a:satMod val="110000"/>
                <a:lumMod val="100000"/>
              </a:schemeClr>
            </a:gs>
          </a:gsLst>
          <a:lin ang="504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El mercado holandés se destaca por consumir productos exclusivos</a:t>
          </a:r>
          <a:endParaRPr lang="es-EC" sz="1500" kern="1200" dirty="0"/>
        </a:p>
      </dsp:txBody>
      <dsp:txXfrm>
        <a:off x="5853990" y="3971886"/>
        <a:ext cx="2088102" cy="15034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E9C20D7-48C7-484D-AB42-AB4B1AF602FD}" type="datetimeFigureOut">
              <a:rPr lang="es-EC" smtClean="0"/>
              <a:t>07/01/2016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77C9F9E-BFFC-49BD-8172-D0618642CDAF}" type="slidenum">
              <a:rPr lang="es-EC" smtClean="0"/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11.xml"/><Relationship Id="rId10" Type="http://schemas.openxmlformats.org/officeDocument/2006/relationships/image" Target="../media/image25.jpe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7.gi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12.xml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5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6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8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7" Type="http://schemas.openxmlformats.org/officeDocument/2006/relationships/image" Target="../media/image40.png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44008" y="2348880"/>
            <a:ext cx="3600400" cy="1656184"/>
          </a:xfrm>
        </p:spPr>
        <p:txBody>
          <a:bodyPr>
            <a:noAutofit/>
          </a:bodyPr>
          <a:lstStyle/>
          <a:p>
            <a:r>
              <a:rPr lang="es-EC" sz="2000" b="1" dirty="0">
                <a:ln>
                  <a:solidFill>
                    <a:schemeClr val="tx1"/>
                  </a:solidFill>
                </a:ln>
              </a:rPr>
              <a:t>PROYECTO PREVIO A LA OBTENCIÓN DEL TÍTULO DE INGENIERO EN COMERCIO EXTERIOR Y NEGOCIACIÓN INTERNACIONAL</a:t>
            </a:r>
            <a:endParaRPr lang="es-EC" sz="2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44008" y="4221088"/>
            <a:ext cx="3600400" cy="1800200"/>
          </a:xfrm>
        </p:spPr>
        <p:txBody>
          <a:bodyPr>
            <a:normAutofit fontScale="92500" lnSpcReduction="10000"/>
          </a:bodyPr>
          <a:lstStyle/>
          <a:p>
            <a:r>
              <a:rPr lang="es-EC" sz="1600" b="1" dirty="0">
                <a:solidFill>
                  <a:schemeClr val="tx1"/>
                </a:solidFill>
              </a:rPr>
              <a:t>AUTOR: CABAY ROBALINO, VINICIO </a:t>
            </a:r>
            <a:r>
              <a:rPr lang="es-EC" sz="1600" b="1" dirty="0" smtClean="0">
                <a:solidFill>
                  <a:schemeClr val="tx1"/>
                </a:solidFill>
              </a:rPr>
              <a:t>MARLON</a:t>
            </a:r>
          </a:p>
          <a:p>
            <a:endParaRPr lang="es-EC" sz="1600" dirty="0">
              <a:solidFill>
                <a:schemeClr val="tx1"/>
              </a:solidFill>
            </a:endParaRPr>
          </a:p>
          <a:p>
            <a:r>
              <a:rPr lang="es-EC" sz="1600" b="1" dirty="0">
                <a:solidFill>
                  <a:schemeClr val="tx1"/>
                </a:solidFill>
              </a:rPr>
              <a:t>DIRECTOR: </a:t>
            </a:r>
            <a:r>
              <a:rPr lang="es-EC" sz="1600" b="1" dirty="0" err="1">
                <a:solidFill>
                  <a:schemeClr val="tx1"/>
                </a:solidFill>
              </a:rPr>
              <a:t>MSC</a:t>
            </a:r>
            <a:r>
              <a:rPr lang="es-EC" sz="1600" b="1" dirty="0">
                <a:solidFill>
                  <a:schemeClr val="tx1"/>
                </a:solidFill>
              </a:rPr>
              <a:t>. VINUEZA, </a:t>
            </a:r>
            <a:r>
              <a:rPr lang="es-EC" sz="1600" b="1" dirty="0" smtClean="0">
                <a:solidFill>
                  <a:schemeClr val="tx1"/>
                </a:solidFill>
              </a:rPr>
              <a:t>JENNY</a:t>
            </a:r>
          </a:p>
          <a:p>
            <a:endParaRPr lang="es-EC" sz="1600" b="1" dirty="0">
              <a:solidFill>
                <a:schemeClr val="tx1"/>
              </a:solidFill>
            </a:endParaRPr>
          </a:p>
          <a:p>
            <a:r>
              <a:rPr lang="es-EC" sz="1600" b="1" dirty="0">
                <a:solidFill>
                  <a:schemeClr val="tx1"/>
                </a:solidFill>
              </a:rPr>
              <a:t>SANGOLQUÍ</a:t>
            </a:r>
            <a:endParaRPr lang="es-EC" sz="1600" dirty="0">
              <a:solidFill>
                <a:schemeClr val="tx1"/>
              </a:solidFill>
            </a:endParaRPr>
          </a:p>
          <a:p>
            <a:r>
              <a:rPr lang="es-EC" sz="1600" dirty="0" smtClean="0">
                <a:solidFill>
                  <a:schemeClr val="tx1"/>
                </a:solidFill>
              </a:rPr>
              <a:t>2016</a:t>
            </a:r>
            <a:endParaRPr lang="es-EC" sz="1600" dirty="0">
              <a:solidFill>
                <a:schemeClr val="tx1"/>
              </a:solidFill>
            </a:endParaRPr>
          </a:p>
        </p:txBody>
      </p:sp>
      <p:pic>
        <p:nvPicPr>
          <p:cNvPr id="4" name="3 Imagen" descr="http://sege.espe.edu.ec/wp-content/uploads/2013/08/cropped-Comunicado-2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290" y="-13529"/>
            <a:ext cx="3700118" cy="121028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4644008" y="1196753"/>
            <a:ext cx="3600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CAR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</a:t>
            </a:r>
            <a:r>
              <a:rPr lang="es-EC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ERA </a:t>
            </a:r>
            <a:r>
              <a:rPr lang="es-EC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 COMERCIO EXTERIOR Y NEGOCIACIÓN INTERNACIONAL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249610"/>
            <a:ext cx="4572000" cy="353943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C" sz="32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ESTUDIO DE LA PRODUCCIÓN DE AGUACATE DE LA PARROQUIA SAN MIGUEL DE PERUCHO COMO OFERTA EXPORTABLE</a:t>
            </a:r>
          </a:p>
        </p:txBody>
      </p:sp>
      <p:pic>
        <p:nvPicPr>
          <p:cNvPr id="1026" name="Picture 2" descr="http://k-mia.com/wp-content/uploads/2015/02/Las-5-mejores-frutas-para-tu-corazon-aguacate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2" b="95526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" y="3664237"/>
            <a:ext cx="4405736" cy="307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2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7024744" cy="1143000"/>
          </a:xfrm>
        </p:spPr>
        <p:txBody>
          <a:bodyPr>
            <a:noAutofit/>
          </a:bodyPr>
          <a:lstStyle/>
          <a:p>
            <a:r>
              <a:rPr lang="es-EC" sz="2000" b="1" i="1" dirty="0"/>
              <a:t>Producción de aguacate de San Miguel de Perucho</a:t>
            </a:r>
            <a:r>
              <a:rPr lang="es-EC" sz="2800" dirty="0"/>
              <a:t/>
            </a:r>
            <a:br>
              <a:rPr lang="es-EC" sz="2800" dirty="0"/>
            </a:br>
            <a:endParaRPr lang="es-EC" sz="2800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562802"/>
              </p:ext>
            </p:extLst>
          </p:nvPr>
        </p:nvGraphicFramePr>
        <p:xfrm>
          <a:off x="539552" y="1196752"/>
          <a:ext cx="7848872" cy="5281417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24301"/>
                <a:gridCol w="1333018"/>
                <a:gridCol w="1805927"/>
                <a:gridCol w="1285626"/>
              </a:tblGrid>
              <a:tr h="964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Propietario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Hectáreas de terreno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Estimado de  aguacates cosechados (unidades)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Teléfono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171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María Natalia Garzón Enríquez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6500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2780-014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8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María Lucrecia Galarza Sánchez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2780-143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391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Manuel Isaías Yogoly Pallo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5000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838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María Cecilia Enríquez Cifuentes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2780-030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870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Jaime Ermogenes Sampedro Pavón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2780-124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82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Marco Orlando Cárdenas Morales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0.1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1756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2780-041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480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Aguato Rene Almeida Arandi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2780-065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3797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Rosario Delfina Bastidas León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1.5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3000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2780-197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  <a:tr h="68649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TOTAL ESTIMADO DE AGUACATES COSECHADOS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32256</a:t>
                      </a:r>
                      <a:endParaRPr lang="es-EC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273" marR="5727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442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97059" y="2764340"/>
            <a:ext cx="3888432" cy="757888"/>
          </a:xfrm>
        </p:spPr>
        <p:txBody>
          <a:bodyPr>
            <a:noAutofit/>
          </a:bodyPr>
          <a:lstStyle/>
          <a:p>
            <a:r>
              <a:rPr lang="es-EC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MERCADO</a:t>
            </a:r>
          </a:p>
        </p:txBody>
      </p:sp>
      <p:pic>
        <p:nvPicPr>
          <p:cNvPr id="3074" name="Picture 2" descr="http://img.informador.com.mx/biblioteca/imagen/370x277/1171/11708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9658">
            <a:off x="835573" y="1067382"/>
            <a:ext cx="2815878" cy="1940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rutas-hortalizas.com/img/fruites_verdures/86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73345">
            <a:off x="5633616" y="1230097"/>
            <a:ext cx="2893475" cy="1940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reshplaza.com/2014/0124/avocad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59279">
            <a:off x="761549" y="3174821"/>
            <a:ext cx="2933636" cy="19771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bp1.blogger.com/_7AYLeEwDpqw/SHYkb5EKKCI/AAAAAAAAAEY/lYKeqWC9SgQ/s400/camion-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815" y="992739"/>
            <a:ext cx="2555175" cy="1717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metroecuador.com.ec/_internal/gxml!0/r0dc21o2f3vste5s7ezej9x3a10rp3w$c4e1z2a2b4k4hoienaq8yngei36ndba/4-SegC3BAn-la-Fedexpor-el-mercado-europeo-es-el-primer-destino-de-exportaciones-no-petroleras-del-Ecuado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824" y="3541898"/>
            <a:ext cx="2963156" cy="1844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fao.org/fileadmin/user_upload/AGRO_Noticias/img/AguacateM%C3%A9xic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7105">
            <a:off x="5377426" y="3157948"/>
            <a:ext cx="2967290" cy="18754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10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200918" cy="613872"/>
          </a:xfrm>
        </p:spPr>
        <p:txBody>
          <a:bodyPr>
            <a:normAutofit fontScale="90000"/>
          </a:bodyPr>
          <a:lstStyle/>
          <a:p>
            <a:r>
              <a:rPr lang="es-ES" dirty="0"/>
              <a:t>Principales </a:t>
            </a:r>
            <a:r>
              <a:rPr lang="es-ES" dirty="0" smtClean="0"/>
              <a:t>países Exportadores </a:t>
            </a:r>
            <a:endParaRPr lang="es-EC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557549"/>
              </p:ext>
            </p:extLst>
          </p:nvPr>
        </p:nvGraphicFramePr>
        <p:xfrm>
          <a:off x="611560" y="1350074"/>
          <a:ext cx="79215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5 Rectángulo"/>
          <p:cNvSpPr/>
          <p:nvPr/>
        </p:nvSpPr>
        <p:spPr>
          <a:xfrm>
            <a:off x="467544" y="6165304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Fuente: </a:t>
            </a:r>
            <a:r>
              <a:rPr lang="es-MX" dirty="0"/>
              <a:t>(</a:t>
            </a:r>
            <a:r>
              <a:rPr lang="es-MX" dirty="0" err="1"/>
              <a:t>Trade</a:t>
            </a:r>
            <a:r>
              <a:rPr lang="es-MX" dirty="0"/>
              <a:t> </a:t>
            </a:r>
            <a:r>
              <a:rPr lang="es-MX" dirty="0" err="1"/>
              <a:t>Map</a:t>
            </a:r>
            <a:r>
              <a:rPr lang="es-MX" dirty="0"/>
              <a:t>, 2015)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1438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4180557"/>
              </p:ext>
            </p:extLst>
          </p:nvPr>
        </p:nvGraphicFramePr>
        <p:xfrm>
          <a:off x="683568" y="1628800"/>
          <a:ext cx="770485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539552" y="764704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EC" dirty="0"/>
              <a:t>Porcentaje de </a:t>
            </a:r>
            <a:r>
              <a:rPr lang="es-EC" dirty="0" smtClean="0"/>
              <a:t>participación  </a:t>
            </a:r>
            <a:r>
              <a:rPr lang="es-EC" dirty="0"/>
              <a:t>en las exportaciones mundiales de aguacate - año 2014</a:t>
            </a:r>
          </a:p>
        </p:txBody>
      </p:sp>
    </p:spTree>
    <p:extLst>
      <p:ext uri="{BB962C8B-B14F-4D97-AF65-F5344CB8AC3E}">
        <p14:creationId xmlns:p14="http://schemas.microsoft.com/office/powerpoint/2010/main" val="56819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08912" cy="613872"/>
          </a:xfrm>
        </p:spPr>
        <p:txBody>
          <a:bodyPr>
            <a:normAutofit/>
          </a:bodyPr>
          <a:lstStyle/>
          <a:p>
            <a:r>
              <a:rPr lang="es-ES" sz="2800" dirty="0"/>
              <a:t>Principales </a:t>
            </a:r>
            <a:r>
              <a:rPr lang="es-ES" sz="2800" dirty="0" smtClean="0"/>
              <a:t>países importadores de aguacate</a:t>
            </a:r>
            <a:endParaRPr lang="es-EC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1683359"/>
              </p:ext>
            </p:extLst>
          </p:nvPr>
        </p:nvGraphicFramePr>
        <p:xfrm>
          <a:off x="467544" y="1484784"/>
          <a:ext cx="79928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6165304"/>
            <a:ext cx="3097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Fuente: </a:t>
            </a:r>
            <a:r>
              <a:rPr lang="es-MX" dirty="0"/>
              <a:t>(</a:t>
            </a:r>
            <a:r>
              <a:rPr lang="es-MX" dirty="0" err="1"/>
              <a:t>Trade</a:t>
            </a:r>
            <a:r>
              <a:rPr lang="es-MX" dirty="0"/>
              <a:t> </a:t>
            </a:r>
            <a:r>
              <a:rPr lang="es-MX" dirty="0" err="1"/>
              <a:t>Map</a:t>
            </a:r>
            <a:r>
              <a:rPr lang="es-MX" dirty="0"/>
              <a:t>, 2015)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2190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36821"/>
              </p:ext>
            </p:extLst>
          </p:nvPr>
        </p:nvGraphicFramePr>
        <p:xfrm>
          <a:off x="611560" y="620688"/>
          <a:ext cx="792088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460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984209"/>
              </p:ext>
            </p:extLst>
          </p:nvPr>
        </p:nvGraphicFramePr>
        <p:xfrm>
          <a:off x="1042988" y="1052736"/>
          <a:ext cx="734543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"/>
          <p:cNvSpPr/>
          <p:nvPr/>
        </p:nvSpPr>
        <p:spPr>
          <a:xfrm>
            <a:off x="467544" y="606193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Fuente: </a:t>
            </a:r>
            <a:r>
              <a:rPr lang="es-MX" dirty="0"/>
              <a:t>(Banco Central del Ecuador, 2015)</a:t>
            </a:r>
            <a:endParaRPr lang="es-EC" dirty="0"/>
          </a:p>
        </p:txBody>
      </p:sp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84909" y="836712"/>
            <a:ext cx="8047531" cy="1728192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Principales destinos de exportación </a:t>
            </a:r>
            <a:r>
              <a:rPr lang="es-E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aguacate ecuatoriano</a:t>
            </a: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Enero -Agosto 2015</a:t>
            </a:r>
            <a:br>
              <a:rPr lang="es-ES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s-EC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7962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3795725"/>
              </p:ext>
            </p:extLst>
          </p:nvPr>
        </p:nvGraphicFramePr>
        <p:xfrm>
          <a:off x="899593" y="2060848"/>
          <a:ext cx="7272807" cy="381642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512168"/>
                <a:gridCol w="1080120"/>
                <a:gridCol w="1224136"/>
                <a:gridCol w="1152128"/>
                <a:gridCol w="1152128"/>
                <a:gridCol w="1152127"/>
              </a:tblGrid>
              <a:tr h="11756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     Año 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 </a:t>
                      </a:r>
                      <a:endParaRPr lang="es-EC" sz="18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  País 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2011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2012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2013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2014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5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Colombia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$ 517,11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$ 457,43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$ 381,53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$ 237,78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$ 188,09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6598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Holanda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$ 0,03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$ 0,03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$ 0,29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13210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Antillas Holandesas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$ 1,45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$ 1,15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$ 2,73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$ 0,49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$ 0,09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488950" cy="1368152"/>
          </a:xfrm>
        </p:spPr>
        <p:txBody>
          <a:bodyPr>
            <a:normAutofit fontScale="90000"/>
          </a:bodyPr>
          <a:lstStyle/>
          <a:p>
            <a:r>
              <a:rPr lang="es-EC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Serie anual de destinos del aguacate ecuatoriano</a:t>
            </a:r>
            <a:r>
              <a:rPr lang="es-EC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EC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es-EC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67544" y="6061938"/>
            <a:ext cx="6480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Fuente: </a:t>
            </a:r>
            <a:r>
              <a:rPr lang="es-MX" dirty="0"/>
              <a:t>(Banco Central del Ecuador, 2015)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2883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spanol.mapsofworld.com/wp-content/uploads/2013/12/bandera-de-holand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16016" y="-99392"/>
            <a:ext cx="4032448" cy="613872"/>
          </a:xfrm>
        </p:spPr>
        <p:txBody>
          <a:bodyPr>
            <a:normAutofit/>
          </a:bodyPr>
          <a:lstStyle/>
          <a:p>
            <a:r>
              <a:rPr lang="es-EC" sz="2600" dirty="0"/>
              <a:t>Análisis de </a:t>
            </a:r>
            <a:r>
              <a:rPr lang="es-EC" sz="2600" dirty="0" smtClean="0"/>
              <a:t>Holanda</a:t>
            </a:r>
            <a:endParaRPr lang="es-EC" sz="26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5084047"/>
              </p:ext>
            </p:extLst>
          </p:nvPr>
        </p:nvGraphicFramePr>
        <p:xfrm>
          <a:off x="611560" y="692696"/>
          <a:ext cx="7992888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4282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560958" cy="1224136"/>
          </a:xfrm>
        </p:spPr>
        <p:txBody>
          <a:bodyPr>
            <a:normAutofit fontScale="90000"/>
          </a:bodyPr>
          <a:lstStyle/>
          <a:p>
            <a:r>
              <a:rPr lang="es-EC" sz="2800" b="1" i="1" dirty="0"/>
              <a:t>Principales productos importados por Holanda desde Ecuador </a:t>
            </a:r>
            <a:r>
              <a:rPr lang="es-EC" sz="2800" b="1" dirty="0"/>
              <a:t/>
            </a:r>
            <a:br>
              <a:rPr lang="es-EC" sz="2800" b="1" dirty="0"/>
            </a:br>
            <a:endParaRPr lang="es-EC" sz="2800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9899798"/>
              </p:ext>
            </p:extLst>
          </p:nvPr>
        </p:nvGraphicFramePr>
        <p:xfrm>
          <a:off x="611560" y="1700806"/>
          <a:ext cx="7920880" cy="4763597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6213493"/>
                <a:gridCol w="1707387"/>
              </a:tblGrid>
              <a:tr h="485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Productos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Valor en miles de dólares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53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Plantas vivas y productos de la floricultura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$ 110.158,00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Preparaciones de carne, de pescado o de crustáceos, de moluscos.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$ 108.650,00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Preparación de legumbres, hortalizas, frutos o de otras partes de plantas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$ 61.942,00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Frutos comestibles; cortezas de agrios o de melones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$ 59.726,00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Cacao y sus preparaciones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$ 30.876,00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851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Grasas y aceites animales o vegetales; grasas alimenticias; ceras.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$ 20.643,00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Pescados y crustáceos, moluscos y otros invertebrados acuáticos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$ 11.130,00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25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Preparaciones alimenticias diversas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$ 2.130,00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Fundición, hierro y acero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$ 1.974,00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94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Tabaco y sucedáneos del tabaco elaborados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$ 1.224,00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444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32" y="-99392"/>
            <a:ext cx="3096462" cy="673144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Introducción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239585"/>
              </p:ext>
            </p:extLst>
          </p:nvPr>
        </p:nvGraphicFramePr>
        <p:xfrm>
          <a:off x="827584" y="1124744"/>
          <a:ext cx="3960440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679" y="1844824"/>
            <a:ext cx="2603809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729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6052799"/>
              </p:ext>
            </p:extLst>
          </p:nvPr>
        </p:nvGraphicFramePr>
        <p:xfrm>
          <a:off x="539552" y="332656"/>
          <a:ext cx="820891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001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95936" y="116632"/>
            <a:ext cx="4752528" cy="792088"/>
          </a:xfrm>
        </p:spPr>
        <p:txBody>
          <a:bodyPr>
            <a:noAutofit/>
          </a:bodyPr>
          <a:lstStyle/>
          <a:p>
            <a:pPr algn="ctr"/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/>
              <a:t/>
            </a:r>
            <a:br>
              <a:rPr lang="es-ES" sz="2500" b="1" dirty="0"/>
            </a:br>
            <a:r>
              <a:rPr lang="es-ES" sz="2500" b="1" dirty="0" smtClean="0"/>
              <a:t/>
            </a:r>
            <a:br>
              <a:rPr lang="es-ES" sz="2500" b="1" dirty="0" smtClean="0"/>
            </a:br>
            <a:r>
              <a:rPr lang="es-ES" sz="2500" b="1" dirty="0"/>
              <a:t/>
            </a:r>
            <a:br>
              <a:rPr lang="es-ES" sz="2500" b="1" dirty="0"/>
            </a:br>
            <a:r>
              <a:rPr lang="es-ES" sz="2500" b="1" dirty="0" smtClean="0"/>
              <a:t>Canal </a:t>
            </a:r>
            <a:r>
              <a:rPr lang="es-ES" sz="2500" b="1" dirty="0"/>
              <a:t>de distribución</a:t>
            </a:r>
            <a:r>
              <a:rPr lang="es-EC" sz="2500" b="1" dirty="0"/>
              <a:t/>
            </a:r>
            <a:br>
              <a:rPr lang="es-EC" sz="2500" b="1" dirty="0"/>
            </a:br>
            <a:endParaRPr lang="es-EC" sz="25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2633335"/>
              </p:ext>
            </p:extLst>
          </p:nvPr>
        </p:nvGraphicFramePr>
        <p:xfrm>
          <a:off x="1042988" y="1124744"/>
          <a:ext cx="7489452" cy="4707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http://www.siicex.gob.pe/siicex/resources/cursos/compan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93096"/>
            <a:ext cx="2381250" cy="1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cmexico.com.mx/camara/imagenes/negocio/problemas_00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413" y="1124744"/>
            <a:ext cx="2333625" cy="17438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vejasp.abril.com.br/blogs/listamania/files/2015/09/compras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980728"/>
            <a:ext cx="2158644" cy="1439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johnmariani.com/archive/2011/110306/ATHENS%20NATIONAL%20people_eating_restaurant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626" y="4437112"/>
            <a:ext cx="2006317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static.panoramio.com/photos/large/8251839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665" y="4797152"/>
            <a:ext cx="2185093" cy="1638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004395"/>
              </p:ext>
            </p:extLst>
          </p:nvPr>
        </p:nvGraphicFramePr>
        <p:xfrm>
          <a:off x="1042988" y="764704"/>
          <a:ext cx="7345436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 descr="http://www.cafeytren.com/mapas/mapas/geograficos/netherlands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1944216" cy="1683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iajaraholanda.com/images/aeropuerto-amsterdam-schiphol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307" y="4725145"/>
            <a:ext cx="1990725" cy="1683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fotosamsterdam.com/images/ruta-rotterdam-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4725144"/>
            <a:ext cx="1764196" cy="1683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huelva24.com/upload/img/periodico/img_2797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72" y="4725146"/>
            <a:ext cx="1906856" cy="161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8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8024" y="-8772"/>
            <a:ext cx="3312486" cy="613872"/>
          </a:xfrm>
        </p:spPr>
        <p:txBody>
          <a:bodyPr>
            <a:normAutofit/>
          </a:bodyPr>
          <a:lstStyle/>
          <a:p>
            <a:r>
              <a:rPr lang="es-ES" sz="3200" dirty="0"/>
              <a:t>Vías de </a:t>
            </a:r>
            <a:r>
              <a:rPr lang="es-ES" sz="3200" dirty="0" smtClean="0"/>
              <a:t>acceso</a:t>
            </a:r>
            <a:endParaRPr lang="es-EC" sz="3200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159580"/>
              </p:ext>
            </p:extLst>
          </p:nvPr>
        </p:nvGraphicFramePr>
        <p:xfrm>
          <a:off x="1042988" y="692696"/>
          <a:ext cx="72014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928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33" y="1844824"/>
            <a:ext cx="8208911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629816"/>
            <a:ext cx="7024744" cy="1143000"/>
          </a:xfrm>
        </p:spPr>
        <p:txBody>
          <a:bodyPr>
            <a:noAutofit/>
          </a:bodyPr>
          <a:lstStyle/>
          <a:p>
            <a:r>
              <a:rPr lang="es-EC" sz="54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OFERTA EXPORTABLE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4618320" y="4133120"/>
            <a:ext cx="35205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4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AGUACATE</a:t>
            </a:r>
            <a:endParaRPr lang="es-EC" sz="4800" dirty="0"/>
          </a:p>
        </p:txBody>
      </p:sp>
    </p:spTree>
    <p:extLst>
      <p:ext uri="{BB962C8B-B14F-4D97-AF65-F5344CB8AC3E}">
        <p14:creationId xmlns:p14="http://schemas.microsoft.com/office/powerpoint/2010/main" val="150188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764704"/>
            <a:ext cx="7024744" cy="757888"/>
          </a:xfrm>
        </p:spPr>
        <p:txBody>
          <a:bodyPr/>
          <a:lstStyle/>
          <a:p>
            <a:r>
              <a:rPr lang="es-EC" dirty="0" smtClean="0"/>
              <a:t>Clasificación arancelaria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3492" y="1628800"/>
            <a:ext cx="7344932" cy="46805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es-EC" b="1" dirty="0"/>
              <a:t>Subpartida arancelaria 08.04.40: </a:t>
            </a:r>
            <a:r>
              <a:rPr lang="es-EC" dirty="0"/>
              <a:t>Aguacate </a:t>
            </a:r>
          </a:p>
          <a:p>
            <a:pPr algn="just"/>
            <a:r>
              <a:rPr lang="es-EC" b="1" dirty="0"/>
              <a:t>Sección II: </a:t>
            </a:r>
            <a:r>
              <a:rPr lang="es-EC" dirty="0"/>
              <a:t>Productos del reino vegetal </a:t>
            </a:r>
          </a:p>
          <a:p>
            <a:pPr algn="just"/>
            <a:r>
              <a:rPr lang="es-EC" b="1" dirty="0"/>
              <a:t>Capítulo 08: </a:t>
            </a:r>
            <a:r>
              <a:rPr lang="es-EC" dirty="0"/>
              <a:t>Frutas y frutos comestibles; cortezas de agrios (cítricos), melones o sandías </a:t>
            </a:r>
          </a:p>
          <a:p>
            <a:pPr algn="just"/>
            <a:r>
              <a:rPr lang="es-EC" b="1" dirty="0"/>
              <a:t>Subpartida Sistema Armonizado 0804:</a:t>
            </a:r>
            <a:r>
              <a:rPr lang="es-EC" dirty="0"/>
              <a:t> Dátiles, higos, piñas (ananás), aguacates (paltas), guayabas, mangos y mangostanes, frescos o secos </a:t>
            </a:r>
          </a:p>
          <a:p>
            <a:pPr algn="just"/>
            <a:r>
              <a:rPr lang="es-EC" b="1" dirty="0"/>
              <a:t>Subpartida Regional 08044000: </a:t>
            </a:r>
            <a:r>
              <a:rPr lang="es-EC" dirty="0"/>
              <a:t>Aguacates (paltas) </a:t>
            </a:r>
          </a:p>
          <a:p>
            <a:pPr algn="just"/>
            <a:r>
              <a:rPr lang="es-EC" b="1" dirty="0"/>
              <a:t>Código Producto Nacional (</a:t>
            </a:r>
            <a:r>
              <a:rPr lang="es-EC" b="1" dirty="0" err="1"/>
              <a:t>TNAN</a:t>
            </a:r>
            <a:r>
              <a:rPr lang="es-EC" b="1" dirty="0"/>
              <a:t>) 0804400000-0000-0000:</a:t>
            </a:r>
            <a:r>
              <a:rPr lang="es-EC" dirty="0"/>
              <a:t> Excepto Aguacates (paltas), secos industrialmente.</a:t>
            </a:r>
          </a:p>
        </p:txBody>
      </p:sp>
    </p:spTree>
    <p:extLst>
      <p:ext uri="{BB962C8B-B14F-4D97-AF65-F5344CB8AC3E}">
        <p14:creationId xmlns:p14="http://schemas.microsoft.com/office/powerpoint/2010/main" val="159821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02658"/>
              </p:ext>
            </p:extLst>
          </p:nvPr>
        </p:nvGraphicFramePr>
        <p:xfrm>
          <a:off x="755576" y="692696"/>
          <a:ext cx="777686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30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989085"/>
              </p:ext>
            </p:extLst>
          </p:nvPr>
        </p:nvGraphicFramePr>
        <p:xfrm>
          <a:off x="539552" y="908720"/>
          <a:ext cx="8064896" cy="5544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612540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964008"/>
              </p:ext>
            </p:extLst>
          </p:nvPr>
        </p:nvGraphicFramePr>
        <p:xfrm>
          <a:off x="-36512" y="836712"/>
          <a:ext cx="77768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 cstate="print"/>
          <a:srcRect l="16808" t="47065" r="52000" b="13166"/>
          <a:stretch/>
        </p:blipFill>
        <p:spPr bwMode="auto">
          <a:xfrm>
            <a:off x="5508104" y="772522"/>
            <a:ext cx="3096344" cy="2080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395536" y="6093296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Peso promedio de cada aguacate fuerte 350 g.</a:t>
            </a:r>
          </a:p>
        </p:txBody>
      </p:sp>
    </p:spTree>
    <p:extLst>
      <p:ext uri="{BB962C8B-B14F-4D97-AF65-F5344CB8AC3E}">
        <p14:creationId xmlns:p14="http://schemas.microsoft.com/office/powerpoint/2010/main" val="3505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4543006"/>
              </p:ext>
            </p:extLst>
          </p:nvPr>
        </p:nvGraphicFramePr>
        <p:xfrm>
          <a:off x="827584" y="188640"/>
          <a:ext cx="7488832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 cstate="print"/>
          <a:srcRect l="16640" t="18881" r="51693" b="40833"/>
          <a:stretch/>
        </p:blipFill>
        <p:spPr bwMode="auto">
          <a:xfrm>
            <a:off x="2915816" y="3429000"/>
            <a:ext cx="4108548" cy="2505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6108047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Para un envió de 32256 aguacates necesitaremos 2219 cajas.</a:t>
            </a:r>
          </a:p>
        </p:txBody>
      </p:sp>
    </p:spTree>
    <p:extLst>
      <p:ext uri="{BB962C8B-B14F-4D97-AF65-F5344CB8AC3E}">
        <p14:creationId xmlns:p14="http://schemas.microsoft.com/office/powerpoint/2010/main" val="352420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41275" y="-55420"/>
            <a:ext cx="3744416" cy="620688"/>
          </a:xfrm>
        </p:spPr>
        <p:txBody>
          <a:bodyPr>
            <a:normAutofit/>
          </a:bodyPr>
          <a:lstStyle/>
          <a:p>
            <a:r>
              <a:rPr lang="es-EC" sz="3100" dirty="0"/>
              <a:t>MARCO </a:t>
            </a:r>
            <a:r>
              <a:rPr lang="es-EC" sz="3100" dirty="0" smtClean="0"/>
              <a:t>TEÓRICO</a:t>
            </a:r>
            <a:endParaRPr lang="es-EC" sz="3100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461397"/>
              </p:ext>
            </p:extLst>
          </p:nvPr>
        </p:nvGraphicFramePr>
        <p:xfrm>
          <a:off x="683568" y="980728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53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711999"/>
              </p:ext>
            </p:extLst>
          </p:nvPr>
        </p:nvGraphicFramePr>
        <p:xfrm>
          <a:off x="755576" y="-171400"/>
          <a:ext cx="7705476" cy="477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 cstate="print"/>
          <a:srcRect l="16957" t="38309" r="59231" b="22757"/>
          <a:stretch/>
        </p:blipFill>
        <p:spPr bwMode="auto">
          <a:xfrm>
            <a:off x="2915816" y="2970521"/>
            <a:ext cx="3672408" cy="27627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67544" y="58772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dirty="0"/>
              <a:t>2016 cajas </a:t>
            </a:r>
            <a:r>
              <a:rPr lang="es-EC" dirty="0" smtClean="0"/>
              <a:t>en </a:t>
            </a:r>
            <a:r>
              <a:rPr lang="es-EC" dirty="0"/>
              <a:t>36 pallets, y cada pallet vendrá con 56 </a:t>
            </a:r>
            <a:r>
              <a:rPr lang="es-EC" dirty="0" smtClean="0"/>
              <a:t>cajas</a:t>
            </a:r>
          </a:p>
          <a:p>
            <a:r>
              <a:rPr lang="es-EC" dirty="0" smtClean="0"/>
              <a:t>Peso: </a:t>
            </a:r>
            <a:r>
              <a:rPr lang="es-EC" dirty="0"/>
              <a:t>11937,6</a:t>
            </a:r>
          </a:p>
        </p:txBody>
      </p:sp>
    </p:spTree>
    <p:extLst>
      <p:ext uri="{BB962C8B-B14F-4D97-AF65-F5344CB8AC3E}">
        <p14:creationId xmlns:p14="http://schemas.microsoft.com/office/powerpoint/2010/main" val="137940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836712"/>
            <a:ext cx="5688750" cy="757888"/>
          </a:xfrm>
        </p:spPr>
        <p:txBody>
          <a:bodyPr>
            <a:normAutofit fontScale="90000"/>
          </a:bodyPr>
          <a:lstStyle/>
          <a:p>
            <a:r>
              <a:rPr lang="es-EC" i="1" dirty="0"/>
              <a:t>Contenedor </a:t>
            </a:r>
            <a:r>
              <a:rPr lang="es-EC" i="1" dirty="0" err="1"/>
              <a:t>reefer</a:t>
            </a:r>
            <a:r>
              <a:rPr lang="es-EC" i="1" dirty="0"/>
              <a:t> 40´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 cstate="print"/>
          <a:srcRect l="36616" t="28184" r="42461" b="45547"/>
          <a:stretch/>
        </p:blipFill>
        <p:spPr bwMode="auto">
          <a:xfrm>
            <a:off x="683568" y="2132856"/>
            <a:ext cx="374441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076056" y="2932202"/>
            <a:ext cx="2952328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2400" dirty="0" smtClean="0"/>
              <a:t>Características </a:t>
            </a:r>
          </a:p>
          <a:p>
            <a:r>
              <a:rPr lang="es-EC" sz="2400" dirty="0" smtClean="0"/>
              <a:t>Capacidad </a:t>
            </a:r>
            <a:r>
              <a:rPr lang="es-EC" sz="2400" dirty="0"/>
              <a:t>máxima de 29400 kg</a:t>
            </a:r>
          </a:p>
        </p:txBody>
      </p:sp>
    </p:spTree>
    <p:extLst>
      <p:ext uri="{BB962C8B-B14F-4D97-AF65-F5344CB8AC3E}">
        <p14:creationId xmlns:p14="http://schemas.microsoft.com/office/powerpoint/2010/main" val="134340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75938" y="1"/>
            <a:ext cx="2952446" cy="620688"/>
          </a:xfrm>
        </p:spPr>
        <p:txBody>
          <a:bodyPr>
            <a:normAutofit fontScale="90000"/>
          </a:bodyPr>
          <a:lstStyle/>
          <a:p>
            <a:r>
              <a:rPr lang="es-EC" dirty="0"/>
              <a:t>Etiquetado 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078076"/>
              </p:ext>
            </p:extLst>
          </p:nvPr>
        </p:nvGraphicFramePr>
        <p:xfrm>
          <a:off x="1403648" y="764704"/>
          <a:ext cx="6777037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7" cstate="print"/>
          <a:srcRect l="33692" t="10672" r="34769" b="46092"/>
          <a:stretch/>
        </p:blipFill>
        <p:spPr bwMode="auto">
          <a:xfrm>
            <a:off x="1907704" y="3501009"/>
            <a:ext cx="3951084" cy="27252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5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913731"/>
              </p:ext>
            </p:extLst>
          </p:nvPr>
        </p:nvGraphicFramePr>
        <p:xfrm>
          <a:off x="1042988" y="908720"/>
          <a:ext cx="705740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107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74421" y="0"/>
            <a:ext cx="2160240" cy="548680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Cotización</a:t>
            </a:r>
            <a:endParaRPr lang="es-EC" sz="2800" b="1" dirty="0"/>
          </a:p>
        </p:txBody>
      </p:sp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876036"/>
              </p:ext>
            </p:extLst>
          </p:nvPr>
        </p:nvGraphicFramePr>
        <p:xfrm>
          <a:off x="539553" y="1199487"/>
          <a:ext cx="8064895" cy="574826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4167340"/>
                <a:gridCol w="1213539"/>
                <a:gridCol w="1213539"/>
                <a:gridCol w="1470477"/>
              </a:tblGrid>
              <a:tr h="8828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INCOTERM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Número de unidades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Valor unitario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Valor total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Ex Work – Perucho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dirty="0" smtClean="0"/>
                        <a:t>32256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dirty="0">
                          <a:effectLst/>
                        </a:rPr>
                        <a:t>0,04</a:t>
                      </a:r>
                      <a:endParaRPr lang="es-EC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1420,00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Handling – empresa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200,00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Transporte interno Perucho -  Puerto de Guayaquil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1100,00</a:t>
                      </a:r>
                      <a:endParaRPr lang="es-EC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1" dirty="0">
                          <a:effectLst/>
                        </a:rPr>
                        <a:t>1100,00</a:t>
                      </a:r>
                      <a:endParaRPr lang="es-EC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1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Administración y Control de formularios x bl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95,20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95,20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Emisión en Destino (por BL)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95,20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95,20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Admin Fee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100,80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7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Handling 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184,80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184,80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Costo por manejo local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184,80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184,80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Certificación fitosanitaria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-------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57,31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57,31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9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FOB PUERTO DE GUAYAQUIL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>
                          <a:effectLst/>
                        </a:rPr>
                        <a:t> </a:t>
                      </a:r>
                      <a:endParaRPr lang="es-EC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r>
                        <a:rPr lang="es-EC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EC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3308,35</a:t>
                      </a:r>
                      <a:endParaRPr lang="es-EC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539552" y="303039"/>
            <a:ext cx="396044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s-EC" sz="2400" b="1" dirty="0" err="1">
                <a:ln/>
                <a:solidFill>
                  <a:schemeClr val="accent3"/>
                </a:solidFill>
              </a:rPr>
              <a:t>FOB</a:t>
            </a:r>
            <a:r>
              <a:rPr lang="es-EC" sz="2400" b="1" dirty="0">
                <a:ln/>
                <a:solidFill>
                  <a:schemeClr val="accent3"/>
                </a:solidFill>
              </a:rPr>
              <a:t> Puerto de Guayaquil </a:t>
            </a:r>
            <a:endParaRPr lang="es-EC" sz="2400" b="1" dirty="0" smtClean="0">
              <a:ln/>
              <a:solidFill>
                <a:schemeClr val="accent3"/>
              </a:solidFill>
            </a:endParaRPr>
          </a:p>
          <a:p>
            <a:r>
              <a:rPr lang="es-EC" sz="2400" dirty="0" err="1"/>
              <a:t>World</a:t>
            </a:r>
            <a:r>
              <a:rPr lang="es-EC" sz="2400" dirty="0"/>
              <a:t> </a:t>
            </a:r>
            <a:r>
              <a:rPr lang="es-EC" sz="2400" dirty="0" err="1"/>
              <a:t>Logistic</a:t>
            </a:r>
            <a:r>
              <a:rPr lang="es-EC" sz="2400" dirty="0"/>
              <a:t> </a:t>
            </a:r>
            <a:r>
              <a:rPr lang="es-EC" sz="2400" dirty="0" err="1"/>
              <a:t>S.A</a:t>
            </a:r>
            <a:endParaRPr lang="es-EC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6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072952"/>
            <a:ext cx="7024744" cy="1791072"/>
          </a:xfrm>
        </p:spPr>
        <p:txBody>
          <a:bodyPr>
            <a:noAutofit/>
          </a:bodyPr>
          <a:lstStyle/>
          <a:p>
            <a:pPr algn="ctr"/>
            <a:r>
              <a:rPr lang="es-EC" sz="4400" b="1" dirty="0"/>
              <a:t>CONCLUSIONES </a:t>
            </a:r>
            <a:r>
              <a:rPr lang="es-EC" sz="4400" b="1" dirty="0" smtClean="0"/>
              <a:t/>
            </a:r>
            <a:br>
              <a:rPr lang="es-EC" sz="4400" b="1" dirty="0" smtClean="0"/>
            </a:br>
            <a:r>
              <a:rPr lang="es-EC" sz="4400" b="1" dirty="0" smtClean="0"/>
              <a:t>Y </a:t>
            </a:r>
            <a:br>
              <a:rPr lang="es-EC" sz="4400" b="1" dirty="0" smtClean="0"/>
            </a:br>
            <a:r>
              <a:rPr lang="es-EC" sz="4400" b="1" dirty="0" smtClean="0"/>
              <a:t>RECOMENDACIONES</a:t>
            </a:r>
            <a:endParaRPr lang="es-EC" sz="4400" dirty="0"/>
          </a:p>
        </p:txBody>
      </p:sp>
      <p:pic>
        <p:nvPicPr>
          <p:cNvPr id="3074" name="Picture 2" descr="http://www.blogcurioso.com/wp-content/uploads/2009/02/hombre20pensando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29" y="286696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9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7603975"/>
              </p:ext>
            </p:extLst>
          </p:nvPr>
        </p:nvGraphicFramePr>
        <p:xfrm>
          <a:off x="611560" y="836712"/>
          <a:ext cx="777686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87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3824435"/>
              </p:ext>
            </p:extLst>
          </p:nvPr>
        </p:nvGraphicFramePr>
        <p:xfrm>
          <a:off x="1042988" y="908720"/>
          <a:ext cx="7417444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069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3764471" cy="473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://www.gifmania.com/Gif-Animados-Web/Imagenes-Rotulos-Webs/Rotulos-Gracias/Gracias-Verde-6226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014611"/>
            <a:ext cx="5658287" cy="227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73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1275" y="-55420"/>
            <a:ext cx="3744416" cy="620688"/>
          </a:xfrm>
        </p:spPr>
        <p:txBody>
          <a:bodyPr>
            <a:normAutofit/>
          </a:bodyPr>
          <a:lstStyle/>
          <a:p>
            <a:r>
              <a:rPr lang="es-EC" sz="3100" dirty="0"/>
              <a:t>MARCO </a:t>
            </a:r>
            <a:r>
              <a:rPr lang="es-EC" sz="3100" dirty="0" smtClean="0"/>
              <a:t>TEÓRICO</a:t>
            </a:r>
            <a:endParaRPr lang="es-EC" sz="31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3013217"/>
              </p:ext>
            </p:extLst>
          </p:nvPr>
        </p:nvGraphicFramePr>
        <p:xfrm>
          <a:off x="683568" y="980728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69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41275" y="-55420"/>
            <a:ext cx="3744416" cy="620688"/>
          </a:xfrm>
        </p:spPr>
        <p:txBody>
          <a:bodyPr>
            <a:normAutofit/>
          </a:bodyPr>
          <a:lstStyle/>
          <a:p>
            <a:r>
              <a:rPr lang="es-EC" sz="3100" dirty="0"/>
              <a:t>MARCO </a:t>
            </a:r>
            <a:r>
              <a:rPr lang="es-EC" sz="3100" dirty="0" smtClean="0"/>
              <a:t>TEÓRICO</a:t>
            </a:r>
            <a:endParaRPr lang="es-EC" sz="3100" dirty="0"/>
          </a:p>
        </p:txBody>
      </p:sp>
      <p:graphicFrame>
        <p:nvGraphicFramePr>
          <p:cNvPr id="5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23629"/>
              </p:ext>
            </p:extLst>
          </p:nvPr>
        </p:nvGraphicFramePr>
        <p:xfrm>
          <a:off x="1403648" y="1700808"/>
          <a:ext cx="65527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809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63888" y="1052736"/>
            <a:ext cx="5404287" cy="1575048"/>
          </a:xfrm>
        </p:spPr>
        <p:txBody>
          <a:bodyPr>
            <a:noAutofit/>
          </a:bodyPr>
          <a:lstStyle/>
          <a:p>
            <a:pPr algn="ctr"/>
            <a:r>
              <a:rPr lang="es-EC" sz="4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PRODUCCIÓN</a:t>
            </a:r>
            <a:endParaRPr lang="es-EC" sz="4800" b="1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30" name="Picture 6" descr="https://www.campodebenamayor.es/wp-content/uploads/Aguacate-bacon-W4-300-2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3672408" cy="290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2" y="620688"/>
            <a:ext cx="332544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7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43890" y="-25361"/>
            <a:ext cx="3888550" cy="613872"/>
          </a:xfrm>
        </p:spPr>
        <p:txBody>
          <a:bodyPr>
            <a:normAutofit fontScale="90000"/>
          </a:bodyPr>
          <a:lstStyle/>
          <a:p>
            <a:r>
              <a:rPr lang="es-EC" dirty="0"/>
              <a:t>G</a:t>
            </a:r>
            <a:r>
              <a:rPr lang="es-EC" dirty="0" smtClean="0"/>
              <a:t>eneralidades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9979062"/>
              </p:ext>
            </p:extLst>
          </p:nvPr>
        </p:nvGraphicFramePr>
        <p:xfrm>
          <a:off x="1042988" y="908720"/>
          <a:ext cx="71294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868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3239840"/>
              </p:ext>
            </p:extLst>
          </p:nvPr>
        </p:nvGraphicFramePr>
        <p:xfrm>
          <a:off x="1042988" y="1196752"/>
          <a:ext cx="7129412" cy="4635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 txBox="1">
            <a:spLocks/>
          </p:cNvSpPr>
          <p:nvPr/>
        </p:nvSpPr>
        <p:spPr>
          <a:xfrm>
            <a:off x="4643890" y="-25361"/>
            <a:ext cx="3888550" cy="61387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smtClean="0"/>
              <a:t>Generalidades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29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3404004"/>
              </p:ext>
            </p:extLst>
          </p:nvPr>
        </p:nvGraphicFramePr>
        <p:xfrm>
          <a:off x="1042988" y="332656"/>
          <a:ext cx="74894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3"/>
            <a:ext cx="1944216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91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1647</Words>
  <Application>Microsoft Office PowerPoint</Application>
  <PresentationFormat>Presentación en pantalla (4:3)</PresentationFormat>
  <Paragraphs>324</Paragraphs>
  <Slides>38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39" baseType="lpstr">
      <vt:lpstr>Austin</vt:lpstr>
      <vt:lpstr>PROYECTO PREVIO A LA OBTENCIÓN DEL TÍTULO DE INGENIERO EN COMERCIO EXTERIOR Y NEGOCIACIÓN INTERNACIONAL</vt:lpstr>
      <vt:lpstr>Introducción</vt:lpstr>
      <vt:lpstr>MARCO TEÓRICO</vt:lpstr>
      <vt:lpstr>MARCO TEÓRICO</vt:lpstr>
      <vt:lpstr>MARCO TEÓRICO</vt:lpstr>
      <vt:lpstr>PRODUCCIÓN</vt:lpstr>
      <vt:lpstr>Generalidades</vt:lpstr>
      <vt:lpstr>Presentación de PowerPoint</vt:lpstr>
      <vt:lpstr>Presentación de PowerPoint</vt:lpstr>
      <vt:lpstr>Producción de aguacate de San Miguel de Perucho </vt:lpstr>
      <vt:lpstr>MERCADO</vt:lpstr>
      <vt:lpstr>Principales países Exportadores </vt:lpstr>
      <vt:lpstr>Presentación de PowerPoint</vt:lpstr>
      <vt:lpstr>Principales países importadores de aguacate</vt:lpstr>
      <vt:lpstr>Presentación de PowerPoint</vt:lpstr>
      <vt:lpstr>Principales destinos de exportación aguacate ecuatoriano Enero -Agosto 2015 </vt:lpstr>
      <vt:lpstr>Serie anual de destinos del aguacate ecuatoriano </vt:lpstr>
      <vt:lpstr>Análisis de Holanda</vt:lpstr>
      <vt:lpstr>Principales productos importados por Holanda desde Ecuador  </vt:lpstr>
      <vt:lpstr>Presentación de PowerPoint</vt:lpstr>
      <vt:lpstr>    Canal de distribución </vt:lpstr>
      <vt:lpstr>Presentación de PowerPoint</vt:lpstr>
      <vt:lpstr>Vías de acceso</vt:lpstr>
      <vt:lpstr>OFERTA EXPORTABLE </vt:lpstr>
      <vt:lpstr>Clasificación arancelaria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Contenedor reefer 40´</vt:lpstr>
      <vt:lpstr>Etiquetado </vt:lpstr>
      <vt:lpstr>Presentación de PowerPoint</vt:lpstr>
      <vt:lpstr>Cotización</vt:lpstr>
      <vt:lpstr>CONCLUSIONES  Y  RECOMENDACIONES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MARLON CABAY</dc:creator>
  <cp:lastModifiedBy>MARLON CABAY</cp:lastModifiedBy>
  <cp:revision>60</cp:revision>
  <dcterms:created xsi:type="dcterms:W3CDTF">2015-12-15T20:47:39Z</dcterms:created>
  <dcterms:modified xsi:type="dcterms:W3CDTF">2016-01-07T22:44:32Z</dcterms:modified>
</cp:coreProperties>
</file>