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Estilo claro 1 - Acento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image" Target="../media/image2.jpeg"/><Relationship Id="rId4" Type="http://schemas.openxmlformats.org/officeDocument/2006/relationships/image" Target="../media/image5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image" Target="../media/image8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AFB8D-CD14-4712-97A4-0D2FBEAB112C}" type="doc">
      <dgm:prSet loTypeId="urn:microsoft.com/office/officeart/2005/8/layout/vList3" loCatId="list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es-EC"/>
        </a:p>
      </dgm:t>
    </dgm:pt>
    <dgm:pt modelId="{E3F97917-D2F6-403D-9947-356518974232}">
      <dgm:prSet phldrT="[Texto]"/>
      <dgm:spPr/>
      <dgm:t>
        <a:bodyPr/>
        <a:lstStyle/>
        <a:p>
          <a:pPr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dirty="0" smtClean="0"/>
            <a:t>Generalidades </a:t>
          </a:r>
          <a:endParaRPr lang="es-EC" dirty="0"/>
        </a:p>
      </dgm:t>
    </dgm:pt>
    <dgm:pt modelId="{8DC3E7FC-6EF6-4B5B-A4CC-DC21A16CF75F}" type="parTrans" cxnId="{51945019-B6DE-42A8-A34E-3C074076FE89}">
      <dgm:prSet/>
      <dgm:spPr/>
      <dgm:t>
        <a:bodyPr/>
        <a:lstStyle/>
        <a:p>
          <a:endParaRPr lang="es-EC"/>
        </a:p>
      </dgm:t>
    </dgm:pt>
    <dgm:pt modelId="{D133AF35-CCA5-4F1A-B13B-1C9D6A000264}" type="sibTrans" cxnId="{51945019-B6DE-42A8-A34E-3C074076FE89}">
      <dgm:prSet/>
      <dgm:spPr/>
      <dgm:t>
        <a:bodyPr/>
        <a:lstStyle/>
        <a:p>
          <a:endParaRPr lang="es-EC"/>
        </a:p>
      </dgm:t>
    </dgm:pt>
    <dgm:pt modelId="{AF518B11-4765-4F59-8526-F505B78FE290}">
      <dgm:prSet phldrT="[Texto]"/>
      <dgm:spPr/>
      <dgm:t>
        <a:bodyPr/>
        <a:lstStyle/>
        <a:p>
          <a:pPr algn="ctr"/>
          <a:r>
            <a:rPr lang="es-EC" dirty="0" smtClean="0"/>
            <a:t>La Empresa </a:t>
          </a:r>
        </a:p>
      </dgm:t>
    </dgm:pt>
    <dgm:pt modelId="{2238A796-EABD-4660-B77C-5AE6AD00E841}" type="parTrans" cxnId="{1C07D77E-ED7F-4D88-9DAC-06167D7D91E9}">
      <dgm:prSet/>
      <dgm:spPr/>
      <dgm:t>
        <a:bodyPr/>
        <a:lstStyle/>
        <a:p>
          <a:endParaRPr lang="es-EC"/>
        </a:p>
      </dgm:t>
    </dgm:pt>
    <dgm:pt modelId="{4C2A638B-A583-4653-9D76-A73B073833C3}" type="sibTrans" cxnId="{1C07D77E-ED7F-4D88-9DAC-06167D7D91E9}">
      <dgm:prSet/>
      <dgm:spPr/>
      <dgm:t>
        <a:bodyPr/>
        <a:lstStyle/>
        <a:p>
          <a:endParaRPr lang="es-EC"/>
        </a:p>
      </dgm:t>
    </dgm:pt>
    <dgm:pt modelId="{2F29C0EE-58B3-4B6D-AC59-325478AA6905}">
      <dgm:prSet phldrT="[Texto]"/>
      <dgm:spPr/>
      <dgm:t>
        <a:bodyPr/>
        <a:lstStyle/>
        <a:p>
          <a:pPr algn="ctr"/>
          <a:r>
            <a:rPr lang="es-EC" dirty="0" smtClean="0"/>
            <a:t>El modelo de Gestión</a:t>
          </a:r>
        </a:p>
      </dgm:t>
    </dgm:pt>
    <dgm:pt modelId="{0C1537FB-3A5C-46AC-9991-23D97F5E8263}" type="parTrans" cxnId="{887FF034-FD4E-4DB6-8591-145763D74878}">
      <dgm:prSet/>
      <dgm:spPr/>
      <dgm:t>
        <a:bodyPr/>
        <a:lstStyle/>
        <a:p>
          <a:endParaRPr lang="es-EC"/>
        </a:p>
      </dgm:t>
    </dgm:pt>
    <dgm:pt modelId="{E8D12F2F-F579-4631-AF8F-A5C3D6640C29}" type="sibTrans" cxnId="{887FF034-FD4E-4DB6-8591-145763D74878}">
      <dgm:prSet/>
      <dgm:spPr/>
      <dgm:t>
        <a:bodyPr/>
        <a:lstStyle/>
        <a:p>
          <a:endParaRPr lang="es-EC"/>
        </a:p>
      </dgm:t>
    </dgm:pt>
    <dgm:pt modelId="{964C2314-EDB7-4680-958A-B528A137CD6A}">
      <dgm:prSet phldrT="[Texto]"/>
      <dgm:spPr/>
      <dgm:t>
        <a:bodyPr/>
        <a:lstStyle/>
        <a:p>
          <a:pPr algn="ctr"/>
          <a:r>
            <a:rPr lang="es-EC" dirty="0" smtClean="0"/>
            <a:t>Teorías  </a:t>
          </a:r>
        </a:p>
      </dgm:t>
    </dgm:pt>
    <dgm:pt modelId="{86142F28-5DE6-4AE5-89E5-E74D57E12355}" type="parTrans" cxnId="{5663EAA6-ED64-4A73-8B21-E28B61AA5381}">
      <dgm:prSet/>
      <dgm:spPr/>
      <dgm:t>
        <a:bodyPr/>
        <a:lstStyle/>
        <a:p>
          <a:endParaRPr lang="es-EC"/>
        </a:p>
      </dgm:t>
    </dgm:pt>
    <dgm:pt modelId="{4123E80A-277C-4D2A-9CD6-4EA8B78F4FF4}" type="sibTrans" cxnId="{5663EAA6-ED64-4A73-8B21-E28B61AA5381}">
      <dgm:prSet/>
      <dgm:spPr/>
      <dgm:t>
        <a:bodyPr/>
        <a:lstStyle/>
        <a:p>
          <a:endParaRPr lang="es-EC"/>
        </a:p>
      </dgm:t>
    </dgm:pt>
    <dgm:pt modelId="{2F9967AF-6684-4E19-975E-063B41F99316}" type="pres">
      <dgm:prSet presAssocID="{ED8AFB8D-CD14-4712-97A4-0D2FBEAB11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BB28560E-8746-42E4-8F65-34EAAAD337FE}" type="pres">
      <dgm:prSet presAssocID="{E3F97917-D2F6-403D-9947-356518974232}" presName="composite" presStyleCnt="0"/>
      <dgm:spPr/>
    </dgm:pt>
    <dgm:pt modelId="{F6FE9B54-3625-42C7-BCA0-BAB7B89EEC2D}" type="pres">
      <dgm:prSet presAssocID="{E3F97917-D2F6-403D-9947-356518974232}" presName="imgShp" presStyleLbl="fgImgPlace1" presStyleIdx="0" presStyleCnt="4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</dgm:spPr>
      <dgm:t>
        <a:bodyPr/>
        <a:lstStyle/>
        <a:p>
          <a:endParaRPr lang="es-ES"/>
        </a:p>
      </dgm:t>
    </dgm:pt>
    <dgm:pt modelId="{2957CAB6-05CA-4005-A783-12892181FEDA}" type="pres">
      <dgm:prSet presAssocID="{E3F97917-D2F6-403D-9947-356518974232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88B5019-413F-47DB-BE1E-471BB540DF5F}" type="pres">
      <dgm:prSet presAssocID="{D133AF35-CCA5-4F1A-B13B-1C9D6A000264}" presName="spacing" presStyleCnt="0"/>
      <dgm:spPr/>
    </dgm:pt>
    <dgm:pt modelId="{1F7A6501-6800-46FE-BB0A-C7100098FFE7}" type="pres">
      <dgm:prSet presAssocID="{964C2314-EDB7-4680-958A-B528A137CD6A}" presName="composite" presStyleCnt="0"/>
      <dgm:spPr/>
    </dgm:pt>
    <dgm:pt modelId="{FD840DE3-379A-4F1A-8127-5A4E91B0C9DA}" type="pres">
      <dgm:prSet presAssocID="{964C2314-EDB7-4680-958A-B528A137CD6A}" presName="imgShp" presStyleLbl="fgImgPlace1" presStyleIdx="1" presStyleCnt="4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A507E685-2B6C-4B91-A067-4AF0D5E74BCE}" type="pres">
      <dgm:prSet presAssocID="{964C2314-EDB7-4680-958A-B528A137CD6A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BC23E55-62FB-4878-B4DC-9451BD369C4D}" type="pres">
      <dgm:prSet presAssocID="{4123E80A-277C-4D2A-9CD6-4EA8B78F4FF4}" presName="spacing" presStyleCnt="0"/>
      <dgm:spPr/>
    </dgm:pt>
    <dgm:pt modelId="{7BC26980-2487-4310-919A-001C23D66BB3}" type="pres">
      <dgm:prSet presAssocID="{AF518B11-4765-4F59-8526-F505B78FE290}" presName="composite" presStyleCnt="0"/>
      <dgm:spPr/>
    </dgm:pt>
    <dgm:pt modelId="{C6116087-6010-4419-903E-FCA4848B5C43}" type="pres">
      <dgm:prSet presAssocID="{AF518B11-4765-4F59-8526-F505B78FE290}" presName="imgShp" presStyleLbl="fgImgPlace1" presStyleIdx="2" presStyleCnt="4"/>
      <dgm:spPr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</dgm:spPr>
      <dgm:t>
        <a:bodyPr/>
        <a:lstStyle/>
        <a:p>
          <a:endParaRPr lang="es-ES"/>
        </a:p>
      </dgm:t>
    </dgm:pt>
    <dgm:pt modelId="{8CA28FCD-DE84-4064-BBEA-70BDF9BC1EDC}" type="pres">
      <dgm:prSet presAssocID="{AF518B11-4765-4F59-8526-F505B78FE290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088FD64-AE4A-46BD-BFF0-7A8010F372D0}" type="pres">
      <dgm:prSet presAssocID="{4C2A638B-A583-4653-9D76-A73B073833C3}" presName="spacing" presStyleCnt="0"/>
      <dgm:spPr/>
    </dgm:pt>
    <dgm:pt modelId="{48C7982C-B22E-4371-8BAF-60E0340F2270}" type="pres">
      <dgm:prSet presAssocID="{2F29C0EE-58B3-4B6D-AC59-325478AA6905}" presName="composite" presStyleCnt="0"/>
      <dgm:spPr/>
    </dgm:pt>
    <dgm:pt modelId="{48449918-F500-45DA-8297-B98AD49CE815}" type="pres">
      <dgm:prSet presAssocID="{2F29C0EE-58B3-4B6D-AC59-325478AA6905}" presName="imgShp" presStyleLbl="fgImgPlace1" presStyleIdx="3" presStyleCnt="4"/>
      <dgm:spPr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</dgm:spPr>
      <dgm:t>
        <a:bodyPr/>
        <a:lstStyle/>
        <a:p>
          <a:endParaRPr lang="es-ES"/>
        </a:p>
      </dgm:t>
    </dgm:pt>
    <dgm:pt modelId="{E74D0E2C-F458-48E9-9B2D-10AF1DC1DCB1}" type="pres">
      <dgm:prSet presAssocID="{2F29C0EE-58B3-4B6D-AC59-325478AA6905}" presName="txShp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F8577CD-DE73-4446-A3A6-649A531A7B73}" type="presOf" srcId="{2F29C0EE-58B3-4B6D-AC59-325478AA6905}" destId="{E74D0E2C-F458-48E9-9B2D-10AF1DC1DCB1}" srcOrd="0" destOrd="0" presId="urn:microsoft.com/office/officeart/2005/8/layout/vList3"/>
    <dgm:cxn modelId="{5663EAA6-ED64-4A73-8B21-E28B61AA5381}" srcId="{ED8AFB8D-CD14-4712-97A4-0D2FBEAB112C}" destId="{964C2314-EDB7-4680-958A-B528A137CD6A}" srcOrd="1" destOrd="0" parTransId="{86142F28-5DE6-4AE5-89E5-E74D57E12355}" sibTransId="{4123E80A-277C-4D2A-9CD6-4EA8B78F4FF4}"/>
    <dgm:cxn modelId="{1C07D77E-ED7F-4D88-9DAC-06167D7D91E9}" srcId="{ED8AFB8D-CD14-4712-97A4-0D2FBEAB112C}" destId="{AF518B11-4765-4F59-8526-F505B78FE290}" srcOrd="2" destOrd="0" parTransId="{2238A796-EABD-4660-B77C-5AE6AD00E841}" sibTransId="{4C2A638B-A583-4653-9D76-A73B073833C3}"/>
    <dgm:cxn modelId="{51945019-B6DE-42A8-A34E-3C074076FE89}" srcId="{ED8AFB8D-CD14-4712-97A4-0D2FBEAB112C}" destId="{E3F97917-D2F6-403D-9947-356518974232}" srcOrd="0" destOrd="0" parTransId="{8DC3E7FC-6EF6-4B5B-A4CC-DC21A16CF75F}" sibTransId="{D133AF35-CCA5-4F1A-B13B-1C9D6A000264}"/>
    <dgm:cxn modelId="{887FF034-FD4E-4DB6-8591-145763D74878}" srcId="{ED8AFB8D-CD14-4712-97A4-0D2FBEAB112C}" destId="{2F29C0EE-58B3-4B6D-AC59-325478AA6905}" srcOrd="3" destOrd="0" parTransId="{0C1537FB-3A5C-46AC-9991-23D97F5E8263}" sibTransId="{E8D12F2F-F579-4631-AF8F-A5C3D6640C29}"/>
    <dgm:cxn modelId="{7DD41710-A0CD-4B15-B3DB-84E29D012879}" type="presOf" srcId="{964C2314-EDB7-4680-958A-B528A137CD6A}" destId="{A507E685-2B6C-4B91-A067-4AF0D5E74BCE}" srcOrd="0" destOrd="0" presId="urn:microsoft.com/office/officeart/2005/8/layout/vList3"/>
    <dgm:cxn modelId="{0EC035AF-367D-489E-8249-A819B3BED930}" type="presOf" srcId="{E3F97917-D2F6-403D-9947-356518974232}" destId="{2957CAB6-05CA-4005-A783-12892181FEDA}" srcOrd="0" destOrd="0" presId="urn:microsoft.com/office/officeart/2005/8/layout/vList3"/>
    <dgm:cxn modelId="{D18FCE86-DE09-4CAB-8E94-3226970F140C}" type="presOf" srcId="{AF518B11-4765-4F59-8526-F505B78FE290}" destId="{8CA28FCD-DE84-4064-BBEA-70BDF9BC1EDC}" srcOrd="0" destOrd="0" presId="urn:microsoft.com/office/officeart/2005/8/layout/vList3"/>
    <dgm:cxn modelId="{D6077ACF-3C05-4D55-B78D-4FB84EDDFE02}" type="presOf" srcId="{ED8AFB8D-CD14-4712-97A4-0D2FBEAB112C}" destId="{2F9967AF-6684-4E19-975E-063B41F99316}" srcOrd="0" destOrd="0" presId="urn:microsoft.com/office/officeart/2005/8/layout/vList3"/>
    <dgm:cxn modelId="{D79A96AC-1C06-45CE-889F-73A7ECC0C146}" type="presParOf" srcId="{2F9967AF-6684-4E19-975E-063B41F99316}" destId="{BB28560E-8746-42E4-8F65-34EAAAD337FE}" srcOrd="0" destOrd="0" presId="urn:microsoft.com/office/officeart/2005/8/layout/vList3"/>
    <dgm:cxn modelId="{A39C09EC-AE69-4294-955E-3F134E4EC360}" type="presParOf" srcId="{BB28560E-8746-42E4-8F65-34EAAAD337FE}" destId="{F6FE9B54-3625-42C7-BCA0-BAB7B89EEC2D}" srcOrd="0" destOrd="0" presId="urn:microsoft.com/office/officeart/2005/8/layout/vList3"/>
    <dgm:cxn modelId="{7A3DFD97-463E-4354-9922-F6D32FA755CC}" type="presParOf" srcId="{BB28560E-8746-42E4-8F65-34EAAAD337FE}" destId="{2957CAB6-05CA-4005-A783-12892181FEDA}" srcOrd="1" destOrd="0" presId="urn:microsoft.com/office/officeart/2005/8/layout/vList3"/>
    <dgm:cxn modelId="{B7AB6061-A6EE-4782-BC6D-16A043F815DA}" type="presParOf" srcId="{2F9967AF-6684-4E19-975E-063B41F99316}" destId="{988B5019-413F-47DB-BE1E-471BB540DF5F}" srcOrd="1" destOrd="0" presId="urn:microsoft.com/office/officeart/2005/8/layout/vList3"/>
    <dgm:cxn modelId="{E75D4F50-513D-47EE-B6E6-2EB6DC3B0BC1}" type="presParOf" srcId="{2F9967AF-6684-4E19-975E-063B41F99316}" destId="{1F7A6501-6800-46FE-BB0A-C7100098FFE7}" srcOrd="2" destOrd="0" presId="urn:microsoft.com/office/officeart/2005/8/layout/vList3"/>
    <dgm:cxn modelId="{ECE077E5-DE96-4CBA-9DB8-2D0CAA4A71CD}" type="presParOf" srcId="{1F7A6501-6800-46FE-BB0A-C7100098FFE7}" destId="{FD840DE3-379A-4F1A-8127-5A4E91B0C9DA}" srcOrd="0" destOrd="0" presId="urn:microsoft.com/office/officeart/2005/8/layout/vList3"/>
    <dgm:cxn modelId="{DCB75903-AF30-4BBD-A084-3AAD1F493C48}" type="presParOf" srcId="{1F7A6501-6800-46FE-BB0A-C7100098FFE7}" destId="{A507E685-2B6C-4B91-A067-4AF0D5E74BCE}" srcOrd="1" destOrd="0" presId="urn:microsoft.com/office/officeart/2005/8/layout/vList3"/>
    <dgm:cxn modelId="{927075FD-65BF-4974-8346-53FD530E4C65}" type="presParOf" srcId="{2F9967AF-6684-4E19-975E-063B41F99316}" destId="{5BC23E55-62FB-4878-B4DC-9451BD369C4D}" srcOrd="3" destOrd="0" presId="urn:microsoft.com/office/officeart/2005/8/layout/vList3"/>
    <dgm:cxn modelId="{D0823603-00C5-4F5A-A0CA-8373559B9EA0}" type="presParOf" srcId="{2F9967AF-6684-4E19-975E-063B41F99316}" destId="{7BC26980-2487-4310-919A-001C23D66BB3}" srcOrd="4" destOrd="0" presId="urn:microsoft.com/office/officeart/2005/8/layout/vList3"/>
    <dgm:cxn modelId="{7DE4385E-2DFD-4838-9B90-28F597C47361}" type="presParOf" srcId="{7BC26980-2487-4310-919A-001C23D66BB3}" destId="{C6116087-6010-4419-903E-FCA4848B5C43}" srcOrd="0" destOrd="0" presId="urn:microsoft.com/office/officeart/2005/8/layout/vList3"/>
    <dgm:cxn modelId="{EBE39222-E49C-49D8-A941-18C371CAE1F7}" type="presParOf" srcId="{7BC26980-2487-4310-919A-001C23D66BB3}" destId="{8CA28FCD-DE84-4064-BBEA-70BDF9BC1EDC}" srcOrd="1" destOrd="0" presId="urn:microsoft.com/office/officeart/2005/8/layout/vList3"/>
    <dgm:cxn modelId="{C99E7BCC-9373-4665-91F9-8130C0BFAD38}" type="presParOf" srcId="{2F9967AF-6684-4E19-975E-063B41F99316}" destId="{F088FD64-AE4A-46BD-BFF0-7A8010F372D0}" srcOrd="5" destOrd="0" presId="urn:microsoft.com/office/officeart/2005/8/layout/vList3"/>
    <dgm:cxn modelId="{38E4FAEC-C085-49E9-89A0-69A7C329005C}" type="presParOf" srcId="{2F9967AF-6684-4E19-975E-063B41F99316}" destId="{48C7982C-B22E-4371-8BAF-60E0340F2270}" srcOrd="6" destOrd="0" presId="urn:microsoft.com/office/officeart/2005/8/layout/vList3"/>
    <dgm:cxn modelId="{FB86C396-C0B6-43DE-BF72-78B1D9CB21AC}" type="presParOf" srcId="{48C7982C-B22E-4371-8BAF-60E0340F2270}" destId="{48449918-F500-45DA-8297-B98AD49CE815}" srcOrd="0" destOrd="0" presId="urn:microsoft.com/office/officeart/2005/8/layout/vList3"/>
    <dgm:cxn modelId="{FFC8E068-B8AE-4D06-B0FD-D08D3066B13C}" type="presParOf" srcId="{48C7982C-B22E-4371-8BAF-60E0340F2270}" destId="{E74D0E2C-F458-48E9-9B2D-10AF1DC1DCB1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E6E65B-B88C-4D32-A62F-F33785F59304}" type="doc">
      <dgm:prSet loTypeId="urn:microsoft.com/office/officeart/2005/8/layout/chevron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C"/>
        </a:p>
      </dgm:t>
    </dgm:pt>
    <dgm:pt modelId="{6AF05A31-68E7-48C5-9C98-DADB542EA008}">
      <dgm:prSet phldrT="[Texto]"/>
      <dgm:spPr/>
      <dgm:t>
        <a:bodyPr/>
        <a:lstStyle/>
        <a:p>
          <a:r>
            <a:rPr lang="es-EC" dirty="0" smtClean="0"/>
            <a:t>PROBLEMA</a:t>
          </a:r>
          <a:endParaRPr lang="es-EC" dirty="0"/>
        </a:p>
      </dgm:t>
    </dgm:pt>
    <dgm:pt modelId="{2C4C07C0-36BC-4345-954C-82BD73CEE356}" type="parTrans" cxnId="{DFEEAF67-4DE8-4094-AA94-6C6B2992A1C2}">
      <dgm:prSet/>
      <dgm:spPr/>
      <dgm:t>
        <a:bodyPr/>
        <a:lstStyle/>
        <a:p>
          <a:endParaRPr lang="es-EC"/>
        </a:p>
      </dgm:t>
    </dgm:pt>
    <dgm:pt modelId="{032F3365-0642-4633-B126-8795C07DF880}" type="sibTrans" cxnId="{DFEEAF67-4DE8-4094-AA94-6C6B2992A1C2}">
      <dgm:prSet/>
      <dgm:spPr/>
      <dgm:t>
        <a:bodyPr/>
        <a:lstStyle/>
        <a:p>
          <a:endParaRPr lang="es-EC"/>
        </a:p>
      </dgm:t>
    </dgm:pt>
    <dgm:pt modelId="{EED6815E-2F73-4C5D-B4AF-334BE1163B3F}">
      <dgm:prSet phldrT="[Texto]"/>
      <dgm:spPr/>
      <dgm:t>
        <a:bodyPr/>
        <a:lstStyle/>
        <a:p>
          <a:pPr algn="just"/>
          <a:r>
            <a:rPr lang="es-EC" dirty="0" smtClean="0"/>
            <a:t>No se esta dando el adecuada uso a todas las herramientas y a la información empleadas para la gestión financiera en la empresa </a:t>
          </a:r>
          <a:r>
            <a:rPr lang="es-EC" dirty="0" err="1" smtClean="0"/>
            <a:t>SEYMEC</a:t>
          </a:r>
          <a:r>
            <a:rPr lang="es-EC" dirty="0" smtClean="0"/>
            <a:t>. </a:t>
          </a:r>
          <a:endParaRPr lang="es-EC" dirty="0"/>
        </a:p>
      </dgm:t>
    </dgm:pt>
    <dgm:pt modelId="{9C11C892-A761-443B-AFFA-F84D51F9F5FA}" type="parTrans" cxnId="{FBA5D10C-F421-4EE3-A645-CE2451556D5C}">
      <dgm:prSet/>
      <dgm:spPr/>
      <dgm:t>
        <a:bodyPr/>
        <a:lstStyle/>
        <a:p>
          <a:endParaRPr lang="es-EC"/>
        </a:p>
      </dgm:t>
    </dgm:pt>
    <dgm:pt modelId="{2164AC36-48CD-4B13-84ED-C08E70509401}" type="sibTrans" cxnId="{FBA5D10C-F421-4EE3-A645-CE2451556D5C}">
      <dgm:prSet/>
      <dgm:spPr/>
      <dgm:t>
        <a:bodyPr/>
        <a:lstStyle/>
        <a:p>
          <a:endParaRPr lang="es-EC"/>
        </a:p>
      </dgm:t>
    </dgm:pt>
    <dgm:pt modelId="{E89C2A6C-CB9D-42A1-98E4-B068E24A217F}">
      <dgm:prSet phldrT="[Texto]"/>
      <dgm:spPr/>
      <dgm:t>
        <a:bodyPr/>
        <a:lstStyle/>
        <a:p>
          <a:r>
            <a:rPr lang="es-EC" dirty="0" smtClean="0"/>
            <a:t>OBJETIVO GENERAL</a:t>
          </a:r>
          <a:endParaRPr lang="es-EC" dirty="0"/>
        </a:p>
      </dgm:t>
    </dgm:pt>
    <dgm:pt modelId="{7A122C80-4B10-433E-AF57-EFE051219374}" type="parTrans" cxnId="{D6AA7486-02B1-4D7C-86BD-319126FA6908}">
      <dgm:prSet/>
      <dgm:spPr/>
      <dgm:t>
        <a:bodyPr/>
        <a:lstStyle/>
        <a:p>
          <a:endParaRPr lang="es-EC"/>
        </a:p>
      </dgm:t>
    </dgm:pt>
    <dgm:pt modelId="{6920F4CA-8B3C-4ED8-AF05-46EBB8F7E13D}" type="sibTrans" cxnId="{D6AA7486-02B1-4D7C-86BD-319126FA6908}">
      <dgm:prSet/>
      <dgm:spPr/>
      <dgm:t>
        <a:bodyPr/>
        <a:lstStyle/>
        <a:p>
          <a:endParaRPr lang="es-EC"/>
        </a:p>
      </dgm:t>
    </dgm:pt>
    <dgm:pt modelId="{C05396A7-94AA-4A55-88D3-B0DF4207BF0D}">
      <dgm:prSet phldrT="[Texto]"/>
      <dgm:spPr/>
      <dgm:t>
        <a:bodyPr/>
        <a:lstStyle/>
        <a:p>
          <a:pPr algn="just"/>
          <a:r>
            <a:rPr lang="es-EC" dirty="0" smtClean="0"/>
            <a:t>Presentar un modelo de gestión financiera para la empresa SEYMEC ubicada en la </a:t>
          </a:r>
          <a:r>
            <a:rPr lang="es-EC" dirty="0" smtClean="0"/>
            <a:t>Provincia </a:t>
          </a:r>
          <a:r>
            <a:rPr lang="es-EC" dirty="0" smtClean="0"/>
            <a:t>Pichincha, </a:t>
          </a:r>
          <a:r>
            <a:rPr lang="es-EC" dirty="0" smtClean="0"/>
            <a:t>Cantón </a:t>
          </a:r>
          <a:r>
            <a:rPr lang="es-EC" dirty="0" smtClean="0"/>
            <a:t>Mejía, </a:t>
          </a:r>
          <a:r>
            <a:rPr lang="es-EC" dirty="0" smtClean="0"/>
            <a:t>Parroquia </a:t>
          </a:r>
          <a:r>
            <a:rPr lang="es-EC" dirty="0" smtClean="0"/>
            <a:t>Tambillo.</a:t>
          </a:r>
          <a:endParaRPr lang="es-EC" dirty="0"/>
        </a:p>
      </dgm:t>
    </dgm:pt>
    <dgm:pt modelId="{B856021F-9F9F-4F54-A307-354CFD88BB9B}" type="parTrans" cxnId="{5812B5BA-F192-4589-BF1C-B7CD52721311}">
      <dgm:prSet/>
      <dgm:spPr/>
      <dgm:t>
        <a:bodyPr/>
        <a:lstStyle/>
        <a:p>
          <a:endParaRPr lang="es-EC"/>
        </a:p>
      </dgm:t>
    </dgm:pt>
    <dgm:pt modelId="{C37C29A9-B776-45E1-85A0-977D6628B15E}" type="sibTrans" cxnId="{5812B5BA-F192-4589-BF1C-B7CD52721311}">
      <dgm:prSet/>
      <dgm:spPr/>
      <dgm:t>
        <a:bodyPr/>
        <a:lstStyle/>
        <a:p>
          <a:endParaRPr lang="es-EC"/>
        </a:p>
      </dgm:t>
    </dgm:pt>
    <dgm:pt modelId="{7E730E32-1D90-4DBF-8B11-E5FE92865540}">
      <dgm:prSet phldrT="[Texto]"/>
      <dgm:spPr/>
      <dgm:t>
        <a:bodyPr/>
        <a:lstStyle/>
        <a:p>
          <a:r>
            <a:rPr lang="es-EC" dirty="0" smtClean="0"/>
            <a:t>JUSTIFICACIÓN</a:t>
          </a:r>
          <a:endParaRPr lang="es-EC" dirty="0"/>
        </a:p>
      </dgm:t>
    </dgm:pt>
    <dgm:pt modelId="{3BFD68BB-2449-4D54-9930-6511DF2C1EC1}" type="parTrans" cxnId="{300DAFBE-A607-486D-93DE-98AA9F738BC9}">
      <dgm:prSet/>
      <dgm:spPr/>
      <dgm:t>
        <a:bodyPr/>
        <a:lstStyle/>
        <a:p>
          <a:endParaRPr lang="es-EC"/>
        </a:p>
      </dgm:t>
    </dgm:pt>
    <dgm:pt modelId="{2B097AFB-0C44-46EE-AC98-9D740345EC0E}" type="sibTrans" cxnId="{300DAFBE-A607-486D-93DE-98AA9F738BC9}">
      <dgm:prSet/>
      <dgm:spPr/>
      <dgm:t>
        <a:bodyPr/>
        <a:lstStyle/>
        <a:p>
          <a:endParaRPr lang="es-EC"/>
        </a:p>
      </dgm:t>
    </dgm:pt>
    <dgm:pt modelId="{BBA5B9E2-941A-4AC1-970F-D9250DF55AE8}">
      <dgm:prSet phldrT="[Texto]"/>
      <dgm:spPr/>
      <dgm:t>
        <a:bodyPr/>
        <a:lstStyle/>
        <a:p>
          <a:pPr algn="just"/>
          <a:r>
            <a:rPr lang="es-EC" dirty="0" smtClean="0"/>
            <a:t>Según el nivel de crecimiento que logran las empresas, deben actualizar tanto la información como las herramientas empleadas en la gestión financiera. </a:t>
          </a:r>
          <a:endParaRPr lang="es-EC" dirty="0"/>
        </a:p>
      </dgm:t>
    </dgm:pt>
    <dgm:pt modelId="{D9A088CC-CB0E-41D8-8D01-6B1C316747E6}" type="sibTrans" cxnId="{ABBB2DC6-4A26-4263-BD4C-3629F15828C3}">
      <dgm:prSet/>
      <dgm:spPr/>
      <dgm:t>
        <a:bodyPr/>
        <a:lstStyle/>
        <a:p>
          <a:endParaRPr lang="es-EC"/>
        </a:p>
      </dgm:t>
    </dgm:pt>
    <dgm:pt modelId="{3DA408CB-3857-4D32-B6EE-AA3D1D9EE6C9}" type="parTrans" cxnId="{ABBB2DC6-4A26-4263-BD4C-3629F15828C3}">
      <dgm:prSet/>
      <dgm:spPr/>
      <dgm:t>
        <a:bodyPr/>
        <a:lstStyle/>
        <a:p>
          <a:endParaRPr lang="es-EC"/>
        </a:p>
      </dgm:t>
    </dgm:pt>
    <dgm:pt modelId="{D6DE9EDD-C6DB-459A-8769-366685528821}" type="pres">
      <dgm:prSet presAssocID="{0CE6E65B-B88C-4D32-A62F-F33785F5930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C"/>
        </a:p>
      </dgm:t>
    </dgm:pt>
    <dgm:pt modelId="{99587A9D-1D96-4B5F-A578-A904CCE85807}" type="pres">
      <dgm:prSet presAssocID="{6AF05A31-68E7-48C5-9C98-DADB542EA008}" presName="composite" presStyleCnt="0"/>
      <dgm:spPr/>
      <dgm:t>
        <a:bodyPr/>
        <a:lstStyle/>
        <a:p>
          <a:endParaRPr lang="es-ES"/>
        </a:p>
      </dgm:t>
    </dgm:pt>
    <dgm:pt modelId="{50C97153-3C45-4354-B7FF-7611DA7313E8}" type="pres">
      <dgm:prSet presAssocID="{6AF05A31-68E7-48C5-9C98-DADB542EA008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DE2E5C29-D49B-4BF5-9E16-83A93CF17FFD}" type="pres">
      <dgm:prSet presAssocID="{6AF05A31-68E7-48C5-9C98-DADB542EA008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7A74F510-CFB8-43AD-9E93-B9CDB8D34AB3}" type="pres">
      <dgm:prSet presAssocID="{032F3365-0642-4633-B126-8795C07DF880}" presName="sp" presStyleCnt="0"/>
      <dgm:spPr/>
      <dgm:t>
        <a:bodyPr/>
        <a:lstStyle/>
        <a:p>
          <a:endParaRPr lang="es-ES"/>
        </a:p>
      </dgm:t>
    </dgm:pt>
    <dgm:pt modelId="{92BCD83A-E110-406D-BB14-DEECE03DA0BF}" type="pres">
      <dgm:prSet presAssocID="{E89C2A6C-CB9D-42A1-98E4-B068E24A217F}" presName="composite" presStyleCnt="0"/>
      <dgm:spPr/>
      <dgm:t>
        <a:bodyPr/>
        <a:lstStyle/>
        <a:p>
          <a:endParaRPr lang="es-ES"/>
        </a:p>
      </dgm:t>
    </dgm:pt>
    <dgm:pt modelId="{66F867C0-8EED-45F7-B7C7-4DDA28D6C858}" type="pres">
      <dgm:prSet presAssocID="{E89C2A6C-CB9D-42A1-98E4-B068E24A217F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81849759-8929-40A6-AA25-DAC526BFB914}" type="pres">
      <dgm:prSet presAssocID="{E89C2A6C-CB9D-42A1-98E4-B068E24A217F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C5D52426-3448-402B-9E14-4A3A5FFBD256}" type="pres">
      <dgm:prSet presAssocID="{6920F4CA-8B3C-4ED8-AF05-46EBB8F7E13D}" presName="sp" presStyleCnt="0"/>
      <dgm:spPr/>
      <dgm:t>
        <a:bodyPr/>
        <a:lstStyle/>
        <a:p>
          <a:endParaRPr lang="es-ES"/>
        </a:p>
      </dgm:t>
    </dgm:pt>
    <dgm:pt modelId="{1C80F8E1-F71F-4869-901A-C2DFBA235E1A}" type="pres">
      <dgm:prSet presAssocID="{7E730E32-1D90-4DBF-8B11-E5FE92865540}" presName="composite" presStyleCnt="0"/>
      <dgm:spPr/>
      <dgm:t>
        <a:bodyPr/>
        <a:lstStyle/>
        <a:p>
          <a:endParaRPr lang="es-ES"/>
        </a:p>
      </dgm:t>
    </dgm:pt>
    <dgm:pt modelId="{C781ACDB-8477-491E-B646-6ABA4BC4C718}" type="pres">
      <dgm:prSet presAssocID="{7E730E32-1D90-4DBF-8B11-E5FE92865540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C"/>
        </a:p>
      </dgm:t>
    </dgm:pt>
    <dgm:pt modelId="{3BDCFE56-5B08-4F0E-83FA-ECE8A50D2BC5}" type="pres">
      <dgm:prSet presAssocID="{7E730E32-1D90-4DBF-8B11-E5FE92865540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C"/>
        </a:p>
      </dgm:t>
    </dgm:pt>
  </dgm:ptLst>
  <dgm:cxnLst>
    <dgm:cxn modelId="{ABBB2DC6-4A26-4263-BD4C-3629F15828C3}" srcId="{7E730E32-1D90-4DBF-8B11-E5FE92865540}" destId="{BBA5B9E2-941A-4AC1-970F-D9250DF55AE8}" srcOrd="0" destOrd="0" parTransId="{3DA408CB-3857-4D32-B6EE-AA3D1D9EE6C9}" sibTransId="{D9A088CC-CB0E-41D8-8D01-6B1C316747E6}"/>
    <dgm:cxn modelId="{5812B5BA-F192-4589-BF1C-B7CD52721311}" srcId="{E89C2A6C-CB9D-42A1-98E4-B068E24A217F}" destId="{C05396A7-94AA-4A55-88D3-B0DF4207BF0D}" srcOrd="0" destOrd="0" parTransId="{B856021F-9F9F-4F54-A307-354CFD88BB9B}" sibTransId="{C37C29A9-B776-45E1-85A0-977D6628B15E}"/>
    <dgm:cxn modelId="{FBA5D10C-F421-4EE3-A645-CE2451556D5C}" srcId="{6AF05A31-68E7-48C5-9C98-DADB542EA008}" destId="{EED6815E-2F73-4C5D-B4AF-334BE1163B3F}" srcOrd="0" destOrd="0" parTransId="{9C11C892-A761-443B-AFFA-F84D51F9F5FA}" sibTransId="{2164AC36-48CD-4B13-84ED-C08E70509401}"/>
    <dgm:cxn modelId="{8FCBDB5C-CF35-4182-90C6-00B4C92E8CBF}" type="presOf" srcId="{7E730E32-1D90-4DBF-8B11-E5FE92865540}" destId="{C781ACDB-8477-491E-B646-6ABA4BC4C718}" srcOrd="0" destOrd="0" presId="urn:microsoft.com/office/officeart/2005/8/layout/chevron2"/>
    <dgm:cxn modelId="{3E237508-7778-416D-9C27-D2DE822A8037}" type="presOf" srcId="{BBA5B9E2-941A-4AC1-970F-D9250DF55AE8}" destId="{3BDCFE56-5B08-4F0E-83FA-ECE8A50D2BC5}" srcOrd="0" destOrd="0" presId="urn:microsoft.com/office/officeart/2005/8/layout/chevron2"/>
    <dgm:cxn modelId="{D3FC960D-CB4A-42E0-B3F7-7DA1A1F3408B}" type="presOf" srcId="{EED6815E-2F73-4C5D-B4AF-334BE1163B3F}" destId="{DE2E5C29-D49B-4BF5-9E16-83A93CF17FFD}" srcOrd="0" destOrd="0" presId="urn:microsoft.com/office/officeart/2005/8/layout/chevron2"/>
    <dgm:cxn modelId="{300DAFBE-A607-486D-93DE-98AA9F738BC9}" srcId="{0CE6E65B-B88C-4D32-A62F-F33785F59304}" destId="{7E730E32-1D90-4DBF-8B11-E5FE92865540}" srcOrd="2" destOrd="0" parTransId="{3BFD68BB-2449-4D54-9930-6511DF2C1EC1}" sibTransId="{2B097AFB-0C44-46EE-AC98-9D740345EC0E}"/>
    <dgm:cxn modelId="{62FD3FB6-50B6-47B2-B15D-30CDF2A427DB}" type="presOf" srcId="{C05396A7-94AA-4A55-88D3-B0DF4207BF0D}" destId="{81849759-8929-40A6-AA25-DAC526BFB914}" srcOrd="0" destOrd="0" presId="urn:microsoft.com/office/officeart/2005/8/layout/chevron2"/>
    <dgm:cxn modelId="{D6AA7486-02B1-4D7C-86BD-319126FA6908}" srcId="{0CE6E65B-B88C-4D32-A62F-F33785F59304}" destId="{E89C2A6C-CB9D-42A1-98E4-B068E24A217F}" srcOrd="1" destOrd="0" parTransId="{7A122C80-4B10-433E-AF57-EFE051219374}" sibTransId="{6920F4CA-8B3C-4ED8-AF05-46EBB8F7E13D}"/>
    <dgm:cxn modelId="{F5082CA1-33B2-4686-9602-6BB8821B4378}" type="presOf" srcId="{6AF05A31-68E7-48C5-9C98-DADB542EA008}" destId="{50C97153-3C45-4354-B7FF-7611DA7313E8}" srcOrd="0" destOrd="0" presId="urn:microsoft.com/office/officeart/2005/8/layout/chevron2"/>
    <dgm:cxn modelId="{DFEEAF67-4DE8-4094-AA94-6C6B2992A1C2}" srcId="{0CE6E65B-B88C-4D32-A62F-F33785F59304}" destId="{6AF05A31-68E7-48C5-9C98-DADB542EA008}" srcOrd="0" destOrd="0" parTransId="{2C4C07C0-36BC-4345-954C-82BD73CEE356}" sibTransId="{032F3365-0642-4633-B126-8795C07DF880}"/>
    <dgm:cxn modelId="{DD301644-FBF6-4262-8C8B-3AE797FD9899}" type="presOf" srcId="{E89C2A6C-CB9D-42A1-98E4-B068E24A217F}" destId="{66F867C0-8EED-45F7-B7C7-4DDA28D6C858}" srcOrd="0" destOrd="0" presId="urn:microsoft.com/office/officeart/2005/8/layout/chevron2"/>
    <dgm:cxn modelId="{B9BC4A8E-2653-431D-ADC4-12B5550262B8}" type="presOf" srcId="{0CE6E65B-B88C-4D32-A62F-F33785F59304}" destId="{D6DE9EDD-C6DB-459A-8769-366685528821}" srcOrd="0" destOrd="0" presId="urn:microsoft.com/office/officeart/2005/8/layout/chevron2"/>
    <dgm:cxn modelId="{D2AAC222-E3F8-4425-8992-4D0D9BCB31BA}" type="presParOf" srcId="{D6DE9EDD-C6DB-459A-8769-366685528821}" destId="{99587A9D-1D96-4B5F-A578-A904CCE85807}" srcOrd="0" destOrd="0" presId="urn:microsoft.com/office/officeart/2005/8/layout/chevron2"/>
    <dgm:cxn modelId="{242C6226-27ED-4461-9094-9BFF71658F03}" type="presParOf" srcId="{99587A9D-1D96-4B5F-A578-A904CCE85807}" destId="{50C97153-3C45-4354-B7FF-7611DA7313E8}" srcOrd="0" destOrd="0" presId="urn:microsoft.com/office/officeart/2005/8/layout/chevron2"/>
    <dgm:cxn modelId="{4CAB8A7F-8FA7-4916-B2CE-06014BE1377D}" type="presParOf" srcId="{99587A9D-1D96-4B5F-A578-A904CCE85807}" destId="{DE2E5C29-D49B-4BF5-9E16-83A93CF17FFD}" srcOrd="1" destOrd="0" presId="urn:microsoft.com/office/officeart/2005/8/layout/chevron2"/>
    <dgm:cxn modelId="{6FA2002E-E7ED-4684-BA30-65374ED3D8C7}" type="presParOf" srcId="{D6DE9EDD-C6DB-459A-8769-366685528821}" destId="{7A74F510-CFB8-43AD-9E93-B9CDB8D34AB3}" srcOrd="1" destOrd="0" presId="urn:microsoft.com/office/officeart/2005/8/layout/chevron2"/>
    <dgm:cxn modelId="{17DA119A-88D4-4BB6-A836-DF5E9BD34394}" type="presParOf" srcId="{D6DE9EDD-C6DB-459A-8769-366685528821}" destId="{92BCD83A-E110-406D-BB14-DEECE03DA0BF}" srcOrd="2" destOrd="0" presId="urn:microsoft.com/office/officeart/2005/8/layout/chevron2"/>
    <dgm:cxn modelId="{433FBCAB-552F-46AB-AE30-5E6E97D4B23D}" type="presParOf" srcId="{92BCD83A-E110-406D-BB14-DEECE03DA0BF}" destId="{66F867C0-8EED-45F7-B7C7-4DDA28D6C858}" srcOrd="0" destOrd="0" presId="urn:microsoft.com/office/officeart/2005/8/layout/chevron2"/>
    <dgm:cxn modelId="{6DE28830-03E7-4DF3-A5C0-7ECD4B21A418}" type="presParOf" srcId="{92BCD83A-E110-406D-BB14-DEECE03DA0BF}" destId="{81849759-8929-40A6-AA25-DAC526BFB914}" srcOrd="1" destOrd="0" presId="urn:microsoft.com/office/officeart/2005/8/layout/chevron2"/>
    <dgm:cxn modelId="{2F7442A1-3C9E-4A02-8C6F-3A90D1D4476D}" type="presParOf" srcId="{D6DE9EDD-C6DB-459A-8769-366685528821}" destId="{C5D52426-3448-402B-9E14-4A3A5FFBD256}" srcOrd="3" destOrd="0" presId="urn:microsoft.com/office/officeart/2005/8/layout/chevron2"/>
    <dgm:cxn modelId="{B37743A2-F1AB-4F11-8F09-F65E844F59AF}" type="presParOf" srcId="{D6DE9EDD-C6DB-459A-8769-366685528821}" destId="{1C80F8E1-F71F-4869-901A-C2DFBA235E1A}" srcOrd="4" destOrd="0" presId="urn:microsoft.com/office/officeart/2005/8/layout/chevron2"/>
    <dgm:cxn modelId="{AFED13E9-52BC-4DD8-AEA3-6B296309C869}" type="presParOf" srcId="{1C80F8E1-F71F-4869-901A-C2DFBA235E1A}" destId="{C781ACDB-8477-491E-B646-6ABA4BC4C718}" srcOrd="0" destOrd="0" presId="urn:microsoft.com/office/officeart/2005/8/layout/chevron2"/>
    <dgm:cxn modelId="{2EFD4176-E492-453B-81A7-C487AD81D902}" type="presParOf" srcId="{1C80F8E1-F71F-4869-901A-C2DFBA235E1A}" destId="{3BDCFE56-5B08-4F0E-83FA-ECE8A50D2BC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E2FF222-F632-4EDB-A6F9-8668B7634D2A}" type="doc">
      <dgm:prSet loTypeId="urn:microsoft.com/office/officeart/2005/8/layout/process5" loCatId="process" qsTypeId="urn:microsoft.com/office/officeart/2005/8/quickstyle/simple1" qsCatId="simple" csTypeId="urn:microsoft.com/office/officeart/2005/8/colors/colorful5" csCatId="colorful" phldr="1"/>
      <dgm:spPr/>
    </dgm:pt>
    <dgm:pt modelId="{8C3CF0F8-6A5C-4B00-90C1-12E8F6BE0331}">
      <dgm:prSet phldrT="[Texto]"/>
      <dgm:spPr/>
      <dgm:t>
        <a:bodyPr/>
        <a:lstStyle/>
        <a:p>
          <a:r>
            <a:rPr lang="es-EC" dirty="0" smtClean="0"/>
            <a:t>La delimitación de los objetivos a alcanzar.</a:t>
          </a:r>
          <a:endParaRPr lang="es-ES" dirty="0"/>
        </a:p>
      </dgm:t>
    </dgm:pt>
    <dgm:pt modelId="{43509AEE-836D-4A5C-BE9C-CDD7D2587B1B}" type="parTrans" cxnId="{A606F858-1B44-4D42-B63C-91876B9CE63D}">
      <dgm:prSet/>
      <dgm:spPr/>
      <dgm:t>
        <a:bodyPr/>
        <a:lstStyle/>
        <a:p>
          <a:endParaRPr lang="es-ES"/>
        </a:p>
      </dgm:t>
    </dgm:pt>
    <dgm:pt modelId="{9226CE42-1640-473D-A811-69DE10A84697}" type="sibTrans" cxnId="{A606F858-1B44-4D42-B63C-91876B9CE63D}">
      <dgm:prSet/>
      <dgm:spPr/>
      <dgm:t>
        <a:bodyPr/>
        <a:lstStyle/>
        <a:p>
          <a:endParaRPr lang="es-ES"/>
        </a:p>
      </dgm:t>
    </dgm:pt>
    <dgm:pt modelId="{4A60A7AE-9AA4-4135-B69F-025D52B7708B}">
      <dgm:prSet phldrT="[Texto]"/>
      <dgm:spPr/>
      <dgm:t>
        <a:bodyPr/>
        <a:lstStyle/>
        <a:p>
          <a:r>
            <a:rPr lang="es-EC" dirty="0" smtClean="0"/>
            <a:t>El diseño de la organización</a:t>
          </a:r>
          <a:endParaRPr lang="es-ES" dirty="0"/>
        </a:p>
      </dgm:t>
    </dgm:pt>
    <dgm:pt modelId="{C4322717-A202-4EE5-8502-E4AB2D4C2601}" type="parTrans" cxnId="{ED5D7C97-BF4D-4163-B9C7-B28A06BEAA59}">
      <dgm:prSet/>
      <dgm:spPr/>
      <dgm:t>
        <a:bodyPr/>
        <a:lstStyle/>
        <a:p>
          <a:endParaRPr lang="es-ES"/>
        </a:p>
      </dgm:t>
    </dgm:pt>
    <dgm:pt modelId="{3480BFD2-C382-447A-94A0-063E60D04BE0}" type="sibTrans" cxnId="{ED5D7C97-BF4D-4163-B9C7-B28A06BEAA59}">
      <dgm:prSet/>
      <dgm:spPr/>
      <dgm:t>
        <a:bodyPr/>
        <a:lstStyle/>
        <a:p>
          <a:endParaRPr lang="es-ES"/>
        </a:p>
      </dgm:t>
    </dgm:pt>
    <dgm:pt modelId="{BE47E435-AC3B-41A6-9A1E-C894E69FFBAA}">
      <dgm:prSet phldrT="[Texto]"/>
      <dgm:spPr/>
      <dgm:t>
        <a:bodyPr/>
        <a:lstStyle/>
        <a:p>
          <a:r>
            <a:rPr lang="es-EC" dirty="0" smtClean="0"/>
            <a:t>La ejecución de las actuaciones </a:t>
          </a:r>
          <a:endParaRPr lang="es-ES" dirty="0"/>
        </a:p>
      </dgm:t>
    </dgm:pt>
    <dgm:pt modelId="{CA1F40AF-C323-4BE0-82C4-DCCC13A73A20}" type="parTrans" cxnId="{B45CC92E-3FAB-4845-9B2D-4E96A2D1F9E1}">
      <dgm:prSet/>
      <dgm:spPr/>
      <dgm:t>
        <a:bodyPr/>
        <a:lstStyle/>
        <a:p>
          <a:endParaRPr lang="es-ES"/>
        </a:p>
      </dgm:t>
    </dgm:pt>
    <dgm:pt modelId="{3EE8DAA2-6324-4DE3-945B-EA3630C02ACB}" type="sibTrans" cxnId="{B45CC92E-3FAB-4845-9B2D-4E96A2D1F9E1}">
      <dgm:prSet/>
      <dgm:spPr/>
      <dgm:t>
        <a:bodyPr/>
        <a:lstStyle/>
        <a:p>
          <a:endParaRPr lang="es-ES"/>
        </a:p>
      </dgm:t>
    </dgm:pt>
    <dgm:pt modelId="{D05A3BAF-54A8-4E34-83BA-D8BAD740899C}">
      <dgm:prSet phldrT="[Texto]"/>
      <dgm:spPr/>
      <dgm:t>
        <a:bodyPr/>
        <a:lstStyle/>
        <a:p>
          <a:r>
            <a:rPr lang="es-EC" dirty="0" smtClean="0"/>
            <a:t>Las actuaciones para alcanzar los objetivos.</a:t>
          </a:r>
          <a:endParaRPr lang="es-ES" dirty="0"/>
        </a:p>
      </dgm:t>
    </dgm:pt>
    <dgm:pt modelId="{F00F3ACE-8F06-4DFA-9616-304FD801084F}" type="parTrans" cxnId="{41891307-8742-4312-9318-F87061A84390}">
      <dgm:prSet/>
      <dgm:spPr/>
      <dgm:t>
        <a:bodyPr/>
        <a:lstStyle/>
        <a:p>
          <a:endParaRPr lang="es-ES"/>
        </a:p>
      </dgm:t>
    </dgm:pt>
    <dgm:pt modelId="{2CD05895-DBFA-45A3-A9AE-146F9C093CBE}" type="sibTrans" cxnId="{41891307-8742-4312-9318-F87061A84390}">
      <dgm:prSet/>
      <dgm:spPr/>
      <dgm:t>
        <a:bodyPr/>
        <a:lstStyle/>
        <a:p>
          <a:endParaRPr lang="es-ES"/>
        </a:p>
      </dgm:t>
    </dgm:pt>
    <dgm:pt modelId="{543AEC1C-0ACB-4E74-80DD-C8E296F61A36}">
      <dgm:prSet phldrT="[Texto]"/>
      <dgm:spPr/>
      <dgm:t>
        <a:bodyPr/>
        <a:lstStyle/>
        <a:p>
          <a:r>
            <a:rPr lang="es-EC" dirty="0" smtClean="0"/>
            <a:t>La cuantificación monetaria </a:t>
          </a:r>
          <a:endParaRPr lang="es-ES" dirty="0"/>
        </a:p>
      </dgm:t>
    </dgm:pt>
    <dgm:pt modelId="{5A727852-B28E-45A3-AB8F-DA0AA59F5F06}" type="parTrans" cxnId="{A5002304-EE60-48AE-B7CF-4A9013BC63DF}">
      <dgm:prSet/>
      <dgm:spPr/>
      <dgm:t>
        <a:bodyPr/>
        <a:lstStyle/>
        <a:p>
          <a:endParaRPr lang="es-ES"/>
        </a:p>
      </dgm:t>
    </dgm:pt>
    <dgm:pt modelId="{C8E9A3AC-F20A-4CAB-9F19-D35FFB3050D5}" type="sibTrans" cxnId="{A5002304-EE60-48AE-B7CF-4A9013BC63DF}">
      <dgm:prSet/>
      <dgm:spPr/>
      <dgm:t>
        <a:bodyPr/>
        <a:lstStyle/>
        <a:p>
          <a:endParaRPr lang="es-ES"/>
        </a:p>
      </dgm:t>
    </dgm:pt>
    <dgm:pt modelId="{7B1424E3-0C27-486C-A63F-51A4D4A7F6A8}">
      <dgm:prSet phldrT="[Texto]"/>
      <dgm:spPr/>
      <dgm:t>
        <a:bodyPr/>
        <a:lstStyle/>
        <a:p>
          <a:r>
            <a:rPr lang="es-EC" dirty="0" smtClean="0"/>
            <a:t>El control de los resultados y el análisis.</a:t>
          </a:r>
          <a:endParaRPr lang="es-ES" dirty="0"/>
        </a:p>
      </dgm:t>
    </dgm:pt>
    <dgm:pt modelId="{2B72CB7C-3ADA-4EBA-A255-C588E5C901C4}" type="parTrans" cxnId="{6C1C3E09-F1B6-4897-B1E0-787099250EEF}">
      <dgm:prSet/>
      <dgm:spPr/>
      <dgm:t>
        <a:bodyPr/>
        <a:lstStyle/>
        <a:p>
          <a:endParaRPr lang="es-ES"/>
        </a:p>
      </dgm:t>
    </dgm:pt>
    <dgm:pt modelId="{E68D9654-C1C2-4E11-8693-C5151E3400C8}" type="sibTrans" cxnId="{6C1C3E09-F1B6-4897-B1E0-787099250EEF}">
      <dgm:prSet/>
      <dgm:spPr/>
      <dgm:t>
        <a:bodyPr/>
        <a:lstStyle/>
        <a:p>
          <a:endParaRPr lang="es-ES"/>
        </a:p>
      </dgm:t>
    </dgm:pt>
    <dgm:pt modelId="{7544D6AB-F717-45C3-AE94-EE9A0226FD5C}" type="pres">
      <dgm:prSet presAssocID="{AE2FF222-F632-4EDB-A6F9-8668B7634D2A}" presName="diagram" presStyleCnt="0">
        <dgm:presLayoutVars>
          <dgm:dir/>
          <dgm:resizeHandles val="exact"/>
        </dgm:presLayoutVars>
      </dgm:prSet>
      <dgm:spPr/>
    </dgm:pt>
    <dgm:pt modelId="{1C30CAF3-E39C-40CE-A3B7-59FC41C9BD1E}" type="pres">
      <dgm:prSet presAssocID="{8C3CF0F8-6A5C-4B00-90C1-12E8F6BE0331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36D0FA6-21E7-4997-A56A-BB1DF9104D81}" type="pres">
      <dgm:prSet presAssocID="{9226CE42-1640-473D-A811-69DE10A84697}" presName="sibTrans" presStyleLbl="sibTrans2D1" presStyleIdx="0" presStyleCnt="5"/>
      <dgm:spPr/>
      <dgm:t>
        <a:bodyPr/>
        <a:lstStyle/>
        <a:p>
          <a:endParaRPr lang="es-ES"/>
        </a:p>
      </dgm:t>
    </dgm:pt>
    <dgm:pt modelId="{739F2E62-960F-41D2-9436-F1C3691642B9}" type="pres">
      <dgm:prSet presAssocID="{9226CE42-1640-473D-A811-69DE10A84697}" presName="connectorText" presStyleLbl="sibTrans2D1" presStyleIdx="0" presStyleCnt="5"/>
      <dgm:spPr/>
      <dgm:t>
        <a:bodyPr/>
        <a:lstStyle/>
        <a:p>
          <a:endParaRPr lang="es-ES"/>
        </a:p>
      </dgm:t>
    </dgm:pt>
    <dgm:pt modelId="{4AC58B1D-EC8D-4A80-8C97-0B5AF2157668}" type="pres">
      <dgm:prSet presAssocID="{D05A3BAF-54A8-4E34-83BA-D8BAD740899C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D130C90-C2C6-4C06-A849-6893DEC96CDD}" type="pres">
      <dgm:prSet presAssocID="{2CD05895-DBFA-45A3-A9AE-146F9C093CBE}" presName="sibTrans" presStyleLbl="sibTrans2D1" presStyleIdx="1" presStyleCnt="5"/>
      <dgm:spPr/>
      <dgm:t>
        <a:bodyPr/>
        <a:lstStyle/>
        <a:p>
          <a:endParaRPr lang="es-ES"/>
        </a:p>
      </dgm:t>
    </dgm:pt>
    <dgm:pt modelId="{5B0E0589-5AB1-4057-9C23-C8071211CE22}" type="pres">
      <dgm:prSet presAssocID="{2CD05895-DBFA-45A3-A9AE-146F9C093CBE}" presName="connectorText" presStyleLbl="sibTrans2D1" presStyleIdx="1" presStyleCnt="5"/>
      <dgm:spPr/>
      <dgm:t>
        <a:bodyPr/>
        <a:lstStyle/>
        <a:p>
          <a:endParaRPr lang="es-ES"/>
        </a:p>
      </dgm:t>
    </dgm:pt>
    <dgm:pt modelId="{277C8870-F638-4E8A-83F0-78C45FD025AB}" type="pres">
      <dgm:prSet presAssocID="{543AEC1C-0ACB-4E74-80DD-C8E296F61A36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3FDA3D7-ACBF-4E42-A81C-9CAE14AEE745}" type="pres">
      <dgm:prSet presAssocID="{C8E9A3AC-F20A-4CAB-9F19-D35FFB3050D5}" presName="sibTrans" presStyleLbl="sibTrans2D1" presStyleIdx="2" presStyleCnt="5"/>
      <dgm:spPr/>
      <dgm:t>
        <a:bodyPr/>
        <a:lstStyle/>
        <a:p>
          <a:endParaRPr lang="es-ES"/>
        </a:p>
      </dgm:t>
    </dgm:pt>
    <dgm:pt modelId="{0239267D-C9EB-4942-B6DB-2C36DF94B4F0}" type="pres">
      <dgm:prSet presAssocID="{C8E9A3AC-F20A-4CAB-9F19-D35FFB3050D5}" presName="connectorText" presStyleLbl="sibTrans2D1" presStyleIdx="2" presStyleCnt="5"/>
      <dgm:spPr/>
      <dgm:t>
        <a:bodyPr/>
        <a:lstStyle/>
        <a:p>
          <a:endParaRPr lang="es-ES"/>
        </a:p>
      </dgm:t>
    </dgm:pt>
    <dgm:pt modelId="{4B3FC45E-AA75-4D24-AE65-E59402599BD7}" type="pres">
      <dgm:prSet presAssocID="{4A60A7AE-9AA4-4135-B69F-025D52B7708B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EAED69E-6B06-4FA4-B0BB-85D5A4389BCF}" type="pres">
      <dgm:prSet presAssocID="{3480BFD2-C382-447A-94A0-063E60D04BE0}" presName="sibTrans" presStyleLbl="sibTrans2D1" presStyleIdx="3" presStyleCnt="5"/>
      <dgm:spPr/>
      <dgm:t>
        <a:bodyPr/>
        <a:lstStyle/>
        <a:p>
          <a:endParaRPr lang="es-ES"/>
        </a:p>
      </dgm:t>
    </dgm:pt>
    <dgm:pt modelId="{C25CACFB-3BE4-4CA4-9EEA-07AE10CB0B68}" type="pres">
      <dgm:prSet presAssocID="{3480BFD2-C382-447A-94A0-063E60D04BE0}" presName="connectorText" presStyleLbl="sibTrans2D1" presStyleIdx="3" presStyleCnt="5"/>
      <dgm:spPr/>
      <dgm:t>
        <a:bodyPr/>
        <a:lstStyle/>
        <a:p>
          <a:endParaRPr lang="es-ES"/>
        </a:p>
      </dgm:t>
    </dgm:pt>
    <dgm:pt modelId="{E98067AC-2917-4462-94A9-8FBCAE75E441}" type="pres">
      <dgm:prSet presAssocID="{BE47E435-AC3B-41A6-9A1E-C894E69FFBAA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37E4C6B-5138-411D-801A-9C3DC46E5E50}" type="pres">
      <dgm:prSet presAssocID="{3EE8DAA2-6324-4DE3-945B-EA3630C02ACB}" presName="sibTrans" presStyleLbl="sibTrans2D1" presStyleIdx="4" presStyleCnt="5"/>
      <dgm:spPr/>
      <dgm:t>
        <a:bodyPr/>
        <a:lstStyle/>
        <a:p>
          <a:endParaRPr lang="es-ES"/>
        </a:p>
      </dgm:t>
    </dgm:pt>
    <dgm:pt modelId="{69A1DCA3-2C4E-4B6C-9DD6-4858325DE034}" type="pres">
      <dgm:prSet presAssocID="{3EE8DAA2-6324-4DE3-945B-EA3630C02ACB}" presName="connectorText" presStyleLbl="sibTrans2D1" presStyleIdx="4" presStyleCnt="5"/>
      <dgm:spPr/>
      <dgm:t>
        <a:bodyPr/>
        <a:lstStyle/>
        <a:p>
          <a:endParaRPr lang="es-ES"/>
        </a:p>
      </dgm:t>
    </dgm:pt>
    <dgm:pt modelId="{31873588-0BF8-4BC8-B8FA-09CDCE5496D1}" type="pres">
      <dgm:prSet presAssocID="{7B1424E3-0C27-486C-A63F-51A4D4A7F6A8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5B74983-5896-4833-8A4B-F111366A52F4}" type="presOf" srcId="{9226CE42-1640-473D-A811-69DE10A84697}" destId="{739F2E62-960F-41D2-9436-F1C3691642B9}" srcOrd="1" destOrd="0" presId="urn:microsoft.com/office/officeart/2005/8/layout/process5"/>
    <dgm:cxn modelId="{DCCD79ED-F5CC-4451-963D-486331848718}" type="presOf" srcId="{3480BFD2-C382-447A-94A0-063E60D04BE0}" destId="{C25CACFB-3BE4-4CA4-9EEA-07AE10CB0B68}" srcOrd="1" destOrd="0" presId="urn:microsoft.com/office/officeart/2005/8/layout/process5"/>
    <dgm:cxn modelId="{94FEE6F6-DD7B-4188-AEC7-8AD21486EE25}" type="presOf" srcId="{D05A3BAF-54A8-4E34-83BA-D8BAD740899C}" destId="{4AC58B1D-EC8D-4A80-8C97-0B5AF2157668}" srcOrd="0" destOrd="0" presId="urn:microsoft.com/office/officeart/2005/8/layout/process5"/>
    <dgm:cxn modelId="{A606F858-1B44-4D42-B63C-91876B9CE63D}" srcId="{AE2FF222-F632-4EDB-A6F9-8668B7634D2A}" destId="{8C3CF0F8-6A5C-4B00-90C1-12E8F6BE0331}" srcOrd="0" destOrd="0" parTransId="{43509AEE-836D-4A5C-BE9C-CDD7D2587B1B}" sibTransId="{9226CE42-1640-473D-A811-69DE10A84697}"/>
    <dgm:cxn modelId="{5724D224-F740-4B5C-A778-A849B2E4119D}" type="presOf" srcId="{AE2FF222-F632-4EDB-A6F9-8668B7634D2A}" destId="{7544D6AB-F717-45C3-AE94-EE9A0226FD5C}" srcOrd="0" destOrd="0" presId="urn:microsoft.com/office/officeart/2005/8/layout/process5"/>
    <dgm:cxn modelId="{C4530C44-3C3E-4AC5-A390-E36E8CD9D6A6}" type="presOf" srcId="{3EE8DAA2-6324-4DE3-945B-EA3630C02ACB}" destId="{69A1DCA3-2C4E-4B6C-9DD6-4858325DE034}" srcOrd="1" destOrd="0" presId="urn:microsoft.com/office/officeart/2005/8/layout/process5"/>
    <dgm:cxn modelId="{42535171-AEDE-4C84-9CBC-2D49DEB72B7A}" type="presOf" srcId="{7B1424E3-0C27-486C-A63F-51A4D4A7F6A8}" destId="{31873588-0BF8-4BC8-B8FA-09CDCE5496D1}" srcOrd="0" destOrd="0" presId="urn:microsoft.com/office/officeart/2005/8/layout/process5"/>
    <dgm:cxn modelId="{ED5D7C97-BF4D-4163-B9C7-B28A06BEAA59}" srcId="{AE2FF222-F632-4EDB-A6F9-8668B7634D2A}" destId="{4A60A7AE-9AA4-4135-B69F-025D52B7708B}" srcOrd="3" destOrd="0" parTransId="{C4322717-A202-4EE5-8502-E4AB2D4C2601}" sibTransId="{3480BFD2-C382-447A-94A0-063E60D04BE0}"/>
    <dgm:cxn modelId="{48C389D5-4EA5-42C1-A452-D1589CAC32D8}" type="presOf" srcId="{3480BFD2-C382-447A-94A0-063E60D04BE0}" destId="{DEAED69E-6B06-4FA4-B0BB-85D5A4389BCF}" srcOrd="0" destOrd="0" presId="urn:microsoft.com/office/officeart/2005/8/layout/process5"/>
    <dgm:cxn modelId="{C5E2582E-2837-4E7F-85B5-3EA00F92B885}" type="presOf" srcId="{543AEC1C-0ACB-4E74-80DD-C8E296F61A36}" destId="{277C8870-F638-4E8A-83F0-78C45FD025AB}" srcOrd="0" destOrd="0" presId="urn:microsoft.com/office/officeart/2005/8/layout/process5"/>
    <dgm:cxn modelId="{2F841071-818F-4D35-AB72-DA8EA01CB8EB}" type="presOf" srcId="{C8E9A3AC-F20A-4CAB-9F19-D35FFB3050D5}" destId="{93FDA3D7-ACBF-4E42-A81C-9CAE14AEE745}" srcOrd="0" destOrd="0" presId="urn:microsoft.com/office/officeart/2005/8/layout/process5"/>
    <dgm:cxn modelId="{C43EBD00-E14C-4E00-AEAB-A60BA8450DF8}" type="presOf" srcId="{2CD05895-DBFA-45A3-A9AE-146F9C093CBE}" destId="{5B0E0589-5AB1-4057-9C23-C8071211CE22}" srcOrd="1" destOrd="0" presId="urn:microsoft.com/office/officeart/2005/8/layout/process5"/>
    <dgm:cxn modelId="{FF2C19DA-EC73-4235-A567-D8293C39C04C}" type="presOf" srcId="{2CD05895-DBFA-45A3-A9AE-146F9C093CBE}" destId="{0D130C90-C2C6-4C06-A849-6893DEC96CDD}" srcOrd="0" destOrd="0" presId="urn:microsoft.com/office/officeart/2005/8/layout/process5"/>
    <dgm:cxn modelId="{EF7D88CF-47BF-4A29-BB2B-2E3C6ED2FABB}" type="presOf" srcId="{8C3CF0F8-6A5C-4B00-90C1-12E8F6BE0331}" destId="{1C30CAF3-E39C-40CE-A3B7-59FC41C9BD1E}" srcOrd="0" destOrd="0" presId="urn:microsoft.com/office/officeart/2005/8/layout/process5"/>
    <dgm:cxn modelId="{A3B53A26-F725-4F7E-9AE9-5252E73520A7}" type="presOf" srcId="{BE47E435-AC3B-41A6-9A1E-C894E69FFBAA}" destId="{E98067AC-2917-4462-94A9-8FBCAE75E441}" srcOrd="0" destOrd="0" presId="urn:microsoft.com/office/officeart/2005/8/layout/process5"/>
    <dgm:cxn modelId="{38B2EF74-E98F-4FE7-929D-A3A1AF05117B}" type="presOf" srcId="{C8E9A3AC-F20A-4CAB-9F19-D35FFB3050D5}" destId="{0239267D-C9EB-4942-B6DB-2C36DF94B4F0}" srcOrd="1" destOrd="0" presId="urn:microsoft.com/office/officeart/2005/8/layout/process5"/>
    <dgm:cxn modelId="{A5002304-EE60-48AE-B7CF-4A9013BC63DF}" srcId="{AE2FF222-F632-4EDB-A6F9-8668B7634D2A}" destId="{543AEC1C-0ACB-4E74-80DD-C8E296F61A36}" srcOrd="2" destOrd="0" parTransId="{5A727852-B28E-45A3-AB8F-DA0AA59F5F06}" sibTransId="{C8E9A3AC-F20A-4CAB-9F19-D35FFB3050D5}"/>
    <dgm:cxn modelId="{B45CC92E-3FAB-4845-9B2D-4E96A2D1F9E1}" srcId="{AE2FF222-F632-4EDB-A6F9-8668B7634D2A}" destId="{BE47E435-AC3B-41A6-9A1E-C894E69FFBAA}" srcOrd="4" destOrd="0" parTransId="{CA1F40AF-C323-4BE0-82C4-DCCC13A73A20}" sibTransId="{3EE8DAA2-6324-4DE3-945B-EA3630C02ACB}"/>
    <dgm:cxn modelId="{0FCB1B2A-1871-42E1-95AA-7A0C300BB827}" type="presOf" srcId="{4A60A7AE-9AA4-4135-B69F-025D52B7708B}" destId="{4B3FC45E-AA75-4D24-AE65-E59402599BD7}" srcOrd="0" destOrd="0" presId="urn:microsoft.com/office/officeart/2005/8/layout/process5"/>
    <dgm:cxn modelId="{6C1C3E09-F1B6-4897-B1E0-787099250EEF}" srcId="{AE2FF222-F632-4EDB-A6F9-8668B7634D2A}" destId="{7B1424E3-0C27-486C-A63F-51A4D4A7F6A8}" srcOrd="5" destOrd="0" parTransId="{2B72CB7C-3ADA-4EBA-A255-C588E5C901C4}" sibTransId="{E68D9654-C1C2-4E11-8693-C5151E3400C8}"/>
    <dgm:cxn modelId="{41891307-8742-4312-9318-F87061A84390}" srcId="{AE2FF222-F632-4EDB-A6F9-8668B7634D2A}" destId="{D05A3BAF-54A8-4E34-83BA-D8BAD740899C}" srcOrd="1" destOrd="0" parTransId="{F00F3ACE-8F06-4DFA-9616-304FD801084F}" sibTransId="{2CD05895-DBFA-45A3-A9AE-146F9C093CBE}"/>
    <dgm:cxn modelId="{86792AF0-0B78-43C7-82D2-798BA8C80066}" type="presOf" srcId="{9226CE42-1640-473D-A811-69DE10A84697}" destId="{836D0FA6-21E7-4997-A56A-BB1DF9104D81}" srcOrd="0" destOrd="0" presId="urn:microsoft.com/office/officeart/2005/8/layout/process5"/>
    <dgm:cxn modelId="{3EFE8CBD-524E-4D7F-8C71-2461938A1C71}" type="presOf" srcId="{3EE8DAA2-6324-4DE3-945B-EA3630C02ACB}" destId="{C37E4C6B-5138-411D-801A-9C3DC46E5E50}" srcOrd="0" destOrd="0" presId="urn:microsoft.com/office/officeart/2005/8/layout/process5"/>
    <dgm:cxn modelId="{0146707F-56BB-4BA4-9B5B-D9805B016F6B}" type="presParOf" srcId="{7544D6AB-F717-45C3-AE94-EE9A0226FD5C}" destId="{1C30CAF3-E39C-40CE-A3B7-59FC41C9BD1E}" srcOrd="0" destOrd="0" presId="urn:microsoft.com/office/officeart/2005/8/layout/process5"/>
    <dgm:cxn modelId="{99AAE202-55EF-44EB-902E-B73659CCFEDF}" type="presParOf" srcId="{7544D6AB-F717-45C3-AE94-EE9A0226FD5C}" destId="{836D0FA6-21E7-4997-A56A-BB1DF9104D81}" srcOrd="1" destOrd="0" presId="urn:microsoft.com/office/officeart/2005/8/layout/process5"/>
    <dgm:cxn modelId="{94A9D485-7EB6-4BB7-A09C-FFF1524619BE}" type="presParOf" srcId="{836D0FA6-21E7-4997-A56A-BB1DF9104D81}" destId="{739F2E62-960F-41D2-9436-F1C3691642B9}" srcOrd="0" destOrd="0" presId="urn:microsoft.com/office/officeart/2005/8/layout/process5"/>
    <dgm:cxn modelId="{51AA9D68-365C-41E3-AC72-B1EBACC12F2E}" type="presParOf" srcId="{7544D6AB-F717-45C3-AE94-EE9A0226FD5C}" destId="{4AC58B1D-EC8D-4A80-8C97-0B5AF2157668}" srcOrd="2" destOrd="0" presId="urn:microsoft.com/office/officeart/2005/8/layout/process5"/>
    <dgm:cxn modelId="{748BB14A-4429-4EC3-843E-FC06DF5A8CF4}" type="presParOf" srcId="{7544D6AB-F717-45C3-AE94-EE9A0226FD5C}" destId="{0D130C90-C2C6-4C06-A849-6893DEC96CDD}" srcOrd="3" destOrd="0" presId="urn:microsoft.com/office/officeart/2005/8/layout/process5"/>
    <dgm:cxn modelId="{AEF7E956-8DAD-4AF4-8E3A-6B85B8D409CD}" type="presParOf" srcId="{0D130C90-C2C6-4C06-A849-6893DEC96CDD}" destId="{5B0E0589-5AB1-4057-9C23-C8071211CE22}" srcOrd="0" destOrd="0" presId="urn:microsoft.com/office/officeart/2005/8/layout/process5"/>
    <dgm:cxn modelId="{A4B43946-6A65-4791-AF77-EEE75616F693}" type="presParOf" srcId="{7544D6AB-F717-45C3-AE94-EE9A0226FD5C}" destId="{277C8870-F638-4E8A-83F0-78C45FD025AB}" srcOrd="4" destOrd="0" presId="urn:microsoft.com/office/officeart/2005/8/layout/process5"/>
    <dgm:cxn modelId="{9A34BC00-18C0-40BD-AD21-8199866A61CE}" type="presParOf" srcId="{7544D6AB-F717-45C3-AE94-EE9A0226FD5C}" destId="{93FDA3D7-ACBF-4E42-A81C-9CAE14AEE745}" srcOrd="5" destOrd="0" presId="urn:microsoft.com/office/officeart/2005/8/layout/process5"/>
    <dgm:cxn modelId="{BB639748-DAA6-4773-B57C-AF1999C69A7A}" type="presParOf" srcId="{93FDA3D7-ACBF-4E42-A81C-9CAE14AEE745}" destId="{0239267D-C9EB-4942-B6DB-2C36DF94B4F0}" srcOrd="0" destOrd="0" presId="urn:microsoft.com/office/officeart/2005/8/layout/process5"/>
    <dgm:cxn modelId="{8126E48A-8224-4B97-9588-4433B90E4163}" type="presParOf" srcId="{7544D6AB-F717-45C3-AE94-EE9A0226FD5C}" destId="{4B3FC45E-AA75-4D24-AE65-E59402599BD7}" srcOrd="6" destOrd="0" presId="urn:microsoft.com/office/officeart/2005/8/layout/process5"/>
    <dgm:cxn modelId="{F3EEB7A7-E43F-4331-88FE-19CCE365D27A}" type="presParOf" srcId="{7544D6AB-F717-45C3-AE94-EE9A0226FD5C}" destId="{DEAED69E-6B06-4FA4-B0BB-85D5A4389BCF}" srcOrd="7" destOrd="0" presId="urn:microsoft.com/office/officeart/2005/8/layout/process5"/>
    <dgm:cxn modelId="{421CC06F-865B-40DE-8EE7-A8B923875038}" type="presParOf" srcId="{DEAED69E-6B06-4FA4-B0BB-85D5A4389BCF}" destId="{C25CACFB-3BE4-4CA4-9EEA-07AE10CB0B68}" srcOrd="0" destOrd="0" presId="urn:microsoft.com/office/officeart/2005/8/layout/process5"/>
    <dgm:cxn modelId="{0A6B30F4-3B20-457F-8A77-2809158E8FDF}" type="presParOf" srcId="{7544D6AB-F717-45C3-AE94-EE9A0226FD5C}" destId="{E98067AC-2917-4462-94A9-8FBCAE75E441}" srcOrd="8" destOrd="0" presId="urn:microsoft.com/office/officeart/2005/8/layout/process5"/>
    <dgm:cxn modelId="{3EA3F982-135A-44E8-A6F6-36A5A0F7E8AE}" type="presParOf" srcId="{7544D6AB-F717-45C3-AE94-EE9A0226FD5C}" destId="{C37E4C6B-5138-411D-801A-9C3DC46E5E50}" srcOrd="9" destOrd="0" presId="urn:microsoft.com/office/officeart/2005/8/layout/process5"/>
    <dgm:cxn modelId="{7E7A3EC4-05D9-40B9-8C2A-8DD6AD474B51}" type="presParOf" srcId="{C37E4C6B-5138-411D-801A-9C3DC46E5E50}" destId="{69A1DCA3-2C4E-4B6C-9DD6-4858325DE034}" srcOrd="0" destOrd="0" presId="urn:microsoft.com/office/officeart/2005/8/layout/process5"/>
    <dgm:cxn modelId="{E9D9CD7A-EDAB-4E7A-8F28-E6B8823D1E2F}" type="presParOf" srcId="{7544D6AB-F717-45C3-AE94-EE9A0226FD5C}" destId="{31873588-0BF8-4BC8-B8FA-09CDCE5496D1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6905B1-0AC4-4D56-A2B4-BC416C1D646E}" type="doc">
      <dgm:prSet loTypeId="urn:microsoft.com/office/officeart/2005/8/layout/h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F8F6A917-2542-46A5-8996-A41593F263B7}">
      <dgm:prSet phldrT="[Texto]"/>
      <dgm:spPr/>
      <dgm:t>
        <a:bodyPr/>
        <a:lstStyle/>
        <a:p>
          <a:r>
            <a:rPr lang="es-ES" dirty="0" smtClean="0"/>
            <a:t>SERVICIOS</a:t>
          </a:r>
          <a:endParaRPr lang="es-ES" dirty="0"/>
        </a:p>
      </dgm:t>
    </dgm:pt>
    <dgm:pt modelId="{4BCB9D2F-2523-45EB-B1D6-1B746E367865}" type="parTrans" cxnId="{359644EE-CD97-4B51-A052-83F7D514D8F9}">
      <dgm:prSet/>
      <dgm:spPr/>
      <dgm:t>
        <a:bodyPr/>
        <a:lstStyle/>
        <a:p>
          <a:endParaRPr lang="es-ES"/>
        </a:p>
      </dgm:t>
    </dgm:pt>
    <dgm:pt modelId="{AF6DD53A-AFE8-43B6-AC5E-255212B2CE0A}" type="sibTrans" cxnId="{359644EE-CD97-4B51-A052-83F7D514D8F9}">
      <dgm:prSet/>
      <dgm:spPr/>
      <dgm:t>
        <a:bodyPr/>
        <a:lstStyle/>
        <a:p>
          <a:endParaRPr lang="es-ES"/>
        </a:p>
      </dgm:t>
    </dgm:pt>
    <dgm:pt modelId="{E6BFC484-045F-4167-8028-64865CB941F0}">
      <dgm:prSet phldrT="[Texto]"/>
      <dgm:spPr/>
      <dgm:t>
        <a:bodyPr/>
        <a:lstStyle/>
        <a:p>
          <a:r>
            <a:rPr lang="es-ES" dirty="0" smtClean="0"/>
            <a:t>Ensamble </a:t>
          </a:r>
          <a:endParaRPr lang="es-ES" dirty="0"/>
        </a:p>
      </dgm:t>
    </dgm:pt>
    <dgm:pt modelId="{C76446A3-5361-42FB-8759-B60F83EA5F8D}" type="parTrans" cxnId="{E2BF6D4B-1FC8-438B-8619-E5A16ADF2D64}">
      <dgm:prSet/>
      <dgm:spPr/>
      <dgm:t>
        <a:bodyPr/>
        <a:lstStyle/>
        <a:p>
          <a:endParaRPr lang="es-ES"/>
        </a:p>
      </dgm:t>
    </dgm:pt>
    <dgm:pt modelId="{77D5A426-14F1-44AA-BB6F-28C381EE3EFC}" type="sibTrans" cxnId="{E2BF6D4B-1FC8-438B-8619-E5A16ADF2D64}">
      <dgm:prSet/>
      <dgm:spPr/>
      <dgm:t>
        <a:bodyPr/>
        <a:lstStyle/>
        <a:p>
          <a:endParaRPr lang="es-ES"/>
        </a:p>
      </dgm:t>
    </dgm:pt>
    <dgm:pt modelId="{55307397-A8A9-43C5-ACD2-2D282013CD17}">
      <dgm:prSet phldrT="[Texto]"/>
      <dgm:spPr/>
      <dgm:t>
        <a:bodyPr/>
        <a:lstStyle/>
        <a:p>
          <a:r>
            <a:rPr lang="es-ES" dirty="0" smtClean="0"/>
            <a:t>MISIÓN</a:t>
          </a:r>
          <a:endParaRPr lang="es-ES" dirty="0"/>
        </a:p>
      </dgm:t>
    </dgm:pt>
    <dgm:pt modelId="{FF17B20D-2FF4-459A-B7D3-6A6D6FA180F8}" type="parTrans" cxnId="{178A1395-5F87-4E16-AB88-81CB4B605BA6}">
      <dgm:prSet/>
      <dgm:spPr/>
      <dgm:t>
        <a:bodyPr/>
        <a:lstStyle/>
        <a:p>
          <a:endParaRPr lang="es-ES"/>
        </a:p>
      </dgm:t>
    </dgm:pt>
    <dgm:pt modelId="{5DC3B987-C415-4007-ACDE-07976AB2817B}" type="sibTrans" cxnId="{178A1395-5F87-4E16-AB88-81CB4B605BA6}">
      <dgm:prSet/>
      <dgm:spPr/>
      <dgm:t>
        <a:bodyPr/>
        <a:lstStyle/>
        <a:p>
          <a:endParaRPr lang="es-ES"/>
        </a:p>
      </dgm:t>
    </dgm:pt>
    <dgm:pt modelId="{7116EFF9-AB49-4E10-8B9E-49BE1C5F9E59}">
      <dgm:prSet phldrT="[Texto]"/>
      <dgm:spPr/>
      <dgm:t>
        <a:bodyPr/>
        <a:lstStyle/>
        <a:p>
          <a:r>
            <a:rPr lang="es-EC" dirty="0" smtClean="0"/>
            <a:t>Ensamblaje y construcción de Maquinaria y Sistemas Electromecánicos Agroindustriales, con los más altos niveles de seguridad y satisfacción para nuestros clientes.</a:t>
          </a:r>
          <a:endParaRPr lang="es-ES" dirty="0"/>
        </a:p>
      </dgm:t>
    </dgm:pt>
    <dgm:pt modelId="{496AD6A1-4DFA-4E95-A88E-8F9A83ECC006}" type="parTrans" cxnId="{8D910D6A-8E64-43BF-BC5E-46898A6FE9A1}">
      <dgm:prSet/>
      <dgm:spPr/>
      <dgm:t>
        <a:bodyPr/>
        <a:lstStyle/>
        <a:p>
          <a:endParaRPr lang="es-ES"/>
        </a:p>
      </dgm:t>
    </dgm:pt>
    <dgm:pt modelId="{29DA046E-3E46-40C8-AFD7-61271D53CDCB}" type="sibTrans" cxnId="{8D910D6A-8E64-43BF-BC5E-46898A6FE9A1}">
      <dgm:prSet/>
      <dgm:spPr/>
      <dgm:t>
        <a:bodyPr/>
        <a:lstStyle/>
        <a:p>
          <a:endParaRPr lang="es-ES"/>
        </a:p>
      </dgm:t>
    </dgm:pt>
    <dgm:pt modelId="{563F7B1E-15BC-44A1-8E55-6BEA99AF592D}">
      <dgm:prSet phldrT="[Texto]"/>
      <dgm:spPr/>
      <dgm:t>
        <a:bodyPr/>
        <a:lstStyle/>
        <a:p>
          <a:r>
            <a:rPr lang="es-ES" dirty="0" smtClean="0"/>
            <a:t>VALORES</a:t>
          </a:r>
          <a:endParaRPr lang="es-ES" dirty="0"/>
        </a:p>
      </dgm:t>
    </dgm:pt>
    <dgm:pt modelId="{70EED056-8144-4683-8F77-F154C1711CF5}" type="parTrans" cxnId="{1B8F1DC3-B779-42D9-A038-337C5CB21119}">
      <dgm:prSet/>
      <dgm:spPr/>
      <dgm:t>
        <a:bodyPr/>
        <a:lstStyle/>
        <a:p>
          <a:endParaRPr lang="es-ES"/>
        </a:p>
      </dgm:t>
    </dgm:pt>
    <dgm:pt modelId="{B70CA7D5-6C9A-4A9C-BC11-368FA7667195}" type="sibTrans" cxnId="{1B8F1DC3-B779-42D9-A038-337C5CB21119}">
      <dgm:prSet/>
      <dgm:spPr/>
      <dgm:t>
        <a:bodyPr/>
        <a:lstStyle/>
        <a:p>
          <a:endParaRPr lang="es-ES"/>
        </a:p>
      </dgm:t>
    </dgm:pt>
    <dgm:pt modelId="{F0385A28-D571-4C38-A5EE-BCD61FFAC296}">
      <dgm:prSet phldrT="[Texto]"/>
      <dgm:spPr/>
      <dgm:t>
        <a:bodyPr/>
        <a:lstStyle/>
        <a:p>
          <a:r>
            <a:rPr lang="es-ES" dirty="0" smtClean="0"/>
            <a:t>Integridad </a:t>
          </a:r>
          <a:endParaRPr lang="es-ES" dirty="0"/>
        </a:p>
      </dgm:t>
    </dgm:pt>
    <dgm:pt modelId="{E2CEF63A-1443-44C3-A247-C1BD952EA06F}" type="parTrans" cxnId="{D80D4E4A-9202-4AA1-BBB5-57B6D59B7E4D}">
      <dgm:prSet/>
      <dgm:spPr/>
      <dgm:t>
        <a:bodyPr/>
        <a:lstStyle/>
        <a:p>
          <a:endParaRPr lang="es-ES"/>
        </a:p>
      </dgm:t>
    </dgm:pt>
    <dgm:pt modelId="{1C408EB6-4DAC-4FC1-B69F-B1973F94BE1E}" type="sibTrans" cxnId="{D80D4E4A-9202-4AA1-BBB5-57B6D59B7E4D}">
      <dgm:prSet/>
      <dgm:spPr/>
      <dgm:t>
        <a:bodyPr/>
        <a:lstStyle/>
        <a:p>
          <a:endParaRPr lang="es-ES"/>
        </a:p>
      </dgm:t>
    </dgm:pt>
    <dgm:pt modelId="{EE629E03-EAA1-4AB9-A844-A7C76011CE58}">
      <dgm:prSet phldrT="[Texto]"/>
      <dgm:spPr/>
      <dgm:t>
        <a:bodyPr/>
        <a:lstStyle/>
        <a:p>
          <a:r>
            <a:rPr lang="es-ES" dirty="0" smtClean="0"/>
            <a:t>Responsabilidad</a:t>
          </a:r>
          <a:endParaRPr lang="es-ES" dirty="0"/>
        </a:p>
      </dgm:t>
    </dgm:pt>
    <dgm:pt modelId="{CF71151F-2F28-400C-BF2F-4F1F1259071C}" type="parTrans" cxnId="{2B5CDED1-F159-441D-9E4E-3E35D0A1F151}">
      <dgm:prSet/>
      <dgm:spPr/>
      <dgm:t>
        <a:bodyPr/>
        <a:lstStyle/>
        <a:p>
          <a:endParaRPr lang="es-ES"/>
        </a:p>
      </dgm:t>
    </dgm:pt>
    <dgm:pt modelId="{CC18BDD7-4306-4DF4-A1E3-B82CFA4039A7}" type="sibTrans" cxnId="{2B5CDED1-F159-441D-9E4E-3E35D0A1F151}">
      <dgm:prSet/>
      <dgm:spPr/>
      <dgm:t>
        <a:bodyPr/>
        <a:lstStyle/>
        <a:p>
          <a:endParaRPr lang="es-ES"/>
        </a:p>
      </dgm:t>
    </dgm:pt>
    <dgm:pt modelId="{EBFD3C7A-F7D8-4367-B6FB-1681114ECE9E}">
      <dgm:prSet phldrT="[Texto]"/>
      <dgm:spPr/>
      <dgm:t>
        <a:bodyPr/>
        <a:lstStyle/>
        <a:p>
          <a:r>
            <a:rPr lang="es-ES" dirty="0" smtClean="0"/>
            <a:t>VISIÓN </a:t>
          </a:r>
          <a:endParaRPr lang="es-ES" dirty="0"/>
        </a:p>
      </dgm:t>
    </dgm:pt>
    <dgm:pt modelId="{BC15820C-5F04-4FBC-BC63-CEB20B274502}" type="parTrans" cxnId="{14360AA1-0B36-4267-8E57-9081A97E3501}">
      <dgm:prSet/>
      <dgm:spPr/>
      <dgm:t>
        <a:bodyPr/>
        <a:lstStyle/>
        <a:p>
          <a:endParaRPr lang="es-ES"/>
        </a:p>
      </dgm:t>
    </dgm:pt>
    <dgm:pt modelId="{BC171EB9-4684-4969-B8AA-5B5E3958E8D5}" type="sibTrans" cxnId="{14360AA1-0B36-4267-8E57-9081A97E3501}">
      <dgm:prSet/>
      <dgm:spPr/>
      <dgm:t>
        <a:bodyPr/>
        <a:lstStyle/>
        <a:p>
          <a:endParaRPr lang="es-ES"/>
        </a:p>
      </dgm:t>
    </dgm:pt>
    <dgm:pt modelId="{CB3954BF-3329-49D2-BF12-8FDE2475FA11}">
      <dgm:prSet phldrT="[Texto]"/>
      <dgm:spPr/>
      <dgm:t>
        <a:bodyPr/>
        <a:lstStyle/>
        <a:p>
          <a:r>
            <a:rPr lang="es-ES" dirty="0" smtClean="0"/>
            <a:t>Construcción</a:t>
          </a:r>
          <a:endParaRPr lang="es-ES" dirty="0"/>
        </a:p>
      </dgm:t>
    </dgm:pt>
    <dgm:pt modelId="{8217E441-64BB-405B-AA22-217C1A041A3F}" type="sibTrans" cxnId="{29CC95DE-7D40-445A-8C5D-F3CA2ECCBE8F}">
      <dgm:prSet/>
      <dgm:spPr/>
      <dgm:t>
        <a:bodyPr/>
        <a:lstStyle/>
        <a:p>
          <a:endParaRPr lang="es-ES"/>
        </a:p>
      </dgm:t>
    </dgm:pt>
    <dgm:pt modelId="{A05BF7FE-21BA-42D6-A27B-81528F7CADA6}" type="parTrans" cxnId="{29CC95DE-7D40-445A-8C5D-F3CA2ECCBE8F}">
      <dgm:prSet/>
      <dgm:spPr/>
      <dgm:t>
        <a:bodyPr/>
        <a:lstStyle/>
        <a:p>
          <a:endParaRPr lang="es-ES"/>
        </a:p>
      </dgm:t>
    </dgm:pt>
    <dgm:pt modelId="{8B7465D4-5103-401B-BB5E-EB82A41CFD0E}">
      <dgm:prSet/>
      <dgm:spPr/>
      <dgm:t>
        <a:bodyPr/>
        <a:lstStyle/>
        <a:p>
          <a:r>
            <a:rPr lang="es-EC" dirty="0" smtClean="0"/>
            <a:t>Mantener y mejorar constantemente la calidad de nuestros servicios …</a:t>
          </a:r>
          <a:endParaRPr lang="es-ES" dirty="0"/>
        </a:p>
      </dgm:t>
    </dgm:pt>
    <dgm:pt modelId="{70F7FBE4-148E-4CCA-9056-6DF20A99C1DF}" type="parTrans" cxnId="{22922C0B-6855-40F5-9E21-203777FFD148}">
      <dgm:prSet/>
      <dgm:spPr/>
      <dgm:t>
        <a:bodyPr/>
        <a:lstStyle/>
        <a:p>
          <a:endParaRPr lang="es-ES"/>
        </a:p>
      </dgm:t>
    </dgm:pt>
    <dgm:pt modelId="{FC2ED4FC-3050-4A1C-A66D-C8FB80793874}" type="sibTrans" cxnId="{22922C0B-6855-40F5-9E21-203777FFD148}">
      <dgm:prSet/>
      <dgm:spPr/>
      <dgm:t>
        <a:bodyPr/>
        <a:lstStyle/>
        <a:p>
          <a:endParaRPr lang="es-ES"/>
        </a:p>
      </dgm:t>
    </dgm:pt>
    <dgm:pt modelId="{FCDDE114-DD02-4CC9-B365-74A8E5D8BA2E}">
      <dgm:prSet phldrT="[Texto]"/>
      <dgm:spPr/>
      <dgm:t>
        <a:bodyPr/>
        <a:lstStyle/>
        <a:p>
          <a:r>
            <a:rPr lang="es-ES" dirty="0" smtClean="0"/>
            <a:t>Solidaridad </a:t>
          </a:r>
          <a:endParaRPr lang="es-ES" dirty="0"/>
        </a:p>
      </dgm:t>
    </dgm:pt>
    <dgm:pt modelId="{32069CF3-87A8-4086-B689-93E31B8B2E59}" type="parTrans" cxnId="{787E0E77-FA2D-4B22-A11B-5CAAE74301ED}">
      <dgm:prSet/>
      <dgm:spPr/>
      <dgm:t>
        <a:bodyPr/>
        <a:lstStyle/>
        <a:p>
          <a:endParaRPr lang="es-ES"/>
        </a:p>
      </dgm:t>
    </dgm:pt>
    <dgm:pt modelId="{0127B70E-FBBC-49B6-9825-5294BFDEEC5E}" type="sibTrans" cxnId="{787E0E77-FA2D-4B22-A11B-5CAAE74301ED}">
      <dgm:prSet/>
      <dgm:spPr/>
      <dgm:t>
        <a:bodyPr/>
        <a:lstStyle/>
        <a:p>
          <a:endParaRPr lang="es-ES"/>
        </a:p>
      </dgm:t>
    </dgm:pt>
    <dgm:pt modelId="{0B09FDFC-1854-4005-8435-625DF1949320}" type="pres">
      <dgm:prSet presAssocID="{0D6905B1-0AC4-4D56-A2B4-BC416C1D646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CE9B9A3A-A067-431C-92B1-15BDC9AA4D71}" type="pres">
      <dgm:prSet presAssocID="{F8F6A917-2542-46A5-8996-A41593F263B7}" presName="composite" presStyleCnt="0"/>
      <dgm:spPr/>
    </dgm:pt>
    <dgm:pt modelId="{2703593E-C7F9-4922-A456-9B79E7D33454}" type="pres">
      <dgm:prSet presAssocID="{F8F6A917-2542-46A5-8996-A41593F263B7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2C2FE44-DC93-4134-82E1-03CE514DB29B}" type="pres">
      <dgm:prSet presAssocID="{F8F6A917-2542-46A5-8996-A41593F263B7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DC737DD-6891-4280-AACD-05B1615F77D2}" type="pres">
      <dgm:prSet presAssocID="{AF6DD53A-AFE8-43B6-AC5E-255212B2CE0A}" presName="space" presStyleCnt="0"/>
      <dgm:spPr/>
    </dgm:pt>
    <dgm:pt modelId="{398D0BBA-CBA4-4429-ACD5-B0EBF01E5A55}" type="pres">
      <dgm:prSet presAssocID="{EBFD3C7A-F7D8-4367-B6FB-1681114ECE9E}" presName="composite" presStyleCnt="0"/>
      <dgm:spPr/>
    </dgm:pt>
    <dgm:pt modelId="{17CB825A-C0DD-4AE2-AE76-117CADA26FC3}" type="pres">
      <dgm:prSet presAssocID="{EBFD3C7A-F7D8-4367-B6FB-1681114ECE9E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E2C2AE8-8C16-4256-B775-CD0A07DE7B47}" type="pres">
      <dgm:prSet presAssocID="{EBFD3C7A-F7D8-4367-B6FB-1681114ECE9E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AD7209-6BAF-4824-A3CB-110D4FC20981}" type="pres">
      <dgm:prSet presAssocID="{BC171EB9-4684-4969-B8AA-5B5E3958E8D5}" presName="space" presStyleCnt="0"/>
      <dgm:spPr/>
    </dgm:pt>
    <dgm:pt modelId="{AB5B0D3D-4FEB-480E-882C-D2E9E4CA96B6}" type="pres">
      <dgm:prSet presAssocID="{55307397-A8A9-43C5-ACD2-2D282013CD17}" presName="composite" presStyleCnt="0"/>
      <dgm:spPr/>
    </dgm:pt>
    <dgm:pt modelId="{D8805204-5395-44D3-BF05-2CF87A0CA1FD}" type="pres">
      <dgm:prSet presAssocID="{55307397-A8A9-43C5-ACD2-2D282013CD17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31A9DD-80F4-467B-BFE8-0B3E954D5FBA}" type="pres">
      <dgm:prSet presAssocID="{55307397-A8A9-43C5-ACD2-2D282013CD17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1A04006-1424-4E6D-8DCC-C308F1AA4BA4}" type="pres">
      <dgm:prSet presAssocID="{5DC3B987-C415-4007-ACDE-07976AB2817B}" presName="space" presStyleCnt="0"/>
      <dgm:spPr/>
    </dgm:pt>
    <dgm:pt modelId="{3ED3162E-B6D1-4884-8C09-8AA4FDE313E9}" type="pres">
      <dgm:prSet presAssocID="{563F7B1E-15BC-44A1-8E55-6BEA99AF592D}" presName="composite" presStyleCnt="0"/>
      <dgm:spPr/>
    </dgm:pt>
    <dgm:pt modelId="{3CEEB2FD-E28C-4AB7-B85A-9575D98C5ECD}" type="pres">
      <dgm:prSet presAssocID="{563F7B1E-15BC-44A1-8E55-6BEA99AF592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A009BE-B01F-4AB6-89E3-561670FF851A}" type="pres">
      <dgm:prSet presAssocID="{563F7B1E-15BC-44A1-8E55-6BEA99AF592D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2B5CDED1-F159-441D-9E4E-3E35D0A1F151}" srcId="{563F7B1E-15BC-44A1-8E55-6BEA99AF592D}" destId="{EE629E03-EAA1-4AB9-A844-A7C76011CE58}" srcOrd="1" destOrd="0" parTransId="{CF71151F-2F28-400C-BF2F-4F1F1259071C}" sibTransId="{CC18BDD7-4306-4DF4-A1E3-B82CFA4039A7}"/>
    <dgm:cxn modelId="{D80D4E4A-9202-4AA1-BBB5-57B6D59B7E4D}" srcId="{563F7B1E-15BC-44A1-8E55-6BEA99AF592D}" destId="{F0385A28-D571-4C38-A5EE-BCD61FFAC296}" srcOrd="0" destOrd="0" parTransId="{E2CEF63A-1443-44C3-A247-C1BD952EA06F}" sibTransId="{1C408EB6-4DAC-4FC1-B69F-B1973F94BE1E}"/>
    <dgm:cxn modelId="{8D910D6A-8E64-43BF-BC5E-46898A6FE9A1}" srcId="{55307397-A8A9-43C5-ACD2-2D282013CD17}" destId="{7116EFF9-AB49-4E10-8B9E-49BE1C5F9E59}" srcOrd="0" destOrd="0" parTransId="{496AD6A1-4DFA-4E95-A88E-8F9A83ECC006}" sibTransId="{29DA046E-3E46-40C8-AFD7-61271D53CDCB}"/>
    <dgm:cxn modelId="{178A1395-5F87-4E16-AB88-81CB4B605BA6}" srcId="{0D6905B1-0AC4-4D56-A2B4-BC416C1D646E}" destId="{55307397-A8A9-43C5-ACD2-2D282013CD17}" srcOrd="2" destOrd="0" parTransId="{FF17B20D-2FF4-459A-B7D3-6A6D6FA180F8}" sibTransId="{5DC3B987-C415-4007-ACDE-07976AB2817B}"/>
    <dgm:cxn modelId="{5C063F21-07CA-46DB-81B5-2A9C5F9F9A03}" type="presOf" srcId="{563F7B1E-15BC-44A1-8E55-6BEA99AF592D}" destId="{3CEEB2FD-E28C-4AB7-B85A-9575D98C5ECD}" srcOrd="0" destOrd="0" presId="urn:microsoft.com/office/officeart/2005/8/layout/hList1"/>
    <dgm:cxn modelId="{6FE36314-3238-445D-BEDA-B4980764495B}" type="presOf" srcId="{FCDDE114-DD02-4CC9-B365-74A8E5D8BA2E}" destId="{FFA009BE-B01F-4AB6-89E3-561670FF851A}" srcOrd="0" destOrd="2" presId="urn:microsoft.com/office/officeart/2005/8/layout/hList1"/>
    <dgm:cxn modelId="{E2BF6D4B-1FC8-438B-8619-E5A16ADF2D64}" srcId="{F8F6A917-2542-46A5-8996-A41593F263B7}" destId="{E6BFC484-045F-4167-8028-64865CB941F0}" srcOrd="0" destOrd="0" parTransId="{C76446A3-5361-42FB-8759-B60F83EA5F8D}" sibTransId="{77D5A426-14F1-44AA-BB6F-28C381EE3EFC}"/>
    <dgm:cxn modelId="{4333E39E-192B-466E-B730-532724CE6BC6}" type="presOf" srcId="{E6BFC484-045F-4167-8028-64865CB941F0}" destId="{D2C2FE44-DC93-4134-82E1-03CE514DB29B}" srcOrd="0" destOrd="0" presId="urn:microsoft.com/office/officeart/2005/8/layout/hList1"/>
    <dgm:cxn modelId="{87386353-1267-4BCF-81C4-D8CFE68312BC}" type="presOf" srcId="{55307397-A8A9-43C5-ACD2-2D282013CD17}" destId="{D8805204-5395-44D3-BF05-2CF87A0CA1FD}" srcOrd="0" destOrd="0" presId="urn:microsoft.com/office/officeart/2005/8/layout/hList1"/>
    <dgm:cxn modelId="{22922C0B-6855-40F5-9E21-203777FFD148}" srcId="{EBFD3C7A-F7D8-4367-B6FB-1681114ECE9E}" destId="{8B7465D4-5103-401B-BB5E-EB82A41CFD0E}" srcOrd="0" destOrd="0" parTransId="{70F7FBE4-148E-4CCA-9056-6DF20A99C1DF}" sibTransId="{FC2ED4FC-3050-4A1C-A66D-C8FB80793874}"/>
    <dgm:cxn modelId="{1B8F1DC3-B779-42D9-A038-337C5CB21119}" srcId="{0D6905B1-0AC4-4D56-A2B4-BC416C1D646E}" destId="{563F7B1E-15BC-44A1-8E55-6BEA99AF592D}" srcOrd="3" destOrd="0" parTransId="{70EED056-8144-4683-8F77-F154C1711CF5}" sibTransId="{B70CA7D5-6C9A-4A9C-BC11-368FA7667195}"/>
    <dgm:cxn modelId="{359644EE-CD97-4B51-A052-83F7D514D8F9}" srcId="{0D6905B1-0AC4-4D56-A2B4-BC416C1D646E}" destId="{F8F6A917-2542-46A5-8996-A41593F263B7}" srcOrd="0" destOrd="0" parTransId="{4BCB9D2F-2523-45EB-B1D6-1B746E367865}" sibTransId="{AF6DD53A-AFE8-43B6-AC5E-255212B2CE0A}"/>
    <dgm:cxn modelId="{787E0E77-FA2D-4B22-A11B-5CAAE74301ED}" srcId="{563F7B1E-15BC-44A1-8E55-6BEA99AF592D}" destId="{FCDDE114-DD02-4CC9-B365-74A8E5D8BA2E}" srcOrd="2" destOrd="0" parTransId="{32069CF3-87A8-4086-B689-93E31B8B2E59}" sibTransId="{0127B70E-FBBC-49B6-9825-5294BFDEEC5E}"/>
    <dgm:cxn modelId="{B0FCE79A-5018-40CF-8C49-EAB5DD9CDFCF}" type="presOf" srcId="{F0385A28-D571-4C38-A5EE-BCD61FFAC296}" destId="{FFA009BE-B01F-4AB6-89E3-561670FF851A}" srcOrd="0" destOrd="0" presId="urn:microsoft.com/office/officeart/2005/8/layout/hList1"/>
    <dgm:cxn modelId="{14360AA1-0B36-4267-8E57-9081A97E3501}" srcId="{0D6905B1-0AC4-4D56-A2B4-BC416C1D646E}" destId="{EBFD3C7A-F7D8-4367-B6FB-1681114ECE9E}" srcOrd="1" destOrd="0" parTransId="{BC15820C-5F04-4FBC-BC63-CEB20B274502}" sibTransId="{BC171EB9-4684-4969-B8AA-5B5E3958E8D5}"/>
    <dgm:cxn modelId="{29CC95DE-7D40-445A-8C5D-F3CA2ECCBE8F}" srcId="{F8F6A917-2542-46A5-8996-A41593F263B7}" destId="{CB3954BF-3329-49D2-BF12-8FDE2475FA11}" srcOrd="1" destOrd="0" parTransId="{A05BF7FE-21BA-42D6-A27B-81528F7CADA6}" sibTransId="{8217E441-64BB-405B-AA22-217C1A041A3F}"/>
    <dgm:cxn modelId="{E364AE1C-DF4B-4CB3-8869-9B5CE1872690}" type="presOf" srcId="{8B7465D4-5103-401B-BB5E-EB82A41CFD0E}" destId="{BE2C2AE8-8C16-4256-B775-CD0A07DE7B47}" srcOrd="0" destOrd="0" presId="urn:microsoft.com/office/officeart/2005/8/layout/hList1"/>
    <dgm:cxn modelId="{7F7FEE70-BADD-40F0-AD2D-57C1B55331F2}" type="presOf" srcId="{0D6905B1-0AC4-4D56-A2B4-BC416C1D646E}" destId="{0B09FDFC-1854-4005-8435-625DF1949320}" srcOrd="0" destOrd="0" presId="urn:microsoft.com/office/officeart/2005/8/layout/hList1"/>
    <dgm:cxn modelId="{71E81532-5AD4-4EF8-A755-60E2ED8F87F7}" type="presOf" srcId="{EE629E03-EAA1-4AB9-A844-A7C76011CE58}" destId="{FFA009BE-B01F-4AB6-89E3-561670FF851A}" srcOrd="0" destOrd="1" presId="urn:microsoft.com/office/officeart/2005/8/layout/hList1"/>
    <dgm:cxn modelId="{FEE29223-65C7-4D49-A6EC-E08589706CA8}" type="presOf" srcId="{EBFD3C7A-F7D8-4367-B6FB-1681114ECE9E}" destId="{17CB825A-C0DD-4AE2-AE76-117CADA26FC3}" srcOrd="0" destOrd="0" presId="urn:microsoft.com/office/officeart/2005/8/layout/hList1"/>
    <dgm:cxn modelId="{CBBFA394-D2CE-4729-BF88-89D1048E0123}" type="presOf" srcId="{7116EFF9-AB49-4E10-8B9E-49BE1C5F9E59}" destId="{8731A9DD-80F4-467B-BFE8-0B3E954D5FBA}" srcOrd="0" destOrd="0" presId="urn:microsoft.com/office/officeart/2005/8/layout/hList1"/>
    <dgm:cxn modelId="{E8282F6B-9BA9-416A-8733-C3052501285F}" type="presOf" srcId="{CB3954BF-3329-49D2-BF12-8FDE2475FA11}" destId="{D2C2FE44-DC93-4134-82E1-03CE514DB29B}" srcOrd="0" destOrd="1" presId="urn:microsoft.com/office/officeart/2005/8/layout/hList1"/>
    <dgm:cxn modelId="{381194F4-41C2-4D91-9A4C-E0DD6CC216CA}" type="presOf" srcId="{F8F6A917-2542-46A5-8996-A41593F263B7}" destId="{2703593E-C7F9-4922-A456-9B79E7D33454}" srcOrd="0" destOrd="0" presId="urn:microsoft.com/office/officeart/2005/8/layout/hList1"/>
    <dgm:cxn modelId="{B8D11F1A-8614-4B85-9CFE-57461C96FE74}" type="presParOf" srcId="{0B09FDFC-1854-4005-8435-625DF1949320}" destId="{CE9B9A3A-A067-431C-92B1-15BDC9AA4D71}" srcOrd="0" destOrd="0" presId="urn:microsoft.com/office/officeart/2005/8/layout/hList1"/>
    <dgm:cxn modelId="{E9890826-A56D-491E-99E5-FED14B05E41D}" type="presParOf" srcId="{CE9B9A3A-A067-431C-92B1-15BDC9AA4D71}" destId="{2703593E-C7F9-4922-A456-9B79E7D33454}" srcOrd="0" destOrd="0" presId="urn:microsoft.com/office/officeart/2005/8/layout/hList1"/>
    <dgm:cxn modelId="{86E03C6F-80F8-4D0F-A95E-AB7CA26C479C}" type="presParOf" srcId="{CE9B9A3A-A067-431C-92B1-15BDC9AA4D71}" destId="{D2C2FE44-DC93-4134-82E1-03CE514DB29B}" srcOrd="1" destOrd="0" presId="urn:microsoft.com/office/officeart/2005/8/layout/hList1"/>
    <dgm:cxn modelId="{02C20469-9F4D-407B-A8BE-A774188F8AA5}" type="presParOf" srcId="{0B09FDFC-1854-4005-8435-625DF1949320}" destId="{5DC737DD-6891-4280-AACD-05B1615F77D2}" srcOrd="1" destOrd="0" presId="urn:microsoft.com/office/officeart/2005/8/layout/hList1"/>
    <dgm:cxn modelId="{CF57A37F-C01B-4A60-AAA1-A83C2E1DB00B}" type="presParOf" srcId="{0B09FDFC-1854-4005-8435-625DF1949320}" destId="{398D0BBA-CBA4-4429-ACD5-B0EBF01E5A55}" srcOrd="2" destOrd="0" presId="urn:microsoft.com/office/officeart/2005/8/layout/hList1"/>
    <dgm:cxn modelId="{52DAA505-4974-469A-BE0A-942BBFC3AA74}" type="presParOf" srcId="{398D0BBA-CBA4-4429-ACD5-B0EBF01E5A55}" destId="{17CB825A-C0DD-4AE2-AE76-117CADA26FC3}" srcOrd="0" destOrd="0" presId="urn:microsoft.com/office/officeart/2005/8/layout/hList1"/>
    <dgm:cxn modelId="{5C3959F2-248A-4F37-B6FB-92582D87629B}" type="presParOf" srcId="{398D0BBA-CBA4-4429-ACD5-B0EBF01E5A55}" destId="{BE2C2AE8-8C16-4256-B775-CD0A07DE7B47}" srcOrd="1" destOrd="0" presId="urn:microsoft.com/office/officeart/2005/8/layout/hList1"/>
    <dgm:cxn modelId="{4F43ACBE-8516-4696-9788-D75BB8F70131}" type="presParOf" srcId="{0B09FDFC-1854-4005-8435-625DF1949320}" destId="{50AD7209-6BAF-4824-A3CB-110D4FC20981}" srcOrd="3" destOrd="0" presId="urn:microsoft.com/office/officeart/2005/8/layout/hList1"/>
    <dgm:cxn modelId="{4B5CB36B-B2D7-4D13-ADEB-B1260168E959}" type="presParOf" srcId="{0B09FDFC-1854-4005-8435-625DF1949320}" destId="{AB5B0D3D-4FEB-480E-882C-D2E9E4CA96B6}" srcOrd="4" destOrd="0" presId="urn:microsoft.com/office/officeart/2005/8/layout/hList1"/>
    <dgm:cxn modelId="{5879819E-3874-4385-8F03-5B65E1E470FD}" type="presParOf" srcId="{AB5B0D3D-4FEB-480E-882C-D2E9E4CA96B6}" destId="{D8805204-5395-44D3-BF05-2CF87A0CA1FD}" srcOrd="0" destOrd="0" presId="urn:microsoft.com/office/officeart/2005/8/layout/hList1"/>
    <dgm:cxn modelId="{EF9D7AA3-31FB-47F3-AADB-7F57519C8517}" type="presParOf" srcId="{AB5B0D3D-4FEB-480E-882C-D2E9E4CA96B6}" destId="{8731A9DD-80F4-467B-BFE8-0B3E954D5FBA}" srcOrd="1" destOrd="0" presId="urn:microsoft.com/office/officeart/2005/8/layout/hList1"/>
    <dgm:cxn modelId="{B3CED8A6-A106-4684-B44D-7FB359B89272}" type="presParOf" srcId="{0B09FDFC-1854-4005-8435-625DF1949320}" destId="{91A04006-1424-4E6D-8DCC-C308F1AA4BA4}" srcOrd="5" destOrd="0" presId="urn:microsoft.com/office/officeart/2005/8/layout/hList1"/>
    <dgm:cxn modelId="{59F18739-5C38-461F-A742-F0A884104ECF}" type="presParOf" srcId="{0B09FDFC-1854-4005-8435-625DF1949320}" destId="{3ED3162E-B6D1-4884-8C09-8AA4FDE313E9}" srcOrd="6" destOrd="0" presId="urn:microsoft.com/office/officeart/2005/8/layout/hList1"/>
    <dgm:cxn modelId="{9C9EDF86-3AC7-478F-83F6-C474F957E657}" type="presParOf" srcId="{3ED3162E-B6D1-4884-8C09-8AA4FDE313E9}" destId="{3CEEB2FD-E28C-4AB7-B85A-9575D98C5ECD}" srcOrd="0" destOrd="0" presId="urn:microsoft.com/office/officeart/2005/8/layout/hList1"/>
    <dgm:cxn modelId="{8ADE22A4-B133-4D8D-86BB-70E6E147B9E2}" type="presParOf" srcId="{3ED3162E-B6D1-4884-8C09-8AA4FDE313E9}" destId="{FFA009BE-B01F-4AB6-89E3-561670FF851A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8A5B4A-8E37-469B-87DE-3206AF8AF25D}" type="doc">
      <dgm:prSet loTypeId="urn:microsoft.com/office/officeart/2008/layout/VerticalAccentList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s-ES"/>
        </a:p>
      </dgm:t>
    </dgm:pt>
    <dgm:pt modelId="{181B9BD7-68C5-4C80-A203-65198AB251E5}">
      <dgm:prSet phldrT="[Texto]"/>
      <dgm:spPr/>
      <dgm:t>
        <a:bodyPr/>
        <a:lstStyle/>
        <a:p>
          <a:r>
            <a:rPr lang="es-ES" b="1" dirty="0" smtClean="0"/>
            <a:t>CLIENTES</a:t>
          </a:r>
          <a:endParaRPr lang="es-ES" b="1" dirty="0"/>
        </a:p>
      </dgm:t>
    </dgm:pt>
    <dgm:pt modelId="{ABC63296-4551-4D53-A118-50A16A1A1A4C}" type="parTrans" cxnId="{E456989F-41E9-4EF8-8465-336C8C0CEAE3}">
      <dgm:prSet/>
      <dgm:spPr/>
      <dgm:t>
        <a:bodyPr/>
        <a:lstStyle/>
        <a:p>
          <a:endParaRPr lang="es-ES"/>
        </a:p>
      </dgm:t>
    </dgm:pt>
    <dgm:pt modelId="{773FA73F-2D17-415E-950C-153A3E4BEC2A}" type="sibTrans" cxnId="{E456989F-41E9-4EF8-8465-336C8C0CEAE3}">
      <dgm:prSet/>
      <dgm:spPr/>
      <dgm:t>
        <a:bodyPr/>
        <a:lstStyle/>
        <a:p>
          <a:endParaRPr lang="es-ES"/>
        </a:p>
      </dgm:t>
    </dgm:pt>
    <dgm:pt modelId="{409EFFD3-B2AE-47CF-83DA-30A0073C9AF6}">
      <dgm:prSet phldrT="[Texto]"/>
      <dgm:spPr/>
      <dgm:t>
        <a:bodyPr/>
        <a:lstStyle/>
        <a:p>
          <a:r>
            <a:rPr lang="es-ES" dirty="0" err="1" smtClean="0"/>
            <a:t>Avimentos</a:t>
          </a:r>
          <a:r>
            <a:rPr lang="es-ES" dirty="0" smtClean="0"/>
            <a:t>, </a:t>
          </a:r>
          <a:r>
            <a:rPr lang="es-ES" dirty="0" err="1" smtClean="0"/>
            <a:t>Bio</a:t>
          </a:r>
          <a:r>
            <a:rPr lang="es-ES" dirty="0" smtClean="0"/>
            <a:t> Alimentar, </a:t>
          </a:r>
          <a:r>
            <a:rPr lang="es-ES" dirty="0" err="1" smtClean="0"/>
            <a:t>Avipaz</a:t>
          </a:r>
          <a:r>
            <a:rPr lang="es-ES" dirty="0" smtClean="0"/>
            <a:t>, </a:t>
          </a:r>
          <a:r>
            <a:rPr lang="es-ES" dirty="0" err="1" smtClean="0"/>
            <a:t>Aviforte</a:t>
          </a:r>
          <a:endParaRPr lang="es-ES" dirty="0"/>
        </a:p>
      </dgm:t>
    </dgm:pt>
    <dgm:pt modelId="{DF19B788-E9B8-473E-BBC9-6D6F43ABDA16}" type="parTrans" cxnId="{AA70441E-02B8-4B1F-A476-35E92805D574}">
      <dgm:prSet/>
      <dgm:spPr/>
      <dgm:t>
        <a:bodyPr/>
        <a:lstStyle/>
        <a:p>
          <a:endParaRPr lang="es-ES"/>
        </a:p>
      </dgm:t>
    </dgm:pt>
    <dgm:pt modelId="{BFC9E8CA-58B1-46CB-A177-1535733D895E}" type="sibTrans" cxnId="{AA70441E-02B8-4B1F-A476-35E92805D574}">
      <dgm:prSet/>
      <dgm:spPr/>
      <dgm:t>
        <a:bodyPr/>
        <a:lstStyle/>
        <a:p>
          <a:endParaRPr lang="es-ES"/>
        </a:p>
      </dgm:t>
    </dgm:pt>
    <dgm:pt modelId="{A8C98C1D-E760-49A7-9765-25C8C9FD4895}">
      <dgm:prSet phldrT="[Texto]"/>
      <dgm:spPr/>
      <dgm:t>
        <a:bodyPr/>
        <a:lstStyle/>
        <a:p>
          <a:r>
            <a:rPr lang="es-ES" b="1" dirty="0" smtClean="0"/>
            <a:t>PROVEEDORES</a:t>
          </a:r>
          <a:endParaRPr lang="es-ES" b="1" dirty="0"/>
        </a:p>
      </dgm:t>
    </dgm:pt>
    <dgm:pt modelId="{143F2AA7-F9E8-480C-8693-42183AFC6B85}" type="parTrans" cxnId="{77DF8A0F-E624-42CE-95B9-463DCE3515A3}">
      <dgm:prSet/>
      <dgm:spPr/>
      <dgm:t>
        <a:bodyPr/>
        <a:lstStyle/>
        <a:p>
          <a:endParaRPr lang="es-ES"/>
        </a:p>
      </dgm:t>
    </dgm:pt>
    <dgm:pt modelId="{793E5A52-2C35-44DD-82AE-A575368066A0}" type="sibTrans" cxnId="{77DF8A0F-E624-42CE-95B9-463DCE3515A3}">
      <dgm:prSet/>
      <dgm:spPr/>
      <dgm:t>
        <a:bodyPr/>
        <a:lstStyle/>
        <a:p>
          <a:endParaRPr lang="es-ES"/>
        </a:p>
      </dgm:t>
    </dgm:pt>
    <dgm:pt modelId="{86F9F0BC-03AE-465C-8D35-27F782602A8F}">
      <dgm:prSet phldrT="[Texto]"/>
      <dgm:spPr/>
      <dgm:t>
        <a:bodyPr/>
        <a:lstStyle/>
        <a:p>
          <a:r>
            <a:rPr lang="es-ES" dirty="0" err="1" smtClean="0"/>
            <a:t>Colimpo</a:t>
          </a:r>
          <a:r>
            <a:rPr lang="es-ES" dirty="0" smtClean="0"/>
            <a:t>, </a:t>
          </a:r>
          <a:r>
            <a:rPr lang="es-ES" dirty="0" err="1" smtClean="0"/>
            <a:t>Aditmaq</a:t>
          </a:r>
          <a:r>
            <a:rPr lang="es-ES" dirty="0" smtClean="0"/>
            <a:t>, </a:t>
          </a:r>
          <a:r>
            <a:rPr lang="es-ES" dirty="0" err="1" smtClean="0"/>
            <a:t>Idmacero</a:t>
          </a:r>
          <a:endParaRPr lang="es-ES" dirty="0"/>
        </a:p>
      </dgm:t>
    </dgm:pt>
    <dgm:pt modelId="{AB5A440B-1C44-472F-9D8B-0D63B635E7F3}" type="parTrans" cxnId="{AA23085A-669D-4172-B676-D74F612FDAC0}">
      <dgm:prSet/>
      <dgm:spPr/>
      <dgm:t>
        <a:bodyPr/>
        <a:lstStyle/>
        <a:p>
          <a:endParaRPr lang="es-ES"/>
        </a:p>
      </dgm:t>
    </dgm:pt>
    <dgm:pt modelId="{B1ABA427-FB8C-42CB-83D2-FC449992FC73}" type="sibTrans" cxnId="{AA23085A-669D-4172-B676-D74F612FDAC0}">
      <dgm:prSet/>
      <dgm:spPr/>
      <dgm:t>
        <a:bodyPr/>
        <a:lstStyle/>
        <a:p>
          <a:endParaRPr lang="es-ES"/>
        </a:p>
      </dgm:t>
    </dgm:pt>
    <dgm:pt modelId="{31A2A934-C24B-4A3B-83C3-FADF9727A260}">
      <dgm:prSet phldrT="[Texto]"/>
      <dgm:spPr/>
      <dgm:t>
        <a:bodyPr/>
        <a:lstStyle/>
        <a:p>
          <a:r>
            <a:rPr lang="es-ES" b="1" dirty="0" smtClean="0"/>
            <a:t>DIRECCIONAMIENTO</a:t>
          </a:r>
          <a:endParaRPr lang="es-ES" b="1" dirty="0"/>
        </a:p>
      </dgm:t>
    </dgm:pt>
    <dgm:pt modelId="{A6DE3DE1-01CE-4D75-835E-43D40195E5AD}" type="parTrans" cxnId="{68C63724-D9EC-4170-8EAE-DFC21DBFD700}">
      <dgm:prSet/>
      <dgm:spPr/>
      <dgm:t>
        <a:bodyPr/>
        <a:lstStyle/>
        <a:p>
          <a:endParaRPr lang="es-ES"/>
        </a:p>
      </dgm:t>
    </dgm:pt>
    <dgm:pt modelId="{C0BC0D5F-E8CD-4F88-80D2-11D9904B81B3}" type="sibTrans" cxnId="{68C63724-D9EC-4170-8EAE-DFC21DBFD700}">
      <dgm:prSet/>
      <dgm:spPr/>
      <dgm:t>
        <a:bodyPr/>
        <a:lstStyle/>
        <a:p>
          <a:endParaRPr lang="es-ES"/>
        </a:p>
      </dgm:t>
    </dgm:pt>
    <dgm:pt modelId="{5675ACC0-2756-41A6-96C7-C56C8782AC0F}">
      <dgm:prSet phldrT="[Texto]"/>
      <dgm:spPr/>
      <dgm:t>
        <a:bodyPr/>
        <a:lstStyle/>
        <a:p>
          <a:r>
            <a:rPr lang="es-ES" dirty="0" smtClean="0"/>
            <a:t>Gerente, Área administrativa financiera, área Técnica</a:t>
          </a:r>
          <a:endParaRPr lang="es-ES" dirty="0"/>
        </a:p>
      </dgm:t>
    </dgm:pt>
    <dgm:pt modelId="{5B843ECF-254B-48EC-8888-940292BD6491}" type="parTrans" cxnId="{7F81C48E-30A6-41E5-847C-97CC032A96B0}">
      <dgm:prSet/>
      <dgm:spPr/>
      <dgm:t>
        <a:bodyPr/>
        <a:lstStyle/>
        <a:p>
          <a:endParaRPr lang="es-ES"/>
        </a:p>
      </dgm:t>
    </dgm:pt>
    <dgm:pt modelId="{1F474EB6-62F4-470F-8277-63D140D7578E}" type="sibTrans" cxnId="{7F81C48E-30A6-41E5-847C-97CC032A96B0}">
      <dgm:prSet/>
      <dgm:spPr/>
      <dgm:t>
        <a:bodyPr/>
        <a:lstStyle/>
        <a:p>
          <a:endParaRPr lang="es-ES"/>
        </a:p>
      </dgm:t>
    </dgm:pt>
    <dgm:pt modelId="{0482934F-6DBB-4609-8D87-55331AEB4006}" type="pres">
      <dgm:prSet presAssocID="{F88A5B4A-8E37-469B-87DE-3206AF8AF25D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es-ES"/>
        </a:p>
      </dgm:t>
    </dgm:pt>
    <dgm:pt modelId="{DBBCFF7C-9176-4603-9DCE-5191A94C1844}" type="pres">
      <dgm:prSet presAssocID="{181B9BD7-68C5-4C80-A203-65198AB251E5}" presName="parenttextcomposite" presStyleCnt="0"/>
      <dgm:spPr/>
    </dgm:pt>
    <dgm:pt modelId="{9D2970EA-C957-4B9B-B75D-675722A3F7B7}" type="pres">
      <dgm:prSet presAssocID="{181B9BD7-68C5-4C80-A203-65198AB251E5}" presName="parenttext" presStyleLbl="revTx" presStyleIdx="0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5522B38-679F-4FDB-962F-296C37A4B7B1}" type="pres">
      <dgm:prSet presAssocID="{181B9BD7-68C5-4C80-A203-65198AB251E5}" presName="composite" presStyleCnt="0"/>
      <dgm:spPr/>
    </dgm:pt>
    <dgm:pt modelId="{ED588472-2989-49F8-A12A-7F5D8EB5FAB5}" type="pres">
      <dgm:prSet presAssocID="{181B9BD7-68C5-4C80-A203-65198AB251E5}" presName="chevron1" presStyleLbl="alignNode1" presStyleIdx="0" presStyleCnt="21"/>
      <dgm:spPr/>
    </dgm:pt>
    <dgm:pt modelId="{71629A7A-0776-41A0-AB56-2208B7670C47}" type="pres">
      <dgm:prSet presAssocID="{181B9BD7-68C5-4C80-A203-65198AB251E5}" presName="chevron2" presStyleLbl="alignNode1" presStyleIdx="1" presStyleCnt="21"/>
      <dgm:spPr/>
    </dgm:pt>
    <dgm:pt modelId="{8DA824AE-3959-4A17-AE72-DEE301265124}" type="pres">
      <dgm:prSet presAssocID="{181B9BD7-68C5-4C80-A203-65198AB251E5}" presName="chevron3" presStyleLbl="alignNode1" presStyleIdx="2" presStyleCnt="21"/>
      <dgm:spPr/>
    </dgm:pt>
    <dgm:pt modelId="{80011B50-4F20-46BA-9E39-C36126A0B71B}" type="pres">
      <dgm:prSet presAssocID="{181B9BD7-68C5-4C80-A203-65198AB251E5}" presName="chevron4" presStyleLbl="alignNode1" presStyleIdx="3" presStyleCnt="21"/>
      <dgm:spPr/>
    </dgm:pt>
    <dgm:pt modelId="{DADECB4F-8CC6-4A31-A95E-D844EE450EF7}" type="pres">
      <dgm:prSet presAssocID="{181B9BD7-68C5-4C80-A203-65198AB251E5}" presName="chevron5" presStyleLbl="alignNode1" presStyleIdx="4" presStyleCnt="21"/>
      <dgm:spPr/>
    </dgm:pt>
    <dgm:pt modelId="{D27E3AF4-2F99-4499-A23C-AFAFF5617E5E}" type="pres">
      <dgm:prSet presAssocID="{181B9BD7-68C5-4C80-A203-65198AB251E5}" presName="chevron6" presStyleLbl="alignNode1" presStyleIdx="5" presStyleCnt="21"/>
      <dgm:spPr/>
    </dgm:pt>
    <dgm:pt modelId="{7E7B3869-241C-4B1E-B397-0D572EFDFA9D}" type="pres">
      <dgm:prSet presAssocID="{181B9BD7-68C5-4C80-A203-65198AB251E5}" presName="chevron7" presStyleLbl="alignNode1" presStyleIdx="6" presStyleCnt="21"/>
      <dgm:spPr/>
    </dgm:pt>
    <dgm:pt modelId="{46BE6865-E05A-477B-9ED6-4F9AFF7909A1}" type="pres">
      <dgm:prSet presAssocID="{181B9BD7-68C5-4C80-A203-65198AB251E5}" presName="childtext" presStyleLbl="solidFgAcc1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988E2B-C7A0-4955-9A81-60BA54DFE71B}" type="pres">
      <dgm:prSet presAssocID="{773FA73F-2D17-415E-950C-153A3E4BEC2A}" presName="sibTrans" presStyleCnt="0"/>
      <dgm:spPr/>
    </dgm:pt>
    <dgm:pt modelId="{542787C4-A32F-4219-8AE3-81C3F4D55B72}" type="pres">
      <dgm:prSet presAssocID="{A8C98C1D-E760-49A7-9765-25C8C9FD4895}" presName="parenttextcomposite" presStyleCnt="0"/>
      <dgm:spPr/>
    </dgm:pt>
    <dgm:pt modelId="{2ED208DB-C4D6-43C8-830E-21848B64ADE6}" type="pres">
      <dgm:prSet presAssocID="{A8C98C1D-E760-49A7-9765-25C8C9FD4895}" presName="parenttext" presStyleLbl="revTx" presStyleIdx="1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79C7380-F797-4CDA-97FF-1538EEC2D4FE}" type="pres">
      <dgm:prSet presAssocID="{A8C98C1D-E760-49A7-9765-25C8C9FD4895}" presName="composite" presStyleCnt="0"/>
      <dgm:spPr/>
    </dgm:pt>
    <dgm:pt modelId="{F3245B0D-0EEA-49E0-8768-779848B51EA6}" type="pres">
      <dgm:prSet presAssocID="{A8C98C1D-E760-49A7-9765-25C8C9FD4895}" presName="chevron1" presStyleLbl="alignNode1" presStyleIdx="7" presStyleCnt="21"/>
      <dgm:spPr/>
    </dgm:pt>
    <dgm:pt modelId="{D2C015DE-6125-4F18-9C76-C999242D3F56}" type="pres">
      <dgm:prSet presAssocID="{A8C98C1D-E760-49A7-9765-25C8C9FD4895}" presName="chevron2" presStyleLbl="alignNode1" presStyleIdx="8" presStyleCnt="21"/>
      <dgm:spPr/>
    </dgm:pt>
    <dgm:pt modelId="{4C4AA09E-5CFF-483D-85DB-1411B0974C3F}" type="pres">
      <dgm:prSet presAssocID="{A8C98C1D-E760-49A7-9765-25C8C9FD4895}" presName="chevron3" presStyleLbl="alignNode1" presStyleIdx="9" presStyleCnt="21"/>
      <dgm:spPr/>
    </dgm:pt>
    <dgm:pt modelId="{3B50A26A-05E2-4E95-B598-77F6ACD98697}" type="pres">
      <dgm:prSet presAssocID="{A8C98C1D-E760-49A7-9765-25C8C9FD4895}" presName="chevron4" presStyleLbl="alignNode1" presStyleIdx="10" presStyleCnt="21"/>
      <dgm:spPr/>
    </dgm:pt>
    <dgm:pt modelId="{32897BFD-F956-45FE-BCD2-05FC7D643E96}" type="pres">
      <dgm:prSet presAssocID="{A8C98C1D-E760-49A7-9765-25C8C9FD4895}" presName="chevron5" presStyleLbl="alignNode1" presStyleIdx="11" presStyleCnt="21"/>
      <dgm:spPr/>
    </dgm:pt>
    <dgm:pt modelId="{F6D58A4E-F135-4510-938C-DB6707B3D694}" type="pres">
      <dgm:prSet presAssocID="{A8C98C1D-E760-49A7-9765-25C8C9FD4895}" presName="chevron6" presStyleLbl="alignNode1" presStyleIdx="12" presStyleCnt="21"/>
      <dgm:spPr/>
    </dgm:pt>
    <dgm:pt modelId="{C9BB4515-39F7-4830-8392-4582A819FFCD}" type="pres">
      <dgm:prSet presAssocID="{A8C98C1D-E760-49A7-9765-25C8C9FD4895}" presName="chevron7" presStyleLbl="alignNode1" presStyleIdx="13" presStyleCnt="21"/>
      <dgm:spPr/>
    </dgm:pt>
    <dgm:pt modelId="{7BFDF18A-C364-4ABF-8DB4-0D5581B89545}" type="pres">
      <dgm:prSet presAssocID="{A8C98C1D-E760-49A7-9765-25C8C9FD4895}" presName="childtext" presStyleLbl="solidFgAcc1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1B4741-79AE-4067-93A0-48AB8F1D98D6}" type="pres">
      <dgm:prSet presAssocID="{793E5A52-2C35-44DD-82AE-A575368066A0}" presName="sibTrans" presStyleCnt="0"/>
      <dgm:spPr/>
    </dgm:pt>
    <dgm:pt modelId="{DB8326B3-E9AF-4F87-9DA6-7BD3225B5B78}" type="pres">
      <dgm:prSet presAssocID="{31A2A934-C24B-4A3B-83C3-FADF9727A260}" presName="parenttextcomposite" presStyleCnt="0"/>
      <dgm:spPr/>
    </dgm:pt>
    <dgm:pt modelId="{5CFC3432-964E-4144-9125-FA5746B72811}" type="pres">
      <dgm:prSet presAssocID="{31A2A934-C24B-4A3B-83C3-FADF9727A260}" presName="parenttext" presStyleLbl="revTx" presStyleIdx="2" presStyleCnt="3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32E5C6F-2C0D-4F58-B23C-99419B0AF2A9}" type="pres">
      <dgm:prSet presAssocID="{31A2A934-C24B-4A3B-83C3-FADF9727A260}" presName="composite" presStyleCnt="0"/>
      <dgm:spPr/>
    </dgm:pt>
    <dgm:pt modelId="{C8871FA9-B4DD-4B0A-A552-A29059AFBCB1}" type="pres">
      <dgm:prSet presAssocID="{31A2A934-C24B-4A3B-83C3-FADF9727A260}" presName="chevron1" presStyleLbl="alignNode1" presStyleIdx="14" presStyleCnt="21"/>
      <dgm:spPr/>
    </dgm:pt>
    <dgm:pt modelId="{65A7EF63-C7E6-4389-BB7B-7DB146D842F5}" type="pres">
      <dgm:prSet presAssocID="{31A2A934-C24B-4A3B-83C3-FADF9727A260}" presName="chevron2" presStyleLbl="alignNode1" presStyleIdx="15" presStyleCnt="21"/>
      <dgm:spPr/>
    </dgm:pt>
    <dgm:pt modelId="{CF42F57E-36C9-4B78-8C20-C03737225B34}" type="pres">
      <dgm:prSet presAssocID="{31A2A934-C24B-4A3B-83C3-FADF9727A260}" presName="chevron3" presStyleLbl="alignNode1" presStyleIdx="16" presStyleCnt="21"/>
      <dgm:spPr/>
    </dgm:pt>
    <dgm:pt modelId="{8BBE2C83-5342-4ABF-B251-E8121EE60049}" type="pres">
      <dgm:prSet presAssocID="{31A2A934-C24B-4A3B-83C3-FADF9727A260}" presName="chevron4" presStyleLbl="alignNode1" presStyleIdx="17" presStyleCnt="21"/>
      <dgm:spPr/>
    </dgm:pt>
    <dgm:pt modelId="{B8B3976D-F118-48CA-816B-BEE499B24388}" type="pres">
      <dgm:prSet presAssocID="{31A2A934-C24B-4A3B-83C3-FADF9727A260}" presName="chevron5" presStyleLbl="alignNode1" presStyleIdx="18" presStyleCnt="21"/>
      <dgm:spPr/>
    </dgm:pt>
    <dgm:pt modelId="{BCD3CC12-6024-426B-AC55-D8ABAF32C3D6}" type="pres">
      <dgm:prSet presAssocID="{31A2A934-C24B-4A3B-83C3-FADF9727A260}" presName="chevron6" presStyleLbl="alignNode1" presStyleIdx="19" presStyleCnt="21"/>
      <dgm:spPr/>
    </dgm:pt>
    <dgm:pt modelId="{0A207B47-8488-48FE-A52B-6C60F0D37987}" type="pres">
      <dgm:prSet presAssocID="{31A2A934-C24B-4A3B-83C3-FADF9727A260}" presName="chevron7" presStyleLbl="alignNode1" presStyleIdx="20" presStyleCnt="21"/>
      <dgm:spPr/>
    </dgm:pt>
    <dgm:pt modelId="{2F781F0C-69C4-4BF1-A232-0C609C0EF479}" type="pres">
      <dgm:prSet presAssocID="{31A2A934-C24B-4A3B-83C3-FADF9727A260}" presName="childtext" presStyleLbl="solidFgAcc1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95AD2D0-9200-4C0F-A007-5D5FD5C77CD1}" type="presOf" srcId="{86F9F0BC-03AE-465C-8D35-27F782602A8F}" destId="{7BFDF18A-C364-4ABF-8DB4-0D5581B89545}" srcOrd="0" destOrd="0" presId="urn:microsoft.com/office/officeart/2008/layout/VerticalAccentList"/>
    <dgm:cxn modelId="{68C63724-D9EC-4170-8EAE-DFC21DBFD700}" srcId="{F88A5B4A-8E37-469B-87DE-3206AF8AF25D}" destId="{31A2A934-C24B-4A3B-83C3-FADF9727A260}" srcOrd="2" destOrd="0" parTransId="{A6DE3DE1-01CE-4D75-835E-43D40195E5AD}" sibTransId="{C0BC0D5F-E8CD-4F88-80D2-11D9904B81B3}"/>
    <dgm:cxn modelId="{6BB5198B-B08C-483F-B3A2-A111966B5497}" type="presOf" srcId="{31A2A934-C24B-4A3B-83C3-FADF9727A260}" destId="{5CFC3432-964E-4144-9125-FA5746B72811}" srcOrd="0" destOrd="0" presId="urn:microsoft.com/office/officeart/2008/layout/VerticalAccentList"/>
    <dgm:cxn modelId="{E456989F-41E9-4EF8-8465-336C8C0CEAE3}" srcId="{F88A5B4A-8E37-469B-87DE-3206AF8AF25D}" destId="{181B9BD7-68C5-4C80-A203-65198AB251E5}" srcOrd="0" destOrd="0" parTransId="{ABC63296-4551-4D53-A118-50A16A1A1A4C}" sibTransId="{773FA73F-2D17-415E-950C-153A3E4BEC2A}"/>
    <dgm:cxn modelId="{6092E4FB-504C-429C-A797-C754694B933F}" type="presOf" srcId="{181B9BD7-68C5-4C80-A203-65198AB251E5}" destId="{9D2970EA-C957-4B9B-B75D-675722A3F7B7}" srcOrd="0" destOrd="0" presId="urn:microsoft.com/office/officeart/2008/layout/VerticalAccentList"/>
    <dgm:cxn modelId="{AA70441E-02B8-4B1F-A476-35E92805D574}" srcId="{181B9BD7-68C5-4C80-A203-65198AB251E5}" destId="{409EFFD3-B2AE-47CF-83DA-30A0073C9AF6}" srcOrd="0" destOrd="0" parTransId="{DF19B788-E9B8-473E-BBC9-6D6F43ABDA16}" sibTransId="{BFC9E8CA-58B1-46CB-A177-1535733D895E}"/>
    <dgm:cxn modelId="{ABEB7D94-2755-48D6-BD26-7E5C0B3C3355}" type="presOf" srcId="{409EFFD3-B2AE-47CF-83DA-30A0073C9AF6}" destId="{46BE6865-E05A-477B-9ED6-4F9AFF7909A1}" srcOrd="0" destOrd="0" presId="urn:microsoft.com/office/officeart/2008/layout/VerticalAccentList"/>
    <dgm:cxn modelId="{3D8FDDC0-BD70-4138-ADC2-D0765634795F}" type="presOf" srcId="{5675ACC0-2756-41A6-96C7-C56C8782AC0F}" destId="{2F781F0C-69C4-4BF1-A232-0C609C0EF479}" srcOrd="0" destOrd="0" presId="urn:microsoft.com/office/officeart/2008/layout/VerticalAccentList"/>
    <dgm:cxn modelId="{77DF8A0F-E624-42CE-95B9-463DCE3515A3}" srcId="{F88A5B4A-8E37-469B-87DE-3206AF8AF25D}" destId="{A8C98C1D-E760-49A7-9765-25C8C9FD4895}" srcOrd="1" destOrd="0" parTransId="{143F2AA7-F9E8-480C-8693-42183AFC6B85}" sibTransId="{793E5A52-2C35-44DD-82AE-A575368066A0}"/>
    <dgm:cxn modelId="{AA23085A-669D-4172-B676-D74F612FDAC0}" srcId="{A8C98C1D-E760-49A7-9765-25C8C9FD4895}" destId="{86F9F0BC-03AE-465C-8D35-27F782602A8F}" srcOrd="0" destOrd="0" parTransId="{AB5A440B-1C44-472F-9D8B-0D63B635E7F3}" sibTransId="{B1ABA427-FB8C-42CB-83D2-FC449992FC73}"/>
    <dgm:cxn modelId="{89618AE9-EE4B-4D58-9AD6-86D0B0102878}" type="presOf" srcId="{F88A5B4A-8E37-469B-87DE-3206AF8AF25D}" destId="{0482934F-6DBB-4609-8D87-55331AEB4006}" srcOrd="0" destOrd="0" presId="urn:microsoft.com/office/officeart/2008/layout/VerticalAccentList"/>
    <dgm:cxn modelId="{7F81C48E-30A6-41E5-847C-97CC032A96B0}" srcId="{31A2A934-C24B-4A3B-83C3-FADF9727A260}" destId="{5675ACC0-2756-41A6-96C7-C56C8782AC0F}" srcOrd="0" destOrd="0" parTransId="{5B843ECF-254B-48EC-8888-940292BD6491}" sibTransId="{1F474EB6-62F4-470F-8277-63D140D7578E}"/>
    <dgm:cxn modelId="{0629DE3D-7826-4B37-82FB-635BBBF784BA}" type="presOf" srcId="{A8C98C1D-E760-49A7-9765-25C8C9FD4895}" destId="{2ED208DB-C4D6-43C8-830E-21848B64ADE6}" srcOrd="0" destOrd="0" presId="urn:microsoft.com/office/officeart/2008/layout/VerticalAccentList"/>
    <dgm:cxn modelId="{31DFD985-0E2A-4EE6-B06A-95937E88AE4C}" type="presParOf" srcId="{0482934F-6DBB-4609-8D87-55331AEB4006}" destId="{DBBCFF7C-9176-4603-9DCE-5191A94C1844}" srcOrd="0" destOrd="0" presId="urn:microsoft.com/office/officeart/2008/layout/VerticalAccentList"/>
    <dgm:cxn modelId="{EFBA0D09-C0D0-4CFE-B8C7-DE875757D0E2}" type="presParOf" srcId="{DBBCFF7C-9176-4603-9DCE-5191A94C1844}" destId="{9D2970EA-C957-4B9B-B75D-675722A3F7B7}" srcOrd="0" destOrd="0" presId="urn:microsoft.com/office/officeart/2008/layout/VerticalAccentList"/>
    <dgm:cxn modelId="{3E65B71B-6ED9-4265-94BF-0507A4524A72}" type="presParOf" srcId="{0482934F-6DBB-4609-8D87-55331AEB4006}" destId="{15522B38-679F-4FDB-962F-296C37A4B7B1}" srcOrd="1" destOrd="0" presId="urn:microsoft.com/office/officeart/2008/layout/VerticalAccentList"/>
    <dgm:cxn modelId="{A0668930-42C0-45CA-B250-08971B44AE9E}" type="presParOf" srcId="{15522B38-679F-4FDB-962F-296C37A4B7B1}" destId="{ED588472-2989-49F8-A12A-7F5D8EB5FAB5}" srcOrd="0" destOrd="0" presId="urn:microsoft.com/office/officeart/2008/layout/VerticalAccentList"/>
    <dgm:cxn modelId="{719AE2D6-DFD0-4304-B15A-73254FB19118}" type="presParOf" srcId="{15522B38-679F-4FDB-962F-296C37A4B7B1}" destId="{71629A7A-0776-41A0-AB56-2208B7670C47}" srcOrd="1" destOrd="0" presId="urn:microsoft.com/office/officeart/2008/layout/VerticalAccentList"/>
    <dgm:cxn modelId="{9A24C0F8-8D9E-414B-971E-17B105E998A2}" type="presParOf" srcId="{15522B38-679F-4FDB-962F-296C37A4B7B1}" destId="{8DA824AE-3959-4A17-AE72-DEE301265124}" srcOrd="2" destOrd="0" presId="urn:microsoft.com/office/officeart/2008/layout/VerticalAccentList"/>
    <dgm:cxn modelId="{8149B0E2-4AA3-453E-BEB5-29601C8CD429}" type="presParOf" srcId="{15522B38-679F-4FDB-962F-296C37A4B7B1}" destId="{80011B50-4F20-46BA-9E39-C36126A0B71B}" srcOrd="3" destOrd="0" presId="urn:microsoft.com/office/officeart/2008/layout/VerticalAccentList"/>
    <dgm:cxn modelId="{A3C96F0C-92C3-4F65-8F97-47D557EA69CB}" type="presParOf" srcId="{15522B38-679F-4FDB-962F-296C37A4B7B1}" destId="{DADECB4F-8CC6-4A31-A95E-D844EE450EF7}" srcOrd="4" destOrd="0" presId="urn:microsoft.com/office/officeart/2008/layout/VerticalAccentList"/>
    <dgm:cxn modelId="{AD42B449-1263-4653-937C-F0304759F518}" type="presParOf" srcId="{15522B38-679F-4FDB-962F-296C37A4B7B1}" destId="{D27E3AF4-2F99-4499-A23C-AFAFF5617E5E}" srcOrd="5" destOrd="0" presId="urn:microsoft.com/office/officeart/2008/layout/VerticalAccentList"/>
    <dgm:cxn modelId="{64B383A6-FAA7-4DE0-A0E0-395E03569DD3}" type="presParOf" srcId="{15522B38-679F-4FDB-962F-296C37A4B7B1}" destId="{7E7B3869-241C-4B1E-B397-0D572EFDFA9D}" srcOrd="6" destOrd="0" presId="urn:microsoft.com/office/officeart/2008/layout/VerticalAccentList"/>
    <dgm:cxn modelId="{F7064088-42DF-4DD6-AB92-49FBC6E2938A}" type="presParOf" srcId="{15522B38-679F-4FDB-962F-296C37A4B7B1}" destId="{46BE6865-E05A-477B-9ED6-4F9AFF7909A1}" srcOrd="7" destOrd="0" presId="urn:microsoft.com/office/officeart/2008/layout/VerticalAccentList"/>
    <dgm:cxn modelId="{73F9A314-A33A-42A1-896D-EE0418C1462F}" type="presParOf" srcId="{0482934F-6DBB-4609-8D87-55331AEB4006}" destId="{37988E2B-C7A0-4955-9A81-60BA54DFE71B}" srcOrd="2" destOrd="0" presId="urn:microsoft.com/office/officeart/2008/layout/VerticalAccentList"/>
    <dgm:cxn modelId="{6EFE6A44-3BA2-4627-B6D2-157712ED6DD3}" type="presParOf" srcId="{0482934F-6DBB-4609-8D87-55331AEB4006}" destId="{542787C4-A32F-4219-8AE3-81C3F4D55B72}" srcOrd="3" destOrd="0" presId="urn:microsoft.com/office/officeart/2008/layout/VerticalAccentList"/>
    <dgm:cxn modelId="{00278AF4-1569-4357-9627-6BB29E7B4330}" type="presParOf" srcId="{542787C4-A32F-4219-8AE3-81C3F4D55B72}" destId="{2ED208DB-C4D6-43C8-830E-21848B64ADE6}" srcOrd="0" destOrd="0" presId="urn:microsoft.com/office/officeart/2008/layout/VerticalAccentList"/>
    <dgm:cxn modelId="{E1C72D5A-191A-4287-B629-AD7EF288B849}" type="presParOf" srcId="{0482934F-6DBB-4609-8D87-55331AEB4006}" destId="{D79C7380-F797-4CDA-97FF-1538EEC2D4FE}" srcOrd="4" destOrd="0" presId="urn:microsoft.com/office/officeart/2008/layout/VerticalAccentList"/>
    <dgm:cxn modelId="{6F9C0E59-C3CF-4ACC-8B47-7B7680B5C0C6}" type="presParOf" srcId="{D79C7380-F797-4CDA-97FF-1538EEC2D4FE}" destId="{F3245B0D-0EEA-49E0-8768-779848B51EA6}" srcOrd="0" destOrd="0" presId="urn:microsoft.com/office/officeart/2008/layout/VerticalAccentList"/>
    <dgm:cxn modelId="{5D64B0BC-99B5-4D9F-A696-40E16078872A}" type="presParOf" srcId="{D79C7380-F797-4CDA-97FF-1538EEC2D4FE}" destId="{D2C015DE-6125-4F18-9C76-C999242D3F56}" srcOrd="1" destOrd="0" presId="urn:microsoft.com/office/officeart/2008/layout/VerticalAccentList"/>
    <dgm:cxn modelId="{930658FA-D5F0-40FD-81E0-BCDFF2B54585}" type="presParOf" srcId="{D79C7380-F797-4CDA-97FF-1538EEC2D4FE}" destId="{4C4AA09E-5CFF-483D-85DB-1411B0974C3F}" srcOrd="2" destOrd="0" presId="urn:microsoft.com/office/officeart/2008/layout/VerticalAccentList"/>
    <dgm:cxn modelId="{F8ED782B-629A-42A8-9A7C-42A85A20F39D}" type="presParOf" srcId="{D79C7380-F797-4CDA-97FF-1538EEC2D4FE}" destId="{3B50A26A-05E2-4E95-B598-77F6ACD98697}" srcOrd="3" destOrd="0" presId="urn:microsoft.com/office/officeart/2008/layout/VerticalAccentList"/>
    <dgm:cxn modelId="{18231788-223B-437E-8BE6-59A38372BFB5}" type="presParOf" srcId="{D79C7380-F797-4CDA-97FF-1538EEC2D4FE}" destId="{32897BFD-F956-45FE-BCD2-05FC7D643E96}" srcOrd="4" destOrd="0" presId="urn:microsoft.com/office/officeart/2008/layout/VerticalAccentList"/>
    <dgm:cxn modelId="{AF6E0AC6-35FA-4BA1-B1A9-C12234724985}" type="presParOf" srcId="{D79C7380-F797-4CDA-97FF-1538EEC2D4FE}" destId="{F6D58A4E-F135-4510-938C-DB6707B3D694}" srcOrd="5" destOrd="0" presId="urn:microsoft.com/office/officeart/2008/layout/VerticalAccentList"/>
    <dgm:cxn modelId="{68387073-8EF5-4F1A-85FA-8F0D3FF4E594}" type="presParOf" srcId="{D79C7380-F797-4CDA-97FF-1538EEC2D4FE}" destId="{C9BB4515-39F7-4830-8392-4582A819FFCD}" srcOrd="6" destOrd="0" presId="urn:microsoft.com/office/officeart/2008/layout/VerticalAccentList"/>
    <dgm:cxn modelId="{A0CF3D8A-FC14-40C2-B7CE-EE816CD441DD}" type="presParOf" srcId="{D79C7380-F797-4CDA-97FF-1538EEC2D4FE}" destId="{7BFDF18A-C364-4ABF-8DB4-0D5581B89545}" srcOrd="7" destOrd="0" presId="urn:microsoft.com/office/officeart/2008/layout/VerticalAccentList"/>
    <dgm:cxn modelId="{DD9576DA-62F1-4D28-8627-602CB286948D}" type="presParOf" srcId="{0482934F-6DBB-4609-8D87-55331AEB4006}" destId="{9B1B4741-79AE-4067-93A0-48AB8F1D98D6}" srcOrd="5" destOrd="0" presId="urn:microsoft.com/office/officeart/2008/layout/VerticalAccentList"/>
    <dgm:cxn modelId="{94FE2F46-64D5-4247-ABAC-2632C2826323}" type="presParOf" srcId="{0482934F-6DBB-4609-8D87-55331AEB4006}" destId="{DB8326B3-E9AF-4F87-9DA6-7BD3225B5B78}" srcOrd="6" destOrd="0" presId="urn:microsoft.com/office/officeart/2008/layout/VerticalAccentList"/>
    <dgm:cxn modelId="{63C52284-B63D-4255-9B36-E379A49BF27F}" type="presParOf" srcId="{DB8326B3-E9AF-4F87-9DA6-7BD3225B5B78}" destId="{5CFC3432-964E-4144-9125-FA5746B72811}" srcOrd="0" destOrd="0" presId="urn:microsoft.com/office/officeart/2008/layout/VerticalAccentList"/>
    <dgm:cxn modelId="{2C3D7F2C-F7C4-4EA9-9352-37820BB7E647}" type="presParOf" srcId="{0482934F-6DBB-4609-8D87-55331AEB4006}" destId="{532E5C6F-2C0D-4F58-B23C-99419B0AF2A9}" srcOrd="7" destOrd="0" presId="urn:microsoft.com/office/officeart/2008/layout/VerticalAccentList"/>
    <dgm:cxn modelId="{2265659F-F1AD-4686-88CD-0DE61F476E8E}" type="presParOf" srcId="{532E5C6F-2C0D-4F58-B23C-99419B0AF2A9}" destId="{C8871FA9-B4DD-4B0A-A552-A29059AFBCB1}" srcOrd="0" destOrd="0" presId="urn:microsoft.com/office/officeart/2008/layout/VerticalAccentList"/>
    <dgm:cxn modelId="{0AA98DC0-C965-4C36-B138-645C0FE7FB94}" type="presParOf" srcId="{532E5C6F-2C0D-4F58-B23C-99419B0AF2A9}" destId="{65A7EF63-C7E6-4389-BB7B-7DB146D842F5}" srcOrd="1" destOrd="0" presId="urn:microsoft.com/office/officeart/2008/layout/VerticalAccentList"/>
    <dgm:cxn modelId="{7ACA24E3-61AE-4FBA-9D0E-7DBFA9ACFF41}" type="presParOf" srcId="{532E5C6F-2C0D-4F58-B23C-99419B0AF2A9}" destId="{CF42F57E-36C9-4B78-8C20-C03737225B34}" srcOrd="2" destOrd="0" presId="urn:microsoft.com/office/officeart/2008/layout/VerticalAccentList"/>
    <dgm:cxn modelId="{3671B02C-7AF7-4F50-B9E0-4493EA568ABD}" type="presParOf" srcId="{532E5C6F-2C0D-4F58-B23C-99419B0AF2A9}" destId="{8BBE2C83-5342-4ABF-B251-E8121EE60049}" srcOrd="3" destOrd="0" presId="urn:microsoft.com/office/officeart/2008/layout/VerticalAccentList"/>
    <dgm:cxn modelId="{6E09C2F7-91CC-47E8-BC48-56B6591B162E}" type="presParOf" srcId="{532E5C6F-2C0D-4F58-B23C-99419B0AF2A9}" destId="{B8B3976D-F118-48CA-816B-BEE499B24388}" srcOrd="4" destOrd="0" presId="urn:microsoft.com/office/officeart/2008/layout/VerticalAccentList"/>
    <dgm:cxn modelId="{CAFECB81-FACB-4FC6-839E-923228BA19F5}" type="presParOf" srcId="{532E5C6F-2C0D-4F58-B23C-99419B0AF2A9}" destId="{BCD3CC12-6024-426B-AC55-D8ABAF32C3D6}" srcOrd="5" destOrd="0" presId="urn:microsoft.com/office/officeart/2008/layout/VerticalAccentList"/>
    <dgm:cxn modelId="{9A93FB26-93DD-4F9B-81AE-66C41764173B}" type="presParOf" srcId="{532E5C6F-2C0D-4F58-B23C-99419B0AF2A9}" destId="{0A207B47-8488-48FE-A52B-6C60F0D37987}" srcOrd="6" destOrd="0" presId="urn:microsoft.com/office/officeart/2008/layout/VerticalAccentList"/>
    <dgm:cxn modelId="{B75DC158-4467-420F-99A6-B1D3FB4CD608}" type="presParOf" srcId="{532E5C6F-2C0D-4F58-B23C-99419B0AF2A9}" destId="{2F781F0C-69C4-4BF1-A232-0C609C0EF479}" srcOrd="7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8244D5E-C1F2-4A29-92BC-EF4425C1401A}" type="doc">
      <dgm:prSet loTypeId="urn:microsoft.com/office/officeart/2005/8/layout/hList2" loCatId="list" qsTypeId="urn:microsoft.com/office/officeart/2005/8/quickstyle/simple1" qsCatId="simple" csTypeId="urn:microsoft.com/office/officeart/2005/8/colors/colorful5" csCatId="colorful" phldr="1"/>
      <dgm:spPr/>
    </dgm:pt>
    <dgm:pt modelId="{417C04AE-A6E2-469C-BE90-18CEF3DC5CBB}">
      <dgm:prSet phldrT="[Texto]"/>
      <dgm:spPr/>
      <dgm:t>
        <a:bodyPr/>
        <a:lstStyle/>
        <a:p>
          <a:pPr algn="ctr"/>
          <a:r>
            <a:rPr lang="es-ES" dirty="0" smtClean="0"/>
            <a:t>Objetivo</a:t>
          </a:r>
          <a:endParaRPr lang="es-ES" dirty="0"/>
        </a:p>
      </dgm:t>
    </dgm:pt>
    <dgm:pt modelId="{7868EF0B-7A5B-4C14-9F07-AC093DC4CE87}" type="parTrans" cxnId="{A93F7507-C354-4E4D-BDB0-169714964AAC}">
      <dgm:prSet/>
      <dgm:spPr/>
      <dgm:t>
        <a:bodyPr/>
        <a:lstStyle/>
        <a:p>
          <a:endParaRPr lang="es-ES"/>
        </a:p>
      </dgm:t>
    </dgm:pt>
    <dgm:pt modelId="{E427587A-0F64-46C0-B9AE-0E4538892A1E}" type="sibTrans" cxnId="{A93F7507-C354-4E4D-BDB0-169714964AAC}">
      <dgm:prSet/>
      <dgm:spPr/>
      <dgm:t>
        <a:bodyPr/>
        <a:lstStyle/>
        <a:p>
          <a:endParaRPr lang="es-ES"/>
        </a:p>
      </dgm:t>
    </dgm:pt>
    <dgm:pt modelId="{4F82CC56-131F-4D79-8252-DEBF6834984A}">
      <dgm:prSet phldrT="[Texto]"/>
      <dgm:spPr/>
      <dgm:t>
        <a:bodyPr/>
        <a:lstStyle/>
        <a:p>
          <a:pPr algn="ctr"/>
          <a:r>
            <a:rPr lang="es-EC" dirty="0" smtClean="0"/>
            <a:t>Técnicas</a:t>
          </a:r>
          <a:endParaRPr lang="es-ES" dirty="0"/>
        </a:p>
      </dgm:t>
    </dgm:pt>
    <dgm:pt modelId="{E50A2559-E82D-4D3A-AB4A-40E73DB4A27D}" type="parTrans" cxnId="{734C30F1-E337-4F7A-810E-5FEF868DEE94}">
      <dgm:prSet/>
      <dgm:spPr/>
      <dgm:t>
        <a:bodyPr/>
        <a:lstStyle/>
        <a:p>
          <a:endParaRPr lang="es-ES"/>
        </a:p>
      </dgm:t>
    </dgm:pt>
    <dgm:pt modelId="{961EE48D-A482-454B-AE03-78B55E9ABC45}" type="sibTrans" cxnId="{734C30F1-E337-4F7A-810E-5FEF868DEE94}">
      <dgm:prSet/>
      <dgm:spPr/>
      <dgm:t>
        <a:bodyPr/>
        <a:lstStyle/>
        <a:p>
          <a:endParaRPr lang="es-ES"/>
        </a:p>
      </dgm:t>
    </dgm:pt>
    <dgm:pt modelId="{49E584FA-3346-42FB-BB73-571E8D8FC788}">
      <dgm:prSet phldrT="[Texto]"/>
      <dgm:spPr/>
      <dgm:t>
        <a:bodyPr/>
        <a:lstStyle/>
        <a:p>
          <a:pPr algn="ctr"/>
          <a:r>
            <a:rPr lang="es-ES" dirty="0" smtClean="0"/>
            <a:t>Las Cuentas</a:t>
          </a:r>
          <a:endParaRPr lang="es-ES" dirty="0"/>
        </a:p>
      </dgm:t>
    </dgm:pt>
    <dgm:pt modelId="{13ACF32B-04A2-4E70-A197-AC1934A5BE12}" type="parTrans" cxnId="{CDF851B4-39C6-4BAC-82FD-4A773F815817}">
      <dgm:prSet/>
      <dgm:spPr/>
      <dgm:t>
        <a:bodyPr/>
        <a:lstStyle/>
        <a:p>
          <a:endParaRPr lang="es-ES"/>
        </a:p>
      </dgm:t>
    </dgm:pt>
    <dgm:pt modelId="{6C120805-DF99-413F-AAF0-273ACFC94FE8}" type="sibTrans" cxnId="{CDF851B4-39C6-4BAC-82FD-4A773F815817}">
      <dgm:prSet/>
      <dgm:spPr/>
      <dgm:t>
        <a:bodyPr/>
        <a:lstStyle/>
        <a:p>
          <a:endParaRPr lang="es-ES"/>
        </a:p>
      </dgm:t>
    </dgm:pt>
    <dgm:pt modelId="{225741D8-CFC7-4B3D-B505-8D1B5D53A534}">
      <dgm:prSet/>
      <dgm:spPr/>
      <dgm:t>
        <a:bodyPr/>
        <a:lstStyle/>
        <a:p>
          <a:r>
            <a:rPr lang="es-EC" dirty="0" smtClean="0"/>
            <a:t>Establecer las políticas, normativas y estándares necesarios, que contribuyan con la gestión financiera en todas las operaciones de la organización</a:t>
          </a:r>
          <a:endParaRPr lang="es-ES" dirty="0"/>
        </a:p>
      </dgm:t>
    </dgm:pt>
    <dgm:pt modelId="{4E905A0D-204B-4304-9466-3FFDAC0FF256}" type="parTrans" cxnId="{972A01A6-0D92-48A7-B371-1F6D742588BB}">
      <dgm:prSet/>
      <dgm:spPr/>
      <dgm:t>
        <a:bodyPr/>
        <a:lstStyle/>
        <a:p>
          <a:endParaRPr lang="es-ES"/>
        </a:p>
      </dgm:t>
    </dgm:pt>
    <dgm:pt modelId="{C8EB9EA6-9BB2-49B2-956F-08D2CAED4554}" type="sibTrans" cxnId="{972A01A6-0D92-48A7-B371-1F6D742588BB}">
      <dgm:prSet/>
      <dgm:spPr/>
      <dgm:t>
        <a:bodyPr/>
        <a:lstStyle/>
        <a:p>
          <a:endParaRPr lang="es-ES"/>
        </a:p>
      </dgm:t>
    </dgm:pt>
    <dgm:pt modelId="{E4540DA3-41DA-4D8E-BE94-F83263AB3B41}">
      <dgm:prSet/>
      <dgm:spPr/>
      <dgm:t>
        <a:bodyPr/>
        <a:lstStyle/>
        <a:p>
          <a:r>
            <a:rPr lang="es-ES" dirty="0" smtClean="0"/>
            <a:t>Análisis de las cuentas de la empresa</a:t>
          </a:r>
          <a:endParaRPr lang="es-ES" dirty="0"/>
        </a:p>
      </dgm:t>
    </dgm:pt>
    <dgm:pt modelId="{51233A0A-E142-465B-8F26-4EAFA2F25CF3}" type="parTrans" cxnId="{D6BED9FC-5334-42B7-9027-3604AC2F7187}">
      <dgm:prSet/>
      <dgm:spPr/>
      <dgm:t>
        <a:bodyPr/>
        <a:lstStyle/>
        <a:p>
          <a:endParaRPr lang="es-ES"/>
        </a:p>
      </dgm:t>
    </dgm:pt>
    <dgm:pt modelId="{DB038C08-9693-4F16-AEDA-A99A65B31EB6}" type="sibTrans" cxnId="{D6BED9FC-5334-42B7-9027-3604AC2F7187}">
      <dgm:prSet/>
      <dgm:spPr/>
      <dgm:t>
        <a:bodyPr/>
        <a:lstStyle/>
        <a:p>
          <a:endParaRPr lang="es-ES"/>
        </a:p>
      </dgm:t>
    </dgm:pt>
    <dgm:pt modelId="{0B7CCF83-EC23-426B-90A4-A23C0EA6F91F}">
      <dgm:prSet/>
      <dgm:spPr/>
      <dgm:t>
        <a:bodyPr/>
        <a:lstStyle/>
        <a:p>
          <a:r>
            <a:rPr lang="es-EC" dirty="0" smtClean="0"/>
            <a:t>Cuentas por cobrar </a:t>
          </a:r>
          <a:endParaRPr lang="es-ES" dirty="0"/>
        </a:p>
      </dgm:t>
    </dgm:pt>
    <dgm:pt modelId="{FB4F3B53-22D3-4C7A-B45F-028B443D940D}" type="parTrans" cxnId="{C8335C7B-CDBF-4FB3-A552-DFDB28463AF0}">
      <dgm:prSet/>
      <dgm:spPr/>
      <dgm:t>
        <a:bodyPr/>
        <a:lstStyle/>
        <a:p>
          <a:endParaRPr lang="es-ES"/>
        </a:p>
      </dgm:t>
    </dgm:pt>
    <dgm:pt modelId="{1985E958-A90D-4B3D-87A4-CC575ACA905F}" type="sibTrans" cxnId="{C8335C7B-CDBF-4FB3-A552-DFDB28463AF0}">
      <dgm:prSet/>
      <dgm:spPr/>
      <dgm:t>
        <a:bodyPr/>
        <a:lstStyle/>
        <a:p>
          <a:endParaRPr lang="es-ES"/>
        </a:p>
      </dgm:t>
    </dgm:pt>
    <dgm:pt modelId="{A3726659-B1F0-4C98-BF18-E9CCF083766F}">
      <dgm:prSet/>
      <dgm:spPr/>
      <dgm:t>
        <a:bodyPr/>
        <a:lstStyle/>
        <a:p>
          <a:r>
            <a:rPr lang="es-ES" dirty="0" smtClean="0"/>
            <a:t>Observación directa en los puestos </a:t>
          </a:r>
          <a:endParaRPr lang="es-ES" dirty="0"/>
        </a:p>
      </dgm:t>
    </dgm:pt>
    <dgm:pt modelId="{23B2226A-1181-4580-BCF3-807103DE71B2}" type="parTrans" cxnId="{527176FD-E5CF-473C-8535-EB0B08F53E2E}">
      <dgm:prSet/>
      <dgm:spPr/>
      <dgm:t>
        <a:bodyPr/>
        <a:lstStyle/>
        <a:p>
          <a:endParaRPr lang="es-ES"/>
        </a:p>
      </dgm:t>
    </dgm:pt>
    <dgm:pt modelId="{A72050CB-51EF-4D73-A138-1FDE64A3EA5F}" type="sibTrans" cxnId="{527176FD-E5CF-473C-8535-EB0B08F53E2E}">
      <dgm:prSet/>
      <dgm:spPr/>
      <dgm:t>
        <a:bodyPr/>
        <a:lstStyle/>
        <a:p>
          <a:endParaRPr lang="es-ES"/>
        </a:p>
      </dgm:t>
    </dgm:pt>
    <dgm:pt modelId="{C5D72E7C-260B-488D-99B3-410176E7F80A}">
      <dgm:prSet/>
      <dgm:spPr/>
      <dgm:t>
        <a:bodyPr/>
        <a:lstStyle/>
        <a:p>
          <a:r>
            <a:rPr lang="es-EC" smtClean="0"/>
            <a:t>Maquinarias y herramientas</a:t>
          </a:r>
          <a:endParaRPr lang="en-US" dirty="0"/>
        </a:p>
      </dgm:t>
    </dgm:pt>
    <dgm:pt modelId="{D81AEF80-B8E4-4FD9-927C-4162E519DF22}" type="parTrans" cxnId="{FB6E0BE9-E054-4945-A037-9E7AFA3D13BD}">
      <dgm:prSet/>
      <dgm:spPr/>
      <dgm:t>
        <a:bodyPr/>
        <a:lstStyle/>
        <a:p>
          <a:endParaRPr lang="es-ES"/>
        </a:p>
      </dgm:t>
    </dgm:pt>
    <dgm:pt modelId="{FDAD1750-30CB-4089-BE9A-EC60F1492985}" type="sibTrans" cxnId="{FB6E0BE9-E054-4945-A037-9E7AFA3D13BD}">
      <dgm:prSet/>
      <dgm:spPr/>
      <dgm:t>
        <a:bodyPr/>
        <a:lstStyle/>
        <a:p>
          <a:endParaRPr lang="es-ES"/>
        </a:p>
      </dgm:t>
    </dgm:pt>
    <dgm:pt modelId="{82A9E668-C876-4D09-9661-31A517DB5134}">
      <dgm:prSet/>
      <dgm:spPr/>
      <dgm:t>
        <a:bodyPr/>
        <a:lstStyle/>
        <a:p>
          <a:r>
            <a:rPr lang="es-EC" smtClean="0"/>
            <a:t>Cuentas por pagar</a:t>
          </a:r>
          <a:endParaRPr lang="en-US" dirty="0"/>
        </a:p>
      </dgm:t>
    </dgm:pt>
    <dgm:pt modelId="{62225261-2855-4EE1-9A95-EB9F745AD1EF}" type="parTrans" cxnId="{2667A641-2FDA-46D0-8EBB-1FDD4B68A5F2}">
      <dgm:prSet/>
      <dgm:spPr/>
      <dgm:t>
        <a:bodyPr/>
        <a:lstStyle/>
        <a:p>
          <a:endParaRPr lang="es-ES"/>
        </a:p>
      </dgm:t>
    </dgm:pt>
    <dgm:pt modelId="{22D4784E-AE3F-4BB5-B116-FB91FCCE7411}" type="sibTrans" cxnId="{2667A641-2FDA-46D0-8EBB-1FDD4B68A5F2}">
      <dgm:prSet/>
      <dgm:spPr/>
      <dgm:t>
        <a:bodyPr/>
        <a:lstStyle/>
        <a:p>
          <a:endParaRPr lang="es-ES"/>
        </a:p>
      </dgm:t>
    </dgm:pt>
    <dgm:pt modelId="{681AACD5-9EF6-4D4B-9CD7-ADB584E3AAD2}">
      <dgm:prSet/>
      <dgm:spPr/>
      <dgm:t>
        <a:bodyPr/>
        <a:lstStyle/>
        <a:p>
          <a:r>
            <a:rPr lang="es-EC" smtClean="0"/>
            <a:t>Documentos por pagar</a:t>
          </a:r>
          <a:endParaRPr lang="en-US" dirty="0"/>
        </a:p>
      </dgm:t>
    </dgm:pt>
    <dgm:pt modelId="{51723412-269B-4228-97D6-F80FEE34480C}" type="parTrans" cxnId="{AC936731-0911-4E1D-B902-B0F25C5F05D9}">
      <dgm:prSet/>
      <dgm:spPr/>
      <dgm:t>
        <a:bodyPr/>
        <a:lstStyle/>
        <a:p>
          <a:endParaRPr lang="es-ES"/>
        </a:p>
      </dgm:t>
    </dgm:pt>
    <dgm:pt modelId="{2FDBE0D9-D754-4242-9766-23B4BABA342B}" type="sibTrans" cxnId="{AC936731-0911-4E1D-B902-B0F25C5F05D9}">
      <dgm:prSet/>
      <dgm:spPr/>
      <dgm:t>
        <a:bodyPr/>
        <a:lstStyle/>
        <a:p>
          <a:endParaRPr lang="es-ES"/>
        </a:p>
      </dgm:t>
    </dgm:pt>
    <dgm:pt modelId="{CED0E293-07D9-49DD-BA19-8768BDEEB5BF}">
      <dgm:prSet/>
      <dgm:spPr/>
      <dgm:t>
        <a:bodyPr/>
        <a:lstStyle/>
        <a:p>
          <a:r>
            <a:rPr lang="es-EC" dirty="0" smtClean="0"/>
            <a:t>Planificación presupuestaria</a:t>
          </a:r>
          <a:endParaRPr lang="en-US" dirty="0"/>
        </a:p>
      </dgm:t>
    </dgm:pt>
    <dgm:pt modelId="{9F73ED0E-A7EF-4D32-8838-D2BC4CE3E777}" type="parTrans" cxnId="{625A9B89-28F5-4AB9-AD54-FFF316FFC2C5}">
      <dgm:prSet/>
      <dgm:spPr/>
      <dgm:t>
        <a:bodyPr/>
        <a:lstStyle/>
        <a:p>
          <a:endParaRPr lang="es-ES"/>
        </a:p>
      </dgm:t>
    </dgm:pt>
    <dgm:pt modelId="{E8DFA5FE-2F51-4BD1-9205-15C261974B4F}" type="sibTrans" cxnId="{625A9B89-28F5-4AB9-AD54-FFF316FFC2C5}">
      <dgm:prSet/>
      <dgm:spPr/>
      <dgm:t>
        <a:bodyPr/>
        <a:lstStyle/>
        <a:p>
          <a:endParaRPr lang="es-ES"/>
        </a:p>
      </dgm:t>
    </dgm:pt>
    <dgm:pt modelId="{5726F6DF-785D-4BE0-93E8-EAB274152234}" type="pres">
      <dgm:prSet presAssocID="{C8244D5E-C1F2-4A29-92BC-EF4425C1401A}" presName="linearFlow" presStyleCnt="0">
        <dgm:presLayoutVars>
          <dgm:dir/>
          <dgm:animLvl val="lvl"/>
          <dgm:resizeHandles/>
        </dgm:presLayoutVars>
      </dgm:prSet>
      <dgm:spPr/>
    </dgm:pt>
    <dgm:pt modelId="{FB0011E2-EEDC-4567-8B62-F55DD2D85685}" type="pres">
      <dgm:prSet presAssocID="{417C04AE-A6E2-469C-BE90-18CEF3DC5CBB}" presName="compositeNode" presStyleCnt="0">
        <dgm:presLayoutVars>
          <dgm:bulletEnabled val="1"/>
        </dgm:presLayoutVars>
      </dgm:prSet>
      <dgm:spPr/>
    </dgm:pt>
    <dgm:pt modelId="{26E34294-E6B9-468A-94B7-4955E333F174}" type="pres">
      <dgm:prSet presAssocID="{417C04AE-A6E2-469C-BE90-18CEF3DC5CBB}" presName="image" presStyleLbl="fgImgPlace1" presStyleIdx="0" presStyleCnt="3"/>
      <dgm:spPr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</dgm:spPr>
    </dgm:pt>
    <dgm:pt modelId="{7DBA8435-BDE0-4ABA-9866-438FA007BFB2}" type="pres">
      <dgm:prSet presAssocID="{417C04AE-A6E2-469C-BE90-18CEF3DC5CB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058F7E-377B-477B-BFFF-48502FE31F04}" type="pres">
      <dgm:prSet presAssocID="{417C04AE-A6E2-469C-BE90-18CEF3DC5CB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A147E13-40B4-43A3-A68A-35F23A1B88F0}" type="pres">
      <dgm:prSet presAssocID="{E427587A-0F64-46C0-B9AE-0E4538892A1E}" presName="sibTrans" presStyleCnt="0"/>
      <dgm:spPr/>
    </dgm:pt>
    <dgm:pt modelId="{5AFED349-831C-4AEF-A667-BB3C669B3091}" type="pres">
      <dgm:prSet presAssocID="{4F82CC56-131F-4D79-8252-DEBF6834984A}" presName="compositeNode" presStyleCnt="0">
        <dgm:presLayoutVars>
          <dgm:bulletEnabled val="1"/>
        </dgm:presLayoutVars>
      </dgm:prSet>
      <dgm:spPr/>
    </dgm:pt>
    <dgm:pt modelId="{9EAC9E87-18D7-4AD9-AEF9-B510464135B5}" type="pres">
      <dgm:prSet presAssocID="{4F82CC56-131F-4D79-8252-DEBF6834984A}" presName="image" presStyleLbl="fgImgPlace1" presStyleIdx="1" presStyleCnt="3" custLinFactX="146686" custLinFactNeighborX="200000" custLinFactNeighborY="-11642"/>
      <dgm:spPr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</dgm:spPr>
    </dgm:pt>
    <dgm:pt modelId="{42102242-F4F9-4740-816D-1D63C3EE60D2}" type="pres">
      <dgm:prSet presAssocID="{4F82CC56-131F-4D79-8252-DEBF6834984A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7A4257A-BCBC-40E3-AD13-BDE1C0ECBCE7}" type="pres">
      <dgm:prSet presAssocID="{4F82CC56-131F-4D79-8252-DEBF6834984A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C634B79-2983-4273-A194-0AFA6798B940}" type="pres">
      <dgm:prSet presAssocID="{961EE48D-A482-454B-AE03-78B55E9ABC45}" presName="sibTrans" presStyleCnt="0"/>
      <dgm:spPr/>
    </dgm:pt>
    <dgm:pt modelId="{83C076AD-2156-47B0-8F5A-83944F97254D}" type="pres">
      <dgm:prSet presAssocID="{49E584FA-3346-42FB-BB73-571E8D8FC788}" presName="compositeNode" presStyleCnt="0">
        <dgm:presLayoutVars>
          <dgm:bulletEnabled val="1"/>
        </dgm:presLayoutVars>
      </dgm:prSet>
      <dgm:spPr/>
    </dgm:pt>
    <dgm:pt modelId="{28F75567-4D52-4786-AE7F-A1BF182E1EBF}" type="pres">
      <dgm:prSet presAssocID="{49E584FA-3346-42FB-BB73-571E8D8FC788}" presName="image" presStyleLbl="fgImgPlace1" presStyleIdx="2" presStyleCnt="3" custLinFactX="-153154" custLinFactNeighborX="-200000" custLinFactNeighborY="-7761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</dgm:spPr>
    </dgm:pt>
    <dgm:pt modelId="{325B1C4B-F06F-4295-827B-72AE785FFCD5}" type="pres">
      <dgm:prSet presAssocID="{49E584FA-3346-42FB-BB73-571E8D8FC788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A65DC31-2077-4008-903B-ACBF78DD3E27}" type="pres">
      <dgm:prSet presAssocID="{49E584FA-3346-42FB-BB73-571E8D8FC788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C936731-0911-4E1D-B902-B0F25C5F05D9}" srcId="{49E584FA-3346-42FB-BB73-571E8D8FC788}" destId="{681AACD5-9EF6-4D4B-9CD7-ADB584E3AAD2}" srcOrd="3" destOrd="0" parTransId="{51723412-269B-4228-97D6-F80FEE34480C}" sibTransId="{2FDBE0D9-D754-4242-9766-23B4BABA342B}"/>
    <dgm:cxn modelId="{734C30F1-E337-4F7A-810E-5FEF868DEE94}" srcId="{C8244D5E-C1F2-4A29-92BC-EF4425C1401A}" destId="{4F82CC56-131F-4D79-8252-DEBF6834984A}" srcOrd="1" destOrd="0" parTransId="{E50A2559-E82D-4D3A-AB4A-40E73DB4A27D}" sibTransId="{961EE48D-A482-454B-AE03-78B55E9ABC45}"/>
    <dgm:cxn modelId="{625A9B89-28F5-4AB9-AD54-FFF316FFC2C5}" srcId="{49E584FA-3346-42FB-BB73-571E8D8FC788}" destId="{CED0E293-07D9-49DD-BA19-8768BDEEB5BF}" srcOrd="4" destOrd="0" parTransId="{9F73ED0E-A7EF-4D32-8838-D2BC4CE3E777}" sibTransId="{E8DFA5FE-2F51-4BD1-9205-15C261974B4F}"/>
    <dgm:cxn modelId="{C8335C7B-CDBF-4FB3-A552-DFDB28463AF0}" srcId="{49E584FA-3346-42FB-BB73-571E8D8FC788}" destId="{0B7CCF83-EC23-426B-90A4-A23C0EA6F91F}" srcOrd="0" destOrd="0" parTransId="{FB4F3B53-22D3-4C7A-B45F-028B443D940D}" sibTransId="{1985E958-A90D-4B3D-87A4-CC575ACA905F}"/>
    <dgm:cxn modelId="{F30CB41A-EAA8-4C46-96DB-F7B77D7ADA70}" type="presOf" srcId="{49E584FA-3346-42FB-BB73-571E8D8FC788}" destId="{5A65DC31-2077-4008-903B-ACBF78DD3E27}" srcOrd="0" destOrd="0" presId="urn:microsoft.com/office/officeart/2005/8/layout/hList2"/>
    <dgm:cxn modelId="{A93F7507-C354-4E4D-BDB0-169714964AAC}" srcId="{C8244D5E-C1F2-4A29-92BC-EF4425C1401A}" destId="{417C04AE-A6E2-469C-BE90-18CEF3DC5CBB}" srcOrd="0" destOrd="0" parTransId="{7868EF0B-7A5B-4C14-9F07-AC093DC4CE87}" sibTransId="{E427587A-0F64-46C0-B9AE-0E4538892A1E}"/>
    <dgm:cxn modelId="{ADEF5C11-D9CE-43BB-9FFE-B4091DFA9047}" type="presOf" srcId="{C5D72E7C-260B-488D-99B3-410176E7F80A}" destId="{325B1C4B-F06F-4295-827B-72AE785FFCD5}" srcOrd="0" destOrd="1" presId="urn:microsoft.com/office/officeart/2005/8/layout/hList2"/>
    <dgm:cxn modelId="{C266233C-DB00-4B86-A54F-96AA73724790}" type="presOf" srcId="{0B7CCF83-EC23-426B-90A4-A23C0EA6F91F}" destId="{325B1C4B-F06F-4295-827B-72AE785FFCD5}" srcOrd="0" destOrd="0" presId="urn:microsoft.com/office/officeart/2005/8/layout/hList2"/>
    <dgm:cxn modelId="{2667A641-2FDA-46D0-8EBB-1FDD4B68A5F2}" srcId="{49E584FA-3346-42FB-BB73-571E8D8FC788}" destId="{82A9E668-C876-4D09-9661-31A517DB5134}" srcOrd="2" destOrd="0" parTransId="{62225261-2855-4EE1-9A95-EB9F745AD1EF}" sibTransId="{22D4784E-AE3F-4BB5-B116-FB91FCCE7411}"/>
    <dgm:cxn modelId="{CDF851B4-39C6-4BAC-82FD-4A773F815817}" srcId="{C8244D5E-C1F2-4A29-92BC-EF4425C1401A}" destId="{49E584FA-3346-42FB-BB73-571E8D8FC788}" srcOrd="2" destOrd="0" parTransId="{13ACF32B-04A2-4E70-A197-AC1934A5BE12}" sibTransId="{6C120805-DF99-413F-AAF0-273ACFC94FE8}"/>
    <dgm:cxn modelId="{A0E97220-242C-453F-B54F-41EC388EC73B}" type="presOf" srcId="{681AACD5-9EF6-4D4B-9CD7-ADB584E3AAD2}" destId="{325B1C4B-F06F-4295-827B-72AE785FFCD5}" srcOrd="0" destOrd="3" presId="urn:microsoft.com/office/officeart/2005/8/layout/hList2"/>
    <dgm:cxn modelId="{D043F0D9-83E3-465F-A80A-0C9C4BCF68AC}" type="presOf" srcId="{E4540DA3-41DA-4D8E-BE94-F83263AB3B41}" destId="{42102242-F4F9-4740-816D-1D63C3EE60D2}" srcOrd="0" destOrd="0" presId="urn:microsoft.com/office/officeart/2005/8/layout/hList2"/>
    <dgm:cxn modelId="{FB6E0BE9-E054-4945-A037-9E7AFA3D13BD}" srcId="{49E584FA-3346-42FB-BB73-571E8D8FC788}" destId="{C5D72E7C-260B-488D-99B3-410176E7F80A}" srcOrd="1" destOrd="0" parTransId="{D81AEF80-B8E4-4FD9-927C-4162E519DF22}" sibTransId="{FDAD1750-30CB-4089-BE9A-EC60F1492985}"/>
    <dgm:cxn modelId="{4DE14BE6-F20F-4408-9F14-F9A94DA66AD1}" type="presOf" srcId="{417C04AE-A6E2-469C-BE90-18CEF3DC5CBB}" destId="{3F058F7E-377B-477B-BFFF-48502FE31F04}" srcOrd="0" destOrd="0" presId="urn:microsoft.com/office/officeart/2005/8/layout/hList2"/>
    <dgm:cxn modelId="{F1EFE6CE-059B-4F60-B845-17D3F37A659F}" type="presOf" srcId="{82A9E668-C876-4D09-9661-31A517DB5134}" destId="{325B1C4B-F06F-4295-827B-72AE785FFCD5}" srcOrd="0" destOrd="2" presId="urn:microsoft.com/office/officeart/2005/8/layout/hList2"/>
    <dgm:cxn modelId="{EDE94D17-9AB4-4EF9-9BA0-F8DBC94AB36E}" type="presOf" srcId="{A3726659-B1F0-4C98-BF18-E9CCF083766F}" destId="{42102242-F4F9-4740-816D-1D63C3EE60D2}" srcOrd="0" destOrd="1" presId="urn:microsoft.com/office/officeart/2005/8/layout/hList2"/>
    <dgm:cxn modelId="{4128EEAE-1695-4F9F-81C5-C4559A9BA0EB}" type="presOf" srcId="{4F82CC56-131F-4D79-8252-DEBF6834984A}" destId="{17A4257A-BCBC-40E3-AD13-BDE1C0ECBCE7}" srcOrd="0" destOrd="0" presId="urn:microsoft.com/office/officeart/2005/8/layout/hList2"/>
    <dgm:cxn modelId="{972A01A6-0D92-48A7-B371-1F6D742588BB}" srcId="{417C04AE-A6E2-469C-BE90-18CEF3DC5CBB}" destId="{225741D8-CFC7-4B3D-B505-8D1B5D53A534}" srcOrd="0" destOrd="0" parTransId="{4E905A0D-204B-4304-9466-3FFDAC0FF256}" sibTransId="{C8EB9EA6-9BB2-49B2-956F-08D2CAED4554}"/>
    <dgm:cxn modelId="{D6BED9FC-5334-42B7-9027-3604AC2F7187}" srcId="{4F82CC56-131F-4D79-8252-DEBF6834984A}" destId="{E4540DA3-41DA-4D8E-BE94-F83263AB3B41}" srcOrd="0" destOrd="0" parTransId="{51233A0A-E142-465B-8F26-4EAFA2F25CF3}" sibTransId="{DB038C08-9693-4F16-AEDA-A99A65B31EB6}"/>
    <dgm:cxn modelId="{527176FD-E5CF-473C-8535-EB0B08F53E2E}" srcId="{4F82CC56-131F-4D79-8252-DEBF6834984A}" destId="{A3726659-B1F0-4C98-BF18-E9CCF083766F}" srcOrd="1" destOrd="0" parTransId="{23B2226A-1181-4580-BCF3-807103DE71B2}" sibTransId="{A72050CB-51EF-4D73-A138-1FDE64A3EA5F}"/>
    <dgm:cxn modelId="{A1A42E97-FA3A-4078-8BA9-F99B8B58E2FD}" type="presOf" srcId="{C8244D5E-C1F2-4A29-92BC-EF4425C1401A}" destId="{5726F6DF-785D-4BE0-93E8-EAB274152234}" srcOrd="0" destOrd="0" presId="urn:microsoft.com/office/officeart/2005/8/layout/hList2"/>
    <dgm:cxn modelId="{1AB032C4-191A-4D84-8ACF-61E26E5AD9AF}" type="presOf" srcId="{CED0E293-07D9-49DD-BA19-8768BDEEB5BF}" destId="{325B1C4B-F06F-4295-827B-72AE785FFCD5}" srcOrd="0" destOrd="4" presId="urn:microsoft.com/office/officeart/2005/8/layout/hList2"/>
    <dgm:cxn modelId="{8E28FEE4-4714-4A81-A77B-D465A47CAE0A}" type="presOf" srcId="{225741D8-CFC7-4B3D-B505-8D1B5D53A534}" destId="{7DBA8435-BDE0-4ABA-9866-438FA007BFB2}" srcOrd="0" destOrd="0" presId="urn:microsoft.com/office/officeart/2005/8/layout/hList2"/>
    <dgm:cxn modelId="{5DD9D350-3516-48E0-AAC0-1E6BBBE573A4}" type="presParOf" srcId="{5726F6DF-785D-4BE0-93E8-EAB274152234}" destId="{FB0011E2-EEDC-4567-8B62-F55DD2D85685}" srcOrd="0" destOrd="0" presId="urn:microsoft.com/office/officeart/2005/8/layout/hList2"/>
    <dgm:cxn modelId="{B94C0003-457E-4878-A5CA-A9A3C15E4248}" type="presParOf" srcId="{FB0011E2-EEDC-4567-8B62-F55DD2D85685}" destId="{26E34294-E6B9-468A-94B7-4955E333F174}" srcOrd="0" destOrd="0" presId="urn:microsoft.com/office/officeart/2005/8/layout/hList2"/>
    <dgm:cxn modelId="{B6A3D565-7799-4CED-8ACF-A7229140D122}" type="presParOf" srcId="{FB0011E2-EEDC-4567-8B62-F55DD2D85685}" destId="{7DBA8435-BDE0-4ABA-9866-438FA007BFB2}" srcOrd="1" destOrd="0" presId="urn:microsoft.com/office/officeart/2005/8/layout/hList2"/>
    <dgm:cxn modelId="{C09A1D6F-D8D4-47DC-983E-BB733241E26C}" type="presParOf" srcId="{FB0011E2-EEDC-4567-8B62-F55DD2D85685}" destId="{3F058F7E-377B-477B-BFFF-48502FE31F04}" srcOrd="2" destOrd="0" presId="urn:microsoft.com/office/officeart/2005/8/layout/hList2"/>
    <dgm:cxn modelId="{12F06793-D070-4077-A474-998BE142B562}" type="presParOf" srcId="{5726F6DF-785D-4BE0-93E8-EAB274152234}" destId="{3A147E13-40B4-43A3-A68A-35F23A1B88F0}" srcOrd="1" destOrd="0" presId="urn:microsoft.com/office/officeart/2005/8/layout/hList2"/>
    <dgm:cxn modelId="{33E98F2F-0FB2-42B8-81FC-1391F2CD2F07}" type="presParOf" srcId="{5726F6DF-785D-4BE0-93E8-EAB274152234}" destId="{5AFED349-831C-4AEF-A667-BB3C669B3091}" srcOrd="2" destOrd="0" presId="urn:microsoft.com/office/officeart/2005/8/layout/hList2"/>
    <dgm:cxn modelId="{C8A8B0A9-3186-4B07-A734-BD8ED9F6566C}" type="presParOf" srcId="{5AFED349-831C-4AEF-A667-BB3C669B3091}" destId="{9EAC9E87-18D7-4AD9-AEF9-B510464135B5}" srcOrd="0" destOrd="0" presId="urn:microsoft.com/office/officeart/2005/8/layout/hList2"/>
    <dgm:cxn modelId="{77E4940F-180D-4DA5-B8DE-53BC2BBA6108}" type="presParOf" srcId="{5AFED349-831C-4AEF-A667-BB3C669B3091}" destId="{42102242-F4F9-4740-816D-1D63C3EE60D2}" srcOrd="1" destOrd="0" presId="urn:microsoft.com/office/officeart/2005/8/layout/hList2"/>
    <dgm:cxn modelId="{02B32AF8-2BD1-49A0-8ADC-16B15E26FEC9}" type="presParOf" srcId="{5AFED349-831C-4AEF-A667-BB3C669B3091}" destId="{17A4257A-BCBC-40E3-AD13-BDE1C0ECBCE7}" srcOrd="2" destOrd="0" presId="urn:microsoft.com/office/officeart/2005/8/layout/hList2"/>
    <dgm:cxn modelId="{A541EC53-18B2-4CD6-A842-64DEAEE98BF8}" type="presParOf" srcId="{5726F6DF-785D-4BE0-93E8-EAB274152234}" destId="{4C634B79-2983-4273-A194-0AFA6798B940}" srcOrd="3" destOrd="0" presId="urn:microsoft.com/office/officeart/2005/8/layout/hList2"/>
    <dgm:cxn modelId="{4F952E3D-5976-447A-93B3-8FB0D393A664}" type="presParOf" srcId="{5726F6DF-785D-4BE0-93E8-EAB274152234}" destId="{83C076AD-2156-47B0-8F5A-83944F97254D}" srcOrd="4" destOrd="0" presId="urn:microsoft.com/office/officeart/2005/8/layout/hList2"/>
    <dgm:cxn modelId="{264EB723-D149-4624-854F-CCD1802FE3FD}" type="presParOf" srcId="{83C076AD-2156-47B0-8F5A-83944F97254D}" destId="{28F75567-4D52-4786-AE7F-A1BF182E1EBF}" srcOrd="0" destOrd="0" presId="urn:microsoft.com/office/officeart/2005/8/layout/hList2"/>
    <dgm:cxn modelId="{D8D54ACA-C6DF-4F36-8594-D472E7174734}" type="presParOf" srcId="{83C076AD-2156-47B0-8F5A-83944F97254D}" destId="{325B1C4B-F06F-4295-827B-72AE785FFCD5}" srcOrd="1" destOrd="0" presId="urn:microsoft.com/office/officeart/2005/8/layout/hList2"/>
    <dgm:cxn modelId="{94AE9013-3210-4E54-B31A-051DC5285E7E}" type="presParOf" srcId="{83C076AD-2156-47B0-8F5A-83944F97254D}" destId="{5A65DC31-2077-4008-903B-ACBF78DD3E27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DDAD8F6-DC67-4A78-B250-89AB21DB4314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831A4D9E-D95D-4145-98F0-EFCD34CCB3BC}">
      <dgm:prSet phldrT="[Texto]"/>
      <dgm:spPr/>
      <dgm:t>
        <a:bodyPr/>
        <a:lstStyle/>
        <a:p>
          <a:r>
            <a:rPr lang="es-ES" dirty="0" smtClean="0"/>
            <a:t>Cuenta con varios clientes  reiterativos.</a:t>
          </a:r>
          <a:endParaRPr lang="es-ES" dirty="0"/>
        </a:p>
      </dgm:t>
    </dgm:pt>
    <dgm:pt modelId="{B860B078-C34D-4FF0-B943-92242D3E5647}" type="parTrans" cxnId="{2B4A2AA7-71F2-4B5F-89D7-531C5ACB931A}">
      <dgm:prSet/>
      <dgm:spPr/>
      <dgm:t>
        <a:bodyPr/>
        <a:lstStyle/>
        <a:p>
          <a:endParaRPr lang="es-ES"/>
        </a:p>
      </dgm:t>
    </dgm:pt>
    <dgm:pt modelId="{2FF8D099-DD7F-4764-931B-642B352F739D}" type="sibTrans" cxnId="{2B4A2AA7-71F2-4B5F-89D7-531C5ACB931A}">
      <dgm:prSet/>
      <dgm:spPr/>
      <dgm:t>
        <a:bodyPr/>
        <a:lstStyle/>
        <a:p>
          <a:endParaRPr lang="es-ES"/>
        </a:p>
      </dgm:t>
    </dgm:pt>
    <dgm:pt modelId="{06E1A6E2-FFBB-4C79-9086-8A58FE29BDB6}">
      <dgm:prSet phldrT="[Texto]"/>
      <dgm:spPr/>
      <dgm:t>
        <a:bodyPr/>
        <a:lstStyle/>
        <a:p>
          <a:r>
            <a:rPr lang="es-ES" dirty="0" smtClean="0"/>
            <a:t>Tiene establecido Misión, visión de la empresa </a:t>
          </a:r>
          <a:endParaRPr lang="es-ES" dirty="0"/>
        </a:p>
      </dgm:t>
    </dgm:pt>
    <dgm:pt modelId="{E42F7F45-E53A-429A-8F9D-716438504BC8}" type="parTrans" cxnId="{AF13B486-176B-4D96-A880-93B8A939CB40}">
      <dgm:prSet/>
      <dgm:spPr/>
      <dgm:t>
        <a:bodyPr/>
        <a:lstStyle/>
        <a:p>
          <a:endParaRPr lang="es-ES"/>
        </a:p>
      </dgm:t>
    </dgm:pt>
    <dgm:pt modelId="{4CEF2432-99EA-405B-8342-E76953E77D54}" type="sibTrans" cxnId="{AF13B486-176B-4D96-A880-93B8A939CB40}">
      <dgm:prSet/>
      <dgm:spPr/>
      <dgm:t>
        <a:bodyPr/>
        <a:lstStyle/>
        <a:p>
          <a:endParaRPr lang="es-ES"/>
        </a:p>
      </dgm:t>
    </dgm:pt>
    <dgm:pt modelId="{9B6EDCC6-159A-4139-BEC9-DB8E3D2B9F6D}">
      <dgm:prSet phldrT="[Texto]"/>
      <dgm:spPr/>
      <dgm:t>
        <a:bodyPr/>
        <a:lstStyle/>
        <a:p>
          <a:r>
            <a:rPr lang="es-ES" dirty="0" smtClean="0"/>
            <a:t>Existió la venta del terreno y la ampliación de las instalaciones</a:t>
          </a:r>
          <a:endParaRPr lang="es-ES" dirty="0"/>
        </a:p>
      </dgm:t>
    </dgm:pt>
    <dgm:pt modelId="{475B9DE2-2805-44F4-A84A-7FF02B8151BE}" type="parTrans" cxnId="{2D17C4A8-6F41-45A2-8499-DA0615C267B6}">
      <dgm:prSet/>
      <dgm:spPr/>
      <dgm:t>
        <a:bodyPr/>
        <a:lstStyle/>
        <a:p>
          <a:endParaRPr lang="es-ES"/>
        </a:p>
      </dgm:t>
    </dgm:pt>
    <dgm:pt modelId="{53A1AD88-9B12-49D9-9FD1-2B7CE8AE861E}" type="sibTrans" cxnId="{2D17C4A8-6F41-45A2-8499-DA0615C267B6}">
      <dgm:prSet/>
      <dgm:spPr/>
      <dgm:t>
        <a:bodyPr/>
        <a:lstStyle/>
        <a:p>
          <a:endParaRPr lang="es-ES"/>
        </a:p>
      </dgm:t>
    </dgm:pt>
    <dgm:pt modelId="{CC2ADE52-1E07-44EE-9B8A-67E85CE56350}">
      <dgm:prSet phldrT="[Texto]"/>
      <dgm:spPr/>
      <dgm:t>
        <a:bodyPr/>
        <a:lstStyle/>
        <a:p>
          <a:r>
            <a:rPr lang="es-ES" dirty="0" smtClean="0"/>
            <a:t>Existió un crecimiento del capital.</a:t>
          </a:r>
          <a:endParaRPr lang="es-ES" dirty="0"/>
        </a:p>
      </dgm:t>
    </dgm:pt>
    <dgm:pt modelId="{DFD8B20C-8D41-4540-A060-D932F07DA2B1}" type="parTrans" cxnId="{07962C58-6CD7-4A9C-BEF6-C169C71ADB0B}">
      <dgm:prSet/>
      <dgm:spPr/>
      <dgm:t>
        <a:bodyPr/>
        <a:lstStyle/>
        <a:p>
          <a:endParaRPr lang="es-ES"/>
        </a:p>
      </dgm:t>
    </dgm:pt>
    <dgm:pt modelId="{F6E6896A-5AC6-4B16-90B8-84E9BE516FB2}" type="sibTrans" cxnId="{07962C58-6CD7-4A9C-BEF6-C169C71ADB0B}">
      <dgm:prSet/>
      <dgm:spPr/>
      <dgm:t>
        <a:bodyPr/>
        <a:lstStyle/>
        <a:p>
          <a:endParaRPr lang="es-ES"/>
        </a:p>
      </dgm:t>
    </dgm:pt>
    <dgm:pt modelId="{441ED062-AE97-4871-A395-3FFE9FB8EB27}" type="pres">
      <dgm:prSet presAssocID="{EDDAD8F6-DC67-4A78-B250-89AB21DB431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4058A77-8FCB-4720-9FF3-B06433A96E1C}" type="pres">
      <dgm:prSet presAssocID="{831A4D9E-D95D-4145-98F0-EFCD34CCB3B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33250CC-1FAD-4CD3-9641-89D99EB877DD}" type="pres">
      <dgm:prSet presAssocID="{2FF8D099-DD7F-4764-931B-642B352F739D}" presName="sibTrans" presStyleCnt="0"/>
      <dgm:spPr/>
    </dgm:pt>
    <dgm:pt modelId="{B7113C4D-FBFE-4286-8007-E12537262058}" type="pres">
      <dgm:prSet presAssocID="{06E1A6E2-FFBB-4C79-9086-8A58FE29BDB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F34C9C9-866E-4CDE-B188-0E557CF7C93E}" type="pres">
      <dgm:prSet presAssocID="{4CEF2432-99EA-405B-8342-E76953E77D54}" presName="sibTrans" presStyleCnt="0"/>
      <dgm:spPr/>
    </dgm:pt>
    <dgm:pt modelId="{BA85D61C-1F34-432B-BAAE-2C1CB76D4840}" type="pres">
      <dgm:prSet presAssocID="{9B6EDCC6-159A-4139-BEC9-DB8E3D2B9F6D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AB9AA00-D8F9-486C-8AB1-547E1EC72FE8}" type="pres">
      <dgm:prSet presAssocID="{53A1AD88-9B12-49D9-9FD1-2B7CE8AE861E}" presName="sibTrans" presStyleCnt="0"/>
      <dgm:spPr/>
    </dgm:pt>
    <dgm:pt modelId="{2EF33CBE-5409-419B-BD39-928E45750885}" type="pres">
      <dgm:prSet presAssocID="{CC2ADE52-1E07-44EE-9B8A-67E85CE5635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B6174C2-3DCC-4DE2-A3E9-DE66849E547A}" type="presOf" srcId="{9B6EDCC6-159A-4139-BEC9-DB8E3D2B9F6D}" destId="{BA85D61C-1F34-432B-BAAE-2C1CB76D4840}" srcOrd="0" destOrd="0" presId="urn:microsoft.com/office/officeart/2005/8/layout/default"/>
    <dgm:cxn modelId="{31768DB3-EA5E-432B-AC71-79616A311464}" type="presOf" srcId="{06E1A6E2-FFBB-4C79-9086-8A58FE29BDB6}" destId="{B7113C4D-FBFE-4286-8007-E12537262058}" srcOrd="0" destOrd="0" presId="urn:microsoft.com/office/officeart/2005/8/layout/default"/>
    <dgm:cxn modelId="{BD096BE2-9CF8-40F2-B955-755D76E2114C}" type="presOf" srcId="{EDDAD8F6-DC67-4A78-B250-89AB21DB4314}" destId="{441ED062-AE97-4871-A395-3FFE9FB8EB27}" srcOrd="0" destOrd="0" presId="urn:microsoft.com/office/officeart/2005/8/layout/default"/>
    <dgm:cxn modelId="{458C019D-D14A-4EF2-A3EA-3422C2ED1234}" type="presOf" srcId="{831A4D9E-D95D-4145-98F0-EFCD34CCB3BC}" destId="{74058A77-8FCB-4720-9FF3-B06433A96E1C}" srcOrd="0" destOrd="0" presId="urn:microsoft.com/office/officeart/2005/8/layout/default"/>
    <dgm:cxn modelId="{07962C58-6CD7-4A9C-BEF6-C169C71ADB0B}" srcId="{EDDAD8F6-DC67-4A78-B250-89AB21DB4314}" destId="{CC2ADE52-1E07-44EE-9B8A-67E85CE56350}" srcOrd="3" destOrd="0" parTransId="{DFD8B20C-8D41-4540-A060-D932F07DA2B1}" sibTransId="{F6E6896A-5AC6-4B16-90B8-84E9BE516FB2}"/>
    <dgm:cxn modelId="{DED60058-8604-46F0-8671-026F4295C46B}" type="presOf" srcId="{CC2ADE52-1E07-44EE-9B8A-67E85CE56350}" destId="{2EF33CBE-5409-419B-BD39-928E45750885}" srcOrd="0" destOrd="0" presId="urn:microsoft.com/office/officeart/2005/8/layout/default"/>
    <dgm:cxn modelId="{AF13B486-176B-4D96-A880-93B8A939CB40}" srcId="{EDDAD8F6-DC67-4A78-B250-89AB21DB4314}" destId="{06E1A6E2-FFBB-4C79-9086-8A58FE29BDB6}" srcOrd="1" destOrd="0" parTransId="{E42F7F45-E53A-429A-8F9D-716438504BC8}" sibTransId="{4CEF2432-99EA-405B-8342-E76953E77D54}"/>
    <dgm:cxn modelId="{2D17C4A8-6F41-45A2-8499-DA0615C267B6}" srcId="{EDDAD8F6-DC67-4A78-B250-89AB21DB4314}" destId="{9B6EDCC6-159A-4139-BEC9-DB8E3D2B9F6D}" srcOrd="2" destOrd="0" parTransId="{475B9DE2-2805-44F4-A84A-7FF02B8151BE}" sibTransId="{53A1AD88-9B12-49D9-9FD1-2B7CE8AE861E}"/>
    <dgm:cxn modelId="{2B4A2AA7-71F2-4B5F-89D7-531C5ACB931A}" srcId="{EDDAD8F6-DC67-4A78-B250-89AB21DB4314}" destId="{831A4D9E-D95D-4145-98F0-EFCD34CCB3BC}" srcOrd="0" destOrd="0" parTransId="{B860B078-C34D-4FF0-B943-92242D3E5647}" sibTransId="{2FF8D099-DD7F-4764-931B-642B352F739D}"/>
    <dgm:cxn modelId="{92DC4A07-C169-4EEC-A7BE-BDC6DC7A1C55}" type="presParOf" srcId="{441ED062-AE97-4871-A395-3FFE9FB8EB27}" destId="{74058A77-8FCB-4720-9FF3-B06433A96E1C}" srcOrd="0" destOrd="0" presId="urn:microsoft.com/office/officeart/2005/8/layout/default"/>
    <dgm:cxn modelId="{1D5B640C-74E4-4063-9BB8-D81134D0471B}" type="presParOf" srcId="{441ED062-AE97-4871-A395-3FFE9FB8EB27}" destId="{B33250CC-1FAD-4CD3-9641-89D99EB877DD}" srcOrd="1" destOrd="0" presId="urn:microsoft.com/office/officeart/2005/8/layout/default"/>
    <dgm:cxn modelId="{AFE46738-B930-4CAA-8BF6-302D57636AA2}" type="presParOf" srcId="{441ED062-AE97-4871-A395-3FFE9FB8EB27}" destId="{B7113C4D-FBFE-4286-8007-E12537262058}" srcOrd="2" destOrd="0" presId="urn:microsoft.com/office/officeart/2005/8/layout/default"/>
    <dgm:cxn modelId="{FB138FF1-6AAF-4489-A13C-3F7B39598204}" type="presParOf" srcId="{441ED062-AE97-4871-A395-3FFE9FB8EB27}" destId="{8F34C9C9-866E-4CDE-B188-0E557CF7C93E}" srcOrd="3" destOrd="0" presId="urn:microsoft.com/office/officeart/2005/8/layout/default"/>
    <dgm:cxn modelId="{D18DBBD4-08EF-4A99-A362-BEA004B87645}" type="presParOf" srcId="{441ED062-AE97-4871-A395-3FFE9FB8EB27}" destId="{BA85D61C-1F34-432B-BAAE-2C1CB76D4840}" srcOrd="4" destOrd="0" presId="urn:microsoft.com/office/officeart/2005/8/layout/default"/>
    <dgm:cxn modelId="{146B83B5-EFAC-4D61-BF5D-8091B9C3F3BF}" type="presParOf" srcId="{441ED062-AE97-4871-A395-3FFE9FB8EB27}" destId="{CAB9AA00-D8F9-486C-8AB1-547E1EC72FE8}" srcOrd="5" destOrd="0" presId="urn:microsoft.com/office/officeart/2005/8/layout/default"/>
    <dgm:cxn modelId="{E0A4C6E3-3B1C-4F46-84D3-2F8EECA2AA7C}" type="presParOf" srcId="{441ED062-AE97-4871-A395-3FFE9FB8EB27}" destId="{2EF33CBE-5409-419B-BD39-928E45750885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1859FFB-42B9-4FC8-ADCD-8FA5A4224135}" type="doc">
      <dgm:prSet loTypeId="urn:microsoft.com/office/officeart/2005/8/layout/defaul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D1FE8EF3-BBDA-49B8-BC24-A38C88BC3986}">
      <dgm:prSet phldrT="[Texto]"/>
      <dgm:spPr/>
      <dgm:t>
        <a:bodyPr/>
        <a:lstStyle/>
        <a:p>
          <a:r>
            <a:rPr lang="es-EC" dirty="0" smtClean="0"/>
            <a:t>Dar uso adecuado y el archivo correcto de toda la información en la empresa</a:t>
          </a:r>
          <a:endParaRPr lang="es-ES" dirty="0"/>
        </a:p>
      </dgm:t>
    </dgm:pt>
    <dgm:pt modelId="{20BB18BE-A2EA-4876-AA93-BB565087E004}" type="parTrans" cxnId="{ABEA61C2-1131-4F3E-9432-B355AFE5087F}">
      <dgm:prSet/>
      <dgm:spPr/>
      <dgm:t>
        <a:bodyPr/>
        <a:lstStyle/>
        <a:p>
          <a:endParaRPr lang="es-ES"/>
        </a:p>
      </dgm:t>
    </dgm:pt>
    <dgm:pt modelId="{4873CDDF-9C5B-4BCB-BB4A-D8D15F3E276B}" type="sibTrans" cxnId="{ABEA61C2-1131-4F3E-9432-B355AFE5087F}">
      <dgm:prSet/>
      <dgm:spPr/>
      <dgm:t>
        <a:bodyPr/>
        <a:lstStyle/>
        <a:p>
          <a:endParaRPr lang="es-ES"/>
        </a:p>
      </dgm:t>
    </dgm:pt>
    <dgm:pt modelId="{9195FB95-4FE0-4380-8679-070B43E977BF}">
      <dgm:prSet phldrT="[Texto]"/>
      <dgm:spPr/>
      <dgm:t>
        <a:bodyPr/>
        <a:lstStyle/>
        <a:p>
          <a:r>
            <a:rPr lang="es-ES" dirty="0" smtClean="0"/>
            <a:t>Registrar todos los hallazgos para futuras evaluaciones</a:t>
          </a:r>
          <a:endParaRPr lang="es-ES" dirty="0"/>
        </a:p>
      </dgm:t>
    </dgm:pt>
    <dgm:pt modelId="{D3154DC4-A015-41D2-8791-2813A00046F6}" type="parTrans" cxnId="{144BDEBF-9002-4779-AB78-25D0C55A80A9}">
      <dgm:prSet/>
      <dgm:spPr/>
      <dgm:t>
        <a:bodyPr/>
        <a:lstStyle/>
        <a:p>
          <a:endParaRPr lang="es-ES"/>
        </a:p>
      </dgm:t>
    </dgm:pt>
    <dgm:pt modelId="{DE98BF25-58DE-46E6-B703-4576A991940B}" type="sibTrans" cxnId="{144BDEBF-9002-4779-AB78-25D0C55A80A9}">
      <dgm:prSet/>
      <dgm:spPr/>
      <dgm:t>
        <a:bodyPr/>
        <a:lstStyle/>
        <a:p>
          <a:endParaRPr lang="es-ES"/>
        </a:p>
      </dgm:t>
    </dgm:pt>
    <dgm:pt modelId="{079B8D25-0B7D-43D2-9B9D-6E965A5556B9}">
      <dgm:prSet phldrT="[Texto]"/>
      <dgm:spPr/>
      <dgm:t>
        <a:bodyPr/>
        <a:lstStyle/>
        <a:p>
          <a:r>
            <a:rPr lang="es-ES" dirty="0" smtClean="0"/>
            <a:t>Establecer controles adecuados a todos los equipos adquiridos </a:t>
          </a:r>
          <a:endParaRPr lang="es-ES" dirty="0"/>
        </a:p>
      </dgm:t>
    </dgm:pt>
    <dgm:pt modelId="{620BAA4E-BF77-4F54-836A-3AAFFE9E1707}" type="parTrans" cxnId="{76413FFB-B51E-458D-8EE6-E492127E02D4}">
      <dgm:prSet/>
      <dgm:spPr/>
      <dgm:t>
        <a:bodyPr/>
        <a:lstStyle/>
        <a:p>
          <a:endParaRPr lang="es-ES"/>
        </a:p>
      </dgm:t>
    </dgm:pt>
    <dgm:pt modelId="{CFAD4DD5-21F9-4704-973A-513F6A088F1E}" type="sibTrans" cxnId="{76413FFB-B51E-458D-8EE6-E492127E02D4}">
      <dgm:prSet/>
      <dgm:spPr/>
      <dgm:t>
        <a:bodyPr/>
        <a:lstStyle/>
        <a:p>
          <a:endParaRPr lang="es-ES"/>
        </a:p>
      </dgm:t>
    </dgm:pt>
    <dgm:pt modelId="{B5529D0F-3114-4331-8666-232FD32B948E}">
      <dgm:prSet phldrT="[Texto]"/>
      <dgm:spPr/>
      <dgm:t>
        <a:bodyPr/>
        <a:lstStyle/>
        <a:p>
          <a:r>
            <a:rPr lang="es-ES" dirty="0" smtClean="0"/>
            <a:t>Observar otras fuentes de apalancamiento.</a:t>
          </a:r>
          <a:endParaRPr lang="es-ES" dirty="0"/>
        </a:p>
      </dgm:t>
    </dgm:pt>
    <dgm:pt modelId="{6E6A7F96-FFDD-4E67-89BB-73B6A9F484F1}" type="parTrans" cxnId="{FF34912F-96F8-4213-8EEC-BB2FD2A30678}">
      <dgm:prSet/>
      <dgm:spPr/>
      <dgm:t>
        <a:bodyPr/>
        <a:lstStyle/>
        <a:p>
          <a:endParaRPr lang="es-ES"/>
        </a:p>
      </dgm:t>
    </dgm:pt>
    <dgm:pt modelId="{FC06795A-CA15-4AFA-BA77-B422AF93BB73}" type="sibTrans" cxnId="{FF34912F-96F8-4213-8EEC-BB2FD2A30678}">
      <dgm:prSet/>
      <dgm:spPr/>
      <dgm:t>
        <a:bodyPr/>
        <a:lstStyle/>
        <a:p>
          <a:endParaRPr lang="es-ES"/>
        </a:p>
      </dgm:t>
    </dgm:pt>
    <dgm:pt modelId="{27172409-3038-4F86-B4D3-3E08BE8F2C18}" type="pres">
      <dgm:prSet presAssocID="{E1859FFB-42B9-4FC8-ADCD-8FA5A422413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8E53ACD-343D-4BF5-A153-6A48EC949957}" type="pres">
      <dgm:prSet presAssocID="{D1FE8EF3-BBDA-49B8-BC24-A38C88BC398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9A8484-53E5-4288-8314-6B68673762E6}" type="pres">
      <dgm:prSet presAssocID="{4873CDDF-9C5B-4BCB-BB4A-D8D15F3E276B}" presName="sibTrans" presStyleCnt="0"/>
      <dgm:spPr/>
    </dgm:pt>
    <dgm:pt modelId="{977A1E46-8CD5-4801-82A3-3647F8EA45C9}" type="pres">
      <dgm:prSet presAssocID="{9195FB95-4FE0-4380-8679-070B43E977BF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D5023DA-E54F-469B-8A26-1A2E246AC942}" type="pres">
      <dgm:prSet presAssocID="{DE98BF25-58DE-46E6-B703-4576A991940B}" presName="sibTrans" presStyleCnt="0"/>
      <dgm:spPr/>
    </dgm:pt>
    <dgm:pt modelId="{91FA43C4-8426-4C8B-8BC0-6E63DFA083B9}" type="pres">
      <dgm:prSet presAssocID="{079B8D25-0B7D-43D2-9B9D-6E965A5556B9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F54060A-8A49-4A1C-8853-275C950BB5B6}" type="pres">
      <dgm:prSet presAssocID="{CFAD4DD5-21F9-4704-973A-513F6A088F1E}" presName="sibTrans" presStyleCnt="0"/>
      <dgm:spPr/>
    </dgm:pt>
    <dgm:pt modelId="{F0612114-ACA4-494B-81FB-54144F446306}" type="pres">
      <dgm:prSet presAssocID="{B5529D0F-3114-4331-8666-232FD32B948E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1342C36-77F2-4BDA-8446-C94FF93BB733}" type="presOf" srcId="{E1859FFB-42B9-4FC8-ADCD-8FA5A4224135}" destId="{27172409-3038-4F86-B4D3-3E08BE8F2C18}" srcOrd="0" destOrd="0" presId="urn:microsoft.com/office/officeart/2005/8/layout/default"/>
    <dgm:cxn modelId="{E36777B6-CCFB-42FD-88CC-5A8AEC0C9606}" type="presOf" srcId="{B5529D0F-3114-4331-8666-232FD32B948E}" destId="{F0612114-ACA4-494B-81FB-54144F446306}" srcOrd="0" destOrd="0" presId="urn:microsoft.com/office/officeart/2005/8/layout/default"/>
    <dgm:cxn modelId="{2962E30F-5654-4B3D-9CBB-D7C58EAA4251}" type="presOf" srcId="{D1FE8EF3-BBDA-49B8-BC24-A38C88BC3986}" destId="{D8E53ACD-343D-4BF5-A153-6A48EC949957}" srcOrd="0" destOrd="0" presId="urn:microsoft.com/office/officeart/2005/8/layout/default"/>
    <dgm:cxn modelId="{76413FFB-B51E-458D-8EE6-E492127E02D4}" srcId="{E1859FFB-42B9-4FC8-ADCD-8FA5A4224135}" destId="{079B8D25-0B7D-43D2-9B9D-6E965A5556B9}" srcOrd="2" destOrd="0" parTransId="{620BAA4E-BF77-4F54-836A-3AAFFE9E1707}" sibTransId="{CFAD4DD5-21F9-4704-973A-513F6A088F1E}"/>
    <dgm:cxn modelId="{FF34912F-96F8-4213-8EEC-BB2FD2A30678}" srcId="{E1859FFB-42B9-4FC8-ADCD-8FA5A4224135}" destId="{B5529D0F-3114-4331-8666-232FD32B948E}" srcOrd="3" destOrd="0" parTransId="{6E6A7F96-FFDD-4E67-89BB-73B6A9F484F1}" sibTransId="{FC06795A-CA15-4AFA-BA77-B422AF93BB73}"/>
    <dgm:cxn modelId="{3FE6D57F-7FF7-4BAC-9031-93B4E18F132F}" type="presOf" srcId="{9195FB95-4FE0-4380-8679-070B43E977BF}" destId="{977A1E46-8CD5-4801-82A3-3647F8EA45C9}" srcOrd="0" destOrd="0" presId="urn:microsoft.com/office/officeart/2005/8/layout/default"/>
    <dgm:cxn modelId="{BB90BCAB-536F-4277-8248-F7FD9A90E365}" type="presOf" srcId="{079B8D25-0B7D-43D2-9B9D-6E965A5556B9}" destId="{91FA43C4-8426-4C8B-8BC0-6E63DFA083B9}" srcOrd="0" destOrd="0" presId="urn:microsoft.com/office/officeart/2005/8/layout/default"/>
    <dgm:cxn modelId="{ABEA61C2-1131-4F3E-9432-B355AFE5087F}" srcId="{E1859FFB-42B9-4FC8-ADCD-8FA5A4224135}" destId="{D1FE8EF3-BBDA-49B8-BC24-A38C88BC3986}" srcOrd="0" destOrd="0" parTransId="{20BB18BE-A2EA-4876-AA93-BB565087E004}" sibTransId="{4873CDDF-9C5B-4BCB-BB4A-D8D15F3E276B}"/>
    <dgm:cxn modelId="{144BDEBF-9002-4779-AB78-25D0C55A80A9}" srcId="{E1859FFB-42B9-4FC8-ADCD-8FA5A4224135}" destId="{9195FB95-4FE0-4380-8679-070B43E977BF}" srcOrd="1" destOrd="0" parTransId="{D3154DC4-A015-41D2-8791-2813A00046F6}" sibTransId="{DE98BF25-58DE-46E6-B703-4576A991940B}"/>
    <dgm:cxn modelId="{F587B9E6-45E6-4CCB-B459-DCFF92F0BAD7}" type="presParOf" srcId="{27172409-3038-4F86-B4D3-3E08BE8F2C18}" destId="{D8E53ACD-343D-4BF5-A153-6A48EC949957}" srcOrd="0" destOrd="0" presId="urn:microsoft.com/office/officeart/2005/8/layout/default"/>
    <dgm:cxn modelId="{B5A302BE-9A9D-4487-958A-23FA92786B35}" type="presParOf" srcId="{27172409-3038-4F86-B4D3-3E08BE8F2C18}" destId="{259A8484-53E5-4288-8314-6B68673762E6}" srcOrd="1" destOrd="0" presId="urn:microsoft.com/office/officeart/2005/8/layout/default"/>
    <dgm:cxn modelId="{57607C37-638F-44D8-835D-FC1C15F86E2A}" type="presParOf" srcId="{27172409-3038-4F86-B4D3-3E08BE8F2C18}" destId="{977A1E46-8CD5-4801-82A3-3647F8EA45C9}" srcOrd="2" destOrd="0" presId="urn:microsoft.com/office/officeart/2005/8/layout/default"/>
    <dgm:cxn modelId="{28BCE35C-79EB-4319-B210-97166039BFCB}" type="presParOf" srcId="{27172409-3038-4F86-B4D3-3E08BE8F2C18}" destId="{3D5023DA-E54F-469B-8A26-1A2E246AC942}" srcOrd="3" destOrd="0" presId="urn:microsoft.com/office/officeart/2005/8/layout/default"/>
    <dgm:cxn modelId="{64B031DF-071C-480E-9810-AF33093A3751}" type="presParOf" srcId="{27172409-3038-4F86-B4D3-3E08BE8F2C18}" destId="{91FA43C4-8426-4C8B-8BC0-6E63DFA083B9}" srcOrd="4" destOrd="0" presId="urn:microsoft.com/office/officeart/2005/8/layout/default"/>
    <dgm:cxn modelId="{FE1A4435-D234-47C1-9236-779DC280EBD6}" type="presParOf" srcId="{27172409-3038-4F86-B4D3-3E08BE8F2C18}" destId="{5F54060A-8A49-4A1C-8853-275C950BB5B6}" srcOrd="5" destOrd="0" presId="urn:microsoft.com/office/officeart/2005/8/layout/default"/>
    <dgm:cxn modelId="{AF11D13E-EAB3-4A71-9776-896208F1CB25}" type="presParOf" srcId="{27172409-3038-4F86-B4D3-3E08BE8F2C18}" destId="{F0612114-ACA4-494B-81FB-54144F44630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57CAB6-05CA-4005-A783-12892181FEDA}">
      <dsp:nvSpPr>
        <dsp:cNvPr id="0" name=""/>
        <dsp:cNvSpPr/>
      </dsp:nvSpPr>
      <dsp:spPr>
        <a:xfrm rot="10800000">
          <a:off x="1720840" y="2350"/>
          <a:ext cx="5933808" cy="904937"/>
        </a:xfrm>
        <a:prstGeom prst="homePlat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9052" tIns="156210" rIns="291592" bIns="15621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100" kern="1200" dirty="0" smtClean="0"/>
            <a:t>Generalidades </a:t>
          </a:r>
          <a:endParaRPr lang="es-EC" sz="4100" kern="1200" dirty="0"/>
        </a:p>
      </dsp:txBody>
      <dsp:txXfrm rot="10800000">
        <a:off x="1947074" y="2350"/>
        <a:ext cx="5707574" cy="904937"/>
      </dsp:txXfrm>
    </dsp:sp>
    <dsp:sp modelId="{F6FE9B54-3625-42C7-BCA0-BAB7B89EEC2D}">
      <dsp:nvSpPr>
        <dsp:cNvPr id="0" name=""/>
        <dsp:cNvSpPr/>
      </dsp:nvSpPr>
      <dsp:spPr>
        <a:xfrm>
          <a:off x="1268371" y="2350"/>
          <a:ext cx="904937" cy="904937"/>
        </a:xfrm>
        <a:prstGeom prst="ellipse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17000" r="-17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A507E685-2B6C-4B91-A067-4AF0D5E74BCE}">
      <dsp:nvSpPr>
        <dsp:cNvPr id="0" name=""/>
        <dsp:cNvSpPr/>
      </dsp:nvSpPr>
      <dsp:spPr>
        <a:xfrm rot="10800000">
          <a:off x="1720840" y="1177418"/>
          <a:ext cx="5933808" cy="904937"/>
        </a:xfrm>
        <a:prstGeom prst="homePlate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9052" tIns="156210" rIns="291592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100" kern="1200" dirty="0" smtClean="0"/>
            <a:t>Teorías  </a:t>
          </a:r>
        </a:p>
      </dsp:txBody>
      <dsp:txXfrm rot="10800000">
        <a:off x="1947074" y="1177418"/>
        <a:ext cx="5707574" cy="904937"/>
      </dsp:txXfrm>
    </dsp:sp>
    <dsp:sp modelId="{FD840DE3-379A-4F1A-8127-5A4E91B0C9DA}">
      <dsp:nvSpPr>
        <dsp:cNvPr id="0" name=""/>
        <dsp:cNvSpPr/>
      </dsp:nvSpPr>
      <dsp:spPr>
        <a:xfrm>
          <a:off x="1268371" y="1177418"/>
          <a:ext cx="904937" cy="904937"/>
        </a:xfrm>
        <a:prstGeom prst="ellipse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8CA28FCD-DE84-4064-BBEA-70BDF9BC1EDC}">
      <dsp:nvSpPr>
        <dsp:cNvPr id="0" name=""/>
        <dsp:cNvSpPr/>
      </dsp:nvSpPr>
      <dsp:spPr>
        <a:xfrm rot="10800000">
          <a:off x="1720840" y="2352485"/>
          <a:ext cx="5933808" cy="904937"/>
        </a:xfrm>
        <a:prstGeom prst="homePlate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9052" tIns="156210" rIns="291592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100" kern="1200" dirty="0" smtClean="0"/>
            <a:t>La Empresa </a:t>
          </a:r>
        </a:p>
      </dsp:txBody>
      <dsp:txXfrm rot="10800000">
        <a:off x="1947074" y="2352485"/>
        <a:ext cx="5707574" cy="904937"/>
      </dsp:txXfrm>
    </dsp:sp>
    <dsp:sp modelId="{C6116087-6010-4419-903E-FCA4848B5C43}">
      <dsp:nvSpPr>
        <dsp:cNvPr id="0" name=""/>
        <dsp:cNvSpPr/>
      </dsp:nvSpPr>
      <dsp:spPr>
        <a:xfrm>
          <a:off x="1268371" y="2352485"/>
          <a:ext cx="904937" cy="904937"/>
        </a:xfrm>
        <a:prstGeom prst="ellipse">
          <a:avLst/>
        </a:prstGeom>
        <a:blipFill>
          <a:blip xmlns:r="http://schemas.openxmlformats.org/officeDocument/2006/relationships"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8000" r="-8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E74D0E2C-F458-48E9-9B2D-10AF1DC1DCB1}">
      <dsp:nvSpPr>
        <dsp:cNvPr id="0" name=""/>
        <dsp:cNvSpPr/>
      </dsp:nvSpPr>
      <dsp:spPr>
        <a:xfrm rot="10800000">
          <a:off x="1720840" y="3527553"/>
          <a:ext cx="5933808" cy="904937"/>
        </a:xfrm>
        <a:prstGeom prst="homePlate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99052" tIns="156210" rIns="291592" bIns="15621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4100" kern="1200" dirty="0" smtClean="0"/>
            <a:t>El modelo de Gestión</a:t>
          </a:r>
        </a:p>
      </dsp:txBody>
      <dsp:txXfrm rot="10800000">
        <a:off x="1947074" y="3527553"/>
        <a:ext cx="5707574" cy="904937"/>
      </dsp:txXfrm>
    </dsp:sp>
    <dsp:sp modelId="{48449918-F500-45DA-8297-B98AD49CE815}">
      <dsp:nvSpPr>
        <dsp:cNvPr id="0" name=""/>
        <dsp:cNvSpPr/>
      </dsp:nvSpPr>
      <dsp:spPr>
        <a:xfrm>
          <a:off x="1268371" y="3527553"/>
          <a:ext cx="904937" cy="904937"/>
        </a:xfrm>
        <a:prstGeom prst="ellipse">
          <a:avLst/>
        </a:prstGeom>
        <a:blipFill>
          <a:blip xmlns:r="http://schemas.openxmlformats.org/officeDocument/2006/relationships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9000" r="-29000"/>
          </a:stretch>
        </a:blip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97153-3C45-4354-B7FF-7611DA7313E8}">
      <dsp:nvSpPr>
        <dsp:cNvPr id="0" name=""/>
        <dsp:cNvSpPr/>
      </dsp:nvSpPr>
      <dsp:spPr>
        <a:xfrm rot="5400000">
          <a:off x="-302287" y="304467"/>
          <a:ext cx="2015251" cy="1410676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PROBLEMA</a:t>
          </a:r>
          <a:endParaRPr lang="es-EC" sz="1800" kern="1200" dirty="0"/>
        </a:p>
      </dsp:txBody>
      <dsp:txXfrm rot="-5400000">
        <a:off x="1" y="707517"/>
        <a:ext cx="1410676" cy="604575"/>
      </dsp:txXfrm>
    </dsp:sp>
    <dsp:sp modelId="{DE2E5C29-D49B-4BF5-9E16-83A93CF17FFD}">
      <dsp:nvSpPr>
        <dsp:cNvPr id="0" name=""/>
        <dsp:cNvSpPr/>
      </dsp:nvSpPr>
      <dsp:spPr>
        <a:xfrm rot="5400000">
          <a:off x="4315822" y="-2902966"/>
          <a:ext cx="1309913" cy="71202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300" kern="1200" dirty="0" smtClean="0"/>
            <a:t>No se esta dando el adecuada uso a todas las herramientas y a la información empleadas para la gestión financiera en la empresa </a:t>
          </a:r>
          <a:r>
            <a:rPr lang="es-EC" sz="2300" kern="1200" dirty="0" err="1" smtClean="0"/>
            <a:t>SEYMEC</a:t>
          </a:r>
          <a:r>
            <a:rPr lang="es-EC" sz="2300" kern="1200" dirty="0" smtClean="0"/>
            <a:t>. </a:t>
          </a:r>
          <a:endParaRPr lang="es-EC" sz="2300" kern="1200" dirty="0"/>
        </a:p>
      </dsp:txBody>
      <dsp:txXfrm rot="-5400000">
        <a:off x="1410676" y="66125"/>
        <a:ext cx="7056261" cy="1182023"/>
      </dsp:txXfrm>
    </dsp:sp>
    <dsp:sp modelId="{66F867C0-8EED-45F7-B7C7-4DDA28D6C858}">
      <dsp:nvSpPr>
        <dsp:cNvPr id="0" name=""/>
        <dsp:cNvSpPr/>
      </dsp:nvSpPr>
      <dsp:spPr>
        <a:xfrm rot="5400000">
          <a:off x="-302287" y="2129301"/>
          <a:ext cx="2015251" cy="1410676"/>
        </a:xfrm>
        <a:prstGeom prst="chevron">
          <a:avLst/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OBJETIVO GENERAL</a:t>
          </a:r>
          <a:endParaRPr lang="es-EC" sz="1800" kern="1200" dirty="0"/>
        </a:p>
      </dsp:txBody>
      <dsp:txXfrm rot="-5400000">
        <a:off x="1" y="2532351"/>
        <a:ext cx="1410676" cy="604575"/>
      </dsp:txXfrm>
    </dsp:sp>
    <dsp:sp modelId="{81849759-8929-40A6-AA25-DAC526BFB914}">
      <dsp:nvSpPr>
        <dsp:cNvPr id="0" name=""/>
        <dsp:cNvSpPr/>
      </dsp:nvSpPr>
      <dsp:spPr>
        <a:xfrm rot="5400000">
          <a:off x="4315822" y="-1078132"/>
          <a:ext cx="1309913" cy="71202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300" kern="1200" dirty="0" smtClean="0"/>
            <a:t>Presentar un modelo de gestión financiera para la empresa SEYMEC ubicada en la </a:t>
          </a:r>
          <a:r>
            <a:rPr lang="es-EC" sz="2300" kern="1200" dirty="0" smtClean="0"/>
            <a:t>Provincia </a:t>
          </a:r>
          <a:r>
            <a:rPr lang="es-EC" sz="2300" kern="1200" dirty="0" smtClean="0"/>
            <a:t>Pichincha, </a:t>
          </a:r>
          <a:r>
            <a:rPr lang="es-EC" sz="2300" kern="1200" dirty="0" smtClean="0"/>
            <a:t>Cantón </a:t>
          </a:r>
          <a:r>
            <a:rPr lang="es-EC" sz="2300" kern="1200" dirty="0" smtClean="0"/>
            <a:t>Mejía, </a:t>
          </a:r>
          <a:r>
            <a:rPr lang="es-EC" sz="2300" kern="1200" dirty="0" smtClean="0"/>
            <a:t>Parroquia </a:t>
          </a:r>
          <a:r>
            <a:rPr lang="es-EC" sz="2300" kern="1200" dirty="0" smtClean="0"/>
            <a:t>Tambillo.</a:t>
          </a:r>
          <a:endParaRPr lang="es-EC" sz="2300" kern="1200" dirty="0"/>
        </a:p>
      </dsp:txBody>
      <dsp:txXfrm rot="-5400000">
        <a:off x="1410676" y="1890959"/>
        <a:ext cx="7056261" cy="1182023"/>
      </dsp:txXfrm>
    </dsp:sp>
    <dsp:sp modelId="{C781ACDB-8477-491E-B646-6ABA4BC4C718}">
      <dsp:nvSpPr>
        <dsp:cNvPr id="0" name=""/>
        <dsp:cNvSpPr/>
      </dsp:nvSpPr>
      <dsp:spPr>
        <a:xfrm rot="5400000">
          <a:off x="-302287" y="3954136"/>
          <a:ext cx="2015251" cy="1410676"/>
        </a:xfrm>
        <a:prstGeom prst="chevron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1800" kern="1200" dirty="0" smtClean="0"/>
            <a:t>JUSTIFICACIÓN</a:t>
          </a:r>
          <a:endParaRPr lang="es-EC" sz="1800" kern="1200" dirty="0"/>
        </a:p>
      </dsp:txBody>
      <dsp:txXfrm rot="-5400000">
        <a:off x="1" y="4357186"/>
        <a:ext cx="1410676" cy="604575"/>
      </dsp:txXfrm>
    </dsp:sp>
    <dsp:sp modelId="{3BDCFE56-5B08-4F0E-83FA-ECE8A50D2BC5}">
      <dsp:nvSpPr>
        <dsp:cNvPr id="0" name=""/>
        <dsp:cNvSpPr/>
      </dsp:nvSpPr>
      <dsp:spPr>
        <a:xfrm rot="5400000">
          <a:off x="4315822" y="746701"/>
          <a:ext cx="1309913" cy="7120206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3576" tIns="14605" rIns="14605" bIns="14605" numCol="1" spcCol="1270" anchor="ctr" anchorCtr="0">
          <a:noAutofit/>
        </a:bodyPr>
        <a:lstStyle/>
        <a:p>
          <a:pPr marL="228600" lvl="1" indent="-228600" algn="just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300" kern="1200" dirty="0" smtClean="0"/>
            <a:t>Según el nivel de crecimiento que logran las empresas, deben actualizar tanto la información como las herramientas empleadas en la gestión financiera. </a:t>
          </a:r>
          <a:endParaRPr lang="es-EC" sz="2300" kern="1200" dirty="0"/>
        </a:p>
      </dsp:txBody>
      <dsp:txXfrm rot="-5400000">
        <a:off x="1410676" y="3715793"/>
        <a:ext cx="7056261" cy="11820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0CAF3-E39C-40CE-A3B7-59FC41C9BD1E}">
      <dsp:nvSpPr>
        <dsp:cNvPr id="0" name=""/>
        <dsp:cNvSpPr/>
      </dsp:nvSpPr>
      <dsp:spPr>
        <a:xfrm>
          <a:off x="7032" y="153808"/>
          <a:ext cx="2101825" cy="126109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La delimitación de los objetivos a alcanzar.</a:t>
          </a:r>
          <a:endParaRPr lang="es-ES" sz="2200" kern="1200" dirty="0"/>
        </a:p>
      </dsp:txBody>
      <dsp:txXfrm>
        <a:off x="43968" y="190744"/>
        <a:ext cx="2027953" cy="1187223"/>
      </dsp:txXfrm>
    </dsp:sp>
    <dsp:sp modelId="{836D0FA6-21E7-4997-A56A-BB1DF9104D81}">
      <dsp:nvSpPr>
        <dsp:cNvPr id="0" name=""/>
        <dsp:cNvSpPr/>
      </dsp:nvSpPr>
      <dsp:spPr>
        <a:xfrm>
          <a:off x="2293817" y="523730"/>
          <a:ext cx="445586" cy="521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2293817" y="627980"/>
        <a:ext cx="311910" cy="312752"/>
      </dsp:txXfrm>
    </dsp:sp>
    <dsp:sp modelId="{4AC58B1D-EC8D-4A80-8C97-0B5AF2157668}">
      <dsp:nvSpPr>
        <dsp:cNvPr id="0" name=""/>
        <dsp:cNvSpPr/>
      </dsp:nvSpPr>
      <dsp:spPr>
        <a:xfrm>
          <a:off x="2949587" y="153808"/>
          <a:ext cx="2101825" cy="1261095"/>
        </a:xfrm>
        <a:prstGeom prst="roundRect">
          <a:avLst>
            <a:gd name="adj" fmla="val 10000"/>
          </a:avLst>
        </a:prstGeom>
        <a:solidFill>
          <a:schemeClr val="accent5">
            <a:hueOff val="-1470669"/>
            <a:satOff val="-2046"/>
            <a:lumOff val="-78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Las actuaciones para alcanzar los objetivos.</a:t>
          </a:r>
          <a:endParaRPr lang="es-ES" sz="2200" kern="1200" dirty="0"/>
        </a:p>
      </dsp:txBody>
      <dsp:txXfrm>
        <a:off x="2986523" y="190744"/>
        <a:ext cx="2027953" cy="1187223"/>
      </dsp:txXfrm>
    </dsp:sp>
    <dsp:sp modelId="{0D130C90-C2C6-4C06-A849-6893DEC96CDD}">
      <dsp:nvSpPr>
        <dsp:cNvPr id="0" name=""/>
        <dsp:cNvSpPr/>
      </dsp:nvSpPr>
      <dsp:spPr>
        <a:xfrm>
          <a:off x="5236373" y="523730"/>
          <a:ext cx="445586" cy="521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1838336"/>
            <a:satOff val="-2557"/>
            <a:lumOff val="-98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>
        <a:off x="5236373" y="627980"/>
        <a:ext cx="311910" cy="312752"/>
      </dsp:txXfrm>
    </dsp:sp>
    <dsp:sp modelId="{277C8870-F638-4E8A-83F0-78C45FD025AB}">
      <dsp:nvSpPr>
        <dsp:cNvPr id="0" name=""/>
        <dsp:cNvSpPr/>
      </dsp:nvSpPr>
      <dsp:spPr>
        <a:xfrm>
          <a:off x="5892142" y="153808"/>
          <a:ext cx="2101825" cy="1261095"/>
        </a:xfrm>
        <a:prstGeom prst="roundRect">
          <a:avLst>
            <a:gd name="adj" fmla="val 10000"/>
          </a:avLst>
        </a:prstGeom>
        <a:solidFill>
          <a:schemeClr val="accent5">
            <a:hueOff val="-2941338"/>
            <a:satOff val="-4091"/>
            <a:lumOff val="-156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La cuantificación monetaria </a:t>
          </a:r>
          <a:endParaRPr lang="es-ES" sz="2200" kern="1200" dirty="0"/>
        </a:p>
      </dsp:txBody>
      <dsp:txXfrm>
        <a:off x="5929078" y="190744"/>
        <a:ext cx="2027953" cy="1187223"/>
      </dsp:txXfrm>
    </dsp:sp>
    <dsp:sp modelId="{93FDA3D7-ACBF-4E42-A81C-9CAE14AEE745}">
      <dsp:nvSpPr>
        <dsp:cNvPr id="0" name=""/>
        <dsp:cNvSpPr/>
      </dsp:nvSpPr>
      <dsp:spPr>
        <a:xfrm rot="5400000">
          <a:off x="6720261" y="1562031"/>
          <a:ext cx="445586" cy="521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-5400000">
        <a:off x="6786678" y="1599864"/>
        <a:ext cx="312752" cy="311910"/>
      </dsp:txXfrm>
    </dsp:sp>
    <dsp:sp modelId="{4B3FC45E-AA75-4D24-AE65-E59402599BD7}">
      <dsp:nvSpPr>
        <dsp:cNvPr id="0" name=""/>
        <dsp:cNvSpPr/>
      </dsp:nvSpPr>
      <dsp:spPr>
        <a:xfrm>
          <a:off x="5892142" y="2255634"/>
          <a:ext cx="2101825" cy="1261095"/>
        </a:xfrm>
        <a:prstGeom prst="roundRect">
          <a:avLst>
            <a:gd name="adj" fmla="val 10000"/>
          </a:avLst>
        </a:prstGeom>
        <a:solidFill>
          <a:schemeClr val="accent5">
            <a:hueOff val="-4412007"/>
            <a:satOff val="-6137"/>
            <a:lumOff val="-235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El diseño de la organización</a:t>
          </a:r>
          <a:endParaRPr lang="es-ES" sz="2200" kern="1200" dirty="0"/>
        </a:p>
      </dsp:txBody>
      <dsp:txXfrm>
        <a:off x="5929078" y="2292570"/>
        <a:ext cx="2027953" cy="1187223"/>
      </dsp:txXfrm>
    </dsp:sp>
    <dsp:sp modelId="{DEAED69E-6B06-4FA4-B0BB-85D5A4389BCF}">
      <dsp:nvSpPr>
        <dsp:cNvPr id="0" name=""/>
        <dsp:cNvSpPr/>
      </dsp:nvSpPr>
      <dsp:spPr>
        <a:xfrm rot="10800000">
          <a:off x="5261595" y="2625555"/>
          <a:ext cx="445586" cy="521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5515009"/>
            <a:satOff val="-7671"/>
            <a:lumOff val="-294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5395271" y="2729805"/>
        <a:ext cx="311910" cy="312752"/>
      </dsp:txXfrm>
    </dsp:sp>
    <dsp:sp modelId="{E98067AC-2917-4462-94A9-8FBCAE75E441}">
      <dsp:nvSpPr>
        <dsp:cNvPr id="0" name=""/>
        <dsp:cNvSpPr/>
      </dsp:nvSpPr>
      <dsp:spPr>
        <a:xfrm>
          <a:off x="2949587" y="2255634"/>
          <a:ext cx="2101825" cy="1261095"/>
        </a:xfrm>
        <a:prstGeom prst="roundRect">
          <a:avLst>
            <a:gd name="adj" fmla="val 10000"/>
          </a:avLst>
        </a:prstGeom>
        <a:solidFill>
          <a:schemeClr val="accent5">
            <a:hueOff val="-5882676"/>
            <a:satOff val="-8182"/>
            <a:lumOff val="-313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La ejecución de las actuaciones </a:t>
          </a:r>
          <a:endParaRPr lang="es-ES" sz="2200" kern="1200" dirty="0"/>
        </a:p>
      </dsp:txBody>
      <dsp:txXfrm>
        <a:off x="2986523" y="2292570"/>
        <a:ext cx="2027953" cy="1187223"/>
      </dsp:txXfrm>
    </dsp:sp>
    <dsp:sp modelId="{C37E4C6B-5138-411D-801A-9C3DC46E5E50}">
      <dsp:nvSpPr>
        <dsp:cNvPr id="0" name=""/>
        <dsp:cNvSpPr/>
      </dsp:nvSpPr>
      <dsp:spPr>
        <a:xfrm rot="10800000">
          <a:off x="2319039" y="2625555"/>
          <a:ext cx="445586" cy="521252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ES" sz="1800" kern="1200"/>
        </a:p>
      </dsp:txBody>
      <dsp:txXfrm rot="10800000">
        <a:off x="2452715" y="2729805"/>
        <a:ext cx="311910" cy="312752"/>
      </dsp:txXfrm>
    </dsp:sp>
    <dsp:sp modelId="{31873588-0BF8-4BC8-B8FA-09CDCE5496D1}">
      <dsp:nvSpPr>
        <dsp:cNvPr id="0" name=""/>
        <dsp:cNvSpPr/>
      </dsp:nvSpPr>
      <dsp:spPr>
        <a:xfrm>
          <a:off x="7032" y="2255634"/>
          <a:ext cx="2101825" cy="1261095"/>
        </a:xfrm>
        <a:prstGeom prst="roundRect">
          <a:avLst>
            <a:gd name="adj" fmla="val 10000"/>
          </a:avLst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200" kern="1200" dirty="0" smtClean="0"/>
            <a:t>El control de los resultados y el análisis.</a:t>
          </a:r>
          <a:endParaRPr lang="es-ES" sz="2200" kern="1200" dirty="0"/>
        </a:p>
      </dsp:txBody>
      <dsp:txXfrm>
        <a:off x="43968" y="2292570"/>
        <a:ext cx="2027953" cy="118722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03593E-C7F9-4922-A456-9B79E7D33454}">
      <dsp:nvSpPr>
        <dsp:cNvPr id="0" name=""/>
        <dsp:cNvSpPr/>
      </dsp:nvSpPr>
      <dsp:spPr>
        <a:xfrm>
          <a:off x="4165" y="319641"/>
          <a:ext cx="2504783" cy="633600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SERVICIOS</a:t>
          </a:r>
          <a:endParaRPr lang="es-ES" sz="2200" kern="1200" dirty="0"/>
        </a:p>
      </dsp:txBody>
      <dsp:txXfrm>
        <a:off x="4165" y="319641"/>
        <a:ext cx="2504783" cy="633600"/>
      </dsp:txXfrm>
    </dsp:sp>
    <dsp:sp modelId="{D2C2FE44-DC93-4134-82E1-03CE514DB29B}">
      <dsp:nvSpPr>
        <dsp:cNvPr id="0" name=""/>
        <dsp:cNvSpPr/>
      </dsp:nvSpPr>
      <dsp:spPr>
        <a:xfrm>
          <a:off x="4165" y="953241"/>
          <a:ext cx="2504783" cy="3736631"/>
        </a:xfrm>
        <a:prstGeom prst="rect">
          <a:avLst/>
        </a:prstGeom>
        <a:solidFill>
          <a:schemeClr val="accent5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Ensamble 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Construcción</a:t>
          </a:r>
          <a:endParaRPr lang="es-ES" sz="2200" kern="1200" dirty="0"/>
        </a:p>
      </dsp:txBody>
      <dsp:txXfrm>
        <a:off x="4165" y="953241"/>
        <a:ext cx="2504783" cy="3736631"/>
      </dsp:txXfrm>
    </dsp:sp>
    <dsp:sp modelId="{17CB825A-C0DD-4AE2-AE76-117CADA26FC3}">
      <dsp:nvSpPr>
        <dsp:cNvPr id="0" name=""/>
        <dsp:cNvSpPr/>
      </dsp:nvSpPr>
      <dsp:spPr>
        <a:xfrm>
          <a:off x="2859618" y="319641"/>
          <a:ext cx="2504783" cy="633600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VISIÓN </a:t>
          </a:r>
          <a:endParaRPr lang="es-ES" sz="2200" kern="1200" dirty="0"/>
        </a:p>
      </dsp:txBody>
      <dsp:txXfrm>
        <a:off x="2859618" y="319641"/>
        <a:ext cx="2504783" cy="633600"/>
      </dsp:txXfrm>
    </dsp:sp>
    <dsp:sp modelId="{BE2C2AE8-8C16-4256-B775-CD0A07DE7B47}">
      <dsp:nvSpPr>
        <dsp:cNvPr id="0" name=""/>
        <dsp:cNvSpPr/>
      </dsp:nvSpPr>
      <dsp:spPr>
        <a:xfrm>
          <a:off x="2859618" y="953241"/>
          <a:ext cx="2504783" cy="3736631"/>
        </a:xfrm>
        <a:prstGeom prst="rect">
          <a:avLst/>
        </a:prstGeom>
        <a:solidFill>
          <a:schemeClr val="accent5">
            <a:tint val="40000"/>
            <a:alpha val="90000"/>
            <a:hueOff val="-2463918"/>
            <a:satOff val="-4272"/>
            <a:lumOff val="-430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2463918"/>
              <a:satOff val="-4272"/>
              <a:lumOff val="-4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kern="1200" dirty="0" smtClean="0"/>
            <a:t>Mantener y mejorar constantemente la calidad de nuestros servicios …</a:t>
          </a:r>
          <a:endParaRPr lang="es-ES" sz="2200" kern="1200" dirty="0"/>
        </a:p>
      </dsp:txBody>
      <dsp:txXfrm>
        <a:off x="2859618" y="953241"/>
        <a:ext cx="2504783" cy="3736631"/>
      </dsp:txXfrm>
    </dsp:sp>
    <dsp:sp modelId="{D8805204-5395-44D3-BF05-2CF87A0CA1FD}">
      <dsp:nvSpPr>
        <dsp:cNvPr id="0" name=""/>
        <dsp:cNvSpPr/>
      </dsp:nvSpPr>
      <dsp:spPr>
        <a:xfrm>
          <a:off x="5715071" y="319641"/>
          <a:ext cx="2504783" cy="633600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MISIÓN</a:t>
          </a:r>
          <a:endParaRPr lang="es-ES" sz="2200" kern="1200" dirty="0"/>
        </a:p>
      </dsp:txBody>
      <dsp:txXfrm>
        <a:off x="5715071" y="319641"/>
        <a:ext cx="2504783" cy="633600"/>
      </dsp:txXfrm>
    </dsp:sp>
    <dsp:sp modelId="{8731A9DD-80F4-467B-BFE8-0B3E954D5FBA}">
      <dsp:nvSpPr>
        <dsp:cNvPr id="0" name=""/>
        <dsp:cNvSpPr/>
      </dsp:nvSpPr>
      <dsp:spPr>
        <a:xfrm>
          <a:off x="5715071" y="953241"/>
          <a:ext cx="2504783" cy="3736631"/>
        </a:xfrm>
        <a:prstGeom prst="rect">
          <a:avLst/>
        </a:prstGeom>
        <a:solidFill>
          <a:schemeClr val="accent5">
            <a:tint val="40000"/>
            <a:alpha val="90000"/>
            <a:hueOff val="-4927837"/>
            <a:satOff val="-8544"/>
            <a:lumOff val="-85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4927837"/>
              <a:satOff val="-8544"/>
              <a:lumOff val="-8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2200" kern="1200" dirty="0" smtClean="0"/>
            <a:t>Ensamblaje y construcción de Maquinaria y Sistemas Electromecánicos Agroindustriales, con los más altos niveles de seguridad y satisfacción para nuestros clientes.</a:t>
          </a:r>
          <a:endParaRPr lang="es-ES" sz="2200" kern="1200" dirty="0"/>
        </a:p>
      </dsp:txBody>
      <dsp:txXfrm>
        <a:off x="5715071" y="953241"/>
        <a:ext cx="2504783" cy="3736631"/>
      </dsp:txXfrm>
    </dsp:sp>
    <dsp:sp modelId="{3CEEB2FD-E28C-4AB7-B85A-9575D98C5ECD}">
      <dsp:nvSpPr>
        <dsp:cNvPr id="0" name=""/>
        <dsp:cNvSpPr/>
      </dsp:nvSpPr>
      <dsp:spPr>
        <a:xfrm>
          <a:off x="8570524" y="319641"/>
          <a:ext cx="2504783" cy="633600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VALORES</a:t>
          </a:r>
          <a:endParaRPr lang="es-ES" sz="2200" kern="1200" dirty="0"/>
        </a:p>
      </dsp:txBody>
      <dsp:txXfrm>
        <a:off x="8570524" y="319641"/>
        <a:ext cx="2504783" cy="633600"/>
      </dsp:txXfrm>
    </dsp:sp>
    <dsp:sp modelId="{FFA009BE-B01F-4AB6-89E3-561670FF851A}">
      <dsp:nvSpPr>
        <dsp:cNvPr id="0" name=""/>
        <dsp:cNvSpPr/>
      </dsp:nvSpPr>
      <dsp:spPr>
        <a:xfrm>
          <a:off x="8570524" y="953241"/>
          <a:ext cx="2504783" cy="3736631"/>
        </a:xfrm>
        <a:prstGeom prst="rect">
          <a:avLst/>
        </a:prstGeom>
        <a:solidFill>
          <a:schemeClr val="accent5">
            <a:tint val="40000"/>
            <a:alpha val="90000"/>
            <a:hueOff val="-7391755"/>
            <a:satOff val="-12816"/>
            <a:lumOff val="-1289"/>
            <a:alphaOff val="0"/>
          </a:schemeClr>
        </a:solidFill>
        <a:ln w="12700" cap="flat" cmpd="sng" algn="ctr">
          <a:solidFill>
            <a:schemeClr val="accent5">
              <a:tint val="40000"/>
              <a:alpha val="90000"/>
              <a:hueOff val="-7391755"/>
              <a:satOff val="-12816"/>
              <a:lumOff val="-12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Integridad 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Responsabilidad</a:t>
          </a:r>
          <a:endParaRPr lang="es-E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2200" kern="1200" dirty="0" smtClean="0"/>
            <a:t>Solidaridad </a:t>
          </a:r>
          <a:endParaRPr lang="es-ES" sz="2200" kern="1200" dirty="0"/>
        </a:p>
      </dsp:txBody>
      <dsp:txXfrm>
        <a:off x="8570524" y="953241"/>
        <a:ext cx="2504783" cy="37366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2970EA-C957-4B9B-B75D-675722A3F7B7}">
      <dsp:nvSpPr>
        <dsp:cNvPr id="0" name=""/>
        <dsp:cNvSpPr/>
      </dsp:nvSpPr>
      <dsp:spPr>
        <a:xfrm>
          <a:off x="544078" y="1181"/>
          <a:ext cx="5382297" cy="489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/>
            <a:t>CLIENTES</a:t>
          </a:r>
          <a:endParaRPr lang="es-ES" sz="2200" b="1" kern="1200" dirty="0"/>
        </a:p>
      </dsp:txBody>
      <dsp:txXfrm>
        <a:off x="544078" y="1181"/>
        <a:ext cx="5382297" cy="489299"/>
      </dsp:txXfrm>
    </dsp:sp>
    <dsp:sp modelId="{ED588472-2989-49F8-A12A-7F5D8EB5FAB5}">
      <dsp:nvSpPr>
        <dsp:cNvPr id="0" name=""/>
        <dsp:cNvSpPr/>
      </dsp:nvSpPr>
      <dsp:spPr>
        <a:xfrm>
          <a:off x="544078" y="49048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629A7A-0776-41A0-AB56-2208B7670C47}">
      <dsp:nvSpPr>
        <dsp:cNvPr id="0" name=""/>
        <dsp:cNvSpPr/>
      </dsp:nvSpPr>
      <dsp:spPr>
        <a:xfrm>
          <a:off x="1300590" y="49048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519785"/>
            <a:satOff val="-2398"/>
            <a:lumOff val="88"/>
            <a:alphaOff val="0"/>
          </a:schemeClr>
        </a:solidFill>
        <a:ln w="12700" cap="flat" cmpd="sng" algn="ctr">
          <a:solidFill>
            <a:schemeClr val="accent4">
              <a:hueOff val="519785"/>
              <a:satOff val="-2398"/>
              <a:lumOff val="8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A824AE-3959-4A17-AE72-DEE301265124}">
      <dsp:nvSpPr>
        <dsp:cNvPr id="0" name=""/>
        <dsp:cNvSpPr/>
      </dsp:nvSpPr>
      <dsp:spPr>
        <a:xfrm>
          <a:off x="2057700" y="49048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1039569"/>
            <a:satOff val="-4797"/>
            <a:lumOff val="177"/>
            <a:alphaOff val="0"/>
          </a:schemeClr>
        </a:solidFill>
        <a:ln w="12700" cap="flat" cmpd="sng" algn="ctr">
          <a:solidFill>
            <a:schemeClr val="accent4">
              <a:hueOff val="1039569"/>
              <a:satOff val="-4797"/>
              <a:lumOff val="1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011B50-4F20-46BA-9E39-C36126A0B71B}">
      <dsp:nvSpPr>
        <dsp:cNvPr id="0" name=""/>
        <dsp:cNvSpPr/>
      </dsp:nvSpPr>
      <dsp:spPr>
        <a:xfrm>
          <a:off x="2814212" y="49048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1559354"/>
            <a:satOff val="-7195"/>
            <a:lumOff val="265"/>
            <a:alphaOff val="0"/>
          </a:schemeClr>
        </a:solidFill>
        <a:ln w="12700" cap="flat" cmpd="sng" algn="ctr">
          <a:solidFill>
            <a:schemeClr val="accent4">
              <a:hueOff val="1559354"/>
              <a:satOff val="-7195"/>
              <a:lumOff val="2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ECB4F-8CC6-4A31-A95E-D844EE450EF7}">
      <dsp:nvSpPr>
        <dsp:cNvPr id="0" name=""/>
        <dsp:cNvSpPr/>
      </dsp:nvSpPr>
      <dsp:spPr>
        <a:xfrm>
          <a:off x="3571322" y="49048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2079139"/>
            <a:satOff val="-9594"/>
            <a:lumOff val="353"/>
            <a:alphaOff val="0"/>
          </a:schemeClr>
        </a:solidFill>
        <a:ln w="12700" cap="flat" cmpd="sng" algn="ctr">
          <a:solidFill>
            <a:schemeClr val="accent4">
              <a:hueOff val="2079139"/>
              <a:satOff val="-9594"/>
              <a:lumOff val="35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7E3AF4-2F99-4499-A23C-AFAFF5617E5E}">
      <dsp:nvSpPr>
        <dsp:cNvPr id="0" name=""/>
        <dsp:cNvSpPr/>
      </dsp:nvSpPr>
      <dsp:spPr>
        <a:xfrm>
          <a:off x="4327833" y="49048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2598923"/>
            <a:satOff val="-11992"/>
            <a:lumOff val="441"/>
            <a:alphaOff val="0"/>
          </a:schemeClr>
        </a:solidFill>
        <a:ln w="12700" cap="flat" cmpd="sng" algn="ctr">
          <a:solidFill>
            <a:schemeClr val="accent4">
              <a:hueOff val="2598923"/>
              <a:satOff val="-11992"/>
              <a:lumOff val="44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7B3869-241C-4B1E-B397-0D572EFDFA9D}">
      <dsp:nvSpPr>
        <dsp:cNvPr id="0" name=""/>
        <dsp:cNvSpPr/>
      </dsp:nvSpPr>
      <dsp:spPr>
        <a:xfrm>
          <a:off x="5084943" y="49048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3118708"/>
            <a:satOff val="-14390"/>
            <a:lumOff val="530"/>
            <a:alphaOff val="0"/>
          </a:schemeClr>
        </a:solidFill>
        <a:ln w="12700" cap="flat" cmpd="sng" algn="ctr">
          <a:solidFill>
            <a:schemeClr val="accent4">
              <a:hueOff val="3118708"/>
              <a:satOff val="-14390"/>
              <a:lumOff val="53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BE6865-E05A-477B-9ED6-4F9AFF7909A1}">
      <dsp:nvSpPr>
        <dsp:cNvPr id="0" name=""/>
        <dsp:cNvSpPr/>
      </dsp:nvSpPr>
      <dsp:spPr>
        <a:xfrm>
          <a:off x="544078" y="590153"/>
          <a:ext cx="5452267" cy="797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err="1" smtClean="0"/>
            <a:t>Avimentos</a:t>
          </a:r>
          <a:r>
            <a:rPr lang="es-ES" sz="2200" kern="1200" dirty="0" smtClean="0"/>
            <a:t>, </a:t>
          </a:r>
          <a:r>
            <a:rPr lang="es-ES" sz="2200" kern="1200" dirty="0" err="1" smtClean="0"/>
            <a:t>Bio</a:t>
          </a:r>
          <a:r>
            <a:rPr lang="es-ES" sz="2200" kern="1200" dirty="0" smtClean="0"/>
            <a:t> Alimentar, </a:t>
          </a:r>
          <a:r>
            <a:rPr lang="es-ES" sz="2200" kern="1200" dirty="0" err="1" smtClean="0"/>
            <a:t>Avipaz</a:t>
          </a:r>
          <a:r>
            <a:rPr lang="es-ES" sz="2200" kern="1200" dirty="0" smtClean="0"/>
            <a:t>, </a:t>
          </a:r>
          <a:r>
            <a:rPr lang="es-ES" sz="2200" kern="1200" dirty="0" err="1" smtClean="0"/>
            <a:t>Aviforte</a:t>
          </a:r>
          <a:endParaRPr lang="es-ES" sz="2200" kern="1200" dirty="0"/>
        </a:p>
      </dsp:txBody>
      <dsp:txXfrm>
        <a:off x="544078" y="590153"/>
        <a:ext cx="5452267" cy="797377"/>
      </dsp:txXfrm>
    </dsp:sp>
    <dsp:sp modelId="{2ED208DB-C4D6-43C8-830E-21848B64ADE6}">
      <dsp:nvSpPr>
        <dsp:cNvPr id="0" name=""/>
        <dsp:cNvSpPr/>
      </dsp:nvSpPr>
      <dsp:spPr>
        <a:xfrm>
          <a:off x="544078" y="1567436"/>
          <a:ext cx="5382297" cy="489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/>
            <a:t>PROVEEDORES</a:t>
          </a:r>
          <a:endParaRPr lang="es-ES" sz="2200" b="1" kern="1200" dirty="0"/>
        </a:p>
      </dsp:txBody>
      <dsp:txXfrm>
        <a:off x="544078" y="1567436"/>
        <a:ext cx="5382297" cy="489299"/>
      </dsp:txXfrm>
    </dsp:sp>
    <dsp:sp modelId="{F3245B0D-0EEA-49E0-8768-779848B51EA6}">
      <dsp:nvSpPr>
        <dsp:cNvPr id="0" name=""/>
        <dsp:cNvSpPr/>
      </dsp:nvSpPr>
      <dsp:spPr>
        <a:xfrm>
          <a:off x="544078" y="2056736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3638492"/>
            <a:satOff val="-16789"/>
            <a:lumOff val="618"/>
            <a:alphaOff val="0"/>
          </a:schemeClr>
        </a:solidFill>
        <a:ln w="12700" cap="flat" cmpd="sng" algn="ctr">
          <a:solidFill>
            <a:schemeClr val="accent4">
              <a:hueOff val="3638492"/>
              <a:satOff val="-16789"/>
              <a:lumOff val="61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C015DE-6125-4F18-9C76-C999242D3F56}">
      <dsp:nvSpPr>
        <dsp:cNvPr id="0" name=""/>
        <dsp:cNvSpPr/>
      </dsp:nvSpPr>
      <dsp:spPr>
        <a:xfrm>
          <a:off x="1300590" y="2056736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4158277"/>
            <a:satOff val="-19187"/>
            <a:lumOff val="706"/>
            <a:alphaOff val="0"/>
          </a:schemeClr>
        </a:solidFill>
        <a:ln w="12700" cap="flat" cmpd="sng" algn="ctr">
          <a:solidFill>
            <a:schemeClr val="accent4">
              <a:hueOff val="4158277"/>
              <a:satOff val="-19187"/>
              <a:lumOff val="70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4AA09E-5CFF-483D-85DB-1411B0974C3F}">
      <dsp:nvSpPr>
        <dsp:cNvPr id="0" name=""/>
        <dsp:cNvSpPr/>
      </dsp:nvSpPr>
      <dsp:spPr>
        <a:xfrm>
          <a:off x="2057700" y="2056736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4678061"/>
            <a:satOff val="-21586"/>
            <a:lumOff val="794"/>
            <a:alphaOff val="0"/>
          </a:schemeClr>
        </a:solidFill>
        <a:ln w="12700" cap="flat" cmpd="sng" algn="ctr">
          <a:solidFill>
            <a:schemeClr val="accent4">
              <a:hueOff val="4678061"/>
              <a:satOff val="-21586"/>
              <a:lumOff val="79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B50A26A-05E2-4E95-B598-77F6ACD98697}">
      <dsp:nvSpPr>
        <dsp:cNvPr id="0" name=""/>
        <dsp:cNvSpPr/>
      </dsp:nvSpPr>
      <dsp:spPr>
        <a:xfrm>
          <a:off x="2814212" y="2056736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5197846"/>
            <a:satOff val="-23984"/>
            <a:lumOff val="883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897BFD-F956-45FE-BCD2-05FC7D643E96}">
      <dsp:nvSpPr>
        <dsp:cNvPr id="0" name=""/>
        <dsp:cNvSpPr/>
      </dsp:nvSpPr>
      <dsp:spPr>
        <a:xfrm>
          <a:off x="3571322" y="2056736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5717631"/>
            <a:satOff val="-26382"/>
            <a:lumOff val="971"/>
            <a:alphaOff val="0"/>
          </a:schemeClr>
        </a:solidFill>
        <a:ln w="12700" cap="flat" cmpd="sng" algn="ctr">
          <a:solidFill>
            <a:schemeClr val="accent4">
              <a:hueOff val="5717631"/>
              <a:satOff val="-26382"/>
              <a:lumOff val="97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6D58A4E-F135-4510-938C-DB6707B3D694}">
      <dsp:nvSpPr>
        <dsp:cNvPr id="0" name=""/>
        <dsp:cNvSpPr/>
      </dsp:nvSpPr>
      <dsp:spPr>
        <a:xfrm>
          <a:off x="4327833" y="2056736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6237415"/>
            <a:satOff val="-28781"/>
            <a:lumOff val="1059"/>
            <a:alphaOff val="0"/>
          </a:schemeClr>
        </a:solidFill>
        <a:ln w="12700" cap="flat" cmpd="sng" algn="ctr">
          <a:solidFill>
            <a:schemeClr val="accent4">
              <a:hueOff val="6237415"/>
              <a:satOff val="-28781"/>
              <a:lumOff val="105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9BB4515-39F7-4830-8392-4582A819FFCD}">
      <dsp:nvSpPr>
        <dsp:cNvPr id="0" name=""/>
        <dsp:cNvSpPr/>
      </dsp:nvSpPr>
      <dsp:spPr>
        <a:xfrm>
          <a:off x="5084943" y="2056736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6757200"/>
            <a:satOff val="-31179"/>
            <a:lumOff val="1147"/>
            <a:alphaOff val="0"/>
          </a:schemeClr>
        </a:solidFill>
        <a:ln w="12700" cap="flat" cmpd="sng" algn="ctr">
          <a:solidFill>
            <a:schemeClr val="accent4">
              <a:hueOff val="6757200"/>
              <a:satOff val="-31179"/>
              <a:lumOff val="114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BFDF18A-C364-4ABF-8DB4-0D5581B89545}">
      <dsp:nvSpPr>
        <dsp:cNvPr id="0" name=""/>
        <dsp:cNvSpPr/>
      </dsp:nvSpPr>
      <dsp:spPr>
        <a:xfrm>
          <a:off x="544078" y="2156408"/>
          <a:ext cx="5452267" cy="797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5197846"/>
              <a:satOff val="-23984"/>
              <a:lumOff val="883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err="1" smtClean="0"/>
            <a:t>Colimpo</a:t>
          </a:r>
          <a:r>
            <a:rPr lang="es-ES" sz="2200" kern="1200" dirty="0" smtClean="0"/>
            <a:t>, </a:t>
          </a:r>
          <a:r>
            <a:rPr lang="es-ES" sz="2200" kern="1200" dirty="0" err="1" smtClean="0"/>
            <a:t>Aditmaq</a:t>
          </a:r>
          <a:r>
            <a:rPr lang="es-ES" sz="2200" kern="1200" dirty="0" smtClean="0"/>
            <a:t>, </a:t>
          </a:r>
          <a:r>
            <a:rPr lang="es-ES" sz="2200" kern="1200" dirty="0" err="1" smtClean="0"/>
            <a:t>Idmacero</a:t>
          </a:r>
          <a:endParaRPr lang="es-ES" sz="2200" kern="1200" dirty="0"/>
        </a:p>
      </dsp:txBody>
      <dsp:txXfrm>
        <a:off x="544078" y="2156408"/>
        <a:ext cx="5452267" cy="797377"/>
      </dsp:txXfrm>
    </dsp:sp>
    <dsp:sp modelId="{5CFC3432-964E-4144-9125-FA5746B72811}">
      <dsp:nvSpPr>
        <dsp:cNvPr id="0" name=""/>
        <dsp:cNvSpPr/>
      </dsp:nvSpPr>
      <dsp:spPr>
        <a:xfrm>
          <a:off x="544078" y="3133692"/>
          <a:ext cx="5382297" cy="48929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b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b="1" kern="1200" dirty="0" smtClean="0"/>
            <a:t>DIRECCIONAMIENTO</a:t>
          </a:r>
          <a:endParaRPr lang="es-ES" sz="2200" b="1" kern="1200" dirty="0"/>
        </a:p>
      </dsp:txBody>
      <dsp:txXfrm>
        <a:off x="544078" y="3133692"/>
        <a:ext cx="5382297" cy="489299"/>
      </dsp:txXfrm>
    </dsp:sp>
    <dsp:sp modelId="{C8871FA9-B4DD-4B0A-A552-A29059AFBCB1}">
      <dsp:nvSpPr>
        <dsp:cNvPr id="0" name=""/>
        <dsp:cNvSpPr/>
      </dsp:nvSpPr>
      <dsp:spPr>
        <a:xfrm>
          <a:off x="544078" y="362299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7276984"/>
            <a:satOff val="-33578"/>
            <a:lumOff val="1236"/>
            <a:alphaOff val="0"/>
          </a:schemeClr>
        </a:solidFill>
        <a:ln w="12700" cap="flat" cmpd="sng" algn="ctr">
          <a:solidFill>
            <a:schemeClr val="accent4">
              <a:hueOff val="7276984"/>
              <a:satOff val="-33578"/>
              <a:lumOff val="123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5A7EF63-C7E6-4389-BB7B-7DB146D842F5}">
      <dsp:nvSpPr>
        <dsp:cNvPr id="0" name=""/>
        <dsp:cNvSpPr/>
      </dsp:nvSpPr>
      <dsp:spPr>
        <a:xfrm>
          <a:off x="1300590" y="362299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7796769"/>
            <a:satOff val="-35976"/>
            <a:lumOff val="1324"/>
            <a:alphaOff val="0"/>
          </a:schemeClr>
        </a:solidFill>
        <a:ln w="12700" cap="flat" cmpd="sng" algn="ctr">
          <a:solidFill>
            <a:schemeClr val="accent4">
              <a:hueOff val="7796769"/>
              <a:satOff val="-35976"/>
              <a:lumOff val="1324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2F57E-36C9-4B78-8C20-C03737225B34}">
      <dsp:nvSpPr>
        <dsp:cNvPr id="0" name=""/>
        <dsp:cNvSpPr/>
      </dsp:nvSpPr>
      <dsp:spPr>
        <a:xfrm>
          <a:off x="2057700" y="362299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8316554"/>
            <a:satOff val="-38374"/>
            <a:lumOff val="1412"/>
            <a:alphaOff val="0"/>
          </a:schemeClr>
        </a:solidFill>
        <a:ln w="12700" cap="flat" cmpd="sng" algn="ctr">
          <a:solidFill>
            <a:schemeClr val="accent4">
              <a:hueOff val="8316554"/>
              <a:satOff val="-38374"/>
              <a:lumOff val="141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BBE2C83-5342-4ABF-B251-E8121EE60049}">
      <dsp:nvSpPr>
        <dsp:cNvPr id="0" name=""/>
        <dsp:cNvSpPr/>
      </dsp:nvSpPr>
      <dsp:spPr>
        <a:xfrm>
          <a:off x="2814212" y="362299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8836339"/>
            <a:satOff val="-40773"/>
            <a:lumOff val="1500"/>
            <a:alphaOff val="0"/>
          </a:schemeClr>
        </a:solidFill>
        <a:ln w="12700" cap="flat" cmpd="sng" algn="ctr">
          <a:solidFill>
            <a:schemeClr val="accent4">
              <a:hueOff val="8836339"/>
              <a:satOff val="-40773"/>
              <a:lumOff val="150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B3976D-F118-48CA-816B-BEE499B24388}">
      <dsp:nvSpPr>
        <dsp:cNvPr id="0" name=""/>
        <dsp:cNvSpPr/>
      </dsp:nvSpPr>
      <dsp:spPr>
        <a:xfrm>
          <a:off x="3571322" y="362299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9356123"/>
            <a:satOff val="-43171"/>
            <a:lumOff val="1589"/>
            <a:alphaOff val="0"/>
          </a:schemeClr>
        </a:solidFill>
        <a:ln w="12700" cap="flat" cmpd="sng" algn="ctr">
          <a:solidFill>
            <a:schemeClr val="accent4">
              <a:hueOff val="9356123"/>
              <a:satOff val="-43171"/>
              <a:lumOff val="158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D3CC12-6024-426B-AC55-D8ABAF32C3D6}">
      <dsp:nvSpPr>
        <dsp:cNvPr id="0" name=""/>
        <dsp:cNvSpPr/>
      </dsp:nvSpPr>
      <dsp:spPr>
        <a:xfrm>
          <a:off x="4327833" y="362299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9875907"/>
            <a:satOff val="-45570"/>
            <a:lumOff val="1677"/>
            <a:alphaOff val="0"/>
          </a:schemeClr>
        </a:solidFill>
        <a:ln w="12700" cap="flat" cmpd="sng" algn="ctr">
          <a:solidFill>
            <a:schemeClr val="accent4">
              <a:hueOff val="9875907"/>
              <a:satOff val="-45570"/>
              <a:lumOff val="167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207B47-8488-48FE-A52B-6C60F0D37987}">
      <dsp:nvSpPr>
        <dsp:cNvPr id="0" name=""/>
        <dsp:cNvSpPr/>
      </dsp:nvSpPr>
      <dsp:spPr>
        <a:xfrm>
          <a:off x="5084943" y="3622991"/>
          <a:ext cx="1259457" cy="996721"/>
        </a:xfrm>
        <a:prstGeom prst="chevron">
          <a:avLst>
            <a:gd name="adj" fmla="val 70610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781F0C-69C4-4BF1-A232-0C609C0EF479}">
      <dsp:nvSpPr>
        <dsp:cNvPr id="0" name=""/>
        <dsp:cNvSpPr/>
      </dsp:nvSpPr>
      <dsp:spPr>
        <a:xfrm>
          <a:off x="544078" y="3722664"/>
          <a:ext cx="5452267" cy="79737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4">
              <a:hueOff val="10395692"/>
              <a:satOff val="-47968"/>
              <a:lumOff val="176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5880" tIns="55880" rIns="55880" bIns="55880" numCol="1" spcCol="1270" anchor="ctr" anchorCtr="0">
          <a:noAutofit/>
        </a:bodyPr>
        <a:lstStyle/>
        <a:p>
          <a:pPr lvl="0" algn="l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200" kern="1200" dirty="0" smtClean="0"/>
            <a:t>Gerente, Área administrativa financiera, área Técnica</a:t>
          </a:r>
          <a:endParaRPr lang="es-ES" sz="2200" kern="1200" dirty="0"/>
        </a:p>
      </dsp:txBody>
      <dsp:txXfrm>
        <a:off x="544078" y="3722664"/>
        <a:ext cx="5452267" cy="79737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058F7E-377B-477B-BFFF-48502FE31F04}">
      <dsp:nvSpPr>
        <dsp:cNvPr id="0" name=""/>
        <dsp:cNvSpPr/>
      </dsp:nvSpPr>
      <dsp:spPr>
        <a:xfrm rot="16200000">
          <a:off x="-1383004" y="2256453"/>
          <a:ext cx="3394043" cy="504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5295" bIns="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Objetivo</a:t>
          </a:r>
          <a:endParaRPr lang="es-ES" sz="3600" kern="1200" dirty="0"/>
        </a:p>
      </dsp:txBody>
      <dsp:txXfrm>
        <a:off x="-1383004" y="2256453"/>
        <a:ext cx="3394043" cy="504901"/>
      </dsp:txXfrm>
    </dsp:sp>
    <dsp:sp modelId="{7DBA8435-BDE0-4ABA-9866-438FA007BFB2}">
      <dsp:nvSpPr>
        <dsp:cNvPr id="0" name=""/>
        <dsp:cNvSpPr/>
      </dsp:nvSpPr>
      <dsp:spPr>
        <a:xfrm>
          <a:off x="566467" y="811881"/>
          <a:ext cx="2514943" cy="339404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45295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900" kern="1200" dirty="0" smtClean="0"/>
            <a:t>Establecer las políticas, normativas y estándares necesarios, que contribuyan con la gestión financiera en todas las operaciones de la organización</a:t>
          </a:r>
          <a:endParaRPr lang="es-ES" sz="1900" kern="1200" dirty="0"/>
        </a:p>
      </dsp:txBody>
      <dsp:txXfrm>
        <a:off x="566467" y="811881"/>
        <a:ext cx="2514943" cy="3394043"/>
      </dsp:txXfrm>
    </dsp:sp>
    <dsp:sp modelId="{26E34294-E6B9-468A-94B7-4955E333F174}">
      <dsp:nvSpPr>
        <dsp:cNvPr id="0" name=""/>
        <dsp:cNvSpPr/>
      </dsp:nvSpPr>
      <dsp:spPr>
        <a:xfrm>
          <a:off x="61566" y="145412"/>
          <a:ext cx="1009802" cy="1009802"/>
        </a:xfrm>
        <a:prstGeom prst="rect">
          <a:avLst/>
        </a:prstGeom>
        <a:blipFill>
          <a:blip xmlns:r="http://schemas.openxmlformats.org/officeDocument/2006/relationships"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6000" r="-6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7A4257A-BCBC-40E3-AD13-BDE1C0ECBCE7}">
      <dsp:nvSpPr>
        <dsp:cNvPr id="0" name=""/>
        <dsp:cNvSpPr/>
      </dsp:nvSpPr>
      <dsp:spPr>
        <a:xfrm rot="16200000">
          <a:off x="2303306" y="2256453"/>
          <a:ext cx="3394043" cy="504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5295" bIns="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3600" kern="1200" dirty="0" smtClean="0"/>
            <a:t>Técnicas</a:t>
          </a:r>
          <a:endParaRPr lang="es-ES" sz="3600" kern="1200" dirty="0"/>
        </a:p>
      </dsp:txBody>
      <dsp:txXfrm>
        <a:off x="2303306" y="2256453"/>
        <a:ext cx="3394043" cy="504901"/>
      </dsp:txXfrm>
    </dsp:sp>
    <dsp:sp modelId="{42102242-F4F9-4740-816D-1D63C3EE60D2}">
      <dsp:nvSpPr>
        <dsp:cNvPr id="0" name=""/>
        <dsp:cNvSpPr/>
      </dsp:nvSpPr>
      <dsp:spPr>
        <a:xfrm>
          <a:off x="4252779" y="811881"/>
          <a:ext cx="2514943" cy="3394043"/>
        </a:xfrm>
        <a:prstGeom prst="rect">
          <a:avLst/>
        </a:prstGeom>
        <a:solidFill>
          <a:schemeClr val="accent5">
            <a:hueOff val="-3676672"/>
            <a:satOff val="-5114"/>
            <a:lumOff val="-196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45295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Análisis de las cuentas de la empresa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S" sz="1900" kern="1200" dirty="0" smtClean="0"/>
            <a:t>Observación directa en los puestos </a:t>
          </a:r>
          <a:endParaRPr lang="es-ES" sz="1900" kern="1200" dirty="0"/>
        </a:p>
      </dsp:txBody>
      <dsp:txXfrm>
        <a:off x="4252779" y="811881"/>
        <a:ext cx="2514943" cy="3394043"/>
      </dsp:txXfrm>
    </dsp:sp>
    <dsp:sp modelId="{9EAC9E87-18D7-4AD9-AEF9-B510464135B5}">
      <dsp:nvSpPr>
        <dsp:cNvPr id="0" name=""/>
        <dsp:cNvSpPr/>
      </dsp:nvSpPr>
      <dsp:spPr>
        <a:xfrm>
          <a:off x="7248720" y="27851"/>
          <a:ext cx="1009802" cy="1009802"/>
        </a:xfrm>
        <a:prstGeom prst="rect">
          <a:avLst/>
        </a:prstGeom>
        <a:blipFill>
          <a:blip xmlns:r="http://schemas.openxmlformats.org/officeDocument/2006/relationships"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t="-12000" b="-12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A65DC31-2077-4008-903B-ACBF78DD3E27}">
      <dsp:nvSpPr>
        <dsp:cNvPr id="0" name=""/>
        <dsp:cNvSpPr/>
      </dsp:nvSpPr>
      <dsp:spPr>
        <a:xfrm rot="16200000">
          <a:off x="5989618" y="2256453"/>
          <a:ext cx="3394043" cy="50490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445295" bIns="0" numCol="1" spcCol="1270" anchor="t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600" kern="1200" dirty="0" smtClean="0"/>
            <a:t>Las Cuentas</a:t>
          </a:r>
          <a:endParaRPr lang="es-ES" sz="3600" kern="1200" dirty="0"/>
        </a:p>
      </dsp:txBody>
      <dsp:txXfrm>
        <a:off x="5989618" y="2256453"/>
        <a:ext cx="3394043" cy="504901"/>
      </dsp:txXfrm>
    </dsp:sp>
    <dsp:sp modelId="{325B1C4B-F06F-4295-827B-72AE785FFCD5}">
      <dsp:nvSpPr>
        <dsp:cNvPr id="0" name=""/>
        <dsp:cNvSpPr/>
      </dsp:nvSpPr>
      <dsp:spPr>
        <a:xfrm>
          <a:off x="7939090" y="811881"/>
          <a:ext cx="2514943" cy="339404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445295" rIns="170688" bIns="170688" numCol="1" spcCol="1270" anchor="t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900" kern="1200" dirty="0" smtClean="0"/>
            <a:t>Cuentas por cobrar </a:t>
          </a:r>
          <a:endParaRPr lang="es-E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900" kern="1200" smtClean="0"/>
            <a:t>Maquinarias y herramientas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900" kern="1200" smtClean="0"/>
            <a:t>Cuentas por pagar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900" kern="1200" smtClean="0"/>
            <a:t>Documentos por pagar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EC" sz="1900" kern="1200" dirty="0" smtClean="0"/>
            <a:t>Planificación presupuestaria</a:t>
          </a:r>
          <a:endParaRPr lang="en-US" sz="1900" kern="1200" dirty="0"/>
        </a:p>
      </dsp:txBody>
      <dsp:txXfrm>
        <a:off x="7939090" y="811881"/>
        <a:ext cx="2514943" cy="3394043"/>
      </dsp:txXfrm>
    </dsp:sp>
    <dsp:sp modelId="{28F75567-4D52-4786-AE7F-A1BF182E1EBF}">
      <dsp:nvSpPr>
        <dsp:cNvPr id="0" name=""/>
        <dsp:cNvSpPr/>
      </dsp:nvSpPr>
      <dsp:spPr>
        <a:xfrm>
          <a:off x="3868032" y="67041"/>
          <a:ext cx="1009802" cy="100980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50000" r="-50000"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58A77-8FCB-4720-9FF3-B06433A96E1C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Cuenta con varios clientes  reiterativos.</a:t>
          </a:r>
          <a:endParaRPr lang="es-ES" sz="3100" kern="1200" dirty="0"/>
        </a:p>
      </dsp:txBody>
      <dsp:txXfrm>
        <a:off x="1748064" y="2975"/>
        <a:ext cx="3342605" cy="2005563"/>
      </dsp:txXfrm>
    </dsp:sp>
    <dsp:sp modelId="{B7113C4D-FBFE-4286-8007-E12537262058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Tiene establecido Misión, visión de la empresa </a:t>
          </a:r>
          <a:endParaRPr lang="es-ES" sz="3100" kern="1200" dirty="0"/>
        </a:p>
      </dsp:txBody>
      <dsp:txXfrm>
        <a:off x="5424930" y="2975"/>
        <a:ext cx="3342605" cy="2005563"/>
      </dsp:txXfrm>
    </dsp:sp>
    <dsp:sp modelId="{BA85D61C-1F34-432B-BAAE-2C1CB76D4840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Existió la venta del terreno y la ampliación de las instalaciones</a:t>
          </a:r>
          <a:endParaRPr lang="es-ES" sz="3100" kern="1200" dirty="0"/>
        </a:p>
      </dsp:txBody>
      <dsp:txXfrm>
        <a:off x="1748064" y="2342799"/>
        <a:ext cx="3342605" cy="2005563"/>
      </dsp:txXfrm>
    </dsp:sp>
    <dsp:sp modelId="{2EF33CBE-5409-419B-BD39-928E45750885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3100" kern="1200" dirty="0" smtClean="0"/>
            <a:t>Existió un crecimiento del capital.</a:t>
          </a:r>
          <a:endParaRPr lang="es-ES" sz="3100" kern="1200" dirty="0"/>
        </a:p>
      </dsp:txBody>
      <dsp:txXfrm>
        <a:off x="5424930" y="2342799"/>
        <a:ext cx="3342605" cy="200556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8E53ACD-343D-4BF5-A153-6A48EC949957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C" sz="2800" kern="1200" dirty="0" smtClean="0"/>
            <a:t>Dar uso adecuado y el archivo correcto de toda la información en la empresa</a:t>
          </a:r>
          <a:endParaRPr lang="es-ES" sz="2800" kern="1200" dirty="0"/>
        </a:p>
      </dsp:txBody>
      <dsp:txXfrm>
        <a:off x="1748064" y="2975"/>
        <a:ext cx="3342605" cy="2005563"/>
      </dsp:txXfrm>
    </dsp:sp>
    <dsp:sp modelId="{977A1E46-8CD5-4801-82A3-3647F8EA45C9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Registrar todos los hallazgos para futuras evaluaciones</a:t>
          </a:r>
          <a:endParaRPr lang="es-ES" sz="2800" kern="1200" dirty="0"/>
        </a:p>
      </dsp:txBody>
      <dsp:txXfrm>
        <a:off x="5424930" y="2975"/>
        <a:ext cx="3342605" cy="2005563"/>
      </dsp:txXfrm>
    </dsp:sp>
    <dsp:sp modelId="{91FA43C4-8426-4C8B-8BC0-6E63DFA083B9}">
      <dsp:nvSpPr>
        <dsp:cNvPr id="0" name=""/>
        <dsp:cNvSpPr/>
      </dsp:nvSpPr>
      <dsp:spPr>
        <a:xfrm>
          <a:off x="1748064" y="2342799"/>
          <a:ext cx="3342605" cy="2005563"/>
        </a:xfrm>
        <a:prstGeom prst="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Establecer controles adecuados a todos los equipos adquiridos </a:t>
          </a:r>
          <a:endParaRPr lang="es-ES" sz="2800" kern="1200" dirty="0"/>
        </a:p>
      </dsp:txBody>
      <dsp:txXfrm>
        <a:off x="1748064" y="2342799"/>
        <a:ext cx="3342605" cy="2005563"/>
      </dsp:txXfrm>
    </dsp:sp>
    <dsp:sp modelId="{F0612114-ACA4-494B-81FB-54144F446306}">
      <dsp:nvSpPr>
        <dsp:cNvPr id="0" name=""/>
        <dsp:cNvSpPr/>
      </dsp:nvSpPr>
      <dsp:spPr>
        <a:xfrm>
          <a:off x="5424930" y="2342799"/>
          <a:ext cx="3342605" cy="2005563"/>
        </a:xfrm>
        <a:prstGeom prst="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 smtClean="0"/>
            <a:t>Observar otras fuentes de apalancamiento.</a:t>
          </a:r>
          <a:endParaRPr lang="es-ES" sz="2800" kern="1200" dirty="0"/>
        </a:p>
      </dsp:txBody>
      <dsp:txXfrm>
        <a:off x="5424930" y="2342799"/>
        <a:ext cx="3342605" cy="20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60A-B4FC-441B-AE6B-EE253036D46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7F64-DAB2-456B-BC23-6D58AE916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110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60A-B4FC-441B-AE6B-EE253036D46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7F64-DAB2-456B-BC23-6D58AE916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95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60A-B4FC-441B-AE6B-EE253036D46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7F64-DAB2-456B-BC23-6D58AE916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222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60A-B4FC-441B-AE6B-EE253036D46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7F64-DAB2-456B-BC23-6D58AE916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843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60A-B4FC-441B-AE6B-EE253036D46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7F64-DAB2-456B-BC23-6D58AE916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379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60A-B4FC-441B-AE6B-EE253036D46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7F64-DAB2-456B-BC23-6D58AE916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27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60A-B4FC-441B-AE6B-EE253036D46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7F64-DAB2-456B-BC23-6D58AE916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49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60A-B4FC-441B-AE6B-EE253036D46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7F64-DAB2-456B-BC23-6D58AE916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5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60A-B4FC-441B-AE6B-EE253036D46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7F64-DAB2-456B-BC23-6D58AE916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471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60A-B4FC-441B-AE6B-EE253036D46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7F64-DAB2-456B-BC23-6D58AE916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3902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EE860A-B4FC-441B-AE6B-EE253036D46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7F64-DAB2-456B-BC23-6D58AE916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270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EE860A-B4FC-441B-AE6B-EE253036D467}" type="datetimeFigureOut">
              <a:rPr lang="en-US" smtClean="0"/>
              <a:t>12/21/2015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7F64-DAB2-456B-BC23-6D58AE91623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589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hyperlink" Target="Anexos-2.docx" TargetMode="External"/><Relationship Id="rId5" Type="http://schemas.openxmlformats.org/officeDocument/2006/relationships/image" Target="../media/image16.jpg"/><Relationship Id="rId4" Type="http://schemas.openxmlformats.org/officeDocument/2006/relationships/image" Target="../media/image15.jp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Anexos-3.xlsx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7" Type="http://schemas.openxmlformats.org/officeDocument/2006/relationships/hyperlink" Target="Evaluacion.xlsx" TargetMode="Externa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hyperlink" Target="Anexos-1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034540"/>
            <a:ext cx="9806940" cy="4663440"/>
          </a:xfrm>
        </p:spPr>
        <p:txBody>
          <a:bodyPr>
            <a:normAutofit fontScale="85000" lnSpcReduction="20000"/>
          </a:bodyPr>
          <a:lstStyle/>
          <a:p>
            <a:r>
              <a:rPr lang="es-EC" dirty="0"/>
              <a:t>DEPARTAMENTO DE CIENCIA ECONÓMICAS,</a:t>
            </a:r>
            <a:endParaRPr lang="en-US" dirty="0"/>
          </a:p>
          <a:p>
            <a:r>
              <a:rPr lang="es-EC" dirty="0"/>
              <a:t>ADMINISTRATIVAS Y DE COMERCIO.</a:t>
            </a:r>
            <a:endParaRPr lang="en-US" dirty="0"/>
          </a:p>
          <a:p>
            <a:r>
              <a:rPr lang="es-EC" dirty="0"/>
              <a:t> </a:t>
            </a:r>
            <a:endParaRPr lang="en-US" dirty="0"/>
          </a:p>
          <a:p>
            <a:r>
              <a:rPr lang="es-EC" dirty="0"/>
              <a:t>CARRERA DE INGENIERÍA EN</a:t>
            </a:r>
            <a:endParaRPr lang="en-US" dirty="0"/>
          </a:p>
          <a:p>
            <a:r>
              <a:rPr lang="es-EC" dirty="0"/>
              <a:t> FINANZAS Y AUDITORIA </a:t>
            </a:r>
            <a:r>
              <a:rPr lang="es-EC" dirty="0" err="1" smtClean="0"/>
              <a:t>CPA</a:t>
            </a:r>
            <a:endParaRPr lang="es-EC" dirty="0" smtClean="0"/>
          </a:p>
          <a:p>
            <a:endParaRPr lang="es-EC" dirty="0"/>
          </a:p>
          <a:p>
            <a:r>
              <a:rPr lang="es-EC" b="1" dirty="0"/>
              <a:t>TEMA: </a:t>
            </a:r>
            <a:r>
              <a:rPr lang="es-EC" dirty="0"/>
              <a:t>MODELO DE GESTIÓN FINANCIERA PARA LA EMPRESA </a:t>
            </a:r>
            <a:r>
              <a:rPr lang="es-EC" dirty="0" err="1"/>
              <a:t>SEYMEC</a:t>
            </a:r>
            <a:r>
              <a:rPr lang="es-EC" dirty="0"/>
              <a:t> UBICADA EN LA PROVINCIA PICHINCHA, CANTÓN MEJÍA, PARROQUIA TAMBILLO.</a:t>
            </a:r>
            <a:endParaRPr lang="en-US" dirty="0"/>
          </a:p>
          <a:p>
            <a:r>
              <a:rPr lang="es-EC" dirty="0"/>
              <a:t> </a:t>
            </a:r>
            <a:endParaRPr lang="en-US" dirty="0"/>
          </a:p>
          <a:p>
            <a:r>
              <a:rPr lang="es-EC" b="1" dirty="0"/>
              <a:t>AUTORA: </a:t>
            </a:r>
            <a:r>
              <a:rPr lang="es-EC" dirty="0" err="1"/>
              <a:t>LESLY</a:t>
            </a:r>
            <a:r>
              <a:rPr lang="es-EC" dirty="0"/>
              <a:t> CAROLINA </a:t>
            </a:r>
            <a:r>
              <a:rPr lang="es-EC" dirty="0" err="1"/>
              <a:t>GANGOTENA</a:t>
            </a:r>
            <a:r>
              <a:rPr lang="es-EC" dirty="0"/>
              <a:t> </a:t>
            </a:r>
            <a:r>
              <a:rPr lang="es-EC" dirty="0" err="1"/>
              <a:t>BOHORQUEZ</a:t>
            </a:r>
            <a:endParaRPr lang="en-US" dirty="0"/>
          </a:p>
          <a:p>
            <a:r>
              <a:rPr lang="es-EC" dirty="0"/>
              <a:t> </a:t>
            </a:r>
            <a:endParaRPr lang="en-US" dirty="0"/>
          </a:p>
          <a:p>
            <a:r>
              <a:rPr lang="es-EC" b="1" dirty="0"/>
              <a:t>DIRECTOR: </a:t>
            </a:r>
            <a:r>
              <a:rPr lang="es-EC" dirty="0"/>
              <a:t>ING. EDUARDO </a:t>
            </a:r>
            <a:r>
              <a:rPr lang="es-EC" dirty="0" smtClean="0"/>
              <a:t>SANDOVAL</a:t>
            </a:r>
            <a:endParaRPr lang="en-US" dirty="0" smtClean="0"/>
          </a:p>
          <a:p>
            <a:endParaRPr lang="en-US" dirty="0" smtClean="0"/>
          </a:p>
          <a:p>
            <a:r>
              <a:rPr lang="es-EC" dirty="0" err="1" smtClean="0"/>
              <a:t>SANGOLQUÍ</a:t>
            </a:r>
            <a:r>
              <a:rPr lang="en-US" dirty="0" smtClean="0"/>
              <a:t>   </a:t>
            </a:r>
            <a:r>
              <a:rPr lang="es-EC" dirty="0" smtClean="0"/>
              <a:t>2015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1026" name="Imagen 2" descr="D:\ESPE\LOGO-PRINCIPA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3763" y="554990"/>
            <a:ext cx="4762500" cy="123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6445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50565" y="17192"/>
            <a:ext cx="822994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Maquinarias y herramientas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343148" y="4126732"/>
            <a:ext cx="2610971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Política de </a:t>
            </a: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compras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999930" y="1936617"/>
            <a:ext cx="2957649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 maquinarias y herramientas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6611107" y="2103395"/>
            <a:ext cx="2059538" cy="4565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Mantenimiento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ángulo 7"/>
          <p:cNvSpPr/>
          <p:nvPr/>
        </p:nvSpPr>
        <p:spPr>
          <a:xfrm>
            <a:off x="6907830" y="4058991"/>
            <a:ext cx="1762815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Baja de maquinarias y herramientas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9" name="Imagen 8" descr="Carrinho, Compras, Supermercado, Carrinho De Compras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1484" y="3501385"/>
            <a:ext cx="1838981" cy="1758526"/>
          </a:xfrm>
          <a:prstGeom prst="rect">
            <a:avLst/>
          </a:prstGeom>
        </p:spPr>
      </p:pic>
      <p:pic>
        <p:nvPicPr>
          <p:cNvPr id="10" name="Imagen 9" descr="Labores de mantenimiento en WOS el 16 de febrer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7500" y="1391508"/>
            <a:ext cx="2006021" cy="1962253"/>
          </a:xfrm>
          <a:prstGeom prst="rect">
            <a:avLst/>
          </a:prstGeom>
        </p:spPr>
      </p:pic>
      <p:pic>
        <p:nvPicPr>
          <p:cNvPr id="11" name="Imagen 10" descr="study states that self control is based on a person's priorities and ...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3525" y="1703297"/>
            <a:ext cx="1675640" cy="1256730"/>
          </a:xfrm>
          <a:prstGeom prst="rect">
            <a:avLst/>
          </a:prstGeom>
        </p:spPr>
      </p:pic>
      <p:pic>
        <p:nvPicPr>
          <p:cNvPr id="13" name="Imagen 12" descr="baja-azucar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8010" y="3960121"/>
            <a:ext cx="1905000" cy="1905000"/>
          </a:xfrm>
          <a:prstGeom prst="rect">
            <a:avLst/>
          </a:prstGeom>
        </p:spPr>
      </p:pic>
      <p:sp>
        <p:nvSpPr>
          <p:cNvPr id="2" name="Flecha derecha 1">
            <a:hlinkClick r:id="rId6" action="ppaction://hlinkfile"/>
          </p:cNvPr>
          <p:cNvSpPr/>
          <p:nvPr/>
        </p:nvSpPr>
        <p:spPr>
          <a:xfrm>
            <a:off x="10396025" y="6020972"/>
            <a:ext cx="736985" cy="604911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76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342512" y="17192"/>
            <a:ext cx="94460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Cuentas y documentos por pagar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668858" y="2756639"/>
            <a:ext cx="2874442" cy="8720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 cuentas por pagar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742618" y="2756639"/>
            <a:ext cx="204594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 documentos por pagar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" name="Imagen 9" descr="... política La no rendición de cuentas a la española, contada un 21-O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8111" y="1078690"/>
            <a:ext cx="4514850" cy="2962275"/>
          </a:xfrm>
          <a:prstGeom prst="rect">
            <a:avLst/>
          </a:prstGeom>
        </p:spPr>
      </p:pic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3952908"/>
              </p:ext>
            </p:extLst>
          </p:nvPr>
        </p:nvGraphicFramePr>
        <p:xfrm>
          <a:off x="3904826" y="4634608"/>
          <a:ext cx="4627334" cy="1653652"/>
        </p:xfrm>
        <a:graphic>
          <a:graphicData uri="http://schemas.openxmlformats.org/drawingml/2006/table">
            <a:tbl>
              <a:tblPr firstRow="1" firstCol="1" bandRow="1">
                <a:tableStyleId>{5FD0F851-EC5A-4D38-B0AD-8093EC10F338}</a:tableStyleId>
              </a:tblPr>
              <a:tblGrid>
                <a:gridCol w="729267">
                  <a:extLst>
                    <a:ext uri="{9D8B030D-6E8A-4147-A177-3AD203B41FA5}">
                      <a16:colId xmlns:a16="http://schemas.microsoft.com/office/drawing/2014/main" xmlns="" val="869213562"/>
                    </a:ext>
                  </a:extLst>
                </a:gridCol>
                <a:gridCol w="504379">
                  <a:extLst>
                    <a:ext uri="{9D8B030D-6E8A-4147-A177-3AD203B41FA5}">
                      <a16:colId xmlns:a16="http://schemas.microsoft.com/office/drawing/2014/main" xmlns="" val="3214026464"/>
                    </a:ext>
                  </a:extLst>
                </a:gridCol>
                <a:gridCol w="687623">
                  <a:extLst>
                    <a:ext uri="{9D8B030D-6E8A-4147-A177-3AD203B41FA5}">
                      <a16:colId xmlns:a16="http://schemas.microsoft.com/office/drawing/2014/main" xmlns="" val="1952294521"/>
                    </a:ext>
                  </a:extLst>
                </a:gridCol>
                <a:gridCol w="886597">
                  <a:extLst>
                    <a:ext uri="{9D8B030D-6E8A-4147-A177-3AD203B41FA5}">
                      <a16:colId xmlns:a16="http://schemas.microsoft.com/office/drawing/2014/main" xmlns="" val="2293426483"/>
                    </a:ext>
                  </a:extLst>
                </a:gridCol>
                <a:gridCol w="909734">
                  <a:extLst>
                    <a:ext uri="{9D8B030D-6E8A-4147-A177-3AD203B41FA5}">
                      <a16:colId xmlns:a16="http://schemas.microsoft.com/office/drawing/2014/main" xmlns="" val="3756824580"/>
                    </a:ext>
                  </a:extLst>
                </a:gridCol>
                <a:gridCol w="909734">
                  <a:extLst>
                    <a:ext uri="{9D8B030D-6E8A-4147-A177-3AD203B41FA5}">
                      <a16:colId xmlns:a16="http://schemas.microsoft.com/office/drawing/2014/main" xmlns="" val="3711705640"/>
                    </a:ext>
                  </a:extLst>
                </a:gridCol>
              </a:tblGrid>
              <a:tr h="558726">
                <a:tc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N° factura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Valor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Proyecto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Fecha emisión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Fecha cancelación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Plazos crédito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528288146"/>
                  </a:ext>
                </a:extLst>
              </a:tr>
              <a:tr h="390079"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1520451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2.350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“AB”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12/07/2015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20/10/2015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397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60 días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xmlns="" val="2575787399"/>
                  </a:ext>
                </a:extLst>
              </a:tr>
              <a:tr h="23494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093076003"/>
                  </a:ext>
                </a:extLst>
              </a:tr>
              <a:tr h="23494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508084234"/>
                  </a:ext>
                </a:extLst>
              </a:tr>
              <a:tr h="234949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277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36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945177" y="17192"/>
            <a:ext cx="824071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Planificación presupuestaria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ángulo 4"/>
          <p:cNvSpPr/>
          <p:nvPr/>
        </p:nvSpPr>
        <p:spPr>
          <a:xfrm>
            <a:off x="1139527" y="3053928"/>
            <a:ext cx="308546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Presupuestos de ventas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7906083" y="3053928"/>
            <a:ext cx="297004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 de costos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ángulo 6"/>
          <p:cNvSpPr/>
          <p:nvPr/>
        </p:nvSpPr>
        <p:spPr>
          <a:xfrm>
            <a:off x="4623249" y="5167332"/>
            <a:ext cx="3098284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Presupuestos de gastos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Imagen 7" descr="En el presupuesto tendrás que detallar todas las funciones, tareas y ...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724"/>
          <a:stretch/>
        </p:blipFill>
        <p:spPr>
          <a:xfrm>
            <a:off x="4623249" y="1974509"/>
            <a:ext cx="2884572" cy="2666667"/>
          </a:xfrm>
          <a:prstGeom prst="rect">
            <a:avLst/>
          </a:prstGeom>
        </p:spPr>
      </p:pic>
      <p:sp>
        <p:nvSpPr>
          <p:cNvPr id="2" name="Flecha derecha 1">
            <a:hlinkClick r:id="rId3" action="ppaction://hlinkfile"/>
          </p:cNvPr>
          <p:cNvSpPr/>
          <p:nvPr/>
        </p:nvSpPr>
        <p:spPr>
          <a:xfrm>
            <a:off x="10607040" y="5866228"/>
            <a:ext cx="618978" cy="590843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527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108296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4128950" y="17192"/>
            <a:ext cx="3873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Conclusiones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04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86727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3414974" y="17192"/>
            <a:ext cx="5301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Recomendaciones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2756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1558384" y="1525952"/>
            <a:ext cx="9288633" cy="31547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19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GRACIAS</a:t>
            </a:r>
            <a:endParaRPr lang="es-ES" sz="19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54984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8427067"/>
              </p:ext>
            </p:extLst>
          </p:nvPr>
        </p:nvGraphicFramePr>
        <p:xfrm>
          <a:off x="1798320" y="1668779"/>
          <a:ext cx="8923020" cy="44348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4105724" y="405812"/>
            <a:ext cx="39195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ESTRUCTURA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0922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3333034"/>
              </p:ext>
            </p:extLst>
          </p:nvPr>
        </p:nvGraphicFramePr>
        <p:xfrm>
          <a:off x="1569719" y="1188720"/>
          <a:ext cx="8530883" cy="5669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3545859" y="17192"/>
            <a:ext cx="503932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GENERALIDADES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6605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776358" y="17192"/>
            <a:ext cx="257833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TEORÍAS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2050" name="Imagen 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947" t="43414" r="55391" b="36247"/>
          <a:stretch/>
        </p:blipFill>
        <p:spPr bwMode="auto">
          <a:xfrm>
            <a:off x="661240" y="2785174"/>
            <a:ext cx="4324787" cy="28282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ángulo 4"/>
          <p:cNvSpPr/>
          <p:nvPr/>
        </p:nvSpPr>
        <p:spPr>
          <a:xfrm>
            <a:off x="1564314" y="1926590"/>
            <a:ext cx="2518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Dinámica de la gestión</a:t>
            </a:r>
            <a:endParaRPr lang="en-US" dirty="0"/>
          </a:p>
        </p:txBody>
      </p:sp>
      <p:sp>
        <p:nvSpPr>
          <p:cNvPr id="6" name="Rectángulo 5"/>
          <p:cNvSpPr/>
          <p:nvPr/>
        </p:nvSpPr>
        <p:spPr>
          <a:xfrm>
            <a:off x="6691453" y="4130925"/>
            <a:ext cx="4061460" cy="203132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gestión financiera está íntimamente relacionada con la toma de </a:t>
            </a: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decisiones buscando: la </a:t>
            </a:r>
            <a:r>
              <a:rPr lang="es-EC" dirty="0" smtClean="0"/>
              <a:t>maximización </a:t>
            </a:r>
            <a:r>
              <a:rPr lang="es-EC" dirty="0"/>
              <a:t>del beneficio y la maximización de la </a:t>
            </a:r>
            <a:r>
              <a:rPr lang="es-EC" dirty="0" smtClean="0"/>
              <a:t>riqueza.</a:t>
            </a:r>
          </a:p>
          <a:p>
            <a:pPr algn="just"/>
            <a:endParaRPr lang="es-EC" dirty="0" smtClean="0"/>
          </a:p>
          <a:p>
            <a:pPr algn="just"/>
            <a:r>
              <a:rPr lang="es-EC" dirty="0" smtClean="0"/>
              <a:t>(Caraballo</a:t>
            </a:r>
            <a:r>
              <a:rPr lang="es-EC" dirty="0"/>
              <a:t>, 2013, pág. </a:t>
            </a:r>
            <a:r>
              <a:rPr lang="es-EC" dirty="0" smtClean="0"/>
              <a:t>16)</a:t>
            </a: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pic>
        <p:nvPicPr>
          <p:cNvPr id="7" name="Imagen 6" descr="Marketing, tecnología y vida: Tipos de equipos (metafora con el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54693" y="1629410"/>
            <a:ext cx="2734980" cy="2178115"/>
          </a:xfrm>
          <a:prstGeom prst="rect">
            <a:avLst/>
          </a:prstGeom>
        </p:spPr>
      </p:pic>
      <p:sp>
        <p:nvSpPr>
          <p:cNvPr id="2" name="Rectángulo 1"/>
          <p:cNvSpPr/>
          <p:nvPr/>
        </p:nvSpPr>
        <p:spPr>
          <a:xfrm>
            <a:off x="1941340" y="6102716"/>
            <a:ext cx="176458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ctr">
              <a:lnSpc>
                <a:spcPct val="150000"/>
              </a:lnSpc>
              <a:spcAft>
                <a:spcPts val="0"/>
              </a:spcAft>
            </a:pP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(Pérez, 2013)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536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3470128"/>
              </p:ext>
            </p:extLst>
          </p:nvPr>
        </p:nvGraphicFramePr>
        <p:xfrm>
          <a:off x="3451860" y="467122"/>
          <a:ext cx="8001000" cy="3670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969955" y="2102336"/>
            <a:ext cx="19104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Etapas para la planificación</a:t>
            </a:r>
            <a:endParaRPr lang="en-US" sz="2000" dirty="0"/>
          </a:p>
        </p:txBody>
      </p:sp>
      <p:sp>
        <p:nvSpPr>
          <p:cNvPr id="6" name="Rectángulo 5"/>
          <p:cNvSpPr/>
          <p:nvPr/>
        </p:nvSpPr>
        <p:spPr>
          <a:xfrm>
            <a:off x="3688080" y="4742587"/>
            <a:ext cx="5204460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planeación financiera</a:t>
            </a: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ejecución </a:t>
            </a: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presupuestal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control de </a:t>
            </a: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recursos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registro de los movimientos </a:t>
            </a:r>
            <a:endParaRPr lang="es-EC" dirty="0" smtClean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elaboración y presentación de </a:t>
            </a:r>
            <a:r>
              <a:rPr lang="es-EC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informes</a:t>
            </a:r>
            <a:endParaRPr lang="en-US" dirty="0"/>
          </a:p>
        </p:txBody>
      </p:sp>
      <p:sp>
        <p:nvSpPr>
          <p:cNvPr id="7" name="Rectángulo 6"/>
          <p:cNvSpPr/>
          <p:nvPr/>
        </p:nvSpPr>
        <p:spPr>
          <a:xfrm>
            <a:off x="969956" y="4899392"/>
            <a:ext cx="191040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Proceso gestión financiera</a:t>
            </a:r>
            <a:endParaRPr lang="en-US" sz="2000" dirty="0"/>
          </a:p>
        </p:txBody>
      </p:sp>
      <p:sp>
        <p:nvSpPr>
          <p:cNvPr id="9" name="Rectángulo 8"/>
          <p:cNvSpPr/>
          <p:nvPr/>
        </p:nvSpPr>
        <p:spPr>
          <a:xfrm>
            <a:off x="4126865" y="6219915"/>
            <a:ext cx="43268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(Hurtado, Velez, &amp; </a:t>
            </a:r>
            <a:r>
              <a:rPr lang="es-EC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Rios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2008, pág. 132)</a:t>
            </a:r>
            <a:endParaRPr lang="en-US" dirty="0"/>
          </a:p>
        </p:txBody>
      </p:sp>
      <p:sp>
        <p:nvSpPr>
          <p:cNvPr id="10" name="Rectángulo 9"/>
          <p:cNvSpPr/>
          <p:nvPr/>
        </p:nvSpPr>
        <p:spPr>
          <a:xfrm>
            <a:off x="5846792" y="4070791"/>
            <a:ext cx="3211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es-EC" dirty="0" err="1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Bahillo</a:t>
            </a:r>
            <a:r>
              <a:rPr lang="es-EC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Pérez, &amp; Ruiz, 2013)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192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0909696"/>
              </p:ext>
            </p:extLst>
          </p:nvPr>
        </p:nvGraphicFramePr>
        <p:xfrm>
          <a:off x="807726" y="1162684"/>
          <a:ext cx="11079474" cy="5009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4194149" y="17192"/>
            <a:ext cx="374275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LA EMPRESA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8098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1618979"/>
              </p:ext>
            </p:extLst>
          </p:nvPr>
        </p:nvGraphicFramePr>
        <p:xfrm>
          <a:off x="4221480" y="751204"/>
          <a:ext cx="6888480" cy="46208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ángulo 4"/>
          <p:cNvSpPr/>
          <p:nvPr/>
        </p:nvSpPr>
        <p:spPr>
          <a:xfrm>
            <a:off x="1541455" y="2861596"/>
            <a:ext cx="19104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C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La Empresa</a:t>
            </a:r>
            <a:endParaRPr lang="en-US" sz="2000" dirty="0"/>
          </a:p>
        </p:txBody>
      </p:sp>
      <p:sp>
        <p:nvSpPr>
          <p:cNvPr id="2" name="Flecha derecha 1">
            <a:hlinkClick r:id="rId7" action="ppaction://hlinkfile"/>
          </p:cNvPr>
          <p:cNvSpPr/>
          <p:nvPr/>
        </p:nvSpPr>
        <p:spPr>
          <a:xfrm>
            <a:off x="10986868" y="5922498"/>
            <a:ext cx="633046" cy="675250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30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41118142"/>
              </p:ext>
            </p:extLst>
          </p:nvPr>
        </p:nvGraphicFramePr>
        <p:xfrm>
          <a:off x="807731" y="145986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Rectángulo 3"/>
          <p:cNvSpPr/>
          <p:nvPr/>
        </p:nvSpPr>
        <p:spPr>
          <a:xfrm>
            <a:off x="2436685" y="17192"/>
            <a:ext cx="72576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EL MODELO DE GESTIÓN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402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3211803" y="17192"/>
            <a:ext cx="570746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Cuentas por cobrar</a:t>
            </a:r>
            <a:endParaRPr lang="es-E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6731761"/>
              </p:ext>
            </p:extLst>
          </p:nvPr>
        </p:nvGraphicFramePr>
        <p:xfrm>
          <a:off x="1203007" y="2014633"/>
          <a:ext cx="4740593" cy="1406271"/>
        </p:xfrm>
        <a:graphic>
          <a:graphicData uri="http://schemas.openxmlformats.org/drawingml/2006/table">
            <a:tbl>
              <a:tblPr firstRow="1" firstCol="1" bandRow="1">
                <a:tableStyleId>{C083E6E3-FA7D-4D7B-A595-EF9225AFEA82}</a:tableStyleId>
              </a:tblPr>
              <a:tblGrid>
                <a:gridCol w="1425893">
                  <a:extLst>
                    <a:ext uri="{9D8B030D-6E8A-4147-A177-3AD203B41FA5}">
                      <a16:colId xmlns:a16="http://schemas.microsoft.com/office/drawing/2014/main" xmlns="" val="4180640749"/>
                    </a:ext>
                  </a:extLst>
                </a:gridCol>
                <a:gridCol w="1440180">
                  <a:extLst>
                    <a:ext uri="{9D8B030D-6E8A-4147-A177-3AD203B41FA5}">
                      <a16:colId xmlns:a16="http://schemas.microsoft.com/office/drawing/2014/main" xmlns="" val="1521547821"/>
                    </a:ext>
                  </a:extLst>
                </a:gridCol>
                <a:gridCol w="1874520">
                  <a:extLst>
                    <a:ext uri="{9D8B030D-6E8A-4147-A177-3AD203B41FA5}">
                      <a16:colId xmlns:a16="http://schemas.microsoft.com/office/drawing/2014/main" xmlns="" val="4178734090"/>
                    </a:ext>
                  </a:extLst>
                </a:gridCol>
              </a:tblGrid>
              <a:tr h="191135"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Valor Total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Tiempo Estimado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Crédito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30047217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≤ 5.000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30 a 60 días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NO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09394015"/>
                  </a:ext>
                </a:extLst>
              </a:tr>
              <a:tr h="19748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5.001 a 10.000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30 a 60 días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Hasta 15% a 30 días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632116922"/>
                  </a:ext>
                </a:extLst>
              </a:tr>
              <a:tr h="20129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10.001 a 15.000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30 a 90 días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Hasta 15-20% a 45 días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77586150"/>
                  </a:ext>
                </a:extLst>
              </a:tr>
              <a:tr h="27432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15.001 a 20.000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60 a 120 días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Hasta 15-20% a 60 días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586492175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≥ 20.001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>
                          <a:effectLst/>
                        </a:rPr>
                        <a:t>60 a 120 días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200" dirty="0">
                          <a:effectLst/>
                        </a:rPr>
                        <a:t>Hasta 15-20% a 90 días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194389536"/>
                  </a:ext>
                </a:extLst>
              </a:tr>
            </a:tbl>
          </a:graphicData>
        </a:graphic>
      </p:graphicFrame>
      <p:sp>
        <p:nvSpPr>
          <p:cNvPr id="6" name="Rectángulo 5"/>
          <p:cNvSpPr/>
          <p:nvPr/>
        </p:nvSpPr>
        <p:spPr>
          <a:xfrm>
            <a:off x="1572893" y="1223662"/>
            <a:ext cx="327782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Política de financiamiento 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4445154"/>
              </p:ext>
            </p:extLst>
          </p:nvPr>
        </p:nvGraphicFramePr>
        <p:xfrm>
          <a:off x="1523046" y="3860078"/>
          <a:ext cx="4100513" cy="1269873"/>
        </p:xfrm>
        <a:graphic>
          <a:graphicData uri="http://schemas.openxmlformats.org/drawingml/2006/table">
            <a:tbl>
              <a:tblPr firstRow="1" firstCol="1" bandRow="1">
                <a:tableStyleId>{D27102A9-8310-4765-A935-A1911B00CA55}</a:tableStyleId>
              </a:tblPr>
              <a:tblGrid>
                <a:gridCol w="1243013">
                  <a:extLst>
                    <a:ext uri="{9D8B030D-6E8A-4147-A177-3AD203B41FA5}">
                      <a16:colId xmlns:a16="http://schemas.microsoft.com/office/drawing/2014/main" xmlns="" val="816481004"/>
                    </a:ext>
                  </a:extLst>
                </a:gridCol>
                <a:gridCol w="1508760">
                  <a:extLst>
                    <a:ext uri="{9D8B030D-6E8A-4147-A177-3AD203B41FA5}">
                      <a16:colId xmlns:a16="http://schemas.microsoft.com/office/drawing/2014/main" xmlns="" val="3648435986"/>
                    </a:ext>
                  </a:extLst>
                </a:gridCol>
                <a:gridCol w="1348740">
                  <a:extLst>
                    <a:ext uri="{9D8B030D-6E8A-4147-A177-3AD203B41FA5}">
                      <a16:colId xmlns:a16="http://schemas.microsoft.com/office/drawing/2014/main" xmlns="" val="1663113047"/>
                    </a:ext>
                  </a:extLst>
                </a:gridCol>
              </a:tblGrid>
              <a:tr h="19113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Valor Total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Tiempo Estimado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Tipo de Cliente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653535609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≤ 5.000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30 a 60 días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Ninguno 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057349981"/>
                  </a:ext>
                </a:extLst>
              </a:tr>
              <a:tr h="23558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5.001 a 10.000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30 a 60 días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Nuevos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0339690"/>
                  </a:ext>
                </a:extLst>
              </a:tr>
              <a:tr h="184150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10.001 a 15.000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30 a 90 días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Nuevos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221070011"/>
                  </a:ext>
                </a:extLst>
              </a:tr>
              <a:tr h="22415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15.001 a 20.000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60 a 120 días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Solo reiterativos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925068914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≥ 20.001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>
                          <a:effectLst/>
                        </a:rPr>
                        <a:t>60 a 120 días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C" sz="1100" dirty="0">
                          <a:effectLst/>
                        </a:rPr>
                        <a:t>Solo reiterativos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9968749"/>
                  </a:ext>
                </a:extLst>
              </a:tr>
            </a:tbl>
          </a:graphicData>
        </a:graphic>
      </p:graphicFrame>
      <p:sp>
        <p:nvSpPr>
          <p:cNvPr id="8" name="Rectángulo 7"/>
          <p:cNvSpPr/>
          <p:nvPr/>
        </p:nvSpPr>
        <p:spPr>
          <a:xfrm>
            <a:off x="8997088" y="2278136"/>
            <a:ext cx="2816156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Evaluación del crédito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8881670" y="3069107"/>
            <a:ext cx="3046988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Condiciones del crédito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ángulo 9"/>
          <p:cNvSpPr/>
          <p:nvPr/>
        </p:nvSpPr>
        <p:spPr>
          <a:xfrm>
            <a:off x="8862434" y="3860078"/>
            <a:ext cx="3085460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Seguimiento de cuentas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Rectángulo 10"/>
          <p:cNvSpPr/>
          <p:nvPr/>
        </p:nvSpPr>
        <p:spPr>
          <a:xfrm>
            <a:off x="9208682" y="4651049"/>
            <a:ext cx="239296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180340" algn="just">
              <a:lnSpc>
                <a:spcPct val="150000"/>
              </a:lnSpc>
              <a:spcAft>
                <a:spcPts val="0"/>
              </a:spcAft>
            </a:pPr>
            <a:r>
              <a:rPr lang="es-EC" b="1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Técnicas de cobro</a:t>
            </a: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2" name="Imagen 11" descr="La competencia en Comunicación lingüística (lenguas extranjeras) La ...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8715" y="2169745"/>
            <a:ext cx="1643257" cy="1232443"/>
          </a:xfrm>
          <a:prstGeom prst="rect">
            <a:avLst/>
          </a:prstGeom>
        </p:spPr>
      </p:pic>
      <p:pic>
        <p:nvPicPr>
          <p:cNvPr id="13" name="Imagen 12" descr="Las reuniones de seguimiento se pueden hacer como cada uno entienda ...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5386" y="3860078"/>
            <a:ext cx="1466586" cy="1466586"/>
          </a:xfrm>
          <a:prstGeom prst="rect">
            <a:avLst/>
          </a:prstGeom>
        </p:spPr>
      </p:pic>
      <p:sp>
        <p:nvSpPr>
          <p:cNvPr id="2" name="Flecha derecha 1">
            <a:hlinkClick r:id="rId4" action="ppaction://hlinkfile"/>
          </p:cNvPr>
          <p:cNvSpPr/>
          <p:nvPr/>
        </p:nvSpPr>
        <p:spPr>
          <a:xfrm>
            <a:off x="9988062" y="5725551"/>
            <a:ext cx="661181" cy="562707"/>
          </a:xfrm>
          <a:prstGeom prst="rightArrow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13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</TotalTime>
  <Words>612</Words>
  <Application>Microsoft Office PowerPoint</Application>
  <PresentationFormat>Panorámica</PresentationFormat>
  <Paragraphs>172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Willian Mendoza</dc:creator>
  <cp:lastModifiedBy>Lesly</cp:lastModifiedBy>
  <cp:revision>22</cp:revision>
  <dcterms:created xsi:type="dcterms:W3CDTF">2015-12-20T03:14:21Z</dcterms:created>
  <dcterms:modified xsi:type="dcterms:W3CDTF">2015-12-22T04:06:07Z</dcterms:modified>
</cp:coreProperties>
</file>