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9" r:id="rId3"/>
    <p:sldId id="285" r:id="rId4"/>
    <p:sldId id="257" r:id="rId5"/>
    <p:sldId id="258" r:id="rId6"/>
    <p:sldId id="284" r:id="rId7"/>
    <p:sldId id="308" r:id="rId8"/>
    <p:sldId id="260" r:id="rId9"/>
    <p:sldId id="261" r:id="rId10"/>
    <p:sldId id="262" r:id="rId11"/>
    <p:sldId id="286" r:id="rId12"/>
    <p:sldId id="263" r:id="rId13"/>
    <p:sldId id="309" r:id="rId14"/>
    <p:sldId id="264" r:id="rId15"/>
    <p:sldId id="265" r:id="rId16"/>
    <p:sldId id="287" r:id="rId17"/>
    <p:sldId id="288" r:id="rId18"/>
    <p:sldId id="289" r:id="rId19"/>
    <p:sldId id="266" r:id="rId20"/>
    <p:sldId id="267" r:id="rId21"/>
    <p:sldId id="268" r:id="rId22"/>
    <p:sldId id="269" r:id="rId23"/>
    <p:sldId id="290" r:id="rId24"/>
    <p:sldId id="291" r:id="rId25"/>
    <p:sldId id="293" r:id="rId26"/>
    <p:sldId id="292" r:id="rId27"/>
    <p:sldId id="271" r:id="rId28"/>
    <p:sldId id="272" r:id="rId29"/>
    <p:sldId id="270" r:id="rId30"/>
    <p:sldId id="273" r:id="rId31"/>
    <p:sldId id="294" r:id="rId32"/>
    <p:sldId id="295" r:id="rId33"/>
    <p:sldId id="296" r:id="rId34"/>
    <p:sldId id="297" r:id="rId35"/>
    <p:sldId id="298" r:id="rId36"/>
    <p:sldId id="299" r:id="rId37"/>
    <p:sldId id="300" r:id="rId38"/>
    <p:sldId id="301" r:id="rId39"/>
    <p:sldId id="302" r:id="rId40"/>
    <p:sldId id="304" r:id="rId41"/>
    <p:sldId id="305" r:id="rId42"/>
    <p:sldId id="303" r:id="rId43"/>
    <p:sldId id="306" r:id="rId44"/>
    <p:sldId id="307" r:id="rId45"/>
    <p:sldId id="277" r:id="rId46"/>
    <p:sldId id="278" r:id="rId47"/>
    <p:sldId id="281" r:id="rId4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67" d="100"/>
          <a:sy n="67" d="100"/>
        </p:scale>
        <p:origin x="78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5AAEA-9F3F-4EE0-8CCB-56A581824C60}"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C"/>
        </a:p>
      </dgm:t>
    </dgm:pt>
    <dgm:pt modelId="{61B0CE50-5BB0-44F2-9C41-743A389D4186}">
      <dgm:prSet phldrT="[Texto]"/>
      <dgm:spPr/>
      <dgm:t>
        <a:bodyPr/>
        <a:lstStyle/>
        <a:p>
          <a:pPr algn="just"/>
          <a:r>
            <a:rPr lang="es-EC" dirty="0" smtClean="0"/>
            <a:t>La empresa SEDEMI cuenta con la certificación de la Norma ISO 9001:2008 desde el año 2007, por lo que debe cumplir con el requisito 8.2.2 esto es  llevar a cabo auditorías internas en intervalos planificados</a:t>
          </a:r>
          <a:endParaRPr lang="es-EC" dirty="0"/>
        </a:p>
      </dgm:t>
    </dgm:pt>
    <dgm:pt modelId="{1027B018-47BD-4031-9445-111EA98210FC}" type="parTrans" cxnId="{7DC9B14F-671A-4498-9468-9831E378A9D4}">
      <dgm:prSet/>
      <dgm:spPr/>
      <dgm:t>
        <a:bodyPr/>
        <a:lstStyle/>
        <a:p>
          <a:endParaRPr lang="es-EC"/>
        </a:p>
      </dgm:t>
    </dgm:pt>
    <dgm:pt modelId="{27C1A487-B259-490D-BACF-715B43227722}" type="sibTrans" cxnId="{7DC9B14F-671A-4498-9468-9831E378A9D4}">
      <dgm:prSet/>
      <dgm:spPr/>
      <dgm:t>
        <a:bodyPr/>
        <a:lstStyle/>
        <a:p>
          <a:endParaRPr lang="es-EC"/>
        </a:p>
      </dgm:t>
    </dgm:pt>
    <dgm:pt modelId="{88B29B75-C29B-4737-B0AB-22DF6A70A6A8}">
      <dgm:prSet phldrT="[Texto]"/>
      <dgm:spPr/>
      <dgm:t>
        <a:bodyPr/>
        <a:lstStyle/>
        <a:p>
          <a:pPr algn="just"/>
          <a:r>
            <a:rPr lang="es-EC" dirty="0" smtClean="0"/>
            <a:t>Las operaciones en la empresa crecen en gran volumen por lo que el control y aseguramiento de la calidad en los productos es imperante </a:t>
          </a:r>
          <a:endParaRPr lang="es-EC" dirty="0"/>
        </a:p>
      </dgm:t>
    </dgm:pt>
    <dgm:pt modelId="{C318E818-3AED-4CC5-BEA2-5C6B0A64C4CA}" type="parTrans" cxnId="{9DFCB93E-F0A7-4680-9B13-6A74417627DA}">
      <dgm:prSet/>
      <dgm:spPr/>
      <dgm:t>
        <a:bodyPr/>
        <a:lstStyle/>
        <a:p>
          <a:endParaRPr lang="es-EC"/>
        </a:p>
      </dgm:t>
    </dgm:pt>
    <dgm:pt modelId="{61EF330C-8C82-4CD2-9234-4542F811CDBB}" type="sibTrans" cxnId="{9DFCB93E-F0A7-4680-9B13-6A74417627DA}">
      <dgm:prSet/>
      <dgm:spPr/>
      <dgm:t>
        <a:bodyPr/>
        <a:lstStyle/>
        <a:p>
          <a:endParaRPr lang="es-EC"/>
        </a:p>
      </dgm:t>
    </dgm:pt>
    <dgm:pt modelId="{11401A82-5FE3-41B6-AC74-4E63ABB9E7BE}">
      <dgm:prSet phldrT="[Texto]"/>
      <dgm:spPr/>
      <dgm:t>
        <a:bodyPr/>
        <a:lstStyle/>
        <a:p>
          <a:pPr algn="just"/>
          <a:r>
            <a:rPr lang="es-EC" dirty="0" smtClean="0"/>
            <a:t>de tal suerte que la ejecución de una auditoría le brindaría mayor confianza de que su sistema de gestión de calidad funciona y se ejecuta acorde a sus disposiciones y la norma ISO 9001:2008.</a:t>
          </a:r>
          <a:endParaRPr lang="es-EC" dirty="0"/>
        </a:p>
      </dgm:t>
    </dgm:pt>
    <dgm:pt modelId="{59BC9CF0-BD58-4A54-BFBF-8EE18FBEF449}" type="parTrans" cxnId="{EF7F7E8C-F571-4E73-ADA0-037F025FCD9C}">
      <dgm:prSet/>
      <dgm:spPr/>
      <dgm:t>
        <a:bodyPr/>
        <a:lstStyle/>
        <a:p>
          <a:endParaRPr lang="es-EC"/>
        </a:p>
      </dgm:t>
    </dgm:pt>
    <dgm:pt modelId="{BBB0C3E8-9511-428F-841B-7963CABEE479}" type="sibTrans" cxnId="{EF7F7E8C-F571-4E73-ADA0-037F025FCD9C}">
      <dgm:prSet/>
      <dgm:spPr/>
      <dgm:t>
        <a:bodyPr/>
        <a:lstStyle/>
        <a:p>
          <a:endParaRPr lang="es-EC"/>
        </a:p>
      </dgm:t>
    </dgm:pt>
    <dgm:pt modelId="{C71D699C-76E6-40C7-837B-2969417B6751}" type="pres">
      <dgm:prSet presAssocID="{11E5AAEA-9F3F-4EE0-8CCB-56A581824C60}" presName="diagram" presStyleCnt="0">
        <dgm:presLayoutVars>
          <dgm:dir/>
          <dgm:resizeHandles val="exact"/>
        </dgm:presLayoutVars>
      </dgm:prSet>
      <dgm:spPr/>
      <dgm:t>
        <a:bodyPr/>
        <a:lstStyle/>
        <a:p>
          <a:endParaRPr lang="es-EC"/>
        </a:p>
      </dgm:t>
    </dgm:pt>
    <dgm:pt modelId="{F1DBE3D2-E94C-42C6-96F2-0C8325244E53}" type="pres">
      <dgm:prSet presAssocID="{61B0CE50-5BB0-44F2-9C41-743A389D4186}" presName="node" presStyleLbl="node1" presStyleIdx="0" presStyleCnt="3">
        <dgm:presLayoutVars>
          <dgm:bulletEnabled val="1"/>
        </dgm:presLayoutVars>
      </dgm:prSet>
      <dgm:spPr/>
      <dgm:t>
        <a:bodyPr/>
        <a:lstStyle/>
        <a:p>
          <a:endParaRPr lang="es-EC"/>
        </a:p>
      </dgm:t>
    </dgm:pt>
    <dgm:pt modelId="{1C56C54A-2F0B-4C00-96A8-36F0F12BD6AC}" type="pres">
      <dgm:prSet presAssocID="{27C1A487-B259-490D-BACF-715B43227722}" presName="sibTrans" presStyleCnt="0"/>
      <dgm:spPr/>
    </dgm:pt>
    <dgm:pt modelId="{65F6DB57-9134-4A9B-9FE5-4A42101E1F48}" type="pres">
      <dgm:prSet presAssocID="{88B29B75-C29B-4737-B0AB-22DF6A70A6A8}" presName="node" presStyleLbl="node1" presStyleIdx="1" presStyleCnt="3">
        <dgm:presLayoutVars>
          <dgm:bulletEnabled val="1"/>
        </dgm:presLayoutVars>
      </dgm:prSet>
      <dgm:spPr/>
      <dgm:t>
        <a:bodyPr/>
        <a:lstStyle/>
        <a:p>
          <a:endParaRPr lang="es-EC"/>
        </a:p>
      </dgm:t>
    </dgm:pt>
    <dgm:pt modelId="{84C232FC-F499-4872-9FCF-623806ED5C46}" type="pres">
      <dgm:prSet presAssocID="{61EF330C-8C82-4CD2-9234-4542F811CDBB}" presName="sibTrans" presStyleCnt="0"/>
      <dgm:spPr/>
    </dgm:pt>
    <dgm:pt modelId="{961C3C6C-C788-40B7-867A-3B6EED53BF4F}" type="pres">
      <dgm:prSet presAssocID="{11401A82-5FE3-41B6-AC74-4E63ABB9E7BE}" presName="node" presStyleLbl="node1" presStyleIdx="2" presStyleCnt="3">
        <dgm:presLayoutVars>
          <dgm:bulletEnabled val="1"/>
        </dgm:presLayoutVars>
      </dgm:prSet>
      <dgm:spPr/>
      <dgm:t>
        <a:bodyPr/>
        <a:lstStyle/>
        <a:p>
          <a:endParaRPr lang="es-EC"/>
        </a:p>
      </dgm:t>
    </dgm:pt>
  </dgm:ptLst>
  <dgm:cxnLst>
    <dgm:cxn modelId="{35810528-2370-4EB5-85B9-77D0D154251D}" type="presOf" srcId="{61B0CE50-5BB0-44F2-9C41-743A389D4186}" destId="{F1DBE3D2-E94C-42C6-96F2-0C8325244E53}" srcOrd="0" destOrd="0" presId="urn:microsoft.com/office/officeart/2005/8/layout/default"/>
    <dgm:cxn modelId="{780376D3-835B-4023-A779-E9EF3F62E5E1}" type="presOf" srcId="{11401A82-5FE3-41B6-AC74-4E63ABB9E7BE}" destId="{961C3C6C-C788-40B7-867A-3B6EED53BF4F}" srcOrd="0" destOrd="0" presId="urn:microsoft.com/office/officeart/2005/8/layout/default"/>
    <dgm:cxn modelId="{EF7F7E8C-F571-4E73-ADA0-037F025FCD9C}" srcId="{11E5AAEA-9F3F-4EE0-8CCB-56A581824C60}" destId="{11401A82-5FE3-41B6-AC74-4E63ABB9E7BE}" srcOrd="2" destOrd="0" parTransId="{59BC9CF0-BD58-4A54-BFBF-8EE18FBEF449}" sibTransId="{BBB0C3E8-9511-428F-841B-7963CABEE479}"/>
    <dgm:cxn modelId="{BF45467E-05F6-4E8D-8E34-262BE3CBA084}" type="presOf" srcId="{88B29B75-C29B-4737-B0AB-22DF6A70A6A8}" destId="{65F6DB57-9134-4A9B-9FE5-4A42101E1F48}" srcOrd="0" destOrd="0" presId="urn:microsoft.com/office/officeart/2005/8/layout/default"/>
    <dgm:cxn modelId="{7DC9B14F-671A-4498-9468-9831E378A9D4}" srcId="{11E5AAEA-9F3F-4EE0-8CCB-56A581824C60}" destId="{61B0CE50-5BB0-44F2-9C41-743A389D4186}" srcOrd="0" destOrd="0" parTransId="{1027B018-47BD-4031-9445-111EA98210FC}" sibTransId="{27C1A487-B259-490D-BACF-715B43227722}"/>
    <dgm:cxn modelId="{9DFCB93E-F0A7-4680-9B13-6A74417627DA}" srcId="{11E5AAEA-9F3F-4EE0-8CCB-56A581824C60}" destId="{88B29B75-C29B-4737-B0AB-22DF6A70A6A8}" srcOrd="1" destOrd="0" parTransId="{C318E818-3AED-4CC5-BEA2-5C6B0A64C4CA}" sibTransId="{61EF330C-8C82-4CD2-9234-4542F811CDBB}"/>
    <dgm:cxn modelId="{EFFD5B4E-D819-4796-B61C-FA737E09EA18}" type="presOf" srcId="{11E5AAEA-9F3F-4EE0-8CCB-56A581824C60}" destId="{C71D699C-76E6-40C7-837B-2969417B6751}" srcOrd="0" destOrd="0" presId="urn:microsoft.com/office/officeart/2005/8/layout/default"/>
    <dgm:cxn modelId="{621AECD2-D1DD-4F69-A745-5DA15412B523}" type="presParOf" srcId="{C71D699C-76E6-40C7-837B-2969417B6751}" destId="{F1DBE3D2-E94C-42C6-96F2-0C8325244E53}" srcOrd="0" destOrd="0" presId="urn:microsoft.com/office/officeart/2005/8/layout/default"/>
    <dgm:cxn modelId="{27216817-1929-40D9-B4A2-D0F47821304C}" type="presParOf" srcId="{C71D699C-76E6-40C7-837B-2969417B6751}" destId="{1C56C54A-2F0B-4C00-96A8-36F0F12BD6AC}" srcOrd="1" destOrd="0" presId="urn:microsoft.com/office/officeart/2005/8/layout/default"/>
    <dgm:cxn modelId="{16A541EB-AA88-42A4-A030-3F96BDF8922C}" type="presParOf" srcId="{C71D699C-76E6-40C7-837B-2969417B6751}" destId="{65F6DB57-9134-4A9B-9FE5-4A42101E1F48}" srcOrd="2" destOrd="0" presId="urn:microsoft.com/office/officeart/2005/8/layout/default"/>
    <dgm:cxn modelId="{F09A0CC0-21D5-46B1-BB9C-9B5B3D72FD5A}" type="presParOf" srcId="{C71D699C-76E6-40C7-837B-2969417B6751}" destId="{84C232FC-F499-4872-9FCF-623806ED5C46}" srcOrd="3" destOrd="0" presId="urn:microsoft.com/office/officeart/2005/8/layout/default"/>
    <dgm:cxn modelId="{D6B8B042-7CA6-421B-98C6-F42FD0E3990A}" type="presParOf" srcId="{C71D699C-76E6-40C7-837B-2969417B6751}" destId="{961C3C6C-C788-40B7-867A-3B6EED53BF4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49479-E2C7-4108-8BA7-4FCECE45014F}" type="doc">
      <dgm:prSet loTypeId="urn:microsoft.com/office/officeart/2005/8/layout/process1" loCatId="process" qsTypeId="urn:microsoft.com/office/officeart/2005/8/quickstyle/simple3" qsCatId="simple" csTypeId="urn:microsoft.com/office/officeart/2005/8/colors/colorful3" csCatId="colorful" phldr="1"/>
      <dgm:spPr/>
    </dgm:pt>
    <dgm:pt modelId="{3216DA1E-CA9B-48B3-9923-C649603959E4}">
      <dgm:prSet phldrT="[Texto]"/>
      <dgm:spPr/>
      <dgm:t>
        <a:bodyPr/>
        <a:lstStyle/>
        <a:p>
          <a:pPr algn="just"/>
          <a:r>
            <a:rPr lang="es-EC" dirty="0" smtClean="0"/>
            <a:t>SEDEMI, al ser una empresa que ofrece a sus clientes soluciones para proyectos de infraestructura  necesita considerar en sus operaciones los más altos estándares como es el caso de la norma ISO 9001: 2008. </a:t>
          </a:r>
          <a:endParaRPr lang="es-EC" dirty="0"/>
        </a:p>
      </dgm:t>
    </dgm:pt>
    <dgm:pt modelId="{567E80D8-9960-417B-ADAA-B000B8E06E7F}" type="parTrans" cxnId="{91DD289A-0609-4461-B6C2-A088A083AB7D}">
      <dgm:prSet/>
      <dgm:spPr/>
      <dgm:t>
        <a:bodyPr/>
        <a:lstStyle/>
        <a:p>
          <a:endParaRPr lang="es-EC"/>
        </a:p>
      </dgm:t>
    </dgm:pt>
    <dgm:pt modelId="{8FDE15F6-5170-4693-8A74-43C880D5EB40}" type="sibTrans" cxnId="{91DD289A-0609-4461-B6C2-A088A083AB7D}">
      <dgm:prSet/>
      <dgm:spPr/>
      <dgm:t>
        <a:bodyPr/>
        <a:lstStyle/>
        <a:p>
          <a:endParaRPr lang="es-EC"/>
        </a:p>
      </dgm:t>
    </dgm:pt>
    <dgm:pt modelId="{09BCE982-6648-4EAB-821F-B7F7524746CB}">
      <dgm:prSet phldrT="[Texto]"/>
      <dgm:spPr/>
      <dgm:t>
        <a:bodyPr/>
        <a:lstStyle/>
        <a:p>
          <a:pPr algn="just"/>
          <a:r>
            <a:rPr lang="es-EC" dirty="0" smtClean="0"/>
            <a:t>Los departamentos de apoyo administrativo (Contabilidad, Finanzas, Compras y Talento Humano) están inmersos en el proceso de calidad , por lo que es necesario evaluar a través de la auditoría de gestión de calidad si los procesos de los departamento están cumpliendo con los requisitos de la norma ISO9001: 2008 y el sistema de gestión de calidad  de la institución.</a:t>
          </a:r>
          <a:endParaRPr lang="es-EC" dirty="0"/>
        </a:p>
      </dgm:t>
    </dgm:pt>
    <dgm:pt modelId="{C5BC4108-C25E-43F0-A7C7-3BDF112CD653}" type="parTrans" cxnId="{4CA3459B-447D-4AD1-B23A-D73D29D8DFF5}">
      <dgm:prSet/>
      <dgm:spPr/>
      <dgm:t>
        <a:bodyPr/>
        <a:lstStyle/>
        <a:p>
          <a:endParaRPr lang="es-EC"/>
        </a:p>
      </dgm:t>
    </dgm:pt>
    <dgm:pt modelId="{273F8118-89D1-4EF0-AF3C-8157AD0D0B0E}" type="sibTrans" cxnId="{4CA3459B-447D-4AD1-B23A-D73D29D8DFF5}">
      <dgm:prSet/>
      <dgm:spPr/>
      <dgm:t>
        <a:bodyPr/>
        <a:lstStyle/>
        <a:p>
          <a:endParaRPr lang="es-EC"/>
        </a:p>
      </dgm:t>
    </dgm:pt>
    <dgm:pt modelId="{06C4D1A9-1470-4448-9175-BDE9C27E4561}" type="pres">
      <dgm:prSet presAssocID="{A0949479-E2C7-4108-8BA7-4FCECE45014F}" presName="Name0" presStyleCnt="0">
        <dgm:presLayoutVars>
          <dgm:dir/>
          <dgm:resizeHandles val="exact"/>
        </dgm:presLayoutVars>
      </dgm:prSet>
      <dgm:spPr/>
    </dgm:pt>
    <dgm:pt modelId="{EC207C29-77E9-426C-B278-89353831BA4D}" type="pres">
      <dgm:prSet presAssocID="{3216DA1E-CA9B-48B3-9923-C649603959E4}" presName="node" presStyleLbl="node1" presStyleIdx="0" presStyleCnt="2">
        <dgm:presLayoutVars>
          <dgm:bulletEnabled val="1"/>
        </dgm:presLayoutVars>
      </dgm:prSet>
      <dgm:spPr/>
      <dgm:t>
        <a:bodyPr/>
        <a:lstStyle/>
        <a:p>
          <a:endParaRPr lang="es-EC"/>
        </a:p>
      </dgm:t>
    </dgm:pt>
    <dgm:pt modelId="{78A9D51E-D765-461A-A59C-54E1E84F06CC}" type="pres">
      <dgm:prSet presAssocID="{8FDE15F6-5170-4693-8A74-43C880D5EB40}" presName="sibTrans" presStyleLbl="sibTrans2D1" presStyleIdx="0" presStyleCnt="1"/>
      <dgm:spPr/>
      <dgm:t>
        <a:bodyPr/>
        <a:lstStyle/>
        <a:p>
          <a:endParaRPr lang="es-EC"/>
        </a:p>
      </dgm:t>
    </dgm:pt>
    <dgm:pt modelId="{E3DFA3B5-8F23-418F-8311-CDD8C68970AB}" type="pres">
      <dgm:prSet presAssocID="{8FDE15F6-5170-4693-8A74-43C880D5EB40}" presName="connectorText" presStyleLbl="sibTrans2D1" presStyleIdx="0" presStyleCnt="1"/>
      <dgm:spPr/>
      <dgm:t>
        <a:bodyPr/>
        <a:lstStyle/>
        <a:p>
          <a:endParaRPr lang="es-EC"/>
        </a:p>
      </dgm:t>
    </dgm:pt>
    <dgm:pt modelId="{BE9845D7-BF22-49D5-A0EA-634E3E1B578B}" type="pres">
      <dgm:prSet presAssocID="{09BCE982-6648-4EAB-821F-B7F7524746CB}" presName="node" presStyleLbl="node1" presStyleIdx="1" presStyleCnt="2">
        <dgm:presLayoutVars>
          <dgm:bulletEnabled val="1"/>
        </dgm:presLayoutVars>
      </dgm:prSet>
      <dgm:spPr/>
      <dgm:t>
        <a:bodyPr/>
        <a:lstStyle/>
        <a:p>
          <a:endParaRPr lang="es-EC"/>
        </a:p>
      </dgm:t>
    </dgm:pt>
  </dgm:ptLst>
  <dgm:cxnLst>
    <dgm:cxn modelId="{4CA3459B-447D-4AD1-B23A-D73D29D8DFF5}" srcId="{A0949479-E2C7-4108-8BA7-4FCECE45014F}" destId="{09BCE982-6648-4EAB-821F-B7F7524746CB}" srcOrd="1" destOrd="0" parTransId="{C5BC4108-C25E-43F0-A7C7-3BDF112CD653}" sibTransId="{273F8118-89D1-4EF0-AF3C-8157AD0D0B0E}"/>
    <dgm:cxn modelId="{DEADD215-F6B0-4B89-A5FB-A660AB7EBADB}" type="presOf" srcId="{8FDE15F6-5170-4693-8A74-43C880D5EB40}" destId="{E3DFA3B5-8F23-418F-8311-CDD8C68970AB}" srcOrd="1" destOrd="0" presId="urn:microsoft.com/office/officeart/2005/8/layout/process1"/>
    <dgm:cxn modelId="{974BB488-19D6-4178-9CA4-064096C583F5}" type="presOf" srcId="{A0949479-E2C7-4108-8BA7-4FCECE45014F}" destId="{06C4D1A9-1470-4448-9175-BDE9C27E4561}" srcOrd="0" destOrd="0" presId="urn:microsoft.com/office/officeart/2005/8/layout/process1"/>
    <dgm:cxn modelId="{45D27F69-D574-4C96-8885-810BD6E8B3CD}" type="presOf" srcId="{3216DA1E-CA9B-48B3-9923-C649603959E4}" destId="{EC207C29-77E9-426C-B278-89353831BA4D}" srcOrd="0" destOrd="0" presId="urn:microsoft.com/office/officeart/2005/8/layout/process1"/>
    <dgm:cxn modelId="{F4C9942F-EE68-4461-90A9-2A42E4C21679}" type="presOf" srcId="{8FDE15F6-5170-4693-8A74-43C880D5EB40}" destId="{78A9D51E-D765-461A-A59C-54E1E84F06CC}" srcOrd="0" destOrd="0" presId="urn:microsoft.com/office/officeart/2005/8/layout/process1"/>
    <dgm:cxn modelId="{91DD289A-0609-4461-B6C2-A088A083AB7D}" srcId="{A0949479-E2C7-4108-8BA7-4FCECE45014F}" destId="{3216DA1E-CA9B-48B3-9923-C649603959E4}" srcOrd="0" destOrd="0" parTransId="{567E80D8-9960-417B-ADAA-B000B8E06E7F}" sibTransId="{8FDE15F6-5170-4693-8A74-43C880D5EB40}"/>
    <dgm:cxn modelId="{4F3FEC28-929D-4B93-8593-55465CE5F99E}" type="presOf" srcId="{09BCE982-6648-4EAB-821F-B7F7524746CB}" destId="{BE9845D7-BF22-49D5-A0EA-634E3E1B578B}" srcOrd="0" destOrd="0" presId="urn:microsoft.com/office/officeart/2005/8/layout/process1"/>
    <dgm:cxn modelId="{1A126E4C-02E3-46A1-8717-713BA6C92F45}" type="presParOf" srcId="{06C4D1A9-1470-4448-9175-BDE9C27E4561}" destId="{EC207C29-77E9-426C-B278-89353831BA4D}" srcOrd="0" destOrd="0" presId="urn:microsoft.com/office/officeart/2005/8/layout/process1"/>
    <dgm:cxn modelId="{12D59BD3-8DA8-4C89-AE03-473DC4A10D26}" type="presParOf" srcId="{06C4D1A9-1470-4448-9175-BDE9C27E4561}" destId="{78A9D51E-D765-461A-A59C-54E1E84F06CC}" srcOrd="1" destOrd="0" presId="urn:microsoft.com/office/officeart/2005/8/layout/process1"/>
    <dgm:cxn modelId="{1EDB2358-F9FA-4459-B072-8E465BF1A4A3}" type="presParOf" srcId="{78A9D51E-D765-461A-A59C-54E1E84F06CC}" destId="{E3DFA3B5-8F23-418F-8311-CDD8C68970AB}" srcOrd="0" destOrd="0" presId="urn:microsoft.com/office/officeart/2005/8/layout/process1"/>
    <dgm:cxn modelId="{6B24DFD6-85DD-4459-9D52-0C8E99C44126}" type="presParOf" srcId="{06C4D1A9-1470-4448-9175-BDE9C27E4561}" destId="{BE9845D7-BF22-49D5-A0EA-634E3E1B578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650BEC-CE4F-4A86-A856-DF6D41507211}"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C"/>
        </a:p>
      </dgm:t>
    </dgm:pt>
    <dgm:pt modelId="{ED411433-F3E8-4584-B9AF-F2E13B4191C0}">
      <dgm:prSet phldrT="[Texto]" custT="1"/>
      <dgm:spPr/>
      <dgm:t>
        <a:bodyPr/>
        <a:lstStyle/>
        <a:p>
          <a:pPr algn="just"/>
          <a:r>
            <a:rPr lang="es-ES" sz="1600" dirty="0" smtClean="0"/>
            <a:t>Calidad: “grado en el que un conjunto de características, inherentes cumple con los requisitos”</a:t>
          </a:r>
          <a:endParaRPr lang="es-EC" sz="1600" dirty="0"/>
        </a:p>
      </dgm:t>
    </dgm:pt>
    <dgm:pt modelId="{9F5340BD-041D-4015-B8BC-2AFC714CFACE}" type="parTrans" cxnId="{CB18A0F0-F631-488C-8548-A710F0DBDBDE}">
      <dgm:prSet/>
      <dgm:spPr/>
      <dgm:t>
        <a:bodyPr/>
        <a:lstStyle/>
        <a:p>
          <a:endParaRPr lang="es-EC" sz="1600"/>
        </a:p>
      </dgm:t>
    </dgm:pt>
    <dgm:pt modelId="{75D4F770-C35B-4CA9-8F15-9E0B8C1B8187}" type="sibTrans" cxnId="{CB18A0F0-F631-488C-8548-A710F0DBDBDE}">
      <dgm:prSet/>
      <dgm:spPr/>
      <dgm:t>
        <a:bodyPr/>
        <a:lstStyle/>
        <a:p>
          <a:endParaRPr lang="es-EC" sz="1600"/>
        </a:p>
      </dgm:t>
    </dgm:pt>
    <dgm:pt modelId="{2EB643C9-E467-42D5-8ED9-D87C862215CC}">
      <dgm:prSet phldrT="[Texto]" custT="1"/>
      <dgm:spPr/>
      <dgm:t>
        <a:bodyPr/>
        <a:lstStyle/>
        <a:p>
          <a:r>
            <a:rPr lang="es-ES" sz="1600" dirty="0" smtClean="0"/>
            <a:t>Sistema de Gestión de la Calidad: “sistema de gestión para dirigir y controlar una organización con respecto a la calidad”</a:t>
          </a:r>
          <a:endParaRPr lang="es-EC" sz="1600" dirty="0"/>
        </a:p>
      </dgm:t>
    </dgm:pt>
    <dgm:pt modelId="{17D1DEBC-312B-493C-B55C-4ED2FEFDA253}" type="parTrans" cxnId="{B26829D9-14FE-49A8-973E-AEAB377CCC10}">
      <dgm:prSet/>
      <dgm:spPr/>
      <dgm:t>
        <a:bodyPr/>
        <a:lstStyle/>
        <a:p>
          <a:endParaRPr lang="es-EC" sz="1600"/>
        </a:p>
      </dgm:t>
    </dgm:pt>
    <dgm:pt modelId="{EB7F6554-90D1-44C1-BF76-8931278FD42E}" type="sibTrans" cxnId="{B26829D9-14FE-49A8-973E-AEAB377CCC10}">
      <dgm:prSet/>
      <dgm:spPr/>
      <dgm:t>
        <a:bodyPr/>
        <a:lstStyle/>
        <a:p>
          <a:endParaRPr lang="es-EC" sz="1600"/>
        </a:p>
      </dgm:t>
    </dgm:pt>
    <dgm:pt modelId="{22ED11F2-5D04-4134-836B-3AC9D95065B8}">
      <dgm:prSet phldrT="[Texto]" custT="1"/>
      <dgm:spPr/>
      <dgm:t>
        <a:bodyPr/>
        <a:lstStyle/>
        <a:p>
          <a:r>
            <a:rPr lang="es-ES" sz="1600" dirty="0" smtClean="0"/>
            <a:t>No conformidad: “incumplimiento de un requisito”</a:t>
          </a:r>
          <a:endParaRPr lang="es-EC" sz="1600" dirty="0"/>
        </a:p>
      </dgm:t>
    </dgm:pt>
    <dgm:pt modelId="{142F8CD3-258B-46E8-963F-A78D111E99D6}" type="parTrans" cxnId="{8ABCDDA5-9F12-41D8-BB55-CE2910C51071}">
      <dgm:prSet/>
      <dgm:spPr/>
      <dgm:t>
        <a:bodyPr/>
        <a:lstStyle/>
        <a:p>
          <a:endParaRPr lang="es-EC" sz="1600"/>
        </a:p>
      </dgm:t>
    </dgm:pt>
    <dgm:pt modelId="{C0E88CEA-B7B1-4E5F-B105-18046E7F100B}" type="sibTrans" cxnId="{8ABCDDA5-9F12-41D8-BB55-CE2910C51071}">
      <dgm:prSet/>
      <dgm:spPr/>
      <dgm:t>
        <a:bodyPr/>
        <a:lstStyle/>
        <a:p>
          <a:endParaRPr lang="es-EC" sz="1600"/>
        </a:p>
      </dgm:t>
    </dgm:pt>
    <dgm:pt modelId="{DDD02FDC-F673-4B82-A3CD-90C55BE849B1}">
      <dgm:prSet custT="1"/>
      <dgm:spPr/>
      <dgm:t>
        <a:bodyPr/>
        <a:lstStyle/>
        <a:p>
          <a:r>
            <a:rPr lang="es-ES" sz="1600" dirty="0" smtClean="0"/>
            <a:t>Conformidad: “cumplimiento de un requisito”</a:t>
          </a:r>
          <a:endParaRPr lang="es-EC" sz="1600" dirty="0"/>
        </a:p>
      </dgm:t>
    </dgm:pt>
    <dgm:pt modelId="{128F58F8-512E-4DF2-8BA4-E53C77B7DE4F}" type="parTrans" cxnId="{648D4B2D-7738-49B2-B1E5-0E09C330F49E}">
      <dgm:prSet/>
      <dgm:spPr/>
      <dgm:t>
        <a:bodyPr/>
        <a:lstStyle/>
        <a:p>
          <a:endParaRPr lang="es-EC" sz="1600"/>
        </a:p>
      </dgm:t>
    </dgm:pt>
    <dgm:pt modelId="{9680E381-8973-43EB-AC15-063BD5B5F27F}" type="sibTrans" cxnId="{648D4B2D-7738-49B2-B1E5-0E09C330F49E}">
      <dgm:prSet/>
      <dgm:spPr/>
      <dgm:t>
        <a:bodyPr/>
        <a:lstStyle/>
        <a:p>
          <a:endParaRPr lang="es-EC" sz="1600"/>
        </a:p>
      </dgm:t>
    </dgm:pt>
    <dgm:pt modelId="{A9E60960-4920-43D3-8826-D4347B01005C}" type="pres">
      <dgm:prSet presAssocID="{00650BEC-CE4F-4A86-A856-DF6D41507211}" presName="linear" presStyleCnt="0">
        <dgm:presLayoutVars>
          <dgm:dir/>
          <dgm:animLvl val="lvl"/>
          <dgm:resizeHandles val="exact"/>
        </dgm:presLayoutVars>
      </dgm:prSet>
      <dgm:spPr/>
      <dgm:t>
        <a:bodyPr/>
        <a:lstStyle/>
        <a:p>
          <a:endParaRPr lang="es-EC"/>
        </a:p>
      </dgm:t>
    </dgm:pt>
    <dgm:pt modelId="{0E49EEC8-9ABF-4B09-95F1-923FA7D9CCD7}" type="pres">
      <dgm:prSet presAssocID="{ED411433-F3E8-4584-B9AF-F2E13B4191C0}" presName="parentLin" presStyleCnt="0"/>
      <dgm:spPr/>
    </dgm:pt>
    <dgm:pt modelId="{C9AE925A-1530-4420-9579-77B00BD22F9F}" type="pres">
      <dgm:prSet presAssocID="{ED411433-F3E8-4584-B9AF-F2E13B4191C0}" presName="parentLeftMargin" presStyleLbl="node1" presStyleIdx="0" presStyleCnt="4"/>
      <dgm:spPr/>
      <dgm:t>
        <a:bodyPr/>
        <a:lstStyle/>
        <a:p>
          <a:endParaRPr lang="es-EC"/>
        </a:p>
      </dgm:t>
    </dgm:pt>
    <dgm:pt modelId="{5E8D8BAF-3B8D-4853-B146-0412946F8B08}" type="pres">
      <dgm:prSet presAssocID="{ED411433-F3E8-4584-B9AF-F2E13B4191C0}" presName="parentText" presStyleLbl="node1" presStyleIdx="0" presStyleCnt="4">
        <dgm:presLayoutVars>
          <dgm:chMax val="0"/>
          <dgm:bulletEnabled val="1"/>
        </dgm:presLayoutVars>
      </dgm:prSet>
      <dgm:spPr/>
      <dgm:t>
        <a:bodyPr/>
        <a:lstStyle/>
        <a:p>
          <a:endParaRPr lang="es-EC"/>
        </a:p>
      </dgm:t>
    </dgm:pt>
    <dgm:pt modelId="{1C41420D-ADF7-4066-B3D4-1F8D8819CBEB}" type="pres">
      <dgm:prSet presAssocID="{ED411433-F3E8-4584-B9AF-F2E13B4191C0}" presName="negativeSpace" presStyleCnt="0"/>
      <dgm:spPr/>
    </dgm:pt>
    <dgm:pt modelId="{B3A14C60-049F-43A3-9C28-0E4CE77A5CE1}" type="pres">
      <dgm:prSet presAssocID="{ED411433-F3E8-4584-B9AF-F2E13B4191C0}" presName="childText" presStyleLbl="conFgAcc1" presStyleIdx="0" presStyleCnt="4" custLinFactNeighborX="-1230" custLinFactNeighborY="12907">
        <dgm:presLayoutVars>
          <dgm:bulletEnabled val="1"/>
        </dgm:presLayoutVars>
      </dgm:prSet>
      <dgm:spPr/>
    </dgm:pt>
    <dgm:pt modelId="{668CA932-1620-410E-829A-8953647EB81B}" type="pres">
      <dgm:prSet presAssocID="{75D4F770-C35B-4CA9-8F15-9E0B8C1B8187}" presName="spaceBetweenRectangles" presStyleCnt="0"/>
      <dgm:spPr/>
    </dgm:pt>
    <dgm:pt modelId="{46EAC620-DC99-4428-B7F6-DA8FDB95D9B2}" type="pres">
      <dgm:prSet presAssocID="{2EB643C9-E467-42D5-8ED9-D87C862215CC}" presName="parentLin" presStyleCnt="0"/>
      <dgm:spPr/>
    </dgm:pt>
    <dgm:pt modelId="{81564EF6-8B8C-4D83-BE62-84AB9B852B0E}" type="pres">
      <dgm:prSet presAssocID="{2EB643C9-E467-42D5-8ED9-D87C862215CC}" presName="parentLeftMargin" presStyleLbl="node1" presStyleIdx="0" presStyleCnt="4"/>
      <dgm:spPr/>
      <dgm:t>
        <a:bodyPr/>
        <a:lstStyle/>
        <a:p>
          <a:endParaRPr lang="es-EC"/>
        </a:p>
      </dgm:t>
    </dgm:pt>
    <dgm:pt modelId="{43DB9D4B-38C0-464D-95C9-15FE22B76F44}" type="pres">
      <dgm:prSet presAssocID="{2EB643C9-E467-42D5-8ED9-D87C862215CC}" presName="parentText" presStyleLbl="node1" presStyleIdx="1" presStyleCnt="4">
        <dgm:presLayoutVars>
          <dgm:chMax val="0"/>
          <dgm:bulletEnabled val="1"/>
        </dgm:presLayoutVars>
      </dgm:prSet>
      <dgm:spPr/>
      <dgm:t>
        <a:bodyPr/>
        <a:lstStyle/>
        <a:p>
          <a:endParaRPr lang="es-EC"/>
        </a:p>
      </dgm:t>
    </dgm:pt>
    <dgm:pt modelId="{BC3BE38A-257B-4324-9FAB-70FC58160708}" type="pres">
      <dgm:prSet presAssocID="{2EB643C9-E467-42D5-8ED9-D87C862215CC}" presName="negativeSpace" presStyleCnt="0"/>
      <dgm:spPr/>
    </dgm:pt>
    <dgm:pt modelId="{02AC131E-69F5-4885-A1E5-EA68BFF49B68}" type="pres">
      <dgm:prSet presAssocID="{2EB643C9-E467-42D5-8ED9-D87C862215CC}" presName="childText" presStyleLbl="conFgAcc1" presStyleIdx="1" presStyleCnt="4">
        <dgm:presLayoutVars>
          <dgm:bulletEnabled val="1"/>
        </dgm:presLayoutVars>
      </dgm:prSet>
      <dgm:spPr/>
    </dgm:pt>
    <dgm:pt modelId="{023CF1D0-794C-432B-9288-5232FDB5EF38}" type="pres">
      <dgm:prSet presAssocID="{EB7F6554-90D1-44C1-BF76-8931278FD42E}" presName="spaceBetweenRectangles" presStyleCnt="0"/>
      <dgm:spPr/>
    </dgm:pt>
    <dgm:pt modelId="{FDD6EDC0-44D0-4200-8648-454523670142}" type="pres">
      <dgm:prSet presAssocID="{DDD02FDC-F673-4B82-A3CD-90C55BE849B1}" presName="parentLin" presStyleCnt="0"/>
      <dgm:spPr/>
    </dgm:pt>
    <dgm:pt modelId="{A85AD882-E510-456A-A54D-BB807220689D}" type="pres">
      <dgm:prSet presAssocID="{DDD02FDC-F673-4B82-A3CD-90C55BE849B1}" presName="parentLeftMargin" presStyleLbl="node1" presStyleIdx="1" presStyleCnt="4"/>
      <dgm:spPr/>
      <dgm:t>
        <a:bodyPr/>
        <a:lstStyle/>
        <a:p>
          <a:endParaRPr lang="es-EC"/>
        </a:p>
      </dgm:t>
    </dgm:pt>
    <dgm:pt modelId="{5B21E92B-2B5B-4EDE-8289-A09D97DFC877}" type="pres">
      <dgm:prSet presAssocID="{DDD02FDC-F673-4B82-A3CD-90C55BE849B1}" presName="parentText" presStyleLbl="node1" presStyleIdx="2" presStyleCnt="4">
        <dgm:presLayoutVars>
          <dgm:chMax val="0"/>
          <dgm:bulletEnabled val="1"/>
        </dgm:presLayoutVars>
      </dgm:prSet>
      <dgm:spPr/>
      <dgm:t>
        <a:bodyPr/>
        <a:lstStyle/>
        <a:p>
          <a:endParaRPr lang="es-EC"/>
        </a:p>
      </dgm:t>
    </dgm:pt>
    <dgm:pt modelId="{7AE7075C-6D9E-45A7-BB1B-79A9E81D2559}" type="pres">
      <dgm:prSet presAssocID="{DDD02FDC-F673-4B82-A3CD-90C55BE849B1}" presName="negativeSpace" presStyleCnt="0"/>
      <dgm:spPr/>
    </dgm:pt>
    <dgm:pt modelId="{BE88AEB6-D87E-459E-BDAB-DD330427E910}" type="pres">
      <dgm:prSet presAssocID="{DDD02FDC-F673-4B82-A3CD-90C55BE849B1}" presName="childText" presStyleLbl="conFgAcc1" presStyleIdx="2" presStyleCnt="4">
        <dgm:presLayoutVars>
          <dgm:bulletEnabled val="1"/>
        </dgm:presLayoutVars>
      </dgm:prSet>
      <dgm:spPr/>
    </dgm:pt>
    <dgm:pt modelId="{F3CA9F21-084B-4DA7-A288-7859F2D2CC7D}" type="pres">
      <dgm:prSet presAssocID="{9680E381-8973-43EB-AC15-063BD5B5F27F}" presName="spaceBetweenRectangles" presStyleCnt="0"/>
      <dgm:spPr/>
    </dgm:pt>
    <dgm:pt modelId="{DEC24812-0812-4EEE-AC99-931089A03B0D}" type="pres">
      <dgm:prSet presAssocID="{22ED11F2-5D04-4134-836B-3AC9D95065B8}" presName="parentLin" presStyleCnt="0"/>
      <dgm:spPr/>
    </dgm:pt>
    <dgm:pt modelId="{4A858936-0CBC-4C64-BA88-D36DC19D613A}" type="pres">
      <dgm:prSet presAssocID="{22ED11F2-5D04-4134-836B-3AC9D95065B8}" presName="parentLeftMargin" presStyleLbl="node1" presStyleIdx="2" presStyleCnt="4"/>
      <dgm:spPr/>
      <dgm:t>
        <a:bodyPr/>
        <a:lstStyle/>
        <a:p>
          <a:endParaRPr lang="es-EC"/>
        </a:p>
      </dgm:t>
    </dgm:pt>
    <dgm:pt modelId="{B0AC6C35-6C43-4EB9-9C93-D2801DC322F6}" type="pres">
      <dgm:prSet presAssocID="{22ED11F2-5D04-4134-836B-3AC9D95065B8}" presName="parentText" presStyleLbl="node1" presStyleIdx="3" presStyleCnt="4">
        <dgm:presLayoutVars>
          <dgm:chMax val="0"/>
          <dgm:bulletEnabled val="1"/>
        </dgm:presLayoutVars>
      </dgm:prSet>
      <dgm:spPr/>
      <dgm:t>
        <a:bodyPr/>
        <a:lstStyle/>
        <a:p>
          <a:endParaRPr lang="es-EC"/>
        </a:p>
      </dgm:t>
    </dgm:pt>
    <dgm:pt modelId="{4C7D813F-D6CC-4FC4-8416-C4E6D103DC35}" type="pres">
      <dgm:prSet presAssocID="{22ED11F2-5D04-4134-836B-3AC9D95065B8}" presName="negativeSpace" presStyleCnt="0"/>
      <dgm:spPr/>
    </dgm:pt>
    <dgm:pt modelId="{A7DEC449-09E0-482C-BED4-A287DFB6A863}" type="pres">
      <dgm:prSet presAssocID="{22ED11F2-5D04-4134-836B-3AC9D95065B8}" presName="childText" presStyleLbl="conFgAcc1" presStyleIdx="3" presStyleCnt="4">
        <dgm:presLayoutVars>
          <dgm:bulletEnabled val="1"/>
        </dgm:presLayoutVars>
      </dgm:prSet>
      <dgm:spPr/>
    </dgm:pt>
  </dgm:ptLst>
  <dgm:cxnLst>
    <dgm:cxn modelId="{FCC029A9-ECB3-4974-A471-9FB61FD06FDE}" type="presOf" srcId="{DDD02FDC-F673-4B82-A3CD-90C55BE849B1}" destId="{5B21E92B-2B5B-4EDE-8289-A09D97DFC877}" srcOrd="1" destOrd="0" presId="urn:microsoft.com/office/officeart/2005/8/layout/list1"/>
    <dgm:cxn modelId="{648D4B2D-7738-49B2-B1E5-0E09C330F49E}" srcId="{00650BEC-CE4F-4A86-A856-DF6D41507211}" destId="{DDD02FDC-F673-4B82-A3CD-90C55BE849B1}" srcOrd="2" destOrd="0" parTransId="{128F58F8-512E-4DF2-8BA4-E53C77B7DE4F}" sibTransId="{9680E381-8973-43EB-AC15-063BD5B5F27F}"/>
    <dgm:cxn modelId="{42F7FCB1-F0E8-4385-A480-8C4B07463AB0}" type="presOf" srcId="{00650BEC-CE4F-4A86-A856-DF6D41507211}" destId="{A9E60960-4920-43D3-8826-D4347B01005C}" srcOrd="0" destOrd="0" presId="urn:microsoft.com/office/officeart/2005/8/layout/list1"/>
    <dgm:cxn modelId="{2B798990-821B-4051-A0D8-78BDC2806F6B}" type="presOf" srcId="{DDD02FDC-F673-4B82-A3CD-90C55BE849B1}" destId="{A85AD882-E510-456A-A54D-BB807220689D}" srcOrd="0" destOrd="0" presId="urn:microsoft.com/office/officeart/2005/8/layout/list1"/>
    <dgm:cxn modelId="{9B0D48E4-B2A5-40BF-9ED6-1F287251D4F1}" type="presOf" srcId="{ED411433-F3E8-4584-B9AF-F2E13B4191C0}" destId="{5E8D8BAF-3B8D-4853-B146-0412946F8B08}" srcOrd="1" destOrd="0" presId="urn:microsoft.com/office/officeart/2005/8/layout/list1"/>
    <dgm:cxn modelId="{8ABCDDA5-9F12-41D8-BB55-CE2910C51071}" srcId="{00650BEC-CE4F-4A86-A856-DF6D41507211}" destId="{22ED11F2-5D04-4134-836B-3AC9D95065B8}" srcOrd="3" destOrd="0" parTransId="{142F8CD3-258B-46E8-963F-A78D111E99D6}" sibTransId="{C0E88CEA-B7B1-4E5F-B105-18046E7F100B}"/>
    <dgm:cxn modelId="{84E96960-821D-4906-A122-24800F09663A}" type="presOf" srcId="{2EB643C9-E467-42D5-8ED9-D87C862215CC}" destId="{81564EF6-8B8C-4D83-BE62-84AB9B852B0E}" srcOrd="0" destOrd="0" presId="urn:microsoft.com/office/officeart/2005/8/layout/list1"/>
    <dgm:cxn modelId="{8C4A444E-241F-44EE-9E56-D06B2E1438DD}" type="presOf" srcId="{22ED11F2-5D04-4134-836B-3AC9D95065B8}" destId="{4A858936-0CBC-4C64-BA88-D36DC19D613A}" srcOrd="0" destOrd="0" presId="urn:microsoft.com/office/officeart/2005/8/layout/list1"/>
    <dgm:cxn modelId="{CB18A0F0-F631-488C-8548-A710F0DBDBDE}" srcId="{00650BEC-CE4F-4A86-A856-DF6D41507211}" destId="{ED411433-F3E8-4584-B9AF-F2E13B4191C0}" srcOrd="0" destOrd="0" parTransId="{9F5340BD-041D-4015-B8BC-2AFC714CFACE}" sibTransId="{75D4F770-C35B-4CA9-8F15-9E0B8C1B8187}"/>
    <dgm:cxn modelId="{9A19B2E2-D2B7-490C-BA92-BFBD44017F48}" type="presOf" srcId="{22ED11F2-5D04-4134-836B-3AC9D95065B8}" destId="{B0AC6C35-6C43-4EB9-9C93-D2801DC322F6}" srcOrd="1" destOrd="0" presId="urn:microsoft.com/office/officeart/2005/8/layout/list1"/>
    <dgm:cxn modelId="{0CF4EB07-C171-474D-B2A7-5047D102EBDE}" type="presOf" srcId="{2EB643C9-E467-42D5-8ED9-D87C862215CC}" destId="{43DB9D4B-38C0-464D-95C9-15FE22B76F44}" srcOrd="1" destOrd="0" presId="urn:microsoft.com/office/officeart/2005/8/layout/list1"/>
    <dgm:cxn modelId="{B26829D9-14FE-49A8-973E-AEAB377CCC10}" srcId="{00650BEC-CE4F-4A86-A856-DF6D41507211}" destId="{2EB643C9-E467-42D5-8ED9-D87C862215CC}" srcOrd="1" destOrd="0" parTransId="{17D1DEBC-312B-493C-B55C-4ED2FEFDA253}" sibTransId="{EB7F6554-90D1-44C1-BF76-8931278FD42E}"/>
    <dgm:cxn modelId="{7373DDA1-E58A-4EA0-9BA8-CB282D9E8B8A}" type="presOf" srcId="{ED411433-F3E8-4584-B9AF-F2E13B4191C0}" destId="{C9AE925A-1530-4420-9579-77B00BD22F9F}" srcOrd="0" destOrd="0" presId="urn:microsoft.com/office/officeart/2005/8/layout/list1"/>
    <dgm:cxn modelId="{D89555B6-88CB-4EFE-9559-64FF3AC418CD}" type="presParOf" srcId="{A9E60960-4920-43D3-8826-D4347B01005C}" destId="{0E49EEC8-9ABF-4B09-95F1-923FA7D9CCD7}" srcOrd="0" destOrd="0" presId="urn:microsoft.com/office/officeart/2005/8/layout/list1"/>
    <dgm:cxn modelId="{46118D9D-8037-4037-AB30-2C714490BA54}" type="presParOf" srcId="{0E49EEC8-9ABF-4B09-95F1-923FA7D9CCD7}" destId="{C9AE925A-1530-4420-9579-77B00BD22F9F}" srcOrd="0" destOrd="0" presId="urn:microsoft.com/office/officeart/2005/8/layout/list1"/>
    <dgm:cxn modelId="{5833B452-EA95-432D-86BC-636D7CA80752}" type="presParOf" srcId="{0E49EEC8-9ABF-4B09-95F1-923FA7D9CCD7}" destId="{5E8D8BAF-3B8D-4853-B146-0412946F8B08}" srcOrd="1" destOrd="0" presId="urn:microsoft.com/office/officeart/2005/8/layout/list1"/>
    <dgm:cxn modelId="{85916815-1580-465F-B799-8227EAB95B5A}" type="presParOf" srcId="{A9E60960-4920-43D3-8826-D4347B01005C}" destId="{1C41420D-ADF7-4066-B3D4-1F8D8819CBEB}" srcOrd="1" destOrd="0" presId="urn:microsoft.com/office/officeart/2005/8/layout/list1"/>
    <dgm:cxn modelId="{3CE53918-61DB-439A-BB3E-EE477F867D00}" type="presParOf" srcId="{A9E60960-4920-43D3-8826-D4347B01005C}" destId="{B3A14C60-049F-43A3-9C28-0E4CE77A5CE1}" srcOrd="2" destOrd="0" presId="urn:microsoft.com/office/officeart/2005/8/layout/list1"/>
    <dgm:cxn modelId="{9E48A455-1926-407D-BBFD-42D3AE111485}" type="presParOf" srcId="{A9E60960-4920-43D3-8826-D4347B01005C}" destId="{668CA932-1620-410E-829A-8953647EB81B}" srcOrd="3" destOrd="0" presId="urn:microsoft.com/office/officeart/2005/8/layout/list1"/>
    <dgm:cxn modelId="{81CF413C-4022-463F-9E62-B3735EDC73F3}" type="presParOf" srcId="{A9E60960-4920-43D3-8826-D4347B01005C}" destId="{46EAC620-DC99-4428-B7F6-DA8FDB95D9B2}" srcOrd="4" destOrd="0" presId="urn:microsoft.com/office/officeart/2005/8/layout/list1"/>
    <dgm:cxn modelId="{95B80279-1B77-455F-BCE9-CA3BBFDACBD6}" type="presParOf" srcId="{46EAC620-DC99-4428-B7F6-DA8FDB95D9B2}" destId="{81564EF6-8B8C-4D83-BE62-84AB9B852B0E}" srcOrd="0" destOrd="0" presId="urn:microsoft.com/office/officeart/2005/8/layout/list1"/>
    <dgm:cxn modelId="{EE10C240-CDB1-49A3-826D-48D06DF99301}" type="presParOf" srcId="{46EAC620-DC99-4428-B7F6-DA8FDB95D9B2}" destId="{43DB9D4B-38C0-464D-95C9-15FE22B76F44}" srcOrd="1" destOrd="0" presId="urn:microsoft.com/office/officeart/2005/8/layout/list1"/>
    <dgm:cxn modelId="{056BBEA3-1398-4A89-BCA5-4A1DECB7319F}" type="presParOf" srcId="{A9E60960-4920-43D3-8826-D4347B01005C}" destId="{BC3BE38A-257B-4324-9FAB-70FC58160708}" srcOrd="5" destOrd="0" presId="urn:microsoft.com/office/officeart/2005/8/layout/list1"/>
    <dgm:cxn modelId="{F7966C55-831B-400C-92A7-5FF3831C40BA}" type="presParOf" srcId="{A9E60960-4920-43D3-8826-D4347B01005C}" destId="{02AC131E-69F5-4885-A1E5-EA68BFF49B68}" srcOrd="6" destOrd="0" presId="urn:microsoft.com/office/officeart/2005/8/layout/list1"/>
    <dgm:cxn modelId="{CA23CD4D-70E6-4ED0-8E88-57F4B74943C8}" type="presParOf" srcId="{A9E60960-4920-43D3-8826-D4347B01005C}" destId="{023CF1D0-794C-432B-9288-5232FDB5EF38}" srcOrd="7" destOrd="0" presId="urn:microsoft.com/office/officeart/2005/8/layout/list1"/>
    <dgm:cxn modelId="{964550A9-35FD-4D84-948B-74324633FC8B}" type="presParOf" srcId="{A9E60960-4920-43D3-8826-D4347B01005C}" destId="{FDD6EDC0-44D0-4200-8648-454523670142}" srcOrd="8" destOrd="0" presId="urn:microsoft.com/office/officeart/2005/8/layout/list1"/>
    <dgm:cxn modelId="{D0574D6A-AC14-412D-9BBE-FFF0684B4C49}" type="presParOf" srcId="{FDD6EDC0-44D0-4200-8648-454523670142}" destId="{A85AD882-E510-456A-A54D-BB807220689D}" srcOrd="0" destOrd="0" presId="urn:microsoft.com/office/officeart/2005/8/layout/list1"/>
    <dgm:cxn modelId="{299941C2-0682-4E2F-90B1-F01D694847CC}" type="presParOf" srcId="{FDD6EDC0-44D0-4200-8648-454523670142}" destId="{5B21E92B-2B5B-4EDE-8289-A09D97DFC877}" srcOrd="1" destOrd="0" presId="urn:microsoft.com/office/officeart/2005/8/layout/list1"/>
    <dgm:cxn modelId="{595FF8D4-0588-4B8F-82F6-0FF5369C5652}" type="presParOf" srcId="{A9E60960-4920-43D3-8826-D4347B01005C}" destId="{7AE7075C-6D9E-45A7-BB1B-79A9E81D2559}" srcOrd="9" destOrd="0" presId="urn:microsoft.com/office/officeart/2005/8/layout/list1"/>
    <dgm:cxn modelId="{8F2ED3CE-D718-4345-98D1-35301CACEF19}" type="presParOf" srcId="{A9E60960-4920-43D3-8826-D4347B01005C}" destId="{BE88AEB6-D87E-459E-BDAB-DD330427E910}" srcOrd="10" destOrd="0" presId="urn:microsoft.com/office/officeart/2005/8/layout/list1"/>
    <dgm:cxn modelId="{69063E93-F3F2-4A57-8A2E-3A29980099EF}" type="presParOf" srcId="{A9E60960-4920-43D3-8826-D4347B01005C}" destId="{F3CA9F21-084B-4DA7-A288-7859F2D2CC7D}" srcOrd="11" destOrd="0" presId="urn:microsoft.com/office/officeart/2005/8/layout/list1"/>
    <dgm:cxn modelId="{5D277674-8947-4616-B5CC-EAAB366F8EDF}" type="presParOf" srcId="{A9E60960-4920-43D3-8826-D4347B01005C}" destId="{DEC24812-0812-4EEE-AC99-931089A03B0D}" srcOrd="12" destOrd="0" presId="urn:microsoft.com/office/officeart/2005/8/layout/list1"/>
    <dgm:cxn modelId="{B5F71F99-2F26-4C3D-ADD5-BB2F2236A194}" type="presParOf" srcId="{DEC24812-0812-4EEE-AC99-931089A03B0D}" destId="{4A858936-0CBC-4C64-BA88-D36DC19D613A}" srcOrd="0" destOrd="0" presId="urn:microsoft.com/office/officeart/2005/8/layout/list1"/>
    <dgm:cxn modelId="{B3104D34-26B8-4FB9-944F-878FEAC1F16A}" type="presParOf" srcId="{DEC24812-0812-4EEE-AC99-931089A03B0D}" destId="{B0AC6C35-6C43-4EB9-9C93-D2801DC322F6}" srcOrd="1" destOrd="0" presId="urn:microsoft.com/office/officeart/2005/8/layout/list1"/>
    <dgm:cxn modelId="{6471C7ED-AC2B-4414-8E21-228E7B830E27}" type="presParOf" srcId="{A9E60960-4920-43D3-8826-D4347B01005C}" destId="{4C7D813F-D6CC-4FC4-8416-C4E6D103DC35}" srcOrd="13" destOrd="0" presId="urn:microsoft.com/office/officeart/2005/8/layout/list1"/>
    <dgm:cxn modelId="{57FAFF8B-8CD4-4589-85A8-D105C53E158D}" type="presParOf" srcId="{A9E60960-4920-43D3-8826-D4347B01005C}" destId="{A7DEC449-09E0-482C-BED4-A287DFB6A86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97824B-60EF-447F-81CD-D818D4B09E75}"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lang="es-EC"/>
        </a:p>
      </dgm:t>
    </dgm:pt>
    <dgm:pt modelId="{B0AA3A0F-2F95-48B2-B704-534D6C664B7C}">
      <dgm:prSet phldrT="[Texto]" custT="1"/>
      <dgm:spPr/>
      <dgm:t>
        <a:bodyPr/>
        <a:lstStyle/>
        <a:p>
          <a:pPr algn="just"/>
          <a:r>
            <a:rPr lang="es-EC" sz="1800" dirty="0">
              <a:latin typeface="Times New Roman" panose="02020603050405020304" pitchFamily="18" charset="0"/>
              <a:cs typeface="Times New Roman" panose="02020603050405020304" pitchFamily="18" charset="0"/>
            </a:rPr>
            <a:t>Aperturar al menos una filial comercial y productiva en la Región Andina.</a:t>
          </a:r>
        </a:p>
      </dgm:t>
    </dgm:pt>
    <dgm:pt modelId="{7994F67D-4293-4F33-A343-C25F9BB51AC2}" type="parTrans" cxnId="{FDC0FCCC-8795-4B3C-98DB-25794B4D9A10}">
      <dgm:prSet/>
      <dgm:spPr/>
      <dgm:t>
        <a:bodyPr/>
        <a:lstStyle/>
        <a:p>
          <a:endParaRPr lang="es-EC"/>
        </a:p>
      </dgm:t>
    </dgm:pt>
    <dgm:pt modelId="{BD8E718C-0E37-42B3-B7AC-897E76E41789}" type="sibTrans" cxnId="{FDC0FCCC-8795-4B3C-98DB-25794B4D9A10}">
      <dgm:prSet/>
      <dgm:spPr/>
      <dgm:t>
        <a:bodyPr/>
        <a:lstStyle/>
        <a:p>
          <a:endParaRPr lang="es-EC"/>
        </a:p>
      </dgm:t>
    </dgm:pt>
    <dgm:pt modelId="{CCB6911D-D189-4732-94D4-36B2DBF65A13}">
      <dgm:prSet phldrT="[Texto]" custT="1"/>
      <dgm:spPr/>
      <dgm:t>
        <a:bodyPr/>
        <a:lstStyle/>
        <a:p>
          <a:pPr algn="just"/>
          <a:r>
            <a:rPr lang="es-EC" sz="1800" dirty="0">
              <a:latin typeface="Times New Roman" panose="02020603050405020304" pitchFamily="18" charset="0"/>
              <a:cs typeface="Times New Roman" panose="02020603050405020304" pitchFamily="18" charset="0"/>
            </a:rPr>
            <a:t>Ingresar al ranking de las 200 empresas más grandes del país a nivel de facturación.</a:t>
          </a:r>
        </a:p>
      </dgm:t>
    </dgm:pt>
    <dgm:pt modelId="{142622F6-43A5-4952-8A39-4D2A4CEBD7E2}" type="parTrans" cxnId="{0C988D34-CBE7-460D-8067-741CD08BD4E8}">
      <dgm:prSet/>
      <dgm:spPr/>
      <dgm:t>
        <a:bodyPr/>
        <a:lstStyle/>
        <a:p>
          <a:endParaRPr lang="es-EC"/>
        </a:p>
      </dgm:t>
    </dgm:pt>
    <dgm:pt modelId="{43A7F6B6-988D-4BB0-AE1E-834F7F536D54}" type="sibTrans" cxnId="{0C988D34-CBE7-460D-8067-741CD08BD4E8}">
      <dgm:prSet/>
      <dgm:spPr/>
      <dgm:t>
        <a:bodyPr/>
        <a:lstStyle/>
        <a:p>
          <a:endParaRPr lang="es-EC"/>
        </a:p>
      </dgm:t>
    </dgm:pt>
    <dgm:pt modelId="{3CDD4B47-D917-4370-BEE3-E8EB98F8650F}">
      <dgm:prSet phldrT="[Texto]" custT="1"/>
      <dgm:spPr/>
      <dgm:t>
        <a:bodyPr/>
        <a:lstStyle/>
        <a:p>
          <a:pPr algn="just"/>
          <a:r>
            <a:rPr lang="es-EC" sz="1800" dirty="0">
              <a:latin typeface="Times New Roman" panose="02020603050405020304" pitchFamily="18" charset="0"/>
              <a:cs typeface="Times New Roman" panose="02020603050405020304" pitchFamily="18" charset="0"/>
            </a:rPr>
            <a:t>Alcanzar el objetivo del 90% en el </a:t>
          </a:r>
          <a:r>
            <a:rPr lang="es-EC" sz="1800" dirty="0" smtClean="0">
              <a:latin typeface="Times New Roman" panose="02020603050405020304" pitchFamily="18" charset="0"/>
              <a:cs typeface="Times New Roman" panose="02020603050405020304" pitchFamily="18" charset="0"/>
            </a:rPr>
            <a:t>Índice </a:t>
          </a:r>
          <a:r>
            <a:rPr lang="es-EC" sz="1800" dirty="0">
              <a:latin typeface="Times New Roman" panose="02020603050405020304" pitchFamily="18" charset="0"/>
              <a:cs typeface="Times New Roman" panose="02020603050405020304" pitchFamily="18" charset="0"/>
            </a:rPr>
            <a:t>de Satisfacción del Cliente.</a:t>
          </a:r>
        </a:p>
      </dgm:t>
    </dgm:pt>
    <dgm:pt modelId="{50077A27-6212-42B5-B8D3-A55365F22B75}" type="parTrans" cxnId="{BA505F78-FF3F-4334-86E1-1B485958DB88}">
      <dgm:prSet/>
      <dgm:spPr/>
      <dgm:t>
        <a:bodyPr/>
        <a:lstStyle/>
        <a:p>
          <a:endParaRPr lang="es-EC"/>
        </a:p>
      </dgm:t>
    </dgm:pt>
    <dgm:pt modelId="{DFF7D798-9D96-4366-A7AD-A830426220E2}" type="sibTrans" cxnId="{BA505F78-FF3F-4334-86E1-1B485958DB88}">
      <dgm:prSet/>
      <dgm:spPr/>
      <dgm:t>
        <a:bodyPr/>
        <a:lstStyle/>
        <a:p>
          <a:endParaRPr lang="es-EC"/>
        </a:p>
      </dgm:t>
    </dgm:pt>
    <dgm:pt modelId="{685B3A3E-2063-4CC7-899D-B8C8D2309C68}">
      <dgm:prSet phldrT="[Texto]" custT="1"/>
      <dgm:spPr/>
      <dgm:t>
        <a:bodyPr/>
        <a:lstStyle/>
        <a:p>
          <a:pPr algn="just"/>
          <a:r>
            <a:rPr lang="es-EC" sz="1800" dirty="0">
              <a:latin typeface="Times New Roman" panose="02020603050405020304" pitchFamily="18" charset="0"/>
              <a:cs typeface="Times New Roman" panose="02020603050405020304" pitchFamily="18" charset="0"/>
            </a:rPr>
            <a:t>Mejorar la eficiencia anual en 4% respecto a los resultados del año anterior.</a:t>
          </a:r>
        </a:p>
      </dgm:t>
    </dgm:pt>
    <dgm:pt modelId="{CB8A0E2F-0FBD-405F-9720-80005C78B4D1}" type="parTrans" cxnId="{114DD18D-B7BA-4C81-B38D-A84B7C8D3FFC}">
      <dgm:prSet/>
      <dgm:spPr/>
      <dgm:t>
        <a:bodyPr/>
        <a:lstStyle/>
        <a:p>
          <a:endParaRPr lang="es-EC"/>
        </a:p>
      </dgm:t>
    </dgm:pt>
    <dgm:pt modelId="{3CA18643-EB81-40B4-BC51-D587161B04E3}" type="sibTrans" cxnId="{114DD18D-B7BA-4C81-B38D-A84B7C8D3FFC}">
      <dgm:prSet/>
      <dgm:spPr/>
      <dgm:t>
        <a:bodyPr/>
        <a:lstStyle/>
        <a:p>
          <a:endParaRPr lang="es-EC"/>
        </a:p>
      </dgm:t>
    </dgm:pt>
    <dgm:pt modelId="{0EEE9CCF-F8D5-4964-9EF3-1B2C938678D3}">
      <dgm:prSet phldrT="[Texto]" custT="1"/>
      <dgm:spPr/>
      <dgm:t>
        <a:bodyPr/>
        <a:lstStyle/>
        <a:p>
          <a:pPr algn="just"/>
          <a:r>
            <a:rPr lang="es-EC" sz="1800" dirty="0">
              <a:latin typeface="Times New Roman" panose="02020603050405020304" pitchFamily="18" charset="0"/>
              <a:cs typeface="Times New Roman" panose="02020603050405020304" pitchFamily="18" charset="0"/>
            </a:rPr>
            <a:t>Pertenecer al grupo de las 20 mejores empresas para trabajar en Ecuador.</a:t>
          </a:r>
        </a:p>
      </dgm:t>
    </dgm:pt>
    <dgm:pt modelId="{4589EBBE-35F8-4DAE-82E9-3EE6DF832492}" type="parTrans" cxnId="{D534FCC8-483D-4013-97EB-B0951BE69678}">
      <dgm:prSet/>
      <dgm:spPr/>
      <dgm:t>
        <a:bodyPr/>
        <a:lstStyle/>
        <a:p>
          <a:endParaRPr lang="es-EC"/>
        </a:p>
      </dgm:t>
    </dgm:pt>
    <dgm:pt modelId="{358005AC-2D8B-4C65-AF1E-78FFDF2EED16}" type="sibTrans" cxnId="{D534FCC8-483D-4013-97EB-B0951BE69678}">
      <dgm:prSet/>
      <dgm:spPr/>
      <dgm:t>
        <a:bodyPr/>
        <a:lstStyle/>
        <a:p>
          <a:endParaRPr lang="es-EC"/>
        </a:p>
      </dgm:t>
    </dgm:pt>
    <dgm:pt modelId="{67DE77C5-AAD3-44EB-9293-2EF8488518F8}" type="pres">
      <dgm:prSet presAssocID="{0897824B-60EF-447F-81CD-D818D4B09E75}" presName="diagram" presStyleCnt="0">
        <dgm:presLayoutVars>
          <dgm:chMax val="1"/>
          <dgm:dir/>
          <dgm:animLvl val="ctr"/>
          <dgm:resizeHandles val="exact"/>
        </dgm:presLayoutVars>
      </dgm:prSet>
      <dgm:spPr/>
      <dgm:t>
        <a:bodyPr/>
        <a:lstStyle/>
        <a:p>
          <a:endParaRPr lang="es-EC"/>
        </a:p>
      </dgm:t>
    </dgm:pt>
    <dgm:pt modelId="{34498966-8068-4C02-A3C7-179AD592D6BE}" type="pres">
      <dgm:prSet presAssocID="{0897824B-60EF-447F-81CD-D818D4B09E75}" presName="matrix" presStyleCnt="0"/>
      <dgm:spPr/>
      <dgm:t>
        <a:bodyPr/>
        <a:lstStyle/>
        <a:p>
          <a:endParaRPr lang="es-EC"/>
        </a:p>
      </dgm:t>
    </dgm:pt>
    <dgm:pt modelId="{98CF7D29-4361-4292-985E-3F35AA2A84AA}" type="pres">
      <dgm:prSet presAssocID="{0897824B-60EF-447F-81CD-D818D4B09E75}" presName="tile1" presStyleLbl="node1" presStyleIdx="0" presStyleCnt="4"/>
      <dgm:spPr/>
      <dgm:t>
        <a:bodyPr/>
        <a:lstStyle/>
        <a:p>
          <a:endParaRPr lang="es-EC"/>
        </a:p>
      </dgm:t>
    </dgm:pt>
    <dgm:pt modelId="{AC2689CC-A118-4CF6-ADDA-440B23A04E63}" type="pres">
      <dgm:prSet presAssocID="{0897824B-60EF-447F-81CD-D818D4B09E75}" presName="tile1text" presStyleLbl="node1" presStyleIdx="0" presStyleCnt="4">
        <dgm:presLayoutVars>
          <dgm:chMax val="0"/>
          <dgm:chPref val="0"/>
          <dgm:bulletEnabled val="1"/>
        </dgm:presLayoutVars>
      </dgm:prSet>
      <dgm:spPr/>
      <dgm:t>
        <a:bodyPr/>
        <a:lstStyle/>
        <a:p>
          <a:endParaRPr lang="es-EC"/>
        </a:p>
      </dgm:t>
    </dgm:pt>
    <dgm:pt modelId="{80AD3DB6-98A1-4D8C-9F89-401114D34C4D}" type="pres">
      <dgm:prSet presAssocID="{0897824B-60EF-447F-81CD-D818D4B09E75}" presName="tile2" presStyleLbl="node1" presStyleIdx="1" presStyleCnt="4" custLinFactNeighborX="6790"/>
      <dgm:spPr/>
      <dgm:t>
        <a:bodyPr/>
        <a:lstStyle/>
        <a:p>
          <a:endParaRPr lang="es-EC"/>
        </a:p>
      </dgm:t>
    </dgm:pt>
    <dgm:pt modelId="{055AB104-6848-42BB-86CD-A403204F7D4A}" type="pres">
      <dgm:prSet presAssocID="{0897824B-60EF-447F-81CD-D818D4B09E75}" presName="tile2text" presStyleLbl="node1" presStyleIdx="1" presStyleCnt="4">
        <dgm:presLayoutVars>
          <dgm:chMax val="0"/>
          <dgm:chPref val="0"/>
          <dgm:bulletEnabled val="1"/>
        </dgm:presLayoutVars>
      </dgm:prSet>
      <dgm:spPr/>
      <dgm:t>
        <a:bodyPr/>
        <a:lstStyle/>
        <a:p>
          <a:endParaRPr lang="es-EC"/>
        </a:p>
      </dgm:t>
    </dgm:pt>
    <dgm:pt modelId="{49FAD845-F34C-4C99-BAE6-69106108C829}" type="pres">
      <dgm:prSet presAssocID="{0897824B-60EF-447F-81CD-D818D4B09E75}" presName="tile3" presStyleLbl="node1" presStyleIdx="2" presStyleCnt="4"/>
      <dgm:spPr/>
      <dgm:t>
        <a:bodyPr/>
        <a:lstStyle/>
        <a:p>
          <a:endParaRPr lang="es-EC"/>
        </a:p>
      </dgm:t>
    </dgm:pt>
    <dgm:pt modelId="{C2FDAAFF-AE54-4DAB-B5F4-16DB0BFD8788}" type="pres">
      <dgm:prSet presAssocID="{0897824B-60EF-447F-81CD-D818D4B09E75}" presName="tile3text" presStyleLbl="node1" presStyleIdx="2" presStyleCnt="4">
        <dgm:presLayoutVars>
          <dgm:chMax val="0"/>
          <dgm:chPref val="0"/>
          <dgm:bulletEnabled val="1"/>
        </dgm:presLayoutVars>
      </dgm:prSet>
      <dgm:spPr/>
      <dgm:t>
        <a:bodyPr/>
        <a:lstStyle/>
        <a:p>
          <a:endParaRPr lang="es-EC"/>
        </a:p>
      </dgm:t>
    </dgm:pt>
    <dgm:pt modelId="{6B494FB3-F92E-4A72-A680-C0B1E37984FD}" type="pres">
      <dgm:prSet presAssocID="{0897824B-60EF-447F-81CD-D818D4B09E75}" presName="tile4" presStyleLbl="node1" presStyleIdx="3" presStyleCnt="4"/>
      <dgm:spPr/>
      <dgm:t>
        <a:bodyPr/>
        <a:lstStyle/>
        <a:p>
          <a:endParaRPr lang="es-EC"/>
        </a:p>
      </dgm:t>
    </dgm:pt>
    <dgm:pt modelId="{785AC4E7-A4B1-47E6-BD86-675255867A8B}" type="pres">
      <dgm:prSet presAssocID="{0897824B-60EF-447F-81CD-D818D4B09E75}" presName="tile4text" presStyleLbl="node1" presStyleIdx="3" presStyleCnt="4">
        <dgm:presLayoutVars>
          <dgm:chMax val="0"/>
          <dgm:chPref val="0"/>
          <dgm:bulletEnabled val="1"/>
        </dgm:presLayoutVars>
      </dgm:prSet>
      <dgm:spPr/>
      <dgm:t>
        <a:bodyPr/>
        <a:lstStyle/>
        <a:p>
          <a:endParaRPr lang="es-EC"/>
        </a:p>
      </dgm:t>
    </dgm:pt>
    <dgm:pt modelId="{020A996D-7C0D-47E8-B307-FA7406459CE5}" type="pres">
      <dgm:prSet presAssocID="{0897824B-60EF-447F-81CD-D818D4B09E75}" presName="centerTile" presStyleLbl="fgShp" presStyleIdx="0" presStyleCnt="1" custScaleX="156378" custScaleY="144283" custLinFactNeighborY="1242">
        <dgm:presLayoutVars>
          <dgm:chMax val="0"/>
          <dgm:chPref val="0"/>
        </dgm:presLayoutVars>
      </dgm:prSet>
      <dgm:spPr/>
      <dgm:t>
        <a:bodyPr/>
        <a:lstStyle/>
        <a:p>
          <a:endParaRPr lang="es-EC"/>
        </a:p>
      </dgm:t>
    </dgm:pt>
  </dgm:ptLst>
  <dgm:cxnLst>
    <dgm:cxn modelId="{2691959B-4244-4CA8-A1AF-8B2629491971}" type="presOf" srcId="{CCB6911D-D189-4732-94D4-36B2DBF65A13}" destId="{AC2689CC-A118-4CF6-ADDA-440B23A04E63}" srcOrd="1" destOrd="0" presId="urn:microsoft.com/office/officeart/2005/8/layout/matrix1"/>
    <dgm:cxn modelId="{D534FCC8-483D-4013-97EB-B0951BE69678}" srcId="{B0AA3A0F-2F95-48B2-B704-534D6C664B7C}" destId="{0EEE9CCF-F8D5-4964-9EF3-1B2C938678D3}" srcOrd="3" destOrd="0" parTransId="{4589EBBE-35F8-4DAE-82E9-3EE6DF832492}" sibTransId="{358005AC-2D8B-4C65-AF1E-78FFDF2EED16}"/>
    <dgm:cxn modelId="{BA505F78-FF3F-4334-86E1-1B485958DB88}" srcId="{B0AA3A0F-2F95-48B2-B704-534D6C664B7C}" destId="{3CDD4B47-D917-4370-BEE3-E8EB98F8650F}" srcOrd="1" destOrd="0" parTransId="{50077A27-6212-42B5-B8D3-A55365F22B75}" sibTransId="{DFF7D798-9D96-4366-A7AD-A830426220E2}"/>
    <dgm:cxn modelId="{2569C873-2D63-4D47-9782-AD79D8C300E4}" type="presOf" srcId="{3CDD4B47-D917-4370-BEE3-E8EB98F8650F}" destId="{80AD3DB6-98A1-4D8C-9F89-401114D34C4D}" srcOrd="0" destOrd="0" presId="urn:microsoft.com/office/officeart/2005/8/layout/matrix1"/>
    <dgm:cxn modelId="{3C3E44FA-5398-450C-BA0B-90B77DBDA8FE}" type="presOf" srcId="{685B3A3E-2063-4CC7-899D-B8C8D2309C68}" destId="{C2FDAAFF-AE54-4DAB-B5F4-16DB0BFD8788}" srcOrd="1" destOrd="0" presId="urn:microsoft.com/office/officeart/2005/8/layout/matrix1"/>
    <dgm:cxn modelId="{C19B05AE-6317-49A1-980D-9107FC9F00CD}" type="presOf" srcId="{0EEE9CCF-F8D5-4964-9EF3-1B2C938678D3}" destId="{6B494FB3-F92E-4A72-A680-C0B1E37984FD}" srcOrd="0" destOrd="0" presId="urn:microsoft.com/office/officeart/2005/8/layout/matrix1"/>
    <dgm:cxn modelId="{C17C2CCF-B810-482B-AE10-75C6B5FC911A}" type="presOf" srcId="{0EEE9CCF-F8D5-4964-9EF3-1B2C938678D3}" destId="{785AC4E7-A4B1-47E6-BD86-675255867A8B}" srcOrd="1" destOrd="0" presId="urn:microsoft.com/office/officeart/2005/8/layout/matrix1"/>
    <dgm:cxn modelId="{87E18624-2C83-4191-BCAB-C63FFD9002BF}" type="presOf" srcId="{0897824B-60EF-447F-81CD-D818D4B09E75}" destId="{67DE77C5-AAD3-44EB-9293-2EF8488518F8}" srcOrd="0" destOrd="0" presId="urn:microsoft.com/office/officeart/2005/8/layout/matrix1"/>
    <dgm:cxn modelId="{7D647983-66D9-47F4-8B3A-71CE3B5A5ECE}" type="presOf" srcId="{3CDD4B47-D917-4370-BEE3-E8EB98F8650F}" destId="{055AB104-6848-42BB-86CD-A403204F7D4A}" srcOrd="1" destOrd="0" presId="urn:microsoft.com/office/officeart/2005/8/layout/matrix1"/>
    <dgm:cxn modelId="{F2482E80-1479-4DAC-8F56-416E150CC97A}" type="presOf" srcId="{CCB6911D-D189-4732-94D4-36B2DBF65A13}" destId="{98CF7D29-4361-4292-985E-3F35AA2A84AA}" srcOrd="0" destOrd="0" presId="urn:microsoft.com/office/officeart/2005/8/layout/matrix1"/>
    <dgm:cxn modelId="{4269F8C6-5A8D-4F74-947F-DC9A88CCFCED}" type="presOf" srcId="{685B3A3E-2063-4CC7-899D-B8C8D2309C68}" destId="{49FAD845-F34C-4C99-BAE6-69106108C829}" srcOrd="0" destOrd="0" presId="urn:microsoft.com/office/officeart/2005/8/layout/matrix1"/>
    <dgm:cxn modelId="{114DD18D-B7BA-4C81-B38D-A84B7C8D3FFC}" srcId="{B0AA3A0F-2F95-48B2-B704-534D6C664B7C}" destId="{685B3A3E-2063-4CC7-899D-B8C8D2309C68}" srcOrd="2" destOrd="0" parTransId="{CB8A0E2F-0FBD-405F-9720-80005C78B4D1}" sibTransId="{3CA18643-EB81-40B4-BC51-D587161B04E3}"/>
    <dgm:cxn modelId="{0C988D34-CBE7-460D-8067-741CD08BD4E8}" srcId="{B0AA3A0F-2F95-48B2-B704-534D6C664B7C}" destId="{CCB6911D-D189-4732-94D4-36B2DBF65A13}" srcOrd="0" destOrd="0" parTransId="{142622F6-43A5-4952-8A39-4D2A4CEBD7E2}" sibTransId="{43A7F6B6-988D-4BB0-AE1E-834F7F536D54}"/>
    <dgm:cxn modelId="{6817FC6F-0F88-4DA6-BD48-7D2845B31802}" type="presOf" srcId="{B0AA3A0F-2F95-48B2-B704-534D6C664B7C}" destId="{020A996D-7C0D-47E8-B307-FA7406459CE5}" srcOrd="0" destOrd="0" presId="urn:microsoft.com/office/officeart/2005/8/layout/matrix1"/>
    <dgm:cxn modelId="{FDC0FCCC-8795-4B3C-98DB-25794B4D9A10}" srcId="{0897824B-60EF-447F-81CD-D818D4B09E75}" destId="{B0AA3A0F-2F95-48B2-B704-534D6C664B7C}" srcOrd="0" destOrd="0" parTransId="{7994F67D-4293-4F33-A343-C25F9BB51AC2}" sibTransId="{BD8E718C-0E37-42B3-B7AC-897E76E41789}"/>
    <dgm:cxn modelId="{124F777A-2E94-4A88-922B-D1BAC1D5A224}" type="presParOf" srcId="{67DE77C5-AAD3-44EB-9293-2EF8488518F8}" destId="{34498966-8068-4C02-A3C7-179AD592D6BE}" srcOrd="0" destOrd="0" presId="urn:microsoft.com/office/officeart/2005/8/layout/matrix1"/>
    <dgm:cxn modelId="{CC202493-BE07-4C67-B611-EB01D39E0975}" type="presParOf" srcId="{34498966-8068-4C02-A3C7-179AD592D6BE}" destId="{98CF7D29-4361-4292-985E-3F35AA2A84AA}" srcOrd="0" destOrd="0" presId="urn:microsoft.com/office/officeart/2005/8/layout/matrix1"/>
    <dgm:cxn modelId="{9365DC23-8BCF-448E-9362-19B82891D277}" type="presParOf" srcId="{34498966-8068-4C02-A3C7-179AD592D6BE}" destId="{AC2689CC-A118-4CF6-ADDA-440B23A04E63}" srcOrd="1" destOrd="0" presId="urn:microsoft.com/office/officeart/2005/8/layout/matrix1"/>
    <dgm:cxn modelId="{C295C6E1-F6D2-4910-9583-510640C57F08}" type="presParOf" srcId="{34498966-8068-4C02-A3C7-179AD592D6BE}" destId="{80AD3DB6-98A1-4D8C-9F89-401114D34C4D}" srcOrd="2" destOrd="0" presId="urn:microsoft.com/office/officeart/2005/8/layout/matrix1"/>
    <dgm:cxn modelId="{5B78FCAB-39CD-4A7D-B735-3B3BD163F2C6}" type="presParOf" srcId="{34498966-8068-4C02-A3C7-179AD592D6BE}" destId="{055AB104-6848-42BB-86CD-A403204F7D4A}" srcOrd="3" destOrd="0" presId="urn:microsoft.com/office/officeart/2005/8/layout/matrix1"/>
    <dgm:cxn modelId="{BC1C8EB9-8111-466D-8125-7D048EB11F00}" type="presParOf" srcId="{34498966-8068-4C02-A3C7-179AD592D6BE}" destId="{49FAD845-F34C-4C99-BAE6-69106108C829}" srcOrd="4" destOrd="0" presId="urn:microsoft.com/office/officeart/2005/8/layout/matrix1"/>
    <dgm:cxn modelId="{2B703444-BED9-4FF4-9B14-FFF73D1B0B36}" type="presParOf" srcId="{34498966-8068-4C02-A3C7-179AD592D6BE}" destId="{C2FDAAFF-AE54-4DAB-B5F4-16DB0BFD8788}" srcOrd="5" destOrd="0" presId="urn:microsoft.com/office/officeart/2005/8/layout/matrix1"/>
    <dgm:cxn modelId="{370986D8-3AC5-4106-92EE-2ACF17A74EA4}" type="presParOf" srcId="{34498966-8068-4C02-A3C7-179AD592D6BE}" destId="{6B494FB3-F92E-4A72-A680-C0B1E37984FD}" srcOrd="6" destOrd="0" presId="urn:microsoft.com/office/officeart/2005/8/layout/matrix1"/>
    <dgm:cxn modelId="{E1FBD905-C71D-45DC-A441-AD032D67996C}" type="presParOf" srcId="{34498966-8068-4C02-A3C7-179AD592D6BE}" destId="{785AC4E7-A4B1-47E6-BD86-675255867A8B}" srcOrd="7" destOrd="0" presId="urn:microsoft.com/office/officeart/2005/8/layout/matrix1"/>
    <dgm:cxn modelId="{E8735196-7DF3-4D57-90AE-FF88BB2FD0E1}" type="presParOf" srcId="{67DE77C5-AAD3-44EB-9293-2EF8488518F8}" destId="{020A996D-7C0D-47E8-B307-FA7406459CE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95874B-2E24-4297-89CF-D41F6246D908}"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C"/>
        </a:p>
      </dgm:t>
    </dgm:pt>
    <dgm:pt modelId="{065DFDC5-900E-4877-937A-CD5F3933F547}">
      <dgm:prSet phldrT="[Texto]" custT="1"/>
      <dgm:spPr/>
      <dgm:t>
        <a:bodyPr/>
        <a:lstStyle/>
        <a:p>
          <a:r>
            <a:rPr lang="es-ES" sz="1800" b="1" dirty="0" smtClean="0">
              <a:latin typeface="Times New Roman" panose="02020603050405020304" pitchFamily="18" charset="0"/>
              <a:cs typeface="Times New Roman" panose="02020603050405020304" pitchFamily="18" charset="0"/>
            </a:rPr>
            <a:t>Políticas de Recursos Humanos</a:t>
          </a:r>
          <a:endParaRPr lang="es-EC" sz="1800" dirty="0">
            <a:latin typeface="Times New Roman" panose="02020603050405020304" pitchFamily="18" charset="0"/>
            <a:cs typeface="Times New Roman" panose="02020603050405020304" pitchFamily="18" charset="0"/>
          </a:endParaRPr>
        </a:p>
      </dgm:t>
    </dgm:pt>
    <dgm:pt modelId="{F56FFCA2-27EB-4D44-948C-22E4E12B87D5}" type="parTrans" cxnId="{707C19D3-5F58-441D-8B1F-9E2243422092}">
      <dgm:prSet/>
      <dgm:spPr/>
      <dgm:t>
        <a:bodyPr/>
        <a:lstStyle/>
        <a:p>
          <a:endParaRPr lang="es-EC"/>
        </a:p>
      </dgm:t>
    </dgm:pt>
    <dgm:pt modelId="{010F0194-BD54-4922-8F6F-5AA27E4017D7}" type="sibTrans" cxnId="{707C19D3-5F58-441D-8B1F-9E2243422092}">
      <dgm:prSet/>
      <dgm:spPr/>
      <dgm:t>
        <a:bodyPr/>
        <a:lstStyle/>
        <a:p>
          <a:endParaRPr lang="es-EC"/>
        </a:p>
      </dgm:t>
    </dgm:pt>
    <dgm:pt modelId="{07AF2A6E-59D1-43C3-8D68-580BE6B8DC96}">
      <dgm:prSet phldrT="[Texto]" custT="1"/>
      <dgm:spPr/>
      <dgm:t>
        <a:bodyPr/>
        <a:lstStyle/>
        <a:p>
          <a:r>
            <a:rPr lang="es-ES" sz="1800" b="1" dirty="0" smtClean="0">
              <a:latin typeface="Times New Roman" panose="02020603050405020304" pitchFamily="18" charset="0"/>
              <a:cs typeface="Times New Roman" panose="02020603050405020304" pitchFamily="18" charset="0"/>
            </a:rPr>
            <a:t>Políticas de Abastecimiento y Logística</a:t>
          </a:r>
          <a:endParaRPr lang="es-EC" sz="1800" dirty="0">
            <a:latin typeface="Times New Roman" panose="02020603050405020304" pitchFamily="18" charset="0"/>
            <a:cs typeface="Times New Roman" panose="02020603050405020304" pitchFamily="18" charset="0"/>
          </a:endParaRPr>
        </a:p>
      </dgm:t>
    </dgm:pt>
    <dgm:pt modelId="{626F632F-AD27-4396-BB45-634076F48C2B}" type="parTrans" cxnId="{B20B734B-3262-4FEA-AF1D-4E8C8D278001}">
      <dgm:prSet/>
      <dgm:spPr/>
      <dgm:t>
        <a:bodyPr/>
        <a:lstStyle/>
        <a:p>
          <a:endParaRPr lang="es-EC"/>
        </a:p>
      </dgm:t>
    </dgm:pt>
    <dgm:pt modelId="{0909C437-C01B-4B23-B106-AE3AEFE4F6F9}" type="sibTrans" cxnId="{B20B734B-3262-4FEA-AF1D-4E8C8D278001}">
      <dgm:prSet/>
      <dgm:spPr/>
      <dgm:t>
        <a:bodyPr/>
        <a:lstStyle/>
        <a:p>
          <a:endParaRPr lang="es-EC"/>
        </a:p>
      </dgm:t>
    </dgm:pt>
    <dgm:pt modelId="{3846F735-AE3F-4D10-A2A9-89BFEB6EC1A6}">
      <dgm:prSet phldrT="[Texto]" custT="1"/>
      <dgm:spPr/>
      <dgm:t>
        <a:bodyPr/>
        <a:lstStyle/>
        <a:p>
          <a:r>
            <a:rPr lang="es-ES" sz="1800" b="1" dirty="0" smtClean="0">
              <a:latin typeface="Times New Roman" panose="02020603050405020304" pitchFamily="18" charset="0"/>
              <a:cs typeface="Times New Roman" panose="02020603050405020304" pitchFamily="18" charset="0"/>
            </a:rPr>
            <a:t>Política de Calidad </a:t>
          </a:r>
          <a:endParaRPr lang="es-EC" sz="1800" dirty="0">
            <a:latin typeface="Times New Roman" panose="02020603050405020304" pitchFamily="18" charset="0"/>
            <a:cs typeface="Times New Roman" panose="02020603050405020304" pitchFamily="18" charset="0"/>
          </a:endParaRPr>
        </a:p>
      </dgm:t>
    </dgm:pt>
    <dgm:pt modelId="{53BB7AB3-083A-4886-877A-C685F124EC2D}" type="parTrans" cxnId="{C9CF510A-5C21-48C3-B22B-30F382F853D6}">
      <dgm:prSet/>
      <dgm:spPr/>
      <dgm:t>
        <a:bodyPr/>
        <a:lstStyle/>
        <a:p>
          <a:endParaRPr lang="es-EC"/>
        </a:p>
      </dgm:t>
    </dgm:pt>
    <dgm:pt modelId="{2343A7AA-AEEE-49EB-8FBB-4F6F2A4F5C50}" type="sibTrans" cxnId="{C9CF510A-5C21-48C3-B22B-30F382F853D6}">
      <dgm:prSet/>
      <dgm:spPr/>
      <dgm:t>
        <a:bodyPr/>
        <a:lstStyle/>
        <a:p>
          <a:endParaRPr lang="es-EC"/>
        </a:p>
      </dgm:t>
    </dgm:pt>
    <dgm:pt modelId="{9AB2166E-F648-4AAF-A71C-35FE20BC77A6}">
      <dgm:prSet custT="1"/>
      <dgm:spPr/>
      <dgm:t>
        <a:bodyPr/>
        <a:lstStyle/>
        <a:p>
          <a:r>
            <a:rPr lang="es-ES" sz="1800" b="1" dirty="0" smtClean="0">
              <a:latin typeface="Times New Roman" panose="02020603050405020304" pitchFamily="18" charset="0"/>
              <a:cs typeface="Times New Roman" panose="02020603050405020304" pitchFamily="18" charset="0"/>
            </a:rPr>
            <a:t>Política de Seguridad y Salud Ocupacional</a:t>
          </a:r>
          <a:endParaRPr lang="es-EC" sz="1800" dirty="0">
            <a:latin typeface="Times New Roman" panose="02020603050405020304" pitchFamily="18" charset="0"/>
            <a:cs typeface="Times New Roman" panose="02020603050405020304" pitchFamily="18" charset="0"/>
          </a:endParaRPr>
        </a:p>
      </dgm:t>
    </dgm:pt>
    <dgm:pt modelId="{2F5993CD-1B49-4F33-93AB-21FEA31632BC}" type="parTrans" cxnId="{46F07DCD-D0E9-455B-9FEB-F7F902F80C57}">
      <dgm:prSet/>
      <dgm:spPr/>
      <dgm:t>
        <a:bodyPr/>
        <a:lstStyle/>
        <a:p>
          <a:endParaRPr lang="es-EC"/>
        </a:p>
      </dgm:t>
    </dgm:pt>
    <dgm:pt modelId="{4065B457-29E4-408E-AC52-8E589A3F02F6}" type="sibTrans" cxnId="{46F07DCD-D0E9-455B-9FEB-F7F902F80C57}">
      <dgm:prSet/>
      <dgm:spPr/>
      <dgm:t>
        <a:bodyPr/>
        <a:lstStyle/>
        <a:p>
          <a:endParaRPr lang="es-EC"/>
        </a:p>
      </dgm:t>
    </dgm:pt>
    <dgm:pt modelId="{2FD5D466-0294-4EAD-BAF4-658A0FADCA6B}" type="pres">
      <dgm:prSet presAssocID="{D195874B-2E24-4297-89CF-D41F6246D908}" presName="linear" presStyleCnt="0">
        <dgm:presLayoutVars>
          <dgm:dir/>
          <dgm:animLvl val="lvl"/>
          <dgm:resizeHandles val="exact"/>
        </dgm:presLayoutVars>
      </dgm:prSet>
      <dgm:spPr/>
      <dgm:t>
        <a:bodyPr/>
        <a:lstStyle/>
        <a:p>
          <a:endParaRPr lang="es-EC"/>
        </a:p>
      </dgm:t>
    </dgm:pt>
    <dgm:pt modelId="{640B96E8-FF9B-489A-B618-A9C7D6EDE488}" type="pres">
      <dgm:prSet presAssocID="{065DFDC5-900E-4877-937A-CD5F3933F547}" presName="parentLin" presStyleCnt="0"/>
      <dgm:spPr/>
    </dgm:pt>
    <dgm:pt modelId="{A812CC33-A1CE-453A-B153-52B89317DEA5}" type="pres">
      <dgm:prSet presAssocID="{065DFDC5-900E-4877-937A-CD5F3933F547}" presName="parentLeftMargin" presStyleLbl="node1" presStyleIdx="0" presStyleCnt="4"/>
      <dgm:spPr/>
      <dgm:t>
        <a:bodyPr/>
        <a:lstStyle/>
        <a:p>
          <a:endParaRPr lang="es-EC"/>
        </a:p>
      </dgm:t>
    </dgm:pt>
    <dgm:pt modelId="{A4CBD8CA-29F1-43E9-9822-156B2B14C228}" type="pres">
      <dgm:prSet presAssocID="{065DFDC5-900E-4877-937A-CD5F3933F547}" presName="parentText" presStyleLbl="node1" presStyleIdx="0" presStyleCnt="4">
        <dgm:presLayoutVars>
          <dgm:chMax val="0"/>
          <dgm:bulletEnabled val="1"/>
        </dgm:presLayoutVars>
      </dgm:prSet>
      <dgm:spPr/>
      <dgm:t>
        <a:bodyPr/>
        <a:lstStyle/>
        <a:p>
          <a:endParaRPr lang="es-EC"/>
        </a:p>
      </dgm:t>
    </dgm:pt>
    <dgm:pt modelId="{B0D098D8-EA4A-4404-B0E9-9411C71C4B6D}" type="pres">
      <dgm:prSet presAssocID="{065DFDC5-900E-4877-937A-CD5F3933F547}" presName="negativeSpace" presStyleCnt="0"/>
      <dgm:spPr/>
    </dgm:pt>
    <dgm:pt modelId="{3B12A1E1-AD8F-462F-A6A1-98EE0AFFD0A8}" type="pres">
      <dgm:prSet presAssocID="{065DFDC5-900E-4877-937A-CD5F3933F547}" presName="childText" presStyleLbl="conFgAcc1" presStyleIdx="0" presStyleCnt="4">
        <dgm:presLayoutVars>
          <dgm:bulletEnabled val="1"/>
        </dgm:presLayoutVars>
      </dgm:prSet>
      <dgm:spPr/>
    </dgm:pt>
    <dgm:pt modelId="{96ECF2E7-6A07-4BA8-AA1E-D43F1069FA6D}" type="pres">
      <dgm:prSet presAssocID="{010F0194-BD54-4922-8F6F-5AA27E4017D7}" presName="spaceBetweenRectangles" presStyleCnt="0"/>
      <dgm:spPr/>
    </dgm:pt>
    <dgm:pt modelId="{CA42F3A2-A425-4023-879A-C1E34B679C5D}" type="pres">
      <dgm:prSet presAssocID="{07AF2A6E-59D1-43C3-8D68-580BE6B8DC96}" presName="parentLin" presStyleCnt="0"/>
      <dgm:spPr/>
    </dgm:pt>
    <dgm:pt modelId="{C43ACAF4-F40F-4538-BD1D-E93A53D09244}" type="pres">
      <dgm:prSet presAssocID="{07AF2A6E-59D1-43C3-8D68-580BE6B8DC96}" presName="parentLeftMargin" presStyleLbl="node1" presStyleIdx="0" presStyleCnt="4"/>
      <dgm:spPr/>
      <dgm:t>
        <a:bodyPr/>
        <a:lstStyle/>
        <a:p>
          <a:endParaRPr lang="es-EC"/>
        </a:p>
      </dgm:t>
    </dgm:pt>
    <dgm:pt modelId="{68720DC3-61FD-418A-8BC2-ED7B4FC9D90F}" type="pres">
      <dgm:prSet presAssocID="{07AF2A6E-59D1-43C3-8D68-580BE6B8DC96}" presName="parentText" presStyleLbl="node1" presStyleIdx="1" presStyleCnt="4">
        <dgm:presLayoutVars>
          <dgm:chMax val="0"/>
          <dgm:bulletEnabled val="1"/>
        </dgm:presLayoutVars>
      </dgm:prSet>
      <dgm:spPr/>
      <dgm:t>
        <a:bodyPr/>
        <a:lstStyle/>
        <a:p>
          <a:endParaRPr lang="es-EC"/>
        </a:p>
      </dgm:t>
    </dgm:pt>
    <dgm:pt modelId="{8C96D0D1-02D5-477A-91D7-92AE66C9319A}" type="pres">
      <dgm:prSet presAssocID="{07AF2A6E-59D1-43C3-8D68-580BE6B8DC96}" presName="negativeSpace" presStyleCnt="0"/>
      <dgm:spPr/>
    </dgm:pt>
    <dgm:pt modelId="{38005C24-9685-4103-A146-1132BE742E4B}" type="pres">
      <dgm:prSet presAssocID="{07AF2A6E-59D1-43C3-8D68-580BE6B8DC96}" presName="childText" presStyleLbl="conFgAcc1" presStyleIdx="1" presStyleCnt="4">
        <dgm:presLayoutVars>
          <dgm:bulletEnabled val="1"/>
        </dgm:presLayoutVars>
      </dgm:prSet>
      <dgm:spPr/>
    </dgm:pt>
    <dgm:pt modelId="{F9B2AFB7-3020-4785-989C-61344899FB6E}" type="pres">
      <dgm:prSet presAssocID="{0909C437-C01B-4B23-B106-AE3AEFE4F6F9}" presName="spaceBetweenRectangles" presStyleCnt="0"/>
      <dgm:spPr/>
    </dgm:pt>
    <dgm:pt modelId="{A50BAEA6-E53B-40B2-8B3C-E4B513830F7C}" type="pres">
      <dgm:prSet presAssocID="{9AB2166E-F648-4AAF-A71C-35FE20BC77A6}" presName="parentLin" presStyleCnt="0"/>
      <dgm:spPr/>
    </dgm:pt>
    <dgm:pt modelId="{CB0CE3CC-4A2B-4A4C-B25B-05F049E77630}" type="pres">
      <dgm:prSet presAssocID="{9AB2166E-F648-4AAF-A71C-35FE20BC77A6}" presName="parentLeftMargin" presStyleLbl="node1" presStyleIdx="1" presStyleCnt="4"/>
      <dgm:spPr/>
      <dgm:t>
        <a:bodyPr/>
        <a:lstStyle/>
        <a:p>
          <a:endParaRPr lang="es-EC"/>
        </a:p>
      </dgm:t>
    </dgm:pt>
    <dgm:pt modelId="{5535A3F2-61F0-4992-A746-854950245FFB}" type="pres">
      <dgm:prSet presAssocID="{9AB2166E-F648-4AAF-A71C-35FE20BC77A6}" presName="parentText" presStyleLbl="node1" presStyleIdx="2" presStyleCnt="4">
        <dgm:presLayoutVars>
          <dgm:chMax val="0"/>
          <dgm:bulletEnabled val="1"/>
        </dgm:presLayoutVars>
      </dgm:prSet>
      <dgm:spPr/>
      <dgm:t>
        <a:bodyPr/>
        <a:lstStyle/>
        <a:p>
          <a:endParaRPr lang="es-EC"/>
        </a:p>
      </dgm:t>
    </dgm:pt>
    <dgm:pt modelId="{6FBC453C-3CD8-440B-928E-B6EFD9B2AA18}" type="pres">
      <dgm:prSet presAssocID="{9AB2166E-F648-4AAF-A71C-35FE20BC77A6}" presName="negativeSpace" presStyleCnt="0"/>
      <dgm:spPr/>
    </dgm:pt>
    <dgm:pt modelId="{66BF5753-FDBB-4C69-A7BC-A976E6D7E1A4}" type="pres">
      <dgm:prSet presAssocID="{9AB2166E-F648-4AAF-A71C-35FE20BC77A6}" presName="childText" presStyleLbl="conFgAcc1" presStyleIdx="2" presStyleCnt="4">
        <dgm:presLayoutVars>
          <dgm:bulletEnabled val="1"/>
        </dgm:presLayoutVars>
      </dgm:prSet>
      <dgm:spPr/>
    </dgm:pt>
    <dgm:pt modelId="{4DF3E9F0-3075-4B8E-9099-0BA08378CDA0}" type="pres">
      <dgm:prSet presAssocID="{4065B457-29E4-408E-AC52-8E589A3F02F6}" presName="spaceBetweenRectangles" presStyleCnt="0"/>
      <dgm:spPr/>
    </dgm:pt>
    <dgm:pt modelId="{32F051A9-4E3B-49D1-BAE3-E8C834E0BC87}" type="pres">
      <dgm:prSet presAssocID="{3846F735-AE3F-4D10-A2A9-89BFEB6EC1A6}" presName="parentLin" presStyleCnt="0"/>
      <dgm:spPr/>
    </dgm:pt>
    <dgm:pt modelId="{C1A8780D-B1EB-4283-A4ED-EAC01D7A46CB}" type="pres">
      <dgm:prSet presAssocID="{3846F735-AE3F-4D10-A2A9-89BFEB6EC1A6}" presName="parentLeftMargin" presStyleLbl="node1" presStyleIdx="2" presStyleCnt="4"/>
      <dgm:spPr/>
      <dgm:t>
        <a:bodyPr/>
        <a:lstStyle/>
        <a:p>
          <a:endParaRPr lang="es-EC"/>
        </a:p>
      </dgm:t>
    </dgm:pt>
    <dgm:pt modelId="{4E861004-5508-4D2F-8D49-AE390DE3C591}" type="pres">
      <dgm:prSet presAssocID="{3846F735-AE3F-4D10-A2A9-89BFEB6EC1A6}" presName="parentText" presStyleLbl="node1" presStyleIdx="3" presStyleCnt="4">
        <dgm:presLayoutVars>
          <dgm:chMax val="0"/>
          <dgm:bulletEnabled val="1"/>
        </dgm:presLayoutVars>
      </dgm:prSet>
      <dgm:spPr/>
      <dgm:t>
        <a:bodyPr/>
        <a:lstStyle/>
        <a:p>
          <a:endParaRPr lang="es-EC"/>
        </a:p>
      </dgm:t>
    </dgm:pt>
    <dgm:pt modelId="{200C3BC5-8DE3-4FC7-B075-19607F9C48DA}" type="pres">
      <dgm:prSet presAssocID="{3846F735-AE3F-4D10-A2A9-89BFEB6EC1A6}" presName="negativeSpace" presStyleCnt="0"/>
      <dgm:spPr/>
    </dgm:pt>
    <dgm:pt modelId="{65C5FE66-DE8D-492E-ACC3-7036DB431D5C}" type="pres">
      <dgm:prSet presAssocID="{3846F735-AE3F-4D10-A2A9-89BFEB6EC1A6}" presName="childText" presStyleLbl="conFgAcc1" presStyleIdx="3" presStyleCnt="4">
        <dgm:presLayoutVars>
          <dgm:bulletEnabled val="1"/>
        </dgm:presLayoutVars>
      </dgm:prSet>
      <dgm:spPr/>
    </dgm:pt>
  </dgm:ptLst>
  <dgm:cxnLst>
    <dgm:cxn modelId="{E03D537B-EC22-4272-B456-73E70322BCBD}" type="presOf" srcId="{9AB2166E-F648-4AAF-A71C-35FE20BC77A6}" destId="{CB0CE3CC-4A2B-4A4C-B25B-05F049E77630}" srcOrd="0" destOrd="0" presId="urn:microsoft.com/office/officeart/2005/8/layout/list1"/>
    <dgm:cxn modelId="{9C93DE7D-CCD7-4DCF-A6D6-89118B40C0B3}" type="presOf" srcId="{07AF2A6E-59D1-43C3-8D68-580BE6B8DC96}" destId="{68720DC3-61FD-418A-8BC2-ED7B4FC9D90F}" srcOrd="1" destOrd="0" presId="urn:microsoft.com/office/officeart/2005/8/layout/list1"/>
    <dgm:cxn modelId="{8C228EF6-AE27-43F9-B6EB-8834AC998486}" type="presOf" srcId="{065DFDC5-900E-4877-937A-CD5F3933F547}" destId="{A812CC33-A1CE-453A-B153-52B89317DEA5}" srcOrd="0" destOrd="0" presId="urn:microsoft.com/office/officeart/2005/8/layout/list1"/>
    <dgm:cxn modelId="{46F07DCD-D0E9-455B-9FEB-F7F902F80C57}" srcId="{D195874B-2E24-4297-89CF-D41F6246D908}" destId="{9AB2166E-F648-4AAF-A71C-35FE20BC77A6}" srcOrd="2" destOrd="0" parTransId="{2F5993CD-1B49-4F33-93AB-21FEA31632BC}" sibTransId="{4065B457-29E4-408E-AC52-8E589A3F02F6}"/>
    <dgm:cxn modelId="{80B3CB51-D636-42AF-9C17-C1DFD0299BA5}" type="presOf" srcId="{3846F735-AE3F-4D10-A2A9-89BFEB6EC1A6}" destId="{4E861004-5508-4D2F-8D49-AE390DE3C591}" srcOrd="1" destOrd="0" presId="urn:microsoft.com/office/officeart/2005/8/layout/list1"/>
    <dgm:cxn modelId="{F04FAA40-61E8-4A36-B698-E3FCFF7657CF}" type="presOf" srcId="{065DFDC5-900E-4877-937A-CD5F3933F547}" destId="{A4CBD8CA-29F1-43E9-9822-156B2B14C228}" srcOrd="1" destOrd="0" presId="urn:microsoft.com/office/officeart/2005/8/layout/list1"/>
    <dgm:cxn modelId="{B20B734B-3262-4FEA-AF1D-4E8C8D278001}" srcId="{D195874B-2E24-4297-89CF-D41F6246D908}" destId="{07AF2A6E-59D1-43C3-8D68-580BE6B8DC96}" srcOrd="1" destOrd="0" parTransId="{626F632F-AD27-4396-BB45-634076F48C2B}" sibTransId="{0909C437-C01B-4B23-B106-AE3AEFE4F6F9}"/>
    <dgm:cxn modelId="{C9CF510A-5C21-48C3-B22B-30F382F853D6}" srcId="{D195874B-2E24-4297-89CF-D41F6246D908}" destId="{3846F735-AE3F-4D10-A2A9-89BFEB6EC1A6}" srcOrd="3" destOrd="0" parTransId="{53BB7AB3-083A-4886-877A-C685F124EC2D}" sibTransId="{2343A7AA-AEEE-49EB-8FBB-4F6F2A4F5C50}"/>
    <dgm:cxn modelId="{707C19D3-5F58-441D-8B1F-9E2243422092}" srcId="{D195874B-2E24-4297-89CF-D41F6246D908}" destId="{065DFDC5-900E-4877-937A-CD5F3933F547}" srcOrd="0" destOrd="0" parTransId="{F56FFCA2-27EB-4D44-948C-22E4E12B87D5}" sibTransId="{010F0194-BD54-4922-8F6F-5AA27E4017D7}"/>
    <dgm:cxn modelId="{F065B63F-BE03-4866-8C4B-A7D96067BE84}" type="presOf" srcId="{9AB2166E-F648-4AAF-A71C-35FE20BC77A6}" destId="{5535A3F2-61F0-4992-A746-854950245FFB}" srcOrd="1" destOrd="0" presId="urn:microsoft.com/office/officeart/2005/8/layout/list1"/>
    <dgm:cxn modelId="{6B63D38D-CEA9-45D5-8D60-574A67B313B2}" type="presOf" srcId="{07AF2A6E-59D1-43C3-8D68-580BE6B8DC96}" destId="{C43ACAF4-F40F-4538-BD1D-E93A53D09244}" srcOrd="0" destOrd="0" presId="urn:microsoft.com/office/officeart/2005/8/layout/list1"/>
    <dgm:cxn modelId="{1A02D364-DE2A-4089-AA15-5BFB67B4298F}" type="presOf" srcId="{3846F735-AE3F-4D10-A2A9-89BFEB6EC1A6}" destId="{C1A8780D-B1EB-4283-A4ED-EAC01D7A46CB}" srcOrd="0" destOrd="0" presId="urn:microsoft.com/office/officeart/2005/8/layout/list1"/>
    <dgm:cxn modelId="{9809C66E-9500-428F-A504-930928E50866}" type="presOf" srcId="{D195874B-2E24-4297-89CF-D41F6246D908}" destId="{2FD5D466-0294-4EAD-BAF4-658A0FADCA6B}" srcOrd="0" destOrd="0" presId="urn:microsoft.com/office/officeart/2005/8/layout/list1"/>
    <dgm:cxn modelId="{23E01BAA-AF2A-44C8-B6A9-9F13B324CE88}" type="presParOf" srcId="{2FD5D466-0294-4EAD-BAF4-658A0FADCA6B}" destId="{640B96E8-FF9B-489A-B618-A9C7D6EDE488}" srcOrd="0" destOrd="0" presId="urn:microsoft.com/office/officeart/2005/8/layout/list1"/>
    <dgm:cxn modelId="{899E985F-9C48-49A1-AE3A-BDE2A49BAEC0}" type="presParOf" srcId="{640B96E8-FF9B-489A-B618-A9C7D6EDE488}" destId="{A812CC33-A1CE-453A-B153-52B89317DEA5}" srcOrd="0" destOrd="0" presId="urn:microsoft.com/office/officeart/2005/8/layout/list1"/>
    <dgm:cxn modelId="{DA54013E-A5AA-4961-A708-F4AB396B79FE}" type="presParOf" srcId="{640B96E8-FF9B-489A-B618-A9C7D6EDE488}" destId="{A4CBD8CA-29F1-43E9-9822-156B2B14C228}" srcOrd="1" destOrd="0" presId="urn:microsoft.com/office/officeart/2005/8/layout/list1"/>
    <dgm:cxn modelId="{A08E521D-FE74-4907-81B2-07F645612C9F}" type="presParOf" srcId="{2FD5D466-0294-4EAD-BAF4-658A0FADCA6B}" destId="{B0D098D8-EA4A-4404-B0E9-9411C71C4B6D}" srcOrd="1" destOrd="0" presId="urn:microsoft.com/office/officeart/2005/8/layout/list1"/>
    <dgm:cxn modelId="{147665B6-AC53-4904-9C75-B2D1C30F28CC}" type="presParOf" srcId="{2FD5D466-0294-4EAD-BAF4-658A0FADCA6B}" destId="{3B12A1E1-AD8F-462F-A6A1-98EE0AFFD0A8}" srcOrd="2" destOrd="0" presId="urn:microsoft.com/office/officeart/2005/8/layout/list1"/>
    <dgm:cxn modelId="{6280723E-6E40-4E1A-9BE7-5D4176013265}" type="presParOf" srcId="{2FD5D466-0294-4EAD-BAF4-658A0FADCA6B}" destId="{96ECF2E7-6A07-4BA8-AA1E-D43F1069FA6D}" srcOrd="3" destOrd="0" presId="urn:microsoft.com/office/officeart/2005/8/layout/list1"/>
    <dgm:cxn modelId="{FABF25DB-6A54-40BC-A7DC-3FBB08145219}" type="presParOf" srcId="{2FD5D466-0294-4EAD-BAF4-658A0FADCA6B}" destId="{CA42F3A2-A425-4023-879A-C1E34B679C5D}" srcOrd="4" destOrd="0" presId="urn:microsoft.com/office/officeart/2005/8/layout/list1"/>
    <dgm:cxn modelId="{E73C665B-C654-4AC0-85A5-B982EDACEC19}" type="presParOf" srcId="{CA42F3A2-A425-4023-879A-C1E34B679C5D}" destId="{C43ACAF4-F40F-4538-BD1D-E93A53D09244}" srcOrd="0" destOrd="0" presId="urn:microsoft.com/office/officeart/2005/8/layout/list1"/>
    <dgm:cxn modelId="{D55C836B-36C6-4193-9733-D86E0568CC8E}" type="presParOf" srcId="{CA42F3A2-A425-4023-879A-C1E34B679C5D}" destId="{68720DC3-61FD-418A-8BC2-ED7B4FC9D90F}" srcOrd="1" destOrd="0" presId="urn:microsoft.com/office/officeart/2005/8/layout/list1"/>
    <dgm:cxn modelId="{C2EE7F60-0FBF-411A-8A95-89443D8D7F16}" type="presParOf" srcId="{2FD5D466-0294-4EAD-BAF4-658A0FADCA6B}" destId="{8C96D0D1-02D5-477A-91D7-92AE66C9319A}" srcOrd="5" destOrd="0" presId="urn:microsoft.com/office/officeart/2005/8/layout/list1"/>
    <dgm:cxn modelId="{8A12DE3B-9395-4588-8F62-87177A51303B}" type="presParOf" srcId="{2FD5D466-0294-4EAD-BAF4-658A0FADCA6B}" destId="{38005C24-9685-4103-A146-1132BE742E4B}" srcOrd="6" destOrd="0" presId="urn:microsoft.com/office/officeart/2005/8/layout/list1"/>
    <dgm:cxn modelId="{82611687-C7AC-4C2A-BA3F-F8AA55112B38}" type="presParOf" srcId="{2FD5D466-0294-4EAD-BAF4-658A0FADCA6B}" destId="{F9B2AFB7-3020-4785-989C-61344899FB6E}" srcOrd="7" destOrd="0" presId="urn:microsoft.com/office/officeart/2005/8/layout/list1"/>
    <dgm:cxn modelId="{1853CA22-B43D-423C-A4AB-28575B7B6CF4}" type="presParOf" srcId="{2FD5D466-0294-4EAD-BAF4-658A0FADCA6B}" destId="{A50BAEA6-E53B-40B2-8B3C-E4B513830F7C}" srcOrd="8" destOrd="0" presId="urn:microsoft.com/office/officeart/2005/8/layout/list1"/>
    <dgm:cxn modelId="{DB1290FA-DA2B-46B9-85FD-CFDACB533DE3}" type="presParOf" srcId="{A50BAEA6-E53B-40B2-8B3C-E4B513830F7C}" destId="{CB0CE3CC-4A2B-4A4C-B25B-05F049E77630}" srcOrd="0" destOrd="0" presId="urn:microsoft.com/office/officeart/2005/8/layout/list1"/>
    <dgm:cxn modelId="{218DAFC3-9C5A-4B0F-BFBF-8777E23D278C}" type="presParOf" srcId="{A50BAEA6-E53B-40B2-8B3C-E4B513830F7C}" destId="{5535A3F2-61F0-4992-A746-854950245FFB}" srcOrd="1" destOrd="0" presId="urn:microsoft.com/office/officeart/2005/8/layout/list1"/>
    <dgm:cxn modelId="{49AB32D7-1C84-466B-8121-F6C7A2FE20CB}" type="presParOf" srcId="{2FD5D466-0294-4EAD-BAF4-658A0FADCA6B}" destId="{6FBC453C-3CD8-440B-928E-B6EFD9B2AA18}" srcOrd="9" destOrd="0" presId="urn:microsoft.com/office/officeart/2005/8/layout/list1"/>
    <dgm:cxn modelId="{2862BE44-A521-4DE4-9B2A-5ED242C9DB78}" type="presParOf" srcId="{2FD5D466-0294-4EAD-BAF4-658A0FADCA6B}" destId="{66BF5753-FDBB-4C69-A7BC-A976E6D7E1A4}" srcOrd="10" destOrd="0" presId="urn:microsoft.com/office/officeart/2005/8/layout/list1"/>
    <dgm:cxn modelId="{D6807A3D-E8A7-4BB4-830E-0D8595D4F339}" type="presParOf" srcId="{2FD5D466-0294-4EAD-BAF4-658A0FADCA6B}" destId="{4DF3E9F0-3075-4B8E-9099-0BA08378CDA0}" srcOrd="11" destOrd="0" presId="urn:microsoft.com/office/officeart/2005/8/layout/list1"/>
    <dgm:cxn modelId="{531B2365-2E48-496A-A34A-FA06E694E9B8}" type="presParOf" srcId="{2FD5D466-0294-4EAD-BAF4-658A0FADCA6B}" destId="{32F051A9-4E3B-49D1-BAE3-E8C834E0BC87}" srcOrd="12" destOrd="0" presId="urn:microsoft.com/office/officeart/2005/8/layout/list1"/>
    <dgm:cxn modelId="{FD8091E8-27A7-415A-B7F8-5DC4E3A2D305}" type="presParOf" srcId="{32F051A9-4E3B-49D1-BAE3-E8C834E0BC87}" destId="{C1A8780D-B1EB-4283-A4ED-EAC01D7A46CB}" srcOrd="0" destOrd="0" presId="urn:microsoft.com/office/officeart/2005/8/layout/list1"/>
    <dgm:cxn modelId="{C3B5C156-559A-4A46-AB0A-F2F08C7C34E4}" type="presParOf" srcId="{32F051A9-4E3B-49D1-BAE3-E8C834E0BC87}" destId="{4E861004-5508-4D2F-8D49-AE390DE3C591}" srcOrd="1" destOrd="0" presId="urn:microsoft.com/office/officeart/2005/8/layout/list1"/>
    <dgm:cxn modelId="{8F1078AD-2487-4664-A7BE-829F21D2A0C6}" type="presParOf" srcId="{2FD5D466-0294-4EAD-BAF4-658A0FADCA6B}" destId="{200C3BC5-8DE3-4FC7-B075-19607F9C48DA}" srcOrd="13" destOrd="0" presId="urn:microsoft.com/office/officeart/2005/8/layout/list1"/>
    <dgm:cxn modelId="{CA36CB57-81C6-4D1B-B193-88F95E991D3B}" type="presParOf" srcId="{2FD5D466-0294-4EAD-BAF4-658A0FADCA6B}" destId="{65C5FE66-DE8D-492E-ACC3-7036DB431D5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2B6CE4-AAE8-4FCB-B3BC-83746710AB1D}" type="doc">
      <dgm:prSet loTypeId="urn:microsoft.com/office/officeart/2005/8/layout/hProcess9" loCatId="process" qsTypeId="urn:microsoft.com/office/officeart/2005/8/quickstyle/simple3" qsCatId="simple" csTypeId="urn:microsoft.com/office/officeart/2005/8/colors/colorful2" csCatId="colorful" phldr="1"/>
      <dgm:spPr/>
    </dgm:pt>
    <dgm:pt modelId="{A9A09478-D320-4925-95B6-6970306486FB}">
      <dgm:prSet phldrT="[Texto]"/>
      <dgm:spPr/>
      <dgm:t>
        <a:bodyPr/>
        <a:lstStyle/>
        <a:p>
          <a:pPr algn="just"/>
          <a:r>
            <a:rPr lang="es-EC" dirty="0" smtClean="0">
              <a:latin typeface="Times New Roman" panose="02020603050405020304" pitchFamily="18" charset="0"/>
              <a:ea typeface="Calibri" panose="020F0502020204030204" pitchFamily="34" charset="0"/>
            </a:rPr>
            <a:t>La importancia de una auditoría a los sistemas de gestión de calidad radica en ofrecer a las empresas una evaluación de los hechos sucedidos en sus sistemas de gestión de calidad y los procesos que tienen la empresas</a:t>
          </a:r>
          <a:endParaRPr lang="es-EC" dirty="0"/>
        </a:p>
      </dgm:t>
    </dgm:pt>
    <dgm:pt modelId="{574613E0-E030-4268-B6D2-58EA630E50C5}" type="parTrans" cxnId="{377B9D46-19D2-4686-8805-0722E1C30E25}">
      <dgm:prSet/>
      <dgm:spPr/>
      <dgm:t>
        <a:bodyPr/>
        <a:lstStyle/>
        <a:p>
          <a:endParaRPr lang="es-EC"/>
        </a:p>
      </dgm:t>
    </dgm:pt>
    <dgm:pt modelId="{E895E1A8-9D25-4A95-A17B-B72E7EF5EC6D}" type="sibTrans" cxnId="{377B9D46-19D2-4686-8805-0722E1C30E25}">
      <dgm:prSet/>
      <dgm:spPr/>
      <dgm:t>
        <a:bodyPr/>
        <a:lstStyle/>
        <a:p>
          <a:endParaRPr lang="es-EC"/>
        </a:p>
      </dgm:t>
    </dgm:pt>
    <dgm:pt modelId="{BC5FEAB6-9D72-414F-BCDC-C58896C5513D}">
      <dgm:prSet phldrT="[Texto]"/>
      <dgm:spPr/>
      <dgm:t>
        <a:bodyPr/>
        <a:lstStyle/>
        <a:p>
          <a:pPr algn="just"/>
          <a:r>
            <a:rPr lang="es-EC" dirty="0" smtClean="0">
              <a:latin typeface="Times New Roman" panose="02020603050405020304" pitchFamily="18" charset="0"/>
              <a:ea typeface="Calibri" panose="020F0502020204030204" pitchFamily="34" charset="0"/>
            </a:rPr>
            <a:t>de esta manera al obtener conclusiones en base a los exámenes realizados, las empresas logran mejorar sus procesos y así alcanzar sus objetivos institucionales, todo esto se da ya que la empresa en sus actividades y procesos.</a:t>
          </a:r>
          <a:endParaRPr lang="es-EC" dirty="0"/>
        </a:p>
      </dgm:t>
    </dgm:pt>
    <dgm:pt modelId="{284580FD-5DBC-4AD1-BB9B-16DEDE1F0E73}" type="parTrans" cxnId="{F40EF387-9A1F-43BB-8520-8EA6B339A9E7}">
      <dgm:prSet/>
      <dgm:spPr/>
      <dgm:t>
        <a:bodyPr/>
        <a:lstStyle/>
        <a:p>
          <a:endParaRPr lang="es-EC"/>
        </a:p>
      </dgm:t>
    </dgm:pt>
    <dgm:pt modelId="{5A782C53-5B8E-4604-844E-ADCF529BD2EA}" type="sibTrans" cxnId="{F40EF387-9A1F-43BB-8520-8EA6B339A9E7}">
      <dgm:prSet/>
      <dgm:spPr/>
      <dgm:t>
        <a:bodyPr/>
        <a:lstStyle/>
        <a:p>
          <a:endParaRPr lang="es-EC"/>
        </a:p>
      </dgm:t>
    </dgm:pt>
    <dgm:pt modelId="{E0D6BFA8-578A-4FB9-A2D7-594AEBB2C41D}" type="pres">
      <dgm:prSet presAssocID="{752B6CE4-AAE8-4FCB-B3BC-83746710AB1D}" presName="CompostProcess" presStyleCnt="0">
        <dgm:presLayoutVars>
          <dgm:dir/>
          <dgm:resizeHandles val="exact"/>
        </dgm:presLayoutVars>
      </dgm:prSet>
      <dgm:spPr/>
    </dgm:pt>
    <dgm:pt modelId="{F1667FE7-6E38-4A5C-AFD2-B96BC91899A2}" type="pres">
      <dgm:prSet presAssocID="{752B6CE4-AAE8-4FCB-B3BC-83746710AB1D}" presName="arrow" presStyleLbl="bgShp" presStyleIdx="0" presStyleCnt="1" custLinFactNeighborY="-7024"/>
      <dgm:spPr/>
    </dgm:pt>
    <dgm:pt modelId="{48A94EE6-C59F-433E-8667-5CDB5523CB24}" type="pres">
      <dgm:prSet presAssocID="{752B6CE4-AAE8-4FCB-B3BC-83746710AB1D}" presName="linearProcess" presStyleCnt="0"/>
      <dgm:spPr/>
    </dgm:pt>
    <dgm:pt modelId="{C1EC5915-8BC3-4158-984B-AABC00470663}" type="pres">
      <dgm:prSet presAssocID="{A9A09478-D320-4925-95B6-6970306486FB}" presName="textNode" presStyleLbl="node1" presStyleIdx="0" presStyleCnt="2">
        <dgm:presLayoutVars>
          <dgm:bulletEnabled val="1"/>
        </dgm:presLayoutVars>
      </dgm:prSet>
      <dgm:spPr/>
      <dgm:t>
        <a:bodyPr/>
        <a:lstStyle/>
        <a:p>
          <a:endParaRPr lang="es-EC"/>
        </a:p>
      </dgm:t>
    </dgm:pt>
    <dgm:pt modelId="{04157F5D-98A0-4987-B6F6-887EE7659F0D}" type="pres">
      <dgm:prSet presAssocID="{E895E1A8-9D25-4A95-A17B-B72E7EF5EC6D}" presName="sibTrans" presStyleCnt="0"/>
      <dgm:spPr/>
    </dgm:pt>
    <dgm:pt modelId="{16FD7608-98D9-4276-B020-0D87303C228C}" type="pres">
      <dgm:prSet presAssocID="{BC5FEAB6-9D72-414F-BCDC-C58896C5513D}" presName="textNode" presStyleLbl="node1" presStyleIdx="1" presStyleCnt="2">
        <dgm:presLayoutVars>
          <dgm:bulletEnabled val="1"/>
        </dgm:presLayoutVars>
      </dgm:prSet>
      <dgm:spPr/>
      <dgm:t>
        <a:bodyPr/>
        <a:lstStyle/>
        <a:p>
          <a:endParaRPr lang="es-EC"/>
        </a:p>
      </dgm:t>
    </dgm:pt>
  </dgm:ptLst>
  <dgm:cxnLst>
    <dgm:cxn modelId="{07AD6418-AC98-4C2D-B9A6-AF83FA362F51}" type="presOf" srcId="{A9A09478-D320-4925-95B6-6970306486FB}" destId="{C1EC5915-8BC3-4158-984B-AABC00470663}" srcOrd="0" destOrd="0" presId="urn:microsoft.com/office/officeart/2005/8/layout/hProcess9"/>
    <dgm:cxn modelId="{F40EF387-9A1F-43BB-8520-8EA6B339A9E7}" srcId="{752B6CE4-AAE8-4FCB-B3BC-83746710AB1D}" destId="{BC5FEAB6-9D72-414F-BCDC-C58896C5513D}" srcOrd="1" destOrd="0" parTransId="{284580FD-5DBC-4AD1-BB9B-16DEDE1F0E73}" sibTransId="{5A782C53-5B8E-4604-844E-ADCF529BD2EA}"/>
    <dgm:cxn modelId="{91D99BA1-DD8F-482C-8E30-F1566DDC580F}" type="presOf" srcId="{BC5FEAB6-9D72-414F-BCDC-C58896C5513D}" destId="{16FD7608-98D9-4276-B020-0D87303C228C}" srcOrd="0" destOrd="0" presId="urn:microsoft.com/office/officeart/2005/8/layout/hProcess9"/>
    <dgm:cxn modelId="{B2499302-A71E-4327-8C54-1BA3F56000C9}" type="presOf" srcId="{752B6CE4-AAE8-4FCB-B3BC-83746710AB1D}" destId="{E0D6BFA8-578A-4FB9-A2D7-594AEBB2C41D}" srcOrd="0" destOrd="0" presId="urn:microsoft.com/office/officeart/2005/8/layout/hProcess9"/>
    <dgm:cxn modelId="{377B9D46-19D2-4686-8805-0722E1C30E25}" srcId="{752B6CE4-AAE8-4FCB-B3BC-83746710AB1D}" destId="{A9A09478-D320-4925-95B6-6970306486FB}" srcOrd="0" destOrd="0" parTransId="{574613E0-E030-4268-B6D2-58EA630E50C5}" sibTransId="{E895E1A8-9D25-4A95-A17B-B72E7EF5EC6D}"/>
    <dgm:cxn modelId="{63BCB5A9-285C-4319-ABFA-319E62D8316C}" type="presParOf" srcId="{E0D6BFA8-578A-4FB9-A2D7-594AEBB2C41D}" destId="{F1667FE7-6E38-4A5C-AFD2-B96BC91899A2}" srcOrd="0" destOrd="0" presId="urn:microsoft.com/office/officeart/2005/8/layout/hProcess9"/>
    <dgm:cxn modelId="{E613DE20-4019-4DC8-80A8-D08B4EC4F1BC}" type="presParOf" srcId="{E0D6BFA8-578A-4FB9-A2D7-594AEBB2C41D}" destId="{48A94EE6-C59F-433E-8667-5CDB5523CB24}" srcOrd="1" destOrd="0" presId="urn:microsoft.com/office/officeart/2005/8/layout/hProcess9"/>
    <dgm:cxn modelId="{E72B9FEC-705D-4F50-B60C-03CD32E86C91}" type="presParOf" srcId="{48A94EE6-C59F-433E-8667-5CDB5523CB24}" destId="{C1EC5915-8BC3-4158-984B-AABC00470663}" srcOrd="0" destOrd="0" presId="urn:microsoft.com/office/officeart/2005/8/layout/hProcess9"/>
    <dgm:cxn modelId="{B66DEE96-DE7E-4F15-A624-4A81AB93B006}" type="presParOf" srcId="{48A94EE6-C59F-433E-8667-5CDB5523CB24}" destId="{04157F5D-98A0-4987-B6F6-887EE7659F0D}" srcOrd="1" destOrd="0" presId="urn:microsoft.com/office/officeart/2005/8/layout/hProcess9"/>
    <dgm:cxn modelId="{7CE75171-B8FD-4106-B33C-E1C2A682D7F3}" type="presParOf" srcId="{48A94EE6-C59F-433E-8667-5CDB5523CB24}" destId="{16FD7608-98D9-4276-B020-0D87303C228C}"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82DB87-439C-4D5C-AA88-39DE82E072A5}"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C"/>
        </a:p>
      </dgm:t>
    </dgm:pt>
    <dgm:pt modelId="{4503BBD6-6E8A-417A-BFE8-E17C1EFE69CF}">
      <dgm:prSet phldrT="[Texto]" custT="1"/>
      <dgm:spPr/>
      <dgm:t>
        <a:bodyPr/>
        <a:lstStyle/>
        <a:p>
          <a:r>
            <a:rPr lang="es-EC" sz="1800" dirty="0">
              <a:latin typeface="Times New Roman" panose="02020603050405020304" pitchFamily="18" charset="0"/>
              <a:cs typeface="Times New Roman" panose="02020603050405020304" pitchFamily="18" charset="0"/>
            </a:rPr>
            <a:t>Ético</a:t>
          </a:r>
        </a:p>
      </dgm:t>
    </dgm:pt>
    <dgm:pt modelId="{DD443AA1-1E72-4B6D-9245-16145B2FB11A}" type="parTrans" cxnId="{0BDAB6A4-8A68-4EF3-8C2B-B2F1DF1B9561}">
      <dgm:prSet/>
      <dgm:spPr/>
      <dgm:t>
        <a:bodyPr/>
        <a:lstStyle/>
        <a:p>
          <a:endParaRPr lang="es-EC" sz="1800"/>
        </a:p>
      </dgm:t>
    </dgm:pt>
    <dgm:pt modelId="{405C03B5-EAE1-4860-BCC5-9B130AC4861C}" type="sibTrans" cxnId="{0BDAB6A4-8A68-4EF3-8C2B-B2F1DF1B9561}">
      <dgm:prSet/>
      <dgm:spPr/>
      <dgm:t>
        <a:bodyPr/>
        <a:lstStyle/>
        <a:p>
          <a:endParaRPr lang="es-EC" sz="1800"/>
        </a:p>
      </dgm:t>
    </dgm:pt>
    <dgm:pt modelId="{93092C1C-6FBB-4631-9C72-FA9A48E6D72A}">
      <dgm:prSet phldrT="[Texto]" custT="1"/>
      <dgm:spPr/>
      <dgm:t>
        <a:bodyPr/>
        <a:lstStyle/>
        <a:p>
          <a:r>
            <a:rPr lang="es-EC" sz="1800">
              <a:latin typeface="Times New Roman" panose="02020603050405020304" pitchFamily="18" charset="0"/>
              <a:cs typeface="Times New Roman" panose="02020603050405020304" pitchFamily="18" charset="0"/>
            </a:rPr>
            <a:t>Mentalidad abierta</a:t>
          </a:r>
        </a:p>
      </dgm:t>
    </dgm:pt>
    <dgm:pt modelId="{B1917AE4-6D90-414A-9B00-65EEF20C3670}" type="parTrans" cxnId="{39F52C9F-F430-4D83-A840-0F35A7B9BB22}">
      <dgm:prSet/>
      <dgm:spPr/>
      <dgm:t>
        <a:bodyPr/>
        <a:lstStyle/>
        <a:p>
          <a:endParaRPr lang="es-EC" sz="1800"/>
        </a:p>
      </dgm:t>
    </dgm:pt>
    <dgm:pt modelId="{CCC659F1-2ED0-4190-AABE-1802A7E7415E}" type="sibTrans" cxnId="{39F52C9F-F430-4D83-A840-0F35A7B9BB22}">
      <dgm:prSet/>
      <dgm:spPr/>
      <dgm:t>
        <a:bodyPr/>
        <a:lstStyle/>
        <a:p>
          <a:endParaRPr lang="es-EC" sz="1800"/>
        </a:p>
      </dgm:t>
    </dgm:pt>
    <dgm:pt modelId="{8D0DD3C7-7EDF-4A99-B3E3-ECB63489AFDE}">
      <dgm:prSet phldrT="[Texto]" custT="1"/>
      <dgm:spPr/>
      <dgm:t>
        <a:bodyPr/>
        <a:lstStyle/>
        <a:p>
          <a:r>
            <a:rPr lang="es-EC" sz="1800">
              <a:latin typeface="Times New Roman" panose="02020603050405020304" pitchFamily="18" charset="0"/>
              <a:cs typeface="Times New Roman" panose="02020603050405020304" pitchFamily="18" charset="0"/>
            </a:rPr>
            <a:t>Diplomatico</a:t>
          </a:r>
        </a:p>
      </dgm:t>
    </dgm:pt>
    <dgm:pt modelId="{4462290F-D30C-453E-BA64-1A36855BF08D}" type="parTrans" cxnId="{5D7F701D-465A-4111-9AAA-C0C791148BEA}">
      <dgm:prSet/>
      <dgm:spPr/>
      <dgm:t>
        <a:bodyPr/>
        <a:lstStyle/>
        <a:p>
          <a:endParaRPr lang="es-EC" sz="1800"/>
        </a:p>
      </dgm:t>
    </dgm:pt>
    <dgm:pt modelId="{087BAFBD-A80B-4A83-BA7F-1F58EBAAE330}" type="sibTrans" cxnId="{5D7F701D-465A-4111-9AAA-C0C791148BEA}">
      <dgm:prSet/>
      <dgm:spPr/>
      <dgm:t>
        <a:bodyPr/>
        <a:lstStyle/>
        <a:p>
          <a:endParaRPr lang="es-EC" sz="1800"/>
        </a:p>
      </dgm:t>
    </dgm:pt>
    <dgm:pt modelId="{C1CFD8C2-E6C5-49ED-8719-20ECD76BC3A2}">
      <dgm:prSet phldrT="[Texto]" custT="1"/>
      <dgm:spPr/>
      <dgm:t>
        <a:bodyPr/>
        <a:lstStyle/>
        <a:p>
          <a:r>
            <a:rPr lang="es-EC" sz="1800">
              <a:latin typeface="Times New Roman" panose="02020603050405020304" pitchFamily="18" charset="0"/>
              <a:cs typeface="Times New Roman" panose="02020603050405020304" pitchFamily="18" charset="0"/>
            </a:rPr>
            <a:t>Observador</a:t>
          </a:r>
        </a:p>
      </dgm:t>
    </dgm:pt>
    <dgm:pt modelId="{654C6E1C-A0D3-44D7-9EE1-2CDA557812B5}" type="parTrans" cxnId="{413F9D2E-9497-4FAD-AA05-BEFFE9B5F0A8}">
      <dgm:prSet/>
      <dgm:spPr/>
      <dgm:t>
        <a:bodyPr/>
        <a:lstStyle/>
        <a:p>
          <a:endParaRPr lang="es-EC" sz="1800"/>
        </a:p>
      </dgm:t>
    </dgm:pt>
    <dgm:pt modelId="{2DCB4522-66E0-45E8-A025-EE192D22F3EE}" type="sibTrans" cxnId="{413F9D2E-9497-4FAD-AA05-BEFFE9B5F0A8}">
      <dgm:prSet/>
      <dgm:spPr/>
      <dgm:t>
        <a:bodyPr/>
        <a:lstStyle/>
        <a:p>
          <a:endParaRPr lang="es-EC" sz="1800"/>
        </a:p>
      </dgm:t>
    </dgm:pt>
    <dgm:pt modelId="{5DFBABF9-8E14-450C-80CC-1E32D98E2157}">
      <dgm:prSet custT="1"/>
      <dgm:spPr/>
      <dgm:t>
        <a:bodyPr/>
        <a:lstStyle/>
        <a:p>
          <a:r>
            <a:rPr lang="es-EC" sz="1800">
              <a:latin typeface="Times New Roman" panose="02020603050405020304" pitchFamily="18" charset="0"/>
              <a:cs typeface="Times New Roman" panose="02020603050405020304" pitchFamily="18" charset="0"/>
            </a:rPr>
            <a:t>Perceptivo</a:t>
          </a:r>
        </a:p>
      </dgm:t>
    </dgm:pt>
    <dgm:pt modelId="{72C1F7E2-90D3-4158-8CF1-C18FB2C051A0}" type="parTrans" cxnId="{FAE6AFF5-A4DA-4B75-B635-400CC64DE5FC}">
      <dgm:prSet/>
      <dgm:spPr/>
      <dgm:t>
        <a:bodyPr/>
        <a:lstStyle/>
        <a:p>
          <a:endParaRPr lang="es-EC" sz="1800"/>
        </a:p>
      </dgm:t>
    </dgm:pt>
    <dgm:pt modelId="{EB12B878-5169-4D6A-97DB-611F9CBC6D77}" type="sibTrans" cxnId="{FAE6AFF5-A4DA-4B75-B635-400CC64DE5FC}">
      <dgm:prSet/>
      <dgm:spPr/>
      <dgm:t>
        <a:bodyPr/>
        <a:lstStyle/>
        <a:p>
          <a:endParaRPr lang="es-EC" sz="1800"/>
        </a:p>
      </dgm:t>
    </dgm:pt>
    <dgm:pt modelId="{68582CAB-F958-4911-B076-9BF2541504DA}">
      <dgm:prSet custT="1"/>
      <dgm:spPr/>
      <dgm:t>
        <a:bodyPr/>
        <a:lstStyle/>
        <a:p>
          <a:r>
            <a:rPr lang="es-EC" sz="1800">
              <a:latin typeface="Times New Roman" panose="02020603050405020304" pitchFamily="18" charset="0"/>
              <a:cs typeface="Times New Roman" panose="02020603050405020304" pitchFamily="18" charset="0"/>
            </a:rPr>
            <a:t>Vérsatil</a:t>
          </a:r>
        </a:p>
      </dgm:t>
    </dgm:pt>
    <dgm:pt modelId="{4917D7B8-FC2E-4A12-A471-3553FBDA0C70}" type="parTrans" cxnId="{C00B2497-3A63-4D35-8753-F1971501CE25}">
      <dgm:prSet/>
      <dgm:spPr/>
      <dgm:t>
        <a:bodyPr/>
        <a:lstStyle/>
        <a:p>
          <a:endParaRPr lang="es-EC" sz="1800"/>
        </a:p>
      </dgm:t>
    </dgm:pt>
    <dgm:pt modelId="{4611F039-2E2F-4230-A9C8-71376847F663}" type="sibTrans" cxnId="{C00B2497-3A63-4D35-8753-F1971501CE25}">
      <dgm:prSet/>
      <dgm:spPr/>
      <dgm:t>
        <a:bodyPr/>
        <a:lstStyle/>
        <a:p>
          <a:endParaRPr lang="es-EC" sz="1800"/>
        </a:p>
      </dgm:t>
    </dgm:pt>
    <dgm:pt modelId="{B5BF3F85-F6A6-4391-980F-5EDBDF59DC01}">
      <dgm:prSet custT="1"/>
      <dgm:spPr/>
      <dgm:t>
        <a:bodyPr/>
        <a:lstStyle/>
        <a:p>
          <a:r>
            <a:rPr lang="es-EC" sz="1800">
              <a:latin typeface="Times New Roman" panose="02020603050405020304" pitchFamily="18" charset="0"/>
              <a:cs typeface="Times New Roman" panose="02020603050405020304" pitchFamily="18" charset="0"/>
            </a:rPr>
            <a:t>Tenaz</a:t>
          </a:r>
        </a:p>
      </dgm:t>
    </dgm:pt>
    <dgm:pt modelId="{9E0536C2-A85A-4E78-A363-4500CD87FE40}" type="parTrans" cxnId="{0339C7E1-3483-4EFC-899A-A30A9218F418}">
      <dgm:prSet/>
      <dgm:spPr/>
      <dgm:t>
        <a:bodyPr/>
        <a:lstStyle/>
        <a:p>
          <a:endParaRPr lang="es-EC" sz="1800"/>
        </a:p>
      </dgm:t>
    </dgm:pt>
    <dgm:pt modelId="{7FA7A838-0B6D-46FD-938E-EDB8EC4DDEE8}" type="sibTrans" cxnId="{0339C7E1-3483-4EFC-899A-A30A9218F418}">
      <dgm:prSet/>
      <dgm:spPr/>
      <dgm:t>
        <a:bodyPr/>
        <a:lstStyle/>
        <a:p>
          <a:endParaRPr lang="es-EC" sz="1800"/>
        </a:p>
      </dgm:t>
    </dgm:pt>
    <dgm:pt modelId="{4C22EA64-EBBE-4DB7-9D86-DBCEC8606FC6}">
      <dgm:prSet custT="1"/>
      <dgm:spPr/>
      <dgm:t>
        <a:bodyPr/>
        <a:lstStyle/>
        <a:p>
          <a:r>
            <a:rPr lang="es-EC" sz="1800">
              <a:latin typeface="Times New Roman" panose="02020603050405020304" pitchFamily="18" charset="0"/>
              <a:cs typeface="Times New Roman" panose="02020603050405020304" pitchFamily="18" charset="0"/>
            </a:rPr>
            <a:t>Decidido</a:t>
          </a:r>
        </a:p>
      </dgm:t>
    </dgm:pt>
    <dgm:pt modelId="{CAC6FD1D-ED47-42C2-B832-7B99590EF101}" type="parTrans" cxnId="{7C934851-D2DC-40AB-8551-C49CBF039701}">
      <dgm:prSet/>
      <dgm:spPr/>
      <dgm:t>
        <a:bodyPr/>
        <a:lstStyle/>
        <a:p>
          <a:endParaRPr lang="es-EC" sz="1800"/>
        </a:p>
      </dgm:t>
    </dgm:pt>
    <dgm:pt modelId="{452BFB35-AEE3-421F-8C58-161A3CCAB434}" type="sibTrans" cxnId="{7C934851-D2DC-40AB-8551-C49CBF039701}">
      <dgm:prSet/>
      <dgm:spPr/>
      <dgm:t>
        <a:bodyPr/>
        <a:lstStyle/>
        <a:p>
          <a:endParaRPr lang="es-EC" sz="1800"/>
        </a:p>
      </dgm:t>
    </dgm:pt>
    <dgm:pt modelId="{371E24C5-C4FB-4917-9042-B9B92B8D68AA}">
      <dgm:prSet custT="1"/>
      <dgm:spPr/>
      <dgm:t>
        <a:bodyPr/>
        <a:lstStyle/>
        <a:p>
          <a:r>
            <a:rPr lang="es-EC" sz="1800">
              <a:latin typeface="Times New Roman" panose="02020603050405020304" pitchFamily="18" charset="0"/>
              <a:cs typeface="Times New Roman" panose="02020603050405020304" pitchFamily="18" charset="0"/>
            </a:rPr>
            <a:t>Seguro</a:t>
          </a:r>
        </a:p>
      </dgm:t>
    </dgm:pt>
    <dgm:pt modelId="{E62EA7CC-3903-4E63-8E66-7DC3E26592D7}" type="parTrans" cxnId="{AAE06AD2-910A-4CDC-A1F0-881C58A11CBA}">
      <dgm:prSet/>
      <dgm:spPr/>
      <dgm:t>
        <a:bodyPr/>
        <a:lstStyle/>
        <a:p>
          <a:endParaRPr lang="es-EC" sz="1800"/>
        </a:p>
      </dgm:t>
    </dgm:pt>
    <dgm:pt modelId="{E4A9A405-12AE-4BF8-87F7-54C53FE6132C}" type="sibTrans" cxnId="{AAE06AD2-910A-4CDC-A1F0-881C58A11CBA}">
      <dgm:prSet/>
      <dgm:spPr/>
      <dgm:t>
        <a:bodyPr/>
        <a:lstStyle/>
        <a:p>
          <a:endParaRPr lang="es-EC" sz="1800"/>
        </a:p>
      </dgm:t>
    </dgm:pt>
    <dgm:pt modelId="{CA19446E-7E6C-4C38-9D62-111BA27B2916}" type="pres">
      <dgm:prSet presAssocID="{DA82DB87-439C-4D5C-AA88-39DE82E072A5}" presName="diagram" presStyleCnt="0">
        <dgm:presLayoutVars>
          <dgm:dir/>
          <dgm:resizeHandles val="exact"/>
        </dgm:presLayoutVars>
      </dgm:prSet>
      <dgm:spPr/>
      <dgm:t>
        <a:bodyPr/>
        <a:lstStyle/>
        <a:p>
          <a:endParaRPr lang="es-EC"/>
        </a:p>
      </dgm:t>
    </dgm:pt>
    <dgm:pt modelId="{18CF0ADB-018C-4555-802C-EAA8A935140D}" type="pres">
      <dgm:prSet presAssocID="{4503BBD6-6E8A-417A-BFE8-E17C1EFE69CF}" presName="node" presStyleLbl="node1" presStyleIdx="0" presStyleCnt="9">
        <dgm:presLayoutVars>
          <dgm:bulletEnabled val="1"/>
        </dgm:presLayoutVars>
      </dgm:prSet>
      <dgm:spPr/>
      <dgm:t>
        <a:bodyPr/>
        <a:lstStyle/>
        <a:p>
          <a:endParaRPr lang="es-EC"/>
        </a:p>
      </dgm:t>
    </dgm:pt>
    <dgm:pt modelId="{11516FDC-6E60-49F2-9735-E6921A770EE7}" type="pres">
      <dgm:prSet presAssocID="{405C03B5-EAE1-4860-BCC5-9B130AC4861C}" presName="sibTrans" presStyleCnt="0"/>
      <dgm:spPr/>
      <dgm:t>
        <a:bodyPr/>
        <a:lstStyle/>
        <a:p>
          <a:endParaRPr lang="es-EC"/>
        </a:p>
      </dgm:t>
    </dgm:pt>
    <dgm:pt modelId="{E76C0080-6021-4EEE-95D8-061D64070982}" type="pres">
      <dgm:prSet presAssocID="{93092C1C-6FBB-4631-9C72-FA9A48E6D72A}" presName="node" presStyleLbl="node1" presStyleIdx="1" presStyleCnt="9">
        <dgm:presLayoutVars>
          <dgm:bulletEnabled val="1"/>
        </dgm:presLayoutVars>
      </dgm:prSet>
      <dgm:spPr/>
      <dgm:t>
        <a:bodyPr/>
        <a:lstStyle/>
        <a:p>
          <a:endParaRPr lang="es-EC"/>
        </a:p>
      </dgm:t>
    </dgm:pt>
    <dgm:pt modelId="{E05AA1B9-CAD0-4EBD-B444-66004B71054C}" type="pres">
      <dgm:prSet presAssocID="{CCC659F1-2ED0-4190-AABE-1802A7E7415E}" presName="sibTrans" presStyleCnt="0"/>
      <dgm:spPr/>
      <dgm:t>
        <a:bodyPr/>
        <a:lstStyle/>
        <a:p>
          <a:endParaRPr lang="es-EC"/>
        </a:p>
      </dgm:t>
    </dgm:pt>
    <dgm:pt modelId="{82C953DC-064A-4156-A9EA-13CEE1A5CC08}" type="pres">
      <dgm:prSet presAssocID="{8D0DD3C7-7EDF-4A99-B3E3-ECB63489AFDE}" presName="node" presStyleLbl="node1" presStyleIdx="2" presStyleCnt="9">
        <dgm:presLayoutVars>
          <dgm:bulletEnabled val="1"/>
        </dgm:presLayoutVars>
      </dgm:prSet>
      <dgm:spPr/>
      <dgm:t>
        <a:bodyPr/>
        <a:lstStyle/>
        <a:p>
          <a:endParaRPr lang="es-EC"/>
        </a:p>
      </dgm:t>
    </dgm:pt>
    <dgm:pt modelId="{A13B76E0-A3E7-48EF-831C-1A02AA9FDD55}" type="pres">
      <dgm:prSet presAssocID="{087BAFBD-A80B-4A83-BA7F-1F58EBAAE330}" presName="sibTrans" presStyleCnt="0"/>
      <dgm:spPr/>
      <dgm:t>
        <a:bodyPr/>
        <a:lstStyle/>
        <a:p>
          <a:endParaRPr lang="es-EC"/>
        </a:p>
      </dgm:t>
    </dgm:pt>
    <dgm:pt modelId="{2C7BE290-12B9-4DBB-9213-E43A5BC1DB06}" type="pres">
      <dgm:prSet presAssocID="{C1CFD8C2-E6C5-49ED-8719-20ECD76BC3A2}" presName="node" presStyleLbl="node1" presStyleIdx="3" presStyleCnt="9">
        <dgm:presLayoutVars>
          <dgm:bulletEnabled val="1"/>
        </dgm:presLayoutVars>
      </dgm:prSet>
      <dgm:spPr/>
      <dgm:t>
        <a:bodyPr/>
        <a:lstStyle/>
        <a:p>
          <a:endParaRPr lang="es-EC"/>
        </a:p>
      </dgm:t>
    </dgm:pt>
    <dgm:pt modelId="{8C3872E4-20D5-4C28-A53A-B650F2EA08ED}" type="pres">
      <dgm:prSet presAssocID="{2DCB4522-66E0-45E8-A025-EE192D22F3EE}" presName="sibTrans" presStyleCnt="0"/>
      <dgm:spPr/>
      <dgm:t>
        <a:bodyPr/>
        <a:lstStyle/>
        <a:p>
          <a:endParaRPr lang="es-EC"/>
        </a:p>
      </dgm:t>
    </dgm:pt>
    <dgm:pt modelId="{FE26BE6B-09C1-455A-947D-6064363C7DCF}" type="pres">
      <dgm:prSet presAssocID="{5DFBABF9-8E14-450C-80CC-1E32D98E2157}" presName="node" presStyleLbl="node1" presStyleIdx="4" presStyleCnt="9">
        <dgm:presLayoutVars>
          <dgm:bulletEnabled val="1"/>
        </dgm:presLayoutVars>
      </dgm:prSet>
      <dgm:spPr/>
      <dgm:t>
        <a:bodyPr/>
        <a:lstStyle/>
        <a:p>
          <a:endParaRPr lang="es-EC"/>
        </a:p>
      </dgm:t>
    </dgm:pt>
    <dgm:pt modelId="{09A03BD0-F886-4EAA-AE93-57E6AA687DAF}" type="pres">
      <dgm:prSet presAssocID="{EB12B878-5169-4D6A-97DB-611F9CBC6D77}" presName="sibTrans" presStyleCnt="0"/>
      <dgm:spPr/>
      <dgm:t>
        <a:bodyPr/>
        <a:lstStyle/>
        <a:p>
          <a:endParaRPr lang="es-EC"/>
        </a:p>
      </dgm:t>
    </dgm:pt>
    <dgm:pt modelId="{3962F9E1-6315-470B-B23D-F477A84B348B}" type="pres">
      <dgm:prSet presAssocID="{68582CAB-F958-4911-B076-9BF2541504DA}" presName="node" presStyleLbl="node1" presStyleIdx="5" presStyleCnt="9">
        <dgm:presLayoutVars>
          <dgm:bulletEnabled val="1"/>
        </dgm:presLayoutVars>
      </dgm:prSet>
      <dgm:spPr/>
      <dgm:t>
        <a:bodyPr/>
        <a:lstStyle/>
        <a:p>
          <a:endParaRPr lang="es-EC"/>
        </a:p>
      </dgm:t>
    </dgm:pt>
    <dgm:pt modelId="{3F7C14DF-C134-444A-B8D1-3829FF629C8D}" type="pres">
      <dgm:prSet presAssocID="{4611F039-2E2F-4230-A9C8-71376847F663}" presName="sibTrans" presStyleCnt="0"/>
      <dgm:spPr/>
      <dgm:t>
        <a:bodyPr/>
        <a:lstStyle/>
        <a:p>
          <a:endParaRPr lang="es-EC"/>
        </a:p>
      </dgm:t>
    </dgm:pt>
    <dgm:pt modelId="{50510505-107C-4F99-86A6-00692ECFE9BF}" type="pres">
      <dgm:prSet presAssocID="{B5BF3F85-F6A6-4391-980F-5EDBDF59DC01}" presName="node" presStyleLbl="node1" presStyleIdx="6" presStyleCnt="9">
        <dgm:presLayoutVars>
          <dgm:bulletEnabled val="1"/>
        </dgm:presLayoutVars>
      </dgm:prSet>
      <dgm:spPr/>
      <dgm:t>
        <a:bodyPr/>
        <a:lstStyle/>
        <a:p>
          <a:endParaRPr lang="es-EC"/>
        </a:p>
      </dgm:t>
    </dgm:pt>
    <dgm:pt modelId="{B6ED97A1-B380-4950-A928-BA2DA980F738}" type="pres">
      <dgm:prSet presAssocID="{7FA7A838-0B6D-46FD-938E-EDB8EC4DDEE8}" presName="sibTrans" presStyleCnt="0"/>
      <dgm:spPr/>
      <dgm:t>
        <a:bodyPr/>
        <a:lstStyle/>
        <a:p>
          <a:endParaRPr lang="es-EC"/>
        </a:p>
      </dgm:t>
    </dgm:pt>
    <dgm:pt modelId="{87461F6F-6C9A-41A4-A670-AFFBBEC864E1}" type="pres">
      <dgm:prSet presAssocID="{4C22EA64-EBBE-4DB7-9D86-DBCEC8606FC6}" presName="node" presStyleLbl="node1" presStyleIdx="7" presStyleCnt="9" custLinFactNeighborX="-2513" custLinFactNeighborY="2094">
        <dgm:presLayoutVars>
          <dgm:bulletEnabled val="1"/>
        </dgm:presLayoutVars>
      </dgm:prSet>
      <dgm:spPr/>
      <dgm:t>
        <a:bodyPr/>
        <a:lstStyle/>
        <a:p>
          <a:endParaRPr lang="es-EC"/>
        </a:p>
      </dgm:t>
    </dgm:pt>
    <dgm:pt modelId="{F4816970-7ADC-4436-823E-F7CB649CA449}" type="pres">
      <dgm:prSet presAssocID="{452BFB35-AEE3-421F-8C58-161A3CCAB434}" presName="sibTrans" presStyleCnt="0"/>
      <dgm:spPr/>
      <dgm:t>
        <a:bodyPr/>
        <a:lstStyle/>
        <a:p>
          <a:endParaRPr lang="es-EC"/>
        </a:p>
      </dgm:t>
    </dgm:pt>
    <dgm:pt modelId="{27D8502F-6A81-4859-9C09-FD03D8E659D6}" type="pres">
      <dgm:prSet presAssocID="{371E24C5-C4FB-4917-9042-B9B92B8D68AA}" presName="node" presStyleLbl="node1" presStyleIdx="8" presStyleCnt="9">
        <dgm:presLayoutVars>
          <dgm:bulletEnabled val="1"/>
        </dgm:presLayoutVars>
      </dgm:prSet>
      <dgm:spPr/>
      <dgm:t>
        <a:bodyPr/>
        <a:lstStyle/>
        <a:p>
          <a:endParaRPr lang="es-EC"/>
        </a:p>
      </dgm:t>
    </dgm:pt>
  </dgm:ptLst>
  <dgm:cxnLst>
    <dgm:cxn modelId="{36A9B1F0-0EE0-493F-BA4E-2406D20B6BC1}" type="presOf" srcId="{5DFBABF9-8E14-450C-80CC-1E32D98E2157}" destId="{FE26BE6B-09C1-455A-947D-6064363C7DCF}" srcOrd="0" destOrd="0" presId="urn:microsoft.com/office/officeart/2005/8/layout/default"/>
    <dgm:cxn modelId="{09036BBF-F87B-4F70-BCFF-8AB8D7EF1414}" type="presOf" srcId="{C1CFD8C2-E6C5-49ED-8719-20ECD76BC3A2}" destId="{2C7BE290-12B9-4DBB-9213-E43A5BC1DB06}" srcOrd="0" destOrd="0" presId="urn:microsoft.com/office/officeart/2005/8/layout/default"/>
    <dgm:cxn modelId="{7C611734-41D7-4F2C-82ED-0D1B1FB3661F}" type="presOf" srcId="{B5BF3F85-F6A6-4391-980F-5EDBDF59DC01}" destId="{50510505-107C-4F99-86A6-00692ECFE9BF}" srcOrd="0" destOrd="0" presId="urn:microsoft.com/office/officeart/2005/8/layout/default"/>
    <dgm:cxn modelId="{7C934851-D2DC-40AB-8551-C49CBF039701}" srcId="{DA82DB87-439C-4D5C-AA88-39DE82E072A5}" destId="{4C22EA64-EBBE-4DB7-9D86-DBCEC8606FC6}" srcOrd="7" destOrd="0" parTransId="{CAC6FD1D-ED47-42C2-B832-7B99590EF101}" sibTransId="{452BFB35-AEE3-421F-8C58-161A3CCAB434}"/>
    <dgm:cxn modelId="{C00B2497-3A63-4D35-8753-F1971501CE25}" srcId="{DA82DB87-439C-4D5C-AA88-39DE82E072A5}" destId="{68582CAB-F958-4911-B076-9BF2541504DA}" srcOrd="5" destOrd="0" parTransId="{4917D7B8-FC2E-4A12-A471-3553FBDA0C70}" sibTransId="{4611F039-2E2F-4230-A9C8-71376847F663}"/>
    <dgm:cxn modelId="{AAE06AD2-910A-4CDC-A1F0-881C58A11CBA}" srcId="{DA82DB87-439C-4D5C-AA88-39DE82E072A5}" destId="{371E24C5-C4FB-4917-9042-B9B92B8D68AA}" srcOrd="8" destOrd="0" parTransId="{E62EA7CC-3903-4E63-8E66-7DC3E26592D7}" sibTransId="{E4A9A405-12AE-4BF8-87F7-54C53FE6132C}"/>
    <dgm:cxn modelId="{BD1F3F93-BF5C-415C-BAEC-34FA4BF725C3}" type="presOf" srcId="{4503BBD6-6E8A-417A-BFE8-E17C1EFE69CF}" destId="{18CF0ADB-018C-4555-802C-EAA8A935140D}" srcOrd="0" destOrd="0" presId="urn:microsoft.com/office/officeart/2005/8/layout/default"/>
    <dgm:cxn modelId="{5A1309CB-83EF-4DA2-AF9D-9DB7C470F5EC}" type="presOf" srcId="{93092C1C-6FBB-4631-9C72-FA9A48E6D72A}" destId="{E76C0080-6021-4EEE-95D8-061D64070982}" srcOrd="0" destOrd="0" presId="urn:microsoft.com/office/officeart/2005/8/layout/default"/>
    <dgm:cxn modelId="{75136E6A-5A34-481E-B250-102BC6781474}" type="presOf" srcId="{4C22EA64-EBBE-4DB7-9D86-DBCEC8606FC6}" destId="{87461F6F-6C9A-41A4-A670-AFFBBEC864E1}" srcOrd="0" destOrd="0" presId="urn:microsoft.com/office/officeart/2005/8/layout/default"/>
    <dgm:cxn modelId="{FAE6AFF5-A4DA-4B75-B635-400CC64DE5FC}" srcId="{DA82DB87-439C-4D5C-AA88-39DE82E072A5}" destId="{5DFBABF9-8E14-450C-80CC-1E32D98E2157}" srcOrd="4" destOrd="0" parTransId="{72C1F7E2-90D3-4158-8CF1-C18FB2C051A0}" sibTransId="{EB12B878-5169-4D6A-97DB-611F9CBC6D77}"/>
    <dgm:cxn modelId="{413F9D2E-9497-4FAD-AA05-BEFFE9B5F0A8}" srcId="{DA82DB87-439C-4D5C-AA88-39DE82E072A5}" destId="{C1CFD8C2-E6C5-49ED-8719-20ECD76BC3A2}" srcOrd="3" destOrd="0" parTransId="{654C6E1C-A0D3-44D7-9EE1-2CDA557812B5}" sibTransId="{2DCB4522-66E0-45E8-A025-EE192D22F3EE}"/>
    <dgm:cxn modelId="{16550DE7-C07D-4115-860C-78D6DA91802D}" type="presOf" srcId="{DA82DB87-439C-4D5C-AA88-39DE82E072A5}" destId="{CA19446E-7E6C-4C38-9D62-111BA27B2916}" srcOrd="0" destOrd="0" presId="urn:microsoft.com/office/officeart/2005/8/layout/default"/>
    <dgm:cxn modelId="{0BDAB6A4-8A68-4EF3-8C2B-B2F1DF1B9561}" srcId="{DA82DB87-439C-4D5C-AA88-39DE82E072A5}" destId="{4503BBD6-6E8A-417A-BFE8-E17C1EFE69CF}" srcOrd="0" destOrd="0" parTransId="{DD443AA1-1E72-4B6D-9245-16145B2FB11A}" sibTransId="{405C03B5-EAE1-4860-BCC5-9B130AC4861C}"/>
    <dgm:cxn modelId="{0339C7E1-3483-4EFC-899A-A30A9218F418}" srcId="{DA82DB87-439C-4D5C-AA88-39DE82E072A5}" destId="{B5BF3F85-F6A6-4391-980F-5EDBDF59DC01}" srcOrd="6" destOrd="0" parTransId="{9E0536C2-A85A-4E78-A363-4500CD87FE40}" sibTransId="{7FA7A838-0B6D-46FD-938E-EDB8EC4DDEE8}"/>
    <dgm:cxn modelId="{F672297A-9AEB-4C8E-94E3-68CDBE38E153}" type="presOf" srcId="{68582CAB-F958-4911-B076-9BF2541504DA}" destId="{3962F9E1-6315-470B-B23D-F477A84B348B}" srcOrd="0" destOrd="0" presId="urn:microsoft.com/office/officeart/2005/8/layout/default"/>
    <dgm:cxn modelId="{39F52C9F-F430-4D83-A840-0F35A7B9BB22}" srcId="{DA82DB87-439C-4D5C-AA88-39DE82E072A5}" destId="{93092C1C-6FBB-4631-9C72-FA9A48E6D72A}" srcOrd="1" destOrd="0" parTransId="{B1917AE4-6D90-414A-9B00-65EEF20C3670}" sibTransId="{CCC659F1-2ED0-4190-AABE-1802A7E7415E}"/>
    <dgm:cxn modelId="{C34B2D61-614A-449D-9826-227BD70C5496}" type="presOf" srcId="{371E24C5-C4FB-4917-9042-B9B92B8D68AA}" destId="{27D8502F-6A81-4859-9C09-FD03D8E659D6}" srcOrd="0" destOrd="0" presId="urn:microsoft.com/office/officeart/2005/8/layout/default"/>
    <dgm:cxn modelId="{D4378AC8-6BA2-4DEA-BD2E-6CDCB9F84EF9}" type="presOf" srcId="{8D0DD3C7-7EDF-4A99-B3E3-ECB63489AFDE}" destId="{82C953DC-064A-4156-A9EA-13CEE1A5CC08}" srcOrd="0" destOrd="0" presId="urn:microsoft.com/office/officeart/2005/8/layout/default"/>
    <dgm:cxn modelId="{5D7F701D-465A-4111-9AAA-C0C791148BEA}" srcId="{DA82DB87-439C-4D5C-AA88-39DE82E072A5}" destId="{8D0DD3C7-7EDF-4A99-B3E3-ECB63489AFDE}" srcOrd="2" destOrd="0" parTransId="{4462290F-D30C-453E-BA64-1A36855BF08D}" sibTransId="{087BAFBD-A80B-4A83-BA7F-1F58EBAAE330}"/>
    <dgm:cxn modelId="{BFCBA094-BE5B-4AF3-AC72-A0EE50783788}" type="presParOf" srcId="{CA19446E-7E6C-4C38-9D62-111BA27B2916}" destId="{18CF0ADB-018C-4555-802C-EAA8A935140D}" srcOrd="0" destOrd="0" presId="urn:microsoft.com/office/officeart/2005/8/layout/default"/>
    <dgm:cxn modelId="{5FC02035-1D79-4799-8452-92088EED03AF}" type="presParOf" srcId="{CA19446E-7E6C-4C38-9D62-111BA27B2916}" destId="{11516FDC-6E60-49F2-9735-E6921A770EE7}" srcOrd="1" destOrd="0" presId="urn:microsoft.com/office/officeart/2005/8/layout/default"/>
    <dgm:cxn modelId="{41A3DBC0-A378-4422-8424-9D43857CADB3}" type="presParOf" srcId="{CA19446E-7E6C-4C38-9D62-111BA27B2916}" destId="{E76C0080-6021-4EEE-95D8-061D64070982}" srcOrd="2" destOrd="0" presId="urn:microsoft.com/office/officeart/2005/8/layout/default"/>
    <dgm:cxn modelId="{C4A02F20-04F9-4583-B63A-FA2E2AF0DE7E}" type="presParOf" srcId="{CA19446E-7E6C-4C38-9D62-111BA27B2916}" destId="{E05AA1B9-CAD0-4EBD-B444-66004B71054C}" srcOrd="3" destOrd="0" presId="urn:microsoft.com/office/officeart/2005/8/layout/default"/>
    <dgm:cxn modelId="{5D2C6D8E-ACDF-4CD8-9C34-F97069DB7DB3}" type="presParOf" srcId="{CA19446E-7E6C-4C38-9D62-111BA27B2916}" destId="{82C953DC-064A-4156-A9EA-13CEE1A5CC08}" srcOrd="4" destOrd="0" presId="urn:microsoft.com/office/officeart/2005/8/layout/default"/>
    <dgm:cxn modelId="{74710EF8-6215-4FC6-A498-8FAE6FF0765B}" type="presParOf" srcId="{CA19446E-7E6C-4C38-9D62-111BA27B2916}" destId="{A13B76E0-A3E7-48EF-831C-1A02AA9FDD55}" srcOrd="5" destOrd="0" presId="urn:microsoft.com/office/officeart/2005/8/layout/default"/>
    <dgm:cxn modelId="{962A304E-ADEC-47BA-9238-C9A06A4E9647}" type="presParOf" srcId="{CA19446E-7E6C-4C38-9D62-111BA27B2916}" destId="{2C7BE290-12B9-4DBB-9213-E43A5BC1DB06}" srcOrd="6" destOrd="0" presId="urn:microsoft.com/office/officeart/2005/8/layout/default"/>
    <dgm:cxn modelId="{D2F3FCD2-F5A2-4E5B-ADD3-FE93D3CC94F6}" type="presParOf" srcId="{CA19446E-7E6C-4C38-9D62-111BA27B2916}" destId="{8C3872E4-20D5-4C28-A53A-B650F2EA08ED}" srcOrd="7" destOrd="0" presId="urn:microsoft.com/office/officeart/2005/8/layout/default"/>
    <dgm:cxn modelId="{D7D8D23D-0D63-4298-B7C2-9F3C1E0D673B}" type="presParOf" srcId="{CA19446E-7E6C-4C38-9D62-111BA27B2916}" destId="{FE26BE6B-09C1-455A-947D-6064363C7DCF}" srcOrd="8" destOrd="0" presId="urn:microsoft.com/office/officeart/2005/8/layout/default"/>
    <dgm:cxn modelId="{42E4B426-7AA2-4550-882A-E8693CBC42F7}" type="presParOf" srcId="{CA19446E-7E6C-4C38-9D62-111BA27B2916}" destId="{09A03BD0-F886-4EAA-AE93-57E6AA687DAF}" srcOrd="9" destOrd="0" presId="urn:microsoft.com/office/officeart/2005/8/layout/default"/>
    <dgm:cxn modelId="{5172F1CA-0540-4E2A-8321-7D537EC44ABB}" type="presParOf" srcId="{CA19446E-7E6C-4C38-9D62-111BA27B2916}" destId="{3962F9E1-6315-470B-B23D-F477A84B348B}" srcOrd="10" destOrd="0" presId="urn:microsoft.com/office/officeart/2005/8/layout/default"/>
    <dgm:cxn modelId="{CAD5E231-CBC1-4705-9777-A362CBC27CE8}" type="presParOf" srcId="{CA19446E-7E6C-4C38-9D62-111BA27B2916}" destId="{3F7C14DF-C134-444A-B8D1-3829FF629C8D}" srcOrd="11" destOrd="0" presId="urn:microsoft.com/office/officeart/2005/8/layout/default"/>
    <dgm:cxn modelId="{3F572F7B-880A-42E0-A0A7-9CA5312A6C68}" type="presParOf" srcId="{CA19446E-7E6C-4C38-9D62-111BA27B2916}" destId="{50510505-107C-4F99-86A6-00692ECFE9BF}" srcOrd="12" destOrd="0" presId="urn:microsoft.com/office/officeart/2005/8/layout/default"/>
    <dgm:cxn modelId="{0BC6C631-327B-4EF0-A093-BC9DF9508F27}" type="presParOf" srcId="{CA19446E-7E6C-4C38-9D62-111BA27B2916}" destId="{B6ED97A1-B380-4950-A928-BA2DA980F738}" srcOrd="13" destOrd="0" presId="urn:microsoft.com/office/officeart/2005/8/layout/default"/>
    <dgm:cxn modelId="{1380FE69-2D02-4320-8CD8-451419053DD6}" type="presParOf" srcId="{CA19446E-7E6C-4C38-9D62-111BA27B2916}" destId="{87461F6F-6C9A-41A4-A670-AFFBBEC864E1}" srcOrd="14" destOrd="0" presId="urn:microsoft.com/office/officeart/2005/8/layout/default"/>
    <dgm:cxn modelId="{27917679-07FE-4534-A353-D49DA3FEA0CF}" type="presParOf" srcId="{CA19446E-7E6C-4C38-9D62-111BA27B2916}" destId="{F4816970-7ADC-4436-823E-F7CB649CA449}" srcOrd="15" destOrd="0" presId="urn:microsoft.com/office/officeart/2005/8/layout/default"/>
    <dgm:cxn modelId="{B30CF9F1-9D85-4F5D-9544-E9ED681C797F}" type="presParOf" srcId="{CA19446E-7E6C-4C38-9D62-111BA27B2916}" destId="{27D8502F-6A81-4859-9C09-FD03D8E659D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E3D2-E94C-42C6-96F2-0C8325244E53}">
      <dsp:nvSpPr>
        <dsp:cNvPr id="0" name=""/>
        <dsp:cNvSpPr/>
      </dsp:nvSpPr>
      <dsp:spPr>
        <a:xfrm>
          <a:off x="992" y="194138"/>
          <a:ext cx="3869531" cy="2321718"/>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La empresa SEDEMI cuenta con la certificación de la Norma ISO 9001:2008 desde el año 2007, por lo que debe cumplir con el requisito 8.2.2 esto es  llevar a cabo auditorías internas en intervalos planificados</a:t>
          </a:r>
          <a:endParaRPr lang="es-EC" sz="2000" kern="1200" dirty="0"/>
        </a:p>
      </dsp:txBody>
      <dsp:txXfrm>
        <a:off x="992" y="194138"/>
        <a:ext cx="3869531" cy="2321718"/>
      </dsp:txXfrm>
    </dsp:sp>
    <dsp:sp modelId="{65F6DB57-9134-4A9B-9FE5-4A42101E1F48}">
      <dsp:nvSpPr>
        <dsp:cNvPr id="0" name=""/>
        <dsp:cNvSpPr/>
      </dsp:nvSpPr>
      <dsp:spPr>
        <a:xfrm>
          <a:off x="4257476" y="194138"/>
          <a:ext cx="3869531" cy="2321718"/>
        </a:xfrm>
        <a:prstGeom prst="rect">
          <a:avLst/>
        </a:prstGeom>
        <a:gradFill rotWithShape="0">
          <a:gsLst>
            <a:gs pos="0">
              <a:schemeClr val="accent3">
                <a:hueOff val="-716701"/>
                <a:satOff val="590"/>
                <a:lumOff val="-491"/>
                <a:alphaOff val="0"/>
                <a:tint val="65000"/>
                <a:lumMod val="110000"/>
              </a:schemeClr>
            </a:gs>
            <a:gs pos="88000">
              <a:schemeClr val="accent3">
                <a:hueOff val="-716701"/>
                <a:satOff val="590"/>
                <a:lumOff val="-49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Las operaciones en la empresa crecen en gran volumen por lo que el control y aseguramiento de la calidad en los productos es imperante </a:t>
          </a:r>
          <a:endParaRPr lang="es-EC" sz="2000" kern="1200" dirty="0"/>
        </a:p>
      </dsp:txBody>
      <dsp:txXfrm>
        <a:off x="4257476" y="194138"/>
        <a:ext cx="3869531" cy="2321718"/>
      </dsp:txXfrm>
    </dsp:sp>
    <dsp:sp modelId="{961C3C6C-C788-40B7-867A-3B6EED53BF4F}">
      <dsp:nvSpPr>
        <dsp:cNvPr id="0" name=""/>
        <dsp:cNvSpPr/>
      </dsp:nvSpPr>
      <dsp:spPr>
        <a:xfrm>
          <a:off x="2129234" y="2902810"/>
          <a:ext cx="3869531" cy="2321718"/>
        </a:xfrm>
        <a:prstGeom prst="rect">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de tal suerte que la ejecución de una auditoría le brindaría mayor confianza de que su sistema de gestión de calidad funciona y se ejecuta acorde a sus disposiciones y la norma ISO 9001:2008.</a:t>
          </a:r>
          <a:endParaRPr lang="es-EC" sz="2000" kern="1200" dirty="0"/>
        </a:p>
      </dsp:txBody>
      <dsp:txXfrm>
        <a:off x="2129234" y="2902810"/>
        <a:ext cx="3869531" cy="232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07C29-77E9-426C-B278-89353831BA4D}">
      <dsp:nvSpPr>
        <dsp:cNvPr id="0" name=""/>
        <dsp:cNvSpPr/>
      </dsp:nvSpPr>
      <dsp:spPr>
        <a:xfrm>
          <a:off x="1720" y="872184"/>
          <a:ext cx="3668097" cy="3542006"/>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SEDEMI, al ser una empresa que ofrece a sus clientes soluciones para proyectos de infraestructura  necesita considerar en sus operaciones los más altos estándares como es el caso de la norma ISO 9001: 2008. </a:t>
          </a:r>
          <a:endParaRPr lang="es-EC" sz="1800" kern="1200" dirty="0"/>
        </a:p>
      </dsp:txBody>
      <dsp:txXfrm>
        <a:off x="105462" y="975926"/>
        <a:ext cx="3460613" cy="3334522"/>
      </dsp:txXfrm>
    </dsp:sp>
    <dsp:sp modelId="{78A9D51E-D765-461A-A59C-54E1E84F06CC}">
      <dsp:nvSpPr>
        <dsp:cNvPr id="0" name=""/>
        <dsp:cNvSpPr/>
      </dsp:nvSpPr>
      <dsp:spPr>
        <a:xfrm>
          <a:off x="4036626" y="2188343"/>
          <a:ext cx="777636" cy="909688"/>
        </a:xfrm>
        <a:prstGeom prst="righ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036626" y="2370281"/>
        <a:ext cx="544345" cy="545812"/>
      </dsp:txXfrm>
    </dsp:sp>
    <dsp:sp modelId="{BE9845D7-BF22-49D5-A0EA-634E3E1B578B}">
      <dsp:nvSpPr>
        <dsp:cNvPr id="0" name=""/>
        <dsp:cNvSpPr/>
      </dsp:nvSpPr>
      <dsp:spPr>
        <a:xfrm>
          <a:off x="5137055" y="872184"/>
          <a:ext cx="3668097" cy="3542006"/>
        </a:xfrm>
        <a:prstGeom prst="roundRect">
          <a:avLst>
            <a:gd name="adj" fmla="val 10000"/>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Los departamentos de apoyo administrativo (Contabilidad, Finanzas, Compras y Talento Humano) están inmersos en el proceso de calidad , por lo que es necesario evaluar a través de la auditoría de gestión de calidad si los procesos de los departamento están cumpliendo con los requisitos de la norma ISO9001: 2008 y el sistema de gestión de calidad  de la institución.</a:t>
          </a:r>
          <a:endParaRPr lang="es-EC" sz="1800" kern="1200" dirty="0"/>
        </a:p>
      </dsp:txBody>
      <dsp:txXfrm>
        <a:off x="5240797" y="975926"/>
        <a:ext cx="3460613" cy="3334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14C60-049F-43A3-9C28-0E4CE77A5CE1}">
      <dsp:nvSpPr>
        <dsp:cNvPr id="0" name=""/>
        <dsp:cNvSpPr/>
      </dsp:nvSpPr>
      <dsp:spPr>
        <a:xfrm>
          <a:off x="0" y="532442"/>
          <a:ext cx="8128000" cy="7560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8D8BAF-3B8D-4853-B146-0412946F8B08}">
      <dsp:nvSpPr>
        <dsp:cNvPr id="0" name=""/>
        <dsp:cNvSpPr/>
      </dsp:nvSpPr>
      <dsp:spPr>
        <a:xfrm>
          <a:off x="406400" y="68733"/>
          <a:ext cx="5689600" cy="885600"/>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just" defTabSz="711200">
            <a:lnSpc>
              <a:spcPct val="90000"/>
            </a:lnSpc>
            <a:spcBef>
              <a:spcPct val="0"/>
            </a:spcBef>
            <a:spcAft>
              <a:spcPct val="35000"/>
            </a:spcAft>
          </a:pPr>
          <a:r>
            <a:rPr lang="es-ES" sz="1600" kern="1200" dirty="0" smtClean="0"/>
            <a:t>Calidad: “grado en el que un conjunto de características, inherentes cumple con los requisitos”</a:t>
          </a:r>
          <a:endParaRPr lang="es-EC" sz="1600" kern="1200" dirty="0"/>
        </a:p>
      </dsp:txBody>
      <dsp:txXfrm>
        <a:off x="449631" y="111964"/>
        <a:ext cx="5603138" cy="799138"/>
      </dsp:txXfrm>
    </dsp:sp>
    <dsp:sp modelId="{02AC131E-69F5-4885-A1E5-EA68BFF49B68}">
      <dsp:nvSpPr>
        <dsp:cNvPr id="0" name=""/>
        <dsp:cNvSpPr/>
      </dsp:nvSpPr>
      <dsp:spPr>
        <a:xfrm>
          <a:off x="0" y="1872333"/>
          <a:ext cx="8128000" cy="756000"/>
        </a:xfrm>
        <a:prstGeom prst="rect">
          <a:avLst/>
        </a:prstGeom>
        <a:solidFill>
          <a:schemeClr val="lt1">
            <a:alpha val="90000"/>
            <a:hueOff val="0"/>
            <a:satOff val="0"/>
            <a:lumOff val="0"/>
            <a:alphaOff val="0"/>
          </a:schemeClr>
        </a:solidFill>
        <a:ln w="12700" cap="rnd" cmpd="sng" algn="ctr">
          <a:solidFill>
            <a:schemeClr val="accent3">
              <a:hueOff val="-477801"/>
              <a:satOff val="393"/>
              <a:lumOff val="-327"/>
              <a:alphaOff val="0"/>
            </a:schemeClr>
          </a:solidFill>
          <a:prstDash val="solid"/>
        </a:ln>
        <a:effectLst/>
      </dsp:spPr>
      <dsp:style>
        <a:lnRef idx="1">
          <a:scrgbClr r="0" g="0" b="0"/>
        </a:lnRef>
        <a:fillRef idx="1">
          <a:scrgbClr r="0" g="0" b="0"/>
        </a:fillRef>
        <a:effectRef idx="0">
          <a:scrgbClr r="0" g="0" b="0"/>
        </a:effectRef>
        <a:fontRef idx="minor"/>
      </dsp:style>
    </dsp:sp>
    <dsp:sp modelId="{43DB9D4B-38C0-464D-95C9-15FE22B76F44}">
      <dsp:nvSpPr>
        <dsp:cNvPr id="0" name=""/>
        <dsp:cNvSpPr/>
      </dsp:nvSpPr>
      <dsp:spPr>
        <a:xfrm>
          <a:off x="406400" y="1429533"/>
          <a:ext cx="5689600" cy="885600"/>
        </a:xfrm>
        <a:prstGeom prst="roundRect">
          <a:avLst/>
        </a:prstGeom>
        <a:gradFill rotWithShape="0">
          <a:gsLst>
            <a:gs pos="0">
              <a:schemeClr val="accent3">
                <a:hueOff val="-477801"/>
                <a:satOff val="393"/>
                <a:lumOff val="-327"/>
                <a:alphaOff val="0"/>
                <a:tint val="65000"/>
                <a:lumMod val="110000"/>
              </a:schemeClr>
            </a:gs>
            <a:gs pos="88000">
              <a:schemeClr val="accent3">
                <a:hueOff val="-477801"/>
                <a:satOff val="393"/>
                <a:lumOff val="-32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S" sz="1600" kern="1200" dirty="0" smtClean="0"/>
            <a:t>Sistema de Gestión de la Calidad: “sistema de gestión para dirigir y controlar una organización con respecto a la calidad”</a:t>
          </a:r>
          <a:endParaRPr lang="es-EC" sz="1600" kern="1200" dirty="0"/>
        </a:p>
      </dsp:txBody>
      <dsp:txXfrm>
        <a:off x="449631" y="1472764"/>
        <a:ext cx="5603138" cy="799138"/>
      </dsp:txXfrm>
    </dsp:sp>
    <dsp:sp modelId="{BE88AEB6-D87E-459E-BDAB-DD330427E910}">
      <dsp:nvSpPr>
        <dsp:cNvPr id="0" name=""/>
        <dsp:cNvSpPr/>
      </dsp:nvSpPr>
      <dsp:spPr>
        <a:xfrm>
          <a:off x="0" y="3233133"/>
          <a:ext cx="8128000" cy="756000"/>
        </a:xfrm>
        <a:prstGeom prst="rect">
          <a:avLst/>
        </a:prstGeom>
        <a:solidFill>
          <a:schemeClr val="lt1">
            <a:alpha val="90000"/>
            <a:hueOff val="0"/>
            <a:satOff val="0"/>
            <a:lumOff val="0"/>
            <a:alphaOff val="0"/>
          </a:schemeClr>
        </a:solidFill>
        <a:ln w="12700" cap="rnd" cmpd="sng" algn="ctr">
          <a:solidFill>
            <a:schemeClr val="accent3">
              <a:hueOff val="-955602"/>
              <a:satOff val="787"/>
              <a:lumOff val="-654"/>
              <a:alphaOff val="0"/>
            </a:schemeClr>
          </a:solidFill>
          <a:prstDash val="solid"/>
        </a:ln>
        <a:effectLst/>
      </dsp:spPr>
      <dsp:style>
        <a:lnRef idx="1">
          <a:scrgbClr r="0" g="0" b="0"/>
        </a:lnRef>
        <a:fillRef idx="1">
          <a:scrgbClr r="0" g="0" b="0"/>
        </a:fillRef>
        <a:effectRef idx="0">
          <a:scrgbClr r="0" g="0" b="0"/>
        </a:effectRef>
        <a:fontRef idx="minor"/>
      </dsp:style>
    </dsp:sp>
    <dsp:sp modelId="{5B21E92B-2B5B-4EDE-8289-A09D97DFC877}">
      <dsp:nvSpPr>
        <dsp:cNvPr id="0" name=""/>
        <dsp:cNvSpPr/>
      </dsp:nvSpPr>
      <dsp:spPr>
        <a:xfrm>
          <a:off x="406400" y="2790333"/>
          <a:ext cx="5689600" cy="885600"/>
        </a:xfrm>
        <a:prstGeom prst="roundRect">
          <a:avLst/>
        </a:prstGeom>
        <a:gradFill rotWithShape="0">
          <a:gsLst>
            <a:gs pos="0">
              <a:schemeClr val="accent3">
                <a:hueOff val="-955602"/>
                <a:satOff val="787"/>
                <a:lumOff val="-654"/>
                <a:alphaOff val="0"/>
                <a:tint val="65000"/>
                <a:lumMod val="110000"/>
              </a:schemeClr>
            </a:gs>
            <a:gs pos="88000">
              <a:schemeClr val="accent3">
                <a:hueOff val="-955602"/>
                <a:satOff val="787"/>
                <a:lumOff val="-65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S" sz="1600" kern="1200" dirty="0" smtClean="0"/>
            <a:t>Conformidad: “cumplimiento de un requisito”</a:t>
          </a:r>
          <a:endParaRPr lang="es-EC" sz="1600" kern="1200" dirty="0"/>
        </a:p>
      </dsp:txBody>
      <dsp:txXfrm>
        <a:off x="449631" y="2833564"/>
        <a:ext cx="5603138" cy="799138"/>
      </dsp:txXfrm>
    </dsp:sp>
    <dsp:sp modelId="{A7DEC449-09E0-482C-BED4-A287DFB6A863}">
      <dsp:nvSpPr>
        <dsp:cNvPr id="0" name=""/>
        <dsp:cNvSpPr/>
      </dsp:nvSpPr>
      <dsp:spPr>
        <a:xfrm>
          <a:off x="0" y="4593933"/>
          <a:ext cx="8128000" cy="756000"/>
        </a:xfrm>
        <a:prstGeom prst="rect">
          <a:avLst/>
        </a:prstGeom>
        <a:solidFill>
          <a:schemeClr val="lt1">
            <a:alpha val="90000"/>
            <a:hueOff val="0"/>
            <a:satOff val="0"/>
            <a:lumOff val="0"/>
            <a:alphaOff val="0"/>
          </a:schemeClr>
        </a:solidFill>
        <a:ln w="12700" cap="rnd" cmpd="sng" algn="ctr">
          <a:solidFill>
            <a:schemeClr val="accent3">
              <a:hueOff val="-1433403"/>
              <a:satOff val="1180"/>
              <a:lumOff val="-981"/>
              <a:alphaOff val="0"/>
            </a:schemeClr>
          </a:solidFill>
          <a:prstDash val="solid"/>
        </a:ln>
        <a:effectLst/>
      </dsp:spPr>
      <dsp:style>
        <a:lnRef idx="1">
          <a:scrgbClr r="0" g="0" b="0"/>
        </a:lnRef>
        <a:fillRef idx="1">
          <a:scrgbClr r="0" g="0" b="0"/>
        </a:fillRef>
        <a:effectRef idx="0">
          <a:scrgbClr r="0" g="0" b="0"/>
        </a:effectRef>
        <a:fontRef idx="minor"/>
      </dsp:style>
    </dsp:sp>
    <dsp:sp modelId="{B0AC6C35-6C43-4EB9-9C93-D2801DC322F6}">
      <dsp:nvSpPr>
        <dsp:cNvPr id="0" name=""/>
        <dsp:cNvSpPr/>
      </dsp:nvSpPr>
      <dsp:spPr>
        <a:xfrm>
          <a:off x="406400" y="4151133"/>
          <a:ext cx="5689600" cy="885600"/>
        </a:xfrm>
        <a:prstGeom prst="roundRect">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s-ES" sz="1600" kern="1200" dirty="0" smtClean="0"/>
            <a:t>No conformidad: “incumplimiento de un requisito”</a:t>
          </a:r>
          <a:endParaRPr lang="es-EC" sz="1600" kern="1200" dirty="0"/>
        </a:p>
      </dsp:txBody>
      <dsp:txXfrm>
        <a:off x="449631" y="4194364"/>
        <a:ext cx="5603138" cy="799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F7D29-4361-4292-985E-3F35AA2A84AA}">
      <dsp:nvSpPr>
        <dsp:cNvPr id="0" name=""/>
        <dsp:cNvSpPr/>
      </dsp:nvSpPr>
      <dsp:spPr>
        <a:xfrm rot="16200000">
          <a:off x="173566" y="-173566"/>
          <a:ext cx="2396067" cy="2743200"/>
        </a:xfrm>
        <a:prstGeom prst="round1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Ingresar al ranking de las 200 empresas más grandes del país a nivel de facturación.</a:t>
          </a:r>
        </a:p>
      </dsp:txBody>
      <dsp:txXfrm rot="5400000">
        <a:off x="-1" y="1"/>
        <a:ext cx="2743200" cy="1797050"/>
      </dsp:txXfrm>
    </dsp:sp>
    <dsp:sp modelId="{80AD3DB6-98A1-4D8C-9F89-401114D34C4D}">
      <dsp:nvSpPr>
        <dsp:cNvPr id="0" name=""/>
        <dsp:cNvSpPr/>
      </dsp:nvSpPr>
      <dsp:spPr>
        <a:xfrm>
          <a:off x="2743200" y="0"/>
          <a:ext cx="2743200" cy="2396067"/>
        </a:xfrm>
        <a:prstGeom prst="round1Rect">
          <a:avLst/>
        </a:prstGeom>
        <a:gradFill rotWithShape="0">
          <a:gsLst>
            <a:gs pos="0">
              <a:schemeClr val="accent2">
                <a:hueOff val="-988095"/>
                <a:satOff val="4733"/>
                <a:lumOff val="4379"/>
                <a:alphaOff val="0"/>
                <a:tint val="65000"/>
                <a:lumMod val="110000"/>
              </a:schemeClr>
            </a:gs>
            <a:gs pos="88000">
              <a:schemeClr val="accent2">
                <a:hueOff val="-988095"/>
                <a:satOff val="4733"/>
                <a:lumOff val="437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Alcanzar el objetivo del 90% en el </a:t>
          </a:r>
          <a:r>
            <a:rPr lang="es-EC" sz="1800" kern="1200" dirty="0" smtClean="0">
              <a:latin typeface="Times New Roman" panose="02020603050405020304" pitchFamily="18" charset="0"/>
              <a:cs typeface="Times New Roman" panose="02020603050405020304" pitchFamily="18" charset="0"/>
            </a:rPr>
            <a:t>Índice </a:t>
          </a:r>
          <a:r>
            <a:rPr lang="es-EC" sz="1800" kern="1200" dirty="0">
              <a:latin typeface="Times New Roman" panose="02020603050405020304" pitchFamily="18" charset="0"/>
              <a:cs typeface="Times New Roman" panose="02020603050405020304" pitchFamily="18" charset="0"/>
            </a:rPr>
            <a:t>de Satisfacción del Cliente.</a:t>
          </a:r>
        </a:p>
      </dsp:txBody>
      <dsp:txXfrm>
        <a:off x="2743200" y="0"/>
        <a:ext cx="2743200" cy="1797050"/>
      </dsp:txXfrm>
    </dsp:sp>
    <dsp:sp modelId="{49FAD845-F34C-4C99-BAE6-69106108C829}">
      <dsp:nvSpPr>
        <dsp:cNvPr id="0" name=""/>
        <dsp:cNvSpPr/>
      </dsp:nvSpPr>
      <dsp:spPr>
        <a:xfrm rot="10800000">
          <a:off x="0" y="2396067"/>
          <a:ext cx="2743200" cy="2396067"/>
        </a:xfrm>
        <a:prstGeom prst="round1Rect">
          <a:avLst/>
        </a:prstGeom>
        <a:gradFill rotWithShape="0">
          <a:gsLst>
            <a:gs pos="0">
              <a:schemeClr val="accent2">
                <a:hueOff val="-1976191"/>
                <a:satOff val="9467"/>
                <a:lumOff val="8758"/>
                <a:alphaOff val="0"/>
                <a:tint val="65000"/>
                <a:lumMod val="110000"/>
              </a:schemeClr>
            </a:gs>
            <a:gs pos="88000">
              <a:schemeClr val="accent2">
                <a:hueOff val="-1976191"/>
                <a:satOff val="9467"/>
                <a:lumOff val="875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Mejorar la eficiencia anual en 4% respecto a los resultados del año anterior.</a:t>
          </a:r>
        </a:p>
      </dsp:txBody>
      <dsp:txXfrm rot="10800000">
        <a:off x="0" y="2995083"/>
        <a:ext cx="2743200" cy="1797050"/>
      </dsp:txXfrm>
    </dsp:sp>
    <dsp:sp modelId="{6B494FB3-F92E-4A72-A680-C0B1E37984FD}">
      <dsp:nvSpPr>
        <dsp:cNvPr id="0" name=""/>
        <dsp:cNvSpPr/>
      </dsp:nvSpPr>
      <dsp:spPr>
        <a:xfrm rot="5400000">
          <a:off x="2916766" y="2222500"/>
          <a:ext cx="2396067" cy="2743200"/>
        </a:xfrm>
        <a:prstGeom prst="round1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Pertenecer al grupo de las 20 mejores empresas para trabajar en Ecuador.</a:t>
          </a:r>
        </a:p>
      </dsp:txBody>
      <dsp:txXfrm rot="-5400000">
        <a:off x="2743199" y="2995083"/>
        <a:ext cx="2743200" cy="1797050"/>
      </dsp:txXfrm>
    </dsp:sp>
    <dsp:sp modelId="{020A996D-7C0D-47E8-B307-FA7406459CE5}">
      <dsp:nvSpPr>
        <dsp:cNvPr id="0" name=""/>
        <dsp:cNvSpPr/>
      </dsp:nvSpPr>
      <dsp:spPr>
        <a:xfrm>
          <a:off x="1456271" y="1546667"/>
          <a:ext cx="2573856" cy="1728558"/>
        </a:xfrm>
        <a:prstGeom prst="roundRect">
          <a:avLst/>
        </a:prstGeom>
        <a:gradFill rotWithShape="0">
          <a:gsLst>
            <a:gs pos="0">
              <a:schemeClr val="accent2">
                <a:tint val="40000"/>
                <a:hueOff val="0"/>
                <a:satOff val="0"/>
                <a:lumOff val="0"/>
                <a:alphaOff val="0"/>
                <a:tint val="65000"/>
                <a:lumMod val="110000"/>
              </a:schemeClr>
            </a:gs>
            <a:gs pos="88000">
              <a:schemeClr val="accent2">
                <a:tint val="4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Aperturar al menos una filial comercial y productiva en la Región Andina.</a:t>
          </a:r>
        </a:p>
      </dsp:txBody>
      <dsp:txXfrm>
        <a:off x="1540652" y="1631048"/>
        <a:ext cx="2405094" cy="1559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A1E1-AD8F-462F-A6A1-98EE0AFFD0A8}">
      <dsp:nvSpPr>
        <dsp:cNvPr id="0" name=""/>
        <dsp:cNvSpPr/>
      </dsp:nvSpPr>
      <dsp:spPr>
        <a:xfrm>
          <a:off x="0" y="323559"/>
          <a:ext cx="6111874" cy="428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CBD8CA-29F1-43E9-9822-156B2B14C228}">
      <dsp:nvSpPr>
        <dsp:cNvPr id="0" name=""/>
        <dsp:cNvSpPr/>
      </dsp:nvSpPr>
      <dsp:spPr>
        <a:xfrm>
          <a:off x="305593" y="72639"/>
          <a:ext cx="4278312" cy="501840"/>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710" tIns="0" rIns="161710" bIns="0" numCol="1" spcCol="1270" anchor="ctr" anchorCtr="0">
          <a:noAutofit/>
        </a:bodyPr>
        <a:lstStyle/>
        <a:p>
          <a:pPr lvl="0" algn="l"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Políticas de Recursos Humanos</a:t>
          </a:r>
          <a:endParaRPr lang="es-EC" sz="1800" kern="1200" dirty="0">
            <a:latin typeface="Times New Roman" panose="02020603050405020304" pitchFamily="18" charset="0"/>
            <a:cs typeface="Times New Roman" panose="02020603050405020304" pitchFamily="18" charset="0"/>
          </a:endParaRPr>
        </a:p>
      </dsp:txBody>
      <dsp:txXfrm>
        <a:off x="330091" y="97137"/>
        <a:ext cx="4229316" cy="452844"/>
      </dsp:txXfrm>
    </dsp:sp>
    <dsp:sp modelId="{38005C24-9685-4103-A146-1132BE742E4B}">
      <dsp:nvSpPr>
        <dsp:cNvPr id="0" name=""/>
        <dsp:cNvSpPr/>
      </dsp:nvSpPr>
      <dsp:spPr>
        <a:xfrm>
          <a:off x="0" y="1094679"/>
          <a:ext cx="6111874" cy="4284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720DC3-61FD-418A-8BC2-ED7B4FC9D90F}">
      <dsp:nvSpPr>
        <dsp:cNvPr id="0" name=""/>
        <dsp:cNvSpPr/>
      </dsp:nvSpPr>
      <dsp:spPr>
        <a:xfrm>
          <a:off x="305593" y="843759"/>
          <a:ext cx="4278312" cy="501840"/>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710" tIns="0" rIns="161710" bIns="0" numCol="1" spcCol="1270" anchor="ctr" anchorCtr="0">
          <a:noAutofit/>
        </a:bodyPr>
        <a:lstStyle/>
        <a:p>
          <a:pPr lvl="0" algn="l"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Políticas de Abastecimiento y Logística</a:t>
          </a:r>
          <a:endParaRPr lang="es-EC" sz="1800" kern="1200" dirty="0">
            <a:latin typeface="Times New Roman" panose="02020603050405020304" pitchFamily="18" charset="0"/>
            <a:cs typeface="Times New Roman" panose="02020603050405020304" pitchFamily="18" charset="0"/>
          </a:endParaRPr>
        </a:p>
      </dsp:txBody>
      <dsp:txXfrm>
        <a:off x="330091" y="868257"/>
        <a:ext cx="4229316" cy="452844"/>
      </dsp:txXfrm>
    </dsp:sp>
    <dsp:sp modelId="{66BF5753-FDBB-4C69-A7BC-A976E6D7E1A4}">
      <dsp:nvSpPr>
        <dsp:cNvPr id="0" name=""/>
        <dsp:cNvSpPr/>
      </dsp:nvSpPr>
      <dsp:spPr>
        <a:xfrm>
          <a:off x="0" y="1865799"/>
          <a:ext cx="6111874" cy="4284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35A3F2-61F0-4992-A746-854950245FFB}">
      <dsp:nvSpPr>
        <dsp:cNvPr id="0" name=""/>
        <dsp:cNvSpPr/>
      </dsp:nvSpPr>
      <dsp:spPr>
        <a:xfrm>
          <a:off x="305593" y="1614879"/>
          <a:ext cx="4278312" cy="501840"/>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710" tIns="0" rIns="161710" bIns="0" numCol="1" spcCol="1270" anchor="ctr" anchorCtr="0">
          <a:noAutofit/>
        </a:bodyPr>
        <a:lstStyle/>
        <a:p>
          <a:pPr lvl="0" algn="l"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Política de Seguridad y Salud Ocupacional</a:t>
          </a:r>
          <a:endParaRPr lang="es-EC" sz="1800" kern="1200" dirty="0">
            <a:latin typeface="Times New Roman" panose="02020603050405020304" pitchFamily="18" charset="0"/>
            <a:cs typeface="Times New Roman" panose="02020603050405020304" pitchFamily="18" charset="0"/>
          </a:endParaRPr>
        </a:p>
      </dsp:txBody>
      <dsp:txXfrm>
        <a:off x="330091" y="1639377"/>
        <a:ext cx="4229316" cy="452844"/>
      </dsp:txXfrm>
    </dsp:sp>
    <dsp:sp modelId="{65C5FE66-DE8D-492E-ACC3-7036DB431D5C}">
      <dsp:nvSpPr>
        <dsp:cNvPr id="0" name=""/>
        <dsp:cNvSpPr/>
      </dsp:nvSpPr>
      <dsp:spPr>
        <a:xfrm>
          <a:off x="0" y="2636919"/>
          <a:ext cx="6111874" cy="4284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861004-5508-4D2F-8D49-AE390DE3C591}">
      <dsp:nvSpPr>
        <dsp:cNvPr id="0" name=""/>
        <dsp:cNvSpPr/>
      </dsp:nvSpPr>
      <dsp:spPr>
        <a:xfrm>
          <a:off x="305593" y="2385999"/>
          <a:ext cx="4278312" cy="501840"/>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710" tIns="0" rIns="161710" bIns="0" numCol="1" spcCol="1270" anchor="ctr" anchorCtr="0">
          <a:noAutofit/>
        </a:bodyPr>
        <a:lstStyle/>
        <a:p>
          <a:pPr lvl="0" algn="l" defTabSz="800100">
            <a:lnSpc>
              <a:spcPct val="90000"/>
            </a:lnSpc>
            <a:spcBef>
              <a:spcPct val="0"/>
            </a:spcBef>
            <a:spcAft>
              <a:spcPct val="35000"/>
            </a:spcAft>
          </a:pPr>
          <a:r>
            <a:rPr lang="es-ES" sz="1800" b="1" kern="1200" dirty="0" smtClean="0">
              <a:latin typeface="Times New Roman" panose="02020603050405020304" pitchFamily="18" charset="0"/>
              <a:cs typeface="Times New Roman" panose="02020603050405020304" pitchFamily="18" charset="0"/>
            </a:rPr>
            <a:t>Política de Calidad </a:t>
          </a:r>
          <a:endParaRPr lang="es-EC" sz="1800" kern="1200" dirty="0">
            <a:latin typeface="Times New Roman" panose="02020603050405020304" pitchFamily="18" charset="0"/>
            <a:cs typeface="Times New Roman" panose="02020603050405020304" pitchFamily="18" charset="0"/>
          </a:endParaRPr>
        </a:p>
      </dsp:txBody>
      <dsp:txXfrm>
        <a:off x="330091" y="2410497"/>
        <a:ext cx="4229316"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67FE7-6E38-4A5C-AFD2-B96BC91899A2}">
      <dsp:nvSpPr>
        <dsp:cNvPr id="0" name=""/>
        <dsp:cNvSpPr/>
      </dsp:nvSpPr>
      <dsp:spPr>
        <a:xfrm>
          <a:off x="609599" y="0"/>
          <a:ext cx="6908800" cy="44434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1EC5915-8BC3-4158-984B-AABC00470663}">
      <dsp:nvSpPr>
        <dsp:cNvPr id="0" name=""/>
        <dsp:cNvSpPr/>
      </dsp:nvSpPr>
      <dsp:spPr>
        <a:xfrm>
          <a:off x="142974" y="1333023"/>
          <a:ext cx="3821906" cy="1777364"/>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latin typeface="Times New Roman" panose="02020603050405020304" pitchFamily="18" charset="0"/>
              <a:ea typeface="Calibri" panose="020F0502020204030204" pitchFamily="34" charset="0"/>
            </a:rPr>
            <a:t>La importancia de una auditoría a los sistemas de gestión de calidad radica en ofrecer a las empresas una evaluación de los hechos sucedidos en sus sistemas de gestión de calidad y los procesos que tienen la empresas</a:t>
          </a:r>
          <a:endParaRPr lang="es-EC" sz="1700" kern="1200" dirty="0"/>
        </a:p>
      </dsp:txBody>
      <dsp:txXfrm>
        <a:off x="229738" y="1419787"/>
        <a:ext cx="3648378" cy="1603836"/>
      </dsp:txXfrm>
    </dsp:sp>
    <dsp:sp modelId="{16FD7608-98D9-4276-B020-0D87303C228C}">
      <dsp:nvSpPr>
        <dsp:cNvPr id="0" name=""/>
        <dsp:cNvSpPr/>
      </dsp:nvSpPr>
      <dsp:spPr>
        <a:xfrm>
          <a:off x="4163119" y="1333023"/>
          <a:ext cx="3821906" cy="1777364"/>
        </a:xfrm>
        <a:prstGeom prst="round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latin typeface="Times New Roman" panose="02020603050405020304" pitchFamily="18" charset="0"/>
              <a:ea typeface="Calibri" panose="020F0502020204030204" pitchFamily="34" charset="0"/>
            </a:rPr>
            <a:t>de esta manera al obtener conclusiones en base a los exámenes realizados, las empresas logran mejorar sus procesos y así alcanzar sus objetivos institucionales, todo esto se da ya que la empresa en sus actividades y procesos.</a:t>
          </a:r>
          <a:endParaRPr lang="es-EC" sz="1700" kern="1200" dirty="0"/>
        </a:p>
      </dsp:txBody>
      <dsp:txXfrm>
        <a:off x="4249883" y="1419787"/>
        <a:ext cx="3648378" cy="1603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F0ADB-018C-4555-802C-EAA8A935140D}">
      <dsp:nvSpPr>
        <dsp:cNvPr id="0" name=""/>
        <dsp:cNvSpPr/>
      </dsp:nvSpPr>
      <dsp:spPr>
        <a:xfrm>
          <a:off x="559020" y="237"/>
          <a:ext cx="1842850" cy="1105710"/>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Ético</a:t>
          </a:r>
        </a:p>
      </dsp:txBody>
      <dsp:txXfrm>
        <a:off x="559020" y="237"/>
        <a:ext cx="1842850" cy="1105710"/>
      </dsp:txXfrm>
    </dsp:sp>
    <dsp:sp modelId="{E76C0080-6021-4EEE-95D8-061D64070982}">
      <dsp:nvSpPr>
        <dsp:cNvPr id="0" name=""/>
        <dsp:cNvSpPr/>
      </dsp:nvSpPr>
      <dsp:spPr>
        <a:xfrm>
          <a:off x="2586156" y="237"/>
          <a:ext cx="1842850" cy="1105710"/>
        </a:xfrm>
        <a:prstGeom prst="rect">
          <a:avLst/>
        </a:prstGeom>
        <a:gradFill rotWithShape="0">
          <a:gsLst>
            <a:gs pos="0">
              <a:schemeClr val="accent2">
                <a:hueOff val="-370536"/>
                <a:satOff val="1775"/>
                <a:lumOff val="1642"/>
                <a:alphaOff val="0"/>
                <a:tint val="65000"/>
                <a:lumMod val="110000"/>
              </a:schemeClr>
            </a:gs>
            <a:gs pos="88000">
              <a:schemeClr val="accent2">
                <a:hueOff val="-370536"/>
                <a:satOff val="1775"/>
                <a:lumOff val="164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Mentalidad abierta</a:t>
          </a:r>
        </a:p>
      </dsp:txBody>
      <dsp:txXfrm>
        <a:off x="2586156" y="237"/>
        <a:ext cx="1842850" cy="1105710"/>
      </dsp:txXfrm>
    </dsp:sp>
    <dsp:sp modelId="{82C953DC-064A-4156-A9EA-13CEE1A5CC08}">
      <dsp:nvSpPr>
        <dsp:cNvPr id="0" name=""/>
        <dsp:cNvSpPr/>
      </dsp:nvSpPr>
      <dsp:spPr>
        <a:xfrm>
          <a:off x="4613291" y="237"/>
          <a:ext cx="1842850" cy="1105710"/>
        </a:xfrm>
        <a:prstGeom prst="rect">
          <a:avLst/>
        </a:prstGeom>
        <a:gradFill rotWithShape="0">
          <a:gsLst>
            <a:gs pos="0">
              <a:schemeClr val="accent2">
                <a:hueOff val="-741071"/>
                <a:satOff val="3550"/>
                <a:lumOff val="3284"/>
                <a:alphaOff val="0"/>
                <a:tint val="65000"/>
                <a:lumMod val="110000"/>
              </a:schemeClr>
            </a:gs>
            <a:gs pos="88000">
              <a:schemeClr val="accent2">
                <a:hueOff val="-741071"/>
                <a:satOff val="3550"/>
                <a:lumOff val="328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Diplomatico</a:t>
          </a:r>
        </a:p>
      </dsp:txBody>
      <dsp:txXfrm>
        <a:off x="4613291" y="237"/>
        <a:ext cx="1842850" cy="1105710"/>
      </dsp:txXfrm>
    </dsp:sp>
    <dsp:sp modelId="{2C7BE290-12B9-4DBB-9213-E43A5BC1DB06}">
      <dsp:nvSpPr>
        <dsp:cNvPr id="0" name=""/>
        <dsp:cNvSpPr/>
      </dsp:nvSpPr>
      <dsp:spPr>
        <a:xfrm>
          <a:off x="559020" y="1290232"/>
          <a:ext cx="1842850" cy="1105710"/>
        </a:xfrm>
        <a:prstGeom prst="rect">
          <a:avLst/>
        </a:prstGeom>
        <a:gradFill rotWithShape="0">
          <a:gsLst>
            <a:gs pos="0">
              <a:schemeClr val="accent2">
                <a:hueOff val="-1111607"/>
                <a:satOff val="5325"/>
                <a:lumOff val="4926"/>
                <a:alphaOff val="0"/>
                <a:tint val="65000"/>
                <a:lumMod val="110000"/>
              </a:schemeClr>
            </a:gs>
            <a:gs pos="88000">
              <a:schemeClr val="accent2">
                <a:hueOff val="-1111607"/>
                <a:satOff val="5325"/>
                <a:lumOff val="4926"/>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Observador</a:t>
          </a:r>
        </a:p>
      </dsp:txBody>
      <dsp:txXfrm>
        <a:off x="559020" y="1290232"/>
        <a:ext cx="1842850" cy="1105710"/>
      </dsp:txXfrm>
    </dsp:sp>
    <dsp:sp modelId="{FE26BE6B-09C1-455A-947D-6064363C7DCF}">
      <dsp:nvSpPr>
        <dsp:cNvPr id="0" name=""/>
        <dsp:cNvSpPr/>
      </dsp:nvSpPr>
      <dsp:spPr>
        <a:xfrm>
          <a:off x="2586156" y="1290232"/>
          <a:ext cx="1842850" cy="1105710"/>
        </a:xfrm>
        <a:prstGeom prst="rect">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Perceptivo</a:t>
          </a:r>
        </a:p>
      </dsp:txBody>
      <dsp:txXfrm>
        <a:off x="2586156" y="1290232"/>
        <a:ext cx="1842850" cy="1105710"/>
      </dsp:txXfrm>
    </dsp:sp>
    <dsp:sp modelId="{3962F9E1-6315-470B-B23D-F477A84B348B}">
      <dsp:nvSpPr>
        <dsp:cNvPr id="0" name=""/>
        <dsp:cNvSpPr/>
      </dsp:nvSpPr>
      <dsp:spPr>
        <a:xfrm>
          <a:off x="4613291" y="1290232"/>
          <a:ext cx="1842850" cy="1105710"/>
        </a:xfrm>
        <a:prstGeom prst="rect">
          <a:avLst/>
        </a:prstGeom>
        <a:gradFill rotWithShape="0">
          <a:gsLst>
            <a:gs pos="0">
              <a:schemeClr val="accent2">
                <a:hueOff val="-1852679"/>
                <a:satOff val="8875"/>
                <a:lumOff val="8211"/>
                <a:alphaOff val="0"/>
                <a:tint val="65000"/>
                <a:lumMod val="110000"/>
              </a:schemeClr>
            </a:gs>
            <a:gs pos="88000">
              <a:schemeClr val="accent2">
                <a:hueOff val="-1852679"/>
                <a:satOff val="8875"/>
                <a:lumOff val="821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Vérsatil</a:t>
          </a:r>
        </a:p>
      </dsp:txBody>
      <dsp:txXfrm>
        <a:off x="4613291" y="1290232"/>
        <a:ext cx="1842850" cy="1105710"/>
      </dsp:txXfrm>
    </dsp:sp>
    <dsp:sp modelId="{50510505-107C-4F99-86A6-00692ECFE9BF}">
      <dsp:nvSpPr>
        <dsp:cNvPr id="0" name=""/>
        <dsp:cNvSpPr/>
      </dsp:nvSpPr>
      <dsp:spPr>
        <a:xfrm>
          <a:off x="559020" y="2580227"/>
          <a:ext cx="1842850" cy="1105710"/>
        </a:xfrm>
        <a:prstGeom prst="rect">
          <a:avLst/>
        </a:prstGeom>
        <a:gradFill rotWithShape="0">
          <a:gsLst>
            <a:gs pos="0">
              <a:schemeClr val="accent2">
                <a:hueOff val="-2223214"/>
                <a:satOff val="10650"/>
                <a:lumOff val="9853"/>
                <a:alphaOff val="0"/>
                <a:tint val="65000"/>
                <a:lumMod val="110000"/>
              </a:schemeClr>
            </a:gs>
            <a:gs pos="88000">
              <a:schemeClr val="accent2">
                <a:hueOff val="-2223214"/>
                <a:satOff val="10650"/>
                <a:lumOff val="985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Tenaz</a:t>
          </a:r>
        </a:p>
      </dsp:txBody>
      <dsp:txXfrm>
        <a:off x="559020" y="2580227"/>
        <a:ext cx="1842850" cy="1105710"/>
      </dsp:txXfrm>
    </dsp:sp>
    <dsp:sp modelId="{87461F6F-6C9A-41A4-A670-AFFBBEC864E1}">
      <dsp:nvSpPr>
        <dsp:cNvPr id="0" name=""/>
        <dsp:cNvSpPr/>
      </dsp:nvSpPr>
      <dsp:spPr>
        <a:xfrm>
          <a:off x="2539845" y="2580464"/>
          <a:ext cx="1842850" cy="1105710"/>
        </a:xfrm>
        <a:prstGeom prst="rect">
          <a:avLst/>
        </a:prstGeom>
        <a:gradFill rotWithShape="0">
          <a:gsLst>
            <a:gs pos="0">
              <a:schemeClr val="accent2">
                <a:hueOff val="-2593750"/>
                <a:satOff val="12425"/>
                <a:lumOff val="11495"/>
                <a:alphaOff val="0"/>
                <a:tint val="65000"/>
                <a:lumMod val="110000"/>
              </a:schemeClr>
            </a:gs>
            <a:gs pos="88000">
              <a:schemeClr val="accent2">
                <a:hueOff val="-2593750"/>
                <a:satOff val="12425"/>
                <a:lumOff val="1149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Decidido</a:t>
          </a:r>
        </a:p>
      </dsp:txBody>
      <dsp:txXfrm>
        <a:off x="2539845" y="2580464"/>
        <a:ext cx="1842850" cy="1105710"/>
      </dsp:txXfrm>
    </dsp:sp>
    <dsp:sp modelId="{27D8502F-6A81-4859-9C09-FD03D8E659D6}">
      <dsp:nvSpPr>
        <dsp:cNvPr id="0" name=""/>
        <dsp:cNvSpPr/>
      </dsp:nvSpPr>
      <dsp:spPr>
        <a:xfrm>
          <a:off x="4613291" y="2580227"/>
          <a:ext cx="1842850" cy="1105710"/>
        </a:xfrm>
        <a:prstGeom prst="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a:latin typeface="Times New Roman" panose="02020603050405020304" pitchFamily="18" charset="0"/>
              <a:cs typeface="Times New Roman" panose="02020603050405020304" pitchFamily="18" charset="0"/>
            </a:rPr>
            <a:t>Seguro</a:t>
          </a:r>
        </a:p>
      </dsp:txBody>
      <dsp:txXfrm>
        <a:off x="4613291" y="2580227"/>
        <a:ext cx="1842850" cy="1105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07123-0858-4913-9C28-E1C1CBF7B6C7}" type="datetimeFigureOut">
              <a:rPr lang="es-EC" smtClean="0"/>
              <a:t>25/01/2016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FF9C6-D256-4296-AE90-99449E808D85}" type="slidenum">
              <a:rPr lang="es-EC" smtClean="0"/>
              <a:t>‹Nº›</a:t>
            </a:fld>
            <a:endParaRPr lang="es-EC"/>
          </a:p>
        </p:txBody>
      </p:sp>
    </p:spTree>
    <p:extLst>
      <p:ext uri="{BB962C8B-B14F-4D97-AF65-F5344CB8AC3E}">
        <p14:creationId xmlns:p14="http://schemas.microsoft.com/office/powerpoint/2010/main" val="16732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41FF9C6-D256-4296-AE90-99449E808D85}" type="slidenum">
              <a:rPr lang="es-EC" smtClean="0"/>
              <a:t>2</a:t>
            </a:fld>
            <a:endParaRPr lang="es-EC"/>
          </a:p>
        </p:txBody>
      </p:sp>
    </p:spTree>
    <p:extLst>
      <p:ext uri="{BB962C8B-B14F-4D97-AF65-F5344CB8AC3E}">
        <p14:creationId xmlns:p14="http://schemas.microsoft.com/office/powerpoint/2010/main" val="175793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41FF9C6-D256-4296-AE90-99449E808D85}" type="slidenum">
              <a:rPr lang="es-EC" smtClean="0"/>
              <a:t>8</a:t>
            </a:fld>
            <a:endParaRPr lang="es-EC"/>
          </a:p>
        </p:txBody>
      </p:sp>
    </p:spTree>
    <p:extLst>
      <p:ext uri="{BB962C8B-B14F-4D97-AF65-F5344CB8AC3E}">
        <p14:creationId xmlns:p14="http://schemas.microsoft.com/office/powerpoint/2010/main" val="175636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41FF9C6-D256-4296-AE90-99449E808D85}" type="slidenum">
              <a:rPr lang="es-EC" smtClean="0"/>
              <a:t>12</a:t>
            </a:fld>
            <a:endParaRPr lang="es-EC"/>
          </a:p>
        </p:txBody>
      </p:sp>
    </p:spTree>
    <p:extLst>
      <p:ext uri="{BB962C8B-B14F-4D97-AF65-F5344CB8AC3E}">
        <p14:creationId xmlns:p14="http://schemas.microsoft.com/office/powerpoint/2010/main" val="148631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41FF9C6-D256-4296-AE90-99449E808D85}" type="slidenum">
              <a:rPr lang="es-EC" smtClean="0"/>
              <a:t>46</a:t>
            </a:fld>
            <a:endParaRPr lang="es-EC"/>
          </a:p>
        </p:txBody>
      </p:sp>
    </p:spTree>
    <p:extLst>
      <p:ext uri="{BB962C8B-B14F-4D97-AF65-F5344CB8AC3E}">
        <p14:creationId xmlns:p14="http://schemas.microsoft.com/office/powerpoint/2010/main" val="322739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136770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22421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702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2217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450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146572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3443218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281983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113707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1D183FB-E7EF-4B8D-84F8-0DB5E1E8924A}" type="datetimeFigureOut">
              <a:rPr lang="es-EC" smtClean="0"/>
              <a:t>25/01/2016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290653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1D183FB-E7EF-4B8D-84F8-0DB5E1E8924A}" type="datetimeFigureOut">
              <a:rPr lang="es-EC" smtClean="0"/>
              <a:t>25/01/2016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43861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1D183FB-E7EF-4B8D-84F8-0DB5E1E8924A}" type="datetimeFigureOut">
              <a:rPr lang="es-EC" smtClean="0"/>
              <a:t>25/01/2016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293099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1D183FB-E7EF-4B8D-84F8-0DB5E1E8924A}" type="datetimeFigureOut">
              <a:rPr lang="es-EC" smtClean="0"/>
              <a:t>25/01/2016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11344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183FB-E7EF-4B8D-84F8-0DB5E1E8924A}" type="datetimeFigureOut">
              <a:rPr lang="es-EC" smtClean="0"/>
              <a:t>25/01/2016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419863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D183FB-E7EF-4B8D-84F8-0DB5E1E8924A}" type="datetimeFigureOut">
              <a:rPr lang="es-EC" smtClean="0"/>
              <a:t>25/01/2016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154576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1D183FB-E7EF-4B8D-84F8-0DB5E1E8924A}" type="datetimeFigureOut">
              <a:rPr lang="es-EC" smtClean="0"/>
              <a:t>25/01/2016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DA94A2-CE14-49B6-B12C-7ADEDDB3C61F}" type="slidenum">
              <a:rPr lang="es-EC" smtClean="0"/>
              <a:t>‹Nº›</a:t>
            </a:fld>
            <a:endParaRPr lang="es-EC"/>
          </a:p>
        </p:txBody>
      </p:sp>
    </p:spTree>
    <p:extLst>
      <p:ext uri="{BB962C8B-B14F-4D97-AF65-F5344CB8AC3E}">
        <p14:creationId xmlns:p14="http://schemas.microsoft.com/office/powerpoint/2010/main" val="133529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D183FB-E7EF-4B8D-84F8-0DB5E1E8924A}" type="datetimeFigureOut">
              <a:rPr lang="es-EC" smtClean="0"/>
              <a:t>25/01/2016</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DA94A2-CE14-49B6-B12C-7ADEDDB3C61F}" type="slidenum">
              <a:rPr lang="es-EC" smtClean="0"/>
              <a:t>‹Nº›</a:t>
            </a:fld>
            <a:endParaRPr lang="es-EC"/>
          </a:p>
        </p:txBody>
      </p:sp>
    </p:spTree>
    <p:extLst>
      <p:ext uri="{BB962C8B-B14F-4D97-AF65-F5344CB8AC3E}">
        <p14:creationId xmlns:p14="http://schemas.microsoft.com/office/powerpoint/2010/main" val="298412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2706156" y="160218"/>
            <a:ext cx="5391150" cy="1631950"/>
          </a:xfrm>
          <a:prstGeom prst="rect">
            <a:avLst/>
          </a:prstGeom>
        </p:spPr>
      </p:pic>
      <p:sp>
        <p:nvSpPr>
          <p:cNvPr id="5" name="Rectángulo 4"/>
          <p:cNvSpPr/>
          <p:nvPr/>
        </p:nvSpPr>
        <p:spPr>
          <a:xfrm>
            <a:off x="1151465" y="2029236"/>
            <a:ext cx="8500533" cy="4331763"/>
          </a:xfrm>
          <a:prstGeom prst="rect">
            <a:avLst/>
          </a:prstGeom>
        </p:spPr>
        <p:txBody>
          <a:bodyPr wrap="square">
            <a:spAutoFit/>
          </a:bodyPr>
          <a:lstStyle/>
          <a:p>
            <a:pPr algn="ctr">
              <a:lnSpc>
                <a:spcPct val="107000"/>
              </a:lnSpc>
              <a:spcAft>
                <a:spcPts val="8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DEPARTAMENTO DE CIENCIAS ECONOMICAS ADMINISTRATIVAS Y DE COMERCIO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450221" algn="ctr">
              <a:lnSpc>
                <a:spcPct val="107000"/>
              </a:lnSpc>
              <a:spcAft>
                <a:spcPts val="800"/>
              </a:spcAft>
            </a:pPr>
            <a:r>
              <a:rPr lang="es-EC" sz="2000" dirty="0">
                <a:latin typeface="Times New Roman" panose="02020603050405020304" pitchFamily="18" charset="0"/>
                <a:ea typeface="Calibri" panose="020F0502020204030204" pitchFamily="34" charset="0"/>
                <a:cs typeface="Times New Roman" panose="02020603050405020304" pitchFamily="18" charset="0"/>
              </a:rPr>
              <a:t> </a:t>
            </a:r>
            <a:endParaRPr lang="es-EC"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21" algn="ctr">
              <a:lnSpc>
                <a:spcPct val="107000"/>
              </a:lnSpc>
              <a:spcAft>
                <a:spcPts val="800"/>
              </a:spcAft>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C" sz="1801" b="1" dirty="0">
                <a:latin typeface="Times New Roman" panose="02020603050405020304" pitchFamily="18" charset="0"/>
                <a:ea typeface="Calibri" panose="020F0502020204030204" pitchFamily="34" charset="0"/>
                <a:cs typeface="Times New Roman" panose="02020603050405020304" pitchFamily="18" charset="0"/>
              </a:rPr>
              <a:t>CARRERA  DE INGENIERÍA EN FINANZAS Y AUDITORÍA C.P.A</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indent="450221" algn="ctr">
              <a:lnSpc>
                <a:spcPct val="107000"/>
              </a:lnSpc>
              <a:spcAft>
                <a:spcPts val="800"/>
              </a:spcAft>
            </a:pPr>
            <a:r>
              <a:rPr lang="es-EC" sz="1801" b="1"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21" algn="ctr">
              <a:lnSpc>
                <a:spcPct val="107000"/>
              </a:lnSpc>
              <a:spcAft>
                <a:spcPts val="800"/>
              </a:spcAft>
            </a:pPr>
            <a:r>
              <a:rPr lang="es-EC" sz="1801" b="1"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tabLst>
                <a:tab pos="84140" algn="l"/>
              </a:tabLst>
            </a:pPr>
            <a:r>
              <a:rPr lang="es-EC" sz="1801" b="1" dirty="0">
                <a:latin typeface="Times New Roman" panose="02020603050405020304" pitchFamily="18" charset="0"/>
                <a:ea typeface="Calibri" panose="020F0502020204030204" pitchFamily="34" charset="0"/>
                <a:cs typeface="Times New Roman" panose="02020603050405020304" pitchFamily="18" charset="0"/>
              </a:rPr>
              <a:t>TEMA: “APLICACIÓN DE UNA AUDITORÍA DEL SISTEMA  DE GESTIÓN DE CALIDAD ISO 9001:2008 A LOS DEPARTAMENTOS DE APOYO ADMINISTRATIVO (CONTABILIDAD, FINANZAS, COMPRAS Y TALENTO HUMANO) DE LA EMPRESA SEDEMI S.C.C. PERIODO ENERO-JUNIO 2015 SANGOLQUÍ-ECUADOR.”</a:t>
            </a: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4864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49867" y="117693"/>
            <a:ext cx="8009467" cy="6740307"/>
          </a:xfrm>
          <a:prstGeom prst="rect">
            <a:avLst/>
          </a:prstGeom>
        </p:spPr>
        <p:txBody>
          <a:bodyPr wrap="square">
            <a:spAutoFit/>
          </a:bodyPr>
          <a:lstStyle/>
          <a:p>
            <a:pPr algn="just">
              <a:lnSpc>
                <a:spcPct val="150000"/>
              </a:lnSpc>
              <a:spcAft>
                <a:spcPts val="0"/>
              </a:spcAft>
            </a:pPr>
            <a:r>
              <a:rPr lang="es-E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 el año 1999 la empresa se establece legalmente como SEDEMI S.C.C. (SERVICIOS DE MECÁNICA INDUSTRIAL, DISEÑO, CONSTRUCCIÓN Y MONTAJES), para atender las necesidades de las industrias eléctrica, petrolera, de telecomunicaciones y construcción en general. Tras las nuevas exigencias del mercado y con el propósito de satisfacer las necesidades y expectativas de los clientes, se volvió imperante  la expansión de las instalaciones. Las nuevas instalaciones están localizadas en la zona industrial de </a:t>
            </a:r>
            <a:r>
              <a:rPr lang="es-ES"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Sangolquí</a:t>
            </a:r>
            <a:r>
              <a:rPr lang="es-E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estas instalaciones están compuestas de dos galpones industriales para Fabricación de Estructura Metálica y un galpón para la Planta de Galvanizado en Caliente y dos bloques de oficinas y Bodegas.</a:t>
            </a:r>
          </a:p>
          <a:p>
            <a:pPr algn="just">
              <a:lnSpc>
                <a:spcPct val="150000"/>
              </a:lnSpc>
              <a:spcAft>
                <a:spcPts val="0"/>
              </a:spcAft>
            </a:pP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Hoy SEDEMI ha crecido transformándose  en una empresa moderna y eficiente, que mediante tres unidades operativas: 1. Planta de Fabricaciones Metálicas; 2. Servicios de Galvanizados en Caliente y 3. Montajes electromecánicos y construcciones civiles, brinda a sus clientes  productos y servicios con puntualidad y bajo un estricto control de calidad.</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3270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15888" y="615434"/>
            <a:ext cx="1653017" cy="369332"/>
          </a:xfrm>
          <a:prstGeom prst="rect">
            <a:avLst/>
          </a:prstGeom>
        </p:spPr>
        <p:txBody>
          <a:bodyPr wrap="none">
            <a:spAutoFit/>
          </a:bodyPr>
          <a:lstStyle/>
          <a:p>
            <a:r>
              <a:rPr lang="es-ES" b="1" dirty="0" smtClean="0">
                <a:latin typeface="Times New Roman" panose="02020603050405020304" pitchFamily="18" charset="0"/>
                <a:ea typeface="Calibri" panose="020F0502020204030204" pitchFamily="34" charset="0"/>
              </a:rPr>
              <a:t>BASE LEGAL</a:t>
            </a:r>
            <a:endParaRPr lang="es-EC" b="1" dirty="0"/>
          </a:p>
        </p:txBody>
      </p:sp>
      <p:graphicFrame>
        <p:nvGraphicFramePr>
          <p:cNvPr id="5" name="Tabla 4"/>
          <p:cNvGraphicFramePr>
            <a:graphicFrameLocks noGrp="1"/>
          </p:cNvGraphicFramePr>
          <p:nvPr>
            <p:extLst>
              <p:ext uri="{D42A27DB-BD31-4B8C-83A1-F6EECF244321}">
                <p14:modId xmlns:p14="http://schemas.microsoft.com/office/powerpoint/2010/main" val="1861752175"/>
              </p:ext>
            </p:extLst>
          </p:nvPr>
        </p:nvGraphicFramePr>
        <p:xfrm>
          <a:off x="892697" y="3219661"/>
          <a:ext cx="8128000" cy="2377440"/>
        </p:xfrm>
        <a:graphic>
          <a:graphicData uri="http://schemas.openxmlformats.org/drawingml/2006/table">
            <a:tbl>
              <a:tblPr firstRow="1" bandRow="1">
                <a:tableStyleId>{8A107856-5554-42FB-B03E-39F5DBC370BA}</a:tableStyleId>
              </a:tblPr>
              <a:tblGrid>
                <a:gridCol w="4064000"/>
                <a:gridCol w="4064000"/>
              </a:tblGrid>
              <a:tr h="0">
                <a:tc>
                  <a:txBody>
                    <a:bodyPr/>
                    <a:lstStyle/>
                    <a:p>
                      <a:pPr algn="ctr"/>
                      <a:r>
                        <a:rPr lang="es-EC" dirty="0" smtClean="0"/>
                        <a:t>INTERNA</a:t>
                      </a:r>
                      <a:endParaRPr lang="es-EC" dirty="0"/>
                    </a:p>
                  </a:txBody>
                  <a:tcPr/>
                </a:tc>
                <a:tc>
                  <a:txBody>
                    <a:bodyPr/>
                    <a:lstStyle/>
                    <a:p>
                      <a:pPr algn="ctr"/>
                      <a:r>
                        <a:rPr lang="es-EC" dirty="0" smtClean="0"/>
                        <a:t>EXTERNA</a:t>
                      </a:r>
                      <a:endParaRPr lang="es-EC" dirty="0"/>
                    </a:p>
                  </a:txBody>
                  <a:tcPr/>
                </a:tc>
              </a:tr>
              <a:tr h="1518075">
                <a:tc>
                  <a:txBody>
                    <a:bodyPr/>
                    <a:lstStyle/>
                    <a:p>
                      <a:pPr marL="285750" indent="-285750">
                        <a:buFont typeface="Arial" panose="020B0604020202020204" pitchFamily="34" charset="0"/>
                        <a:buChar char="•"/>
                      </a:pPr>
                      <a:r>
                        <a:rPr lang="es-EC" dirty="0" smtClean="0"/>
                        <a:t>Escritura</a:t>
                      </a:r>
                      <a:r>
                        <a:rPr lang="es-EC" baseline="0" dirty="0" smtClean="0"/>
                        <a:t> de Constitución</a:t>
                      </a:r>
                    </a:p>
                    <a:p>
                      <a:pPr marL="285750" indent="-285750">
                        <a:buFont typeface="Arial" panose="020B0604020202020204" pitchFamily="34" charset="0"/>
                        <a:buChar char="•"/>
                      </a:pPr>
                      <a:r>
                        <a:rPr lang="es-EC" baseline="0" dirty="0" smtClean="0"/>
                        <a:t>Reglamento Interno de Trabajo</a:t>
                      </a:r>
                    </a:p>
                    <a:p>
                      <a:pPr marL="285750" indent="-285750">
                        <a:buFont typeface="Arial" panose="020B0604020202020204" pitchFamily="34" charset="0"/>
                        <a:buChar char="•"/>
                      </a:pPr>
                      <a:r>
                        <a:rPr lang="es-EC" baseline="0" dirty="0" smtClean="0"/>
                        <a:t>Código de Ética</a:t>
                      </a:r>
                    </a:p>
                    <a:p>
                      <a:pPr marL="285750" indent="-285750">
                        <a:buFont typeface="Arial" panose="020B0604020202020204" pitchFamily="34" charset="0"/>
                        <a:buChar char="•"/>
                      </a:pPr>
                      <a:r>
                        <a:rPr lang="es-EC" baseline="0" dirty="0" smtClean="0"/>
                        <a:t>Reglamento Interno de Capacitación</a:t>
                      </a:r>
                    </a:p>
                    <a:p>
                      <a:pPr marL="285750" indent="-285750">
                        <a:buFont typeface="Arial" panose="020B0604020202020204" pitchFamily="34" charset="0"/>
                        <a:buChar char="•"/>
                      </a:pPr>
                      <a:r>
                        <a:rPr lang="es-EC" baseline="0" dirty="0" smtClean="0"/>
                        <a:t>Manual de Calidad</a:t>
                      </a:r>
                    </a:p>
                    <a:p>
                      <a:pPr marL="0" indent="0">
                        <a:buFont typeface="Arial" panose="020B0604020202020204" pitchFamily="34" charset="0"/>
                        <a:buNone/>
                      </a:pPr>
                      <a:endParaRPr lang="es-EC" dirty="0"/>
                    </a:p>
                  </a:txBody>
                  <a:tcPr/>
                </a:tc>
                <a:tc>
                  <a:txBody>
                    <a:bodyPr/>
                    <a:lstStyle/>
                    <a:p>
                      <a:pPr marL="285750" indent="-285750">
                        <a:buFont typeface="Arial" panose="020B0604020202020204" pitchFamily="34" charset="0"/>
                        <a:buChar char="•"/>
                      </a:pPr>
                      <a:r>
                        <a:rPr lang="es-EC" dirty="0" smtClean="0"/>
                        <a:t>Ley de Compañías</a:t>
                      </a:r>
                    </a:p>
                    <a:p>
                      <a:pPr marL="285750" indent="-285750">
                        <a:buFont typeface="Arial" panose="020B0604020202020204" pitchFamily="34" charset="0"/>
                        <a:buChar char="•"/>
                      </a:pPr>
                      <a:r>
                        <a:rPr lang="es-EC" dirty="0" smtClean="0"/>
                        <a:t>Ley de Régimen Tributario Interno</a:t>
                      </a:r>
                    </a:p>
                    <a:p>
                      <a:pPr marL="285750" indent="-285750">
                        <a:buFont typeface="Arial" panose="020B0604020202020204" pitchFamily="34" charset="0"/>
                        <a:buChar char="•"/>
                      </a:pPr>
                      <a:r>
                        <a:rPr lang="es-EC" dirty="0" smtClean="0"/>
                        <a:t>Código de Trabajo</a:t>
                      </a:r>
                    </a:p>
                    <a:p>
                      <a:pPr marL="285750" indent="-285750">
                        <a:buFont typeface="Arial" panose="020B0604020202020204" pitchFamily="34" charset="0"/>
                        <a:buChar char="•"/>
                      </a:pPr>
                      <a:r>
                        <a:rPr lang="es-EC" dirty="0" smtClean="0"/>
                        <a:t>Ley</a:t>
                      </a:r>
                      <a:r>
                        <a:rPr lang="es-EC" baseline="0" dirty="0" smtClean="0"/>
                        <a:t> de Seguridad Social</a:t>
                      </a:r>
                    </a:p>
                    <a:p>
                      <a:pPr marL="285750" indent="-285750">
                        <a:buFont typeface="Arial" panose="020B0604020202020204" pitchFamily="34" charset="0"/>
                        <a:buChar char="•"/>
                      </a:pPr>
                      <a:r>
                        <a:rPr lang="es-EC" baseline="0" dirty="0" smtClean="0"/>
                        <a:t>Norma ISO 9001:2008</a:t>
                      </a:r>
                    </a:p>
                    <a:p>
                      <a:pPr marL="285750" indent="-285750">
                        <a:buFont typeface="Arial" panose="020B0604020202020204" pitchFamily="34" charset="0"/>
                        <a:buChar char="•"/>
                      </a:pPr>
                      <a:r>
                        <a:rPr lang="es-EC" dirty="0" smtClean="0"/>
                        <a:t>Norma INEN</a:t>
                      </a:r>
                    </a:p>
                    <a:p>
                      <a:pPr marL="0" indent="0">
                        <a:buFont typeface="Arial" panose="020B0604020202020204" pitchFamily="34" charset="0"/>
                        <a:buNone/>
                      </a:pPr>
                      <a:endParaRPr lang="es-EC" dirty="0"/>
                    </a:p>
                  </a:txBody>
                  <a:tcPr/>
                </a:tc>
              </a:tr>
            </a:tbl>
          </a:graphicData>
        </a:graphic>
      </p:graphicFrame>
      <p:pic>
        <p:nvPicPr>
          <p:cNvPr id="2050" name="Picture 2" descr="http://inposdom.gob.do/media/k2/items/cache/ba1b7eb9b8ad142948e3b9dce300b4c6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886" y="984767"/>
            <a:ext cx="3527946" cy="205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80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863601" y="1202267"/>
            <a:ext cx="8839200" cy="4775200"/>
          </a:xfrm>
          <a:prstGeom prst="rect">
            <a:avLst/>
          </a:prstGeom>
        </p:spPr>
      </p:pic>
      <p:sp>
        <p:nvSpPr>
          <p:cNvPr id="5" name="Rectángulo 4"/>
          <p:cNvSpPr/>
          <p:nvPr/>
        </p:nvSpPr>
        <p:spPr>
          <a:xfrm>
            <a:off x="3456386" y="551934"/>
            <a:ext cx="3653629" cy="369332"/>
          </a:xfrm>
          <a:prstGeom prst="rect">
            <a:avLst/>
          </a:prstGeom>
        </p:spPr>
        <p:txBody>
          <a:bodyPr wrap="none">
            <a:spAutoFit/>
          </a:bodyPr>
          <a:lstStyle/>
          <a:p>
            <a:r>
              <a:rPr lang="es-ES" b="1" dirty="0" smtClean="0">
                <a:latin typeface="Times New Roman" panose="02020603050405020304" pitchFamily="18" charset="0"/>
              </a:rPr>
              <a:t>ORGANIGRMA ESTRUCTURAL</a:t>
            </a:r>
            <a:endParaRPr lang="es-EC" b="1" dirty="0"/>
          </a:p>
        </p:txBody>
      </p:sp>
    </p:spTree>
    <p:extLst>
      <p:ext uri="{BB962C8B-B14F-4D97-AF65-F5344CB8AC3E}">
        <p14:creationId xmlns:p14="http://schemas.microsoft.com/office/powerpoint/2010/main" val="951439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7175" y="257175"/>
            <a:ext cx="8615362" cy="5757863"/>
          </a:xfrm>
          <a:prstGeom prst="rect">
            <a:avLst/>
          </a:prstGeom>
          <a:noFill/>
          <a:ln>
            <a:noFill/>
          </a:ln>
          <a:effectLst/>
          <a:extLst/>
        </p:spPr>
      </p:pic>
    </p:spTree>
    <p:extLst>
      <p:ext uri="{BB962C8B-B14F-4D97-AF65-F5344CB8AC3E}">
        <p14:creationId xmlns:p14="http://schemas.microsoft.com/office/powerpoint/2010/main" val="199592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51620" y="636600"/>
            <a:ext cx="7966925" cy="369332"/>
          </a:xfrm>
          <a:prstGeom prst="rect">
            <a:avLst/>
          </a:prstGeom>
        </p:spPr>
        <p:txBody>
          <a:bodyPr wrap="none">
            <a:spAutoFit/>
          </a:bodyPr>
          <a:lstStyle/>
          <a:p>
            <a:r>
              <a:rPr lang="es-ES" b="1" dirty="0" smtClean="0">
                <a:effectLst/>
                <a:latin typeface="Times New Roman" panose="02020603050405020304" pitchFamily="18" charset="0"/>
                <a:ea typeface="Calibri" panose="020F0502020204030204" pitchFamily="34" charset="0"/>
              </a:rPr>
              <a:t>DIRECCIONAMIENTO ESTRATÉGICO DE LA EMPRESA SEDEMI S.C.C.</a:t>
            </a:r>
            <a:endParaRPr lang="es-EC" b="1" dirty="0"/>
          </a:p>
        </p:txBody>
      </p:sp>
      <p:sp>
        <p:nvSpPr>
          <p:cNvPr id="5" name="Rectángulo 4"/>
          <p:cNvSpPr/>
          <p:nvPr/>
        </p:nvSpPr>
        <p:spPr>
          <a:xfrm>
            <a:off x="2997200" y="1295393"/>
            <a:ext cx="5075767" cy="136736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ctr">
              <a:lnSpc>
                <a:spcPct val="150000"/>
              </a:lnSpc>
              <a:spcAft>
                <a:spcPts val="0"/>
              </a:spcAft>
            </a:pPr>
            <a:r>
              <a:rPr lang="es-ES" dirty="0">
                <a:ln>
                  <a:noFill/>
                </a:ln>
                <a:solidFill>
                  <a:srgbClr val="FF000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MISIÓN</a:t>
            </a:r>
            <a:endParaRPr lang="es-EC"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S" dirty="0">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“Generar Soluciones innovadoras para proyectos de infraestructura.”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ct val="150000"/>
              </a:lnSpc>
              <a:spcAft>
                <a:spcPts val="800"/>
              </a:spcAft>
            </a:pPr>
            <a:r>
              <a:rPr lang="es-EC" sz="1200" dirty="0">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2997201" y="2952221"/>
            <a:ext cx="5075767" cy="3059113"/>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ctr">
              <a:lnSpc>
                <a:spcPct val="150000"/>
              </a:lnSpc>
              <a:spcAft>
                <a:spcPts val="0"/>
              </a:spcAft>
            </a:pPr>
            <a:r>
              <a:rPr lang="es-ES" dirty="0">
                <a:ln>
                  <a:noFill/>
                </a:ln>
                <a:solidFill>
                  <a:srgbClr val="FF0000"/>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VISIÓN</a:t>
            </a:r>
            <a:endParaRPr lang="es-EC"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S" dirty="0">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“Posicionarnos dentro de las empresas más grandes del país reconocidos por generar confianza en base a las experiencias de los </a:t>
            </a:r>
            <a:r>
              <a:rPr lang="es-ES" dirty="0" err="1">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Stakeholders</a:t>
            </a:r>
            <a:r>
              <a:rPr lang="es-ES" dirty="0">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eficiencia de los procesos y el compromiso de nuestros colaboradores. Tendremos presencia comercial y productiva dentro de la Región Andina.”</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ctr">
              <a:lnSpc>
                <a:spcPct val="150000"/>
              </a:lnSpc>
              <a:spcAft>
                <a:spcPts val="800"/>
              </a:spcAft>
            </a:pPr>
            <a:r>
              <a:rPr lang="es-EC" sz="1200" dirty="0">
                <a:ln>
                  <a:noFill/>
                </a:ln>
                <a:solidFill>
                  <a:srgbClr val="5B9BD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4878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343392847"/>
              </p:ext>
            </p:extLst>
          </p:nvPr>
        </p:nvGraphicFramePr>
        <p:xfrm>
          <a:off x="2269571" y="1100666"/>
          <a:ext cx="5486400" cy="479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2501154" y="247134"/>
            <a:ext cx="5023235" cy="369332"/>
          </a:xfrm>
          <a:prstGeom prst="rect">
            <a:avLst/>
          </a:prstGeom>
        </p:spPr>
        <p:txBody>
          <a:bodyPr wrap="none">
            <a:spAutoFit/>
          </a:bodyPr>
          <a:lstStyle/>
          <a:p>
            <a:r>
              <a:rPr lang="es-ES" b="1" dirty="0" smtClean="0">
                <a:effectLst/>
                <a:latin typeface="Times New Roman" panose="02020603050405020304" pitchFamily="18" charset="0"/>
                <a:ea typeface="Calibri" panose="020F0502020204030204" pitchFamily="34" charset="0"/>
              </a:rPr>
              <a:t>OBJETIVOS ESTRATÉGICOS SEDEMI S.C.C.</a:t>
            </a:r>
            <a:endParaRPr lang="es-EC" dirty="0"/>
          </a:p>
        </p:txBody>
      </p:sp>
    </p:spTree>
    <p:extLst>
      <p:ext uri="{BB962C8B-B14F-4D97-AF65-F5344CB8AC3E}">
        <p14:creationId xmlns:p14="http://schemas.microsoft.com/office/powerpoint/2010/main" val="357197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4484" y="572571"/>
            <a:ext cx="1454244" cy="369332"/>
          </a:xfrm>
          <a:prstGeom prst="rect">
            <a:avLst/>
          </a:prstGeom>
        </p:spPr>
        <p:txBody>
          <a:bodyPr wrap="none">
            <a:spAutoFit/>
          </a:bodyPr>
          <a:lstStyle/>
          <a:p>
            <a:r>
              <a:rPr lang="es-ES" b="1" dirty="0" smtClean="0">
                <a:latin typeface="Times New Roman" panose="02020603050405020304" pitchFamily="18" charset="0"/>
                <a:ea typeface="Calibri" panose="020F0502020204030204" pitchFamily="34" charset="0"/>
              </a:rPr>
              <a:t>POLÍTICAS</a:t>
            </a:r>
            <a:endParaRPr lang="es-EC" b="1" dirty="0"/>
          </a:p>
        </p:txBody>
      </p:sp>
      <p:graphicFrame>
        <p:nvGraphicFramePr>
          <p:cNvPr id="5" name="Diagrama 4"/>
          <p:cNvGraphicFramePr/>
          <p:nvPr>
            <p:extLst>
              <p:ext uri="{D42A27DB-BD31-4B8C-83A1-F6EECF244321}">
                <p14:modId xmlns:p14="http://schemas.microsoft.com/office/powerpoint/2010/main" val="1441993288"/>
              </p:ext>
            </p:extLst>
          </p:nvPr>
        </p:nvGraphicFramePr>
        <p:xfrm>
          <a:off x="1974850" y="3148541"/>
          <a:ext cx="6111875" cy="313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indicatochoferescalvas.com/images/politica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827" y="1243013"/>
            <a:ext cx="1944311" cy="176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32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76438" y="2498929"/>
            <a:ext cx="6096000" cy="3831818"/>
          </a:xfrm>
          <a:prstGeom prst="rect">
            <a:avLst/>
          </a:prstGeom>
        </p:spPr>
        <p:txBody>
          <a:bodyPr>
            <a:spAutoFit/>
          </a:bodyPr>
          <a:lstStyle/>
          <a:p>
            <a:pPr algn="just">
              <a:lnSpc>
                <a:spcPct val="150000"/>
              </a:lnSpc>
              <a:spcAft>
                <a:spcPts val="0"/>
              </a:spcAft>
            </a:pPr>
            <a:r>
              <a:rPr lang="es-ES" dirty="0" smtClean="0">
                <a:latin typeface="Times New Roman" panose="02020603050405020304" pitchFamily="18" charset="0"/>
                <a:ea typeface="Calibri" panose="020F0502020204030204" pitchFamily="34" charset="0"/>
                <a:cs typeface="Times New Roman" panose="02020603050405020304" pitchFamily="18" charset="0"/>
              </a:rPr>
              <a:t>SEDEMI </a:t>
            </a:r>
            <a:r>
              <a:rPr lang="es-ES" dirty="0">
                <a:latin typeface="Times New Roman" panose="02020603050405020304" pitchFamily="18" charset="0"/>
                <a:ea typeface="Calibri" panose="020F0502020204030204" pitchFamily="34" charset="0"/>
                <a:cs typeface="Times New Roman" panose="02020603050405020304" pitchFamily="18" charset="0"/>
              </a:rPr>
              <a:t>es una empresa ecuatoriana dedicada al diseño, construcción y galvanización de estructuras metálicas, comprometida con la satisfacción de las necesidades de sus clientes, con altos estándares de calidad, garantizando el mejoramiento continuo de los procesos del sistema de gestión de calidad. La política del sistema de gestión de calidad está documentada, implementada y difundida a las partes interesadas de SEDEMI con la supervisión, respaldo y compromiso de la Gerencia General</a:t>
            </a:r>
            <a:r>
              <a:rPr lang="es-ES"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http://www.fisioserv.com/img/c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7" y="657225"/>
            <a:ext cx="58959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42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90663" y="545782"/>
            <a:ext cx="6096000" cy="5909310"/>
          </a:xfrm>
          <a:prstGeom prst="rect">
            <a:avLst/>
          </a:prstGeom>
        </p:spPr>
        <p:txBody>
          <a:bodyPr>
            <a:spAutoFit/>
          </a:bodyPr>
          <a:lstStyle/>
          <a:p>
            <a:pPr algn="just">
              <a:lnSpc>
                <a:spcPct val="150000"/>
              </a:lnSpc>
              <a:spcAft>
                <a:spcPts val="0"/>
              </a:spcAf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PRINCIPIOS</a:t>
            </a:r>
            <a:r>
              <a:rPr lang="es-ES" dirty="0">
                <a:latin typeface="Times New Roman" panose="02020603050405020304" pitchFamily="18" charset="0"/>
                <a:ea typeface="Calibri" panose="020F0502020204030204" pitchFamily="34" charset="0"/>
                <a:cs typeface="Times New Roman" panose="02020603050405020304" pitchFamily="18" charset="0"/>
              </a:rPr>
              <a:t> </a:t>
            </a:r>
            <a:r>
              <a:rPr lang="es-ES" b="1" dirty="0" smtClean="0">
                <a:latin typeface="Times New Roman" panose="02020603050405020304" pitchFamily="18" charset="0"/>
                <a:ea typeface="Calibri" panose="020F0502020204030204" pitchFamily="34" charset="0"/>
                <a:cs typeface="Times New Roman" panose="02020603050405020304" pitchFamily="18" charset="0"/>
              </a:rPr>
              <a:t>DE SEDEMI S.C.C.</a:t>
            </a:r>
          </a:p>
          <a:p>
            <a:pPr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Puntualidad</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Responsabilidad</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Respeto</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Orden y limpieza</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Mejoramiento Continuo</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Compromiso</a:t>
            </a:r>
          </a:p>
          <a:p>
            <a:pPr indent="450215"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VALORES </a:t>
            </a:r>
            <a:r>
              <a:rPr lang="es-ES" b="1" dirty="0">
                <a:latin typeface="Times New Roman" panose="02020603050405020304" pitchFamily="18" charset="0"/>
                <a:ea typeface="Calibri" panose="020F0502020204030204" pitchFamily="34" charset="0"/>
                <a:cs typeface="Times New Roman" panose="02020603050405020304" pitchFamily="18" charset="0"/>
              </a:rPr>
              <a:t>DE </a:t>
            </a:r>
            <a:r>
              <a:rPr lang="es-ES" b="1" dirty="0" smtClean="0">
                <a:latin typeface="Times New Roman" panose="02020603050405020304" pitchFamily="18" charset="0"/>
                <a:ea typeface="Calibri" panose="020F0502020204030204" pitchFamily="34" charset="0"/>
                <a:cs typeface="Times New Roman" panose="02020603050405020304" pitchFamily="18" charset="0"/>
              </a:rPr>
              <a:t>SEDEMI S.C.C.</a:t>
            </a:r>
            <a:endParaRPr lang="es-EC"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Ética</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Eficacia</a:t>
            </a:r>
          </a:p>
          <a:p>
            <a:pPr marL="342900" lvl="0" indent="-342900" algn="just">
              <a:lnSpc>
                <a:spcPct val="15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Calidad</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https://sites.google.com/site/movistarshops/_/rsrc/1349885526952/general-information/la-empresa/principios-y-valo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39" y="1943699"/>
            <a:ext cx="3127374" cy="31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01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60516" y="297934"/>
            <a:ext cx="3660041" cy="923330"/>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CAPITULO III</a:t>
            </a:r>
          </a:p>
          <a:p>
            <a:pPr algn="ctr"/>
            <a:endParaRPr lang="es-EC" b="1" dirty="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ANÁLISIS SITUACIONAL FODA</a:t>
            </a:r>
            <a:endParaRPr lang="es-EC" b="1" dirty="0">
              <a:latin typeface="Times New Roman" panose="02020603050405020304" pitchFamily="18" charset="0"/>
              <a:cs typeface="Times New Roman" panose="02020603050405020304" pitchFamily="18" charset="0"/>
            </a:endParaRPr>
          </a:p>
        </p:txBody>
      </p:sp>
      <p:pic>
        <p:nvPicPr>
          <p:cNvPr id="6146" name="Picture 2" descr="http://2.bp.blogspot.com/-w9J06pOpab4/UnPNaCeabjI/AAAAAAAAESg/I8rALDQ_wJ0/s640/k8_3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036" y="1221264"/>
            <a:ext cx="5715000" cy="539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60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28588" y="281001"/>
            <a:ext cx="1550424" cy="923330"/>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CAPITULO</a:t>
            </a:r>
            <a:r>
              <a:rPr lang="es-EC" b="1" baseline="0" dirty="0" smtClean="0">
                <a:latin typeface="Times New Roman" panose="02020603050405020304" pitchFamily="18" charset="0"/>
                <a:cs typeface="Times New Roman" panose="02020603050405020304" pitchFamily="18" charset="0"/>
              </a:rPr>
              <a:t> I</a:t>
            </a:r>
          </a:p>
          <a:p>
            <a:pPr algn="ctr"/>
            <a:endParaRPr lang="es-EC" b="1" dirty="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TEMA</a:t>
            </a:r>
            <a:endParaRPr lang="es-EC" b="1" dirty="0">
              <a:latin typeface="Times New Roman" panose="02020603050405020304" pitchFamily="18" charset="0"/>
              <a:cs typeface="Times New Roman" panose="02020603050405020304" pitchFamily="18" charset="0"/>
            </a:endParaRPr>
          </a:p>
        </p:txBody>
      </p:sp>
      <p:pic>
        <p:nvPicPr>
          <p:cNvPr id="3074" name="Picture 2" descr="https://informaticabasicaufps.wikispaces.com/file/view/exposicionn.jpg/344849348/321x232/exposicio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133" y="1891771"/>
            <a:ext cx="4487334" cy="27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88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24305" y="179401"/>
            <a:ext cx="3704989" cy="369332"/>
          </a:xfrm>
          <a:prstGeom prst="rect">
            <a:avLst/>
          </a:prstGeom>
        </p:spPr>
        <p:txBody>
          <a:bodyPr wrap="none">
            <a:spAutoFit/>
          </a:bodyPr>
          <a:lstStyle/>
          <a:p>
            <a:r>
              <a:rPr lang="es-ES" b="1" dirty="0" smtClean="0">
                <a:effectLst/>
                <a:latin typeface="Times New Roman" panose="02020603050405020304" pitchFamily="18" charset="0"/>
                <a:ea typeface="Calibri" panose="020F0502020204030204" pitchFamily="34" charset="0"/>
              </a:rPr>
              <a:t>ANÁLISIS SITUACIONAL FODA </a:t>
            </a:r>
            <a:endParaRPr lang="es-EC" b="1" dirty="0"/>
          </a:p>
        </p:txBody>
      </p:sp>
      <p:graphicFrame>
        <p:nvGraphicFramePr>
          <p:cNvPr id="8" name="Tabla 7"/>
          <p:cNvGraphicFramePr>
            <a:graphicFrameLocks noGrp="1"/>
          </p:cNvGraphicFramePr>
          <p:nvPr>
            <p:extLst>
              <p:ext uri="{D42A27DB-BD31-4B8C-83A1-F6EECF244321}">
                <p14:modId xmlns:p14="http://schemas.microsoft.com/office/powerpoint/2010/main" val="2333509609"/>
              </p:ext>
            </p:extLst>
          </p:nvPr>
        </p:nvGraphicFramePr>
        <p:xfrm>
          <a:off x="1016000" y="826532"/>
          <a:ext cx="8128000" cy="5791200"/>
        </p:xfrm>
        <a:graphic>
          <a:graphicData uri="http://schemas.openxmlformats.org/drawingml/2006/table">
            <a:tbl>
              <a:tblPr firstRow="1" bandRow="1">
                <a:tableStyleId>{F5AB1C69-6EDB-4FF4-983F-18BD219EF322}</a:tableStyleId>
              </a:tblPr>
              <a:tblGrid>
                <a:gridCol w="4064000"/>
                <a:gridCol w="4064000"/>
              </a:tblGrid>
              <a:tr h="370840">
                <a:tc>
                  <a:txBody>
                    <a:bodyPr/>
                    <a:lstStyle/>
                    <a:p>
                      <a:pPr lvl="0" algn="ctr"/>
                      <a:r>
                        <a:rPr lang="es-EC" sz="1600" b="1" dirty="0" smtClean="0">
                          <a:solidFill>
                            <a:schemeClr val="tx1"/>
                          </a:solidFill>
                          <a:latin typeface="Times New Roman" panose="02020603050405020304" pitchFamily="18" charset="0"/>
                          <a:cs typeface="Times New Roman" panose="02020603050405020304" pitchFamily="18" charset="0"/>
                        </a:rPr>
                        <a:t>FORTALEZAS</a:t>
                      </a:r>
                    </a:p>
                    <a:p>
                      <a:pPr lvl="0" algn="ctr"/>
                      <a:endParaRPr lang="es-EC" sz="1600" b="0" dirty="0" smtClean="0">
                        <a:solidFill>
                          <a:schemeClr val="tx1"/>
                        </a:solidFill>
                        <a:latin typeface="Times New Roman" panose="02020603050405020304" pitchFamily="18" charset="0"/>
                        <a:cs typeface="Times New Roman" panose="02020603050405020304" pitchFamily="18" charset="0"/>
                      </a:endParaRPr>
                    </a:p>
                    <a:p>
                      <a:pPr lvl="0" algn="just"/>
                      <a:r>
                        <a:rPr lang="es-EC" sz="1600" b="0" dirty="0" smtClean="0">
                          <a:solidFill>
                            <a:schemeClr val="tx1"/>
                          </a:solidFill>
                          <a:latin typeface="Times New Roman" panose="02020603050405020304" pitchFamily="18" charset="0"/>
                          <a:cs typeface="Times New Roman" panose="02020603050405020304" pitchFamily="18" charset="0"/>
                        </a:rPr>
                        <a:t>-Política de reinversión en tecnología, maquinaria y en activos para aumentar la capacidad instalada de la empresa.</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-Asesoría técnica personalizada para los clientes.</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 Sistema de gestión de calidad certificada.</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-Personal técnico con experiencia.  </a:t>
                      </a:r>
                    </a:p>
                  </a:txBody>
                  <a:tcPr/>
                </a:tc>
                <a:tc>
                  <a:txBody>
                    <a:bodyPr/>
                    <a:lstStyle/>
                    <a:p>
                      <a:pPr lvl="0" algn="ctr"/>
                      <a:r>
                        <a:rPr lang="es-EC" sz="1600" b="1" dirty="0" smtClean="0">
                          <a:solidFill>
                            <a:schemeClr val="tx1"/>
                          </a:solidFill>
                          <a:latin typeface="Times New Roman" panose="02020603050405020304" pitchFamily="18" charset="0"/>
                          <a:cs typeface="Times New Roman" panose="02020603050405020304" pitchFamily="18" charset="0"/>
                        </a:rPr>
                        <a:t>OPORTUNIDAD</a:t>
                      </a:r>
                    </a:p>
                    <a:p>
                      <a:pPr lvl="0" algn="ctr"/>
                      <a:endParaRPr lang="es-EC" sz="1600" b="0" dirty="0" smtClean="0">
                        <a:solidFill>
                          <a:schemeClr val="tx1"/>
                        </a:solidFill>
                        <a:latin typeface="Times New Roman" panose="02020603050405020304" pitchFamily="18" charset="0"/>
                        <a:cs typeface="Times New Roman" panose="02020603050405020304" pitchFamily="18" charset="0"/>
                      </a:endParaRPr>
                    </a:p>
                    <a:p>
                      <a:pPr lvl="0" algn="just"/>
                      <a:r>
                        <a:rPr lang="es-EC" sz="1600" b="0" dirty="0" smtClean="0">
                          <a:solidFill>
                            <a:schemeClr val="tx1"/>
                          </a:solidFill>
                          <a:latin typeface="Times New Roman" panose="02020603050405020304" pitchFamily="18" charset="0"/>
                          <a:cs typeface="Times New Roman" panose="02020603050405020304" pitchFamily="18" charset="0"/>
                        </a:rPr>
                        <a:t>-El estado seguirá manteniendo su política de construcción de infraestructura en todos los sectores con financiamiento extranjero.</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-Avance tecnológico constante para procesamiento de información y datos, en maquinaria para producción.</a:t>
                      </a:r>
                    </a:p>
                    <a:p>
                      <a:endParaRPr lang="es-EC" sz="1600" b="0" dirty="0">
                        <a:solidFill>
                          <a:schemeClr val="tx1"/>
                        </a:solidFill>
                        <a:latin typeface="Times New Roman" panose="02020603050405020304" pitchFamily="18" charset="0"/>
                        <a:cs typeface="Times New Roman" panose="02020603050405020304" pitchFamily="18" charset="0"/>
                      </a:endParaRPr>
                    </a:p>
                  </a:txBody>
                  <a:tcPr/>
                </a:tc>
              </a:tr>
              <a:tr h="3464466">
                <a:tc>
                  <a:txBody>
                    <a:bodyPr/>
                    <a:lstStyle/>
                    <a:p>
                      <a:pPr lvl="0" algn="ctr"/>
                      <a:r>
                        <a:rPr lang="es-EC" sz="1600" b="1" dirty="0" smtClean="0">
                          <a:solidFill>
                            <a:schemeClr val="tx1"/>
                          </a:solidFill>
                          <a:latin typeface="Times New Roman" panose="02020603050405020304" pitchFamily="18" charset="0"/>
                          <a:cs typeface="Times New Roman" panose="02020603050405020304" pitchFamily="18" charset="0"/>
                        </a:rPr>
                        <a:t>DEBILIDADES</a:t>
                      </a:r>
                    </a:p>
                    <a:p>
                      <a:pPr lvl="0"/>
                      <a:endParaRPr lang="es-EC" sz="1600" b="0" dirty="0" smtClean="0">
                        <a:solidFill>
                          <a:schemeClr val="tx1"/>
                        </a:solidFill>
                        <a:latin typeface="Times New Roman" panose="02020603050405020304" pitchFamily="18" charset="0"/>
                        <a:cs typeface="Times New Roman" panose="02020603050405020304" pitchFamily="18" charset="0"/>
                      </a:endParaRPr>
                    </a:p>
                    <a:p>
                      <a:pPr lvl="0" algn="just"/>
                      <a:r>
                        <a:rPr lang="es-EC" sz="1600" b="0" dirty="0" smtClean="0">
                          <a:solidFill>
                            <a:schemeClr val="tx1"/>
                          </a:solidFill>
                          <a:latin typeface="Times New Roman" panose="02020603050405020304" pitchFamily="18" charset="0"/>
                          <a:cs typeface="Times New Roman" panose="02020603050405020304" pitchFamily="18" charset="0"/>
                        </a:rPr>
                        <a:t>-No se tienen indicadores para medir la contribución del personal en el rendimiento del negocio, ni de costos por la rotación del personal.</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-No se tienen Planes Comerciales (o de ventas) para Acabado Superficial.</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-No se dispone de un Plan de Mantenimiento Preventivo de la Planta de Galvanizado.</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-Entre el personal no se tiene la cultura de la planificación. La operación del día a día absorbe la mayor cantidad de trabajo.</a:t>
                      </a:r>
                    </a:p>
                    <a:p>
                      <a:endParaRPr lang="es-EC"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lvl="0" algn="ctr"/>
                      <a:r>
                        <a:rPr lang="es-EC" sz="1600" b="1" dirty="0" smtClean="0">
                          <a:solidFill>
                            <a:schemeClr val="tx1"/>
                          </a:solidFill>
                          <a:latin typeface="Times New Roman" panose="02020603050405020304" pitchFamily="18" charset="0"/>
                          <a:cs typeface="Times New Roman" panose="02020603050405020304" pitchFamily="18" charset="0"/>
                        </a:rPr>
                        <a:t>AMENAZAS</a:t>
                      </a:r>
                    </a:p>
                    <a:p>
                      <a:pPr lvl="0" algn="just"/>
                      <a:endParaRPr lang="es-EC" sz="1600" b="0" dirty="0" smtClean="0">
                        <a:solidFill>
                          <a:schemeClr val="tx1"/>
                        </a:solidFill>
                        <a:latin typeface="Times New Roman" panose="02020603050405020304" pitchFamily="18" charset="0"/>
                        <a:cs typeface="Times New Roman" panose="02020603050405020304" pitchFamily="18" charset="0"/>
                      </a:endParaRPr>
                    </a:p>
                    <a:p>
                      <a:pPr lvl="0" algn="just"/>
                      <a:r>
                        <a:rPr lang="es-EC" sz="1600" b="0" dirty="0" smtClean="0">
                          <a:solidFill>
                            <a:schemeClr val="tx1"/>
                          </a:solidFill>
                          <a:latin typeface="Times New Roman" panose="02020603050405020304" pitchFamily="18" charset="0"/>
                          <a:cs typeface="Times New Roman" panose="02020603050405020304" pitchFamily="18" charset="0"/>
                        </a:rPr>
                        <a:t>-Los pliegos de los concursos públicos no están hechos para seleccionar al de mayor capacidad en experiencia y equipos.</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-El Estado puede tener atrasos en los pagos creando problemas de liquidez</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-La competencia se encuentra también certificando a normas de calidad</a:t>
                      </a:r>
                    </a:p>
                    <a:p>
                      <a:pPr lvl="0" algn="just"/>
                      <a:r>
                        <a:rPr lang="es-EC" sz="1600" b="0" dirty="0" smtClean="0">
                          <a:solidFill>
                            <a:schemeClr val="tx1"/>
                          </a:solidFill>
                          <a:latin typeface="Times New Roman" panose="02020603050405020304" pitchFamily="18" charset="0"/>
                          <a:cs typeface="Times New Roman" panose="02020603050405020304" pitchFamily="18" charset="0"/>
                        </a:rPr>
                        <a:t>-Los pliegos de los concursos públicos no están hechos para seleccionar al de mayor capacidad en experiencia y equipos.</a:t>
                      </a:r>
                    </a:p>
                    <a:p>
                      <a:endParaRPr lang="es-EC" sz="1600" b="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69351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07880" y="365667"/>
            <a:ext cx="3260508" cy="923330"/>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CAPITULO IV</a:t>
            </a:r>
          </a:p>
          <a:p>
            <a:pPr algn="ctr"/>
            <a:endParaRPr lang="es-EC" b="1" dirty="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FUNDAMENTOS TEÓRICOS</a:t>
            </a:r>
            <a:endParaRPr lang="es-EC" b="1" dirty="0">
              <a:latin typeface="Times New Roman" panose="02020603050405020304" pitchFamily="18" charset="0"/>
              <a:cs typeface="Times New Roman" panose="02020603050405020304" pitchFamily="18" charset="0"/>
            </a:endParaRPr>
          </a:p>
        </p:txBody>
      </p:sp>
      <p:pic>
        <p:nvPicPr>
          <p:cNvPr id="7170" name="Picture 2" descr="https://encrypted-tbn2.gstatic.com/images?q=tbn:ANd9GcTWqPNcvdaFjYoRkKPjYO1o8d7VLoiMxRPj_CBDE3T_vsESZkos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6" y="1710266"/>
            <a:ext cx="4743450" cy="348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71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50914" y="331801"/>
            <a:ext cx="3360920" cy="369332"/>
          </a:xfrm>
          <a:prstGeom prst="rect">
            <a:avLst/>
          </a:prstGeom>
        </p:spPr>
        <p:txBody>
          <a:bodyPr wrap="none">
            <a:spAutoFit/>
          </a:bodyPr>
          <a:lstStyle/>
          <a:p>
            <a:r>
              <a:rPr lang="es-EC" b="1" dirty="0" smtClean="0">
                <a:effectLst/>
                <a:latin typeface="Times New Roman" panose="02020603050405020304" pitchFamily="18" charset="0"/>
                <a:ea typeface="Calibri" panose="020F0502020204030204" pitchFamily="34" charset="0"/>
              </a:rPr>
              <a:t>DEFINICIÓN DE AUDITORÍA</a:t>
            </a:r>
            <a:endParaRPr lang="es-EC" b="1" dirty="0"/>
          </a:p>
        </p:txBody>
      </p:sp>
      <p:sp>
        <p:nvSpPr>
          <p:cNvPr id="5" name="Rectángulo 4"/>
          <p:cNvSpPr/>
          <p:nvPr/>
        </p:nvSpPr>
        <p:spPr>
          <a:xfrm>
            <a:off x="1954241" y="3607767"/>
            <a:ext cx="6096000" cy="1200329"/>
          </a:xfrm>
          <a:prstGeom prst="rect">
            <a:avLst/>
          </a:prstGeom>
        </p:spPr>
        <p:txBody>
          <a:bodyPr>
            <a:spAutoFit/>
          </a:bodyPr>
          <a:lstStyle/>
          <a:p>
            <a:pPr algn="just"/>
            <a:r>
              <a:rPr lang="es-EC" dirty="0" smtClean="0">
                <a:effectLst/>
                <a:latin typeface="Times New Roman" panose="02020603050405020304" pitchFamily="18" charset="0"/>
                <a:ea typeface="Calibri" panose="020F0502020204030204" pitchFamily="34" charset="0"/>
              </a:rPr>
              <a:t>“es un proceso sistemático, independiente y documentado para obtener evidencias y evaluarlas de manera objetiva con el fin de determinar el alcance al que se cumplen los criterios de auditoría” (</a:t>
            </a:r>
            <a:r>
              <a:rPr lang="es-EC" dirty="0" err="1" smtClean="0">
                <a:effectLst/>
                <a:latin typeface="Times New Roman" panose="02020603050405020304" pitchFamily="18" charset="0"/>
                <a:ea typeface="Calibri" panose="020F0502020204030204" pitchFamily="34" charset="0"/>
              </a:rPr>
              <a:t>Griful</a:t>
            </a:r>
            <a:r>
              <a:rPr lang="es-EC" dirty="0" smtClean="0">
                <a:effectLst/>
                <a:latin typeface="Times New Roman" panose="02020603050405020304" pitchFamily="18" charset="0"/>
                <a:ea typeface="Calibri" panose="020F0502020204030204" pitchFamily="34" charset="0"/>
              </a:rPr>
              <a:t>, 2002, p.12).</a:t>
            </a:r>
            <a:endParaRPr lang="es-EC" dirty="0"/>
          </a:p>
        </p:txBody>
      </p:sp>
      <p:pic>
        <p:nvPicPr>
          <p:cNvPr id="8194" name="Picture 2" descr="http://www.elfinancierocr.com/noticias/Gerencia-direccion_estrategica-auditoria_interna-Luis_Guillermo_Rodriguez-Deloitte-riesgos_ELFIMA20150227_000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174" y="1192480"/>
            <a:ext cx="4284134" cy="192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37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74210" y="438406"/>
            <a:ext cx="1864998"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IMPORTANCIA</a:t>
            </a:r>
            <a:endParaRPr lang="es-EC" b="1" dirty="0"/>
          </a:p>
        </p:txBody>
      </p:sp>
      <p:sp>
        <p:nvSpPr>
          <p:cNvPr id="5" name="Rectángulo 4"/>
          <p:cNvSpPr/>
          <p:nvPr/>
        </p:nvSpPr>
        <p:spPr>
          <a:xfrm>
            <a:off x="361950" y="4806851"/>
            <a:ext cx="6096000" cy="369332"/>
          </a:xfrm>
          <a:prstGeom prst="rect">
            <a:avLst/>
          </a:prstGeom>
        </p:spPr>
        <p:txBody>
          <a:bodyPr>
            <a:spAutoFit/>
          </a:bodyPr>
          <a:lstStyle/>
          <a:p>
            <a:pPr algn="just"/>
            <a:r>
              <a:rPr lang="es-EC" dirty="0" smtClean="0">
                <a:latin typeface="Times New Roman" panose="02020603050405020304" pitchFamily="18" charset="0"/>
                <a:ea typeface="Calibri" panose="020F0502020204030204" pitchFamily="34" charset="0"/>
              </a:rPr>
              <a:t>, </a:t>
            </a:r>
            <a:endParaRPr lang="es-EC" dirty="0"/>
          </a:p>
        </p:txBody>
      </p:sp>
      <p:pic>
        <p:nvPicPr>
          <p:cNvPr id="7170" name="Picture 2" descr="http://cdn2.ticbeat.com/wp-content/uploads/2013/10/business-intelligence-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320" y="1002248"/>
            <a:ext cx="3963438" cy="20436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2092040930"/>
              </p:ext>
            </p:extLst>
          </p:nvPr>
        </p:nvGraphicFramePr>
        <p:xfrm>
          <a:off x="1432308" y="2286000"/>
          <a:ext cx="8128000" cy="444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759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753695" y="495330"/>
            <a:ext cx="1326004"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ALCANCE</a:t>
            </a:r>
            <a:endParaRPr lang="es-EC" b="1" dirty="0"/>
          </a:p>
        </p:txBody>
      </p:sp>
      <p:sp>
        <p:nvSpPr>
          <p:cNvPr id="6" name="Rectángulo 5"/>
          <p:cNvSpPr/>
          <p:nvPr/>
        </p:nvSpPr>
        <p:spPr>
          <a:xfrm>
            <a:off x="1990726" y="3243040"/>
            <a:ext cx="5367337" cy="3000821"/>
          </a:xfrm>
          <a:prstGeom prst="rect">
            <a:avLst/>
          </a:prstGeom>
          <a:solidFill>
            <a:schemeClr val="tx2">
              <a:lumMod val="20000"/>
              <a:lumOff val="80000"/>
            </a:schemeClr>
          </a:solidFill>
          <a:ln>
            <a:solidFill>
              <a:schemeClr val="accent3">
                <a:lumMod val="75000"/>
              </a:schemeClr>
            </a:solidFill>
          </a:ln>
        </p:spPr>
        <p:txBody>
          <a:bodyPr wrap="square">
            <a:spAutoFit/>
          </a:bodyPr>
          <a:lstStyle/>
          <a:p>
            <a:pPr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El alcance se refiere al sistema de gestión de calidad, los procedimientos, y todos los puntos de la norma de calidad que para el caso de investigación es la norma ISO 9001: 2008,  además se considera  la información relacionada con documentación legal y administrativa de la empresa, que consiste en aspectos de ubicación física, actividades institucionales e informes.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descr="http://3.bp.blogspot.com/-Rb2g8BnY9Zo/UigHzdGzeyI/AAAAAAAAA4w/wPmYqkTnKOo/s1600/alcance-wi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37" y="1118131"/>
            <a:ext cx="2486025" cy="187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92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949566473"/>
              </p:ext>
            </p:extLst>
          </p:nvPr>
        </p:nvGraphicFramePr>
        <p:xfrm>
          <a:off x="1743075" y="2528888"/>
          <a:ext cx="7015163" cy="3686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2681495" y="472559"/>
            <a:ext cx="4769575"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ATRIBUTOS PERSONALES DEL AUDITOR</a:t>
            </a:r>
            <a:endParaRPr lang="es-EC" dirty="0"/>
          </a:p>
        </p:txBody>
      </p:sp>
      <p:pic>
        <p:nvPicPr>
          <p:cNvPr id="10242" name="Picture 2" descr="http://www.laweblegal.com/blog/wp-content/uploads/2014/02/1137472651-89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4639" y="857330"/>
            <a:ext cx="4486274" cy="141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37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54789" y="644008"/>
            <a:ext cx="6657079"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NORMATIVA PARA LA REALIZACIÓN DE UNA AUDITORÍA</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1682874838"/>
              </p:ext>
            </p:extLst>
          </p:nvPr>
        </p:nvGraphicFramePr>
        <p:xfrm>
          <a:off x="1688760" y="1171575"/>
          <a:ext cx="6789136" cy="5566205"/>
        </p:xfrm>
        <a:graphic>
          <a:graphicData uri="http://schemas.openxmlformats.org/drawingml/2006/table">
            <a:tbl>
              <a:tblPr firstRow="1" firstCol="1" bandRow="1"/>
              <a:tblGrid>
                <a:gridCol w="3394568"/>
                <a:gridCol w="3394568"/>
              </a:tblGrid>
              <a:tr h="267026">
                <a:tc>
                  <a:txBody>
                    <a:bodyPr/>
                    <a:lstStyle/>
                    <a:p>
                      <a:pPr indent="180340" algn="ctr">
                        <a:lnSpc>
                          <a:spcPct val="15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Norma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51" marR="60351"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indent="180340" algn="ctr">
                        <a:lnSpc>
                          <a:spcPct val="15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Objetivo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51" marR="60351"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r>
              <a:tr h="1177085">
                <a:tc>
                  <a:txBody>
                    <a:bodyPr/>
                    <a:lstStyle/>
                    <a:p>
                      <a:pPr indent="180340" algn="just">
                        <a:lnSpc>
                          <a:spcPct val="15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ISO 9000:2005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51" marR="60351"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2EFD9"/>
                    </a:solidFill>
                  </a:tcPr>
                </a:tc>
                <a:tc>
                  <a:txBody>
                    <a:bodyPr/>
                    <a:lstStyle/>
                    <a:p>
                      <a:pPr marL="0" indent="0" algn="just">
                        <a:lnSpc>
                          <a:spcPct val="15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Esta norma muestra los elementos de un sistema de gestión de calidad de donde nace el objeto de la familia ISO 9000.</a:t>
                      </a:r>
                    </a:p>
                  </a:txBody>
                  <a:tcPr marL="60351" marR="60351"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2EFD9"/>
                    </a:solidFill>
                  </a:tcPr>
                </a:tc>
              </a:tr>
              <a:tr h="1177085">
                <a:tc>
                  <a:txBody>
                    <a:bodyPr/>
                    <a:lstStyle/>
                    <a:p>
                      <a:pPr indent="180340" algn="just">
                        <a:lnSpc>
                          <a:spcPct val="15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ISO 9001:2008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51" marR="60351"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indent="0" algn="just">
                        <a:lnSpc>
                          <a:spcPct val="15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Muestra los requerimientos de un sistema de gestión de calidad y por tanto es la norma base para acreditación.  </a:t>
                      </a:r>
                    </a:p>
                  </a:txBody>
                  <a:tcPr marL="60351" marR="60351"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1177085">
                <a:tc>
                  <a:txBody>
                    <a:bodyPr/>
                    <a:lstStyle/>
                    <a:p>
                      <a:pPr indent="180340" algn="just">
                        <a:lnSpc>
                          <a:spcPct val="150000"/>
                        </a:lnSpc>
                        <a:spcAft>
                          <a:spcPts val="0"/>
                        </a:spcAft>
                      </a:pPr>
                      <a:r>
                        <a:rPr lang="es-EC" sz="1600" b="1">
                          <a:effectLst/>
                          <a:latin typeface="Times New Roman" panose="02020603050405020304" pitchFamily="18" charset="0"/>
                          <a:ea typeface="Calibri" panose="020F0502020204030204" pitchFamily="34" charset="0"/>
                          <a:cs typeface="Times New Roman" panose="02020603050405020304" pitchFamily="18" charset="0"/>
                        </a:rPr>
                        <a:t>ISO 9004:2010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351" marR="60351"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2EFD9"/>
                    </a:solidFill>
                  </a:tcPr>
                </a:tc>
                <a:tc>
                  <a:txBody>
                    <a:bodyPr/>
                    <a:lstStyle/>
                    <a:p>
                      <a:pPr marL="0" indent="0" algn="just">
                        <a:lnSpc>
                          <a:spcPct val="15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Es una guía para que las entidades consigan el éxito sostenido en base a un enfoque de gestión de calidad.</a:t>
                      </a:r>
                    </a:p>
                  </a:txBody>
                  <a:tcPr marL="60351" marR="60351"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2EFD9"/>
                    </a:solidFill>
                  </a:tcPr>
                </a:tc>
              </a:tr>
              <a:tr h="873732">
                <a:tc>
                  <a:txBody>
                    <a:bodyPr/>
                    <a:lstStyle/>
                    <a:p>
                      <a:pPr indent="180340" algn="just">
                        <a:lnSpc>
                          <a:spcPct val="15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ISO </a:t>
                      </a: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19011:2011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351" marR="60351"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indent="0" algn="just">
                        <a:lnSpc>
                          <a:spcPct val="150000"/>
                        </a:lnSpc>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Esta norma tiene por objeto orientar acerca de las auditorías de los sistemas de gestión.  </a:t>
                      </a:r>
                    </a:p>
                  </a:txBody>
                  <a:tcPr marL="60351" marR="60351"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109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8527" y="2413002"/>
            <a:ext cx="8957733" cy="4303742"/>
          </a:xfrm>
          <a:prstGeom prst="rect">
            <a:avLst/>
          </a:prstGeom>
        </p:spPr>
        <p:txBody>
          <a:bodyPr wrap="square">
            <a:spAutoFit/>
          </a:bodyPr>
          <a:lstStyle/>
          <a:p>
            <a:pPr algn="ctr">
              <a:lnSpc>
                <a:spcPct val="150000"/>
              </a:lnSpc>
              <a:spcBef>
                <a:spcPts val="200"/>
              </a:spcBef>
              <a:spcAft>
                <a:spcPts val="0"/>
              </a:spcAft>
            </a:pPr>
            <a:endParaRPr lang="es-EC"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Observación: “Consiste en cerciorarse en forma ocular de ciertos hechos o circunstancias, de reconocer la manera en que los servidores de una empresa aplican los procedimientos establecido. Esta técnica se aplica generalmente en todas las fases de la auditoría” (Miranda, 2012).</a:t>
            </a:r>
          </a:p>
          <a:p>
            <a:pPr marL="342900" lvl="0" indent="-342900" algn="just">
              <a:lnSpc>
                <a:spcPct val="150000"/>
              </a:lnSpc>
              <a:spcAft>
                <a:spcPts val="0"/>
              </a:spcAft>
              <a:buFont typeface="Symbol" panose="05050102010706020507" pitchFamily="18" charset="2"/>
              <a:buChar char=""/>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Comparación: “Es el  estudio de los casos o hecho, para descubrir igualdad o diferencias al examinar, con el fin de apreciar semejanzas” (Miranda, 2012).</a:t>
            </a:r>
          </a:p>
          <a:p>
            <a:pPr marL="342900" lvl="0" indent="-342900" algn="just">
              <a:lnSpc>
                <a:spcPct val="150000"/>
              </a:lnSpc>
              <a:spcAft>
                <a:spcPts val="0"/>
              </a:spcAft>
              <a:buFont typeface="Symbol" panose="05050102010706020507" pitchFamily="18" charset="2"/>
              <a:buChar char=""/>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Investigación: “Es la obtención de datos e información, a por medio de los funcionarios de la propia empresa” (Cuellar, 2003). </a:t>
            </a:r>
          </a:p>
          <a:p>
            <a:pPr marL="342900" lvl="0" indent="-342900" algn="just">
              <a:lnSpc>
                <a:spcPct val="150000"/>
              </a:lnSpc>
              <a:spcAft>
                <a:spcPts val="800"/>
              </a:spcAft>
              <a:buFont typeface="Symbol" panose="05050102010706020507" pitchFamily="18" charset="2"/>
              <a:buChar char=""/>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Inspección: se trata de una verificación física de la existencia de registros, documentos u activos.</a:t>
            </a:r>
          </a:p>
          <a:p>
            <a:pPr marL="342900" lvl="0" indent="-342900" algn="just">
              <a:lnSpc>
                <a:spcPct val="150000"/>
              </a:lnSpc>
              <a:spcAft>
                <a:spcPts val="800"/>
              </a:spcAft>
              <a:buFont typeface="Symbol" panose="05050102010706020507" pitchFamily="18" charset="2"/>
              <a:buChar char=""/>
            </a:pPr>
            <a:r>
              <a:rPr lang="es-EC" sz="1600" dirty="0" smtClean="0">
                <a:effectLst/>
                <a:latin typeface="Times New Roman" panose="02020603050405020304" pitchFamily="18" charset="0"/>
                <a:ea typeface="Calibri" panose="020F0502020204030204" pitchFamily="34" charset="0"/>
                <a:cs typeface="Times New Roman" panose="02020603050405020304" pitchFamily="18" charset="0"/>
              </a:rPr>
              <a:t>Confirmación: Consiste en obtener un documento a través de terceros relacionados con la empresa que respalden la veracidad de la información.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3415938" y="146135"/>
            <a:ext cx="3142912" cy="507831"/>
          </a:xfrm>
          <a:prstGeom prst="rect">
            <a:avLst/>
          </a:prstGeom>
        </p:spPr>
        <p:txBody>
          <a:bodyPr wrap="none">
            <a:spAutoFit/>
          </a:bodyPr>
          <a:lstStyle/>
          <a:p>
            <a:pPr algn="ctr">
              <a:lnSpc>
                <a:spcPct val="150000"/>
              </a:lnSpc>
              <a:spcBef>
                <a:spcPts val="200"/>
              </a:spcBef>
              <a:spcAft>
                <a:spcPts val="0"/>
              </a:spcAft>
            </a:pPr>
            <a:r>
              <a:rPr lang="es-EC" b="1">
                <a:latin typeface="Times New Roman" panose="02020603050405020304" pitchFamily="18" charset="0"/>
                <a:ea typeface="Calibri" panose="020F0502020204030204" pitchFamily="34" charset="0"/>
                <a:cs typeface="Times New Roman" panose="02020603050405020304" pitchFamily="18" charset="0"/>
              </a:rPr>
              <a:t>TÉCNICAS DE AUDITORÍA</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http://www.monografias.com/trabajos33/auditor/Image8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600" y="653966"/>
            <a:ext cx="3143250" cy="223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37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98132" y="378061"/>
            <a:ext cx="6096000" cy="458074"/>
          </a:xfrm>
          <a:prstGeom prst="rect">
            <a:avLst/>
          </a:prstGeom>
        </p:spPr>
        <p:txBody>
          <a:bodyPr>
            <a:spAutoFit/>
          </a:bodyPr>
          <a:lstStyle/>
          <a:p>
            <a:pPr algn="ctr">
              <a:lnSpc>
                <a:spcPct val="150000"/>
              </a:lnSpc>
              <a:spcBef>
                <a:spcPts val="200"/>
              </a:spcBef>
              <a:spcAft>
                <a:spcPts val="0"/>
              </a:spcAft>
            </a:pPr>
            <a:r>
              <a:rPr lang="es-EC" b="1" dirty="0" smtClean="0">
                <a:effectLst/>
                <a:latin typeface="Times New Roman" panose="02020603050405020304" pitchFamily="18" charset="0"/>
                <a:ea typeface="Times New Roman" panose="02020603050405020304" pitchFamily="18" charset="0"/>
                <a:cs typeface="Times New Roman" panose="02020603050405020304" pitchFamily="18" charset="0"/>
              </a:rPr>
              <a:t>DEFINICIÓN DE PAPELES DE TRABAJO</a:t>
            </a:r>
          </a:p>
        </p:txBody>
      </p:sp>
      <p:sp>
        <p:nvSpPr>
          <p:cNvPr id="5" name="Rectángulo 4"/>
          <p:cNvSpPr/>
          <p:nvPr/>
        </p:nvSpPr>
        <p:spPr>
          <a:xfrm>
            <a:off x="2116666" y="3658367"/>
            <a:ext cx="6096000" cy="2585323"/>
          </a:xfrm>
          <a:prstGeom prst="rect">
            <a:avLst/>
          </a:prstGeom>
        </p:spPr>
        <p:txBody>
          <a:bodyPr>
            <a:spAutoFit/>
          </a:bodyPr>
          <a:lstStyle/>
          <a:p>
            <a:pPr algn="just">
              <a:lnSpc>
                <a:spcPct val="150000"/>
              </a:lnSpc>
              <a:spcAft>
                <a:spcPts val="800"/>
              </a:spcAft>
              <a:tabLst>
                <a:tab pos="3627755" algn="l"/>
              </a:tabLst>
            </a:pP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Statements</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on</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Auditing</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Standards</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Num</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41 (AU 339.03) (Citado por Tamayo Alonso, 2003)  conceptualiza  a los papeles de trabajo de la siguiente manera “Los papeles de trabajo son registros que mantiene el auditor de los procedimientos aplicados, pruebas desarrolladas, información obtenida y conclusiones pertinentes a que se llegó en el trabajo…” (p.49).</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8" name="Picture 2" descr="http://www.reclutando.net/wp-content/uploads/papeles-de-trabajo-acumul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241" y="928832"/>
            <a:ext cx="3515783" cy="26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96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33260" t="10218" r="32127" b="20981"/>
          <a:stretch/>
        </p:blipFill>
        <p:spPr bwMode="auto">
          <a:xfrm>
            <a:off x="3025095" y="369332"/>
            <a:ext cx="3737276" cy="6488668"/>
          </a:xfrm>
          <a:prstGeom prst="rect">
            <a:avLst/>
          </a:prstGeom>
          <a:noFill/>
          <a:ln>
            <a:solidFill>
              <a:schemeClr val="tx1"/>
            </a:solidFill>
          </a:ln>
          <a:extLst>
            <a:ext uri="{53640926-AAD7-44D8-BBD7-CCE9431645EC}">
              <a14:shadowObscured xmlns:a14="http://schemas.microsoft.com/office/drawing/2010/main"/>
            </a:ext>
          </a:extLst>
        </p:spPr>
      </p:pic>
      <p:sp>
        <p:nvSpPr>
          <p:cNvPr id="5" name="Rectángulo 4"/>
          <p:cNvSpPr/>
          <p:nvPr/>
        </p:nvSpPr>
        <p:spPr>
          <a:xfrm>
            <a:off x="3385307" y="0"/>
            <a:ext cx="3016852" cy="369332"/>
          </a:xfrm>
          <a:prstGeom prst="rect">
            <a:avLst/>
          </a:prstGeom>
        </p:spPr>
        <p:txBody>
          <a:bodyPr wrap="none">
            <a:spAutoFit/>
          </a:bodyPr>
          <a:lstStyle/>
          <a:p>
            <a:r>
              <a:rPr lang="es-EC" b="1" dirty="0" smtClean="0">
                <a:effectLst/>
                <a:latin typeface="Times New Roman" panose="02020603050405020304" pitchFamily="18" charset="0"/>
                <a:ea typeface="Calibri" panose="020F0502020204030204" pitchFamily="34" charset="0"/>
              </a:rPr>
              <a:t>FASES DE LA AUDITORÍA</a:t>
            </a:r>
            <a:endParaRPr lang="es-EC" b="1" dirty="0"/>
          </a:p>
        </p:txBody>
      </p:sp>
    </p:spTree>
    <p:extLst>
      <p:ext uri="{BB962C8B-B14F-4D97-AF65-F5344CB8AC3E}">
        <p14:creationId xmlns:p14="http://schemas.microsoft.com/office/powerpoint/2010/main" val="2539353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01828" y="415409"/>
            <a:ext cx="4156010"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PLANTEAMIENTO DEL PROBLEMA</a:t>
            </a:r>
            <a:endParaRPr lang="es-EC" b="1" dirty="0"/>
          </a:p>
        </p:txBody>
      </p:sp>
      <p:graphicFrame>
        <p:nvGraphicFramePr>
          <p:cNvPr id="5" name="Diagrama 4"/>
          <p:cNvGraphicFramePr/>
          <p:nvPr>
            <p:extLst>
              <p:ext uri="{D42A27DB-BD31-4B8C-83A1-F6EECF244321}">
                <p14:modId xmlns:p14="http://schemas.microsoft.com/office/powerpoint/2010/main" val="567112987"/>
              </p:ext>
            </p:extLst>
          </p:nvPr>
        </p:nvGraphicFramePr>
        <p:xfrm>
          <a:off x="1115833" y="11482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592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70260" y="365668"/>
            <a:ext cx="2114681" cy="923330"/>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CAPITULO V</a:t>
            </a:r>
          </a:p>
          <a:p>
            <a:pPr algn="ctr"/>
            <a:endParaRPr lang="es-EC" b="1" dirty="0" smtClean="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CASO PRÁCTICO</a:t>
            </a:r>
            <a:endParaRPr lang="es-EC" b="1" dirty="0">
              <a:latin typeface="Times New Roman" panose="02020603050405020304" pitchFamily="18" charset="0"/>
              <a:cs typeface="Times New Roman" panose="02020603050405020304" pitchFamily="18" charset="0"/>
            </a:endParaRPr>
          </a:p>
        </p:txBody>
      </p:sp>
      <p:pic>
        <p:nvPicPr>
          <p:cNvPr id="10242" name="Picture 2" descr="https://encrypted-tbn1.gstatic.com/images?q=tbn:ANd9GcQU8LHP7FhtNbb861q1IJh0guZhSXkCos0CJfuhDrQvrQhh2d4O"/>
          <p:cNvPicPr>
            <a:picLocks noChangeAspect="1" noChangeArrowheads="1"/>
          </p:cNvPicPr>
          <p:nvPr/>
        </p:nvPicPr>
        <p:blipFill rotWithShape="1">
          <a:blip r:embed="rId2">
            <a:extLst>
              <a:ext uri="{28A0092B-C50C-407E-A947-70E740481C1C}">
                <a14:useLocalDpi xmlns:a14="http://schemas.microsoft.com/office/drawing/2010/main" val="0"/>
              </a:ext>
            </a:extLst>
          </a:blip>
          <a:srcRect b="8711"/>
          <a:stretch/>
        </p:blipFill>
        <p:spPr bwMode="auto">
          <a:xfrm>
            <a:off x="2362915" y="1625601"/>
            <a:ext cx="5129369" cy="44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25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05829" y="415410"/>
            <a:ext cx="3367460"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PROGRAMA DE AUDITORÍA </a:t>
            </a:r>
            <a:endParaRPr lang="es-EC" b="1" dirty="0"/>
          </a:p>
        </p:txBody>
      </p:sp>
      <p:sp>
        <p:nvSpPr>
          <p:cNvPr id="5" name="Rectángulo 4"/>
          <p:cNvSpPr/>
          <p:nvPr/>
        </p:nvSpPr>
        <p:spPr>
          <a:xfrm>
            <a:off x="973486" y="1317710"/>
            <a:ext cx="1372683" cy="458074"/>
          </a:xfrm>
          <a:prstGeom prst="rect">
            <a:avLst/>
          </a:prstGeom>
        </p:spPr>
        <p:txBody>
          <a:bodyPr wrap="none">
            <a:spAutoFit/>
          </a:bodyPr>
          <a:lstStyle/>
          <a:p>
            <a:pPr algn="just">
              <a:lnSpc>
                <a:spcPct val="15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OBJETIVO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973486" y="1928590"/>
            <a:ext cx="6055964" cy="3000821"/>
          </a:xfrm>
          <a:prstGeom prst="rect">
            <a:avLst/>
          </a:prstGeom>
        </p:spPr>
        <p:txBody>
          <a:bodyPr wrap="square">
            <a:spAutoFit/>
          </a:bodyPr>
          <a:lstStyle/>
          <a:p>
            <a:pPr algn="just">
              <a:lnSpc>
                <a:spcPct val="15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Determinar y evaluar la conformidad, capacidad y continuidad del Sistema de Gestión de Calidad de la empresa SEDEMI S.C.C. en los departamentos de apoyo administrativo (Contabilidad, Finanzas, Compras y Talento Humano), para asegurar el cumplimiento de los requisitos legales y reglamentarios aplicables al alcance del sistema de gestión basado en la norma ISO 9001:2008.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5207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11970" y="761371"/>
            <a:ext cx="8103467" cy="923330"/>
          </a:xfrm>
          <a:prstGeom prst="rect">
            <a:avLst/>
          </a:prstGeom>
        </p:spPr>
        <p:txBody>
          <a:bodyPr wrap="square">
            <a:spAutoFit/>
          </a:bodyPr>
          <a:lstStyle/>
          <a:p>
            <a:pPr algn="just">
              <a:lnSpc>
                <a:spcPct val="150000"/>
              </a:lnSpc>
              <a:spcAft>
                <a:spcPts val="800"/>
              </a:spcAft>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es-EC" dirty="0">
                <a:latin typeface="Times New Roman" panose="02020603050405020304" pitchFamily="18" charset="0"/>
                <a:ea typeface="Times New Roman" panose="02020603050405020304" pitchFamily="18" charset="0"/>
                <a:cs typeface="Times New Roman" panose="02020603050405020304" pitchFamily="18" charset="0"/>
              </a:rPr>
              <a:t>auditoría se realizara en las instalaciones que se ubican en la Planta Industrial de Sangolquí, Provincia de Pichincha.  Considerando los siguientes procesos: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p:cNvSpPr/>
          <p:nvPr/>
        </p:nvSpPr>
        <p:spPr>
          <a:xfrm>
            <a:off x="932435" y="303297"/>
            <a:ext cx="1326004" cy="458074"/>
          </a:xfrm>
          <a:prstGeom prst="rect">
            <a:avLst/>
          </a:prstGeom>
        </p:spPr>
        <p:txBody>
          <a:bodyPr wrap="none">
            <a:spAutoFit/>
          </a:bodyPr>
          <a:lstStyle/>
          <a:p>
            <a:pPr algn="just">
              <a:lnSpc>
                <a:spcPct val="15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ALCANCE</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111970" y="1779687"/>
            <a:ext cx="8701087" cy="507831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cs typeface="Times New Roman" panose="02020603050405020304" pitchFamily="18" charset="0"/>
              </a:rPr>
              <a:t>Talento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Humano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      Responsable del área: </a:t>
            </a:r>
            <a:r>
              <a:rPr lang="es-EC" dirty="0" smtClean="0">
                <a:latin typeface="Times New Roman" panose="02020603050405020304" pitchFamily="18" charset="0"/>
                <a:ea typeface="Calibri" panose="020F0502020204030204" pitchFamily="34" charset="0"/>
                <a:cs typeface="Times New Roman" panose="02020603050405020304" pitchFamily="18" charset="0"/>
              </a:rPr>
              <a:t>Alexandra Proaño</a:t>
            </a: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Capítulos </a:t>
            </a:r>
            <a:r>
              <a:rPr lang="es-EC" b="1" dirty="0">
                <a:latin typeface="Times New Roman" panose="02020603050405020304" pitchFamily="18" charset="0"/>
                <a:ea typeface="Calibri" panose="020F0502020204030204" pitchFamily="34" charset="0"/>
                <a:cs typeface="Times New Roman" panose="02020603050405020304" pitchFamily="18" charset="0"/>
              </a:rPr>
              <a:t>ISO 9001: </a:t>
            </a:r>
            <a:r>
              <a:rPr lang="es-EC" dirty="0">
                <a:latin typeface="Times New Roman" panose="02020603050405020304" pitchFamily="18" charset="0"/>
                <a:ea typeface="Calibri" panose="020F0502020204030204" pitchFamily="34" charset="0"/>
                <a:cs typeface="Times New Roman" panose="02020603050405020304" pitchFamily="18" charset="0"/>
              </a:rPr>
              <a:t>4.1/4.2.3/4.2.4/6.2/6.4/8.2.3/8.5.2/8.5.3	</a:t>
            </a:r>
          </a:p>
          <a:p>
            <a:pPr marL="342900" lvl="0" indent="-342900" algn="just">
              <a:lnSpc>
                <a:spcPct val="150000"/>
              </a:lnSpc>
              <a:spcAft>
                <a:spcPts val="0"/>
              </a:spcAft>
              <a:buFont typeface="Symbol" panose="05050102010706020507" pitchFamily="18" charset="2"/>
              <a:buChar char=""/>
            </a:pPr>
            <a:r>
              <a:rPr lang="es-EC" b="1" dirty="0" smtClean="0">
                <a:latin typeface="Times New Roman" panose="02020603050405020304" pitchFamily="18" charset="0"/>
                <a:ea typeface="Calibri" panose="020F0502020204030204" pitchFamily="34" charset="0"/>
                <a:cs typeface="Times New Roman" panose="02020603050405020304" pitchFamily="18" charset="0"/>
              </a:rPr>
              <a:t>Compras</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Responsable </a:t>
            </a:r>
            <a:r>
              <a:rPr lang="es-EC" b="1" dirty="0">
                <a:latin typeface="Times New Roman" panose="02020603050405020304" pitchFamily="18" charset="0"/>
                <a:ea typeface="Calibri" panose="020F0502020204030204" pitchFamily="34" charset="0"/>
                <a:cs typeface="Times New Roman" panose="02020603050405020304" pitchFamily="18" charset="0"/>
              </a:rPr>
              <a:t>del área: </a:t>
            </a:r>
            <a:r>
              <a:rPr lang="es-EC" dirty="0">
                <a:latin typeface="Times New Roman" panose="02020603050405020304" pitchFamily="18" charset="0"/>
                <a:ea typeface="Calibri" panose="020F0502020204030204" pitchFamily="34" charset="0"/>
                <a:cs typeface="Times New Roman" panose="02020603050405020304" pitchFamily="18" charset="0"/>
              </a:rPr>
              <a:t>Diana </a:t>
            </a:r>
            <a:r>
              <a:rPr lang="es-EC" dirty="0" smtClean="0">
                <a:latin typeface="Times New Roman" panose="02020603050405020304" pitchFamily="18" charset="0"/>
                <a:ea typeface="Calibri" panose="020F0502020204030204" pitchFamily="34" charset="0"/>
                <a:cs typeface="Times New Roman" panose="02020603050405020304" pitchFamily="18" charset="0"/>
              </a:rPr>
              <a:t>Pillajo</a:t>
            </a: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Capítulos </a:t>
            </a:r>
            <a:r>
              <a:rPr lang="es-EC" b="1" dirty="0">
                <a:latin typeface="Times New Roman" panose="02020603050405020304" pitchFamily="18" charset="0"/>
                <a:ea typeface="Calibri" panose="020F0502020204030204" pitchFamily="34" charset="0"/>
                <a:cs typeface="Times New Roman" panose="02020603050405020304" pitchFamily="18" charset="0"/>
              </a:rPr>
              <a:t>ISO 9001: </a:t>
            </a:r>
            <a:r>
              <a:rPr lang="es-EC" dirty="0">
                <a:latin typeface="Times New Roman" panose="02020603050405020304" pitchFamily="18" charset="0"/>
                <a:ea typeface="Calibri" panose="020F0502020204030204" pitchFamily="34" charset="0"/>
                <a:cs typeface="Times New Roman" panose="02020603050405020304" pitchFamily="18" charset="0"/>
              </a:rPr>
              <a:t>4.1/4.2.3/4.2.4/5.3/5.4.1/6.1/7.4.3/8.2.3/8.5.2/8.5.3</a:t>
            </a:r>
            <a:r>
              <a:rPr lang="es-EC" b="1"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b="1" dirty="0" smtClean="0">
                <a:latin typeface="Times New Roman" panose="02020603050405020304" pitchFamily="18" charset="0"/>
                <a:ea typeface="Calibri" panose="020F0502020204030204" pitchFamily="34" charset="0"/>
                <a:cs typeface="Times New Roman" panose="02020603050405020304" pitchFamily="18" charset="0"/>
              </a:rPr>
              <a:t>Contabilidad</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Responsable </a:t>
            </a:r>
            <a:r>
              <a:rPr lang="es-EC" b="1" dirty="0">
                <a:latin typeface="Times New Roman" panose="02020603050405020304" pitchFamily="18" charset="0"/>
                <a:ea typeface="Calibri" panose="020F0502020204030204" pitchFamily="34" charset="0"/>
                <a:cs typeface="Times New Roman" panose="02020603050405020304" pitchFamily="18" charset="0"/>
              </a:rPr>
              <a:t>del área: </a:t>
            </a:r>
            <a:r>
              <a:rPr lang="es-EC" dirty="0">
                <a:latin typeface="Times New Roman" panose="02020603050405020304" pitchFamily="18" charset="0"/>
                <a:ea typeface="Calibri" panose="020F0502020204030204" pitchFamily="34" charset="0"/>
                <a:cs typeface="Times New Roman" panose="02020603050405020304" pitchFamily="18" charset="0"/>
              </a:rPr>
              <a:t>Patricio </a:t>
            </a:r>
            <a:r>
              <a:rPr lang="es-EC" dirty="0" smtClean="0">
                <a:latin typeface="Times New Roman" panose="02020603050405020304" pitchFamily="18" charset="0"/>
                <a:ea typeface="Calibri" panose="020F0502020204030204" pitchFamily="34" charset="0"/>
                <a:cs typeface="Times New Roman" panose="02020603050405020304" pitchFamily="18" charset="0"/>
              </a:rPr>
              <a:t>Corta</a:t>
            </a: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Capítulos </a:t>
            </a:r>
            <a:r>
              <a:rPr lang="es-EC" b="1" dirty="0">
                <a:latin typeface="Times New Roman" panose="02020603050405020304" pitchFamily="18" charset="0"/>
                <a:ea typeface="Calibri" panose="020F0502020204030204" pitchFamily="34" charset="0"/>
                <a:cs typeface="Times New Roman" panose="02020603050405020304" pitchFamily="18" charset="0"/>
              </a:rPr>
              <a:t>ISO 9001: </a:t>
            </a:r>
            <a:r>
              <a:rPr lang="es-EC" dirty="0">
                <a:latin typeface="Times New Roman" panose="02020603050405020304" pitchFamily="18" charset="0"/>
                <a:ea typeface="Calibri" panose="020F0502020204030204" pitchFamily="34" charset="0"/>
                <a:cs typeface="Times New Roman" panose="02020603050405020304" pitchFamily="18" charset="0"/>
              </a:rPr>
              <a:t>4.1/4.2.3/4.2.4/5.3/6.1/8.2.3/8.5.2/8.5.3</a:t>
            </a:r>
            <a:r>
              <a:rPr lang="es-EC" b="1"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b="1" dirty="0" smtClean="0">
                <a:latin typeface="Times New Roman" panose="02020603050405020304" pitchFamily="18" charset="0"/>
                <a:ea typeface="Calibri" panose="020F0502020204030204" pitchFamily="34" charset="0"/>
                <a:cs typeface="Times New Roman" panose="02020603050405020304" pitchFamily="18" charset="0"/>
              </a:rPr>
              <a:t>Financiero</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Responsable </a:t>
            </a:r>
            <a:r>
              <a:rPr lang="es-EC" b="1" dirty="0">
                <a:latin typeface="Times New Roman" panose="02020603050405020304" pitchFamily="18" charset="0"/>
                <a:ea typeface="Calibri" panose="020F0502020204030204" pitchFamily="34" charset="0"/>
                <a:cs typeface="Times New Roman" panose="02020603050405020304" pitchFamily="18" charset="0"/>
              </a:rPr>
              <a:t>del área: </a:t>
            </a:r>
            <a:r>
              <a:rPr lang="es-EC" dirty="0">
                <a:latin typeface="Times New Roman" panose="02020603050405020304" pitchFamily="18" charset="0"/>
                <a:ea typeface="Calibri" panose="020F0502020204030204" pitchFamily="34" charset="0"/>
                <a:cs typeface="Times New Roman" panose="02020603050405020304" pitchFamily="18" charset="0"/>
              </a:rPr>
              <a:t>Diego </a:t>
            </a:r>
            <a:r>
              <a:rPr lang="es-EC" dirty="0" smtClean="0">
                <a:latin typeface="Times New Roman" panose="02020603050405020304" pitchFamily="18" charset="0"/>
                <a:ea typeface="Calibri" panose="020F0502020204030204" pitchFamily="34" charset="0"/>
                <a:cs typeface="Times New Roman" panose="02020603050405020304" pitchFamily="18" charset="0"/>
              </a:rPr>
              <a:t>Oña</a:t>
            </a:r>
          </a:p>
          <a:p>
            <a:pPr lvl="0" algn="just">
              <a:lnSpc>
                <a:spcPct val="150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     Capítulos </a:t>
            </a:r>
            <a:r>
              <a:rPr lang="es-EC" b="1" dirty="0">
                <a:latin typeface="Times New Roman" panose="02020603050405020304" pitchFamily="18" charset="0"/>
                <a:ea typeface="Calibri" panose="020F0502020204030204" pitchFamily="34" charset="0"/>
                <a:cs typeface="Times New Roman" panose="02020603050405020304" pitchFamily="18" charset="0"/>
              </a:rPr>
              <a:t>ISO 9001: </a:t>
            </a:r>
            <a:r>
              <a:rPr lang="es-EC" dirty="0">
                <a:latin typeface="Times New Roman" panose="02020603050405020304" pitchFamily="18" charset="0"/>
                <a:ea typeface="Calibri" panose="020F0502020204030204" pitchFamily="34" charset="0"/>
                <a:cs typeface="Times New Roman" panose="02020603050405020304" pitchFamily="18" charset="0"/>
              </a:rPr>
              <a:t>4.1/4.2.3/4.2.4/5.3/6.1/8.2.3/8.5.2/8.5.3</a:t>
            </a:r>
            <a:r>
              <a:rPr lang="es-EC" b="1"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485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85775" y="280467"/>
            <a:ext cx="9229726" cy="6427401"/>
          </a:xfrm>
          <a:prstGeom prst="rect">
            <a:avLst/>
          </a:prstGeom>
        </p:spPr>
        <p:txBody>
          <a:bodyPr wrap="square">
            <a:spAutoFit/>
          </a:bodyPr>
          <a:lstStyle/>
          <a:p>
            <a:pPr algn="just">
              <a:lnSpc>
                <a:spcPct val="150000"/>
              </a:lnSpc>
              <a:spcAft>
                <a:spcPts val="800"/>
              </a:spcAft>
              <a:tabLst>
                <a:tab pos="3627755" algn="l"/>
              </a:tabLs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RESPONSABILIDADES</a:t>
            </a:r>
          </a:p>
          <a:p>
            <a:pPr marL="342900" lvl="0" indent="-342900" algn="just">
              <a:lnSpc>
                <a:spcPct val="150000"/>
              </a:lnSpc>
              <a:spcAft>
                <a:spcPts val="0"/>
              </a:spcAft>
              <a:buFont typeface="Symbol" panose="05050102010706020507" pitchFamily="18" charset="2"/>
              <a:buChar char=""/>
              <a:tabLst>
                <a:tab pos="3627755" algn="l"/>
              </a:tabLs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Líder </a:t>
            </a:r>
            <a:r>
              <a:rPr lang="es-EC" b="1" dirty="0">
                <a:latin typeface="Times New Roman" panose="02020603050405020304" pitchFamily="18" charset="0"/>
                <a:ea typeface="Calibri" panose="020F0502020204030204" pitchFamily="34" charset="0"/>
                <a:cs typeface="Times New Roman" panose="02020603050405020304" pitchFamily="18" charset="0"/>
              </a:rPr>
              <a:t>de auditoría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Informar al gerente general sobre el alcance de la auditoría a realizar.</a:t>
            </a: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Determinar recursos, el alcance y los procedimientos de la auditoría.</a:t>
            </a: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Hacer un monitoreo y revisión del programa de auditoría para posterior realizar un proceso de mejora. </a:t>
            </a: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Dirigir y coordinar las auditorías.</a:t>
            </a: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Informar sobre el proceso y resultado de la auditoría a las partes correspondientes que están inmersas en la auditoría. </a:t>
            </a:r>
          </a:p>
          <a:p>
            <a:pPr marL="685800" indent="450215" algn="just">
              <a:lnSpc>
                <a:spcPct val="150000"/>
              </a:lnSpc>
              <a:spcAft>
                <a:spcPts val="0"/>
              </a:spcAft>
              <a:tabLst>
                <a:tab pos="3627755" algn="l"/>
              </a:tabLs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3627755"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Equipo de </a:t>
            </a:r>
            <a:r>
              <a:rPr lang="es-EC" b="1" dirty="0" smtClean="0">
                <a:latin typeface="Times New Roman" panose="02020603050405020304" pitchFamily="18" charset="0"/>
                <a:ea typeface="Calibri" panose="020F0502020204030204" pitchFamily="34" charset="0"/>
                <a:cs typeface="Times New Roman" panose="02020603050405020304" pitchFamily="18" charset="0"/>
              </a:rPr>
              <a:t>auditoría</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Realizar lo dispuesto en el plan de auditoría</a:t>
            </a:r>
          </a:p>
          <a:p>
            <a:pPr marL="342900" lvl="0" indent="-342900" algn="just">
              <a:lnSpc>
                <a:spcPct val="150000"/>
              </a:lnSpc>
              <a:spcAft>
                <a:spcPts val="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Evidenciar el trabajo realizado.</a:t>
            </a:r>
          </a:p>
          <a:p>
            <a:pPr marL="342900" lvl="0" indent="-342900" algn="just">
              <a:lnSpc>
                <a:spcPct val="150000"/>
              </a:lnSpc>
              <a:spcAft>
                <a:spcPts val="800"/>
              </a:spcAft>
              <a:buFont typeface="+mj-lt"/>
              <a:buAutoNum type="arabicParen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Preparar los informes de no conformidad, oportunidades de mejora y otros que sirvan de base para el informe final.</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590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4363" y="436369"/>
            <a:ext cx="8558212" cy="4344779"/>
          </a:xfrm>
          <a:prstGeom prst="rect">
            <a:avLst/>
          </a:prstGeom>
        </p:spPr>
        <p:txBody>
          <a:bodyPr wrap="square">
            <a:spAutoFit/>
          </a:bodyPr>
          <a:lstStyle/>
          <a:p>
            <a:pPr algn="just">
              <a:lnSpc>
                <a:spcPct val="150000"/>
              </a:lnSpc>
              <a:spcAft>
                <a:spcPts val="800"/>
              </a:spcAft>
              <a:tabLst>
                <a:tab pos="3627755" algn="l"/>
              </a:tabLs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COMPETENCIAS DE LOS MIEMBROS DEL EQUIPO AUDITOR</a:t>
            </a:r>
          </a:p>
          <a:p>
            <a:pPr algn="just">
              <a:lnSpc>
                <a:spcPct val="150000"/>
              </a:lnSpc>
              <a:spcAft>
                <a:spcPts val="800"/>
              </a:spcAft>
              <a:tabLst>
                <a:tab pos="3627755" algn="l"/>
              </a:tabLst>
            </a:pP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27755" algn="l"/>
              </a:tabLst>
            </a:pPr>
            <a:r>
              <a:rPr lang="es-EC" dirty="0" smtClean="0">
                <a:latin typeface="Times New Roman" panose="02020603050405020304" pitchFamily="18" charset="0"/>
                <a:ea typeface="Calibri" panose="020F0502020204030204" pitchFamily="34" charset="0"/>
                <a:cs typeface="Times New Roman" panose="02020603050405020304" pitchFamily="18" charset="0"/>
              </a:rPr>
              <a:t>Para </a:t>
            </a:r>
            <a:r>
              <a:rPr lang="es-EC" dirty="0">
                <a:latin typeface="Times New Roman" panose="02020603050405020304" pitchFamily="18" charset="0"/>
                <a:ea typeface="Calibri" panose="020F0502020204030204" pitchFamily="34" charset="0"/>
                <a:cs typeface="Times New Roman" panose="02020603050405020304" pitchFamily="18" charset="0"/>
              </a:rPr>
              <a:t>que el trabajo de auditoría se realice de forma adecuada con el fin de obtener un trabajo profesional el equipo auditor debe tener las siguientes </a:t>
            </a:r>
            <a:r>
              <a:rPr lang="es-EC" dirty="0" smtClean="0">
                <a:latin typeface="Times New Roman" panose="02020603050405020304" pitchFamily="18" charset="0"/>
                <a:ea typeface="Calibri" panose="020F0502020204030204" pitchFamily="34" charset="0"/>
                <a:cs typeface="Times New Roman" panose="02020603050405020304" pitchFamily="18" charset="0"/>
              </a:rPr>
              <a:t>competencias</a:t>
            </a:r>
          </a:p>
          <a:p>
            <a:pPr algn="just">
              <a:lnSpc>
                <a:spcPct val="150000"/>
              </a:lnSpc>
              <a:spcAft>
                <a:spcPts val="800"/>
              </a:spcAft>
              <a:tabLst>
                <a:tab pos="3627755" algn="l"/>
              </a:tabLs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tabLst>
                <a:tab pos="3627755" algn="l"/>
              </a:tabLs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Tener curso de auditor interno</a:t>
            </a:r>
          </a:p>
          <a:p>
            <a:pPr marL="342900" lvl="0" indent="-342900" algn="just">
              <a:lnSpc>
                <a:spcPct val="150000"/>
              </a:lnSpc>
              <a:spcAft>
                <a:spcPts val="0"/>
              </a:spcAft>
              <a:buFont typeface="Wingdings" panose="05000000000000000000" pitchFamily="2" charset="2"/>
              <a:buChar cha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Ser independiente del proceso a ser auditado</a:t>
            </a:r>
          </a:p>
          <a:p>
            <a:pPr marL="342900" lvl="0" indent="-342900" algn="just">
              <a:lnSpc>
                <a:spcPct val="150000"/>
              </a:lnSpc>
              <a:spcAft>
                <a:spcPts val="800"/>
              </a:spcAft>
              <a:buFont typeface="Wingdings" panose="05000000000000000000" pitchFamily="2" charset="2"/>
              <a:buChar char=""/>
              <a:tabLst>
                <a:tab pos="3627755" algn="l"/>
              </a:tabLst>
            </a:pPr>
            <a:r>
              <a:rPr lang="es-EC" dirty="0">
                <a:latin typeface="Times New Roman" panose="02020603050405020304" pitchFamily="18" charset="0"/>
                <a:ea typeface="Calibri" panose="020F0502020204030204" pitchFamily="34" charset="0"/>
                <a:cs typeface="Times New Roman" panose="02020603050405020304" pitchFamily="18" charset="0"/>
              </a:rPr>
              <a:t>Ser miembro de la organización al menos 6 meses</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405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srcRect l="17533" t="28711" r="16800" b="28907"/>
          <a:stretch/>
        </p:blipFill>
        <p:spPr>
          <a:xfrm>
            <a:off x="1557338" y="428625"/>
            <a:ext cx="6900861" cy="6072187"/>
          </a:xfrm>
          <a:prstGeom prst="rect">
            <a:avLst/>
          </a:prstGeom>
        </p:spPr>
      </p:pic>
    </p:spTree>
    <p:extLst>
      <p:ext uri="{BB962C8B-B14F-4D97-AF65-F5344CB8AC3E}">
        <p14:creationId xmlns:p14="http://schemas.microsoft.com/office/powerpoint/2010/main" val="3383365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423" t="21679" r="23389" b="27539"/>
          <a:stretch/>
        </p:blipFill>
        <p:spPr>
          <a:xfrm>
            <a:off x="1271587" y="501650"/>
            <a:ext cx="7700963" cy="5214938"/>
          </a:xfrm>
          <a:prstGeom prst="rect">
            <a:avLst/>
          </a:prstGeom>
        </p:spPr>
      </p:pic>
    </p:spTree>
    <p:extLst>
      <p:ext uri="{BB962C8B-B14F-4D97-AF65-F5344CB8AC3E}">
        <p14:creationId xmlns:p14="http://schemas.microsoft.com/office/powerpoint/2010/main" val="1906968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328739" y="-400050"/>
            <a:ext cx="7129461" cy="6815137"/>
          </a:xfrm>
          <a:prstGeom prst="rect">
            <a:avLst/>
          </a:prstGeom>
        </p:spPr>
      </p:pic>
    </p:spTree>
    <p:extLst>
      <p:ext uri="{BB962C8B-B14F-4D97-AF65-F5344CB8AC3E}">
        <p14:creationId xmlns:p14="http://schemas.microsoft.com/office/powerpoint/2010/main" val="1808887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85863" y="-514350"/>
            <a:ext cx="7282992" cy="7100887"/>
          </a:xfrm>
          <a:prstGeom prst="rect">
            <a:avLst/>
          </a:prstGeom>
        </p:spPr>
      </p:pic>
    </p:spTree>
    <p:extLst>
      <p:ext uri="{BB962C8B-B14F-4D97-AF65-F5344CB8AC3E}">
        <p14:creationId xmlns:p14="http://schemas.microsoft.com/office/powerpoint/2010/main" val="3474389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6667" t="8983" r="22084" b="12203"/>
          <a:stretch/>
        </p:blipFill>
        <p:spPr>
          <a:xfrm rot="5400000">
            <a:off x="1564482" y="107157"/>
            <a:ext cx="6857997" cy="6643688"/>
          </a:xfrm>
          <a:prstGeom prst="rect">
            <a:avLst/>
          </a:prstGeom>
        </p:spPr>
      </p:pic>
    </p:spTree>
    <p:extLst>
      <p:ext uri="{BB962C8B-B14F-4D97-AF65-F5344CB8AC3E}">
        <p14:creationId xmlns:p14="http://schemas.microsoft.com/office/powerpoint/2010/main" val="160705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15067" y="644941"/>
            <a:ext cx="6096000" cy="1041311"/>
          </a:xfrm>
          <a:prstGeom prst="rect">
            <a:avLst/>
          </a:prstGeom>
        </p:spPr>
        <p:txBody>
          <a:bodyPr>
            <a:spAutoFit/>
          </a:bodyPr>
          <a:lstStyle/>
          <a:p>
            <a:pPr algn="ctr">
              <a:lnSpc>
                <a:spcPct val="150000"/>
              </a:lnSpc>
              <a:spcBef>
                <a:spcPts val="201"/>
              </a:spcBef>
            </a:pPr>
            <a:r>
              <a:rPr lang="es-EC" sz="2000" b="1" dirty="0" smtClean="0">
                <a:latin typeface="Times New Roman" panose="02020603050405020304" pitchFamily="18" charset="0"/>
                <a:ea typeface="Times New Roman" panose="02020603050405020304" pitchFamily="18" charset="0"/>
                <a:cs typeface="Times New Roman" panose="02020603050405020304" pitchFamily="18" charset="0"/>
              </a:rPr>
              <a:t>OBJETIVO GENERAL</a:t>
            </a:r>
          </a:p>
          <a:p>
            <a:pPr algn="ctr">
              <a:lnSpc>
                <a:spcPct val="150000"/>
              </a:lnSpc>
              <a:spcBef>
                <a:spcPts val="201"/>
              </a:spcBef>
            </a:pPr>
            <a:endParaRPr lang="es-EC"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ángulo 1"/>
          <p:cNvSpPr/>
          <p:nvPr/>
        </p:nvSpPr>
        <p:spPr>
          <a:xfrm>
            <a:off x="2229379" y="3151336"/>
            <a:ext cx="6096000" cy="3000821"/>
          </a:xfrm>
          <a:prstGeom prst="rect">
            <a:avLst/>
          </a:prstGeom>
          <a:solidFill>
            <a:schemeClr val="tx2">
              <a:lumMod val="20000"/>
              <a:lumOff val="80000"/>
            </a:schemeClr>
          </a:solidFill>
          <a:ln>
            <a:solidFill>
              <a:schemeClr val="accent3">
                <a:lumMod val="75000"/>
              </a:schemeClr>
            </a:solidFill>
          </a:ln>
        </p:spPr>
        <p:txBody>
          <a:bodyPr>
            <a:spAutoFit/>
          </a:bodyPr>
          <a:lstStyle/>
          <a:p>
            <a:pPr algn="just">
              <a:lnSpc>
                <a:spcPct val="150000"/>
              </a:lnSpc>
              <a:spcBef>
                <a:spcPts val="201"/>
              </a:spcBef>
            </a:pPr>
            <a:r>
              <a:rPr lang="es-ES" dirty="0">
                <a:latin typeface="Times New Roman" panose="02020603050405020304" pitchFamily="18" charset="0"/>
                <a:ea typeface="Calibri" panose="020F0502020204030204" pitchFamily="34" charset="0"/>
                <a:cs typeface="Times New Roman" panose="02020603050405020304" pitchFamily="18" charset="0"/>
              </a:rPr>
              <a:t>Realizar una auditoría del sistema de gestión de calidad ISO 9001:2008 a los departamentos de apoyo administrativo (Contabilidad, Finanzas, Compras y Talento Humano) de la empresa SEDEMI S.C.C ubicada en </a:t>
            </a:r>
            <a:r>
              <a:rPr lang="es-ES" dirty="0" err="1">
                <a:latin typeface="Times New Roman" panose="02020603050405020304" pitchFamily="18" charset="0"/>
                <a:ea typeface="Calibri" panose="020F0502020204030204" pitchFamily="34" charset="0"/>
                <a:cs typeface="Times New Roman" panose="02020603050405020304" pitchFamily="18" charset="0"/>
              </a:rPr>
              <a:t>Sangolquí</a:t>
            </a:r>
            <a:r>
              <a:rPr lang="es-ES" dirty="0">
                <a:latin typeface="Times New Roman" panose="02020603050405020304" pitchFamily="18" charset="0"/>
                <a:ea typeface="Calibri" panose="020F0502020204030204" pitchFamily="34" charset="0"/>
                <a:cs typeface="Times New Roman" panose="02020603050405020304" pitchFamily="18" charset="0"/>
              </a:rPr>
              <a:t>, con el fin de determinar si cumplen con los requisitos de la norma ISO 9001:2008 y los requisitos del sistema de gestión de calidad, para el periodo enero-julio 2015.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https://perezdearceconsultores.files.wordpress.com/2014/09/captura-de-pantalla-2014-09-10-a-las-10-22-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117" y="1165596"/>
            <a:ext cx="3771900" cy="185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91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6251" t="6852" r="9374" b="8981"/>
          <a:stretch/>
        </p:blipFill>
        <p:spPr>
          <a:xfrm rot="5400000">
            <a:off x="1385887" y="200027"/>
            <a:ext cx="6858000" cy="6457950"/>
          </a:xfrm>
          <a:prstGeom prst="rect">
            <a:avLst/>
          </a:prstGeom>
        </p:spPr>
      </p:pic>
    </p:spTree>
    <p:extLst>
      <p:ext uri="{BB962C8B-B14F-4D97-AF65-F5344CB8AC3E}">
        <p14:creationId xmlns:p14="http://schemas.microsoft.com/office/powerpoint/2010/main" val="626125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6875" t="7486" r="51250" b="9021"/>
          <a:stretch/>
        </p:blipFill>
        <p:spPr>
          <a:xfrm rot="5400000">
            <a:off x="2486027" y="14287"/>
            <a:ext cx="4329112" cy="6072190"/>
          </a:xfrm>
          <a:prstGeom prst="rect">
            <a:avLst/>
          </a:prstGeom>
        </p:spPr>
      </p:pic>
    </p:spTree>
    <p:extLst>
      <p:ext uri="{BB962C8B-B14F-4D97-AF65-F5344CB8AC3E}">
        <p14:creationId xmlns:p14="http://schemas.microsoft.com/office/powerpoint/2010/main" val="2673284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4167" t="7754" r="26042" b="12464"/>
          <a:stretch/>
        </p:blipFill>
        <p:spPr>
          <a:xfrm rot="5400000">
            <a:off x="1471612" y="42863"/>
            <a:ext cx="6858001" cy="6772276"/>
          </a:xfrm>
          <a:prstGeom prst="rect">
            <a:avLst/>
          </a:prstGeom>
        </p:spPr>
      </p:pic>
    </p:spTree>
    <p:extLst>
      <p:ext uri="{BB962C8B-B14F-4D97-AF65-F5344CB8AC3E}">
        <p14:creationId xmlns:p14="http://schemas.microsoft.com/office/powerpoint/2010/main" val="416509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8958" t="7019" r="8542" b="6140"/>
          <a:stretch/>
        </p:blipFill>
        <p:spPr>
          <a:xfrm rot="5400000">
            <a:off x="1378744" y="307185"/>
            <a:ext cx="6857999" cy="6243638"/>
          </a:xfrm>
          <a:prstGeom prst="rect">
            <a:avLst/>
          </a:prstGeom>
        </p:spPr>
      </p:pic>
    </p:spTree>
    <p:extLst>
      <p:ext uri="{BB962C8B-B14F-4D97-AF65-F5344CB8AC3E}">
        <p14:creationId xmlns:p14="http://schemas.microsoft.com/office/powerpoint/2010/main" val="3190428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5000" t="12000" r="53125" b="8572"/>
          <a:stretch/>
        </p:blipFill>
        <p:spPr>
          <a:xfrm rot="5400000">
            <a:off x="2800351" y="200029"/>
            <a:ext cx="4014786" cy="5500688"/>
          </a:xfrm>
          <a:prstGeom prst="rect">
            <a:avLst/>
          </a:prstGeom>
        </p:spPr>
      </p:pic>
    </p:spTree>
    <p:extLst>
      <p:ext uri="{BB962C8B-B14F-4D97-AF65-F5344CB8AC3E}">
        <p14:creationId xmlns:p14="http://schemas.microsoft.com/office/powerpoint/2010/main" val="2300889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49065" y="264067"/>
            <a:ext cx="4720011" cy="923330"/>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CAPITULO VI</a:t>
            </a:r>
          </a:p>
          <a:p>
            <a:pPr algn="ctr"/>
            <a:endParaRPr lang="es-EC" b="1" dirty="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CONCLUSIONES Y RECOMENDACIONES</a:t>
            </a:r>
            <a:endParaRPr lang="es-EC" b="1" dirty="0">
              <a:latin typeface="Times New Roman" panose="02020603050405020304" pitchFamily="18" charset="0"/>
              <a:cs typeface="Times New Roman" panose="02020603050405020304" pitchFamily="18" charset="0"/>
            </a:endParaRPr>
          </a:p>
        </p:txBody>
      </p:sp>
      <p:pic>
        <p:nvPicPr>
          <p:cNvPr id="11266" name="Picture 2" descr="http://image.slidesharecdn.com/anlisisdecomportamientoorganizacionaldelaempresa-120610193759-phpapp02/95/anlisis-de-comportamiento-organizacional-de-la-empresa-7-728.jpg?cb=1339357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642" y="1187397"/>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82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85776" y="993822"/>
            <a:ext cx="3943350" cy="5144998"/>
          </a:xfrm>
          <a:prstGeom prst="rect">
            <a:avLst/>
          </a:prstGeom>
        </p:spPr>
        <p:txBody>
          <a:bodyPr wrap="square">
            <a:spAutoFit/>
          </a:bodyPr>
          <a:lstStyle/>
          <a:p>
            <a:pPr marL="457200" indent="450215">
              <a:lnSpc>
                <a:spcPct val="150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
              <a:tabLst>
                <a:tab pos="3627755" algn="l"/>
              </a:tabLst>
            </a:pPr>
            <a:r>
              <a:rPr lang="es-EC" sz="1400" dirty="0">
                <a:latin typeface="Times New Roman" panose="02020603050405020304" pitchFamily="18" charset="0"/>
                <a:ea typeface="Calibri" panose="020F0502020204030204" pitchFamily="34" charset="0"/>
                <a:cs typeface="Times New Roman" panose="02020603050405020304" pitchFamily="18" charset="0"/>
              </a:rPr>
              <a:t>En la realización de la auditoría se concluyó que es necesario realizar capacitaciones acerca de los procesos e interacción de los mismos en la empresa.</a:t>
            </a:r>
          </a:p>
          <a:p>
            <a:pPr marL="457200" indent="450215">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De la evaluación realizada a través de la auditoría se concluye  que es necesario que se realicen procesos de control de documentos y registros, se elabore un presupuesto por cada departamento y se mejore la comunicación entre departamentos.</a:t>
            </a:r>
          </a:p>
          <a:p>
            <a:pPr indent="450215" algn="just">
              <a:lnSpc>
                <a:spcPct val="150000"/>
              </a:lnSpc>
              <a:spcAft>
                <a:spcPts val="800"/>
              </a:spcAft>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457200" indent="450215" algn="just">
              <a:lnSpc>
                <a:spcPct val="300000"/>
              </a:lnSpc>
              <a:spcAft>
                <a:spcPts val="800"/>
              </a:spcAft>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4300539" y="993822"/>
            <a:ext cx="5257800" cy="5909310"/>
          </a:xfrm>
          <a:prstGeom prst="rect">
            <a:avLst/>
          </a:prstGeom>
        </p:spPr>
        <p:txBody>
          <a:bodyPr wrap="square">
            <a:spAutoFit/>
          </a:bodyPr>
          <a:lstStyle/>
          <a:p>
            <a:pPr algn="ctr">
              <a:lnSpc>
                <a:spcPct val="150000"/>
              </a:lnSpc>
              <a:spcBef>
                <a:spcPts val="200"/>
              </a:spcBef>
              <a:spcAft>
                <a:spcPts val="0"/>
              </a:spcAft>
            </a:pPr>
            <a:endParaRPr lang="es-EC"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Realizar capacitaciones para que el personal de la empresa conozca sobre los procesos de la empresa y su interacción para de esta forma mejorar el mantenimiento de la calidad en la organización.</a:t>
            </a:r>
          </a:p>
          <a:p>
            <a:pPr marL="457200" indent="450215" algn="just">
              <a:lnSpc>
                <a:spcPct val="150000"/>
              </a:lnSpc>
              <a:spcAft>
                <a:spcPts val="0"/>
              </a:spcAft>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Realizar reuniones semanales o mensuales para tratar temas de acciones preventivas y correctivas en los procesos internos de la organización.</a:t>
            </a:r>
          </a:p>
          <a:p>
            <a:pPr marL="457200" indent="450215">
              <a:lnSpc>
                <a:spcPct val="150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Determinar indicadores de gestión para el departamento financiero ya que el mismo necesita conocer el progreso de su proceso.</a:t>
            </a:r>
          </a:p>
          <a:p>
            <a:pPr marL="457200" indent="450215">
              <a:lnSpc>
                <a:spcPct val="150000"/>
              </a:lnSpc>
              <a:spcAft>
                <a:spcPts val="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
              <a:tabLst>
                <a:tab pos="3627755" algn="l"/>
              </a:tabLs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Realizar un presupuesto para cada departamento y dar seguimiento a la ejecución del mismo con relación a la planificación de actividades.</a:t>
            </a:r>
          </a:p>
          <a:p>
            <a:pPr marL="457200" indent="450215">
              <a:lnSpc>
                <a:spcPct val="150000"/>
              </a:lnSpc>
              <a:spcAft>
                <a:spcPts val="800"/>
              </a:spcAft>
            </a:pP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ángulo 1"/>
          <p:cNvSpPr/>
          <p:nvPr/>
        </p:nvSpPr>
        <p:spPr>
          <a:xfrm>
            <a:off x="1471613" y="566695"/>
            <a:ext cx="6515100" cy="369332"/>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CONCLUSIONES Y RECOMENDACIONES</a:t>
            </a:r>
          </a:p>
        </p:txBody>
      </p:sp>
    </p:spTree>
    <p:extLst>
      <p:ext uri="{BB962C8B-B14F-4D97-AF65-F5344CB8AC3E}">
        <p14:creationId xmlns:p14="http://schemas.microsoft.com/office/powerpoint/2010/main" val="1527063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0.gstatic.com/images?q=tbn:ANd9GcQq9xGbSS0WBmSQLi_IFJlpry7Kzp15Wp-hSq_QdHbGZPs-FX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85960">
            <a:off x="1259703" y="1513035"/>
            <a:ext cx="7627680" cy="281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6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1" y="0"/>
            <a:ext cx="9076267" cy="6630469"/>
          </a:xfrm>
          <a:prstGeom prst="rect">
            <a:avLst/>
          </a:prstGeom>
        </p:spPr>
        <p:txBody>
          <a:bodyPr wrap="square">
            <a:spAutoFit/>
          </a:bodyPr>
          <a:lstStyle/>
          <a:p>
            <a:pPr algn="ctr">
              <a:lnSpc>
                <a:spcPct val="150000"/>
              </a:lnSpc>
              <a:spcBef>
                <a:spcPts val="201"/>
              </a:spcBef>
            </a:pPr>
            <a:r>
              <a:rPr lang="es-EC" sz="1801" b="1" dirty="0" smtClean="0">
                <a:latin typeface="Times New Roman" panose="02020603050405020304" pitchFamily="18" charset="0"/>
                <a:ea typeface="Times New Roman" panose="02020603050405020304" pitchFamily="18" charset="0"/>
                <a:cs typeface="Times New Roman" panose="02020603050405020304" pitchFamily="18" charset="0"/>
              </a:rPr>
              <a:t>OBJETIVOS ESPECÍFICOS</a:t>
            </a:r>
          </a:p>
          <a:p>
            <a:pPr algn="ctr">
              <a:lnSpc>
                <a:spcPct val="150000"/>
              </a:lnSpc>
              <a:spcBef>
                <a:spcPts val="201"/>
              </a:spcBef>
            </a:pPr>
            <a:endParaRPr lang="es-EC" sz="1801" dirty="0">
              <a:latin typeface="Times New Roman" panose="02020603050405020304" pitchFamily="18" charset="0"/>
              <a:ea typeface="Calibri" panose="020F0502020204030204" pitchFamily="34" charset="0"/>
              <a:cs typeface="Times New Roman" panose="02020603050405020304" pitchFamily="18" charset="0"/>
            </a:endParaRPr>
          </a:p>
          <a:p>
            <a:pPr marL="342904" indent="-342904" algn="just">
              <a:lnSpc>
                <a:spcPct val="150000"/>
              </a:lnSpc>
              <a:buFont typeface="Symbol" panose="05050102010706020507" pitchFamily="18" charset="2"/>
              <a:buChar char=""/>
            </a:pPr>
            <a:r>
              <a:rPr lang="es-ES" sz="1801" dirty="0">
                <a:latin typeface="Times New Roman" panose="02020603050405020304" pitchFamily="18" charset="0"/>
                <a:ea typeface="Calibri" panose="020F0502020204030204" pitchFamily="34" charset="0"/>
                <a:cs typeface="Times New Roman" panose="02020603050405020304" pitchFamily="18" charset="0"/>
              </a:rPr>
              <a:t>Conocer los procesos y procedimientos de los departamentos de apoyo administrativo (Contabilidad, Finanzas, Compras y Talento Humano) para entender el funcionamiento e importancia de los departamentos de apoyo administrativo (Contabilidad, Finanzas, Compras y Talento Humano) en los objetivos </a:t>
            </a:r>
            <a:r>
              <a:rPr lang="es-ES" sz="1801" dirty="0" smtClean="0">
                <a:latin typeface="Times New Roman" panose="02020603050405020304" pitchFamily="18" charset="0"/>
                <a:ea typeface="Calibri" panose="020F0502020204030204" pitchFamily="34" charset="0"/>
                <a:cs typeface="Times New Roman" panose="02020603050405020304" pitchFamily="18" charset="0"/>
              </a:rPr>
              <a:t>institucionales. </a:t>
            </a:r>
          </a:p>
          <a:p>
            <a:pPr algn="just"/>
            <a:endParaRPr lang="es-EC" sz="180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4" indent="-342904" algn="just">
              <a:lnSpc>
                <a:spcPct val="150000"/>
              </a:lnSpc>
              <a:buFont typeface="Symbol" panose="05050102010706020507" pitchFamily="18" charset="2"/>
              <a:buChar char=""/>
            </a:pPr>
            <a:r>
              <a:rPr lang="es-ES" sz="1801" dirty="0" smtClean="0">
                <a:latin typeface="Times New Roman" panose="02020603050405020304" pitchFamily="18" charset="0"/>
                <a:ea typeface="Calibri" panose="020F0502020204030204" pitchFamily="34" charset="0"/>
                <a:cs typeface="Times New Roman" panose="02020603050405020304" pitchFamily="18" charset="0"/>
              </a:rPr>
              <a:t>Evaluar </a:t>
            </a:r>
            <a:r>
              <a:rPr lang="es-ES" sz="1801" dirty="0">
                <a:latin typeface="Times New Roman" panose="02020603050405020304" pitchFamily="18" charset="0"/>
                <a:ea typeface="Calibri" panose="020F0502020204030204" pitchFamily="34" charset="0"/>
                <a:cs typeface="Times New Roman" panose="02020603050405020304" pitchFamily="18" charset="0"/>
              </a:rPr>
              <a:t>si los departamentos de apoyo administrativo (Contabilidad, Finanzas, Compras y Talento Humano) cumplen con los requisitos de la norma ISO 9001:2008 y los requisitos del sistema de gestión de calidad de la empresa para comprobar el grado </a:t>
            </a:r>
            <a:r>
              <a:rPr lang="es-ES" sz="1801" dirty="0" smtClean="0">
                <a:latin typeface="Times New Roman" panose="02020603050405020304" pitchFamily="18" charset="0"/>
                <a:ea typeface="Calibri" panose="020F0502020204030204" pitchFamily="34" charset="0"/>
                <a:cs typeface="Times New Roman" panose="02020603050405020304" pitchFamily="18" charset="0"/>
              </a:rPr>
              <a:t>cumpliendo.</a:t>
            </a:r>
          </a:p>
          <a:p>
            <a:pPr algn="just"/>
            <a:endParaRPr lang="es-EC" sz="180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4" indent="-342904" algn="just">
              <a:buFont typeface="Symbol" panose="05050102010706020507" pitchFamily="18" charset="2"/>
              <a:buChar char=""/>
            </a:pPr>
            <a:r>
              <a:rPr lang="es-ES" sz="1801" dirty="0" smtClean="0">
                <a:latin typeface="Times New Roman" panose="02020603050405020304" pitchFamily="18" charset="0"/>
                <a:ea typeface="Calibri" panose="020F0502020204030204" pitchFamily="34" charset="0"/>
                <a:cs typeface="Times New Roman" panose="02020603050405020304" pitchFamily="18" charset="0"/>
              </a:rPr>
              <a:t>Realizar </a:t>
            </a:r>
            <a:r>
              <a:rPr lang="es-ES" sz="1801" dirty="0">
                <a:latin typeface="Times New Roman" panose="02020603050405020304" pitchFamily="18" charset="0"/>
                <a:ea typeface="Calibri" panose="020F0502020204030204" pitchFamily="34" charset="0"/>
                <a:cs typeface="Times New Roman" panose="02020603050405020304" pitchFamily="18" charset="0"/>
              </a:rPr>
              <a:t>un análisis situacional de la empresa para conocer su entorno</a:t>
            </a:r>
            <a:r>
              <a:rPr lang="es-ES" sz="180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s-EC" sz="1801" dirty="0">
              <a:latin typeface="Times New Roman" panose="02020603050405020304" pitchFamily="18" charset="0"/>
              <a:ea typeface="Calibri" panose="020F0502020204030204" pitchFamily="34" charset="0"/>
              <a:cs typeface="Times New Roman" panose="02020603050405020304" pitchFamily="18" charset="0"/>
            </a:endParaRPr>
          </a:p>
          <a:p>
            <a:pPr marL="342904" indent="-342904" algn="just">
              <a:lnSpc>
                <a:spcPct val="150000"/>
              </a:lnSpc>
              <a:buFont typeface="Symbol" panose="05050102010706020507" pitchFamily="18" charset="2"/>
              <a:buChar char=""/>
            </a:pPr>
            <a:r>
              <a:rPr lang="es-ES" sz="1801" dirty="0">
                <a:latin typeface="Times New Roman" panose="02020603050405020304" pitchFamily="18" charset="0"/>
                <a:ea typeface="Calibri" panose="020F0502020204030204" pitchFamily="34" charset="0"/>
                <a:cs typeface="Times New Roman" panose="02020603050405020304" pitchFamily="18" charset="0"/>
              </a:rPr>
              <a:t>Determinar evidencia necesaria que respalde como se llevan las actividades dentro de los departamentos de apoyo administrativo (Contabilidad, Finanzas, Compras y Talento Humano) para establecer las conclusiones y recomendaciones que ayuden al mejoramiento del control del sistema de gestión de calidad.</a:t>
            </a:r>
            <a:endParaRPr lang="es-EC" sz="180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375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48270" y="429697"/>
            <a:ext cx="2274982" cy="400110"/>
          </a:xfrm>
          <a:prstGeom prst="rect">
            <a:avLst/>
          </a:prstGeom>
        </p:spPr>
        <p:txBody>
          <a:bodyPr wrap="none">
            <a:spAutoFit/>
          </a:bodyPr>
          <a:lstStyle/>
          <a:p>
            <a:r>
              <a:rPr lang="es-EC" sz="2000" b="1" dirty="0" smtClean="0">
                <a:latin typeface="Times New Roman" panose="02020603050405020304" pitchFamily="18" charset="0"/>
                <a:ea typeface="Calibri" panose="020F0502020204030204" pitchFamily="34" charset="0"/>
              </a:rPr>
              <a:t>JUSTIFICACIÓN </a:t>
            </a:r>
            <a:endParaRPr lang="es-EC" sz="2000" b="1" dirty="0"/>
          </a:p>
        </p:txBody>
      </p:sp>
      <p:graphicFrame>
        <p:nvGraphicFramePr>
          <p:cNvPr id="5" name="Diagrama 4"/>
          <p:cNvGraphicFramePr/>
          <p:nvPr>
            <p:extLst>
              <p:ext uri="{D42A27DB-BD31-4B8C-83A1-F6EECF244321}">
                <p14:modId xmlns:p14="http://schemas.microsoft.com/office/powerpoint/2010/main" val="3933077160"/>
              </p:ext>
            </p:extLst>
          </p:nvPr>
        </p:nvGraphicFramePr>
        <p:xfrm>
          <a:off x="582324" y="957262"/>
          <a:ext cx="8806873" cy="528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95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90188" y="401121"/>
            <a:ext cx="4106702" cy="369332"/>
          </a:xfrm>
          <a:prstGeom prst="rect">
            <a:avLst/>
          </a:prstGeom>
        </p:spPr>
        <p:txBody>
          <a:bodyPr wrap="none">
            <a:spAutoFit/>
          </a:bodyPr>
          <a:lstStyle/>
          <a:p>
            <a:r>
              <a:rPr lang="es-EC" b="1" dirty="0" smtClean="0">
                <a:latin typeface="Times New Roman" panose="02020603050405020304" pitchFamily="18" charset="0"/>
                <a:ea typeface="Calibri" panose="020F0502020204030204" pitchFamily="34" charset="0"/>
              </a:rPr>
              <a:t>MARCO TEÓRICO Y CONCEPTUAL</a:t>
            </a:r>
            <a:endParaRPr lang="es-EC" b="1" dirty="0"/>
          </a:p>
        </p:txBody>
      </p:sp>
      <p:graphicFrame>
        <p:nvGraphicFramePr>
          <p:cNvPr id="5" name="Diagrama 4"/>
          <p:cNvGraphicFramePr/>
          <p:nvPr>
            <p:extLst>
              <p:ext uri="{D42A27DB-BD31-4B8C-83A1-F6EECF244321}">
                <p14:modId xmlns:p14="http://schemas.microsoft.com/office/powerpoint/2010/main" val="4113157599"/>
              </p:ext>
            </p:extLst>
          </p:nvPr>
        </p:nvGraphicFramePr>
        <p:xfrm>
          <a:off x="960438" y="12483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22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22101" y="518067"/>
            <a:ext cx="1678729" cy="923330"/>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CAPITULO II</a:t>
            </a:r>
          </a:p>
          <a:p>
            <a:pPr algn="ctr"/>
            <a:endParaRPr lang="es-EC" b="1" dirty="0" smtClean="0">
              <a:latin typeface="Times New Roman" panose="02020603050405020304" pitchFamily="18" charset="0"/>
              <a:cs typeface="Times New Roman" panose="02020603050405020304" pitchFamily="18" charset="0"/>
            </a:endParaRPr>
          </a:p>
          <a:p>
            <a:pPr algn="ctr"/>
            <a:r>
              <a:rPr lang="es-EC" b="1" dirty="0" smtClean="0">
                <a:latin typeface="Times New Roman" panose="02020603050405020304" pitchFamily="18" charset="0"/>
                <a:cs typeface="Times New Roman" panose="02020603050405020304" pitchFamily="18" charset="0"/>
              </a:rPr>
              <a:t>LA EMPRESA</a:t>
            </a:r>
            <a:endParaRPr lang="es-EC" b="1" dirty="0">
              <a:latin typeface="Times New Roman" panose="02020603050405020304" pitchFamily="18" charset="0"/>
              <a:cs typeface="Times New Roman" panose="02020603050405020304" pitchFamily="18" charset="0"/>
            </a:endParaRPr>
          </a:p>
        </p:txBody>
      </p:sp>
      <p:pic>
        <p:nvPicPr>
          <p:cNvPr id="4098" name="Picture 2" descr="http://emprendebig.com/wp-content/uploads/2015/06/2013_7_8_NZEMFEeLuDNzdsyIizLF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402" y="2014537"/>
            <a:ext cx="4810125"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63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41796" y="619667"/>
            <a:ext cx="2486643" cy="369332"/>
          </a:xfrm>
          <a:prstGeom prst="rect">
            <a:avLst/>
          </a:prstGeom>
        </p:spPr>
        <p:txBody>
          <a:bodyPr wrap="none">
            <a:spAutoFit/>
          </a:bodyPr>
          <a:lstStyle/>
          <a:p>
            <a:r>
              <a:rPr lang="es-ES" b="1" dirty="0" smtClean="0">
                <a:effectLst/>
                <a:latin typeface="Times New Roman" panose="02020603050405020304" pitchFamily="18" charset="0"/>
                <a:ea typeface="Calibri" panose="020F0502020204030204" pitchFamily="34" charset="0"/>
              </a:rPr>
              <a:t>RESEÑA HISTÓRICA</a:t>
            </a:r>
            <a:endParaRPr lang="es-EC" b="1" dirty="0"/>
          </a:p>
        </p:txBody>
      </p:sp>
      <p:sp>
        <p:nvSpPr>
          <p:cNvPr id="5" name="Rectángulo 4"/>
          <p:cNvSpPr/>
          <p:nvPr/>
        </p:nvSpPr>
        <p:spPr>
          <a:xfrm>
            <a:off x="2014091" y="3403595"/>
            <a:ext cx="6096000" cy="2585323"/>
          </a:xfrm>
          <a:prstGeom prst="rect">
            <a:avLst/>
          </a:prstGeo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a:spAutoFit/>
          </a:bodyPr>
          <a:lstStyle/>
          <a:p>
            <a:pPr algn="just">
              <a:lnSpc>
                <a:spcPct val="150000"/>
              </a:lnSpc>
              <a:spcAft>
                <a:spcPts val="800"/>
              </a:spcAft>
            </a:pP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SEDEMI S.C.C., es una empresa ecuatoriana que inicio sus actividades en el año 1983 en un taller en el redondel del choclo cerca al destacamento de policías de </a:t>
            </a:r>
            <a:r>
              <a:rPr lang="es-ES" dirty="0" err="1" smtClean="0">
                <a:effectLst/>
                <a:latin typeface="Times New Roman" panose="02020603050405020304" pitchFamily="18" charset="0"/>
                <a:ea typeface="Calibri" panose="020F0502020204030204" pitchFamily="34" charset="0"/>
                <a:cs typeface="Times New Roman" panose="02020603050405020304" pitchFamily="18" charset="0"/>
              </a:rPr>
              <a:t>Sangolquí</a:t>
            </a:r>
            <a:r>
              <a:rPr lang="es-ES" dirty="0" smtClean="0">
                <a:effectLst/>
                <a:latin typeface="Times New Roman" panose="02020603050405020304" pitchFamily="18" charset="0"/>
                <a:ea typeface="Calibri" panose="020F0502020204030204" pitchFamily="34" charset="0"/>
                <a:cs typeface="Times New Roman" panose="02020603050405020304" pitchFamily="18" charset="0"/>
              </a:rPr>
              <a:t>, ofertando servicios de mecánica industrial. Con el crecimiento del área de ingeniería  en el año de 1990 empieza ofertar servicios para el sector eléctrico fabricando torres y herrajes eléctricos.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https://encrypted-tbn2.gstatic.com/images?q=tbn:ANd9GcSt_KvweQqOlkAGQdC9ky14XRZw6yhkxGYXJjGzByibkk6uU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96" y="1239565"/>
            <a:ext cx="26003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77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4470</TotalTime>
  <Words>1857</Words>
  <Application>Microsoft Office PowerPoint</Application>
  <PresentationFormat>Panorámica</PresentationFormat>
  <Paragraphs>220</Paragraphs>
  <Slides>47</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Arial</vt:lpstr>
      <vt:lpstr>Calibri</vt:lpstr>
      <vt:lpstr>Symbol</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Torres</dc:creator>
  <cp:lastModifiedBy>Miguel Torres</cp:lastModifiedBy>
  <cp:revision>68</cp:revision>
  <dcterms:created xsi:type="dcterms:W3CDTF">2016-01-18T03:37:20Z</dcterms:created>
  <dcterms:modified xsi:type="dcterms:W3CDTF">2016-01-25T17:17:07Z</dcterms:modified>
</cp:coreProperties>
</file>