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93" r:id="rId28"/>
    <p:sldId id="282" r:id="rId29"/>
    <p:sldId id="283" r:id="rId30"/>
    <p:sldId id="284" r:id="rId31"/>
    <p:sldId id="285" r:id="rId32"/>
    <p:sldId id="286" r:id="rId33"/>
    <p:sldId id="294" r:id="rId34"/>
    <p:sldId id="288" r:id="rId35"/>
    <p:sldId id="289" r:id="rId36"/>
    <p:sldId id="290" r:id="rId37"/>
    <p:sldId id="291" r:id="rId38"/>
    <p:sldId id="295" r:id="rId39"/>
    <p:sldId id="296" r:id="rId40"/>
    <p:sldId id="297" r:id="rId41"/>
    <p:sldId id="298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CC0066"/>
    <a:srgbClr val="99FF66"/>
    <a:srgbClr val="FF0066"/>
    <a:srgbClr val="FFFF99"/>
    <a:srgbClr val="33D0A5"/>
    <a:srgbClr val="00FFCC"/>
    <a:srgbClr val="CC00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Google%20Drive\ESPE\TESIS\Encuesta%2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Google%20Drive\ESPE\TESIS\Encuesta%20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s-EC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¿Cuál</a:t>
            </a:r>
            <a:r>
              <a:rPr lang="es-EC" sz="28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es grado de Discapacidad que </a:t>
            </a:r>
            <a:r>
              <a:rPr lang="es-EC" sz="2800" baseline="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pose</a:t>
            </a:r>
            <a:r>
              <a:rPr lang="es-EC" sz="28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usted?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8869081693822332E-2"/>
          <c:y val="0.24875427201210448"/>
          <c:w val="0.90755422807519703"/>
          <c:h val="0.6056080574380624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FFCC"/>
            </a:solidFill>
          </c:spPr>
          <c:invertIfNegative val="0"/>
          <c:cat>
            <c:strRef>
              <c:f>RESULTADOS!$A$51:$A$54</c:f>
              <c:strCache>
                <c:ptCount val="4"/>
                <c:pt idx="0">
                  <c:v>40% a 49%</c:v>
                </c:pt>
                <c:pt idx="1">
                  <c:v>50% a 74%</c:v>
                </c:pt>
                <c:pt idx="2">
                  <c:v>75% a 84%</c:v>
                </c:pt>
                <c:pt idx="3">
                  <c:v>85% a 100%</c:v>
                </c:pt>
              </c:strCache>
            </c:strRef>
          </c:cat>
          <c:val>
            <c:numRef>
              <c:f>RESULTADOS!$B$51:$B$54</c:f>
              <c:numCache>
                <c:formatCode>General</c:formatCode>
                <c:ptCount val="4"/>
                <c:pt idx="0">
                  <c:v>101</c:v>
                </c:pt>
                <c:pt idx="1">
                  <c:v>103</c:v>
                </c:pt>
                <c:pt idx="2">
                  <c:v>139</c:v>
                </c:pt>
                <c:pt idx="3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6542976"/>
        <c:axId val="106544512"/>
        <c:axId val="0"/>
      </c:bar3DChart>
      <c:catAx>
        <c:axId val="1065429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106544512"/>
        <c:crosses val="autoZero"/>
        <c:auto val="1"/>
        <c:lblAlgn val="ctr"/>
        <c:lblOffset val="100"/>
        <c:noMultiLvlLbl val="0"/>
      </c:catAx>
      <c:valAx>
        <c:axId val="1065445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6542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en-US" sz="2800" dirty="0"/>
              <a:t>¿QUÉ TIPO DE DISCAPACIDAD TIENE USTED?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RESULTADOS!$A$123:$A$129</c:f>
              <c:strCache>
                <c:ptCount val="7"/>
                <c:pt idx="0">
                  <c:v>AUDITIVA</c:v>
                </c:pt>
                <c:pt idx="1">
                  <c:v>FISICA</c:v>
                </c:pt>
                <c:pt idx="2">
                  <c:v>INTELECTUAL</c:v>
                </c:pt>
                <c:pt idx="3">
                  <c:v>LENGUAJE</c:v>
                </c:pt>
                <c:pt idx="4">
                  <c:v>PSICOLÓGICO</c:v>
                </c:pt>
                <c:pt idx="5">
                  <c:v>PSICOSOCIAL</c:v>
                </c:pt>
                <c:pt idx="6">
                  <c:v>VISUAL</c:v>
                </c:pt>
              </c:strCache>
            </c:strRef>
          </c:cat>
          <c:val>
            <c:numRef>
              <c:f>RESULTADOS!$B$123:$B$129</c:f>
              <c:numCache>
                <c:formatCode>General</c:formatCode>
                <c:ptCount val="7"/>
                <c:pt idx="0">
                  <c:v>26</c:v>
                </c:pt>
                <c:pt idx="1">
                  <c:v>118</c:v>
                </c:pt>
                <c:pt idx="2">
                  <c:v>106</c:v>
                </c:pt>
                <c:pt idx="3">
                  <c:v>12</c:v>
                </c:pt>
                <c:pt idx="4">
                  <c:v>15</c:v>
                </c:pt>
                <c:pt idx="5">
                  <c:v>6</c:v>
                </c:pt>
                <c:pt idx="6">
                  <c:v>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4071680"/>
        <c:axId val="164073472"/>
        <c:axId val="0"/>
      </c:bar3DChart>
      <c:catAx>
        <c:axId val="164071680"/>
        <c:scaling>
          <c:orientation val="minMax"/>
        </c:scaling>
        <c:delete val="0"/>
        <c:axPos val="b"/>
        <c:majorTickMark val="none"/>
        <c:minorTickMark val="none"/>
        <c:tickLblPos val="nextTo"/>
        <c:crossAx val="164073472"/>
        <c:crosses val="autoZero"/>
        <c:auto val="1"/>
        <c:lblAlgn val="ctr"/>
        <c:lblOffset val="100"/>
        <c:noMultiLvlLbl val="0"/>
      </c:catAx>
      <c:valAx>
        <c:axId val="1640734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4071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USTED CONOCE LOS BENEFICIOS TRIBUTARIOS QUE  POSEE? </a:t>
            </a:r>
          </a:p>
        </c:rich>
      </c:tx>
      <c:layout>
        <c:manualLayout>
          <c:xMode val="edge"/>
          <c:yMode val="edge"/>
          <c:x val="0.21669458360028093"/>
          <c:y val="0.10248799405114549"/>
        </c:manualLayout>
      </c:layout>
      <c:overlay val="0"/>
    </c:title>
    <c:autoTitleDeleted val="0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49059443771172E-2"/>
          <c:y val="0.29410738064721231"/>
          <c:w val="0.81526242560844764"/>
          <c:h val="0.61222488893247184"/>
        </c:manualLayout>
      </c:layout>
      <c:pie3D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RESULTADOS!$A$151:$A$152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RESULTADOS!$B$151:$B$152</c:f>
              <c:numCache>
                <c:formatCode>General</c:formatCode>
                <c:ptCount val="2"/>
                <c:pt idx="0">
                  <c:v>182</c:v>
                </c:pt>
                <c:pt idx="1">
                  <c:v>193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41719694367469184"/>
          <c:y val="0.86608315687200843"/>
          <c:w val="0.14109826921444066"/>
          <c:h val="6.045730491472594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0"/>
    </mc:Choice>
    <mc:Fallback>
      <c:style val="30"/>
    </mc:Fallback>
  </mc:AlternateContent>
  <c:chart>
    <c:title>
      <c:tx>
        <c:rich>
          <a:bodyPr/>
          <a:lstStyle/>
          <a:p>
            <a:pPr>
              <a:defRPr lang="es-EC" sz="2400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s-EC" sz="24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¿Indique Cuales De Estos Beneficios Tributarios Conoce?</a:t>
            </a:r>
            <a:endParaRPr lang="es-EC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871530226911765E-2"/>
          <c:y val="0.21548671379581202"/>
          <c:w val="0.89375308890776217"/>
          <c:h val="0.3875280188516581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RESULTADOS!$A$174:$A$180</c:f>
              <c:strCache>
                <c:ptCount val="7"/>
                <c:pt idx="0">
                  <c:v>DEVOLUCION DEL IVA</c:v>
                </c:pt>
                <c:pt idx="1">
                  <c:v>IMPORTACIÓN DE BIENES</c:v>
                </c:pt>
                <c:pt idx="2">
                  <c:v>TRANSPORTE PÚBLICO</c:v>
                </c:pt>
                <c:pt idx="3">
                  <c:v>EXENCIÓN DEL 50% DEL PAGO DEL IMPUESTO PREDIAL</c:v>
                </c:pt>
                <c:pt idx="4">
                  <c:v>REDUCCIÓN IMPUESTO A LA RENTA</c:v>
                </c:pt>
                <c:pt idx="5">
                  <c:v>DEDUCCIÓN DE PAGO DE SERVICIOS BASICOS</c:v>
                </c:pt>
                <c:pt idx="6">
                  <c:v>BONO JOAQUIN GALLEGOS LARA</c:v>
                </c:pt>
              </c:strCache>
            </c:strRef>
          </c:cat>
          <c:val>
            <c:numRef>
              <c:f>RESULTADOS!$B$174:$B$180</c:f>
              <c:numCache>
                <c:formatCode>General</c:formatCode>
                <c:ptCount val="7"/>
                <c:pt idx="0">
                  <c:v>73</c:v>
                </c:pt>
                <c:pt idx="1">
                  <c:v>48</c:v>
                </c:pt>
                <c:pt idx="2">
                  <c:v>140</c:v>
                </c:pt>
                <c:pt idx="3">
                  <c:v>47</c:v>
                </c:pt>
                <c:pt idx="4">
                  <c:v>55</c:v>
                </c:pt>
                <c:pt idx="5">
                  <c:v>101</c:v>
                </c:pt>
                <c:pt idx="6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802496"/>
        <c:axId val="163808384"/>
        <c:axId val="0"/>
      </c:bar3DChart>
      <c:catAx>
        <c:axId val="16380249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63808384"/>
        <c:crosses val="autoZero"/>
        <c:auto val="1"/>
        <c:lblAlgn val="ctr"/>
        <c:lblOffset val="100"/>
        <c:noMultiLvlLbl val="0"/>
      </c:catAx>
      <c:valAx>
        <c:axId val="1638083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3802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¿SE  ACOGIÓ USTED EN EL AÑO 2014 ALGUNO DE LOS BENEFICIOS TRIBUTARIOS?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99FF66"/>
            </a:solidFill>
          </c:spPr>
          <c:invertIfNegative val="0"/>
          <c:cat>
            <c:strRef>
              <c:f>RESULTADOS!$A$261:$A$262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RESULTADOS!$B$261:$B$262</c:f>
              <c:numCache>
                <c:formatCode>General</c:formatCode>
                <c:ptCount val="2"/>
                <c:pt idx="0">
                  <c:v>61</c:v>
                </c:pt>
                <c:pt idx="1">
                  <c:v>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829248"/>
        <c:axId val="163830784"/>
        <c:axId val="0"/>
      </c:bar3DChart>
      <c:catAx>
        <c:axId val="16382924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63830784"/>
        <c:crosses val="autoZero"/>
        <c:auto val="1"/>
        <c:lblAlgn val="ctr"/>
        <c:lblOffset val="100"/>
        <c:noMultiLvlLbl val="0"/>
      </c:catAx>
      <c:valAx>
        <c:axId val="163830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38292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¿SE 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ACOGIÓ USTED EN EL AÑO 2014 ALGUNO DE LOS BENEFICIOS TRIBUTARIOS?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CC0066"/>
            </a:solidFill>
          </c:spPr>
          <c:invertIfNegative val="0"/>
          <c:cat>
            <c:strRef>
              <c:f>RESULTADOS!$A$261:$A$262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RESULTADOS!$B$261:$B$262</c:f>
              <c:numCache>
                <c:formatCode>General</c:formatCode>
                <c:ptCount val="2"/>
                <c:pt idx="0">
                  <c:v>61</c:v>
                </c:pt>
                <c:pt idx="1">
                  <c:v>121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933120"/>
        <c:axId val="108934656"/>
        <c:axId val="0"/>
      </c:bar3DChart>
      <c:catAx>
        <c:axId val="108933120"/>
        <c:scaling>
          <c:orientation val="minMax"/>
        </c:scaling>
        <c:delete val="0"/>
        <c:axPos val="b"/>
        <c:majorTickMark val="none"/>
        <c:minorTickMark val="none"/>
        <c:tickLblPos val="nextTo"/>
        <c:crossAx val="108934656"/>
        <c:crosses val="autoZero"/>
        <c:auto val="1"/>
        <c:lblAlgn val="ctr"/>
        <c:lblOffset val="100"/>
        <c:noMultiLvlLbl val="0"/>
      </c:catAx>
      <c:valAx>
        <c:axId val="108934656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none"/>
        <c:minorTickMark val="none"/>
        <c:tickLblPos val="nextTo"/>
        <c:crossAx val="10893312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800" b="1"/>
            </a:pPr>
            <a:endParaRPr lang="en-US"/>
          </a:p>
        </c:txPr>
      </c:dTable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SI </a:t>
            </a:r>
            <a:r>
              <a:rPr lang="en-US" sz="2400" dirty="0"/>
              <a:t>A LA RESPUESTA 6 CONTESTO NEGATIVAMENTE INDIQUE, POR QUÉ NO ACCEDIÓ A LOS BENEFICIOS TRIBUTARIOS?</a:t>
            </a:r>
          </a:p>
        </c:rich>
      </c:tx>
      <c:layout>
        <c:manualLayout>
          <c:xMode val="edge"/>
          <c:yMode val="edge"/>
          <c:x val="0.12226657122405155"/>
          <c:y val="1.872659176029962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643213680415554E-2"/>
          <c:y val="0.22810287054039194"/>
          <c:w val="0.92073896560031443"/>
          <c:h val="0.58088892900788813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4BACC6"/>
            </a:solidFill>
          </c:spPr>
          <c:invertIfNegative val="0"/>
          <c:cat>
            <c:strRef>
              <c:f>RESULTADOS!$A$282:$A$286</c:f>
              <c:strCache>
                <c:ptCount val="5"/>
                <c:pt idx="0">
                  <c:v>FALTA DE INTERES</c:v>
                </c:pt>
                <c:pt idx="1">
                  <c:v>FALTA DE TIEMPO</c:v>
                </c:pt>
                <c:pt idx="2">
                  <c:v>TEMOR A RECIBIR UNA SANCIÓN POR PARTE DE SRI</c:v>
                </c:pt>
                <c:pt idx="3">
                  <c:v>TRAMITE COMPLICADO</c:v>
                </c:pt>
                <c:pt idx="4">
                  <c:v>DESCONOCIMIENTO</c:v>
                </c:pt>
              </c:strCache>
            </c:strRef>
          </c:cat>
          <c:val>
            <c:numRef>
              <c:f>RESULTADOS!$B$282:$B$286</c:f>
              <c:numCache>
                <c:formatCode>General</c:formatCode>
                <c:ptCount val="5"/>
                <c:pt idx="0">
                  <c:v>29</c:v>
                </c:pt>
                <c:pt idx="1">
                  <c:v>24</c:v>
                </c:pt>
                <c:pt idx="2">
                  <c:v>5</c:v>
                </c:pt>
                <c:pt idx="3">
                  <c:v>26</c:v>
                </c:pt>
                <c:pt idx="4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859840"/>
        <c:axId val="163878016"/>
        <c:axId val="0"/>
      </c:bar3DChart>
      <c:catAx>
        <c:axId val="1638598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50" b="1"/>
            </a:pPr>
            <a:endParaRPr lang="en-US"/>
          </a:p>
        </c:txPr>
        <c:crossAx val="163878016"/>
        <c:crosses val="autoZero"/>
        <c:auto val="1"/>
        <c:lblAlgn val="ctr"/>
        <c:lblOffset val="100"/>
        <c:noMultiLvlLbl val="0"/>
      </c:catAx>
      <c:valAx>
        <c:axId val="16387801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3859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EB600-1A22-4EEE-A2C9-26147F6A548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6F15E52-F89D-4765-A696-51E42A20EB8E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5,6% </a:t>
          </a:r>
          <a:endParaRPr lang="en-US" dirty="0"/>
        </a:p>
      </dgm:t>
    </dgm:pt>
    <dgm:pt modelId="{6E2C915B-836E-4DC8-A42F-6E419A953B53}" type="parTrans" cxnId="{96643BB4-3804-425E-89AD-A7D91C084207}">
      <dgm:prSet/>
      <dgm:spPr/>
      <dgm:t>
        <a:bodyPr/>
        <a:lstStyle/>
        <a:p>
          <a:endParaRPr lang="en-US"/>
        </a:p>
      </dgm:t>
    </dgm:pt>
    <dgm:pt modelId="{C7869A10-8662-4E23-A971-3D84715F8D1B}" type="sibTrans" cxnId="{96643BB4-3804-425E-89AD-A7D91C084207}">
      <dgm:prSet/>
      <dgm:spPr/>
      <dgm:t>
        <a:bodyPr/>
        <a:lstStyle/>
        <a:p>
          <a:endParaRPr lang="en-US"/>
        </a:p>
      </dgm:t>
    </dgm:pt>
    <dgm:pt modelId="{84A5E90C-84CF-4739-BCF5-983EB48C2021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dirty="0" smtClean="0"/>
            <a:t>Ex- Vicepresidente de la República </a:t>
          </a:r>
          <a:endParaRPr lang="en-US" dirty="0"/>
        </a:p>
      </dgm:t>
    </dgm:pt>
    <dgm:pt modelId="{D0B5607E-31A1-4E94-BDFD-FF0D6E6D9DA5}" type="parTrans" cxnId="{B6BAC9BA-5453-4547-8836-3913D290F597}">
      <dgm:prSet/>
      <dgm:spPr/>
      <dgm:t>
        <a:bodyPr/>
        <a:lstStyle/>
        <a:p>
          <a:endParaRPr lang="en-US"/>
        </a:p>
      </dgm:t>
    </dgm:pt>
    <dgm:pt modelId="{5D54364D-92BD-4940-B528-F1CDB325E7BB}" type="sibTrans" cxnId="{B6BAC9BA-5453-4547-8836-3913D290F597}">
      <dgm:prSet/>
      <dgm:spPr/>
      <dgm:t>
        <a:bodyPr/>
        <a:lstStyle/>
        <a:p>
          <a:endParaRPr lang="en-US"/>
        </a:p>
      </dgm:t>
    </dgm:pt>
    <dgm:pt modelId="{533F9106-89E5-4C95-8C90-AC1E05A1B555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7 años</a:t>
          </a:r>
          <a:endParaRPr lang="en-US" dirty="0"/>
        </a:p>
      </dgm:t>
    </dgm:pt>
    <dgm:pt modelId="{389771B6-63E9-4604-8C0C-0F9DB52A8F8E}" type="parTrans" cxnId="{38C02BBD-B2FE-4E44-99F6-2A6CA0B94E4D}">
      <dgm:prSet/>
      <dgm:spPr/>
      <dgm:t>
        <a:bodyPr/>
        <a:lstStyle/>
        <a:p>
          <a:endParaRPr lang="en-US"/>
        </a:p>
      </dgm:t>
    </dgm:pt>
    <dgm:pt modelId="{82270593-DA15-47A9-803B-F649F05AFB4C}" type="sibTrans" cxnId="{38C02BBD-B2FE-4E44-99F6-2A6CA0B94E4D}">
      <dgm:prSet/>
      <dgm:spPr/>
      <dgm:t>
        <a:bodyPr/>
        <a:lstStyle/>
        <a:p>
          <a:endParaRPr lang="en-US"/>
        </a:p>
      </dgm:t>
    </dgm:pt>
    <dgm:pt modelId="{2366C84E-070D-472C-B391-5707192749CC}" type="pres">
      <dgm:prSet presAssocID="{FE8EB600-1A22-4EEE-A2C9-26147F6A54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48FA7E-21D3-4881-8580-133CBC12A721}" type="pres">
      <dgm:prSet presAssocID="{06F15E52-F89D-4765-A696-51E42A20EB8E}" presName="composite" presStyleCnt="0"/>
      <dgm:spPr/>
    </dgm:pt>
    <dgm:pt modelId="{C5AC2BC4-BB7F-4369-BAE2-C1F7C53CD538}" type="pres">
      <dgm:prSet presAssocID="{06F15E52-F89D-4765-A696-51E42A20EB8E}" presName="rect1" presStyleLbl="bgImgPlace1" presStyleIdx="0" presStyleCnt="3" custLinFactNeighborY="45072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128BC07F-C7FC-4D89-BCEA-D59F642DA2A1}" type="pres">
      <dgm:prSet presAssocID="{06F15E52-F89D-4765-A696-51E42A20EB8E}" presName="wedgeRectCallout1" presStyleLbl="node1" presStyleIdx="0" presStyleCnt="3" custLinFactY="2877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F2F1F-8D5F-4AB3-9B7C-D6BBAB244007}" type="pres">
      <dgm:prSet presAssocID="{C7869A10-8662-4E23-A971-3D84715F8D1B}" presName="sibTrans" presStyleCnt="0"/>
      <dgm:spPr/>
    </dgm:pt>
    <dgm:pt modelId="{79CF80FB-BA5F-48BE-9682-41ED03AF516E}" type="pres">
      <dgm:prSet presAssocID="{84A5E90C-84CF-4739-BCF5-983EB48C2021}" presName="composite" presStyleCnt="0"/>
      <dgm:spPr/>
    </dgm:pt>
    <dgm:pt modelId="{80333DE9-87E8-4AF7-AC4E-0D3B34B67FA5}" type="pres">
      <dgm:prSet presAssocID="{84A5E90C-84CF-4739-BCF5-983EB48C2021}" presName="rect1" presStyleLbl="bgImgPlace1" presStyleIdx="1" presStyleCnt="3" custLinFactNeighborY="-46615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D2575067-A3C2-44B3-B9BF-AA8780747FDA}" type="pres">
      <dgm:prSet presAssocID="{84A5E90C-84CF-4739-BCF5-983EB48C2021}" presName="wedgeRectCallout1" presStyleLbl="node1" presStyleIdx="1" presStyleCnt="3" custLinFactY="-3318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F20DC-C619-4872-AB90-7E788CBB0E90}" type="pres">
      <dgm:prSet presAssocID="{5D54364D-92BD-4940-B528-F1CDB325E7BB}" presName="sibTrans" presStyleCnt="0"/>
      <dgm:spPr/>
    </dgm:pt>
    <dgm:pt modelId="{22A200B5-5CC0-41DE-84AB-410C8995FA7B}" type="pres">
      <dgm:prSet presAssocID="{533F9106-89E5-4C95-8C90-AC1E05A1B555}" presName="composite" presStyleCnt="0"/>
      <dgm:spPr/>
    </dgm:pt>
    <dgm:pt modelId="{87360A2A-9EE0-4CBB-B068-9EBB1F34AA8E}" type="pres">
      <dgm:prSet presAssocID="{533F9106-89E5-4C95-8C90-AC1E05A1B555}" presName="rect1" presStyleLbl="bgImgPlace1" presStyleIdx="2" presStyleCnt="3" custLinFactNeighborX="-2295" custLinFactNeighborY="51916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5638654B-CD75-4E04-B203-C76D20815932}" type="pres">
      <dgm:prSet presAssocID="{533F9106-89E5-4C95-8C90-AC1E05A1B555}" presName="wedgeRectCallout1" presStyleLbl="node1" presStyleIdx="2" presStyleCnt="3" custLinFactY="4811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BAC9BA-5453-4547-8836-3913D290F597}" srcId="{FE8EB600-1A22-4EEE-A2C9-26147F6A5484}" destId="{84A5E90C-84CF-4739-BCF5-983EB48C2021}" srcOrd="1" destOrd="0" parTransId="{D0B5607E-31A1-4E94-BDFD-FF0D6E6D9DA5}" sibTransId="{5D54364D-92BD-4940-B528-F1CDB325E7BB}"/>
    <dgm:cxn modelId="{F29D4DEB-764C-4FE3-A2B2-9121BE66306F}" type="presOf" srcId="{533F9106-89E5-4C95-8C90-AC1E05A1B555}" destId="{5638654B-CD75-4E04-B203-C76D20815932}" srcOrd="0" destOrd="0" presId="urn:microsoft.com/office/officeart/2008/layout/BendingPictureCaptionList"/>
    <dgm:cxn modelId="{B0D95FC0-EC2E-4AD0-AD1C-3F82A631472C}" type="presOf" srcId="{84A5E90C-84CF-4739-BCF5-983EB48C2021}" destId="{D2575067-A3C2-44B3-B9BF-AA8780747FDA}" srcOrd="0" destOrd="0" presId="urn:microsoft.com/office/officeart/2008/layout/BendingPictureCaptionList"/>
    <dgm:cxn modelId="{3AFEF184-7858-4B1F-9153-B213C71AEA90}" type="presOf" srcId="{06F15E52-F89D-4765-A696-51E42A20EB8E}" destId="{128BC07F-C7FC-4D89-BCEA-D59F642DA2A1}" srcOrd="0" destOrd="0" presId="urn:microsoft.com/office/officeart/2008/layout/BendingPictureCaptionList"/>
    <dgm:cxn modelId="{0B6A0200-39B6-4D09-8DAF-05EEA637A21D}" type="presOf" srcId="{FE8EB600-1A22-4EEE-A2C9-26147F6A5484}" destId="{2366C84E-070D-472C-B391-5707192749CC}" srcOrd="0" destOrd="0" presId="urn:microsoft.com/office/officeart/2008/layout/BendingPictureCaptionList"/>
    <dgm:cxn modelId="{38C02BBD-B2FE-4E44-99F6-2A6CA0B94E4D}" srcId="{FE8EB600-1A22-4EEE-A2C9-26147F6A5484}" destId="{533F9106-89E5-4C95-8C90-AC1E05A1B555}" srcOrd="2" destOrd="0" parTransId="{389771B6-63E9-4604-8C0C-0F9DB52A8F8E}" sibTransId="{82270593-DA15-47A9-803B-F649F05AFB4C}"/>
    <dgm:cxn modelId="{96643BB4-3804-425E-89AD-A7D91C084207}" srcId="{FE8EB600-1A22-4EEE-A2C9-26147F6A5484}" destId="{06F15E52-F89D-4765-A696-51E42A20EB8E}" srcOrd="0" destOrd="0" parTransId="{6E2C915B-836E-4DC8-A42F-6E419A953B53}" sibTransId="{C7869A10-8662-4E23-A971-3D84715F8D1B}"/>
    <dgm:cxn modelId="{9A48B83F-8CA0-428A-A3B5-2E05AEB34259}" type="presParOf" srcId="{2366C84E-070D-472C-B391-5707192749CC}" destId="{DD48FA7E-21D3-4881-8580-133CBC12A721}" srcOrd="0" destOrd="0" presId="urn:microsoft.com/office/officeart/2008/layout/BendingPictureCaptionList"/>
    <dgm:cxn modelId="{9139F7C7-FB6C-4B1E-9504-B3EEFAE2DA38}" type="presParOf" srcId="{DD48FA7E-21D3-4881-8580-133CBC12A721}" destId="{C5AC2BC4-BB7F-4369-BAE2-C1F7C53CD538}" srcOrd="0" destOrd="0" presId="urn:microsoft.com/office/officeart/2008/layout/BendingPictureCaptionList"/>
    <dgm:cxn modelId="{F11C037E-81AD-42A8-8657-FC1B85941A8A}" type="presParOf" srcId="{DD48FA7E-21D3-4881-8580-133CBC12A721}" destId="{128BC07F-C7FC-4D89-BCEA-D59F642DA2A1}" srcOrd="1" destOrd="0" presId="urn:microsoft.com/office/officeart/2008/layout/BendingPictureCaptionList"/>
    <dgm:cxn modelId="{909BE4BF-46DE-4D6F-8DC4-0ADF51E0314C}" type="presParOf" srcId="{2366C84E-070D-472C-B391-5707192749CC}" destId="{A40F2F1F-8D5F-4AB3-9B7C-D6BBAB244007}" srcOrd="1" destOrd="0" presId="urn:microsoft.com/office/officeart/2008/layout/BendingPictureCaptionList"/>
    <dgm:cxn modelId="{902C02E1-7301-466A-BA3D-3A5CBD27B5D8}" type="presParOf" srcId="{2366C84E-070D-472C-B391-5707192749CC}" destId="{79CF80FB-BA5F-48BE-9682-41ED03AF516E}" srcOrd="2" destOrd="0" presId="urn:microsoft.com/office/officeart/2008/layout/BendingPictureCaptionList"/>
    <dgm:cxn modelId="{822F1D48-F4B7-46B5-8F68-409F8D32CF20}" type="presParOf" srcId="{79CF80FB-BA5F-48BE-9682-41ED03AF516E}" destId="{80333DE9-87E8-4AF7-AC4E-0D3B34B67FA5}" srcOrd="0" destOrd="0" presId="urn:microsoft.com/office/officeart/2008/layout/BendingPictureCaptionList"/>
    <dgm:cxn modelId="{64039844-D888-4BC1-8795-9A9F6887187B}" type="presParOf" srcId="{79CF80FB-BA5F-48BE-9682-41ED03AF516E}" destId="{D2575067-A3C2-44B3-B9BF-AA8780747FDA}" srcOrd="1" destOrd="0" presId="urn:microsoft.com/office/officeart/2008/layout/BendingPictureCaptionList"/>
    <dgm:cxn modelId="{E538860B-CE03-4C37-8819-BD187CD20CA9}" type="presParOf" srcId="{2366C84E-070D-472C-B391-5707192749CC}" destId="{4ACF20DC-C619-4872-AB90-7E788CBB0E90}" srcOrd="3" destOrd="0" presId="urn:microsoft.com/office/officeart/2008/layout/BendingPictureCaptionList"/>
    <dgm:cxn modelId="{A4914221-B184-4F9A-B2BB-398A82DE2FE3}" type="presParOf" srcId="{2366C84E-070D-472C-B391-5707192749CC}" destId="{22A200B5-5CC0-41DE-84AB-410C8995FA7B}" srcOrd="4" destOrd="0" presId="urn:microsoft.com/office/officeart/2008/layout/BendingPictureCaptionList"/>
    <dgm:cxn modelId="{C760984F-C8AB-497D-BF35-0018238FCEDE}" type="presParOf" srcId="{22A200B5-5CC0-41DE-84AB-410C8995FA7B}" destId="{87360A2A-9EE0-4CBB-B068-9EBB1F34AA8E}" srcOrd="0" destOrd="0" presId="urn:microsoft.com/office/officeart/2008/layout/BendingPictureCaptionList"/>
    <dgm:cxn modelId="{A3402B48-70A7-44C3-8177-9F844B84D4EB}" type="presParOf" srcId="{22A200B5-5CC0-41DE-84AB-410C8995FA7B}" destId="{5638654B-CD75-4E04-B203-C76D2081593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B784BC3-F0BC-4317-BF8E-B986ACD9321E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932E193-0650-41F7-967F-7D13CC780D0A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600" b="1" dirty="0" smtClean="0"/>
            <a:t>Discapacidad: </a:t>
          </a:r>
          <a:r>
            <a:rPr lang="es-ES_tradnl" sz="1600" dirty="0" smtClean="0"/>
            <a:t>“En termino genérico que incluye déficit, limitaciones en la actividad y restricciones en la participación del individuo (Samaniego P, 2005) </a:t>
          </a:r>
          <a:endParaRPr lang="en-US" sz="1600" dirty="0"/>
        </a:p>
      </dgm:t>
    </dgm:pt>
    <dgm:pt modelId="{4B8C1175-4CEF-48C6-B015-A218314711CF}" type="parTrans" cxnId="{9C9866A0-507D-41A0-A956-38245AB0C145}">
      <dgm:prSet/>
      <dgm:spPr/>
      <dgm:t>
        <a:bodyPr/>
        <a:lstStyle/>
        <a:p>
          <a:endParaRPr lang="en-US" sz="2000"/>
        </a:p>
      </dgm:t>
    </dgm:pt>
    <dgm:pt modelId="{D965DA6D-2FD0-44DE-B67D-284325387E69}" type="sibTrans" cxnId="{9C9866A0-507D-41A0-A956-38245AB0C145}">
      <dgm:prSet/>
      <dgm:spPr/>
      <dgm:t>
        <a:bodyPr/>
        <a:lstStyle/>
        <a:p>
          <a:endParaRPr lang="en-US" sz="2000"/>
        </a:p>
      </dgm:t>
    </dgm:pt>
    <dgm:pt modelId="{F0EF6AF7-BA37-496A-8410-01B2E25BB9DE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600" b="1" dirty="0" smtClean="0"/>
            <a:t>Integración Social:</a:t>
          </a:r>
          <a:r>
            <a:rPr lang="es-ES_tradnl" sz="1600" dirty="0" smtClean="0"/>
            <a:t> “Permite la participación en todas las áreas o aspectos de la vida humana incluyendo la experiencia plena de estar involucrado en un práctica, costumbre o conducta social.”</a:t>
          </a:r>
          <a:endParaRPr lang="en-US" sz="1600" dirty="0"/>
        </a:p>
      </dgm:t>
    </dgm:pt>
    <dgm:pt modelId="{2DCD3144-F0EB-45BD-B6AE-69B67A683ECC}" type="parTrans" cxnId="{36F865B8-253D-4687-96F9-EA0FBC310BBC}">
      <dgm:prSet/>
      <dgm:spPr/>
      <dgm:t>
        <a:bodyPr/>
        <a:lstStyle/>
        <a:p>
          <a:endParaRPr lang="en-US" sz="2000"/>
        </a:p>
      </dgm:t>
    </dgm:pt>
    <dgm:pt modelId="{C8A334ED-2C7C-431A-BE7B-97C7E611DD3F}" type="sibTrans" cxnId="{36F865B8-253D-4687-96F9-EA0FBC310BBC}">
      <dgm:prSet/>
      <dgm:spPr/>
      <dgm:t>
        <a:bodyPr/>
        <a:lstStyle/>
        <a:p>
          <a:endParaRPr lang="en-US" sz="2000"/>
        </a:p>
      </dgm:t>
    </dgm:pt>
    <dgm:pt modelId="{23407284-AAB7-4C05-B857-E02AD0FEE3DD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228600">
            <a:srgbClr val="00FFCC">
              <a:alpha val="40000"/>
            </a:srgbClr>
          </a:glow>
        </a:effectLst>
      </dgm:spPr>
      <dgm:t>
        <a:bodyPr/>
        <a:lstStyle/>
        <a:p>
          <a:r>
            <a:rPr lang="es-ES_tradnl" sz="1600" b="1" dirty="0" smtClean="0"/>
            <a:t>Calidad de Vida:</a:t>
          </a:r>
          <a:r>
            <a:rPr lang="es-ES_tradnl" sz="1600" dirty="0" smtClean="0"/>
            <a:t> “Las condiciones que desean las personas para su propia vida dentro de una sociedad, el nivel de satisfacción</a:t>
          </a:r>
          <a:endParaRPr lang="en-US" sz="1600" dirty="0"/>
        </a:p>
      </dgm:t>
    </dgm:pt>
    <dgm:pt modelId="{5DB53C11-A289-4D68-895A-80631F29D32D}" type="parTrans" cxnId="{6A2B20D0-E8D6-43A7-B820-EB567387718D}">
      <dgm:prSet/>
      <dgm:spPr/>
      <dgm:t>
        <a:bodyPr/>
        <a:lstStyle/>
        <a:p>
          <a:endParaRPr lang="en-US" sz="2000"/>
        </a:p>
      </dgm:t>
    </dgm:pt>
    <dgm:pt modelId="{18EF1780-400E-4ED9-82B4-018FD60EA0BF}" type="sibTrans" cxnId="{6A2B20D0-E8D6-43A7-B820-EB567387718D}">
      <dgm:prSet/>
      <dgm:spPr/>
      <dgm:t>
        <a:bodyPr/>
        <a:lstStyle/>
        <a:p>
          <a:endParaRPr lang="en-US" sz="2000"/>
        </a:p>
      </dgm:t>
    </dgm:pt>
    <dgm:pt modelId="{139F8C1A-7F4B-4F6E-92A2-8B4AD0B7050A}" type="pres">
      <dgm:prSet presAssocID="{FB784BC3-F0BC-4317-BF8E-B986ACD9321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AF7A9A-2805-402C-82AA-6BB2905B7B49}" type="pres">
      <dgm:prSet presAssocID="{E932E193-0650-41F7-967F-7D13CC780D0A}" presName="composite" presStyleCnt="0"/>
      <dgm:spPr/>
    </dgm:pt>
    <dgm:pt modelId="{C65171EA-0C18-4401-8CE3-B62737D19021}" type="pres">
      <dgm:prSet presAssocID="{E932E193-0650-41F7-967F-7D13CC780D0A}" presName="rect1" presStyleLbl="trAlignAcc1" presStyleIdx="0" presStyleCnt="3" custScaleX="98738" custLinFactNeighborX="-23409" custLinFactNeighborY="3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735682-FAFC-4572-BF08-5C3A8A28D0E7}" type="pres">
      <dgm:prSet presAssocID="{E932E193-0650-41F7-967F-7D13CC780D0A}" presName="rect2" presStyleLbl="fgImgPlace1" presStyleIdx="0" presStyleCnt="3" custScaleX="151948" custScaleY="142993" custLinFactX="-49365" custLinFactNeighborX="-100000" custLinFactNeighborY="-3620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647312E8-7586-431C-AB6B-0D1C78001908}" type="pres">
      <dgm:prSet presAssocID="{D965DA6D-2FD0-44DE-B67D-284325387E69}" presName="sibTrans" presStyleCnt="0"/>
      <dgm:spPr/>
    </dgm:pt>
    <dgm:pt modelId="{800F1A95-E95D-4DA1-BA12-18D5425643E0}" type="pres">
      <dgm:prSet presAssocID="{F0EF6AF7-BA37-496A-8410-01B2E25BB9DE}" presName="composite" presStyleCnt="0"/>
      <dgm:spPr/>
    </dgm:pt>
    <dgm:pt modelId="{B23315E7-D5A3-4AA2-911C-0D755AEC7504}" type="pres">
      <dgm:prSet presAssocID="{F0EF6AF7-BA37-496A-8410-01B2E25BB9DE}" presName="rect1" presStyleLbl="trAlignAcc1" presStyleIdx="1" presStyleCnt="3" custLinFactNeighborX="38046" custLinFactNeighborY="6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59ADF-A912-461C-8916-331AE6E3F42A}" type="pres">
      <dgm:prSet presAssocID="{F0EF6AF7-BA37-496A-8410-01B2E25BB9DE}" presName="rect2" presStyleLbl="fgImgPlace1" presStyleIdx="1" presStyleCnt="3" custScaleX="168788" custScaleY="133234" custLinFactX="20448" custLinFactNeighborX="100000" custLinFactNeighborY="8347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6E2E9337-BE29-4A3D-8096-FEB29EE3914E}" type="pres">
      <dgm:prSet presAssocID="{C8A334ED-2C7C-431A-BE7B-97C7E611DD3F}" presName="sibTrans" presStyleCnt="0"/>
      <dgm:spPr/>
    </dgm:pt>
    <dgm:pt modelId="{4DD2DD07-6093-41CA-818B-F5518BEEC5E9}" type="pres">
      <dgm:prSet presAssocID="{23407284-AAB7-4C05-B857-E02AD0FEE3DD}" presName="composite" presStyleCnt="0"/>
      <dgm:spPr/>
    </dgm:pt>
    <dgm:pt modelId="{E0165C4F-AEC6-4521-AEC4-E1817971B77F}" type="pres">
      <dgm:prSet presAssocID="{23407284-AAB7-4C05-B857-E02AD0FEE3DD}" presName="rect1" presStyleLbl="trAlignAcc1" presStyleIdx="2" presStyleCnt="3" custLinFactNeighborX="-12192" custLinFactNeighborY="-14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8DA1D-DC73-41B9-BB9A-FBC98EB9788F}" type="pres">
      <dgm:prSet presAssocID="{23407284-AAB7-4C05-B857-E02AD0FEE3DD}" presName="rect2" presStyleLbl="fgImgPlace1" presStyleIdx="2" presStyleCnt="3" custScaleX="228255" custScaleY="132374" custLinFactX="-34373" custLinFactNeighborX="-100000" custLinFactNeighborY="-7364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rgbClr val="00FFCC">
              <a:alpha val="40000"/>
            </a:srgbClr>
          </a:glow>
        </a:effectLst>
      </dgm:spPr>
      <dgm:t>
        <a:bodyPr/>
        <a:lstStyle/>
        <a:p>
          <a:endParaRPr lang="en-US"/>
        </a:p>
      </dgm:t>
    </dgm:pt>
  </dgm:ptLst>
  <dgm:cxnLst>
    <dgm:cxn modelId="{9C9866A0-507D-41A0-A956-38245AB0C145}" srcId="{FB784BC3-F0BC-4317-BF8E-B986ACD9321E}" destId="{E932E193-0650-41F7-967F-7D13CC780D0A}" srcOrd="0" destOrd="0" parTransId="{4B8C1175-4CEF-48C6-B015-A218314711CF}" sibTransId="{D965DA6D-2FD0-44DE-B67D-284325387E69}"/>
    <dgm:cxn modelId="{BFAA81FA-26C6-40DE-82FB-7AA80D427EC8}" type="presOf" srcId="{FB784BC3-F0BC-4317-BF8E-B986ACD9321E}" destId="{139F8C1A-7F4B-4F6E-92A2-8B4AD0B7050A}" srcOrd="0" destOrd="0" presId="urn:microsoft.com/office/officeart/2008/layout/PictureStrips"/>
    <dgm:cxn modelId="{F6EE9D6C-6CF7-4EBE-82F0-799818357D09}" type="presOf" srcId="{23407284-AAB7-4C05-B857-E02AD0FEE3DD}" destId="{E0165C4F-AEC6-4521-AEC4-E1817971B77F}" srcOrd="0" destOrd="0" presId="urn:microsoft.com/office/officeart/2008/layout/PictureStrips"/>
    <dgm:cxn modelId="{36F865B8-253D-4687-96F9-EA0FBC310BBC}" srcId="{FB784BC3-F0BC-4317-BF8E-B986ACD9321E}" destId="{F0EF6AF7-BA37-496A-8410-01B2E25BB9DE}" srcOrd="1" destOrd="0" parTransId="{2DCD3144-F0EB-45BD-B6AE-69B67A683ECC}" sibTransId="{C8A334ED-2C7C-431A-BE7B-97C7E611DD3F}"/>
    <dgm:cxn modelId="{6A2B20D0-E8D6-43A7-B820-EB567387718D}" srcId="{FB784BC3-F0BC-4317-BF8E-B986ACD9321E}" destId="{23407284-AAB7-4C05-B857-E02AD0FEE3DD}" srcOrd="2" destOrd="0" parTransId="{5DB53C11-A289-4D68-895A-80631F29D32D}" sibTransId="{18EF1780-400E-4ED9-82B4-018FD60EA0BF}"/>
    <dgm:cxn modelId="{03BAC70A-9570-44AE-8FCE-C7D9D0A76783}" type="presOf" srcId="{F0EF6AF7-BA37-496A-8410-01B2E25BB9DE}" destId="{B23315E7-D5A3-4AA2-911C-0D755AEC7504}" srcOrd="0" destOrd="0" presId="urn:microsoft.com/office/officeart/2008/layout/PictureStrips"/>
    <dgm:cxn modelId="{D77DC083-913B-4D60-8AE5-3709D5638FAF}" type="presOf" srcId="{E932E193-0650-41F7-967F-7D13CC780D0A}" destId="{C65171EA-0C18-4401-8CE3-B62737D19021}" srcOrd="0" destOrd="0" presId="urn:microsoft.com/office/officeart/2008/layout/PictureStrips"/>
    <dgm:cxn modelId="{E985746B-172F-4315-9E46-1FF55BB7FAB5}" type="presParOf" srcId="{139F8C1A-7F4B-4F6E-92A2-8B4AD0B7050A}" destId="{DFAF7A9A-2805-402C-82AA-6BB2905B7B49}" srcOrd="0" destOrd="0" presId="urn:microsoft.com/office/officeart/2008/layout/PictureStrips"/>
    <dgm:cxn modelId="{FA826D7F-C001-497B-8D56-4533E9937B07}" type="presParOf" srcId="{DFAF7A9A-2805-402C-82AA-6BB2905B7B49}" destId="{C65171EA-0C18-4401-8CE3-B62737D19021}" srcOrd="0" destOrd="0" presId="urn:microsoft.com/office/officeart/2008/layout/PictureStrips"/>
    <dgm:cxn modelId="{F23B2E7D-1FD6-4F14-804A-DF1A867729A5}" type="presParOf" srcId="{DFAF7A9A-2805-402C-82AA-6BB2905B7B49}" destId="{5C735682-FAFC-4572-BF08-5C3A8A28D0E7}" srcOrd="1" destOrd="0" presId="urn:microsoft.com/office/officeart/2008/layout/PictureStrips"/>
    <dgm:cxn modelId="{789D52FA-620D-4B3B-A428-C895E48F4398}" type="presParOf" srcId="{139F8C1A-7F4B-4F6E-92A2-8B4AD0B7050A}" destId="{647312E8-7586-431C-AB6B-0D1C78001908}" srcOrd="1" destOrd="0" presId="urn:microsoft.com/office/officeart/2008/layout/PictureStrips"/>
    <dgm:cxn modelId="{AE3BBA96-34C9-405E-B24E-5A3DBFD31087}" type="presParOf" srcId="{139F8C1A-7F4B-4F6E-92A2-8B4AD0B7050A}" destId="{800F1A95-E95D-4DA1-BA12-18D5425643E0}" srcOrd="2" destOrd="0" presId="urn:microsoft.com/office/officeart/2008/layout/PictureStrips"/>
    <dgm:cxn modelId="{FD165D07-2F2C-40F4-809A-3D70109F8070}" type="presParOf" srcId="{800F1A95-E95D-4DA1-BA12-18D5425643E0}" destId="{B23315E7-D5A3-4AA2-911C-0D755AEC7504}" srcOrd="0" destOrd="0" presId="urn:microsoft.com/office/officeart/2008/layout/PictureStrips"/>
    <dgm:cxn modelId="{9E149F9B-80FB-4790-A389-5DB00A13EA0B}" type="presParOf" srcId="{800F1A95-E95D-4DA1-BA12-18D5425643E0}" destId="{62E59ADF-A912-461C-8916-331AE6E3F42A}" srcOrd="1" destOrd="0" presId="urn:microsoft.com/office/officeart/2008/layout/PictureStrips"/>
    <dgm:cxn modelId="{C955025A-78DF-483E-855A-F37A2F9EF205}" type="presParOf" srcId="{139F8C1A-7F4B-4F6E-92A2-8B4AD0B7050A}" destId="{6E2E9337-BE29-4A3D-8096-FEB29EE3914E}" srcOrd="3" destOrd="0" presId="urn:microsoft.com/office/officeart/2008/layout/PictureStrips"/>
    <dgm:cxn modelId="{FC85C860-B628-4A84-B7FB-AD0AF5BAE936}" type="presParOf" srcId="{139F8C1A-7F4B-4F6E-92A2-8B4AD0B7050A}" destId="{4DD2DD07-6093-41CA-818B-F5518BEEC5E9}" srcOrd="4" destOrd="0" presId="urn:microsoft.com/office/officeart/2008/layout/PictureStrips"/>
    <dgm:cxn modelId="{D33D8AEB-E9D2-40C8-98CC-359ECBE74743}" type="presParOf" srcId="{4DD2DD07-6093-41CA-818B-F5518BEEC5E9}" destId="{E0165C4F-AEC6-4521-AEC4-E1817971B77F}" srcOrd="0" destOrd="0" presId="urn:microsoft.com/office/officeart/2008/layout/PictureStrips"/>
    <dgm:cxn modelId="{51E8AE09-0988-4783-BEA0-1A6D784519C3}" type="presParOf" srcId="{4DD2DD07-6093-41CA-818B-F5518BEEC5E9}" destId="{BC88DA1D-DC73-41B9-BB9A-FBC98EB9788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EFADF6-B259-4F1D-9779-E561A4FC4CFF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FF50C77-2F03-40C1-B94D-763831CAEB68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1800" dirty="0" smtClean="0"/>
            <a:t>30 de julio de 2008 la ley Orgánica Personas con Discapacidad</a:t>
          </a:r>
          <a:endParaRPr lang="en-US" sz="1800" dirty="0"/>
        </a:p>
      </dgm:t>
    </dgm:pt>
    <dgm:pt modelId="{EF846D6B-9FC1-4E6F-9B3F-D12D06B3557C}" type="parTrans" cxnId="{E2132280-6DCD-428C-BA18-594B4270F38F}">
      <dgm:prSet/>
      <dgm:spPr/>
      <dgm:t>
        <a:bodyPr/>
        <a:lstStyle/>
        <a:p>
          <a:endParaRPr lang="en-US"/>
        </a:p>
      </dgm:t>
    </dgm:pt>
    <dgm:pt modelId="{4208054B-91EF-4A25-8336-270183266051}" type="sibTrans" cxnId="{E2132280-6DCD-428C-BA18-594B4270F38F}">
      <dgm:prSet/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C0A2A67E-055F-46D7-8665-EBB8B6CD5738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dirty="0" smtClean="0"/>
            <a:t>Ley de régimen tributario interno</a:t>
          </a:r>
          <a:endParaRPr lang="en-US" dirty="0"/>
        </a:p>
      </dgm:t>
    </dgm:pt>
    <dgm:pt modelId="{1ACF9DD6-4A35-4A3B-8F0A-6FEB138E4C95}" type="parTrans" cxnId="{B99FAD32-A739-4FB4-9CEC-C5645DE62B5F}">
      <dgm:prSet/>
      <dgm:spPr/>
      <dgm:t>
        <a:bodyPr/>
        <a:lstStyle/>
        <a:p>
          <a:endParaRPr lang="en-US"/>
        </a:p>
      </dgm:t>
    </dgm:pt>
    <dgm:pt modelId="{6443E478-E0AA-456E-9877-D36F80E89C7C}" type="sibTrans" cxnId="{B99FAD32-A739-4FB4-9CEC-C5645DE62B5F}">
      <dgm:prSet/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6044916-1644-47B5-A5F0-B3120833770D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2400" noProof="0" dirty="0" smtClean="0"/>
            <a:t>Código</a:t>
          </a:r>
          <a:r>
            <a:rPr lang="en-US" sz="2400" dirty="0" smtClean="0"/>
            <a:t> </a:t>
          </a:r>
          <a:r>
            <a:rPr lang="es-EC" sz="2400" noProof="0" dirty="0" smtClean="0"/>
            <a:t>tributario</a:t>
          </a:r>
          <a:endParaRPr lang="es-EC" sz="2400" noProof="0" dirty="0"/>
        </a:p>
      </dgm:t>
    </dgm:pt>
    <dgm:pt modelId="{FD5C762D-CBCC-4732-9370-015663106D95}" type="parTrans" cxnId="{204CEA14-8CE1-4000-ACAD-4D5B81A03D35}">
      <dgm:prSet/>
      <dgm:spPr/>
      <dgm:t>
        <a:bodyPr/>
        <a:lstStyle/>
        <a:p>
          <a:endParaRPr lang="en-US"/>
        </a:p>
      </dgm:t>
    </dgm:pt>
    <dgm:pt modelId="{ADD0C978-B6F2-41E6-B5D0-A01A0C78576E}" type="sibTrans" cxnId="{204CEA14-8CE1-4000-ACAD-4D5B81A03D35}">
      <dgm:prSet/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3D01F59F-5645-4FEF-97F5-77462C2607E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sz="2000" dirty="0" smtClean="0"/>
            <a:t>Ley reformatoria para la equidad tributaria </a:t>
          </a:r>
          <a:endParaRPr lang="en-US" sz="2000" dirty="0"/>
        </a:p>
      </dgm:t>
    </dgm:pt>
    <dgm:pt modelId="{51D1A68D-11C4-43A0-AC86-D365FD5EE79E}" type="parTrans" cxnId="{BE3B9664-2870-4C18-9291-D9525606C18B}">
      <dgm:prSet/>
      <dgm:spPr/>
      <dgm:t>
        <a:bodyPr/>
        <a:lstStyle/>
        <a:p>
          <a:endParaRPr lang="en-US"/>
        </a:p>
      </dgm:t>
    </dgm:pt>
    <dgm:pt modelId="{82C674BA-B82F-4DAA-9934-ED900E0E3D7F}" type="sibTrans" cxnId="{BE3B9664-2870-4C18-9291-D9525606C18B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0EA2BB57-92C1-498E-BD79-C4C78630DECD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sz="2400" dirty="0" smtClean="0"/>
            <a:t>Constitución de la República</a:t>
          </a:r>
          <a:endParaRPr lang="en-US" sz="2400" dirty="0"/>
        </a:p>
      </dgm:t>
    </dgm:pt>
    <dgm:pt modelId="{91F149CB-F1DD-48ED-960C-B58874213E70}" type="parTrans" cxnId="{52D3D531-D78D-47C3-8032-7F2FE58873BF}">
      <dgm:prSet/>
      <dgm:spPr/>
      <dgm:t>
        <a:bodyPr/>
        <a:lstStyle/>
        <a:p>
          <a:endParaRPr lang="en-US"/>
        </a:p>
      </dgm:t>
    </dgm:pt>
    <dgm:pt modelId="{E5C8ABF3-3B16-472D-AE23-F2EDEA4C7596}" type="sibTrans" cxnId="{52D3D531-D78D-47C3-8032-7F2FE58873BF}">
      <dgm:prSet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F1EF6884-9440-486D-A101-B5F3FFF655FE}" type="pres">
      <dgm:prSet presAssocID="{44EFADF6-B259-4F1D-9779-E561A4FC4CF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32D9BD-45FE-4E72-A4D1-2A3197288D5B}" type="pres">
      <dgm:prSet presAssocID="{0EA2BB57-92C1-498E-BD79-C4C78630DECD}" presName="node" presStyleLbl="node1" presStyleIdx="0" presStyleCnt="5" custScaleX="1167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B709E-9A97-466C-BB60-28E8FF5BAF1D}" type="pres">
      <dgm:prSet presAssocID="{0EA2BB57-92C1-498E-BD79-C4C78630DECD}" presName="spNode" presStyleCnt="0"/>
      <dgm:spPr/>
    </dgm:pt>
    <dgm:pt modelId="{A883296D-ECF0-4B32-95D5-3BBD7CB8F62A}" type="pres">
      <dgm:prSet presAssocID="{E5C8ABF3-3B16-472D-AE23-F2EDEA4C7596}" presName="sibTrans" presStyleLbl="sibTrans1D1" presStyleIdx="0" presStyleCnt="5"/>
      <dgm:spPr/>
      <dgm:t>
        <a:bodyPr/>
        <a:lstStyle/>
        <a:p>
          <a:endParaRPr lang="en-US"/>
        </a:p>
      </dgm:t>
    </dgm:pt>
    <dgm:pt modelId="{0F3B6A33-0B74-430E-B4D5-4C37A620FE3C}" type="pres">
      <dgm:prSet presAssocID="{FFF50C77-2F03-40C1-B94D-763831CAEB68}" presName="node" presStyleLbl="node1" presStyleIdx="1" presStyleCnt="5" custScaleX="1402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F2569-A366-409C-A59C-3A763FD1E90B}" type="pres">
      <dgm:prSet presAssocID="{FFF50C77-2F03-40C1-B94D-763831CAEB68}" presName="spNode" presStyleCnt="0"/>
      <dgm:spPr/>
    </dgm:pt>
    <dgm:pt modelId="{2F3BB832-0B7D-460B-8268-60E6D840EA0A}" type="pres">
      <dgm:prSet presAssocID="{4208054B-91EF-4A25-8336-270183266051}" presName="sibTrans" presStyleLbl="sibTrans1D1" presStyleIdx="1" presStyleCnt="5"/>
      <dgm:spPr/>
      <dgm:t>
        <a:bodyPr/>
        <a:lstStyle/>
        <a:p>
          <a:endParaRPr lang="en-US"/>
        </a:p>
      </dgm:t>
    </dgm:pt>
    <dgm:pt modelId="{D45FBC27-25E0-4239-940C-615403B926D6}" type="pres">
      <dgm:prSet presAssocID="{C0A2A67E-055F-46D7-8665-EBB8B6CD5738}" presName="node" presStyleLbl="node1" presStyleIdx="2" presStyleCnt="5" custScaleX="130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7CF24-C065-4405-805E-B63FE373DE1C}" type="pres">
      <dgm:prSet presAssocID="{C0A2A67E-055F-46D7-8665-EBB8B6CD5738}" presName="spNode" presStyleCnt="0"/>
      <dgm:spPr/>
    </dgm:pt>
    <dgm:pt modelId="{07A5A7C9-0511-409E-8108-2FBDFF9C5E37}" type="pres">
      <dgm:prSet presAssocID="{6443E478-E0AA-456E-9877-D36F80E89C7C}" presName="sibTrans" presStyleLbl="sibTrans1D1" presStyleIdx="2" presStyleCnt="5"/>
      <dgm:spPr/>
      <dgm:t>
        <a:bodyPr/>
        <a:lstStyle/>
        <a:p>
          <a:endParaRPr lang="en-US"/>
        </a:p>
      </dgm:t>
    </dgm:pt>
    <dgm:pt modelId="{5448E2FC-98B1-4CC3-BB68-BAE1CB5751B3}" type="pres">
      <dgm:prSet presAssocID="{F6044916-1644-47B5-A5F0-B3120833770D}" presName="node" presStyleLbl="node1" presStyleIdx="3" presStyleCnt="5" custScaleX="117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25F37-4C1C-4D38-9DF5-C65895142B66}" type="pres">
      <dgm:prSet presAssocID="{F6044916-1644-47B5-A5F0-B3120833770D}" presName="spNode" presStyleCnt="0"/>
      <dgm:spPr/>
    </dgm:pt>
    <dgm:pt modelId="{E082E8EE-7E4A-43AF-8ECD-4ACF3C1DB41D}" type="pres">
      <dgm:prSet presAssocID="{ADD0C978-B6F2-41E6-B5D0-A01A0C78576E}" presName="sibTrans" presStyleLbl="sibTrans1D1" presStyleIdx="3" presStyleCnt="5"/>
      <dgm:spPr/>
      <dgm:t>
        <a:bodyPr/>
        <a:lstStyle/>
        <a:p>
          <a:endParaRPr lang="en-US"/>
        </a:p>
      </dgm:t>
    </dgm:pt>
    <dgm:pt modelId="{8CABCA50-465D-4129-B17C-934F7D01B183}" type="pres">
      <dgm:prSet presAssocID="{3D01F59F-5645-4FEF-97F5-77462C2607E9}" presName="node" presStyleLbl="node1" presStyleIdx="4" presStyleCnt="5" custScaleX="128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1D73D-132E-4B4D-88A1-5976581AF7D1}" type="pres">
      <dgm:prSet presAssocID="{3D01F59F-5645-4FEF-97F5-77462C2607E9}" presName="spNode" presStyleCnt="0"/>
      <dgm:spPr/>
    </dgm:pt>
    <dgm:pt modelId="{34EBB18C-E6F1-43E0-BCB0-F648FA1C52E1}" type="pres">
      <dgm:prSet presAssocID="{82C674BA-B82F-4DAA-9934-ED900E0E3D7F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0C555564-4C69-4614-AB1A-AF333FB94C73}" type="presOf" srcId="{E5C8ABF3-3B16-472D-AE23-F2EDEA4C7596}" destId="{A883296D-ECF0-4B32-95D5-3BBD7CB8F62A}" srcOrd="0" destOrd="0" presId="urn:microsoft.com/office/officeart/2005/8/layout/cycle5"/>
    <dgm:cxn modelId="{69B83F67-5460-4164-A81A-0868700695A3}" type="presOf" srcId="{3D01F59F-5645-4FEF-97F5-77462C2607E9}" destId="{8CABCA50-465D-4129-B17C-934F7D01B183}" srcOrd="0" destOrd="0" presId="urn:microsoft.com/office/officeart/2005/8/layout/cycle5"/>
    <dgm:cxn modelId="{C76F27EF-94AF-46C4-9587-1A1DCEBDAA3F}" type="presOf" srcId="{F6044916-1644-47B5-A5F0-B3120833770D}" destId="{5448E2FC-98B1-4CC3-BB68-BAE1CB5751B3}" srcOrd="0" destOrd="0" presId="urn:microsoft.com/office/officeart/2005/8/layout/cycle5"/>
    <dgm:cxn modelId="{E2132280-6DCD-428C-BA18-594B4270F38F}" srcId="{44EFADF6-B259-4F1D-9779-E561A4FC4CFF}" destId="{FFF50C77-2F03-40C1-B94D-763831CAEB68}" srcOrd="1" destOrd="0" parTransId="{EF846D6B-9FC1-4E6F-9B3F-D12D06B3557C}" sibTransId="{4208054B-91EF-4A25-8336-270183266051}"/>
    <dgm:cxn modelId="{EFCA15A3-67FC-4BB3-8266-9E3CE3E7C1C6}" type="presOf" srcId="{FFF50C77-2F03-40C1-B94D-763831CAEB68}" destId="{0F3B6A33-0B74-430E-B4D5-4C37A620FE3C}" srcOrd="0" destOrd="0" presId="urn:microsoft.com/office/officeart/2005/8/layout/cycle5"/>
    <dgm:cxn modelId="{F926F63E-92B7-4C73-91BD-85DC55FBB572}" type="presOf" srcId="{4208054B-91EF-4A25-8336-270183266051}" destId="{2F3BB832-0B7D-460B-8268-60E6D840EA0A}" srcOrd="0" destOrd="0" presId="urn:microsoft.com/office/officeart/2005/8/layout/cycle5"/>
    <dgm:cxn modelId="{47A2F9DA-4920-47F2-8B39-0F91264C180F}" type="presOf" srcId="{82C674BA-B82F-4DAA-9934-ED900E0E3D7F}" destId="{34EBB18C-E6F1-43E0-BCB0-F648FA1C52E1}" srcOrd="0" destOrd="0" presId="urn:microsoft.com/office/officeart/2005/8/layout/cycle5"/>
    <dgm:cxn modelId="{349B9F86-4D07-4476-B8EB-68ABC8A0F334}" type="presOf" srcId="{C0A2A67E-055F-46D7-8665-EBB8B6CD5738}" destId="{D45FBC27-25E0-4239-940C-615403B926D6}" srcOrd="0" destOrd="0" presId="urn:microsoft.com/office/officeart/2005/8/layout/cycle5"/>
    <dgm:cxn modelId="{BE3B9664-2870-4C18-9291-D9525606C18B}" srcId="{44EFADF6-B259-4F1D-9779-E561A4FC4CFF}" destId="{3D01F59F-5645-4FEF-97F5-77462C2607E9}" srcOrd="4" destOrd="0" parTransId="{51D1A68D-11C4-43A0-AC86-D365FD5EE79E}" sibTransId="{82C674BA-B82F-4DAA-9934-ED900E0E3D7F}"/>
    <dgm:cxn modelId="{B99FAD32-A739-4FB4-9CEC-C5645DE62B5F}" srcId="{44EFADF6-B259-4F1D-9779-E561A4FC4CFF}" destId="{C0A2A67E-055F-46D7-8665-EBB8B6CD5738}" srcOrd="2" destOrd="0" parTransId="{1ACF9DD6-4A35-4A3B-8F0A-6FEB138E4C95}" sibTransId="{6443E478-E0AA-456E-9877-D36F80E89C7C}"/>
    <dgm:cxn modelId="{59AF8226-798D-4F29-8AB6-D619796D561C}" type="presOf" srcId="{6443E478-E0AA-456E-9877-D36F80E89C7C}" destId="{07A5A7C9-0511-409E-8108-2FBDFF9C5E37}" srcOrd="0" destOrd="0" presId="urn:microsoft.com/office/officeart/2005/8/layout/cycle5"/>
    <dgm:cxn modelId="{52D3D531-D78D-47C3-8032-7F2FE58873BF}" srcId="{44EFADF6-B259-4F1D-9779-E561A4FC4CFF}" destId="{0EA2BB57-92C1-498E-BD79-C4C78630DECD}" srcOrd="0" destOrd="0" parTransId="{91F149CB-F1DD-48ED-960C-B58874213E70}" sibTransId="{E5C8ABF3-3B16-472D-AE23-F2EDEA4C7596}"/>
    <dgm:cxn modelId="{204CEA14-8CE1-4000-ACAD-4D5B81A03D35}" srcId="{44EFADF6-B259-4F1D-9779-E561A4FC4CFF}" destId="{F6044916-1644-47B5-A5F0-B3120833770D}" srcOrd="3" destOrd="0" parTransId="{FD5C762D-CBCC-4732-9370-015663106D95}" sibTransId="{ADD0C978-B6F2-41E6-B5D0-A01A0C78576E}"/>
    <dgm:cxn modelId="{65E2EDF1-B5E5-4505-9149-6352200C7E67}" type="presOf" srcId="{ADD0C978-B6F2-41E6-B5D0-A01A0C78576E}" destId="{E082E8EE-7E4A-43AF-8ECD-4ACF3C1DB41D}" srcOrd="0" destOrd="0" presId="urn:microsoft.com/office/officeart/2005/8/layout/cycle5"/>
    <dgm:cxn modelId="{0B99C5A4-900A-4D5C-9C82-52818948E476}" type="presOf" srcId="{0EA2BB57-92C1-498E-BD79-C4C78630DECD}" destId="{1932D9BD-45FE-4E72-A4D1-2A3197288D5B}" srcOrd="0" destOrd="0" presId="urn:microsoft.com/office/officeart/2005/8/layout/cycle5"/>
    <dgm:cxn modelId="{45D5B337-6D30-4141-865B-865CA0ED4D71}" type="presOf" srcId="{44EFADF6-B259-4F1D-9779-E561A4FC4CFF}" destId="{F1EF6884-9440-486D-A101-B5F3FFF655FE}" srcOrd="0" destOrd="0" presId="urn:microsoft.com/office/officeart/2005/8/layout/cycle5"/>
    <dgm:cxn modelId="{2B00C43E-BAA5-4207-AF02-D4D0A3ED022D}" type="presParOf" srcId="{F1EF6884-9440-486D-A101-B5F3FFF655FE}" destId="{1932D9BD-45FE-4E72-A4D1-2A3197288D5B}" srcOrd="0" destOrd="0" presId="urn:microsoft.com/office/officeart/2005/8/layout/cycle5"/>
    <dgm:cxn modelId="{056A6B3F-06AD-4457-AE52-FB4AAE5201B7}" type="presParOf" srcId="{F1EF6884-9440-486D-A101-B5F3FFF655FE}" destId="{45CB709E-9A97-466C-BB60-28E8FF5BAF1D}" srcOrd="1" destOrd="0" presId="urn:microsoft.com/office/officeart/2005/8/layout/cycle5"/>
    <dgm:cxn modelId="{2CD0183E-3EFD-4AFA-90DC-1EC84D4704CF}" type="presParOf" srcId="{F1EF6884-9440-486D-A101-B5F3FFF655FE}" destId="{A883296D-ECF0-4B32-95D5-3BBD7CB8F62A}" srcOrd="2" destOrd="0" presId="urn:microsoft.com/office/officeart/2005/8/layout/cycle5"/>
    <dgm:cxn modelId="{38E679DB-8727-4BAE-BC5E-DEF2C9834A7F}" type="presParOf" srcId="{F1EF6884-9440-486D-A101-B5F3FFF655FE}" destId="{0F3B6A33-0B74-430E-B4D5-4C37A620FE3C}" srcOrd="3" destOrd="0" presId="urn:microsoft.com/office/officeart/2005/8/layout/cycle5"/>
    <dgm:cxn modelId="{71E20E6C-6C96-4407-8CBB-DEBE1503895A}" type="presParOf" srcId="{F1EF6884-9440-486D-A101-B5F3FFF655FE}" destId="{3E8F2569-A366-409C-A59C-3A763FD1E90B}" srcOrd="4" destOrd="0" presId="urn:microsoft.com/office/officeart/2005/8/layout/cycle5"/>
    <dgm:cxn modelId="{4A414C61-FF0D-4E17-8FCA-AF2F4FFCB27B}" type="presParOf" srcId="{F1EF6884-9440-486D-A101-B5F3FFF655FE}" destId="{2F3BB832-0B7D-460B-8268-60E6D840EA0A}" srcOrd="5" destOrd="0" presId="urn:microsoft.com/office/officeart/2005/8/layout/cycle5"/>
    <dgm:cxn modelId="{A3086D72-F0A1-4715-93EB-4E08D31FCCDB}" type="presParOf" srcId="{F1EF6884-9440-486D-A101-B5F3FFF655FE}" destId="{D45FBC27-25E0-4239-940C-615403B926D6}" srcOrd="6" destOrd="0" presId="urn:microsoft.com/office/officeart/2005/8/layout/cycle5"/>
    <dgm:cxn modelId="{32403109-E4A8-4B1F-97FD-22A1192DA374}" type="presParOf" srcId="{F1EF6884-9440-486D-A101-B5F3FFF655FE}" destId="{5627CF24-C065-4405-805E-B63FE373DE1C}" srcOrd="7" destOrd="0" presId="urn:microsoft.com/office/officeart/2005/8/layout/cycle5"/>
    <dgm:cxn modelId="{67AD82AA-1467-48A2-9517-F1051AF22A9B}" type="presParOf" srcId="{F1EF6884-9440-486D-A101-B5F3FFF655FE}" destId="{07A5A7C9-0511-409E-8108-2FBDFF9C5E37}" srcOrd="8" destOrd="0" presId="urn:microsoft.com/office/officeart/2005/8/layout/cycle5"/>
    <dgm:cxn modelId="{537D4261-02ED-4DE1-BC47-3A90564E5BAB}" type="presParOf" srcId="{F1EF6884-9440-486D-A101-B5F3FFF655FE}" destId="{5448E2FC-98B1-4CC3-BB68-BAE1CB5751B3}" srcOrd="9" destOrd="0" presId="urn:microsoft.com/office/officeart/2005/8/layout/cycle5"/>
    <dgm:cxn modelId="{2E014EB5-4F72-4B01-ADF5-C707610801C7}" type="presParOf" srcId="{F1EF6884-9440-486D-A101-B5F3FFF655FE}" destId="{0AE25F37-4C1C-4D38-9DF5-C65895142B66}" srcOrd="10" destOrd="0" presId="urn:microsoft.com/office/officeart/2005/8/layout/cycle5"/>
    <dgm:cxn modelId="{1973B08E-B7ED-46DB-A2C3-3C0A6B1D3E53}" type="presParOf" srcId="{F1EF6884-9440-486D-A101-B5F3FFF655FE}" destId="{E082E8EE-7E4A-43AF-8ECD-4ACF3C1DB41D}" srcOrd="11" destOrd="0" presId="urn:microsoft.com/office/officeart/2005/8/layout/cycle5"/>
    <dgm:cxn modelId="{708113F1-8439-47E8-A713-F821C26CA176}" type="presParOf" srcId="{F1EF6884-9440-486D-A101-B5F3FFF655FE}" destId="{8CABCA50-465D-4129-B17C-934F7D01B183}" srcOrd="12" destOrd="0" presId="urn:microsoft.com/office/officeart/2005/8/layout/cycle5"/>
    <dgm:cxn modelId="{1A883147-B62A-4A71-BF4B-BB26C0E1BD01}" type="presParOf" srcId="{F1EF6884-9440-486D-A101-B5F3FFF655FE}" destId="{8641D73D-132E-4B4D-88A1-5976581AF7D1}" srcOrd="13" destOrd="0" presId="urn:microsoft.com/office/officeart/2005/8/layout/cycle5"/>
    <dgm:cxn modelId="{EADB49FE-62D1-441B-8394-6A7AD9958A28}" type="presParOf" srcId="{F1EF6884-9440-486D-A101-B5F3FFF655FE}" destId="{34EBB18C-E6F1-43E0-BCB0-F648FA1C52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BD8DA9-6C27-4095-9E41-F5FD8AE1C7E8}" type="doc">
      <dgm:prSet loTypeId="urn:microsoft.com/office/officeart/2005/8/layout/arrow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1E2430-2FCA-4775-B3C8-9791CA8E8D7D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Incentivos tributarios</a:t>
          </a:r>
          <a:br>
            <a:rPr lang="es-ES_tradnl" b="1" dirty="0" smtClean="0"/>
          </a:br>
          <a:r>
            <a:rPr lang="es-ES_tradnl" i="1" dirty="0" smtClean="0"/>
            <a:t>Son medidas legales que supone la exoneración o una minoración del impuesto a pagar y cuya finalidad es promover determinado objetivos relacionado con políticas productivos como inversiones, generación del empleo estable y de calidad, priorizar la producción nacional.” </a:t>
          </a:r>
          <a:r>
            <a:rPr lang="es-ES_tradnl" i="0" dirty="0" smtClean="0"/>
            <a:t>(Yolanda, 2015)</a:t>
          </a:r>
          <a:endParaRPr lang="en-US" dirty="0"/>
        </a:p>
      </dgm:t>
    </dgm:pt>
    <dgm:pt modelId="{84A5E331-3FA0-4DB5-A682-A568516BEBD0}" type="parTrans" cxnId="{86380A86-B7C1-43E2-9BA9-BE1948CC8FF0}">
      <dgm:prSet/>
      <dgm:spPr/>
      <dgm:t>
        <a:bodyPr/>
        <a:lstStyle/>
        <a:p>
          <a:endParaRPr lang="en-US"/>
        </a:p>
      </dgm:t>
    </dgm:pt>
    <dgm:pt modelId="{FDC93859-84E0-44B4-9A53-CFDC2B9F87F8}" type="sibTrans" cxnId="{86380A86-B7C1-43E2-9BA9-BE1948CC8FF0}">
      <dgm:prSet/>
      <dgm:spPr/>
      <dgm:t>
        <a:bodyPr/>
        <a:lstStyle/>
        <a:p>
          <a:endParaRPr lang="en-US"/>
        </a:p>
      </dgm:t>
    </dgm:pt>
    <dgm:pt modelId="{A6F557C0-5F95-4BFF-AF29-C7B9A65E8450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101600">
            <a:srgbClr val="00FFCC">
              <a:alpha val="60000"/>
            </a:srgbClr>
          </a:glow>
        </a:effectLst>
      </dgm:spPr>
      <dgm:t>
        <a:bodyPr/>
        <a:lstStyle/>
        <a:p>
          <a:r>
            <a:rPr lang="es-ES_tradnl" b="1" dirty="0" smtClean="0"/>
            <a:t>Beneficios tributarios</a:t>
          </a:r>
          <a:br>
            <a:rPr lang="es-ES_tradnl" b="1" dirty="0" smtClean="0"/>
          </a:br>
          <a:r>
            <a:rPr lang="es-ES_tradnl" dirty="0" smtClean="0"/>
            <a:t>“Son medidas legales que suponen la exoneración o una minora con del impuesto a pagar cuya finalidad es dispensar un trato más favorable a determinados contribuyentes o consumos. En razones de interés público, equidad y justicia social”. (Yolanda, 2015)</a:t>
          </a:r>
          <a:endParaRPr lang="en-US" dirty="0"/>
        </a:p>
      </dgm:t>
    </dgm:pt>
    <dgm:pt modelId="{4C9781DB-D67C-405C-9B53-B7576BF4A51F}" type="parTrans" cxnId="{DDCED34D-9FC8-4DCD-BB03-9F023BE56D23}">
      <dgm:prSet/>
      <dgm:spPr/>
      <dgm:t>
        <a:bodyPr/>
        <a:lstStyle/>
        <a:p>
          <a:endParaRPr lang="en-US"/>
        </a:p>
      </dgm:t>
    </dgm:pt>
    <dgm:pt modelId="{01F100BC-7E51-471A-98EA-DBE210FCB0A0}" type="sibTrans" cxnId="{DDCED34D-9FC8-4DCD-BB03-9F023BE56D23}">
      <dgm:prSet/>
      <dgm:spPr/>
      <dgm:t>
        <a:bodyPr/>
        <a:lstStyle/>
        <a:p>
          <a:endParaRPr lang="en-US"/>
        </a:p>
      </dgm:t>
    </dgm:pt>
    <dgm:pt modelId="{76DC0D9A-2879-4AFB-970A-18AACA1A7514}" type="pres">
      <dgm:prSet presAssocID="{A0BD8DA9-6C27-4095-9E41-F5FD8AE1C7E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0B862C-F99A-453D-B230-5B1C8A2CF8AD}" type="pres">
      <dgm:prSet presAssocID="{A81E2430-2FCA-4775-B3C8-9791CA8E8D7D}" presName="arrow" presStyleLbl="node1" presStyleIdx="0" presStyleCnt="2" custScaleX="139968" custRadScaleRad="106865" custRadScaleInc="74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92CEC-F6BE-4E62-A986-9B423E60F341}" type="pres">
      <dgm:prSet presAssocID="{A6F557C0-5F95-4BFF-AF29-C7B9A65E8450}" presName="arrow" presStyleLbl="node1" presStyleIdx="1" presStyleCnt="2" custScaleX="152609" custRadScaleRad="111472" custRadScaleInc="128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28191B-E9F4-485E-A9A7-B32A0CB1F86F}" type="presOf" srcId="{A81E2430-2FCA-4775-B3C8-9791CA8E8D7D}" destId="{3E0B862C-F99A-453D-B230-5B1C8A2CF8AD}" srcOrd="0" destOrd="0" presId="urn:microsoft.com/office/officeart/2005/8/layout/arrow1"/>
    <dgm:cxn modelId="{DDCED34D-9FC8-4DCD-BB03-9F023BE56D23}" srcId="{A0BD8DA9-6C27-4095-9E41-F5FD8AE1C7E8}" destId="{A6F557C0-5F95-4BFF-AF29-C7B9A65E8450}" srcOrd="1" destOrd="0" parTransId="{4C9781DB-D67C-405C-9B53-B7576BF4A51F}" sibTransId="{01F100BC-7E51-471A-98EA-DBE210FCB0A0}"/>
    <dgm:cxn modelId="{86380A86-B7C1-43E2-9BA9-BE1948CC8FF0}" srcId="{A0BD8DA9-6C27-4095-9E41-F5FD8AE1C7E8}" destId="{A81E2430-2FCA-4775-B3C8-9791CA8E8D7D}" srcOrd="0" destOrd="0" parTransId="{84A5E331-3FA0-4DB5-A682-A568516BEBD0}" sibTransId="{FDC93859-84E0-44B4-9A53-CFDC2B9F87F8}"/>
    <dgm:cxn modelId="{19AC7002-C979-40CD-BB38-F56D6CFE1C4B}" type="presOf" srcId="{A0BD8DA9-6C27-4095-9E41-F5FD8AE1C7E8}" destId="{76DC0D9A-2879-4AFB-970A-18AACA1A7514}" srcOrd="0" destOrd="0" presId="urn:microsoft.com/office/officeart/2005/8/layout/arrow1"/>
    <dgm:cxn modelId="{EAE3900F-8135-4435-9743-EB3ED1097EDD}" type="presOf" srcId="{A6F557C0-5F95-4BFF-AF29-C7B9A65E8450}" destId="{3CD92CEC-F6BE-4E62-A986-9B423E60F341}" srcOrd="0" destOrd="0" presId="urn:microsoft.com/office/officeart/2005/8/layout/arrow1"/>
    <dgm:cxn modelId="{B075777F-F7CF-4F4C-B730-A06ECF8A0678}" type="presParOf" srcId="{76DC0D9A-2879-4AFB-970A-18AACA1A7514}" destId="{3E0B862C-F99A-453D-B230-5B1C8A2CF8AD}" srcOrd="0" destOrd="0" presId="urn:microsoft.com/office/officeart/2005/8/layout/arrow1"/>
    <dgm:cxn modelId="{8A05B959-E8BB-4B24-9BEC-9B040D1C3D18}" type="presParOf" srcId="{76DC0D9A-2879-4AFB-970A-18AACA1A7514}" destId="{3CD92CEC-F6BE-4E62-A986-9B423E60F341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EE50FB-4AEC-42EA-9656-CEACC89AE4D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F1C475E-54B0-4893-B2AB-967666AB329C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Según Art. 1 Se entenderá por persona con capacidades especiales aquella que, como consecuencia de una o más deficiencias físicas, mentales, intelectuales o sensoriales. </a:t>
          </a:r>
          <a:r>
            <a:rPr lang="es-ES_tradnl" i="0" dirty="0" smtClean="0"/>
            <a:t>(SRI, Ley Orgánica de Discapacidades, 2012)</a:t>
          </a:r>
          <a:endParaRPr lang="en-US" dirty="0"/>
        </a:p>
      </dgm:t>
    </dgm:pt>
    <dgm:pt modelId="{B17A0027-46AA-4C8C-ABEA-628B587B403C}" type="parTrans" cxnId="{26F585CA-E21B-436E-A5C3-7BE23944FBE0}">
      <dgm:prSet/>
      <dgm:spPr/>
      <dgm:t>
        <a:bodyPr/>
        <a:lstStyle/>
        <a:p>
          <a:endParaRPr lang="en-US"/>
        </a:p>
      </dgm:t>
    </dgm:pt>
    <dgm:pt modelId="{12D8D7BA-2716-42D7-8AD3-582B8F91C74F}" type="sibTrans" cxnId="{26F585CA-E21B-436E-A5C3-7BE23944FBE0}">
      <dgm:prSet/>
      <dgm:spPr/>
      <dgm:t>
        <a:bodyPr/>
        <a:lstStyle/>
        <a:p>
          <a:endParaRPr lang="en-US"/>
        </a:p>
      </dgm:t>
    </dgm:pt>
    <dgm:pt modelId="{5F334EA4-9C92-4B55-A6CF-A2938B75A1A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La capacidades especiales es definida como un problema social, las personas con capacidades especiales son vistas como un colectivo, víctima de una sociedad incapacitante, más que víctimas individuales de las circunstancias. </a:t>
          </a:r>
          <a:r>
            <a:rPr lang="es-ES_tradnl" i="0" dirty="0" smtClean="0"/>
            <a:t>(OLIVER, 2007)</a:t>
          </a:r>
          <a:endParaRPr lang="en-US" dirty="0"/>
        </a:p>
      </dgm:t>
    </dgm:pt>
    <dgm:pt modelId="{8C31F5A9-174E-4D52-AA42-077C00A48ECD}" type="parTrans" cxnId="{A5B1E65A-0FB4-4CE7-AE85-E1AC13B7F41E}">
      <dgm:prSet/>
      <dgm:spPr/>
      <dgm:t>
        <a:bodyPr/>
        <a:lstStyle/>
        <a:p>
          <a:endParaRPr lang="en-US"/>
        </a:p>
      </dgm:t>
    </dgm:pt>
    <dgm:pt modelId="{9D7B6DBE-8823-4CB6-BDC1-17AC96DD8A48}" type="sibTrans" cxnId="{A5B1E65A-0FB4-4CE7-AE85-E1AC13B7F41E}">
      <dgm:prSet/>
      <dgm:spPr/>
      <dgm:t>
        <a:bodyPr/>
        <a:lstStyle/>
        <a:p>
          <a:endParaRPr lang="en-US"/>
        </a:p>
      </dgm:t>
    </dgm:pt>
    <dgm:pt modelId="{EEF1F0FF-D6EC-40ED-BCDF-E0106C277A0D}" type="pres">
      <dgm:prSet presAssocID="{BBEE50FB-4AEC-42EA-9656-CEACC89AE4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8AB75A-8D59-4F9B-980A-90580C90D4D5}" type="pres">
      <dgm:prSet presAssocID="{3F1C475E-54B0-4893-B2AB-967666AB329C}" presName="node" presStyleLbl="node1" presStyleIdx="0" presStyleCnt="2" custScaleX="124062" custLinFactNeighborX="-42776" custLinFactNeighborY="-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1611C-B92A-4248-8AB3-08FEE51129DC}" type="pres">
      <dgm:prSet presAssocID="{12D8D7BA-2716-42D7-8AD3-582B8F91C74F}" presName="sibTrans" presStyleCnt="0"/>
      <dgm:spPr/>
    </dgm:pt>
    <dgm:pt modelId="{894CB325-0489-40D3-B7F0-420D186443E9}" type="pres">
      <dgm:prSet presAssocID="{5F334EA4-9C92-4B55-A6CF-A2938B75A1A0}" presName="node" presStyleLbl="node1" presStyleIdx="1" presStyleCnt="2" custScaleX="116677" custLinFactNeighborX="51110" custLinFactNeighborY="-5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72FD36-E494-401D-9475-5F8BEF3262B4}" type="presOf" srcId="{BBEE50FB-4AEC-42EA-9656-CEACC89AE4DA}" destId="{EEF1F0FF-D6EC-40ED-BCDF-E0106C277A0D}" srcOrd="0" destOrd="0" presId="urn:microsoft.com/office/officeart/2005/8/layout/default"/>
    <dgm:cxn modelId="{26F585CA-E21B-436E-A5C3-7BE23944FBE0}" srcId="{BBEE50FB-4AEC-42EA-9656-CEACC89AE4DA}" destId="{3F1C475E-54B0-4893-B2AB-967666AB329C}" srcOrd="0" destOrd="0" parTransId="{B17A0027-46AA-4C8C-ABEA-628B587B403C}" sibTransId="{12D8D7BA-2716-42D7-8AD3-582B8F91C74F}"/>
    <dgm:cxn modelId="{A5B1E65A-0FB4-4CE7-AE85-E1AC13B7F41E}" srcId="{BBEE50FB-4AEC-42EA-9656-CEACC89AE4DA}" destId="{5F334EA4-9C92-4B55-A6CF-A2938B75A1A0}" srcOrd="1" destOrd="0" parTransId="{8C31F5A9-174E-4D52-AA42-077C00A48ECD}" sibTransId="{9D7B6DBE-8823-4CB6-BDC1-17AC96DD8A48}"/>
    <dgm:cxn modelId="{62AB0D48-862B-427C-9B18-28C08FF57994}" type="presOf" srcId="{5F334EA4-9C92-4B55-A6CF-A2938B75A1A0}" destId="{894CB325-0489-40D3-B7F0-420D186443E9}" srcOrd="0" destOrd="0" presId="urn:microsoft.com/office/officeart/2005/8/layout/default"/>
    <dgm:cxn modelId="{DE88398A-6A13-4D75-8827-21C8F2F45991}" type="presOf" srcId="{3F1C475E-54B0-4893-B2AB-967666AB329C}" destId="{958AB75A-8D59-4F9B-980A-90580C90D4D5}" srcOrd="0" destOrd="0" presId="urn:microsoft.com/office/officeart/2005/8/layout/default"/>
    <dgm:cxn modelId="{806FAD96-4FF0-47C3-890A-794AB3B4EEDA}" type="presParOf" srcId="{EEF1F0FF-D6EC-40ED-BCDF-E0106C277A0D}" destId="{958AB75A-8D59-4F9B-980A-90580C90D4D5}" srcOrd="0" destOrd="0" presId="urn:microsoft.com/office/officeart/2005/8/layout/default"/>
    <dgm:cxn modelId="{A889D508-914F-4A51-9AA4-CA2327A18808}" type="presParOf" srcId="{EEF1F0FF-D6EC-40ED-BCDF-E0106C277A0D}" destId="{2551611C-B92A-4248-8AB3-08FEE51129DC}" srcOrd="1" destOrd="0" presId="urn:microsoft.com/office/officeart/2005/8/layout/default"/>
    <dgm:cxn modelId="{6F0C8E3F-9AE7-4691-BAB2-50C2AFCEB644}" type="presParOf" srcId="{EEF1F0FF-D6EC-40ED-BCDF-E0106C277A0D}" destId="{894CB325-0489-40D3-B7F0-420D186443E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BA9E304-7948-4679-9E28-14E8075B942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484C631-0546-420C-A8A1-8596733EC40F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El CONADIS es el responsable de la organización e implementación del Sistema Único de Calificación de Discapacidades, en coordinación con el Ministerio de Salud, IESS, ISSFA, ISSPOL y el Instituto Nacional del Niño y La Familia ­INNFA.</a:t>
          </a:r>
          <a:r>
            <a:rPr lang="es-ES_tradnl" dirty="0" smtClean="0"/>
            <a:t> </a:t>
          </a:r>
          <a:endParaRPr lang="en-US" dirty="0"/>
        </a:p>
      </dgm:t>
    </dgm:pt>
    <dgm:pt modelId="{7C4ED24A-4049-4A21-99EC-B5CCE1FDAFCF}" type="parTrans" cxnId="{CF2B94FC-DF2D-4ACD-9D39-2DF115530205}">
      <dgm:prSet/>
      <dgm:spPr/>
      <dgm:t>
        <a:bodyPr/>
        <a:lstStyle/>
        <a:p>
          <a:endParaRPr lang="en-US"/>
        </a:p>
      </dgm:t>
    </dgm:pt>
    <dgm:pt modelId="{B855E247-6AF8-4E43-A541-FD889FA4EB57}" type="sibTrans" cxnId="{CF2B94FC-DF2D-4ACD-9D39-2DF115530205}">
      <dgm:prSet/>
      <dgm:spPr/>
      <dgm:t>
        <a:bodyPr/>
        <a:lstStyle/>
        <a:p>
          <a:endParaRPr lang="en-US"/>
        </a:p>
      </dgm:t>
    </dgm:pt>
    <dgm:pt modelId="{55EB36E7-5C0A-4BAD-81FB-3F055080641F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FF7C80"/>
          </a:solidFill>
        </a:ln>
        <a:effectLst>
          <a:glow rad="228600">
            <a:srgbClr val="FF7C80">
              <a:alpha val="40000"/>
            </a:srgbClr>
          </a:glow>
        </a:effectLst>
      </dgm:spPr>
      <dgm:t>
        <a:bodyPr/>
        <a:lstStyle/>
        <a:p>
          <a:r>
            <a:rPr lang="es-ES_tradnl" dirty="0" smtClean="0"/>
            <a:t>Esta institución es el máximo organismo del estado en materia de discapacidades, asignando el equipo de calificadores médicos rehabilitadores acreditados por la autoridad sanitaria nacional. (Discapacidades R. d., 2000)</a:t>
          </a:r>
          <a:endParaRPr lang="en-US" dirty="0"/>
        </a:p>
      </dgm:t>
    </dgm:pt>
    <dgm:pt modelId="{39A016CB-4CE4-4DD5-B502-0BBDCE9C11C9}" type="parTrans" cxnId="{73A7E9D6-5C12-44C2-B823-0BBFA5B13B65}">
      <dgm:prSet/>
      <dgm:spPr/>
      <dgm:t>
        <a:bodyPr/>
        <a:lstStyle/>
        <a:p>
          <a:endParaRPr lang="en-US"/>
        </a:p>
      </dgm:t>
    </dgm:pt>
    <dgm:pt modelId="{C4F9ED7F-2E61-47FA-991E-E5CDCF97D4E2}" type="sibTrans" cxnId="{73A7E9D6-5C12-44C2-B823-0BBFA5B13B65}">
      <dgm:prSet/>
      <dgm:spPr/>
      <dgm:t>
        <a:bodyPr/>
        <a:lstStyle/>
        <a:p>
          <a:endParaRPr lang="en-US"/>
        </a:p>
      </dgm:t>
    </dgm:pt>
    <dgm:pt modelId="{812A7937-DFEC-49DE-8793-E369B8899D48}" type="pres">
      <dgm:prSet presAssocID="{5BA9E304-7948-4679-9E28-14E8075B942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75C24FC-8A75-4F3F-A090-E1ABC8037A5D}" type="pres">
      <dgm:prSet presAssocID="{5BA9E304-7948-4679-9E28-14E8075B9425}" presName="Name1" presStyleCnt="0"/>
      <dgm:spPr/>
    </dgm:pt>
    <dgm:pt modelId="{B0BADECC-D3F8-4900-B117-D913C1633900}" type="pres">
      <dgm:prSet presAssocID="{5BA9E304-7948-4679-9E28-14E8075B9425}" presName="cycle" presStyleCnt="0"/>
      <dgm:spPr/>
    </dgm:pt>
    <dgm:pt modelId="{1FFD0B13-ED2B-4CED-B00E-CD55837EF3D5}" type="pres">
      <dgm:prSet presAssocID="{5BA9E304-7948-4679-9E28-14E8075B9425}" presName="srcNode" presStyleLbl="node1" presStyleIdx="0" presStyleCnt="2"/>
      <dgm:spPr/>
    </dgm:pt>
    <dgm:pt modelId="{4E30CF63-E7B1-4271-9309-568D2D78D2A7}" type="pres">
      <dgm:prSet presAssocID="{5BA9E304-7948-4679-9E28-14E8075B9425}" presName="conn" presStyleLbl="parChTrans1D2" presStyleIdx="0" presStyleCnt="1"/>
      <dgm:spPr/>
      <dgm:t>
        <a:bodyPr/>
        <a:lstStyle/>
        <a:p>
          <a:endParaRPr lang="en-US"/>
        </a:p>
      </dgm:t>
    </dgm:pt>
    <dgm:pt modelId="{C4CD26E8-FFD8-48F7-A86D-F55A66A80E83}" type="pres">
      <dgm:prSet presAssocID="{5BA9E304-7948-4679-9E28-14E8075B9425}" presName="extraNode" presStyleLbl="node1" presStyleIdx="0" presStyleCnt="2"/>
      <dgm:spPr/>
    </dgm:pt>
    <dgm:pt modelId="{A188373C-F233-45BC-9708-A8D773DB15F0}" type="pres">
      <dgm:prSet presAssocID="{5BA9E304-7948-4679-9E28-14E8075B9425}" presName="dstNode" presStyleLbl="node1" presStyleIdx="0" presStyleCnt="2"/>
      <dgm:spPr/>
    </dgm:pt>
    <dgm:pt modelId="{6686D83C-C71B-4876-8039-9C16203ABF59}" type="pres">
      <dgm:prSet presAssocID="{1484C631-0546-420C-A8A1-8596733EC40F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787A54-0998-4536-8C45-BF3CD9FBB290}" type="pres">
      <dgm:prSet presAssocID="{1484C631-0546-420C-A8A1-8596733EC40F}" presName="accent_1" presStyleCnt="0"/>
      <dgm:spPr/>
    </dgm:pt>
    <dgm:pt modelId="{1E13A81D-8B7A-43CC-84B0-D44922955B9C}" type="pres">
      <dgm:prSet presAssocID="{1484C631-0546-420C-A8A1-8596733EC40F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312E0AF9-1994-4444-B597-C68E36DE380D}" type="pres">
      <dgm:prSet presAssocID="{55EB36E7-5C0A-4BAD-81FB-3F055080641F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A4B95-C443-4179-9DC1-FBBC9E7C69FE}" type="pres">
      <dgm:prSet presAssocID="{55EB36E7-5C0A-4BAD-81FB-3F055080641F}" presName="accent_2" presStyleCnt="0"/>
      <dgm:spPr/>
    </dgm:pt>
    <dgm:pt modelId="{0EF98066-46B8-4DE9-BFCB-1AE5A9626AFE}" type="pres">
      <dgm:prSet presAssocID="{55EB36E7-5C0A-4BAD-81FB-3F055080641F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  <a:effectLst>
          <a:glow rad="101600">
            <a:srgbClr val="FF7C80">
              <a:alpha val="60000"/>
            </a:srgbClr>
          </a:glow>
        </a:effectLst>
      </dgm:spPr>
      <dgm:t>
        <a:bodyPr/>
        <a:lstStyle/>
        <a:p>
          <a:endParaRPr lang="en-US"/>
        </a:p>
      </dgm:t>
    </dgm:pt>
  </dgm:ptLst>
  <dgm:cxnLst>
    <dgm:cxn modelId="{CF2B94FC-DF2D-4ACD-9D39-2DF115530205}" srcId="{5BA9E304-7948-4679-9E28-14E8075B9425}" destId="{1484C631-0546-420C-A8A1-8596733EC40F}" srcOrd="0" destOrd="0" parTransId="{7C4ED24A-4049-4A21-99EC-B5CCE1FDAFCF}" sibTransId="{B855E247-6AF8-4E43-A541-FD889FA4EB57}"/>
    <dgm:cxn modelId="{61D65361-9655-4012-951D-BECEA05DB6C7}" type="presOf" srcId="{55EB36E7-5C0A-4BAD-81FB-3F055080641F}" destId="{312E0AF9-1994-4444-B597-C68E36DE380D}" srcOrd="0" destOrd="0" presId="urn:microsoft.com/office/officeart/2008/layout/VerticalCurvedList"/>
    <dgm:cxn modelId="{2B411903-8907-4238-AE6F-DB124809CA34}" type="presOf" srcId="{5BA9E304-7948-4679-9E28-14E8075B9425}" destId="{812A7937-DFEC-49DE-8793-E369B8899D48}" srcOrd="0" destOrd="0" presId="urn:microsoft.com/office/officeart/2008/layout/VerticalCurvedList"/>
    <dgm:cxn modelId="{73A7E9D6-5C12-44C2-B823-0BBFA5B13B65}" srcId="{5BA9E304-7948-4679-9E28-14E8075B9425}" destId="{55EB36E7-5C0A-4BAD-81FB-3F055080641F}" srcOrd="1" destOrd="0" parTransId="{39A016CB-4CE4-4DD5-B502-0BBDCE9C11C9}" sibTransId="{C4F9ED7F-2E61-47FA-991E-E5CDCF97D4E2}"/>
    <dgm:cxn modelId="{C552FF3D-3590-4AE5-B261-4AD7DD28E4E2}" type="presOf" srcId="{1484C631-0546-420C-A8A1-8596733EC40F}" destId="{6686D83C-C71B-4876-8039-9C16203ABF59}" srcOrd="0" destOrd="0" presId="urn:microsoft.com/office/officeart/2008/layout/VerticalCurvedList"/>
    <dgm:cxn modelId="{1822307F-2208-4C10-B03B-471851B2A3F9}" type="presOf" srcId="{B855E247-6AF8-4E43-A541-FD889FA4EB57}" destId="{4E30CF63-E7B1-4271-9309-568D2D78D2A7}" srcOrd="0" destOrd="0" presId="urn:microsoft.com/office/officeart/2008/layout/VerticalCurvedList"/>
    <dgm:cxn modelId="{871FD54F-C976-4782-B8DC-D0AB318FD809}" type="presParOf" srcId="{812A7937-DFEC-49DE-8793-E369B8899D48}" destId="{B75C24FC-8A75-4F3F-A090-E1ABC8037A5D}" srcOrd="0" destOrd="0" presId="urn:microsoft.com/office/officeart/2008/layout/VerticalCurvedList"/>
    <dgm:cxn modelId="{00A057CB-2F75-49D5-990E-4162BF493A08}" type="presParOf" srcId="{B75C24FC-8A75-4F3F-A090-E1ABC8037A5D}" destId="{B0BADECC-D3F8-4900-B117-D913C1633900}" srcOrd="0" destOrd="0" presId="urn:microsoft.com/office/officeart/2008/layout/VerticalCurvedList"/>
    <dgm:cxn modelId="{AA9EA79F-EC86-4D0E-AD11-AC32200B6F96}" type="presParOf" srcId="{B0BADECC-D3F8-4900-B117-D913C1633900}" destId="{1FFD0B13-ED2B-4CED-B00E-CD55837EF3D5}" srcOrd="0" destOrd="0" presId="urn:microsoft.com/office/officeart/2008/layout/VerticalCurvedList"/>
    <dgm:cxn modelId="{1276471F-419B-4998-B0B9-44DA41A4CD48}" type="presParOf" srcId="{B0BADECC-D3F8-4900-B117-D913C1633900}" destId="{4E30CF63-E7B1-4271-9309-568D2D78D2A7}" srcOrd="1" destOrd="0" presId="urn:microsoft.com/office/officeart/2008/layout/VerticalCurvedList"/>
    <dgm:cxn modelId="{E7B859DA-862E-48DE-A1E4-1C90FE2D55A4}" type="presParOf" srcId="{B0BADECC-D3F8-4900-B117-D913C1633900}" destId="{C4CD26E8-FFD8-48F7-A86D-F55A66A80E83}" srcOrd="2" destOrd="0" presId="urn:microsoft.com/office/officeart/2008/layout/VerticalCurvedList"/>
    <dgm:cxn modelId="{534A19D7-9987-4A1B-8C56-800FB7179590}" type="presParOf" srcId="{B0BADECC-D3F8-4900-B117-D913C1633900}" destId="{A188373C-F233-45BC-9708-A8D773DB15F0}" srcOrd="3" destOrd="0" presId="urn:microsoft.com/office/officeart/2008/layout/VerticalCurvedList"/>
    <dgm:cxn modelId="{F1B8968D-34D4-440F-A239-72C50FEE7B7C}" type="presParOf" srcId="{B75C24FC-8A75-4F3F-A090-E1ABC8037A5D}" destId="{6686D83C-C71B-4876-8039-9C16203ABF59}" srcOrd="1" destOrd="0" presId="urn:microsoft.com/office/officeart/2008/layout/VerticalCurvedList"/>
    <dgm:cxn modelId="{400A1726-30FD-410C-91B7-F13BFBAC0C20}" type="presParOf" srcId="{B75C24FC-8A75-4F3F-A090-E1ABC8037A5D}" destId="{46787A54-0998-4536-8C45-BF3CD9FBB290}" srcOrd="2" destOrd="0" presId="urn:microsoft.com/office/officeart/2008/layout/VerticalCurvedList"/>
    <dgm:cxn modelId="{83AAAF8C-54B6-4E63-9FA2-C86BA4AC1956}" type="presParOf" srcId="{46787A54-0998-4536-8C45-BF3CD9FBB290}" destId="{1E13A81D-8B7A-43CC-84B0-D44922955B9C}" srcOrd="0" destOrd="0" presId="urn:microsoft.com/office/officeart/2008/layout/VerticalCurvedList"/>
    <dgm:cxn modelId="{E38322CB-AE3D-41E1-9DA4-277EF44285BE}" type="presParOf" srcId="{B75C24FC-8A75-4F3F-A090-E1ABC8037A5D}" destId="{312E0AF9-1994-4444-B597-C68E36DE380D}" srcOrd="3" destOrd="0" presId="urn:microsoft.com/office/officeart/2008/layout/VerticalCurvedList"/>
    <dgm:cxn modelId="{E246AB4F-C045-4FF1-BD3C-3FEA63750ECD}" type="presParOf" srcId="{B75C24FC-8A75-4F3F-A090-E1ABC8037A5D}" destId="{A86A4B95-C443-4179-9DC1-FBBC9E7C69FE}" srcOrd="4" destOrd="0" presId="urn:microsoft.com/office/officeart/2008/layout/VerticalCurvedList"/>
    <dgm:cxn modelId="{2072EC23-3671-4D0E-914A-167C99AE297F}" type="presParOf" srcId="{A86A4B95-C443-4179-9DC1-FBBC9E7C69FE}" destId="{0EF98066-46B8-4DE9-BFCB-1AE5A9626A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648292-453C-480A-8E7E-78289DA7276D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C7AE03F-64B7-483B-8166-A25CE7DB098E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0" i="0" dirty="0" smtClean="0"/>
            <a:t>Importación de bienes</a:t>
          </a:r>
          <a:endParaRPr lang="en-US" b="0" i="0" dirty="0"/>
        </a:p>
      </dgm:t>
    </dgm:pt>
    <dgm:pt modelId="{D62207E5-C530-415C-8F4D-F9303492B1FC}" type="parTrans" cxnId="{D496A27A-6370-4C8D-8DAA-2BBEB768F6E4}">
      <dgm:prSet/>
      <dgm:spPr/>
      <dgm:t>
        <a:bodyPr/>
        <a:lstStyle/>
        <a:p>
          <a:endParaRPr lang="en-US"/>
        </a:p>
      </dgm:t>
    </dgm:pt>
    <dgm:pt modelId="{28612C46-2237-4A54-94CC-4C367125FC27}" type="sibTrans" cxnId="{D496A27A-6370-4C8D-8DAA-2BBEB768F6E4}">
      <dgm:prSet/>
      <dgm:spPr/>
      <dgm:t>
        <a:bodyPr/>
        <a:lstStyle/>
        <a:p>
          <a:endParaRPr lang="en-US" dirty="0"/>
        </a:p>
      </dgm:t>
    </dgm:pt>
    <dgm:pt modelId="{29063C7D-1FA7-4512-BB16-C7AA76603503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33D0A5"/>
          </a:solidFill>
        </a:ln>
        <a:effectLst>
          <a:glow rad="228600">
            <a:srgbClr val="33D0A5">
              <a:alpha val="40000"/>
            </a:srgbClr>
          </a:glow>
        </a:effectLst>
      </dgm:spPr>
      <dgm:t>
        <a:bodyPr/>
        <a:lstStyle/>
        <a:p>
          <a:r>
            <a:rPr lang="es-EC" dirty="0" smtClean="0"/>
            <a:t>Impuesto al Valor Agregado</a:t>
          </a:r>
          <a:endParaRPr lang="en-US" dirty="0"/>
        </a:p>
      </dgm:t>
    </dgm:pt>
    <dgm:pt modelId="{1086EE91-46EC-4D82-A11B-A61746BC6686}" type="parTrans" cxnId="{851874A6-F3ED-4AF5-985F-D054237FF1F1}">
      <dgm:prSet/>
      <dgm:spPr/>
      <dgm:t>
        <a:bodyPr/>
        <a:lstStyle/>
        <a:p>
          <a:endParaRPr lang="en-US"/>
        </a:p>
      </dgm:t>
    </dgm:pt>
    <dgm:pt modelId="{78180C2F-D7CB-4436-BFA3-EB353404ADC8}" type="sibTrans" cxnId="{851874A6-F3ED-4AF5-985F-D054237FF1F1}">
      <dgm:prSet/>
      <dgm:spPr>
        <a:solidFill>
          <a:srgbClr val="33D0A5"/>
        </a:solidFill>
      </dgm:spPr>
      <dgm:t>
        <a:bodyPr/>
        <a:lstStyle/>
        <a:p>
          <a:endParaRPr lang="en-US" dirty="0"/>
        </a:p>
      </dgm:t>
    </dgm:pt>
    <dgm:pt modelId="{CADB5DA3-9605-4299-A8E7-187AD7C265B1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CC0099"/>
          </a:solidFill>
        </a:ln>
        <a:effectLst>
          <a:glow rad="228600">
            <a:srgbClr val="CC0099">
              <a:alpha val="40000"/>
            </a:srgbClr>
          </a:glow>
        </a:effectLst>
      </dgm:spPr>
      <dgm:t>
        <a:bodyPr/>
        <a:lstStyle/>
        <a:p>
          <a:r>
            <a:rPr lang="es-EC" dirty="0" smtClean="0"/>
            <a:t>Impuesto a la renta</a:t>
          </a:r>
          <a:endParaRPr lang="en-US" dirty="0"/>
        </a:p>
      </dgm:t>
    </dgm:pt>
    <dgm:pt modelId="{010F65F8-276A-4045-B63A-099C747B9371}" type="parTrans" cxnId="{4BCCCB23-3155-48AA-8DED-BE16BDDAD06C}">
      <dgm:prSet/>
      <dgm:spPr/>
      <dgm:t>
        <a:bodyPr/>
        <a:lstStyle/>
        <a:p>
          <a:endParaRPr lang="en-US"/>
        </a:p>
      </dgm:t>
    </dgm:pt>
    <dgm:pt modelId="{2596F1B1-EE8C-4FDF-B9E5-9ED653D64999}" type="sibTrans" cxnId="{4BCCCB23-3155-48AA-8DED-BE16BDDAD06C}">
      <dgm:prSet/>
      <dgm:spPr>
        <a:solidFill>
          <a:srgbClr val="CC0099"/>
        </a:solidFill>
      </dgm:spPr>
      <dgm:t>
        <a:bodyPr/>
        <a:lstStyle/>
        <a:p>
          <a:endParaRPr lang="en-US" dirty="0"/>
        </a:p>
      </dgm:t>
    </dgm:pt>
    <dgm:pt modelId="{732C6FC4-8092-481A-BDBF-4A24B9DB4B34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C" dirty="0" smtClean="0"/>
            <a:t>Reducción 50% en el pago de Impuesto predial</a:t>
          </a:r>
          <a:endParaRPr lang="en-US" dirty="0"/>
        </a:p>
      </dgm:t>
    </dgm:pt>
    <dgm:pt modelId="{32BF33C8-EC8A-4D1F-8011-439607F21D63}" type="parTrans" cxnId="{5407B1B4-A3C7-45AD-AC7E-16A838D6A1E1}">
      <dgm:prSet/>
      <dgm:spPr/>
      <dgm:t>
        <a:bodyPr/>
        <a:lstStyle/>
        <a:p>
          <a:endParaRPr lang="en-US"/>
        </a:p>
      </dgm:t>
    </dgm:pt>
    <dgm:pt modelId="{0527DE48-FD7E-4BF1-AF0E-974857E4DFE4}" type="sibTrans" cxnId="{5407B1B4-A3C7-45AD-AC7E-16A838D6A1E1}">
      <dgm:prSet/>
      <dgm:spPr/>
      <dgm:t>
        <a:bodyPr/>
        <a:lstStyle/>
        <a:p>
          <a:endParaRPr lang="en-US" dirty="0"/>
        </a:p>
      </dgm:t>
    </dgm:pt>
    <dgm:pt modelId="{15AFD094-B25B-482B-AC42-2EC871CE0E20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101600">
            <a:srgbClr val="00FFCC">
              <a:alpha val="60000"/>
            </a:srgbClr>
          </a:glow>
        </a:effectLst>
      </dgm:spPr>
      <dgm:t>
        <a:bodyPr/>
        <a:lstStyle/>
        <a:p>
          <a:r>
            <a:rPr lang="es-EC" dirty="0" smtClean="0"/>
            <a:t>Reducción el 50% en pasaje y servicios básicos</a:t>
          </a:r>
          <a:endParaRPr lang="en-US" dirty="0"/>
        </a:p>
      </dgm:t>
    </dgm:pt>
    <dgm:pt modelId="{85F4E8E2-15A0-409D-8A05-18A7C980E898}" type="parTrans" cxnId="{415B53D7-BDD7-4B8C-8FD2-40FC3FBA2B4D}">
      <dgm:prSet/>
      <dgm:spPr/>
      <dgm:t>
        <a:bodyPr/>
        <a:lstStyle/>
        <a:p>
          <a:endParaRPr lang="en-US"/>
        </a:p>
      </dgm:t>
    </dgm:pt>
    <dgm:pt modelId="{111A1DC1-A883-448C-BB81-19742881AF17}" type="sibTrans" cxnId="{415B53D7-BDD7-4B8C-8FD2-40FC3FBA2B4D}">
      <dgm:prSet/>
      <dgm:spPr/>
      <dgm:t>
        <a:bodyPr/>
        <a:lstStyle/>
        <a:p>
          <a:endParaRPr lang="en-US"/>
        </a:p>
      </dgm:t>
    </dgm:pt>
    <dgm:pt modelId="{FB252C3A-58B6-41F7-8B79-B23695717B3C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" b="0" dirty="0" smtClean="0"/>
            <a:t>Impuesto anual a la propiedad de vehículos </a:t>
          </a:r>
          <a:endParaRPr lang="en-US" b="0" dirty="0"/>
        </a:p>
      </dgm:t>
    </dgm:pt>
    <dgm:pt modelId="{6E7A5C48-C916-4DAB-A4B4-6DBE9E48CD96}" type="parTrans" cxnId="{CD03A8C0-D86B-440B-8077-EB61CE881A82}">
      <dgm:prSet/>
      <dgm:spPr/>
      <dgm:t>
        <a:bodyPr/>
        <a:lstStyle/>
        <a:p>
          <a:endParaRPr lang="en-US"/>
        </a:p>
      </dgm:t>
    </dgm:pt>
    <dgm:pt modelId="{AFF3BCCE-4D10-428D-993F-423F006B10E0}" type="sibTrans" cxnId="{CD03A8C0-D86B-440B-8077-EB61CE881A82}">
      <dgm:prSet/>
      <dgm:spPr/>
      <dgm:t>
        <a:bodyPr/>
        <a:lstStyle/>
        <a:p>
          <a:endParaRPr lang="en-US" dirty="0"/>
        </a:p>
      </dgm:t>
    </dgm:pt>
    <dgm:pt modelId="{50B0790D-ABEA-4A03-9D29-E327821DAB6E}" type="pres">
      <dgm:prSet presAssocID="{A7648292-453C-480A-8E7E-78289DA7276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9C5F12-D788-48C4-A7C3-42D0116073E9}" type="pres">
      <dgm:prSet presAssocID="{7C7AE03F-64B7-483B-8166-A25CE7DB098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E39F7-3AAE-44E5-BD79-3B1DB3AB2251}" type="pres">
      <dgm:prSet presAssocID="{28612C46-2237-4A54-94CC-4C367125FC2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92707536-7981-48EB-AF45-1239FD414392}" type="pres">
      <dgm:prSet presAssocID="{28612C46-2237-4A54-94CC-4C367125FC2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082B035-1525-4014-96F7-229D4088C1DF}" type="pres">
      <dgm:prSet presAssocID="{29063C7D-1FA7-4512-BB16-C7AA7660350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CF6A1-E507-4D50-A496-01719B897FB4}" type="pres">
      <dgm:prSet presAssocID="{78180C2F-D7CB-4436-BFA3-EB353404ADC8}" presName="sibTrans" presStyleLbl="sibTrans2D1" presStyleIdx="1" presStyleCnt="5"/>
      <dgm:spPr/>
      <dgm:t>
        <a:bodyPr/>
        <a:lstStyle/>
        <a:p>
          <a:endParaRPr lang="en-US"/>
        </a:p>
      </dgm:t>
    </dgm:pt>
    <dgm:pt modelId="{DFAAFC2E-A88D-430F-A2BE-D17A42B39370}" type="pres">
      <dgm:prSet presAssocID="{78180C2F-D7CB-4436-BFA3-EB353404ADC8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9836452-5FFE-4DD3-B566-076DD715955F}" type="pres">
      <dgm:prSet presAssocID="{FB252C3A-58B6-41F7-8B79-B23695717B3C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6C3F1-40CB-4BD8-A202-163D8E259F3C}" type="pres">
      <dgm:prSet presAssocID="{AFF3BCCE-4D10-428D-993F-423F006B10E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89530985-DA3E-4FDC-B893-E46A2E1C413A}" type="pres">
      <dgm:prSet presAssocID="{AFF3BCCE-4D10-428D-993F-423F006B10E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B5E30008-C730-4B46-ABAB-27CA469C3BFF}" type="pres">
      <dgm:prSet presAssocID="{CADB5DA3-9605-4299-A8E7-187AD7C265B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11F43-45F1-4A1D-9A8F-95569E877F51}" type="pres">
      <dgm:prSet presAssocID="{2596F1B1-EE8C-4FDF-B9E5-9ED653D64999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BDE4055-1672-498A-8C27-81CA3106DE03}" type="pres">
      <dgm:prSet presAssocID="{2596F1B1-EE8C-4FDF-B9E5-9ED653D64999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04A966D-C8E8-41D1-9053-5B6AD0AD78D9}" type="pres">
      <dgm:prSet presAssocID="{732C6FC4-8092-481A-BDBF-4A24B9DB4B3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F4CB1-55EF-46A8-AD66-37E651C82326}" type="pres">
      <dgm:prSet presAssocID="{0527DE48-FD7E-4BF1-AF0E-974857E4DFE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4C7C948A-D4DC-48AC-9BFF-809E016F6834}" type="pres">
      <dgm:prSet presAssocID="{0527DE48-FD7E-4BF1-AF0E-974857E4DFE4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EADD9B3C-CA2B-4976-B3B3-C7CD24E35C6C}" type="pres">
      <dgm:prSet presAssocID="{15AFD094-B25B-482B-AC42-2EC871CE0E2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14E840-1FA4-4271-AB55-EA6C5DE9A42D}" type="presOf" srcId="{15AFD094-B25B-482B-AC42-2EC871CE0E20}" destId="{EADD9B3C-CA2B-4976-B3B3-C7CD24E35C6C}" srcOrd="0" destOrd="0" presId="urn:microsoft.com/office/officeart/2005/8/layout/process5"/>
    <dgm:cxn modelId="{3CFA3FD6-BD8D-4FEC-A748-BA998D382AF1}" type="presOf" srcId="{732C6FC4-8092-481A-BDBF-4A24B9DB4B34}" destId="{604A966D-C8E8-41D1-9053-5B6AD0AD78D9}" srcOrd="0" destOrd="0" presId="urn:microsoft.com/office/officeart/2005/8/layout/process5"/>
    <dgm:cxn modelId="{A4AF74F9-64E4-4F17-9BD2-EFA1F801271B}" type="presOf" srcId="{28612C46-2237-4A54-94CC-4C367125FC27}" destId="{A3DE39F7-3AAE-44E5-BD79-3B1DB3AB2251}" srcOrd="0" destOrd="0" presId="urn:microsoft.com/office/officeart/2005/8/layout/process5"/>
    <dgm:cxn modelId="{F4E54D26-2231-46ED-9797-47D87B1D2719}" type="presOf" srcId="{A7648292-453C-480A-8E7E-78289DA7276D}" destId="{50B0790D-ABEA-4A03-9D29-E327821DAB6E}" srcOrd="0" destOrd="0" presId="urn:microsoft.com/office/officeart/2005/8/layout/process5"/>
    <dgm:cxn modelId="{47AE7A28-38AC-4A44-9293-7E52EAD0EB84}" type="presOf" srcId="{AFF3BCCE-4D10-428D-993F-423F006B10E0}" destId="{0D16C3F1-40CB-4BD8-A202-163D8E259F3C}" srcOrd="0" destOrd="0" presId="urn:microsoft.com/office/officeart/2005/8/layout/process5"/>
    <dgm:cxn modelId="{D1C156B5-4D61-411E-BE64-E19423E95AE8}" type="presOf" srcId="{0527DE48-FD7E-4BF1-AF0E-974857E4DFE4}" destId="{5D7F4CB1-55EF-46A8-AD66-37E651C82326}" srcOrd="0" destOrd="0" presId="urn:microsoft.com/office/officeart/2005/8/layout/process5"/>
    <dgm:cxn modelId="{9C6BB3A0-2EC1-40AA-94F5-41CC8733961C}" type="presOf" srcId="{CADB5DA3-9605-4299-A8E7-187AD7C265B1}" destId="{B5E30008-C730-4B46-ABAB-27CA469C3BFF}" srcOrd="0" destOrd="0" presId="urn:microsoft.com/office/officeart/2005/8/layout/process5"/>
    <dgm:cxn modelId="{20C01AC8-0137-49D7-953D-1726CBED9A0B}" type="presOf" srcId="{29063C7D-1FA7-4512-BB16-C7AA76603503}" destId="{4082B035-1525-4014-96F7-229D4088C1DF}" srcOrd="0" destOrd="0" presId="urn:microsoft.com/office/officeart/2005/8/layout/process5"/>
    <dgm:cxn modelId="{E3430E2C-952A-42C5-A0AE-4D05FE4F4C7C}" type="presOf" srcId="{28612C46-2237-4A54-94CC-4C367125FC27}" destId="{92707536-7981-48EB-AF45-1239FD414392}" srcOrd="1" destOrd="0" presId="urn:microsoft.com/office/officeart/2005/8/layout/process5"/>
    <dgm:cxn modelId="{4BCCCB23-3155-48AA-8DED-BE16BDDAD06C}" srcId="{A7648292-453C-480A-8E7E-78289DA7276D}" destId="{CADB5DA3-9605-4299-A8E7-187AD7C265B1}" srcOrd="3" destOrd="0" parTransId="{010F65F8-276A-4045-B63A-099C747B9371}" sibTransId="{2596F1B1-EE8C-4FDF-B9E5-9ED653D64999}"/>
    <dgm:cxn modelId="{59B13BE4-CFF6-4B9D-988B-366B88ADDB22}" type="presOf" srcId="{78180C2F-D7CB-4436-BFA3-EB353404ADC8}" destId="{BBBCF6A1-E507-4D50-A496-01719B897FB4}" srcOrd="0" destOrd="0" presId="urn:microsoft.com/office/officeart/2005/8/layout/process5"/>
    <dgm:cxn modelId="{415B53D7-BDD7-4B8C-8FD2-40FC3FBA2B4D}" srcId="{A7648292-453C-480A-8E7E-78289DA7276D}" destId="{15AFD094-B25B-482B-AC42-2EC871CE0E20}" srcOrd="5" destOrd="0" parTransId="{85F4E8E2-15A0-409D-8A05-18A7C980E898}" sibTransId="{111A1DC1-A883-448C-BB81-19742881AF17}"/>
    <dgm:cxn modelId="{ABC7DDDB-CCE5-4AF3-9791-DEFC49C018D6}" type="presOf" srcId="{0527DE48-FD7E-4BF1-AF0E-974857E4DFE4}" destId="{4C7C948A-D4DC-48AC-9BFF-809E016F6834}" srcOrd="1" destOrd="0" presId="urn:microsoft.com/office/officeart/2005/8/layout/process5"/>
    <dgm:cxn modelId="{6A1D228A-59D9-4466-A048-28888B4A8B56}" type="presOf" srcId="{AFF3BCCE-4D10-428D-993F-423F006B10E0}" destId="{89530985-DA3E-4FDC-B893-E46A2E1C413A}" srcOrd="1" destOrd="0" presId="urn:microsoft.com/office/officeart/2005/8/layout/process5"/>
    <dgm:cxn modelId="{6AFA6B06-2CD7-4B86-9377-422D5033EC03}" type="presOf" srcId="{2596F1B1-EE8C-4FDF-B9E5-9ED653D64999}" destId="{BCE11F43-45F1-4A1D-9A8F-95569E877F51}" srcOrd="0" destOrd="0" presId="urn:microsoft.com/office/officeart/2005/8/layout/process5"/>
    <dgm:cxn modelId="{50F2303C-DF42-4E9C-8C8A-AE95A1EC41CB}" type="presOf" srcId="{FB252C3A-58B6-41F7-8B79-B23695717B3C}" destId="{29836452-5FFE-4DD3-B566-076DD715955F}" srcOrd="0" destOrd="0" presId="urn:microsoft.com/office/officeart/2005/8/layout/process5"/>
    <dgm:cxn modelId="{CD03A8C0-D86B-440B-8077-EB61CE881A82}" srcId="{A7648292-453C-480A-8E7E-78289DA7276D}" destId="{FB252C3A-58B6-41F7-8B79-B23695717B3C}" srcOrd="2" destOrd="0" parTransId="{6E7A5C48-C916-4DAB-A4B4-6DBE9E48CD96}" sibTransId="{AFF3BCCE-4D10-428D-993F-423F006B10E0}"/>
    <dgm:cxn modelId="{D496A27A-6370-4C8D-8DAA-2BBEB768F6E4}" srcId="{A7648292-453C-480A-8E7E-78289DA7276D}" destId="{7C7AE03F-64B7-483B-8166-A25CE7DB098E}" srcOrd="0" destOrd="0" parTransId="{D62207E5-C530-415C-8F4D-F9303492B1FC}" sibTransId="{28612C46-2237-4A54-94CC-4C367125FC27}"/>
    <dgm:cxn modelId="{6A6BFE3D-9D13-48DC-B1AE-47ACD0012CCE}" type="presOf" srcId="{7C7AE03F-64B7-483B-8166-A25CE7DB098E}" destId="{449C5F12-D788-48C4-A7C3-42D0116073E9}" srcOrd="0" destOrd="0" presId="urn:microsoft.com/office/officeart/2005/8/layout/process5"/>
    <dgm:cxn modelId="{25F3614B-79AD-4D7E-A533-C07BA8C0F54C}" type="presOf" srcId="{2596F1B1-EE8C-4FDF-B9E5-9ED653D64999}" destId="{BBDE4055-1672-498A-8C27-81CA3106DE03}" srcOrd="1" destOrd="0" presId="urn:microsoft.com/office/officeart/2005/8/layout/process5"/>
    <dgm:cxn modelId="{851874A6-F3ED-4AF5-985F-D054237FF1F1}" srcId="{A7648292-453C-480A-8E7E-78289DA7276D}" destId="{29063C7D-1FA7-4512-BB16-C7AA76603503}" srcOrd="1" destOrd="0" parTransId="{1086EE91-46EC-4D82-A11B-A61746BC6686}" sibTransId="{78180C2F-D7CB-4436-BFA3-EB353404ADC8}"/>
    <dgm:cxn modelId="{5407B1B4-A3C7-45AD-AC7E-16A838D6A1E1}" srcId="{A7648292-453C-480A-8E7E-78289DA7276D}" destId="{732C6FC4-8092-481A-BDBF-4A24B9DB4B34}" srcOrd="4" destOrd="0" parTransId="{32BF33C8-EC8A-4D1F-8011-439607F21D63}" sibTransId="{0527DE48-FD7E-4BF1-AF0E-974857E4DFE4}"/>
    <dgm:cxn modelId="{E8F06C7A-92B9-4131-9936-851B65EAACD1}" type="presOf" srcId="{78180C2F-D7CB-4436-BFA3-EB353404ADC8}" destId="{DFAAFC2E-A88D-430F-A2BE-D17A42B39370}" srcOrd="1" destOrd="0" presId="urn:microsoft.com/office/officeart/2005/8/layout/process5"/>
    <dgm:cxn modelId="{93EA464F-B6AA-4B8A-868B-B9AA9CCFA293}" type="presParOf" srcId="{50B0790D-ABEA-4A03-9D29-E327821DAB6E}" destId="{449C5F12-D788-48C4-A7C3-42D0116073E9}" srcOrd="0" destOrd="0" presId="urn:microsoft.com/office/officeart/2005/8/layout/process5"/>
    <dgm:cxn modelId="{D94EA52E-7816-4B81-9DA7-676E8C8AF4E1}" type="presParOf" srcId="{50B0790D-ABEA-4A03-9D29-E327821DAB6E}" destId="{A3DE39F7-3AAE-44E5-BD79-3B1DB3AB2251}" srcOrd="1" destOrd="0" presId="urn:microsoft.com/office/officeart/2005/8/layout/process5"/>
    <dgm:cxn modelId="{95ACC199-33AD-4141-9344-35B27D3FFA88}" type="presParOf" srcId="{A3DE39F7-3AAE-44E5-BD79-3B1DB3AB2251}" destId="{92707536-7981-48EB-AF45-1239FD414392}" srcOrd="0" destOrd="0" presId="urn:microsoft.com/office/officeart/2005/8/layout/process5"/>
    <dgm:cxn modelId="{DCA5EB0B-F8B0-4691-A16E-296C507D5DFE}" type="presParOf" srcId="{50B0790D-ABEA-4A03-9D29-E327821DAB6E}" destId="{4082B035-1525-4014-96F7-229D4088C1DF}" srcOrd="2" destOrd="0" presId="urn:microsoft.com/office/officeart/2005/8/layout/process5"/>
    <dgm:cxn modelId="{49FA146B-D94E-40B3-88E7-B6D8D3574FB6}" type="presParOf" srcId="{50B0790D-ABEA-4A03-9D29-E327821DAB6E}" destId="{BBBCF6A1-E507-4D50-A496-01719B897FB4}" srcOrd="3" destOrd="0" presId="urn:microsoft.com/office/officeart/2005/8/layout/process5"/>
    <dgm:cxn modelId="{86A07E11-5593-4CE8-A8B8-53128A7CE674}" type="presParOf" srcId="{BBBCF6A1-E507-4D50-A496-01719B897FB4}" destId="{DFAAFC2E-A88D-430F-A2BE-D17A42B39370}" srcOrd="0" destOrd="0" presId="urn:microsoft.com/office/officeart/2005/8/layout/process5"/>
    <dgm:cxn modelId="{8ECE196F-554E-4C4B-A0AC-1DBFEFC89D18}" type="presParOf" srcId="{50B0790D-ABEA-4A03-9D29-E327821DAB6E}" destId="{29836452-5FFE-4DD3-B566-076DD715955F}" srcOrd="4" destOrd="0" presId="urn:microsoft.com/office/officeart/2005/8/layout/process5"/>
    <dgm:cxn modelId="{BF77883C-E894-42DC-A4F7-541F26AAC86B}" type="presParOf" srcId="{50B0790D-ABEA-4A03-9D29-E327821DAB6E}" destId="{0D16C3F1-40CB-4BD8-A202-163D8E259F3C}" srcOrd="5" destOrd="0" presId="urn:microsoft.com/office/officeart/2005/8/layout/process5"/>
    <dgm:cxn modelId="{35D04BE1-B198-472C-A70B-1521D94D3C41}" type="presParOf" srcId="{0D16C3F1-40CB-4BD8-A202-163D8E259F3C}" destId="{89530985-DA3E-4FDC-B893-E46A2E1C413A}" srcOrd="0" destOrd="0" presId="urn:microsoft.com/office/officeart/2005/8/layout/process5"/>
    <dgm:cxn modelId="{2C64EAC3-0612-4B21-BB8D-8EC7DEFA9E7E}" type="presParOf" srcId="{50B0790D-ABEA-4A03-9D29-E327821DAB6E}" destId="{B5E30008-C730-4B46-ABAB-27CA469C3BFF}" srcOrd="6" destOrd="0" presId="urn:microsoft.com/office/officeart/2005/8/layout/process5"/>
    <dgm:cxn modelId="{79130A6C-750F-4816-A4F5-A5CE76B69FA2}" type="presParOf" srcId="{50B0790D-ABEA-4A03-9D29-E327821DAB6E}" destId="{BCE11F43-45F1-4A1D-9A8F-95569E877F51}" srcOrd="7" destOrd="0" presId="urn:microsoft.com/office/officeart/2005/8/layout/process5"/>
    <dgm:cxn modelId="{9C2D74C1-F01D-437A-830D-6DF6D17BCF10}" type="presParOf" srcId="{BCE11F43-45F1-4A1D-9A8F-95569E877F51}" destId="{BBDE4055-1672-498A-8C27-81CA3106DE03}" srcOrd="0" destOrd="0" presId="urn:microsoft.com/office/officeart/2005/8/layout/process5"/>
    <dgm:cxn modelId="{0EDCB15D-316B-484A-9DAA-98D1CD7864DD}" type="presParOf" srcId="{50B0790D-ABEA-4A03-9D29-E327821DAB6E}" destId="{604A966D-C8E8-41D1-9053-5B6AD0AD78D9}" srcOrd="8" destOrd="0" presId="urn:microsoft.com/office/officeart/2005/8/layout/process5"/>
    <dgm:cxn modelId="{F7EFFF8E-A058-41D1-A690-EF76A5B1E6BB}" type="presParOf" srcId="{50B0790D-ABEA-4A03-9D29-E327821DAB6E}" destId="{5D7F4CB1-55EF-46A8-AD66-37E651C82326}" srcOrd="9" destOrd="0" presId="urn:microsoft.com/office/officeart/2005/8/layout/process5"/>
    <dgm:cxn modelId="{BB99D584-E108-4B90-A633-AE13C8EDB93A}" type="presParOf" srcId="{5D7F4CB1-55EF-46A8-AD66-37E651C82326}" destId="{4C7C948A-D4DC-48AC-9BFF-809E016F6834}" srcOrd="0" destOrd="0" presId="urn:microsoft.com/office/officeart/2005/8/layout/process5"/>
    <dgm:cxn modelId="{87605EBE-0E42-43A6-8E67-2F4953B27DB4}" type="presParOf" srcId="{50B0790D-ABEA-4A03-9D29-E327821DAB6E}" destId="{EADD9B3C-CA2B-4976-B3B3-C7CD24E35C6C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EC4F25A-21AE-4E48-B6DF-1643B5198A99}" type="doc">
      <dgm:prSet loTypeId="urn:microsoft.com/office/officeart/2005/8/layout/b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B1AB7CC-9D9B-478D-8779-A90C2D5D57C2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600" i="1" dirty="0" smtClean="0"/>
            <a:t>Las personas con discapacidad tienen derecho al IVA que paguen en la adquisición de bienes y servicios de su uso y consumo personal les sea reintegrado</a:t>
          </a:r>
          <a:endParaRPr lang="en-US" sz="1600" dirty="0"/>
        </a:p>
      </dgm:t>
    </dgm:pt>
    <dgm:pt modelId="{A8CB30C3-D4D0-42A1-A071-889948BC7A34}" type="parTrans" cxnId="{04CAD0C4-58BF-40E2-894B-6E09115EC6FD}">
      <dgm:prSet/>
      <dgm:spPr/>
      <dgm:t>
        <a:bodyPr/>
        <a:lstStyle/>
        <a:p>
          <a:endParaRPr lang="en-US"/>
        </a:p>
      </dgm:t>
    </dgm:pt>
    <dgm:pt modelId="{3E963D8D-A422-4EBB-844D-2B34FD1BC2E7}" type="sibTrans" cxnId="{04CAD0C4-58BF-40E2-894B-6E09115EC6FD}">
      <dgm:prSet/>
      <dgm:spPr/>
      <dgm:t>
        <a:bodyPr/>
        <a:lstStyle/>
        <a:p>
          <a:endParaRPr lang="en-US" dirty="0"/>
        </a:p>
      </dgm:t>
    </dgm:pt>
    <dgm:pt modelId="{41F263AF-D948-4AB2-841B-6D6A14BE9674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600" i="1" dirty="0" smtClean="0"/>
            <a:t>A los productos de primera necesidad como: vestimenta, vivienda, salud, comunicación, alimentación, educación, cultura, deporte, movilidad y transporte</a:t>
          </a:r>
          <a:endParaRPr lang="en-US" sz="1600" dirty="0"/>
        </a:p>
      </dgm:t>
    </dgm:pt>
    <dgm:pt modelId="{EBC1F0B0-3DC1-4807-9818-1736A1F807AE}" type="parTrans" cxnId="{4644E32B-3CE1-45C1-8C04-C39A66CD44AD}">
      <dgm:prSet/>
      <dgm:spPr/>
      <dgm:t>
        <a:bodyPr/>
        <a:lstStyle/>
        <a:p>
          <a:endParaRPr lang="en-US"/>
        </a:p>
      </dgm:t>
    </dgm:pt>
    <dgm:pt modelId="{CD62CFD8-223C-4075-BDDF-35A786143B4C}" type="sibTrans" cxnId="{4644E32B-3CE1-45C1-8C04-C39A66CD44AD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n-US" dirty="0"/>
        </a:p>
      </dgm:t>
    </dgm:pt>
    <dgm:pt modelId="{F352D165-2423-496E-9242-560B321B8C29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600" i="1" dirty="0" smtClean="0"/>
            <a:t>sustentarse en comprobantes de venta emitido</a:t>
          </a:r>
          <a:endParaRPr lang="en-US" sz="1600" dirty="0"/>
        </a:p>
      </dgm:t>
    </dgm:pt>
    <dgm:pt modelId="{C9B129B0-47E9-41B6-8064-9A5809349E7F}" type="parTrans" cxnId="{AE943247-68CA-4ACB-B544-ECCB72B77002}">
      <dgm:prSet/>
      <dgm:spPr/>
      <dgm:t>
        <a:bodyPr/>
        <a:lstStyle/>
        <a:p>
          <a:endParaRPr lang="en-US"/>
        </a:p>
      </dgm:t>
    </dgm:pt>
    <dgm:pt modelId="{FFD11385-7771-4062-806B-A48565480FAE}" type="sibTrans" cxnId="{AE943247-68CA-4ACB-B544-ECCB72B77002}">
      <dgm:prSet/>
      <dgm:spPr>
        <a:ln>
          <a:solidFill>
            <a:schemeClr val="accent5"/>
          </a:solidFill>
        </a:ln>
      </dgm:spPr>
      <dgm:t>
        <a:bodyPr/>
        <a:lstStyle/>
        <a:p>
          <a:endParaRPr lang="en-US" dirty="0"/>
        </a:p>
      </dgm:t>
    </dgm:pt>
    <dgm:pt modelId="{40D57D65-BCCD-4C52-8E0D-29B008A77E55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101600">
            <a:srgbClr val="00FFCC">
              <a:alpha val="60000"/>
            </a:srgbClr>
          </a:glow>
        </a:effectLst>
      </dgm:spPr>
      <dgm:t>
        <a:bodyPr/>
        <a:lstStyle/>
        <a:p>
          <a:r>
            <a:rPr lang="es-ES_tradnl" sz="1800" i="1" dirty="0" smtClean="0"/>
            <a:t>Se considera para efectos de la Devolución de IVA a las personas que tengan 40% el grado de discapacidad.</a:t>
          </a:r>
          <a:endParaRPr lang="en-US" sz="1800" dirty="0"/>
        </a:p>
      </dgm:t>
    </dgm:pt>
    <dgm:pt modelId="{2A0B580E-EC80-4104-8251-71545B3FFD30}" type="parTrans" cxnId="{9C0E053D-8C09-497C-8D37-F9E7DACB3B01}">
      <dgm:prSet/>
      <dgm:spPr/>
      <dgm:t>
        <a:bodyPr/>
        <a:lstStyle/>
        <a:p>
          <a:endParaRPr lang="en-US"/>
        </a:p>
      </dgm:t>
    </dgm:pt>
    <dgm:pt modelId="{27278D1C-2380-4611-B829-9CBD3FECDB68}" type="sibTrans" cxnId="{9C0E053D-8C09-497C-8D37-F9E7DACB3B01}">
      <dgm:prSet/>
      <dgm:spPr>
        <a:ln>
          <a:solidFill>
            <a:srgbClr val="00FFCC"/>
          </a:solidFill>
        </a:ln>
      </dgm:spPr>
      <dgm:t>
        <a:bodyPr/>
        <a:lstStyle/>
        <a:p>
          <a:endParaRPr lang="en-US" dirty="0"/>
        </a:p>
      </dgm:t>
    </dgm:pt>
    <dgm:pt modelId="{41582BE0-0873-40D8-B19E-E842EF192E15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800" i="1" dirty="0" smtClean="0"/>
            <a:t>El monto máximo anual a devolver hasta el 12% del equivalente de la triple de la fracción básica gravada con tarifa cero del pago de impuesto a la renta; sin embargo, el valor a devolver por cada período mensual no podrá exceder a la doceava parte del monto.</a:t>
          </a:r>
          <a:endParaRPr lang="en-US" sz="1800" dirty="0"/>
        </a:p>
      </dgm:t>
    </dgm:pt>
    <dgm:pt modelId="{EAF574BB-E845-4F03-9827-2162D9903486}" type="parTrans" cxnId="{87C77A3C-8166-4457-96E8-A4E0DCC3A994}">
      <dgm:prSet/>
      <dgm:spPr/>
      <dgm:t>
        <a:bodyPr/>
        <a:lstStyle/>
        <a:p>
          <a:endParaRPr lang="en-US"/>
        </a:p>
      </dgm:t>
    </dgm:pt>
    <dgm:pt modelId="{877C4D7E-DEB3-4908-A2A5-3C89D46F2719}" type="sibTrans" cxnId="{87C77A3C-8166-4457-96E8-A4E0DCC3A994}">
      <dgm:prSet/>
      <dgm:spPr/>
      <dgm:t>
        <a:bodyPr/>
        <a:lstStyle/>
        <a:p>
          <a:endParaRPr lang="en-US"/>
        </a:p>
      </dgm:t>
    </dgm:pt>
    <dgm:pt modelId="{4E621F69-442A-4D86-924F-7551C696FE42}" type="pres">
      <dgm:prSet presAssocID="{FEC4F25A-21AE-4E48-B6DF-1643B5198A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824FD2-582D-45BB-BB83-D4120ED9257E}" type="pres">
      <dgm:prSet presAssocID="{7B1AB7CC-9D9B-478D-8779-A90C2D5D57C2}" presName="node" presStyleLbl="node1" presStyleIdx="0" presStyleCnt="5" custScaleY="1356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5C0C7-6190-4B51-93EB-FEEC6F17A9E3}" type="pres">
      <dgm:prSet presAssocID="{3E963D8D-A422-4EBB-844D-2B34FD1BC2E7}" presName="sibTrans" presStyleLbl="sibTrans1D1" presStyleIdx="0" presStyleCnt="4"/>
      <dgm:spPr/>
      <dgm:t>
        <a:bodyPr/>
        <a:lstStyle/>
        <a:p>
          <a:endParaRPr lang="en-US"/>
        </a:p>
      </dgm:t>
    </dgm:pt>
    <dgm:pt modelId="{532E1CFA-8536-4178-A82A-677B14EB9521}" type="pres">
      <dgm:prSet presAssocID="{3E963D8D-A422-4EBB-844D-2B34FD1BC2E7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1E2D938D-D425-432E-846A-62F524E2805C}" type="pres">
      <dgm:prSet presAssocID="{41F263AF-D948-4AB2-841B-6D6A14BE9674}" presName="node" presStyleLbl="node1" presStyleIdx="1" presStyleCnt="5" custScaleY="125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7CA56-4202-4E9C-9B82-58A80728F07F}" type="pres">
      <dgm:prSet presAssocID="{CD62CFD8-223C-4075-BDDF-35A786143B4C}" presName="sibTrans" presStyleLbl="sibTrans1D1" presStyleIdx="1" presStyleCnt="4"/>
      <dgm:spPr/>
      <dgm:t>
        <a:bodyPr/>
        <a:lstStyle/>
        <a:p>
          <a:endParaRPr lang="en-US"/>
        </a:p>
      </dgm:t>
    </dgm:pt>
    <dgm:pt modelId="{689CEB59-FAAE-4206-8B74-5394ECE01769}" type="pres">
      <dgm:prSet presAssocID="{CD62CFD8-223C-4075-BDDF-35A786143B4C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9A2C4BA7-3A26-4977-83E9-887B211F91AC}" type="pres">
      <dgm:prSet presAssocID="{F352D165-2423-496E-9242-560B321B8C29}" presName="node" presStyleLbl="node1" presStyleIdx="2" presStyleCnt="5" custScaleY="1255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11A70-7D5A-4ADB-BAB0-D01173B64AF6}" type="pres">
      <dgm:prSet presAssocID="{FFD11385-7771-4062-806B-A48565480FAE}" presName="sibTrans" presStyleLbl="sibTrans1D1" presStyleIdx="2" presStyleCnt="4"/>
      <dgm:spPr/>
      <dgm:t>
        <a:bodyPr/>
        <a:lstStyle/>
        <a:p>
          <a:endParaRPr lang="en-US"/>
        </a:p>
      </dgm:t>
    </dgm:pt>
    <dgm:pt modelId="{2EC2EFC6-21C4-4DCF-9F72-A26F13BC10A9}" type="pres">
      <dgm:prSet presAssocID="{FFD11385-7771-4062-806B-A48565480FAE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A2793E47-9E10-4248-A527-7FFB9191EF02}" type="pres">
      <dgm:prSet presAssocID="{40D57D65-BCCD-4C52-8E0D-29B008A77E55}" presName="node" presStyleLbl="node1" presStyleIdx="3" presStyleCnt="5" custScaleY="1347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4DE50-A247-4873-B29B-BD58CD4B2ECC}" type="pres">
      <dgm:prSet presAssocID="{27278D1C-2380-4611-B829-9CBD3FECDB68}" presName="sibTrans" presStyleLbl="sibTrans1D1" presStyleIdx="3" presStyleCnt="4"/>
      <dgm:spPr/>
      <dgm:t>
        <a:bodyPr/>
        <a:lstStyle/>
        <a:p>
          <a:endParaRPr lang="en-US"/>
        </a:p>
      </dgm:t>
    </dgm:pt>
    <dgm:pt modelId="{3539C8E9-8E72-4924-A61E-7513ECAE9F3B}" type="pres">
      <dgm:prSet presAssocID="{27278D1C-2380-4611-B829-9CBD3FECDB68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6029F1E0-84CB-4735-879C-4FFBB811B84F}" type="pres">
      <dgm:prSet presAssocID="{41582BE0-0873-40D8-B19E-E842EF192E15}" presName="node" presStyleLbl="node1" presStyleIdx="4" presStyleCnt="5" custScaleX="150762" custScaleY="124604" custLinFactNeighborX="69853" custLinFactNeighborY="-17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C77A3C-8166-4457-96E8-A4E0DCC3A994}" srcId="{FEC4F25A-21AE-4E48-B6DF-1643B5198A99}" destId="{41582BE0-0873-40D8-B19E-E842EF192E15}" srcOrd="4" destOrd="0" parTransId="{EAF574BB-E845-4F03-9827-2162D9903486}" sibTransId="{877C4D7E-DEB3-4908-A2A5-3C89D46F2719}"/>
    <dgm:cxn modelId="{5F69DCBB-F8B6-413D-9793-7C48FE19BE01}" type="presOf" srcId="{FEC4F25A-21AE-4E48-B6DF-1643B5198A99}" destId="{4E621F69-442A-4D86-924F-7551C696FE42}" srcOrd="0" destOrd="0" presId="urn:microsoft.com/office/officeart/2005/8/layout/bProcess3"/>
    <dgm:cxn modelId="{35BFC9C9-2692-4EF2-882A-FDA9515236B6}" type="presOf" srcId="{FFD11385-7771-4062-806B-A48565480FAE}" destId="{2EC2EFC6-21C4-4DCF-9F72-A26F13BC10A9}" srcOrd="1" destOrd="0" presId="urn:microsoft.com/office/officeart/2005/8/layout/bProcess3"/>
    <dgm:cxn modelId="{10ABAF6B-F578-415B-B3A1-3D43F98DE783}" type="presOf" srcId="{FFD11385-7771-4062-806B-A48565480FAE}" destId="{EFA11A70-7D5A-4ADB-BAB0-D01173B64AF6}" srcOrd="0" destOrd="0" presId="urn:microsoft.com/office/officeart/2005/8/layout/bProcess3"/>
    <dgm:cxn modelId="{7D9DF9C9-415B-4DA4-9EBF-2D3D0166B7C6}" type="presOf" srcId="{27278D1C-2380-4611-B829-9CBD3FECDB68}" destId="{3539C8E9-8E72-4924-A61E-7513ECAE9F3B}" srcOrd="1" destOrd="0" presId="urn:microsoft.com/office/officeart/2005/8/layout/bProcess3"/>
    <dgm:cxn modelId="{868A04F7-3151-4556-928E-CFFB6C161883}" type="presOf" srcId="{3E963D8D-A422-4EBB-844D-2B34FD1BC2E7}" destId="{93A5C0C7-6190-4B51-93EB-FEEC6F17A9E3}" srcOrd="0" destOrd="0" presId="urn:microsoft.com/office/officeart/2005/8/layout/bProcess3"/>
    <dgm:cxn modelId="{9C0E053D-8C09-497C-8D37-F9E7DACB3B01}" srcId="{FEC4F25A-21AE-4E48-B6DF-1643B5198A99}" destId="{40D57D65-BCCD-4C52-8E0D-29B008A77E55}" srcOrd="3" destOrd="0" parTransId="{2A0B580E-EC80-4104-8251-71545B3FFD30}" sibTransId="{27278D1C-2380-4611-B829-9CBD3FECDB68}"/>
    <dgm:cxn modelId="{E124468C-A470-4C16-A22C-7708100E46BF}" type="presOf" srcId="{CD62CFD8-223C-4075-BDDF-35A786143B4C}" destId="{0527CA56-4202-4E9C-9B82-58A80728F07F}" srcOrd="0" destOrd="0" presId="urn:microsoft.com/office/officeart/2005/8/layout/bProcess3"/>
    <dgm:cxn modelId="{D3E12012-5918-4D7D-A6C6-D83AA3A51DF8}" type="presOf" srcId="{7B1AB7CC-9D9B-478D-8779-A90C2D5D57C2}" destId="{D0824FD2-582D-45BB-BB83-D4120ED9257E}" srcOrd="0" destOrd="0" presId="urn:microsoft.com/office/officeart/2005/8/layout/bProcess3"/>
    <dgm:cxn modelId="{97990DDD-F5AF-4611-A124-133CA9F0EB05}" type="presOf" srcId="{40D57D65-BCCD-4C52-8E0D-29B008A77E55}" destId="{A2793E47-9E10-4248-A527-7FFB9191EF02}" srcOrd="0" destOrd="0" presId="urn:microsoft.com/office/officeart/2005/8/layout/bProcess3"/>
    <dgm:cxn modelId="{0CA5933E-AB9B-44AC-AF72-9D05A773C1B5}" type="presOf" srcId="{CD62CFD8-223C-4075-BDDF-35A786143B4C}" destId="{689CEB59-FAAE-4206-8B74-5394ECE01769}" srcOrd="1" destOrd="0" presId="urn:microsoft.com/office/officeart/2005/8/layout/bProcess3"/>
    <dgm:cxn modelId="{317BB146-CAE6-4D63-9737-F3B42B8F1E36}" type="presOf" srcId="{F352D165-2423-496E-9242-560B321B8C29}" destId="{9A2C4BA7-3A26-4977-83E9-887B211F91AC}" srcOrd="0" destOrd="0" presId="urn:microsoft.com/office/officeart/2005/8/layout/bProcess3"/>
    <dgm:cxn modelId="{AE943247-68CA-4ACB-B544-ECCB72B77002}" srcId="{FEC4F25A-21AE-4E48-B6DF-1643B5198A99}" destId="{F352D165-2423-496E-9242-560B321B8C29}" srcOrd="2" destOrd="0" parTransId="{C9B129B0-47E9-41B6-8064-9A5809349E7F}" sibTransId="{FFD11385-7771-4062-806B-A48565480FAE}"/>
    <dgm:cxn modelId="{4644E32B-3CE1-45C1-8C04-C39A66CD44AD}" srcId="{FEC4F25A-21AE-4E48-B6DF-1643B5198A99}" destId="{41F263AF-D948-4AB2-841B-6D6A14BE9674}" srcOrd="1" destOrd="0" parTransId="{EBC1F0B0-3DC1-4807-9818-1736A1F807AE}" sibTransId="{CD62CFD8-223C-4075-BDDF-35A786143B4C}"/>
    <dgm:cxn modelId="{73731CA2-C407-43A0-B1F9-69E569E6DEDC}" type="presOf" srcId="{27278D1C-2380-4611-B829-9CBD3FECDB68}" destId="{2444DE50-A247-4873-B29B-BD58CD4B2ECC}" srcOrd="0" destOrd="0" presId="urn:microsoft.com/office/officeart/2005/8/layout/bProcess3"/>
    <dgm:cxn modelId="{C9464BDD-DEEA-4DEE-AEEF-36319907F930}" type="presOf" srcId="{41582BE0-0873-40D8-B19E-E842EF192E15}" destId="{6029F1E0-84CB-4735-879C-4FFBB811B84F}" srcOrd="0" destOrd="0" presId="urn:microsoft.com/office/officeart/2005/8/layout/bProcess3"/>
    <dgm:cxn modelId="{E118DB46-0BE5-4202-A1AA-0FE4472E88D2}" type="presOf" srcId="{41F263AF-D948-4AB2-841B-6D6A14BE9674}" destId="{1E2D938D-D425-432E-846A-62F524E2805C}" srcOrd="0" destOrd="0" presId="urn:microsoft.com/office/officeart/2005/8/layout/bProcess3"/>
    <dgm:cxn modelId="{3945A3F1-E377-41CD-8A7F-532216E4886F}" type="presOf" srcId="{3E963D8D-A422-4EBB-844D-2B34FD1BC2E7}" destId="{532E1CFA-8536-4178-A82A-677B14EB9521}" srcOrd="1" destOrd="0" presId="urn:microsoft.com/office/officeart/2005/8/layout/bProcess3"/>
    <dgm:cxn modelId="{04CAD0C4-58BF-40E2-894B-6E09115EC6FD}" srcId="{FEC4F25A-21AE-4E48-B6DF-1643B5198A99}" destId="{7B1AB7CC-9D9B-478D-8779-A90C2D5D57C2}" srcOrd="0" destOrd="0" parTransId="{A8CB30C3-D4D0-42A1-A071-889948BC7A34}" sibTransId="{3E963D8D-A422-4EBB-844D-2B34FD1BC2E7}"/>
    <dgm:cxn modelId="{C2D800C5-E243-4529-82D4-F4101A7C45E0}" type="presParOf" srcId="{4E621F69-442A-4D86-924F-7551C696FE42}" destId="{D0824FD2-582D-45BB-BB83-D4120ED9257E}" srcOrd="0" destOrd="0" presId="urn:microsoft.com/office/officeart/2005/8/layout/bProcess3"/>
    <dgm:cxn modelId="{31F5B4DD-C505-4261-BDDB-6945DD405DEF}" type="presParOf" srcId="{4E621F69-442A-4D86-924F-7551C696FE42}" destId="{93A5C0C7-6190-4B51-93EB-FEEC6F17A9E3}" srcOrd="1" destOrd="0" presId="urn:microsoft.com/office/officeart/2005/8/layout/bProcess3"/>
    <dgm:cxn modelId="{F3EB6E9D-55CA-453B-BC54-D6AB4D5A047A}" type="presParOf" srcId="{93A5C0C7-6190-4B51-93EB-FEEC6F17A9E3}" destId="{532E1CFA-8536-4178-A82A-677B14EB9521}" srcOrd="0" destOrd="0" presId="urn:microsoft.com/office/officeart/2005/8/layout/bProcess3"/>
    <dgm:cxn modelId="{6B9E6F1C-2FB1-473D-9B83-F730C37F3851}" type="presParOf" srcId="{4E621F69-442A-4D86-924F-7551C696FE42}" destId="{1E2D938D-D425-432E-846A-62F524E2805C}" srcOrd="2" destOrd="0" presId="urn:microsoft.com/office/officeart/2005/8/layout/bProcess3"/>
    <dgm:cxn modelId="{153E4CCA-1766-4AEC-8B02-8A74314ECEBD}" type="presParOf" srcId="{4E621F69-442A-4D86-924F-7551C696FE42}" destId="{0527CA56-4202-4E9C-9B82-58A80728F07F}" srcOrd="3" destOrd="0" presId="urn:microsoft.com/office/officeart/2005/8/layout/bProcess3"/>
    <dgm:cxn modelId="{70569BBB-44E9-4EE3-BC60-4BE98638249B}" type="presParOf" srcId="{0527CA56-4202-4E9C-9B82-58A80728F07F}" destId="{689CEB59-FAAE-4206-8B74-5394ECE01769}" srcOrd="0" destOrd="0" presId="urn:microsoft.com/office/officeart/2005/8/layout/bProcess3"/>
    <dgm:cxn modelId="{8E576C8C-5C56-4FDC-BDFC-919D5536B2EB}" type="presParOf" srcId="{4E621F69-442A-4D86-924F-7551C696FE42}" destId="{9A2C4BA7-3A26-4977-83E9-887B211F91AC}" srcOrd="4" destOrd="0" presId="urn:microsoft.com/office/officeart/2005/8/layout/bProcess3"/>
    <dgm:cxn modelId="{B3A17C55-D739-4AD8-BBAC-805A9192D651}" type="presParOf" srcId="{4E621F69-442A-4D86-924F-7551C696FE42}" destId="{EFA11A70-7D5A-4ADB-BAB0-D01173B64AF6}" srcOrd="5" destOrd="0" presId="urn:microsoft.com/office/officeart/2005/8/layout/bProcess3"/>
    <dgm:cxn modelId="{031B2477-B7EF-42CB-8498-2B79E09832AD}" type="presParOf" srcId="{EFA11A70-7D5A-4ADB-BAB0-D01173B64AF6}" destId="{2EC2EFC6-21C4-4DCF-9F72-A26F13BC10A9}" srcOrd="0" destOrd="0" presId="urn:microsoft.com/office/officeart/2005/8/layout/bProcess3"/>
    <dgm:cxn modelId="{BD990E7B-7EF2-409C-8F20-3E5A5E01975A}" type="presParOf" srcId="{4E621F69-442A-4D86-924F-7551C696FE42}" destId="{A2793E47-9E10-4248-A527-7FFB9191EF02}" srcOrd="6" destOrd="0" presId="urn:microsoft.com/office/officeart/2005/8/layout/bProcess3"/>
    <dgm:cxn modelId="{FE82D02E-729A-461B-896E-662E22CA55D4}" type="presParOf" srcId="{4E621F69-442A-4D86-924F-7551C696FE42}" destId="{2444DE50-A247-4873-B29B-BD58CD4B2ECC}" srcOrd="7" destOrd="0" presId="urn:microsoft.com/office/officeart/2005/8/layout/bProcess3"/>
    <dgm:cxn modelId="{CF1C3DA1-F58D-4EDE-B4B1-C4001D49DECE}" type="presParOf" srcId="{2444DE50-A247-4873-B29B-BD58CD4B2ECC}" destId="{3539C8E9-8E72-4924-A61E-7513ECAE9F3B}" srcOrd="0" destOrd="0" presId="urn:microsoft.com/office/officeart/2005/8/layout/bProcess3"/>
    <dgm:cxn modelId="{9157F828-A0F3-4BAC-9A54-8A889CF86143}" type="presParOf" srcId="{4E621F69-442A-4D86-924F-7551C696FE42}" destId="{6029F1E0-84CB-4735-879C-4FFBB811B84F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104BDC8-4AE7-4485-9B27-EEE4A91A347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8D7794-89BB-4EFC-894C-8DB67B422C46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r>
            <a:rPr lang="es-ES_tradnl" i="1" dirty="0" smtClean="0"/>
            <a:t>Solicitud de devolución de IVA Personas con Discapacidad</a:t>
          </a:r>
          <a:endParaRPr lang="en-US" dirty="0"/>
        </a:p>
      </dgm:t>
    </dgm:pt>
    <dgm:pt modelId="{EF8FB102-6677-4797-87CA-B81A4ABF9BCA}" type="parTrans" cxnId="{FC7D82DD-D7EF-4333-BC94-EFD8CCE530DF}">
      <dgm:prSet/>
      <dgm:spPr/>
      <dgm:t>
        <a:bodyPr/>
        <a:lstStyle/>
        <a:p>
          <a:endParaRPr lang="en-US"/>
        </a:p>
      </dgm:t>
    </dgm:pt>
    <dgm:pt modelId="{A122E515-DE18-4459-872D-40EE92195E70}" type="sibTrans" cxnId="{FC7D82DD-D7EF-4333-BC94-EFD8CCE530DF}">
      <dgm:prSet/>
      <dgm:spPr/>
      <dgm:t>
        <a:bodyPr/>
        <a:lstStyle/>
        <a:p>
          <a:endParaRPr lang="en-US"/>
        </a:p>
      </dgm:t>
    </dgm:pt>
    <dgm:pt modelId="{A4EBC226-E844-47B3-ACBE-F231A980E426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Copia del carné emitido por el CONADIS</a:t>
          </a:r>
          <a:endParaRPr lang="en-US" dirty="0"/>
        </a:p>
      </dgm:t>
    </dgm:pt>
    <dgm:pt modelId="{4AEE903D-37DD-49EA-B146-7D1E4DA4A15D}" type="parTrans" cxnId="{393880F5-1EEC-4FD3-8D2F-9E4285E70BFB}">
      <dgm:prSet/>
      <dgm:spPr/>
      <dgm:t>
        <a:bodyPr/>
        <a:lstStyle/>
        <a:p>
          <a:endParaRPr lang="en-US"/>
        </a:p>
      </dgm:t>
    </dgm:pt>
    <dgm:pt modelId="{940103A5-8D60-4799-BB86-16443103FC27}" type="sibTrans" cxnId="{393880F5-1EEC-4FD3-8D2F-9E4285E70BFB}">
      <dgm:prSet/>
      <dgm:spPr/>
      <dgm:t>
        <a:bodyPr/>
        <a:lstStyle/>
        <a:p>
          <a:endParaRPr lang="en-US"/>
        </a:p>
      </dgm:t>
    </dgm:pt>
    <dgm:pt modelId="{40A22BB2-004A-4F85-9086-81443E57B687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Copia de la cédula de ciudadanía del beneficiario</a:t>
          </a:r>
          <a:endParaRPr lang="en-US" dirty="0"/>
        </a:p>
      </dgm:t>
    </dgm:pt>
    <dgm:pt modelId="{C572334A-72DF-430F-935B-2CD49BAC3B46}" type="parTrans" cxnId="{E149821A-494D-4208-86B5-CEB0FEE4B9D4}">
      <dgm:prSet/>
      <dgm:spPr/>
      <dgm:t>
        <a:bodyPr/>
        <a:lstStyle/>
        <a:p>
          <a:endParaRPr lang="en-US"/>
        </a:p>
      </dgm:t>
    </dgm:pt>
    <dgm:pt modelId="{66D1791C-9CF5-4B3B-B23B-31FF631AA9BB}" type="sibTrans" cxnId="{E149821A-494D-4208-86B5-CEB0FEE4B9D4}">
      <dgm:prSet/>
      <dgm:spPr/>
      <dgm:t>
        <a:bodyPr/>
        <a:lstStyle/>
        <a:p>
          <a:endParaRPr lang="en-US"/>
        </a:p>
      </dgm:t>
    </dgm:pt>
    <dgm:pt modelId="{A9F82284-04BB-468F-AAC7-34D55EDF2039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Originales de los Comprobantes de Venta e Importación.</a:t>
          </a:r>
          <a:endParaRPr lang="en-US" dirty="0"/>
        </a:p>
      </dgm:t>
    </dgm:pt>
    <dgm:pt modelId="{49AB1E93-1685-453A-A5FB-5A81ABAD39CD}" type="parTrans" cxnId="{29625BBE-FB2A-4652-B7AF-0EC0E1EE6A87}">
      <dgm:prSet/>
      <dgm:spPr/>
      <dgm:t>
        <a:bodyPr/>
        <a:lstStyle/>
        <a:p>
          <a:endParaRPr lang="en-US"/>
        </a:p>
      </dgm:t>
    </dgm:pt>
    <dgm:pt modelId="{0570C75C-C284-47C6-BDD3-08CACFB6DE68}" type="sibTrans" cxnId="{29625BBE-FB2A-4652-B7AF-0EC0E1EE6A87}">
      <dgm:prSet/>
      <dgm:spPr/>
      <dgm:t>
        <a:bodyPr/>
        <a:lstStyle/>
        <a:p>
          <a:endParaRPr lang="en-US"/>
        </a:p>
      </dgm:t>
    </dgm:pt>
    <dgm:pt modelId="{644C3FDD-0BFC-4C4A-9D27-4168858C3624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Copia de la Certificación Bancaria de la Cuenta de Ahorros o Corriente</a:t>
          </a:r>
          <a:endParaRPr lang="en-US" dirty="0"/>
        </a:p>
      </dgm:t>
    </dgm:pt>
    <dgm:pt modelId="{4C34043F-2270-41C9-A1F8-C2AD637499B9}" type="parTrans" cxnId="{16C62D27-8C8C-4A08-9CF9-5C9AC8E9F741}">
      <dgm:prSet/>
      <dgm:spPr/>
      <dgm:t>
        <a:bodyPr/>
        <a:lstStyle/>
        <a:p>
          <a:endParaRPr lang="en-US"/>
        </a:p>
      </dgm:t>
    </dgm:pt>
    <dgm:pt modelId="{70388602-61BB-441E-8768-75B002654BA5}" type="sibTrans" cxnId="{16C62D27-8C8C-4A08-9CF9-5C9AC8E9F741}">
      <dgm:prSet/>
      <dgm:spPr/>
      <dgm:t>
        <a:bodyPr/>
        <a:lstStyle/>
        <a:p>
          <a:endParaRPr lang="en-US"/>
        </a:p>
      </dgm:t>
    </dgm:pt>
    <dgm:pt modelId="{CD4D6B85-7C47-41E0-A76A-A099E729BFBB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CC0066"/>
          </a:solidFill>
        </a:ln>
        <a:effectLst>
          <a:glow rad="101600">
            <a:srgbClr val="CC0066">
              <a:alpha val="60000"/>
            </a:srgbClr>
          </a:glow>
        </a:effectLst>
      </dgm:spPr>
      <dgm:t>
        <a:bodyPr/>
        <a:lstStyle/>
        <a:p>
          <a:r>
            <a:rPr lang="es-ES_tradnl" i="1" dirty="0" smtClean="0"/>
            <a:t>En el caso que el trámite sea presentado por terceras personas, se debe presentar la siguiente documentación adicional:</a:t>
          </a:r>
          <a:endParaRPr lang="en-US" dirty="0"/>
        </a:p>
      </dgm:t>
    </dgm:pt>
    <dgm:pt modelId="{2173B3F2-B334-4927-A22A-CE1C294D6E12}" type="parTrans" cxnId="{A71D76C1-597D-42E1-A4CE-1DF42ECA56AF}">
      <dgm:prSet/>
      <dgm:spPr/>
      <dgm:t>
        <a:bodyPr/>
        <a:lstStyle/>
        <a:p>
          <a:endParaRPr lang="en-US"/>
        </a:p>
      </dgm:t>
    </dgm:pt>
    <dgm:pt modelId="{857D17C3-2BE0-418C-8198-B6BC2EF8A984}" type="sibTrans" cxnId="{A71D76C1-597D-42E1-A4CE-1DF42ECA56AF}">
      <dgm:prSet/>
      <dgm:spPr/>
      <dgm:t>
        <a:bodyPr/>
        <a:lstStyle/>
        <a:p>
          <a:endParaRPr lang="en-US"/>
        </a:p>
      </dgm:t>
    </dgm:pt>
    <dgm:pt modelId="{6F13C4E2-9413-464E-BE28-78039A837F31}">
      <dgm:prSet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i="1" dirty="0" smtClean="0"/>
            <a:t>Copia de la Cédula de ciudadanía del beneficiario</a:t>
          </a:r>
          <a:endParaRPr lang="en-US" dirty="0"/>
        </a:p>
      </dgm:t>
    </dgm:pt>
    <dgm:pt modelId="{42A0BCBE-95BE-4819-A81D-8CE8E0E6FCE9}" type="parTrans" cxnId="{9CBA3C7B-83A1-4FC5-8DAF-E99D60ADE51F}">
      <dgm:prSet/>
      <dgm:spPr/>
      <dgm:t>
        <a:bodyPr/>
        <a:lstStyle/>
        <a:p>
          <a:endParaRPr lang="en-US"/>
        </a:p>
      </dgm:t>
    </dgm:pt>
    <dgm:pt modelId="{140B2311-2531-4A60-A668-466D5F30A4F5}" type="sibTrans" cxnId="{9CBA3C7B-83A1-4FC5-8DAF-E99D60ADE51F}">
      <dgm:prSet/>
      <dgm:spPr/>
      <dgm:t>
        <a:bodyPr/>
        <a:lstStyle/>
        <a:p>
          <a:endParaRPr lang="en-US"/>
        </a:p>
      </dgm:t>
    </dgm:pt>
    <dgm:pt modelId="{0DC8B823-C77A-439A-A1CE-1BC4F49B2A19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33D0A5"/>
          </a:solidFill>
        </a:ln>
        <a:effectLst>
          <a:glow rad="101600">
            <a:srgbClr val="33D0A5">
              <a:alpha val="60000"/>
            </a:srgbClr>
          </a:glow>
        </a:effectLst>
      </dgm:spPr>
      <dgm:t>
        <a:bodyPr/>
        <a:lstStyle/>
        <a:p>
          <a:r>
            <a:rPr lang="es-ES_tradnl" i="1" dirty="0" smtClean="0"/>
            <a:t>Original y copia de la cédula y papeleta de votación de la persona que realiza el trámite.</a:t>
          </a:r>
          <a:endParaRPr lang="en-US" dirty="0"/>
        </a:p>
      </dgm:t>
    </dgm:pt>
    <dgm:pt modelId="{8F898667-8F4D-413E-B5D4-131F47AF8194}" type="parTrans" cxnId="{7D5D711B-92EE-4B7D-9076-C12769BCC33E}">
      <dgm:prSet/>
      <dgm:spPr/>
      <dgm:t>
        <a:bodyPr/>
        <a:lstStyle/>
        <a:p>
          <a:endParaRPr lang="en-US"/>
        </a:p>
      </dgm:t>
    </dgm:pt>
    <dgm:pt modelId="{68BC1F37-C1B4-466C-B58B-BF9021652775}" type="sibTrans" cxnId="{7D5D711B-92EE-4B7D-9076-C12769BCC33E}">
      <dgm:prSet/>
      <dgm:spPr/>
      <dgm:t>
        <a:bodyPr/>
        <a:lstStyle/>
        <a:p>
          <a:endParaRPr lang="en-US"/>
        </a:p>
      </dgm:t>
    </dgm:pt>
    <dgm:pt modelId="{89B35E5D-4EF8-4F67-B454-C123E3A40AFD}" type="pres">
      <dgm:prSet presAssocID="{A104BDC8-4AE7-4485-9B27-EEE4A91A34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61EA4E-D2C4-4554-8198-E6C424151AFD}" type="pres">
      <dgm:prSet presAssocID="{F68D7794-89BB-4EFC-894C-8DB67B422C4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4FC40A-6E2C-4AFD-96BD-64F999D9EB76}" type="pres">
      <dgm:prSet presAssocID="{A122E515-DE18-4459-872D-40EE92195E70}" presName="sibTrans" presStyleCnt="0"/>
      <dgm:spPr/>
    </dgm:pt>
    <dgm:pt modelId="{C884F122-B234-4917-9503-9B605FFA7E21}" type="pres">
      <dgm:prSet presAssocID="{A4EBC226-E844-47B3-ACBE-F231A980E42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84EF0C-1BFC-4098-A00D-F1648C120227}" type="pres">
      <dgm:prSet presAssocID="{940103A5-8D60-4799-BB86-16443103FC27}" presName="sibTrans" presStyleCnt="0"/>
      <dgm:spPr/>
    </dgm:pt>
    <dgm:pt modelId="{4CA56305-F893-48CA-9FD9-2DED6D236589}" type="pres">
      <dgm:prSet presAssocID="{40A22BB2-004A-4F85-9086-81443E57B687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AE883-1ED8-48EC-95FD-53340771A9A2}" type="pres">
      <dgm:prSet presAssocID="{66D1791C-9CF5-4B3B-B23B-31FF631AA9BB}" presName="sibTrans" presStyleCnt="0"/>
      <dgm:spPr/>
    </dgm:pt>
    <dgm:pt modelId="{20DBDD72-0BF1-4708-B96C-6EEDE014D699}" type="pres">
      <dgm:prSet presAssocID="{A9F82284-04BB-468F-AAC7-34D55EDF2039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CA8A3-3930-4981-9869-337C2897DD57}" type="pres">
      <dgm:prSet presAssocID="{0570C75C-C284-47C6-BDD3-08CACFB6DE68}" presName="sibTrans" presStyleCnt="0"/>
      <dgm:spPr/>
    </dgm:pt>
    <dgm:pt modelId="{655EB91A-4488-4FA5-950E-1FE0770946FA}" type="pres">
      <dgm:prSet presAssocID="{644C3FDD-0BFC-4C4A-9D27-4168858C3624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C3A57-8873-407D-A8EC-217F6C88728F}" type="pres">
      <dgm:prSet presAssocID="{70388602-61BB-441E-8768-75B002654BA5}" presName="sibTrans" presStyleCnt="0"/>
      <dgm:spPr/>
    </dgm:pt>
    <dgm:pt modelId="{FC786B74-D119-4DB5-B1D9-6BFB6C6BF0DA}" type="pres">
      <dgm:prSet presAssocID="{CD4D6B85-7C47-41E0-A76A-A099E729BFB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EE31C-601C-4529-83D4-4A880EF96FCE}" type="pres">
      <dgm:prSet presAssocID="{857D17C3-2BE0-418C-8198-B6BC2EF8A984}" presName="sibTrans" presStyleCnt="0"/>
      <dgm:spPr/>
    </dgm:pt>
    <dgm:pt modelId="{8BF6D682-2B47-42FD-BB6A-F52040DB9633}" type="pres">
      <dgm:prSet presAssocID="{6F13C4E2-9413-464E-BE28-78039A837F31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6BB9D-A210-4107-AA18-727D031B4889}" type="pres">
      <dgm:prSet presAssocID="{140B2311-2531-4A60-A668-466D5F30A4F5}" presName="sibTrans" presStyleCnt="0"/>
      <dgm:spPr/>
    </dgm:pt>
    <dgm:pt modelId="{2907CBC2-121B-4591-B077-1943EC488ECD}" type="pres">
      <dgm:prSet presAssocID="{0DC8B823-C77A-439A-A1CE-1BC4F49B2A19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91691E-9BD1-4C06-884B-8629E78DB68B}" type="presOf" srcId="{0DC8B823-C77A-439A-A1CE-1BC4F49B2A19}" destId="{2907CBC2-121B-4591-B077-1943EC488ECD}" srcOrd="0" destOrd="0" presId="urn:microsoft.com/office/officeart/2005/8/layout/default"/>
    <dgm:cxn modelId="{A853F95F-B866-4634-9C43-006E4D27B99F}" type="presOf" srcId="{A4EBC226-E844-47B3-ACBE-F231A980E426}" destId="{C884F122-B234-4917-9503-9B605FFA7E21}" srcOrd="0" destOrd="0" presId="urn:microsoft.com/office/officeart/2005/8/layout/default"/>
    <dgm:cxn modelId="{16C62D27-8C8C-4A08-9CF9-5C9AC8E9F741}" srcId="{A104BDC8-4AE7-4485-9B27-EEE4A91A3471}" destId="{644C3FDD-0BFC-4C4A-9D27-4168858C3624}" srcOrd="4" destOrd="0" parTransId="{4C34043F-2270-41C9-A1F8-C2AD637499B9}" sibTransId="{70388602-61BB-441E-8768-75B002654BA5}"/>
    <dgm:cxn modelId="{83A1E7B8-5CC6-4959-87A9-222C0B0EB15D}" type="presOf" srcId="{A104BDC8-4AE7-4485-9B27-EEE4A91A3471}" destId="{89B35E5D-4EF8-4F67-B454-C123E3A40AFD}" srcOrd="0" destOrd="0" presId="urn:microsoft.com/office/officeart/2005/8/layout/default"/>
    <dgm:cxn modelId="{393880F5-1EEC-4FD3-8D2F-9E4285E70BFB}" srcId="{A104BDC8-4AE7-4485-9B27-EEE4A91A3471}" destId="{A4EBC226-E844-47B3-ACBE-F231A980E426}" srcOrd="1" destOrd="0" parTransId="{4AEE903D-37DD-49EA-B146-7D1E4DA4A15D}" sibTransId="{940103A5-8D60-4799-BB86-16443103FC27}"/>
    <dgm:cxn modelId="{9CBA3C7B-83A1-4FC5-8DAF-E99D60ADE51F}" srcId="{A104BDC8-4AE7-4485-9B27-EEE4A91A3471}" destId="{6F13C4E2-9413-464E-BE28-78039A837F31}" srcOrd="6" destOrd="0" parTransId="{42A0BCBE-95BE-4819-A81D-8CE8E0E6FCE9}" sibTransId="{140B2311-2531-4A60-A668-466D5F30A4F5}"/>
    <dgm:cxn modelId="{2AD0E290-5A64-47B0-9870-9CCBD37AC567}" type="presOf" srcId="{F68D7794-89BB-4EFC-894C-8DB67B422C46}" destId="{6261EA4E-D2C4-4554-8198-E6C424151AFD}" srcOrd="0" destOrd="0" presId="urn:microsoft.com/office/officeart/2005/8/layout/default"/>
    <dgm:cxn modelId="{ED2F1B3A-DDD2-43B6-BF11-5237FA7ABD36}" type="presOf" srcId="{CD4D6B85-7C47-41E0-A76A-A099E729BFBB}" destId="{FC786B74-D119-4DB5-B1D9-6BFB6C6BF0DA}" srcOrd="0" destOrd="0" presId="urn:microsoft.com/office/officeart/2005/8/layout/default"/>
    <dgm:cxn modelId="{087E5EEF-282F-4915-B174-5C21751D6B65}" type="presOf" srcId="{644C3FDD-0BFC-4C4A-9D27-4168858C3624}" destId="{655EB91A-4488-4FA5-950E-1FE0770946FA}" srcOrd="0" destOrd="0" presId="urn:microsoft.com/office/officeart/2005/8/layout/default"/>
    <dgm:cxn modelId="{830B60B7-85CA-4961-BBD1-1489D0243B5A}" type="presOf" srcId="{A9F82284-04BB-468F-AAC7-34D55EDF2039}" destId="{20DBDD72-0BF1-4708-B96C-6EEDE014D699}" srcOrd="0" destOrd="0" presId="urn:microsoft.com/office/officeart/2005/8/layout/default"/>
    <dgm:cxn modelId="{E149821A-494D-4208-86B5-CEB0FEE4B9D4}" srcId="{A104BDC8-4AE7-4485-9B27-EEE4A91A3471}" destId="{40A22BB2-004A-4F85-9086-81443E57B687}" srcOrd="2" destOrd="0" parTransId="{C572334A-72DF-430F-935B-2CD49BAC3B46}" sibTransId="{66D1791C-9CF5-4B3B-B23B-31FF631AA9BB}"/>
    <dgm:cxn modelId="{252C8BF9-AD25-4BF9-B620-E118008B4024}" type="presOf" srcId="{40A22BB2-004A-4F85-9086-81443E57B687}" destId="{4CA56305-F893-48CA-9FD9-2DED6D236589}" srcOrd="0" destOrd="0" presId="urn:microsoft.com/office/officeart/2005/8/layout/default"/>
    <dgm:cxn modelId="{A9B5FA22-2728-42D6-81BA-1DC0D5A80398}" type="presOf" srcId="{6F13C4E2-9413-464E-BE28-78039A837F31}" destId="{8BF6D682-2B47-42FD-BB6A-F52040DB9633}" srcOrd="0" destOrd="0" presId="urn:microsoft.com/office/officeart/2005/8/layout/default"/>
    <dgm:cxn modelId="{A71D76C1-597D-42E1-A4CE-1DF42ECA56AF}" srcId="{A104BDC8-4AE7-4485-9B27-EEE4A91A3471}" destId="{CD4D6B85-7C47-41E0-A76A-A099E729BFBB}" srcOrd="5" destOrd="0" parTransId="{2173B3F2-B334-4927-A22A-CE1C294D6E12}" sibTransId="{857D17C3-2BE0-418C-8198-B6BC2EF8A984}"/>
    <dgm:cxn modelId="{29625BBE-FB2A-4652-B7AF-0EC0E1EE6A87}" srcId="{A104BDC8-4AE7-4485-9B27-EEE4A91A3471}" destId="{A9F82284-04BB-468F-AAC7-34D55EDF2039}" srcOrd="3" destOrd="0" parTransId="{49AB1E93-1685-453A-A5FB-5A81ABAD39CD}" sibTransId="{0570C75C-C284-47C6-BDD3-08CACFB6DE68}"/>
    <dgm:cxn modelId="{7D5D711B-92EE-4B7D-9076-C12769BCC33E}" srcId="{A104BDC8-4AE7-4485-9B27-EEE4A91A3471}" destId="{0DC8B823-C77A-439A-A1CE-1BC4F49B2A19}" srcOrd="7" destOrd="0" parTransId="{8F898667-8F4D-413E-B5D4-131F47AF8194}" sibTransId="{68BC1F37-C1B4-466C-B58B-BF9021652775}"/>
    <dgm:cxn modelId="{FC7D82DD-D7EF-4333-BC94-EFD8CCE530DF}" srcId="{A104BDC8-4AE7-4485-9B27-EEE4A91A3471}" destId="{F68D7794-89BB-4EFC-894C-8DB67B422C46}" srcOrd="0" destOrd="0" parTransId="{EF8FB102-6677-4797-87CA-B81A4ABF9BCA}" sibTransId="{A122E515-DE18-4459-872D-40EE92195E70}"/>
    <dgm:cxn modelId="{CA907761-5EC4-414F-B390-B795EE603E8B}" type="presParOf" srcId="{89B35E5D-4EF8-4F67-B454-C123E3A40AFD}" destId="{6261EA4E-D2C4-4554-8198-E6C424151AFD}" srcOrd="0" destOrd="0" presId="urn:microsoft.com/office/officeart/2005/8/layout/default"/>
    <dgm:cxn modelId="{38184C17-4D00-4000-9CBA-10215A7BEBD7}" type="presParOf" srcId="{89B35E5D-4EF8-4F67-B454-C123E3A40AFD}" destId="{A24FC40A-6E2C-4AFD-96BD-64F999D9EB76}" srcOrd="1" destOrd="0" presId="urn:microsoft.com/office/officeart/2005/8/layout/default"/>
    <dgm:cxn modelId="{38AF1D0C-20D3-41BE-B017-C908EDE5D932}" type="presParOf" srcId="{89B35E5D-4EF8-4F67-B454-C123E3A40AFD}" destId="{C884F122-B234-4917-9503-9B605FFA7E21}" srcOrd="2" destOrd="0" presId="urn:microsoft.com/office/officeart/2005/8/layout/default"/>
    <dgm:cxn modelId="{C2F603DF-F3B6-4DAB-B2A7-8418090DBF0A}" type="presParOf" srcId="{89B35E5D-4EF8-4F67-B454-C123E3A40AFD}" destId="{AB84EF0C-1BFC-4098-A00D-F1648C120227}" srcOrd="3" destOrd="0" presId="urn:microsoft.com/office/officeart/2005/8/layout/default"/>
    <dgm:cxn modelId="{B8EC6343-F6A9-46C5-8EE9-B7879338D004}" type="presParOf" srcId="{89B35E5D-4EF8-4F67-B454-C123E3A40AFD}" destId="{4CA56305-F893-48CA-9FD9-2DED6D236589}" srcOrd="4" destOrd="0" presId="urn:microsoft.com/office/officeart/2005/8/layout/default"/>
    <dgm:cxn modelId="{E9019B09-4250-4298-ACE1-18DA8EE41784}" type="presParOf" srcId="{89B35E5D-4EF8-4F67-B454-C123E3A40AFD}" destId="{7B5AE883-1ED8-48EC-95FD-53340771A9A2}" srcOrd="5" destOrd="0" presId="urn:microsoft.com/office/officeart/2005/8/layout/default"/>
    <dgm:cxn modelId="{DF386C0C-F946-4CDE-AE86-01B4905A0A55}" type="presParOf" srcId="{89B35E5D-4EF8-4F67-B454-C123E3A40AFD}" destId="{20DBDD72-0BF1-4708-B96C-6EEDE014D699}" srcOrd="6" destOrd="0" presId="urn:microsoft.com/office/officeart/2005/8/layout/default"/>
    <dgm:cxn modelId="{409B571C-F1E2-438E-A1A8-2F5BC06BF298}" type="presParOf" srcId="{89B35E5D-4EF8-4F67-B454-C123E3A40AFD}" destId="{C41CA8A3-3930-4981-9869-337C2897DD57}" srcOrd="7" destOrd="0" presId="urn:microsoft.com/office/officeart/2005/8/layout/default"/>
    <dgm:cxn modelId="{93D49C97-1047-4BE1-A362-3F5B7841E533}" type="presParOf" srcId="{89B35E5D-4EF8-4F67-B454-C123E3A40AFD}" destId="{655EB91A-4488-4FA5-950E-1FE0770946FA}" srcOrd="8" destOrd="0" presId="urn:microsoft.com/office/officeart/2005/8/layout/default"/>
    <dgm:cxn modelId="{652A2354-2D2E-47D3-BCAE-AB9D0C00F5CD}" type="presParOf" srcId="{89B35E5D-4EF8-4F67-B454-C123E3A40AFD}" destId="{CC1C3A57-8873-407D-A8EC-217F6C88728F}" srcOrd="9" destOrd="0" presId="urn:microsoft.com/office/officeart/2005/8/layout/default"/>
    <dgm:cxn modelId="{8BAE7520-0EB2-4C2C-A320-06D52CD3B4BD}" type="presParOf" srcId="{89B35E5D-4EF8-4F67-B454-C123E3A40AFD}" destId="{FC786B74-D119-4DB5-B1D9-6BFB6C6BF0DA}" srcOrd="10" destOrd="0" presId="urn:microsoft.com/office/officeart/2005/8/layout/default"/>
    <dgm:cxn modelId="{362ACF0D-71FF-4B40-ABDB-4342172EF737}" type="presParOf" srcId="{89B35E5D-4EF8-4F67-B454-C123E3A40AFD}" destId="{070EE31C-601C-4529-83D4-4A880EF96FCE}" srcOrd="11" destOrd="0" presId="urn:microsoft.com/office/officeart/2005/8/layout/default"/>
    <dgm:cxn modelId="{646028F4-969A-4737-8FE4-C67E61F71D59}" type="presParOf" srcId="{89B35E5D-4EF8-4F67-B454-C123E3A40AFD}" destId="{8BF6D682-2B47-42FD-BB6A-F52040DB9633}" srcOrd="12" destOrd="0" presId="urn:microsoft.com/office/officeart/2005/8/layout/default"/>
    <dgm:cxn modelId="{D0637E0D-6389-4A21-96CB-2D5FDE8EC6A5}" type="presParOf" srcId="{89B35E5D-4EF8-4F67-B454-C123E3A40AFD}" destId="{C436BB9D-A210-4107-AA18-727D031B4889}" srcOrd="13" destOrd="0" presId="urn:microsoft.com/office/officeart/2005/8/layout/default"/>
    <dgm:cxn modelId="{C97A67FA-9DBB-47EC-9F9D-B70A2BD557A2}" type="presParOf" srcId="{89B35E5D-4EF8-4F67-B454-C123E3A40AFD}" destId="{2907CBC2-121B-4591-B077-1943EC488EC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B70B549-AA55-4768-9C40-C72654C03AA4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</dgm:pt>
    <dgm:pt modelId="{38EFF24E-1FBC-4B0D-9315-1BAC5028ED12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Investigación Mercado</a:t>
          </a:r>
          <a:endParaRPr lang="en-US" dirty="0" smtClean="0"/>
        </a:p>
        <a:p>
          <a:r>
            <a:rPr lang="es-ES_tradnl" b="1" dirty="0" smtClean="0"/>
            <a:t>“</a:t>
          </a:r>
          <a:r>
            <a:rPr lang="es-ES_tradnl" dirty="0" smtClean="0"/>
            <a:t>La investigación de mercados es una herramienta muy importante para identificar, recopilar, analizar, difundir de manera sistemática y objetiva la información más relevante del mercado”  (Malhotra N, 2008)</a:t>
          </a:r>
          <a:endParaRPr lang="en-US" dirty="0"/>
        </a:p>
      </dgm:t>
    </dgm:pt>
    <dgm:pt modelId="{2138AC09-9ADD-4E8B-B940-B2B607610431}" type="parTrans" cxnId="{B1BD48E4-EB8D-495F-A1B9-70EC2C11ABB2}">
      <dgm:prSet/>
      <dgm:spPr/>
      <dgm:t>
        <a:bodyPr/>
        <a:lstStyle/>
        <a:p>
          <a:endParaRPr lang="en-US"/>
        </a:p>
      </dgm:t>
    </dgm:pt>
    <dgm:pt modelId="{BCB60429-546B-4630-A8F1-EBA820594A2C}" type="sibTrans" cxnId="{B1BD48E4-EB8D-495F-A1B9-70EC2C11ABB2}">
      <dgm:prSet/>
      <dgm:spPr/>
      <dgm:t>
        <a:bodyPr/>
        <a:lstStyle/>
        <a:p>
          <a:endParaRPr lang="en-US"/>
        </a:p>
      </dgm:t>
    </dgm:pt>
    <dgm:pt modelId="{F20C6F5D-87B5-4106-BF31-2D3347A77EF6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Investigación Descriptiva</a:t>
          </a:r>
          <a:endParaRPr lang="en-US" dirty="0" smtClean="0"/>
        </a:p>
        <a:p>
          <a:r>
            <a:rPr lang="es-ES_tradnl" dirty="0" smtClean="0"/>
            <a:t>Es un tipo de investigación concluyente ya que arroja datos precisos teniendo  como principal objetivo la descripción de las características y necesidades, permitiendo tener datos precisos. (Malhotra N, 2008).</a:t>
          </a:r>
          <a:endParaRPr lang="en-US" dirty="0"/>
        </a:p>
      </dgm:t>
    </dgm:pt>
    <dgm:pt modelId="{D4D19EBF-F668-4201-A117-98EACA2E02CD}" type="parTrans" cxnId="{818AE3EB-555D-4F1E-BFFC-C72290BD09D7}">
      <dgm:prSet/>
      <dgm:spPr/>
      <dgm:t>
        <a:bodyPr/>
        <a:lstStyle/>
        <a:p>
          <a:endParaRPr lang="en-US"/>
        </a:p>
      </dgm:t>
    </dgm:pt>
    <dgm:pt modelId="{A87FA3CB-0D9F-4FCB-ACF4-472B2A23A6B2}" type="sibTrans" cxnId="{818AE3EB-555D-4F1E-BFFC-C72290BD09D7}">
      <dgm:prSet/>
      <dgm:spPr/>
      <dgm:t>
        <a:bodyPr/>
        <a:lstStyle/>
        <a:p>
          <a:endParaRPr lang="en-US"/>
        </a:p>
      </dgm:t>
    </dgm:pt>
    <dgm:pt modelId="{6571CFC4-DD6C-438F-903F-5838EC692D95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Investigación Demostrativa</a:t>
          </a:r>
          <a:endParaRPr lang="en-US" dirty="0" smtClean="0"/>
        </a:p>
        <a:p>
          <a:r>
            <a:rPr lang="es-ES_tradnl" dirty="0" smtClean="0"/>
            <a:t>Este tipo de investigación permite demostrar mediante fundamentos la hipótesis con las razones concatenadas lógicamente mediante hechos concretos (Gutiérrez, 2005)</a:t>
          </a:r>
          <a:endParaRPr lang="en-US" dirty="0"/>
        </a:p>
      </dgm:t>
    </dgm:pt>
    <dgm:pt modelId="{2CA02866-8875-47F8-AB01-2F28A8E3601A}" type="parTrans" cxnId="{5A0FAF6D-CC12-44BC-8338-E73137C145F1}">
      <dgm:prSet/>
      <dgm:spPr/>
      <dgm:t>
        <a:bodyPr/>
        <a:lstStyle/>
        <a:p>
          <a:endParaRPr lang="en-US"/>
        </a:p>
      </dgm:t>
    </dgm:pt>
    <dgm:pt modelId="{D18CC2A1-4783-4FD0-8C9D-A5AD2E3E4B0E}" type="sibTrans" cxnId="{5A0FAF6D-CC12-44BC-8338-E73137C145F1}">
      <dgm:prSet/>
      <dgm:spPr/>
      <dgm:t>
        <a:bodyPr/>
        <a:lstStyle/>
        <a:p>
          <a:endParaRPr lang="en-US"/>
        </a:p>
      </dgm:t>
    </dgm:pt>
    <dgm:pt modelId="{93C2AE28-B6C8-43D9-B231-41B2D3B8F6C9}" type="pres">
      <dgm:prSet presAssocID="{EB70B549-AA55-4768-9C40-C72654C03AA4}" presName="Name0" presStyleCnt="0">
        <dgm:presLayoutVars>
          <dgm:dir/>
          <dgm:resizeHandles val="exact"/>
        </dgm:presLayoutVars>
      </dgm:prSet>
      <dgm:spPr/>
    </dgm:pt>
    <dgm:pt modelId="{6CAA47A1-55FA-46FB-B506-02A2E8ED2A62}" type="pres">
      <dgm:prSet presAssocID="{38EFF24E-1FBC-4B0D-9315-1BAC5028ED12}" presName="composite" presStyleCnt="0"/>
      <dgm:spPr/>
    </dgm:pt>
    <dgm:pt modelId="{1A8F225A-C56B-4B39-A0A9-5B871B4DBDF9}" type="pres">
      <dgm:prSet presAssocID="{38EFF24E-1FBC-4B0D-9315-1BAC5028ED12}" presName="rect1" presStyleLbl="trAlignAcc1" presStyleIdx="0" presStyleCnt="3" custScaleX="132475" custLinFactNeighborX="-12999" custLinFactNeighborY="12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48257-66F5-402B-9F37-10F603B96670}" type="pres">
      <dgm:prSet presAssocID="{38EFF24E-1FBC-4B0D-9315-1BAC5028ED12}" presName="rect2" presStyleLbl="fgImgPlace1" presStyleIdx="0" presStyleCnt="3" custLinFactX="-53591" custLinFactNeighborX="-100000" custLinFactNeighborY="1943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139700">
            <a:schemeClr val="accent5">
              <a:satMod val="175000"/>
              <a:alpha val="40000"/>
            </a:schemeClr>
          </a:glow>
        </a:effectLst>
      </dgm:spPr>
    </dgm:pt>
    <dgm:pt modelId="{CA523874-85A0-4010-B262-FCF9DDA128A3}" type="pres">
      <dgm:prSet presAssocID="{BCB60429-546B-4630-A8F1-EBA820594A2C}" presName="sibTrans" presStyleCnt="0"/>
      <dgm:spPr/>
    </dgm:pt>
    <dgm:pt modelId="{439AADD2-2FC7-4972-B418-C9D2BD130461}" type="pres">
      <dgm:prSet presAssocID="{F20C6F5D-87B5-4106-BF31-2D3347A77EF6}" presName="composite" presStyleCnt="0"/>
      <dgm:spPr/>
    </dgm:pt>
    <dgm:pt modelId="{FEEAEFFC-8ECD-4C65-BBA0-F276AD510B14}" type="pres">
      <dgm:prSet presAssocID="{F20C6F5D-87B5-4106-BF31-2D3347A77EF6}" presName="rect1" presStyleLbl="trAlignAcc1" presStyleIdx="1" presStyleCnt="3" custScaleX="1324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36698-AED3-4A21-8C56-D935CDD4C341}" type="pres">
      <dgm:prSet presAssocID="{F20C6F5D-87B5-4106-BF31-2D3347A77EF6}" presName="rect2" presStyleLbl="fgImgPlace1" presStyleIdx="1" presStyleCnt="3" custScaleX="160016" custLinFactX="-1209" custLinFactNeighborX="-100000" custLinFactNeighborY="-1383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139700">
            <a:schemeClr val="accent2">
              <a:satMod val="175000"/>
              <a:alpha val="40000"/>
            </a:schemeClr>
          </a:glow>
        </a:effectLst>
      </dgm:spPr>
    </dgm:pt>
    <dgm:pt modelId="{6269458F-203C-4E19-AF0B-622595564ECA}" type="pres">
      <dgm:prSet presAssocID="{A87FA3CB-0D9F-4FCB-ACF4-472B2A23A6B2}" presName="sibTrans" presStyleCnt="0"/>
      <dgm:spPr/>
    </dgm:pt>
    <dgm:pt modelId="{12C970B5-1692-415D-8863-C716649BD019}" type="pres">
      <dgm:prSet presAssocID="{6571CFC4-DD6C-438F-903F-5838EC692D95}" presName="composite" presStyleCnt="0"/>
      <dgm:spPr/>
    </dgm:pt>
    <dgm:pt modelId="{07DCB01C-F031-4801-8C45-D3E5ADD9EF3D}" type="pres">
      <dgm:prSet presAssocID="{6571CFC4-DD6C-438F-903F-5838EC692D95}" presName="rect1" presStyleLbl="trAlignAcc1" presStyleIdx="2" presStyleCnt="3" custScaleX="132475" custLinFactNeighborX="208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A2512-62F0-43DA-BFF9-5AEEBE699A1F}" type="pres">
      <dgm:prSet presAssocID="{6571CFC4-DD6C-438F-903F-5838EC692D95}" presName="rect2" presStyleLbl="fgImgPlace1" presStyleIdx="2" presStyleCnt="3" custScaleX="206141" custLinFactNeighborX="-31487" custLinFactNeighborY="477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</dgm:ptLst>
  <dgm:cxnLst>
    <dgm:cxn modelId="{D134E429-0426-473D-8CE2-9312C38A4E03}" type="presOf" srcId="{F20C6F5D-87B5-4106-BF31-2D3347A77EF6}" destId="{FEEAEFFC-8ECD-4C65-BBA0-F276AD510B14}" srcOrd="0" destOrd="0" presId="urn:microsoft.com/office/officeart/2008/layout/PictureStrips"/>
    <dgm:cxn modelId="{B1BD48E4-EB8D-495F-A1B9-70EC2C11ABB2}" srcId="{EB70B549-AA55-4768-9C40-C72654C03AA4}" destId="{38EFF24E-1FBC-4B0D-9315-1BAC5028ED12}" srcOrd="0" destOrd="0" parTransId="{2138AC09-9ADD-4E8B-B940-B2B607610431}" sibTransId="{BCB60429-546B-4630-A8F1-EBA820594A2C}"/>
    <dgm:cxn modelId="{5A0FAF6D-CC12-44BC-8338-E73137C145F1}" srcId="{EB70B549-AA55-4768-9C40-C72654C03AA4}" destId="{6571CFC4-DD6C-438F-903F-5838EC692D95}" srcOrd="2" destOrd="0" parTransId="{2CA02866-8875-47F8-AB01-2F28A8E3601A}" sibTransId="{D18CC2A1-4783-4FD0-8C9D-A5AD2E3E4B0E}"/>
    <dgm:cxn modelId="{46AA6DA4-9201-4674-8CD8-4F22C6E9494A}" type="presOf" srcId="{38EFF24E-1FBC-4B0D-9315-1BAC5028ED12}" destId="{1A8F225A-C56B-4B39-A0A9-5B871B4DBDF9}" srcOrd="0" destOrd="0" presId="urn:microsoft.com/office/officeart/2008/layout/PictureStrips"/>
    <dgm:cxn modelId="{9C61AB75-691A-4D29-B07B-5B42B209E4F5}" type="presOf" srcId="{EB70B549-AA55-4768-9C40-C72654C03AA4}" destId="{93C2AE28-B6C8-43D9-B231-41B2D3B8F6C9}" srcOrd="0" destOrd="0" presId="urn:microsoft.com/office/officeart/2008/layout/PictureStrips"/>
    <dgm:cxn modelId="{818AE3EB-555D-4F1E-BFFC-C72290BD09D7}" srcId="{EB70B549-AA55-4768-9C40-C72654C03AA4}" destId="{F20C6F5D-87B5-4106-BF31-2D3347A77EF6}" srcOrd="1" destOrd="0" parTransId="{D4D19EBF-F668-4201-A117-98EACA2E02CD}" sibTransId="{A87FA3CB-0D9F-4FCB-ACF4-472B2A23A6B2}"/>
    <dgm:cxn modelId="{58E8B18A-5971-417B-AF06-23D59F10541D}" type="presOf" srcId="{6571CFC4-DD6C-438F-903F-5838EC692D95}" destId="{07DCB01C-F031-4801-8C45-D3E5ADD9EF3D}" srcOrd="0" destOrd="0" presId="urn:microsoft.com/office/officeart/2008/layout/PictureStrips"/>
    <dgm:cxn modelId="{072D6708-0481-4C89-8EED-2FF74C34AC0E}" type="presParOf" srcId="{93C2AE28-B6C8-43D9-B231-41B2D3B8F6C9}" destId="{6CAA47A1-55FA-46FB-B506-02A2E8ED2A62}" srcOrd="0" destOrd="0" presId="urn:microsoft.com/office/officeart/2008/layout/PictureStrips"/>
    <dgm:cxn modelId="{2366FCDC-1713-4D92-A9FF-77B4566F0885}" type="presParOf" srcId="{6CAA47A1-55FA-46FB-B506-02A2E8ED2A62}" destId="{1A8F225A-C56B-4B39-A0A9-5B871B4DBDF9}" srcOrd="0" destOrd="0" presId="urn:microsoft.com/office/officeart/2008/layout/PictureStrips"/>
    <dgm:cxn modelId="{746CCC6D-0DA3-4406-BB28-7CD182AB29F1}" type="presParOf" srcId="{6CAA47A1-55FA-46FB-B506-02A2E8ED2A62}" destId="{2FA48257-66F5-402B-9F37-10F603B96670}" srcOrd="1" destOrd="0" presId="urn:microsoft.com/office/officeart/2008/layout/PictureStrips"/>
    <dgm:cxn modelId="{24174C8C-BE9D-4A07-821F-68A5B48B6018}" type="presParOf" srcId="{93C2AE28-B6C8-43D9-B231-41B2D3B8F6C9}" destId="{CA523874-85A0-4010-B262-FCF9DDA128A3}" srcOrd="1" destOrd="0" presId="urn:microsoft.com/office/officeart/2008/layout/PictureStrips"/>
    <dgm:cxn modelId="{A18E302F-0B47-4A78-8BD0-195E7F7E3087}" type="presParOf" srcId="{93C2AE28-B6C8-43D9-B231-41B2D3B8F6C9}" destId="{439AADD2-2FC7-4972-B418-C9D2BD130461}" srcOrd="2" destOrd="0" presId="urn:microsoft.com/office/officeart/2008/layout/PictureStrips"/>
    <dgm:cxn modelId="{E63A2E14-9484-4CC2-BFD7-94810D8A67BF}" type="presParOf" srcId="{439AADD2-2FC7-4972-B418-C9D2BD130461}" destId="{FEEAEFFC-8ECD-4C65-BBA0-F276AD510B14}" srcOrd="0" destOrd="0" presId="urn:microsoft.com/office/officeart/2008/layout/PictureStrips"/>
    <dgm:cxn modelId="{6B42D692-93E1-4B76-9E9B-8AC54AFFFBE7}" type="presParOf" srcId="{439AADD2-2FC7-4972-B418-C9D2BD130461}" destId="{D1636698-AED3-4A21-8C56-D935CDD4C341}" srcOrd="1" destOrd="0" presId="urn:microsoft.com/office/officeart/2008/layout/PictureStrips"/>
    <dgm:cxn modelId="{C8016E4B-97C6-4155-B735-9BB5FCB688AE}" type="presParOf" srcId="{93C2AE28-B6C8-43D9-B231-41B2D3B8F6C9}" destId="{6269458F-203C-4E19-AF0B-622595564ECA}" srcOrd="3" destOrd="0" presId="urn:microsoft.com/office/officeart/2008/layout/PictureStrips"/>
    <dgm:cxn modelId="{2F0E66DB-8A80-485C-8229-95D9214718E4}" type="presParOf" srcId="{93C2AE28-B6C8-43D9-B231-41B2D3B8F6C9}" destId="{12C970B5-1692-415D-8863-C716649BD019}" srcOrd="4" destOrd="0" presId="urn:microsoft.com/office/officeart/2008/layout/PictureStrips"/>
    <dgm:cxn modelId="{6F54D371-229D-456D-B451-506B387DB10B}" type="presParOf" srcId="{12C970B5-1692-415D-8863-C716649BD019}" destId="{07DCB01C-F031-4801-8C45-D3E5ADD9EF3D}" srcOrd="0" destOrd="0" presId="urn:microsoft.com/office/officeart/2008/layout/PictureStrips"/>
    <dgm:cxn modelId="{FEE4C087-B9FB-4813-9592-C1C6078B10BD}" type="presParOf" srcId="{12C970B5-1692-415D-8863-C716649BD019}" destId="{609A2512-62F0-43DA-BFF9-5AEEBE699A1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37D7839-CF7E-4FA4-AE7D-00F27C041CF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7AC2B46-1301-43B0-A1B9-8334AD2B23B8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Población</a:t>
          </a:r>
        </a:p>
        <a:p>
          <a:endParaRPr lang="es-ES_tradnl" b="1" dirty="0" smtClean="0"/>
        </a:p>
        <a:p>
          <a:endParaRPr lang="en-US" dirty="0"/>
        </a:p>
      </dgm:t>
    </dgm:pt>
    <dgm:pt modelId="{0727606E-D407-4C7C-8303-C1C958276103}" type="parTrans" cxnId="{67C3F191-7958-406B-93BB-6C4729F834F5}">
      <dgm:prSet/>
      <dgm:spPr/>
      <dgm:t>
        <a:bodyPr/>
        <a:lstStyle/>
        <a:p>
          <a:endParaRPr lang="en-US"/>
        </a:p>
      </dgm:t>
    </dgm:pt>
    <dgm:pt modelId="{1A66FA75-EF48-4B0F-ABEC-BFD88F5CB230}" type="sibTrans" cxnId="{67C3F191-7958-406B-93BB-6C4729F834F5}">
      <dgm:prSet/>
      <dgm:spPr/>
      <dgm:t>
        <a:bodyPr/>
        <a:lstStyle/>
        <a:p>
          <a:endParaRPr lang="en-US"/>
        </a:p>
      </dgm:t>
    </dgm:pt>
    <dgm:pt modelId="{E123299B-C4E5-4C6E-B03E-7EA510AD7F35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Conjunto de individuos u objeto de intereses o medidas obtenidas a partir de todos los individuos u objeto de interés (MARCHAL, 2012)</a:t>
          </a:r>
          <a:endParaRPr lang="en-US" dirty="0"/>
        </a:p>
      </dgm:t>
    </dgm:pt>
    <dgm:pt modelId="{5B455075-5D22-4E57-86D6-74E2B8C912BE}" type="parTrans" cxnId="{40D02541-1CBB-4B7F-B85F-5E783BE91BC1}">
      <dgm:prSet/>
      <dgm:spPr/>
      <dgm:t>
        <a:bodyPr/>
        <a:lstStyle/>
        <a:p>
          <a:endParaRPr lang="en-US"/>
        </a:p>
      </dgm:t>
    </dgm:pt>
    <dgm:pt modelId="{7932A203-4E48-440D-9149-BA554C9E7AEC}" type="sibTrans" cxnId="{40D02541-1CBB-4B7F-B85F-5E783BE91BC1}">
      <dgm:prSet/>
      <dgm:spPr/>
      <dgm:t>
        <a:bodyPr/>
        <a:lstStyle/>
        <a:p>
          <a:endParaRPr lang="en-US"/>
        </a:p>
      </dgm:t>
    </dgm:pt>
    <dgm:pt modelId="{3ACC3807-A423-49DB-86D9-561D2217C2D3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El total de los individuos o elementos a quienes se refieren. (Hurtado y Toro, 2008)</a:t>
          </a:r>
          <a:endParaRPr lang="en-US" dirty="0"/>
        </a:p>
      </dgm:t>
    </dgm:pt>
    <dgm:pt modelId="{BC644FF1-725B-430F-8949-E47C82A80787}" type="parTrans" cxnId="{ACFB8098-BE84-41CD-A57D-2DE36E9725FB}">
      <dgm:prSet/>
      <dgm:spPr/>
      <dgm:t>
        <a:bodyPr/>
        <a:lstStyle/>
        <a:p>
          <a:endParaRPr lang="en-US"/>
        </a:p>
      </dgm:t>
    </dgm:pt>
    <dgm:pt modelId="{31E127C7-577D-4227-9151-2DDA6D68D576}" type="sibTrans" cxnId="{ACFB8098-BE84-41CD-A57D-2DE36E9725FB}">
      <dgm:prSet/>
      <dgm:spPr/>
      <dgm:t>
        <a:bodyPr/>
        <a:lstStyle/>
        <a:p>
          <a:endParaRPr lang="en-US"/>
        </a:p>
      </dgm:t>
    </dgm:pt>
    <dgm:pt modelId="{F625A782-053A-4F9E-BD19-6EC6CBA448DF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Muestra</a:t>
          </a:r>
        </a:p>
        <a:p>
          <a:endParaRPr lang="es-ES_tradnl" b="1" dirty="0" smtClean="0"/>
        </a:p>
        <a:p>
          <a:endParaRPr lang="en-US" dirty="0"/>
        </a:p>
      </dgm:t>
    </dgm:pt>
    <dgm:pt modelId="{5E7B29EB-2275-479A-96DC-FC579E69B980}" type="parTrans" cxnId="{35E5BFEB-B454-4098-BFD1-0F4F9F5EDA58}">
      <dgm:prSet/>
      <dgm:spPr/>
      <dgm:t>
        <a:bodyPr/>
        <a:lstStyle/>
        <a:p>
          <a:endParaRPr lang="en-US"/>
        </a:p>
      </dgm:t>
    </dgm:pt>
    <dgm:pt modelId="{71755804-B18A-4D31-98E6-34F0C927E3FF}" type="sibTrans" cxnId="{35E5BFEB-B454-4098-BFD1-0F4F9F5EDA58}">
      <dgm:prSet/>
      <dgm:spPr/>
      <dgm:t>
        <a:bodyPr/>
        <a:lstStyle/>
        <a:p>
          <a:endParaRPr lang="en-US"/>
        </a:p>
      </dgm:t>
    </dgm:pt>
    <dgm:pt modelId="{42E94924-4FE0-4105-AF39-4EBB27ECEA31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“Porción o parte de la población de interés” (MARCHAL, 2012)</a:t>
          </a:r>
          <a:endParaRPr lang="en-US" dirty="0"/>
        </a:p>
      </dgm:t>
    </dgm:pt>
    <dgm:pt modelId="{1EE2ACB3-54A3-476B-B425-B5FA54138E14}" type="parTrans" cxnId="{35A02441-32C7-4077-9452-0BF480DDEEA5}">
      <dgm:prSet/>
      <dgm:spPr/>
      <dgm:t>
        <a:bodyPr/>
        <a:lstStyle/>
        <a:p>
          <a:endParaRPr lang="en-US"/>
        </a:p>
      </dgm:t>
    </dgm:pt>
    <dgm:pt modelId="{6DF15376-CEA4-42ED-A571-318E826F778C}" type="sibTrans" cxnId="{35A02441-32C7-4077-9452-0BF480DDEEA5}">
      <dgm:prSet/>
      <dgm:spPr/>
      <dgm:t>
        <a:bodyPr/>
        <a:lstStyle/>
        <a:p>
          <a:endParaRPr lang="en-US"/>
        </a:p>
      </dgm:t>
    </dgm:pt>
    <dgm:pt modelId="{693281A3-ECBE-45DA-B6E4-C74994A95DC7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La muestra es un subconjunto de individuos pertenecientes a una población, y representativos de la misma. (Juez &amp; Díez, 1997)</a:t>
          </a:r>
        </a:p>
      </dgm:t>
    </dgm:pt>
    <dgm:pt modelId="{35DBA9D8-EEF0-454F-A218-DDA9FEF832CC}" type="parTrans" cxnId="{4BA23EC8-47A4-40B6-A71F-A86137AE0E60}">
      <dgm:prSet/>
      <dgm:spPr/>
      <dgm:t>
        <a:bodyPr/>
        <a:lstStyle/>
        <a:p>
          <a:endParaRPr lang="en-US"/>
        </a:p>
      </dgm:t>
    </dgm:pt>
    <dgm:pt modelId="{19919784-C44F-4C31-97D6-D5109AC88FC1}" type="sibTrans" cxnId="{4BA23EC8-47A4-40B6-A71F-A86137AE0E60}">
      <dgm:prSet/>
      <dgm:spPr/>
      <dgm:t>
        <a:bodyPr/>
        <a:lstStyle/>
        <a:p>
          <a:endParaRPr lang="en-US"/>
        </a:p>
      </dgm:t>
    </dgm:pt>
    <dgm:pt modelId="{9FE63975-C050-461C-BD4A-E099A3B9B2AB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401538 – 70607 = 330931</a:t>
          </a:r>
          <a:endParaRPr lang="en-US" dirty="0"/>
        </a:p>
      </dgm:t>
    </dgm:pt>
    <dgm:pt modelId="{4358555F-DD33-41C7-807F-ABDDE06A7ED8}" type="parTrans" cxnId="{391A78EE-B2CB-4BB2-88E5-3E0D09A41F63}">
      <dgm:prSet/>
      <dgm:spPr/>
      <dgm:t>
        <a:bodyPr/>
        <a:lstStyle/>
        <a:p>
          <a:endParaRPr lang="en-US"/>
        </a:p>
      </dgm:t>
    </dgm:pt>
    <dgm:pt modelId="{DD384179-F605-45A8-AC3C-26A24C875C6B}" type="sibTrans" cxnId="{391A78EE-B2CB-4BB2-88E5-3E0D09A41F63}">
      <dgm:prSet/>
      <dgm:spPr/>
      <dgm:t>
        <a:bodyPr/>
        <a:lstStyle/>
        <a:p>
          <a:endParaRPr lang="en-US"/>
        </a:p>
      </dgm:t>
    </dgm:pt>
    <dgm:pt modelId="{4EB14133-0987-4830-9E9D-607EBE7230C9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= 375</a:t>
          </a:r>
        </a:p>
      </dgm:t>
    </dgm:pt>
    <dgm:pt modelId="{1AEAAF75-79CD-4EBB-A413-E6ACF8F185D6}" type="parTrans" cxnId="{E0D3E736-55C7-46FF-88FB-550549F4B332}">
      <dgm:prSet/>
      <dgm:spPr/>
      <dgm:t>
        <a:bodyPr/>
        <a:lstStyle/>
        <a:p>
          <a:endParaRPr lang="en-US"/>
        </a:p>
      </dgm:t>
    </dgm:pt>
    <dgm:pt modelId="{8B210BA5-C9B4-401D-BA43-71ADF8487919}" type="sibTrans" cxnId="{E0D3E736-55C7-46FF-88FB-550549F4B332}">
      <dgm:prSet/>
      <dgm:spPr/>
      <dgm:t>
        <a:bodyPr/>
        <a:lstStyle/>
        <a:p>
          <a:endParaRPr lang="en-US"/>
        </a:p>
      </dgm:t>
    </dgm:pt>
    <dgm:pt modelId="{AF9E42B9-C203-48EC-B596-09104D3CA31B}" type="pres">
      <dgm:prSet presAssocID="{E37D7839-CF7E-4FA4-AE7D-00F27C041C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C0D890A-3A85-4399-A04C-42D799A77C94}" type="pres">
      <dgm:prSet presAssocID="{47AC2B46-1301-43B0-A1B9-8334AD2B23B8}" presName="linNode" presStyleCnt="0"/>
      <dgm:spPr/>
    </dgm:pt>
    <dgm:pt modelId="{4861017E-2FCF-4C6C-BF2E-86B1B8BDB8F3}" type="pres">
      <dgm:prSet presAssocID="{47AC2B46-1301-43B0-A1B9-8334AD2B23B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CBB688-B65E-4D31-9489-6FD8A69817C4}" type="pres">
      <dgm:prSet presAssocID="{47AC2B46-1301-43B0-A1B9-8334AD2B23B8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7B311-E3FF-4267-A454-9ED5EE10FC4D}" type="pres">
      <dgm:prSet presAssocID="{1A66FA75-EF48-4B0F-ABEC-BFD88F5CB230}" presName="sp" presStyleCnt="0"/>
      <dgm:spPr/>
    </dgm:pt>
    <dgm:pt modelId="{1098320E-1D1F-4CBE-97C2-3D2FD70624CA}" type="pres">
      <dgm:prSet presAssocID="{F625A782-053A-4F9E-BD19-6EC6CBA448DF}" presName="linNode" presStyleCnt="0"/>
      <dgm:spPr/>
    </dgm:pt>
    <dgm:pt modelId="{7737CAC4-B8BE-4A35-A35A-DDA4F4C0446A}" type="pres">
      <dgm:prSet presAssocID="{F625A782-053A-4F9E-BD19-6EC6CBA448DF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57A3A9-7C1D-4F65-9C2E-E6AA178BBF4D}" type="pres">
      <dgm:prSet presAssocID="{F625A782-053A-4F9E-BD19-6EC6CBA448DF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E5BFEB-B454-4098-BFD1-0F4F9F5EDA58}" srcId="{E37D7839-CF7E-4FA4-AE7D-00F27C041CF0}" destId="{F625A782-053A-4F9E-BD19-6EC6CBA448DF}" srcOrd="1" destOrd="0" parTransId="{5E7B29EB-2275-479A-96DC-FC579E69B980}" sibTransId="{71755804-B18A-4D31-98E6-34F0C927E3FF}"/>
    <dgm:cxn modelId="{5258B94A-8BE3-414F-93D7-F4B0B307096C}" type="presOf" srcId="{9FE63975-C050-461C-BD4A-E099A3B9B2AB}" destId="{4DCBB688-B65E-4D31-9489-6FD8A69817C4}" srcOrd="0" destOrd="2" presId="urn:microsoft.com/office/officeart/2005/8/layout/vList5"/>
    <dgm:cxn modelId="{67C3F191-7958-406B-93BB-6C4729F834F5}" srcId="{E37D7839-CF7E-4FA4-AE7D-00F27C041CF0}" destId="{47AC2B46-1301-43B0-A1B9-8334AD2B23B8}" srcOrd="0" destOrd="0" parTransId="{0727606E-D407-4C7C-8303-C1C958276103}" sibTransId="{1A66FA75-EF48-4B0F-ABEC-BFD88F5CB230}"/>
    <dgm:cxn modelId="{7104EA9F-26C7-4C04-86F7-6D20678A7863}" type="presOf" srcId="{E123299B-C4E5-4C6E-B03E-7EA510AD7F35}" destId="{4DCBB688-B65E-4D31-9489-6FD8A69817C4}" srcOrd="0" destOrd="0" presId="urn:microsoft.com/office/officeart/2005/8/layout/vList5"/>
    <dgm:cxn modelId="{40D02541-1CBB-4B7F-B85F-5E783BE91BC1}" srcId="{47AC2B46-1301-43B0-A1B9-8334AD2B23B8}" destId="{E123299B-C4E5-4C6E-B03E-7EA510AD7F35}" srcOrd="0" destOrd="0" parTransId="{5B455075-5D22-4E57-86D6-74E2B8C912BE}" sibTransId="{7932A203-4E48-440D-9149-BA554C9E7AEC}"/>
    <dgm:cxn modelId="{CD98C13C-1AC9-4ABD-831B-208C999CFE1D}" type="presOf" srcId="{42E94924-4FE0-4105-AF39-4EBB27ECEA31}" destId="{6057A3A9-7C1D-4F65-9C2E-E6AA178BBF4D}" srcOrd="0" destOrd="0" presId="urn:microsoft.com/office/officeart/2005/8/layout/vList5"/>
    <dgm:cxn modelId="{2060CFDA-59BC-4334-A1FE-8D34B73217A9}" type="presOf" srcId="{4EB14133-0987-4830-9E9D-607EBE7230C9}" destId="{6057A3A9-7C1D-4F65-9C2E-E6AA178BBF4D}" srcOrd="0" destOrd="2" presId="urn:microsoft.com/office/officeart/2005/8/layout/vList5"/>
    <dgm:cxn modelId="{E0D3E736-55C7-46FF-88FB-550549F4B332}" srcId="{F625A782-053A-4F9E-BD19-6EC6CBA448DF}" destId="{4EB14133-0987-4830-9E9D-607EBE7230C9}" srcOrd="2" destOrd="0" parTransId="{1AEAAF75-79CD-4EBB-A413-E6ACF8F185D6}" sibTransId="{8B210BA5-C9B4-401D-BA43-71ADF8487919}"/>
    <dgm:cxn modelId="{A21CE721-0E77-4C84-A26E-6CF9358AE860}" type="presOf" srcId="{3ACC3807-A423-49DB-86D9-561D2217C2D3}" destId="{4DCBB688-B65E-4D31-9489-6FD8A69817C4}" srcOrd="0" destOrd="1" presId="urn:microsoft.com/office/officeart/2005/8/layout/vList5"/>
    <dgm:cxn modelId="{80E9CDBA-62D5-4762-8ACB-B9DA4FC6DF7C}" type="presOf" srcId="{F625A782-053A-4F9E-BD19-6EC6CBA448DF}" destId="{7737CAC4-B8BE-4A35-A35A-DDA4F4C0446A}" srcOrd="0" destOrd="0" presId="urn:microsoft.com/office/officeart/2005/8/layout/vList5"/>
    <dgm:cxn modelId="{0CBC18C4-6E38-429D-A0DE-17EF588D6F67}" type="presOf" srcId="{47AC2B46-1301-43B0-A1B9-8334AD2B23B8}" destId="{4861017E-2FCF-4C6C-BF2E-86B1B8BDB8F3}" srcOrd="0" destOrd="0" presId="urn:microsoft.com/office/officeart/2005/8/layout/vList5"/>
    <dgm:cxn modelId="{391A78EE-B2CB-4BB2-88E5-3E0D09A41F63}" srcId="{47AC2B46-1301-43B0-A1B9-8334AD2B23B8}" destId="{9FE63975-C050-461C-BD4A-E099A3B9B2AB}" srcOrd="2" destOrd="0" parTransId="{4358555F-DD33-41C7-807F-ABDDE06A7ED8}" sibTransId="{DD384179-F605-45A8-AC3C-26A24C875C6B}"/>
    <dgm:cxn modelId="{35A02441-32C7-4077-9452-0BF480DDEEA5}" srcId="{F625A782-053A-4F9E-BD19-6EC6CBA448DF}" destId="{42E94924-4FE0-4105-AF39-4EBB27ECEA31}" srcOrd="0" destOrd="0" parTransId="{1EE2ACB3-54A3-476B-B425-B5FA54138E14}" sibTransId="{6DF15376-CEA4-42ED-A571-318E826F778C}"/>
    <dgm:cxn modelId="{93ECD3DA-D888-44A4-9B5F-D8FDF5467768}" type="presOf" srcId="{E37D7839-CF7E-4FA4-AE7D-00F27C041CF0}" destId="{AF9E42B9-C203-48EC-B596-09104D3CA31B}" srcOrd="0" destOrd="0" presId="urn:microsoft.com/office/officeart/2005/8/layout/vList5"/>
    <dgm:cxn modelId="{4BA23EC8-47A4-40B6-A71F-A86137AE0E60}" srcId="{F625A782-053A-4F9E-BD19-6EC6CBA448DF}" destId="{693281A3-ECBE-45DA-B6E4-C74994A95DC7}" srcOrd="1" destOrd="0" parTransId="{35DBA9D8-EEF0-454F-A218-DDA9FEF832CC}" sibTransId="{19919784-C44F-4C31-97D6-D5109AC88FC1}"/>
    <dgm:cxn modelId="{82BCF2FB-D5B2-4BB1-9081-6C056C17F75F}" type="presOf" srcId="{693281A3-ECBE-45DA-B6E4-C74994A95DC7}" destId="{6057A3A9-7C1D-4F65-9C2E-E6AA178BBF4D}" srcOrd="0" destOrd="1" presId="urn:microsoft.com/office/officeart/2005/8/layout/vList5"/>
    <dgm:cxn modelId="{ACFB8098-BE84-41CD-A57D-2DE36E9725FB}" srcId="{47AC2B46-1301-43B0-A1B9-8334AD2B23B8}" destId="{3ACC3807-A423-49DB-86D9-561D2217C2D3}" srcOrd="1" destOrd="0" parTransId="{BC644FF1-725B-430F-8949-E47C82A80787}" sibTransId="{31E127C7-577D-4227-9151-2DDA6D68D576}"/>
    <dgm:cxn modelId="{F3BB581A-59D6-4319-A3CA-A6FAF04D1DF5}" type="presParOf" srcId="{AF9E42B9-C203-48EC-B596-09104D3CA31B}" destId="{0C0D890A-3A85-4399-A04C-42D799A77C94}" srcOrd="0" destOrd="0" presId="urn:microsoft.com/office/officeart/2005/8/layout/vList5"/>
    <dgm:cxn modelId="{90FA8119-6B56-4E41-820F-C027516C7DB5}" type="presParOf" srcId="{0C0D890A-3A85-4399-A04C-42D799A77C94}" destId="{4861017E-2FCF-4C6C-BF2E-86B1B8BDB8F3}" srcOrd="0" destOrd="0" presId="urn:microsoft.com/office/officeart/2005/8/layout/vList5"/>
    <dgm:cxn modelId="{9E884F46-5725-49D6-AFAC-9A230F726DF1}" type="presParOf" srcId="{0C0D890A-3A85-4399-A04C-42D799A77C94}" destId="{4DCBB688-B65E-4D31-9489-6FD8A69817C4}" srcOrd="1" destOrd="0" presId="urn:microsoft.com/office/officeart/2005/8/layout/vList5"/>
    <dgm:cxn modelId="{DDB88E43-CEE8-4715-9827-1C48011E4511}" type="presParOf" srcId="{AF9E42B9-C203-48EC-B596-09104D3CA31B}" destId="{1C27B311-E3FF-4267-A454-9ED5EE10FC4D}" srcOrd="1" destOrd="0" presId="urn:microsoft.com/office/officeart/2005/8/layout/vList5"/>
    <dgm:cxn modelId="{39695418-57AC-4EFD-8F27-72FC935200FB}" type="presParOf" srcId="{AF9E42B9-C203-48EC-B596-09104D3CA31B}" destId="{1098320E-1D1F-4CBE-97C2-3D2FD70624CA}" srcOrd="2" destOrd="0" presId="urn:microsoft.com/office/officeart/2005/8/layout/vList5"/>
    <dgm:cxn modelId="{411B57E2-C45E-4BBA-A198-5950EBED60D6}" type="presParOf" srcId="{1098320E-1D1F-4CBE-97C2-3D2FD70624CA}" destId="{7737CAC4-B8BE-4A35-A35A-DDA4F4C0446A}" srcOrd="0" destOrd="0" presId="urn:microsoft.com/office/officeart/2005/8/layout/vList5"/>
    <dgm:cxn modelId="{BD9A8FD4-C9FC-4B51-82EF-79BADAD73B41}" type="presParOf" srcId="{1098320E-1D1F-4CBE-97C2-3D2FD70624CA}" destId="{6057A3A9-7C1D-4F65-9C2E-E6AA178BBF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E27AC3-8D21-4303-A711-F256627E9335}" type="doc">
      <dgm:prSet loTypeId="urn:microsoft.com/office/officeart/2008/layout/AlternatingPictureBlocks" loCatId="list" qsTypeId="urn:microsoft.com/office/officeart/2005/8/quickstyle/simple1" qsCatId="simple" csTypeId="urn:microsoft.com/office/officeart/2005/8/colors/colorful2" csCatId="colorful" phldr="1"/>
      <dgm:spPr/>
    </dgm:pt>
    <dgm:pt modelId="{9F9DCC4B-ACD4-4416-9125-F8FAF06BC27B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Las personas con capacidades especiales se encuentran respaldadas como es la ley orgánica de Discapacidades especiales y su reglamento</a:t>
          </a:r>
          <a:endParaRPr lang="en-US" dirty="0"/>
        </a:p>
      </dgm:t>
    </dgm:pt>
    <dgm:pt modelId="{C9B2CF6E-5162-4FF8-B4CD-61A5BCCFEF22}" type="parTrans" cxnId="{A428D487-A613-4C60-91A2-2045E7AFE914}">
      <dgm:prSet/>
      <dgm:spPr/>
      <dgm:t>
        <a:bodyPr/>
        <a:lstStyle/>
        <a:p>
          <a:endParaRPr lang="en-US"/>
        </a:p>
      </dgm:t>
    </dgm:pt>
    <dgm:pt modelId="{944820C5-E9CA-4575-9C55-74B0AA2C6D2E}" type="sibTrans" cxnId="{A428D487-A613-4C60-91A2-2045E7AFE914}">
      <dgm:prSet/>
      <dgm:spPr/>
      <dgm:t>
        <a:bodyPr/>
        <a:lstStyle/>
        <a:p>
          <a:endParaRPr lang="en-US"/>
        </a:p>
      </dgm:t>
    </dgm:pt>
    <dgm:pt modelId="{B3B63C20-89F7-4B54-9279-97E346F85F4F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Pueden hacer uso de la devolución del IVA, tiene una mayor base imponible para el cálculo de impuesto a la renta</a:t>
          </a:r>
          <a:endParaRPr lang="en-US" dirty="0"/>
        </a:p>
      </dgm:t>
    </dgm:pt>
    <dgm:pt modelId="{070E7562-3812-4B27-B371-265F2F46DEA0}" type="parTrans" cxnId="{89E75C6C-A7D5-47B2-A3E1-C34FF1A09496}">
      <dgm:prSet/>
      <dgm:spPr/>
      <dgm:t>
        <a:bodyPr/>
        <a:lstStyle/>
        <a:p>
          <a:endParaRPr lang="en-US"/>
        </a:p>
      </dgm:t>
    </dgm:pt>
    <dgm:pt modelId="{965E7B61-B08D-4ABF-834E-BBC5D977250E}" type="sibTrans" cxnId="{89E75C6C-A7D5-47B2-A3E1-C34FF1A09496}">
      <dgm:prSet/>
      <dgm:spPr/>
      <dgm:t>
        <a:bodyPr/>
        <a:lstStyle/>
        <a:p>
          <a:endParaRPr lang="en-US"/>
        </a:p>
      </dgm:t>
    </dgm:pt>
    <dgm:pt modelId="{6910BB28-FF82-48C1-B8AD-667BB52A84F6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Desconocen su adecuada aplicación, para poder realizar un buen uso</a:t>
          </a:r>
          <a:endParaRPr lang="en-US" dirty="0"/>
        </a:p>
      </dgm:t>
    </dgm:pt>
    <dgm:pt modelId="{FF7E7F85-C9E3-4575-B9E8-8152193A203E}" type="parTrans" cxnId="{44762C8E-79BE-409C-8AB0-F0F9577395F0}">
      <dgm:prSet/>
      <dgm:spPr/>
      <dgm:t>
        <a:bodyPr/>
        <a:lstStyle/>
        <a:p>
          <a:endParaRPr lang="en-US"/>
        </a:p>
      </dgm:t>
    </dgm:pt>
    <dgm:pt modelId="{CDBC47FA-8EFD-4A3D-9FFE-A4264982D37C}" type="sibTrans" cxnId="{44762C8E-79BE-409C-8AB0-F0F9577395F0}">
      <dgm:prSet/>
      <dgm:spPr/>
      <dgm:t>
        <a:bodyPr/>
        <a:lstStyle/>
        <a:p>
          <a:endParaRPr lang="en-US"/>
        </a:p>
      </dgm:t>
    </dgm:pt>
    <dgm:pt modelId="{B7834D62-81D0-4ADA-AB3D-D538996A32B4}" type="pres">
      <dgm:prSet presAssocID="{F3E27AC3-8D21-4303-A711-F256627E9335}" presName="linearFlow" presStyleCnt="0">
        <dgm:presLayoutVars>
          <dgm:dir/>
          <dgm:resizeHandles val="exact"/>
        </dgm:presLayoutVars>
      </dgm:prSet>
      <dgm:spPr/>
    </dgm:pt>
    <dgm:pt modelId="{79E470F3-6AAF-4585-8563-190982F1403B}" type="pres">
      <dgm:prSet presAssocID="{9F9DCC4B-ACD4-4416-9125-F8FAF06BC27B}" presName="comp" presStyleCnt="0"/>
      <dgm:spPr/>
    </dgm:pt>
    <dgm:pt modelId="{5C43DA42-3CEA-4AFA-B18A-5EA7051734F6}" type="pres">
      <dgm:prSet presAssocID="{9F9DCC4B-ACD4-4416-9125-F8FAF06BC27B}" presName="rect2" presStyleLbl="node1" presStyleIdx="0" presStyleCnt="3" custScaleX="152782" custLinFactNeighborX="8301" custLinFactNeighborY="-1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20982-C133-4B0C-8371-1A7964F4B333}" type="pres">
      <dgm:prSet presAssocID="{9F9DCC4B-ACD4-4416-9125-F8FAF06BC27B}" presName="rect1" presStyleLbl="lnNode1" presStyleIdx="0" presStyleCnt="3" custLinFactNeighborX="-50408" custLinFactNeighborY="-116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6">
              <a:satMod val="175000"/>
              <a:alpha val="40000"/>
            </a:schemeClr>
          </a:glow>
        </a:effectLst>
      </dgm:spPr>
    </dgm:pt>
    <dgm:pt modelId="{3526B37A-C607-42DE-AFB4-54D3DD34B4EA}" type="pres">
      <dgm:prSet presAssocID="{944820C5-E9CA-4575-9C55-74B0AA2C6D2E}" presName="sibTrans" presStyleCnt="0"/>
      <dgm:spPr/>
    </dgm:pt>
    <dgm:pt modelId="{B18F562C-BA0E-46A2-98E7-A98A4086C100}" type="pres">
      <dgm:prSet presAssocID="{B3B63C20-89F7-4B54-9279-97E346F85F4F}" presName="comp" presStyleCnt="0"/>
      <dgm:spPr/>
    </dgm:pt>
    <dgm:pt modelId="{679F4964-F8A7-4845-AEFB-92888AE8194D}" type="pres">
      <dgm:prSet presAssocID="{B3B63C20-89F7-4B54-9279-97E346F85F4F}" presName="rect2" presStyleLbl="node1" presStyleIdx="1" presStyleCnt="3" custScaleX="147815" custLinFactNeighborX="-25009" custLinFactNeighborY="-11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F839E-A85F-4B98-AFF1-80D0A77FF561}" type="pres">
      <dgm:prSet presAssocID="{B3B63C20-89F7-4B54-9279-97E346F85F4F}" presName="rect1" presStyleLbl="lnNode1" presStyleIdx="1" presStyleCnt="3" custLinFactNeighborX="25632" custLinFactNeighborY="-1123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</dgm:pt>
    <dgm:pt modelId="{A8EC74AF-3C45-4EA6-966E-67477F94ACEE}" type="pres">
      <dgm:prSet presAssocID="{965E7B61-B08D-4ABF-834E-BBC5D977250E}" presName="sibTrans" presStyleCnt="0"/>
      <dgm:spPr/>
    </dgm:pt>
    <dgm:pt modelId="{78245346-D822-48E0-A652-CA5664D733AA}" type="pres">
      <dgm:prSet presAssocID="{6910BB28-FF82-48C1-B8AD-667BB52A84F6}" presName="comp" presStyleCnt="0"/>
      <dgm:spPr/>
    </dgm:pt>
    <dgm:pt modelId="{6516E866-95C8-448B-B057-1248A11F19D5}" type="pres">
      <dgm:prSet presAssocID="{6910BB28-FF82-48C1-B8AD-667BB52A84F6}" presName="rect2" presStyleLbl="node1" presStyleIdx="2" presStyleCnt="3" custScaleX="158918" custLinFactNeighborX="12259" custLinFactNeighborY="2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A7552-127F-4675-8788-1D64ABF96F6F}" type="pres">
      <dgm:prSet presAssocID="{6910BB28-FF82-48C1-B8AD-667BB52A84F6}" presName="rect1" presStyleLbl="lnNode1" presStyleIdx="2" presStyleCnt="3" custLinFactNeighborX="-57420" custLinFactNeighborY="-1705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</dgm:pt>
  </dgm:ptLst>
  <dgm:cxnLst>
    <dgm:cxn modelId="{89E75C6C-A7D5-47B2-A3E1-C34FF1A09496}" srcId="{F3E27AC3-8D21-4303-A711-F256627E9335}" destId="{B3B63C20-89F7-4B54-9279-97E346F85F4F}" srcOrd="1" destOrd="0" parTransId="{070E7562-3812-4B27-B371-265F2F46DEA0}" sibTransId="{965E7B61-B08D-4ABF-834E-BBC5D977250E}"/>
    <dgm:cxn modelId="{A428D487-A613-4C60-91A2-2045E7AFE914}" srcId="{F3E27AC3-8D21-4303-A711-F256627E9335}" destId="{9F9DCC4B-ACD4-4416-9125-F8FAF06BC27B}" srcOrd="0" destOrd="0" parTransId="{C9B2CF6E-5162-4FF8-B4CD-61A5BCCFEF22}" sibTransId="{944820C5-E9CA-4575-9C55-74B0AA2C6D2E}"/>
    <dgm:cxn modelId="{44762C8E-79BE-409C-8AB0-F0F9577395F0}" srcId="{F3E27AC3-8D21-4303-A711-F256627E9335}" destId="{6910BB28-FF82-48C1-B8AD-667BB52A84F6}" srcOrd="2" destOrd="0" parTransId="{FF7E7F85-C9E3-4575-B9E8-8152193A203E}" sibTransId="{CDBC47FA-8EFD-4A3D-9FFE-A4264982D37C}"/>
    <dgm:cxn modelId="{82A6FAAE-C1C6-48B4-BEAC-451BAE9B6961}" type="presOf" srcId="{9F9DCC4B-ACD4-4416-9125-F8FAF06BC27B}" destId="{5C43DA42-3CEA-4AFA-B18A-5EA7051734F6}" srcOrd="0" destOrd="0" presId="urn:microsoft.com/office/officeart/2008/layout/AlternatingPictureBlocks"/>
    <dgm:cxn modelId="{02AC7A22-C6D7-4B25-988B-BB6D9C31E5EB}" type="presOf" srcId="{6910BB28-FF82-48C1-B8AD-667BB52A84F6}" destId="{6516E866-95C8-448B-B057-1248A11F19D5}" srcOrd="0" destOrd="0" presId="urn:microsoft.com/office/officeart/2008/layout/AlternatingPictureBlocks"/>
    <dgm:cxn modelId="{A707F0BF-03C0-4971-A3BB-DC16450BE2B2}" type="presOf" srcId="{B3B63C20-89F7-4B54-9279-97E346F85F4F}" destId="{679F4964-F8A7-4845-AEFB-92888AE8194D}" srcOrd="0" destOrd="0" presId="urn:microsoft.com/office/officeart/2008/layout/AlternatingPictureBlocks"/>
    <dgm:cxn modelId="{0236EA5E-A61C-45AE-BFC1-D63D51488333}" type="presOf" srcId="{F3E27AC3-8D21-4303-A711-F256627E9335}" destId="{B7834D62-81D0-4ADA-AB3D-D538996A32B4}" srcOrd="0" destOrd="0" presId="urn:microsoft.com/office/officeart/2008/layout/AlternatingPictureBlocks"/>
    <dgm:cxn modelId="{F181DC1B-DEDF-41B3-9E40-3FAF104F856D}" type="presParOf" srcId="{B7834D62-81D0-4ADA-AB3D-D538996A32B4}" destId="{79E470F3-6AAF-4585-8563-190982F1403B}" srcOrd="0" destOrd="0" presId="urn:microsoft.com/office/officeart/2008/layout/AlternatingPictureBlocks"/>
    <dgm:cxn modelId="{896DE9C9-D93B-4FFA-9282-5ED4A2A0F398}" type="presParOf" srcId="{79E470F3-6AAF-4585-8563-190982F1403B}" destId="{5C43DA42-3CEA-4AFA-B18A-5EA7051734F6}" srcOrd="0" destOrd="0" presId="urn:microsoft.com/office/officeart/2008/layout/AlternatingPictureBlocks"/>
    <dgm:cxn modelId="{3F94249A-9C83-409E-9FF1-49AE620CB4E6}" type="presParOf" srcId="{79E470F3-6AAF-4585-8563-190982F1403B}" destId="{97D20982-C133-4B0C-8371-1A7964F4B333}" srcOrd="1" destOrd="0" presId="urn:microsoft.com/office/officeart/2008/layout/AlternatingPictureBlocks"/>
    <dgm:cxn modelId="{C9B862C5-73AB-4A9E-9FB9-F71949C72CDF}" type="presParOf" srcId="{B7834D62-81D0-4ADA-AB3D-D538996A32B4}" destId="{3526B37A-C607-42DE-AFB4-54D3DD34B4EA}" srcOrd="1" destOrd="0" presId="urn:microsoft.com/office/officeart/2008/layout/AlternatingPictureBlocks"/>
    <dgm:cxn modelId="{F4A76D86-DC76-44F8-A93E-2123F2601C14}" type="presParOf" srcId="{B7834D62-81D0-4ADA-AB3D-D538996A32B4}" destId="{B18F562C-BA0E-46A2-98E7-A98A4086C100}" srcOrd="2" destOrd="0" presId="urn:microsoft.com/office/officeart/2008/layout/AlternatingPictureBlocks"/>
    <dgm:cxn modelId="{FB6C5BE4-EAC7-47E2-8E8E-7CA034BA967A}" type="presParOf" srcId="{B18F562C-BA0E-46A2-98E7-A98A4086C100}" destId="{679F4964-F8A7-4845-AEFB-92888AE8194D}" srcOrd="0" destOrd="0" presId="urn:microsoft.com/office/officeart/2008/layout/AlternatingPictureBlocks"/>
    <dgm:cxn modelId="{33BB4DD5-CF27-421A-A824-A57F875A13D8}" type="presParOf" srcId="{B18F562C-BA0E-46A2-98E7-A98A4086C100}" destId="{4ADF839E-A85F-4B98-AFF1-80D0A77FF561}" srcOrd="1" destOrd="0" presId="urn:microsoft.com/office/officeart/2008/layout/AlternatingPictureBlocks"/>
    <dgm:cxn modelId="{BB9F9B20-3399-49C7-BD99-2721B20B742F}" type="presParOf" srcId="{B7834D62-81D0-4ADA-AB3D-D538996A32B4}" destId="{A8EC74AF-3C45-4EA6-966E-67477F94ACEE}" srcOrd="3" destOrd="0" presId="urn:microsoft.com/office/officeart/2008/layout/AlternatingPictureBlocks"/>
    <dgm:cxn modelId="{B31CD37E-C2A4-45F3-A5F4-B53A22EBEBEF}" type="presParOf" srcId="{B7834D62-81D0-4ADA-AB3D-D538996A32B4}" destId="{78245346-D822-48E0-A652-CA5664D733AA}" srcOrd="4" destOrd="0" presId="urn:microsoft.com/office/officeart/2008/layout/AlternatingPictureBlocks"/>
    <dgm:cxn modelId="{2D729A9C-29EF-4476-B18D-0C15BD028659}" type="presParOf" srcId="{78245346-D822-48E0-A652-CA5664D733AA}" destId="{6516E866-95C8-448B-B057-1248A11F19D5}" srcOrd="0" destOrd="0" presId="urn:microsoft.com/office/officeart/2008/layout/AlternatingPictureBlocks"/>
    <dgm:cxn modelId="{AAFC0F51-BD45-479E-A237-6F784B10644B}" type="presParOf" srcId="{78245346-D822-48E0-A652-CA5664D733AA}" destId="{8A1A7552-127F-4675-8788-1D64ABF96F6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33F64BA-0A43-4C49-B04F-65C3C101E24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54F9BB-63AD-44A2-B68E-892C2E24E92B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FF0066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800" b="1" dirty="0" smtClean="0"/>
            <a:t>Asesoramiento de los beneficios que tiene las personas con Discapacidad con los estudiantes de la Universidad de las Fuerzas Armadas (ESPE</a:t>
          </a:r>
          <a:r>
            <a:rPr lang="es-ES_tradnl" sz="1400" dirty="0" smtClean="0"/>
            <a:t>)</a:t>
          </a:r>
          <a:endParaRPr lang="en-US" sz="1400" dirty="0"/>
        </a:p>
      </dgm:t>
    </dgm:pt>
    <dgm:pt modelId="{36BE850B-92CA-4B5C-8FA3-2D5852E956C5}" type="parTrans" cxnId="{222D5A45-C1ED-4C5D-9E5B-5A0E1D2910CC}">
      <dgm:prSet/>
      <dgm:spPr/>
      <dgm:t>
        <a:bodyPr/>
        <a:lstStyle/>
        <a:p>
          <a:endParaRPr lang="en-US"/>
        </a:p>
      </dgm:t>
    </dgm:pt>
    <dgm:pt modelId="{492DBCB3-6CC0-4A64-B545-63554F5A141A}" type="sibTrans" cxnId="{222D5A45-C1ED-4C5D-9E5B-5A0E1D2910CC}">
      <dgm:prSet/>
      <dgm:spPr/>
      <dgm:t>
        <a:bodyPr/>
        <a:lstStyle/>
        <a:p>
          <a:endParaRPr lang="en-US"/>
        </a:p>
      </dgm:t>
    </dgm:pt>
    <dgm:pt modelId="{DAE4E6B7-0A32-4A07-9876-0AE82AB87F98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99FF66"/>
          </a:solidFill>
        </a:ln>
        <a:effectLst>
          <a:glow rad="101600">
            <a:srgbClr val="99FF66">
              <a:alpha val="60000"/>
            </a:srgbClr>
          </a:glow>
        </a:effectLst>
      </dgm:spPr>
      <dgm:t>
        <a:bodyPr/>
        <a:lstStyle/>
        <a:p>
          <a:r>
            <a:rPr lang="es-EC" b="1" dirty="0" smtClean="0"/>
            <a:t>Costos</a:t>
          </a:r>
          <a:endParaRPr lang="en-US" b="1" dirty="0"/>
        </a:p>
      </dgm:t>
    </dgm:pt>
    <dgm:pt modelId="{263914BB-447A-4C01-B7F6-4A98E6301757}" type="parTrans" cxnId="{4543E0BF-654F-4732-9BD6-1F4241B0485D}">
      <dgm:prSet/>
      <dgm:spPr/>
      <dgm:t>
        <a:bodyPr/>
        <a:lstStyle/>
        <a:p>
          <a:endParaRPr lang="en-US"/>
        </a:p>
      </dgm:t>
    </dgm:pt>
    <dgm:pt modelId="{5C1D0207-351E-4E84-8CD0-DC9302A8083B}" type="sibTrans" cxnId="{4543E0BF-654F-4732-9BD6-1F4241B0485D}">
      <dgm:prSet/>
      <dgm:spPr/>
      <dgm:t>
        <a:bodyPr/>
        <a:lstStyle/>
        <a:p>
          <a:endParaRPr lang="en-US"/>
        </a:p>
      </dgm:t>
    </dgm:pt>
    <dgm:pt modelId="{87FFA349-D86C-44CE-B5E9-2AB278D9F08D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Beneficiarios</a:t>
          </a:r>
          <a:endParaRPr lang="en-US" dirty="0"/>
        </a:p>
      </dgm:t>
    </dgm:pt>
    <dgm:pt modelId="{DEB75359-7CFB-4B11-BD07-EBF3EB7EF492}" type="parTrans" cxnId="{F69CC4DD-F855-4EDB-8A22-BCD0008BCD6C}">
      <dgm:prSet/>
      <dgm:spPr/>
      <dgm:t>
        <a:bodyPr/>
        <a:lstStyle/>
        <a:p>
          <a:endParaRPr lang="en-US"/>
        </a:p>
      </dgm:t>
    </dgm:pt>
    <dgm:pt modelId="{B74E77EF-97B6-4D8F-BB66-A148A724FE9B}" type="sibTrans" cxnId="{F69CC4DD-F855-4EDB-8A22-BCD0008BCD6C}">
      <dgm:prSet/>
      <dgm:spPr/>
      <dgm:t>
        <a:bodyPr/>
        <a:lstStyle/>
        <a:p>
          <a:endParaRPr lang="en-US"/>
        </a:p>
      </dgm:t>
    </dgm:pt>
    <dgm:pt modelId="{0429C7B3-F123-4462-B92C-C2D60035D410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FFFF00"/>
          </a:solidFill>
        </a:ln>
        <a:effectLst>
          <a:glow rad="101600">
            <a:srgbClr val="FFFF00">
              <a:alpha val="60000"/>
            </a:srgbClr>
          </a:glow>
        </a:effectLst>
      </dgm:spPr>
      <dgm:t>
        <a:bodyPr/>
        <a:lstStyle/>
        <a:p>
          <a:r>
            <a:rPr lang="es-ES_tradnl" b="1" dirty="0" smtClean="0"/>
            <a:t>Ubicación</a:t>
          </a:r>
          <a:endParaRPr lang="en-US" dirty="0"/>
        </a:p>
      </dgm:t>
    </dgm:pt>
    <dgm:pt modelId="{0F6D550D-91D8-4076-9750-AE48A8D2394B}" type="parTrans" cxnId="{7708D052-6B4B-4333-BFF9-88AB2CA249D5}">
      <dgm:prSet/>
      <dgm:spPr/>
      <dgm:t>
        <a:bodyPr/>
        <a:lstStyle/>
        <a:p>
          <a:endParaRPr lang="en-US"/>
        </a:p>
      </dgm:t>
    </dgm:pt>
    <dgm:pt modelId="{4F617954-7FB7-4ADB-AD22-D7A9AE8C0EB1}" type="sibTrans" cxnId="{7708D052-6B4B-4333-BFF9-88AB2CA249D5}">
      <dgm:prSet/>
      <dgm:spPr/>
      <dgm:t>
        <a:bodyPr/>
        <a:lstStyle/>
        <a:p>
          <a:endParaRPr lang="en-US"/>
        </a:p>
      </dgm:t>
    </dgm:pt>
    <dgm:pt modelId="{C273B81E-2721-480D-927F-74EE4694C616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Ubicación</a:t>
          </a:r>
          <a:endParaRPr lang="en-US" dirty="0"/>
        </a:p>
      </dgm:t>
    </dgm:pt>
    <dgm:pt modelId="{C4344C73-2A30-4A80-AB24-8F92F10BC339}" type="parTrans" cxnId="{42D2B984-C23F-4A0F-9761-F4F0FD0EB9CF}">
      <dgm:prSet/>
      <dgm:spPr/>
      <dgm:t>
        <a:bodyPr/>
        <a:lstStyle/>
        <a:p>
          <a:endParaRPr lang="en-US"/>
        </a:p>
      </dgm:t>
    </dgm:pt>
    <dgm:pt modelId="{4CE76A01-1660-45D1-9BFB-13425ABC364F}" type="sibTrans" cxnId="{42D2B984-C23F-4A0F-9761-F4F0FD0EB9CF}">
      <dgm:prSet/>
      <dgm:spPr/>
      <dgm:t>
        <a:bodyPr/>
        <a:lstStyle/>
        <a:p>
          <a:endParaRPr lang="en-US"/>
        </a:p>
      </dgm:t>
    </dgm:pt>
    <dgm:pt modelId="{CC4AA148-8EE3-4E02-9D57-C7CA3A3FB46F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1397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Tiempo estimado de Ejecución</a:t>
          </a:r>
          <a:endParaRPr lang="en-US" dirty="0"/>
        </a:p>
      </dgm:t>
    </dgm:pt>
    <dgm:pt modelId="{D8F2D008-C085-4933-8264-DF8AD22121CC}" type="parTrans" cxnId="{A524664C-CFFF-4F3A-A614-71C4E1EA8DB3}">
      <dgm:prSet/>
      <dgm:spPr/>
      <dgm:t>
        <a:bodyPr/>
        <a:lstStyle/>
        <a:p>
          <a:endParaRPr lang="en-US"/>
        </a:p>
      </dgm:t>
    </dgm:pt>
    <dgm:pt modelId="{4A332705-04D7-4083-86AA-087ED76343D3}" type="sibTrans" cxnId="{A524664C-CFFF-4F3A-A614-71C4E1EA8DB3}">
      <dgm:prSet/>
      <dgm:spPr/>
      <dgm:t>
        <a:bodyPr/>
        <a:lstStyle/>
        <a:p>
          <a:endParaRPr lang="en-US"/>
        </a:p>
      </dgm:t>
    </dgm:pt>
    <dgm:pt modelId="{35B326F5-88CF-4A63-AF8B-8A3B8DE3A1C4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Equipo Responsable</a:t>
          </a:r>
          <a:endParaRPr lang="en-US" dirty="0"/>
        </a:p>
      </dgm:t>
    </dgm:pt>
    <dgm:pt modelId="{5AC82332-6D5D-4414-BCC4-823C7828F510}" type="parTrans" cxnId="{B2B6C6B8-EE7D-4CC8-8D7B-3D0F2700AACB}">
      <dgm:prSet/>
      <dgm:spPr/>
      <dgm:t>
        <a:bodyPr/>
        <a:lstStyle/>
        <a:p>
          <a:endParaRPr lang="en-US"/>
        </a:p>
      </dgm:t>
    </dgm:pt>
    <dgm:pt modelId="{D78EF532-6B2E-4BCF-BB39-EED92A08DA71}" type="sibTrans" cxnId="{B2B6C6B8-EE7D-4CC8-8D7B-3D0F2700AACB}">
      <dgm:prSet/>
      <dgm:spPr/>
      <dgm:t>
        <a:bodyPr/>
        <a:lstStyle/>
        <a:p>
          <a:endParaRPr lang="en-US"/>
        </a:p>
      </dgm:t>
    </dgm:pt>
    <dgm:pt modelId="{FAC45738-10CC-4942-A1FD-82EB0A83E0C5}" type="pres">
      <dgm:prSet presAssocID="{433F64BA-0A43-4C49-B04F-65C3C101E24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3A3ED4F-F69F-4914-A69F-5B4B2FD5E9CF}" type="pres">
      <dgm:prSet presAssocID="{1854F9BB-63AD-44A2-B68E-892C2E24E92B}" presName="Parent" presStyleLbl="node0" presStyleIdx="0" presStyleCnt="1" custScaleX="144591" custScaleY="12768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1211477B-8EE7-4969-A938-E5B5201356A9}" type="pres">
      <dgm:prSet presAssocID="{DAE4E6B7-0A32-4A07-9876-0AE82AB87F98}" presName="Accent1" presStyleCnt="0"/>
      <dgm:spPr/>
    </dgm:pt>
    <dgm:pt modelId="{A26F553E-8466-4309-9338-B8347269EB5D}" type="pres">
      <dgm:prSet presAssocID="{DAE4E6B7-0A32-4A07-9876-0AE82AB87F98}" presName="Accent" presStyleLbl="bgShp" presStyleIdx="0" presStyleCnt="6"/>
      <dgm:spPr/>
    </dgm:pt>
    <dgm:pt modelId="{790B6BA4-4A0F-44CF-987C-673550E084B7}" type="pres">
      <dgm:prSet presAssocID="{DAE4E6B7-0A32-4A07-9876-0AE82AB87F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6533B-6CC2-4CA5-A4C4-FE599ABF5131}" type="pres">
      <dgm:prSet presAssocID="{87FFA349-D86C-44CE-B5E9-2AB278D9F08D}" presName="Accent2" presStyleCnt="0"/>
      <dgm:spPr/>
    </dgm:pt>
    <dgm:pt modelId="{1FB24F1C-049D-4E7E-B251-C807EF0A6E7D}" type="pres">
      <dgm:prSet presAssocID="{87FFA349-D86C-44CE-B5E9-2AB278D9F08D}" presName="Accent" presStyleLbl="bgShp" presStyleIdx="1" presStyleCnt="6" custLinFactX="-200000" custLinFactY="193777" custLinFactNeighborX="-210933" custLinFactNeighborY="200000"/>
      <dgm:spPr/>
    </dgm:pt>
    <dgm:pt modelId="{7F2137AB-065C-4E65-BF40-ED580CD4C79E}" type="pres">
      <dgm:prSet presAssocID="{87FFA349-D86C-44CE-B5E9-2AB278D9F08D}" presName="Child2" presStyleLbl="node1" presStyleIdx="1" presStyleCnt="6" custLinFactNeighborX="65223" custLinFactNeighborY="-281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21B717-863F-49A0-965D-BFDB6401D75C}" type="pres">
      <dgm:prSet presAssocID="{0429C7B3-F123-4462-B92C-C2D60035D410}" presName="Accent3" presStyleCnt="0"/>
      <dgm:spPr/>
    </dgm:pt>
    <dgm:pt modelId="{C8BC23A1-A75F-4AAF-8A33-BC61FA31B703}" type="pres">
      <dgm:prSet presAssocID="{0429C7B3-F123-4462-B92C-C2D60035D410}" presName="Accent" presStyleLbl="bgShp" presStyleIdx="2" presStyleCnt="6" custLinFactX="-227641" custLinFactY="100000" custLinFactNeighborX="-300000" custLinFactNeighborY="115910"/>
      <dgm:spPr/>
    </dgm:pt>
    <dgm:pt modelId="{1A95A718-A5E6-48E2-AA9F-CABE06D93AC1}" type="pres">
      <dgm:prSet presAssocID="{0429C7B3-F123-4462-B92C-C2D60035D410}" presName="Child3" presStyleLbl="node1" presStyleIdx="2" presStyleCnt="6" custLinFactNeighborX="65223" custLinFactNeighborY="4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56AD1C-ADB5-4585-85B9-7AB89694868B}" type="pres">
      <dgm:prSet presAssocID="{C273B81E-2721-480D-927F-74EE4694C616}" presName="Accent4" presStyleCnt="0"/>
      <dgm:spPr/>
    </dgm:pt>
    <dgm:pt modelId="{D0A106FE-B93C-4A66-8DDB-93063E832A24}" type="pres">
      <dgm:prSet presAssocID="{C273B81E-2721-480D-927F-74EE4694C616}" presName="Accent" presStyleLbl="bgShp" presStyleIdx="3" presStyleCnt="6" custLinFactX="-200000" custLinFactNeighborX="-254392" custLinFactNeighborY="4882"/>
      <dgm:spPr/>
    </dgm:pt>
    <dgm:pt modelId="{73D089B3-15B4-4209-91EA-0A584E6D9BCD}" type="pres">
      <dgm:prSet presAssocID="{C273B81E-2721-480D-927F-74EE4694C61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2E33FF-8DA5-4C3F-9304-76D943BEA30D}" type="pres">
      <dgm:prSet presAssocID="{CC4AA148-8EE3-4E02-9D57-C7CA3A3FB46F}" presName="Accent5" presStyleCnt="0"/>
      <dgm:spPr/>
    </dgm:pt>
    <dgm:pt modelId="{BBB75C36-6ED2-4C1A-B13D-BD6C8F38A9D2}" type="pres">
      <dgm:prSet presAssocID="{CC4AA148-8EE3-4E02-9D57-C7CA3A3FB46F}" presName="Accent" presStyleLbl="bgShp" presStyleIdx="4" presStyleCnt="6" custLinFactX="-100000" custLinFactNeighborX="-145458" custLinFactNeighborY="-26103"/>
      <dgm:spPr/>
    </dgm:pt>
    <dgm:pt modelId="{EDC937CB-973B-4BAC-B907-3E581C51F606}" type="pres">
      <dgm:prSet presAssocID="{CC4AA148-8EE3-4E02-9D57-C7CA3A3FB46F}" presName="Child5" presStyleLbl="node1" presStyleIdx="4" presStyleCnt="6" custLinFactNeighborX="-57100" custLinFactNeighborY="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AE505-5BB8-4497-BDDD-F35EE78BF487}" type="pres">
      <dgm:prSet presAssocID="{35B326F5-88CF-4A63-AF8B-8A3B8DE3A1C4}" presName="Accent6" presStyleCnt="0"/>
      <dgm:spPr/>
    </dgm:pt>
    <dgm:pt modelId="{34DD3E02-E21E-4779-A58C-C7BAAA0A506F}" type="pres">
      <dgm:prSet presAssocID="{35B326F5-88CF-4A63-AF8B-8A3B8DE3A1C4}" presName="Accent" presStyleLbl="bgShp" presStyleIdx="5" presStyleCnt="6" custLinFactX="-19016" custLinFactY="60769" custLinFactNeighborX="-100000" custLinFactNeighborY="100000"/>
      <dgm:spPr/>
    </dgm:pt>
    <dgm:pt modelId="{CE109AD3-B6B9-4EC1-B562-005347D79BC9}" type="pres">
      <dgm:prSet presAssocID="{35B326F5-88CF-4A63-AF8B-8A3B8DE3A1C4}" presName="Child6" presStyleLbl="node1" presStyleIdx="5" presStyleCnt="6" custLinFactNeighborX="-39090" custLinFactNeighborY="-322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75F83A-BC7E-4520-9C08-085DBC14D3B8}" type="presOf" srcId="{35B326F5-88CF-4A63-AF8B-8A3B8DE3A1C4}" destId="{CE109AD3-B6B9-4EC1-B562-005347D79BC9}" srcOrd="0" destOrd="0" presId="urn:microsoft.com/office/officeart/2011/layout/HexagonRadial"/>
    <dgm:cxn modelId="{441683CD-224A-4D57-9973-1CE725BA5164}" type="presOf" srcId="{C273B81E-2721-480D-927F-74EE4694C616}" destId="{73D089B3-15B4-4209-91EA-0A584E6D9BCD}" srcOrd="0" destOrd="0" presId="urn:microsoft.com/office/officeart/2011/layout/HexagonRadial"/>
    <dgm:cxn modelId="{B2824D9F-6048-4481-977C-09A2D9685616}" type="presOf" srcId="{0429C7B3-F123-4462-B92C-C2D60035D410}" destId="{1A95A718-A5E6-48E2-AA9F-CABE06D93AC1}" srcOrd="0" destOrd="0" presId="urn:microsoft.com/office/officeart/2011/layout/HexagonRadial"/>
    <dgm:cxn modelId="{222D5A45-C1ED-4C5D-9E5B-5A0E1D2910CC}" srcId="{433F64BA-0A43-4C49-B04F-65C3C101E240}" destId="{1854F9BB-63AD-44A2-B68E-892C2E24E92B}" srcOrd="0" destOrd="0" parTransId="{36BE850B-92CA-4B5C-8FA3-2D5852E956C5}" sibTransId="{492DBCB3-6CC0-4A64-B545-63554F5A141A}"/>
    <dgm:cxn modelId="{4543E0BF-654F-4732-9BD6-1F4241B0485D}" srcId="{1854F9BB-63AD-44A2-B68E-892C2E24E92B}" destId="{DAE4E6B7-0A32-4A07-9876-0AE82AB87F98}" srcOrd="0" destOrd="0" parTransId="{263914BB-447A-4C01-B7F6-4A98E6301757}" sibTransId="{5C1D0207-351E-4E84-8CD0-DC9302A8083B}"/>
    <dgm:cxn modelId="{9753BC9E-6BF4-45D0-8715-F2E141737AEF}" type="presOf" srcId="{DAE4E6B7-0A32-4A07-9876-0AE82AB87F98}" destId="{790B6BA4-4A0F-44CF-987C-673550E084B7}" srcOrd="0" destOrd="0" presId="urn:microsoft.com/office/officeart/2011/layout/HexagonRadial"/>
    <dgm:cxn modelId="{C9EFBAE9-D417-47F6-9CAE-E6A57EFB5D0D}" type="presOf" srcId="{CC4AA148-8EE3-4E02-9D57-C7CA3A3FB46F}" destId="{EDC937CB-973B-4BAC-B907-3E581C51F606}" srcOrd="0" destOrd="0" presId="urn:microsoft.com/office/officeart/2011/layout/HexagonRadial"/>
    <dgm:cxn modelId="{A524664C-CFFF-4F3A-A614-71C4E1EA8DB3}" srcId="{1854F9BB-63AD-44A2-B68E-892C2E24E92B}" destId="{CC4AA148-8EE3-4E02-9D57-C7CA3A3FB46F}" srcOrd="4" destOrd="0" parTransId="{D8F2D008-C085-4933-8264-DF8AD22121CC}" sibTransId="{4A332705-04D7-4083-86AA-087ED76343D3}"/>
    <dgm:cxn modelId="{42D2B984-C23F-4A0F-9761-F4F0FD0EB9CF}" srcId="{1854F9BB-63AD-44A2-B68E-892C2E24E92B}" destId="{C273B81E-2721-480D-927F-74EE4694C616}" srcOrd="3" destOrd="0" parTransId="{C4344C73-2A30-4A80-AB24-8F92F10BC339}" sibTransId="{4CE76A01-1660-45D1-9BFB-13425ABC364F}"/>
    <dgm:cxn modelId="{4073ACAA-C43A-4E54-836F-DBCDC5A5ABBD}" type="presOf" srcId="{433F64BA-0A43-4C49-B04F-65C3C101E240}" destId="{FAC45738-10CC-4942-A1FD-82EB0A83E0C5}" srcOrd="0" destOrd="0" presId="urn:microsoft.com/office/officeart/2011/layout/HexagonRadial"/>
    <dgm:cxn modelId="{F69CC4DD-F855-4EDB-8A22-BCD0008BCD6C}" srcId="{1854F9BB-63AD-44A2-B68E-892C2E24E92B}" destId="{87FFA349-D86C-44CE-B5E9-2AB278D9F08D}" srcOrd="1" destOrd="0" parTransId="{DEB75359-7CFB-4B11-BD07-EBF3EB7EF492}" sibTransId="{B74E77EF-97B6-4D8F-BB66-A148A724FE9B}"/>
    <dgm:cxn modelId="{7708D052-6B4B-4333-BFF9-88AB2CA249D5}" srcId="{1854F9BB-63AD-44A2-B68E-892C2E24E92B}" destId="{0429C7B3-F123-4462-B92C-C2D60035D410}" srcOrd="2" destOrd="0" parTransId="{0F6D550D-91D8-4076-9750-AE48A8D2394B}" sibTransId="{4F617954-7FB7-4ADB-AD22-D7A9AE8C0EB1}"/>
    <dgm:cxn modelId="{B2B6C6B8-EE7D-4CC8-8D7B-3D0F2700AACB}" srcId="{1854F9BB-63AD-44A2-B68E-892C2E24E92B}" destId="{35B326F5-88CF-4A63-AF8B-8A3B8DE3A1C4}" srcOrd="5" destOrd="0" parTransId="{5AC82332-6D5D-4414-BCC4-823C7828F510}" sibTransId="{D78EF532-6B2E-4BCF-BB39-EED92A08DA71}"/>
    <dgm:cxn modelId="{11B4879A-359A-43AE-9D52-B302B612BAF7}" type="presOf" srcId="{1854F9BB-63AD-44A2-B68E-892C2E24E92B}" destId="{83A3ED4F-F69F-4914-A69F-5B4B2FD5E9CF}" srcOrd="0" destOrd="0" presId="urn:microsoft.com/office/officeart/2011/layout/HexagonRadial"/>
    <dgm:cxn modelId="{8EE1293B-B7DE-4BBE-83AD-6CD7BEA29EBC}" type="presOf" srcId="{87FFA349-D86C-44CE-B5E9-2AB278D9F08D}" destId="{7F2137AB-065C-4E65-BF40-ED580CD4C79E}" srcOrd="0" destOrd="0" presId="urn:microsoft.com/office/officeart/2011/layout/HexagonRadial"/>
    <dgm:cxn modelId="{FAB29CD3-5AE9-40EC-B337-B2FBE662D3A9}" type="presParOf" srcId="{FAC45738-10CC-4942-A1FD-82EB0A83E0C5}" destId="{83A3ED4F-F69F-4914-A69F-5B4B2FD5E9CF}" srcOrd="0" destOrd="0" presId="urn:microsoft.com/office/officeart/2011/layout/HexagonRadial"/>
    <dgm:cxn modelId="{C972BC46-968B-400D-8D59-5AAD48D7BCF4}" type="presParOf" srcId="{FAC45738-10CC-4942-A1FD-82EB0A83E0C5}" destId="{1211477B-8EE7-4969-A938-E5B5201356A9}" srcOrd="1" destOrd="0" presId="urn:microsoft.com/office/officeart/2011/layout/HexagonRadial"/>
    <dgm:cxn modelId="{34169ABA-D3D8-4F4D-A22A-E93653873F7D}" type="presParOf" srcId="{1211477B-8EE7-4969-A938-E5B5201356A9}" destId="{A26F553E-8466-4309-9338-B8347269EB5D}" srcOrd="0" destOrd="0" presId="urn:microsoft.com/office/officeart/2011/layout/HexagonRadial"/>
    <dgm:cxn modelId="{AC1D5F24-71BD-48B0-8A1F-78EDD2ABCF58}" type="presParOf" srcId="{FAC45738-10CC-4942-A1FD-82EB0A83E0C5}" destId="{790B6BA4-4A0F-44CF-987C-673550E084B7}" srcOrd="2" destOrd="0" presId="urn:microsoft.com/office/officeart/2011/layout/HexagonRadial"/>
    <dgm:cxn modelId="{9DE29A58-6F72-46CC-8060-3FD8381428F8}" type="presParOf" srcId="{FAC45738-10CC-4942-A1FD-82EB0A83E0C5}" destId="{9C06533B-6CC2-4CA5-A4C4-FE599ABF5131}" srcOrd="3" destOrd="0" presId="urn:microsoft.com/office/officeart/2011/layout/HexagonRadial"/>
    <dgm:cxn modelId="{DAC977FC-8766-47F8-BEBF-A77D3DC683DA}" type="presParOf" srcId="{9C06533B-6CC2-4CA5-A4C4-FE599ABF5131}" destId="{1FB24F1C-049D-4E7E-B251-C807EF0A6E7D}" srcOrd="0" destOrd="0" presId="urn:microsoft.com/office/officeart/2011/layout/HexagonRadial"/>
    <dgm:cxn modelId="{D8F4C375-D003-427F-AA97-01118ADED29E}" type="presParOf" srcId="{FAC45738-10CC-4942-A1FD-82EB0A83E0C5}" destId="{7F2137AB-065C-4E65-BF40-ED580CD4C79E}" srcOrd="4" destOrd="0" presId="urn:microsoft.com/office/officeart/2011/layout/HexagonRadial"/>
    <dgm:cxn modelId="{4538D75E-4E13-43A4-A383-440A31AB5B9B}" type="presParOf" srcId="{FAC45738-10CC-4942-A1FD-82EB0A83E0C5}" destId="{B821B717-863F-49A0-965D-BFDB6401D75C}" srcOrd="5" destOrd="0" presId="urn:microsoft.com/office/officeart/2011/layout/HexagonRadial"/>
    <dgm:cxn modelId="{71569A3F-10D2-408F-8718-0FFF4D0AC50B}" type="presParOf" srcId="{B821B717-863F-49A0-965D-BFDB6401D75C}" destId="{C8BC23A1-A75F-4AAF-8A33-BC61FA31B703}" srcOrd="0" destOrd="0" presId="urn:microsoft.com/office/officeart/2011/layout/HexagonRadial"/>
    <dgm:cxn modelId="{4E9BB39C-8DF3-40B9-836A-F64B7FB660BC}" type="presParOf" srcId="{FAC45738-10CC-4942-A1FD-82EB0A83E0C5}" destId="{1A95A718-A5E6-48E2-AA9F-CABE06D93AC1}" srcOrd="6" destOrd="0" presId="urn:microsoft.com/office/officeart/2011/layout/HexagonRadial"/>
    <dgm:cxn modelId="{A77300AD-3656-4FC1-B6E8-8B4C327029BA}" type="presParOf" srcId="{FAC45738-10CC-4942-A1FD-82EB0A83E0C5}" destId="{6E56AD1C-ADB5-4585-85B9-7AB89694868B}" srcOrd="7" destOrd="0" presId="urn:microsoft.com/office/officeart/2011/layout/HexagonRadial"/>
    <dgm:cxn modelId="{80739168-3C90-4559-9951-3860570EEEA1}" type="presParOf" srcId="{6E56AD1C-ADB5-4585-85B9-7AB89694868B}" destId="{D0A106FE-B93C-4A66-8DDB-93063E832A24}" srcOrd="0" destOrd="0" presId="urn:microsoft.com/office/officeart/2011/layout/HexagonRadial"/>
    <dgm:cxn modelId="{F3F83CBB-EA38-4F52-957A-2327FF9EE1DC}" type="presParOf" srcId="{FAC45738-10CC-4942-A1FD-82EB0A83E0C5}" destId="{73D089B3-15B4-4209-91EA-0A584E6D9BCD}" srcOrd="8" destOrd="0" presId="urn:microsoft.com/office/officeart/2011/layout/HexagonRadial"/>
    <dgm:cxn modelId="{F20DD562-C81F-421F-B98F-361D7B6A5E1E}" type="presParOf" srcId="{FAC45738-10CC-4942-A1FD-82EB0A83E0C5}" destId="{8A2E33FF-8DA5-4C3F-9304-76D943BEA30D}" srcOrd="9" destOrd="0" presId="urn:microsoft.com/office/officeart/2011/layout/HexagonRadial"/>
    <dgm:cxn modelId="{7DA59CCC-E39E-49FC-B6AD-79472E01C271}" type="presParOf" srcId="{8A2E33FF-8DA5-4C3F-9304-76D943BEA30D}" destId="{BBB75C36-6ED2-4C1A-B13D-BD6C8F38A9D2}" srcOrd="0" destOrd="0" presId="urn:microsoft.com/office/officeart/2011/layout/HexagonRadial"/>
    <dgm:cxn modelId="{B5B7781F-BBB1-4B49-8B0B-39B7FEC6E72B}" type="presParOf" srcId="{FAC45738-10CC-4942-A1FD-82EB0A83E0C5}" destId="{EDC937CB-973B-4BAC-B907-3E581C51F606}" srcOrd="10" destOrd="0" presId="urn:microsoft.com/office/officeart/2011/layout/HexagonRadial"/>
    <dgm:cxn modelId="{A438ADB5-218B-4F6B-99E9-193F478A37CB}" type="presParOf" srcId="{FAC45738-10CC-4942-A1FD-82EB0A83E0C5}" destId="{145AE505-5BB8-4497-BDDD-F35EE78BF487}" srcOrd="11" destOrd="0" presId="urn:microsoft.com/office/officeart/2011/layout/HexagonRadial"/>
    <dgm:cxn modelId="{6C6BF49F-234E-4B2D-AF66-3E2A95E27B58}" type="presParOf" srcId="{145AE505-5BB8-4497-BDDD-F35EE78BF487}" destId="{34DD3E02-E21E-4779-A58C-C7BAAA0A506F}" srcOrd="0" destOrd="0" presId="urn:microsoft.com/office/officeart/2011/layout/HexagonRadial"/>
    <dgm:cxn modelId="{F26E63DF-2986-496E-B7C4-9DA6881693B1}" type="presParOf" srcId="{FAC45738-10CC-4942-A1FD-82EB0A83E0C5}" destId="{CE109AD3-B6B9-4EC1-B562-005347D79BC9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66AB91-A429-4205-A19D-B6C100FF6A02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9DCAEE3-6764-44F1-8C8E-33F66A476C86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Analizar los incentivos tributarios para las personas con Capacidades especiales en el Ecuador en el año fiscal 2014</a:t>
          </a:r>
          <a:endParaRPr lang="en-US" dirty="0"/>
        </a:p>
      </dgm:t>
    </dgm:pt>
    <dgm:pt modelId="{49B858E3-9A65-429E-B95F-72045EF03FDE}" type="parTrans" cxnId="{FDC241DE-3B00-4A0B-B14D-F41D109E2D90}">
      <dgm:prSet/>
      <dgm:spPr/>
      <dgm:t>
        <a:bodyPr/>
        <a:lstStyle/>
        <a:p>
          <a:endParaRPr lang="en-US"/>
        </a:p>
      </dgm:t>
    </dgm:pt>
    <dgm:pt modelId="{DA5DFC5C-003D-419A-B1D0-3700E3E8A10C}" type="sibTrans" cxnId="{FDC241DE-3B00-4A0B-B14D-F41D109E2D90}">
      <dgm:prSet/>
      <dgm:spPr/>
      <dgm:t>
        <a:bodyPr/>
        <a:lstStyle/>
        <a:p>
          <a:endParaRPr lang="en-US"/>
        </a:p>
      </dgm:t>
    </dgm:pt>
    <dgm:pt modelId="{A3D8B7BC-9613-4A47-ADD7-612167DE9262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Indagar el sustento teórico referente a los incentivos tributarios para las personas con capacidades especiales</a:t>
          </a:r>
          <a:endParaRPr lang="en-US" dirty="0"/>
        </a:p>
      </dgm:t>
    </dgm:pt>
    <dgm:pt modelId="{7C25AF46-4F26-4199-BE72-66DD8354B6FA}" type="parTrans" cxnId="{8F52E173-38C0-4FF0-BF2D-5D76893622DC}">
      <dgm:prSet/>
      <dgm:spPr/>
      <dgm:t>
        <a:bodyPr/>
        <a:lstStyle/>
        <a:p>
          <a:endParaRPr lang="en-US"/>
        </a:p>
      </dgm:t>
    </dgm:pt>
    <dgm:pt modelId="{B541BCAF-C96A-4788-B47A-6C8651CE00A0}" type="sibTrans" cxnId="{8F52E173-38C0-4FF0-BF2D-5D76893622DC}">
      <dgm:prSet/>
      <dgm:spPr/>
      <dgm:t>
        <a:bodyPr/>
        <a:lstStyle/>
        <a:p>
          <a:endParaRPr lang="en-US"/>
        </a:p>
      </dgm:t>
    </dgm:pt>
    <dgm:pt modelId="{2A666699-A01F-4D45-A31A-DB2EF1056945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33D0A5"/>
          </a:solidFill>
        </a:ln>
        <a:effectLst>
          <a:glow rad="101600">
            <a:srgbClr val="33D0A5">
              <a:alpha val="60000"/>
            </a:srgbClr>
          </a:glow>
        </a:effectLst>
      </dgm:spPr>
      <dgm:t>
        <a:bodyPr/>
        <a:lstStyle/>
        <a:p>
          <a:r>
            <a:rPr lang="es-ES_tradnl" dirty="0" smtClean="0"/>
            <a:t>Realizar un diagnóstico actual de acuerdo con encuestas del uso de los incentivos tributarios mediante las técnicas de investigación</a:t>
          </a:r>
          <a:endParaRPr lang="en-US" dirty="0"/>
        </a:p>
      </dgm:t>
    </dgm:pt>
    <dgm:pt modelId="{8BF4FC28-C6B1-4AD9-BFD9-907083AB8290}" type="parTrans" cxnId="{F392EB38-B7DE-4326-B8E8-C9F84F098D5A}">
      <dgm:prSet/>
      <dgm:spPr/>
      <dgm:t>
        <a:bodyPr/>
        <a:lstStyle/>
        <a:p>
          <a:endParaRPr lang="en-US"/>
        </a:p>
      </dgm:t>
    </dgm:pt>
    <dgm:pt modelId="{A9ED474E-DF38-4D46-AFFD-C2562AB64F10}" type="sibTrans" cxnId="{F392EB38-B7DE-4326-B8E8-C9F84F098D5A}">
      <dgm:prSet/>
      <dgm:spPr/>
      <dgm:t>
        <a:bodyPr/>
        <a:lstStyle/>
        <a:p>
          <a:endParaRPr lang="en-US"/>
        </a:p>
      </dgm:t>
    </dgm:pt>
    <dgm:pt modelId="{28E3F197-FF27-4076-8E8A-375777CCA96E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101600">
            <a:schemeClr val="accent5">
              <a:alpha val="60000"/>
            </a:schemeClr>
          </a:glow>
        </a:effectLst>
      </dgm:spPr>
      <dgm:t>
        <a:bodyPr/>
        <a:lstStyle/>
        <a:p>
          <a:r>
            <a:rPr lang="es-ES_tradnl" dirty="0" smtClean="0"/>
            <a:t>Establecer directrices que expongan de forma concreta y sintetizada  los resultados de la investigación y su aplicación</a:t>
          </a:r>
          <a:endParaRPr lang="en-US" dirty="0"/>
        </a:p>
      </dgm:t>
    </dgm:pt>
    <dgm:pt modelId="{49236B7A-E548-488E-9614-B358C623CBFC}" type="parTrans" cxnId="{509B9D2D-130B-4424-883D-CCD5CBE7D08D}">
      <dgm:prSet/>
      <dgm:spPr/>
      <dgm:t>
        <a:bodyPr/>
        <a:lstStyle/>
        <a:p>
          <a:endParaRPr lang="en-US"/>
        </a:p>
      </dgm:t>
    </dgm:pt>
    <dgm:pt modelId="{4641B6DB-B299-48B9-85B3-06DD07D02455}" type="sibTrans" cxnId="{509B9D2D-130B-4424-883D-CCD5CBE7D08D}">
      <dgm:prSet/>
      <dgm:spPr/>
      <dgm:t>
        <a:bodyPr/>
        <a:lstStyle/>
        <a:p>
          <a:endParaRPr lang="en-US"/>
        </a:p>
      </dgm:t>
    </dgm:pt>
    <dgm:pt modelId="{30595158-725B-46CD-B1A2-3EBAAA02FD13}" type="pres">
      <dgm:prSet presAssocID="{A066AB91-A429-4205-A19D-B6C100FF6A0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06D9D83-D7E8-423E-988A-65EAA463E3F9}" type="pres">
      <dgm:prSet presAssocID="{69DCAEE3-6764-44F1-8C8E-33F66A476C86}" presName="root" presStyleCnt="0">
        <dgm:presLayoutVars>
          <dgm:chMax/>
          <dgm:chPref val="4"/>
        </dgm:presLayoutVars>
      </dgm:prSet>
      <dgm:spPr/>
    </dgm:pt>
    <dgm:pt modelId="{D8B839CC-F622-4204-840D-5F62DCE7D9F1}" type="pres">
      <dgm:prSet presAssocID="{69DCAEE3-6764-44F1-8C8E-33F66A476C86}" presName="rootComposite" presStyleCnt="0">
        <dgm:presLayoutVars/>
      </dgm:prSet>
      <dgm:spPr/>
    </dgm:pt>
    <dgm:pt modelId="{9858E6AE-9625-417F-A6E5-91792053FE1F}" type="pres">
      <dgm:prSet presAssocID="{69DCAEE3-6764-44F1-8C8E-33F66A476C8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8E5D0248-6AC2-4EBD-9021-2B181AC8EBA5}" type="pres">
      <dgm:prSet presAssocID="{69DCAEE3-6764-44F1-8C8E-33F66A476C86}" presName="childShape" presStyleCnt="0">
        <dgm:presLayoutVars>
          <dgm:chMax val="0"/>
          <dgm:chPref val="0"/>
        </dgm:presLayoutVars>
      </dgm:prSet>
      <dgm:spPr/>
    </dgm:pt>
    <dgm:pt modelId="{C88B3CAE-859B-403E-82AF-4E61F831BD58}" type="pres">
      <dgm:prSet presAssocID="{A3D8B7BC-9613-4A47-ADD7-612167DE9262}" presName="childComposite" presStyleCnt="0">
        <dgm:presLayoutVars>
          <dgm:chMax val="0"/>
          <dgm:chPref val="0"/>
        </dgm:presLayoutVars>
      </dgm:prSet>
      <dgm:spPr/>
    </dgm:pt>
    <dgm:pt modelId="{EB18F6E7-B331-419D-9C48-4F7F59540A40}" type="pres">
      <dgm:prSet presAssocID="{A3D8B7BC-9613-4A47-ADD7-612167DE9262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214345C6-5112-48F4-BF65-B990EE4E56D9}" type="pres">
      <dgm:prSet presAssocID="{A3D8B7BC-9613-4A47-ADD7-612167DE926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A6857-3F11-4DB1-A0AB-261E57277928}" type="pres">
      <dgm:prSet presAssocID="{2A666699-A01F-4D45-A31A-DB2EF1056945}" presName="childComposite" presStyleCnt="0">
        <dgm:presLayoutVars>
          <dgm:chMax val="0"/>
          <dgm:chPref val="0"/>
        </dgm:presLayoutVars>
      </dgm:prSet>
      <dgm:spPr/>
    </dgm:pt>
    <dgm:pt modelId="{3AA5F5F0-A095-4A2C-A8D3-2CD16397980E}" type="pres">
      <dgm:prSet presAssocID="{2A666699-A01F-4D45-A31A-DB2EF1056945}" presName="Image" presStyleLbl="node1" presStyleIdx="1" presStyleCnt="3" custLinFactNeighborX="-2918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101600">
            <a:srgbClr val="33D0A5">
              <a:alpha val="60000"/>
            </a:srgbClr>
          </a:glow>
        </a:effectLst>
      </dgm:spPr>
    </dgm:pt>
    <dgm:pt modelId="{CB013D3F-1A31-46D4-AED8-B2AACCD59C32}" type="pres">
      <dgm:prSet presAssocID="{2A666699-A01F-4D45-A31A-DB2EF1056945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A9A4B-EF93-488D-B98C-86CADB4D8C93}" type="pres">
      <dgm:prSet presAssocID="{28E3F197-FF27-4076-8E8A-375777CCA96E}" presName="childComposite" presStyleCnt="0">
        <dgm:presLayoutVars>
          <dgm:chMax val="0"/>
          <dgm:chPref val="0"/>
        </dgm:presLayoutVars>
      </dgm:prSet>
      <dgm:spPr/>
    </dgm:pt>
    <dgm:pt modelId="{247EABEF-6E90-4B60-BEE1-D0AAAA5289B5}" type="pres">
      <dgm:prSet presAssocID="{28E3F197-FF27-4076-8E8A-375777CCA96E}" presName="Image" presStyleLbl="node1" presStyleIdx="2" presStyleCnt="3" custLinFactNeighborX="-341" custLinFactNeighborY="166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5"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E22EBD56-B792-435F-BD36-F23E93AB20E4}" type="pres">
      <dgm:prSet presAssocID="{28E3F197-FF27-4076-8E8A-375777CCA96E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DAB62-34C5-42E7-9C89-6C5801F47285}" type="presOf" srcId="{28E3F197-FF27-4076-8E8A-375777CCA96E}" destId="{E22EBD56-B792-435F-BD36-F23E93AB20E4}" srcOrd="0" destOrd="0" presId="urn:microsoft.com/office/officeart/2008/layout/PictureAccentList"/>
    <dgm:cxn modelId="{FDC241DE-3B00-4A0B-B14D-F41D109E2D90}" srcId="{A066AB91-A429-4205-A19D-B6C100FF6A02}" destId="{69DCAEE3-6764-44F1-8C8E-33F66A476C86}" srcOrd="0" destOrd="0" parTransId="{49B858E3-9A65-429E-B95F-72045EF03FDE}" sibTransId="{DA5DFC5C-003D-419A-B1D0-3700E3E8A10C}"/>
    <dgm:cxn modelId="{8F52E173-38C0-4FF0-BF2D-5D76893622DC}" srcId="{69DCAEE3-6764-44F1-8C8E-33F66A476C86}" destId="{A3D8B7BC-9613-4A47-ADD7-612167DE9262}" srcOrd="0" destOrd="0" parTransId="{7C25AF46-4F26-4199-BE72-66DD8354B6FA}" sibTransId="{B541BCAF-C96A-4788-B47A-6C8651CE00A0}"/>
    <dgm:cxn modelId="{509B9D2D-130B-4424-883D-CCD5CBE7D08D}" srcId="{69DCAEE3-6764-44F1-8C8E-33F66A476C86}" destId="{28E3F197-FF27-4076-8E8A-375777CCA96E}" srcOrd="2" destOrd="0" parTransId="{49236B7A-E548-488E-9614-B358C623CBFC}" sibTransId="{4641B6DB-B299-48B9-85B3-06DD07D02455}"/>
    <dgm:cxn modelId="{F2529F2E-1FF0-4900-93F6-5693662FBD8C}" type="presOf" srcId="{A3D8B7BC-9613-4A47-ADD7-612167DE9262}" destId="{214345C6-5112-48F4-BF65-B990EE4E56D9}" srcOrd="0" destOrd="0" presId="urn:microsoft.com/office/officeart/2008/layout/PictureAccentList"/>
    <dgm:cxn modelId="{BEF3F57B-E2E7-4443-AEE0-0EF01EDA27C4}" type="presOf" srcId="{2A666699-A01F-4D45-A31A-DB2EF1056945}" destId="{CB013D3F-1A31-46D4-AED8-B2AACCD59C32}" srcOrd="0" destOrd="0" presId="urn:microsoft.com/office/officeart/2008/layout/PictureAccentList"/>
    <dgm:cxn modelId="{F392EB38-B7DE-4326-B8E8-C9F84F098D5A}" srcId="{69DCAEE3-6764-44F1-8C8E-33F66A476C86}" destId="{2A666699-A01F-4D45-A31A-DB2EF1056945}" srcOrd="1" destOrd="0" parTransId="{8BF4FC28-C6B1-4AD9-BFD9-907083AB8290}" sibTransId="{A9ED474E-DF38-4D46-AFFD-C2562AB64F10}"/>
    <dgm:cxn modelId="{404D81F4-C490-42D8-AE1A-DBAE103224CB}" type="presOf" srcId="{69DCAEE3-6764-44F1-8C8E-33F66A476C86}" destId="{9858E6AE-9625-417F-A6E5-91792053FE1F}" srcOrd="0" destOrd="0" presId="urn:microsoft.com/office/officeart/2008/layout/PictureAccentList"/>
    <dgm:cxn modelId="{AF74A7EC-53B0-4231-9CE0-438F2897DA3B}" type="presOf" srcId="{A066AB91-A429-4205-A19D-B6C100FF6A02}" destId="{30595158-725B-46CD-B1A2-3EBAAA02FD13}" srcOrd="0" destOrd="0" presId="urn:microsoft.com/office/officeart/2008/layout/PictureAccentList"/>
    <dgm:cxn modelId="{57F41DAE-49EA-461D-ABB8-08BAC6BE97D7}" type="presParOf" srcId="{30595158-725B-46CD-B1A2-3EBAAA02FD13}" destId="{806D9D83-D7E8-423E-988A-65EAA463E3F9}" srcOrd="0" destOrd="0" presId="urn:microsoft.com/office/officeart/2008/layout/PictureAccentList"/>
    <dgm:cxn modelId="{E25DD5F8-5540-4628-A688-88C71BA20D49}" type="presParOf" srcId="{806D9D83-D7E8-423E-988A-65EAA463E3F9}" destId="{D8B839CC-F622-4204-840D-5F62DCE7D9F1}" srcOrd="0" destOrd="0" presId="urn:microsoft.com/office/officeart/2008/layout/PictureAccentList"/>
    <dgm:cxn modelId="{EEA54AD2-3F1E-4A41-B16D-B488063242E2}" type="presParOf" srcId="{D8B839CC-F622-4204-840D-5F62DCE7D9F1}" destId="{9858E6AE-9625-417F-A6E5-91792053FE1F}" srcOrd="0" destOrd="0" presId="urn:microsoft.com/office/officeart/2008/layout/PictureAccentList"/>
    <dgm:cxn modelId="{FF47B296-F9CE-4B11-B481-24616BDB98B8}" type="presParOf" srcId="{806D9D83-D7E8-423E-988A-65EAA463E3F9}" destId="{8E5D0248-6AC2-4EBD-9021-2B181AC8EBA5}" srcOrd="1" destOrd="0" presId="urn:microsoft.com/office/officeart/2008/layout/PictureAccentList"/>
    <dgm:cxn modelId="{4E6FCFE4-EFF9-4D38-9F37-72EF4E8F465A}" type="presParOf" srcId="{8E5D0248-6AC2-4EBD-9021-2B181AC8EBA5}" destId="{C88B3CAE-859B-403E-82AF-4E61F831BD58}" srcOrd="0" destOrd="0" presId="urn:microsoft.com/office/officeart/2008/layout/PictureAccentList"/>
    <dgm:cxn modelId="{B6B45F87-EE15-46F2-9CDF-07B8EA73C053}" type="presParOf" srcId="{C88B3CAE-859B-403E-82AF-4E61F831BD58}" destId="{EB18F6E7-B331-419D-9C48-4F7F59540A40}" srcOrd="0" destOrd="0" presId="urn:microsoft.com/office/officeart/2008/layout/PictureAccentList"/>
    <dgm:cxn modelId="{2F971E0F-0171-4F01-8C8B-219739DD8B9F}" type="presParOf" srcId="{C88B3CAE-859B-403E-82AF-4E61F831BD58}" destId="{214345C6-5112-48F4-BF65-B990EE4E56D9}" srcOrd="1" destOrd="0" presId="urn:microsoft.com/office/officeart/2008/layout/PictureAccentList"/>
    <dgm:cxn modelId="{89FA76DE-A52E-4157-AB3E-01FF0E5524C6}" type="presParOf" srcId="{8E5D0248-6AC2-4EBD-9021-2B181AC8EBA5}" destId="{A29A6857-3F11-4DB1-A0AB-261E57277928}" srcOrd="1" destOrd="0" presId="urn:microsoft.com/office/officeart/2008/layout/PictureAccentList"/>
    <dgm:cxn modelId="{7AA1B185-905E-4F5F-9FDF-87057694E132}" type="presParOf" srcId="{A29A6857-3F11-4DB1-A0AB-261E57277928}" destId="{3AA5F5F0-A095-4A2C-A8D3-2CD16397980E}" srcOrd="0" destOrd="0" presId="urn:microsoft.com/office/officeart/2008/layout/PictureAccentList"/>
    <dgm:cxn modelId="{A31F687A-22CA-476C-9DBD-338C8B4294C8}" type="presParOf" srcId="{A29A6857-3F11-4DB1-A0AB-261E57277928}" destId="{CB013D3F-1A31-46D4-AED8-B2AACCD59C32}" srcOrd="1" destOrd="0" presId="urn:microsoft.com/office/officeart/2008/layout/PictureAccentList"/>
    <dgm:cxn modelId="{659630B8-31CB-40B8-AC38-A4656AFDB00F}" type="presParOf" srcId="{8E5D0248-6AC2-4EBD-9021-2B181AC8EBA5}" destId="{632A9A4B-EF93-488D-B98C-86CADB4D8C93}" srcOrd="2" destOrd="0" presId="urn:microsoft.com/office/officeart/2008/layout/PictureAccentList"/>
    <dgm:cxn modelId="{244B7B31-CC14-4E89-A2C9-5DFCCDB4A5E8}" type="presParOf" srcId="{632A9A4B-EF93-488D-B98C-86CADB4D8C93}" destId="{247EABEF-6E90-4B60-BEE1-D0AAAA5289B5}" srcOrd="0" destOrd="0" presId="urn:microsoft.com/office/officeart/2008/layout/PictureAccentList"/>
    <dgm:cxn modelId="{6CDA6173-ABE6-4D48-83B4-92D89CD33FF1}" type="presParOf" srcId="{632A9A4B-EF93-488D-B98C-86CADB4D8C93}" destId="{E22EBD56-B792-435F-BD36-F23E93AB20E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7995E3-9154-4CED-8298-8F28DF2A0D83}" type="doc">
      <dgm:prSet loTypeId="urn:microsoft.com/office/officeart/2009/3/layout/FramedTextPicture" loCatId="pictur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05AFF2-CA85-43E8-8E49-F37F7BE67C91}">
      <dgm:prSet phldrT="[Texto]"/>
      <dgm:spPr>
        <a:solidFill>
          <a:schemeClr val="bg1"/>
        </a:solidFill>
        <a:effectLst>
          <a:glow rad="101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¿Se han incrementado el número de personas registradas en el CONADIS por le implementación de los incentivos tributarios en el </a:t>
          </a:r>
          <a:r>
            <a:rPr lang="es-ES_tradnl" dirty="0" smtClean="0"/>
            <a:t>año 2014</a:t>
          </a:r>
          <a:r>
            <a:rPr lang="es-ES_tradnl" dirty="0" smtClean="0"/>
            <a:t>?</a:t>
          </a:r>
          <a:endParaRPr lang="en-US" dirty="0"/>
        </a:p>
      </dgm:t>
    </dgm:pt>
    <dgm:pt modelId="{1548A801-1019-47A5-81DB-B23978D6FF14}" type="parTrans" cxnId="{3C896BD9-EB9E-492B-8406-970D8C53DFBC}">
      <dgm:prSet/>
      <dgm:spPr/>
      <dgm:t>
        <a:bodyPr/>
        <a:lstStyle/>
        <a:p>
          <a:endParaRPr lang="en-US"/>
        </a:p>
      </dgm:t>
    </dgm:pt>
    <dgm:pt modelId="{D84B997C-FAF8-4B3C-A884-CDA8C78EFDDD}" type="sibTrans" cxnId="{3C896BD9-EB9E-492B-8406-970D8C53DFBC}">
      <dgm:prSet/>
      <dgm:spPr/>
      <dgm:t>
        <a:bodyPr/>
        <a:lstStyle/>
        <a:p>
          <a:endParaRPr lang="en-US"/>
        </a:p>
      </dgm:t>
    </dgm:pt>
    <dgm:pt modelId="{DCA61A33-5C22-4AC7-B82D-EB836F944017}" type="pres">
      <dgm:prSet presAssocID="{CA7995E3-9154-4CED-8298-8F28DF2A0D8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9D56AD47-7A34-4516-B6D7-F38E787B5674}" type="pres">
      <dgm:prSet presAssocID="{3D05AFF2-CA85-43E8-8E49-F37F7BE67C91}" presName="composite" presStyleCnt="0">
        <dgm:presLayoutVars>
          <dgm:chMax/>
          <dgm:chPref/>
        </dgm:presLayoutVars>
      </dgm:prSet>
      <dgm:spPr/>
    </dgm:pt>
    <dgm:pt modelId="{D9A2DC2A-057E-4715-8A94-F7E42AAB1771}" type="pres">
      <dgm:prSet presAssocID="{3D05AFF2-CA85-43E8-8E49-F37F7BE67C91}" presName="Image" presStyleLbl="bgImgPlace1" presStyleIdx="0" presStyleCnt="1" custScaleX="150544" custScaleY="115263" custLinFactNeighborX="-14512" custLinFactNeighborY="5817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US"/>
        </a:p>
      </dgm:t>
    </dgm:pt>
    <dgm:pt modelId="{3F09E2B0-D9F8-44E0-9E1D-EEE8F5606D2D}" type="pres">
      <dgm:prSet presAssocID="{3D05AFF2-CA85-43E8-8E49-F37F7BE67C91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2AEED-75DF-447F-93B3-F655DE83E6D5}" type="pres">
      <dgm:prSet presAssocID="{3D05AFF2-CA85-43E8-8E49-F37F7BE67C91}" presName="tlFrame" presStyleLbl="node1" presStyleIdx="0" presStyleCnt="4"/>
      <dgm:spPr/>
    </dgm:pt>
    <dgm:pt modelId="{B97BBB0B-B0D6-4576-9762-418C5BE112E6}" type="pres">
      <dgm:prSet presAssocID="{3D05AFF2-CA85-43E8-8E49-F37F7BE67C91}" presName="trFrame" presStyleLbl="node1" presStyleIdx="1" presStyleCnt="4"/>
      <dgm:spPr/>
    </dgm:pt>
    <dgm:pt modelId="{F78695D8-4772-4AC0-9B63-3C14222DE8F4}" type="pres">
      <dgm:prSet presAssocID="{3D05AFF2-CA85-43E8-8E49-F37F7BE67C91}" presName="blFrame" presStyleLbl="node1" presStyleIdx="2" presStyleCnt="4"/>
      <dgm:spPr/>
    </dgm:pt>
    <dgm:pt modelId="{FAEBE98F-0FD8-4D29-A68E-53F2DDF90349}" type="pres">
      <dgm:prSet presAssocID="{3D05AFF2-CA85-43E8-8E49-F37F7BE67C91}" presName="brFrame" presStyleLbl="node1" presStyleIdx="3" presStyleCnt="4"/>
      <dgm:spPr/>
    </dgm:pt>
  </dgm:ptLst>
  <dgm:cxnLst>
    <dgm:cxn modelId="{818BE889-6736-487F-99C2-697DD73FEAD5}" type="presOf" srcId="{3D05AFF2-CA85-43E8-8E49-F37F7BE67C91}" destId="{3F09E2B0-D9F8-44E0-9E1D-EEE8F5606D2D}" srcOrd="0" destOrd="0" presId="urn:microsoft.com/office/officeart/2009/3/layout/FramedTextPicture"/>
    <dgm:cxn modelId="{B6C3C731-26F3-4012-9E39-C0C28F5F91B6}" type="presOf" srcId="{CA7995E3-9154-4CED-8298-8F28DF2A0D83}" destId="{DCA61A33-5C22-4AC7-B82D-EB836F944017}" srcOrd="0" destOrd="0" presId="urn:microsoft.com/office/officeart/2009/3/layout/FramedTextPicture"/>
    <dgm:cxn modelId="{3C896BD9-EB9E-492B-8406-970D8C53DFBC}" srcId="{CA7995E3-9154-4CED-8298-8F28DF2A0D83}" destId="{3D05AFF2-CA85-43E8-8E49-F37F7BE67C91}" srcOrd="0" destOrd="0" parTransId="{1548A801-1019-47A5-81DB-B23978D6FF14}" sibTransId="{D84B997C-FAF8-4B3C-A884-CDA8C78EFDDD}"/>
    <dgm:cxn modelId="{00ED173E-B454-4D34-9FD1-C54DA2570DD2}" type="presParOf" srcId="{DCA61A33-5C22-4AC7-B82D-EB836F944017}" destId="{9D56AD47-7A34-4516-B6D7-F38E787B5674}" srcOrd="0" destOrd="0" presId="urn:microsoft.com/office/officeart/2009/3/layout/FramedTextPicture"/>
    <dgm:cxn modelId="{1AE495E8-35A6-45A2-81C6-DC09E8A0CBCA}" type="presParOf" srcId="{9D56AD47-7A34-4516-B6D7-F38E787B5674}" destId="{D9A2DC2A-057E-4715-8A94-F7E42AAB1771}" srcOrd="0" destOrd="0" presId="urn:microsoft.com/office/officeart/2009/3/layout/FramedTextPicture"/>
    <dgm:cxn modelId="{2D7ADFC7-D0BF-429C-9741-838A773C0A72}" type="presParOf" srcId="{9D56AD47-7A34-4516-B6D7-F38E787B5674}" destId="{3F09E2B0-D9F8-44E0-9E1D-EEE8F5606D2D}" srcOrd="1" destOrd="0" presId="urn:microsoft.com/office/officeart/2009/3/layout/FramedTextPicture"/>
    <dgm:cxn modelId="{0678521C-622D-499C-99E3-F900C4AC4E7B}" type="presParOf" srcId="{9D56AD47-7A34-4516-B6D7-F38E787B5674}" destId="{29D2AEED-75DF-447F-93B3-F655DE83E6D5}" srcOrd="2" destOrd="0" presId="urn:microsoft.com/office/officeart/2009/3/layout/FramedTextPicture"/>
    <dgm:cxn modelId="{5BB4711C-CEC6-4730-93D1-140D363038DA}" type="presParOf" srcId="{9D56AD47-7A34-4516-B6D7-F38E787B5674}" destId="{B97BBB0B-B0D6-4576-9762-418C5BE112E6}" srcOrd="3" destOrd="0" presId="urn:microsoft.com/office/officeart/2009/3/layout/FramedTextPicture"/>
    <dgm:cxn modelId="{512791D4-415A-4E79-B6F0-225DAEF9E146}" type="presParOf" srcId="{9D56AD47-7A34-4516-B6D7-F38E787B5674}" destId="{F78695D8-4772-4AC0-9B63-3C14222DE8F4}" srcOrd="4" destOrd="0" presId="urn:microsoft.com/office/officeart/2009/3/layout/FramedTextPicture"/>
    <dgm:cxn modelId="{3300EEAE-AA68-4E00-8754-7691FEAA1CB6}" type="presParOf" srcId="{9D56AD47-7A34-4516-B6D7-F38E787B5674}" destId="{FAEBE98F-0FD8-4D29-A68E-53F2DDF90349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C3021C-360F-4850-BA47-135E884605B7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9F69EE2-C980-4CFE-B17C-987504B36292}">
      <dgm:prSet phldrT="[Texto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101600">
            <a:schemeClr val="accent5">
              <a:alpha val="60000"/>
            </a:schemeClr>
          </a:glow>
        </a:effectLst>
      </dgm:spPr>
      <dgm:t>
        <a:bodyPr/>
        <a:lstStyle/>
        <a:p>
          <a:r>
            <a:rPr lang="es-ES_tradnl" sz="1800" dirty="0" smtClean="0"/>
            <a:t>Ecuador existe 401 538 personas con capacidades diferentes calificadas según CONADIS siendo el 3% de la población total en el 2014</a:t>
          </a:r>
          <a:endParaRPr lang="en-US" sz="1800" dirty="0"/>
        </a:p>
      </dgm:t>
    </dgm:pt>
    <dgm:pt modelId="{75AA31C9-ADF3-4A79-9E3C-239822B93200}" type="parTrans" cxnId="{1093D5D7-0877-458C-9AF2-19C11054DF97}">
      <dgm:prSet/>
      <dgm:spPr/>
      <dgm:t>
        <a:bodyPr/>
        <a:lstStyle/>
        <a:p>
          <a:endParaRPr lang="en-US" sz="5400"/>
        </a:p>
      </dgm:t>
    </dgm:pt>
    <dgm:pt modelId="{3ADCBCCB-0762-4F2A-B42D-44EE54B6C678}" type="sibTrans" cxnId="{1093D5D7-0877-458C-9AF2-19C11054DF97}">
      <dgm:prSet/>
      <dgm:spPr/>
      <dgm:t>
        <a:bodyPr/>
        <a:lstStyle/>
        <a:p>
          <a:endParaRPr lang="en-US" sz="5400"/>
        </a:p>
      </dgm:t>
    </dgm:pt>
    <dgm:pt modelId="{AE6586B6-8C9A-4974-88BD-2AF6CF565990}">
      <dgm:prSet phldrT="[Texto]" custT="1"/>
      <dgm:spPr>
        <a:solidFill>
          <a:schemeClr val="bg1"/>
        </a:solidFill>
        <a:ln>
          <a:solidFill>
            <a:srgbClr val="33D0A5"/>
          </a:solidFill>
        </a:ln>
        <a:effectLst>
          <a:glow rad="101600">
            <a:srgbClr val="33D0A5">
              <a:alpha val="60000"/>
            </a:srgbClr>
          </a:glow>
        </a:effectLst>
      </dgm:spPr>
      <dgm:t>
        <a:bodyPr/>
        <a:lstStyle/>
        <a:p>
          <a:r>
            <a:rPr lang="es-ES_tradnl" sz="1800" dirty="0" smtClean="0">
              <a:solidFill>
                <a:schemeClr val="tx1"/>
              </a:solidFill>
            </a:rPr>
            <a:t>En </a:t>
          </a:r>
          <a:r>
            <a:rPr lang="es-ES_tradnl" sz="1800" dirty="0" smtClean="0">
              <a:solidFill>
                <a:schemeClr val="tx1"/>
              </a:solidFill>
            </a:rPr>
            <a:t>el año de 1970 </a:t>
          </a:r>
          <a:r>
            <a:rPr lang="es-ES_tradnl" sz="1800" dirty="0" smtClean="0">
              <a:solidFill>
                <a:schemeClr val="tx1"/>
              </a:solidFill>
            </a:rPr>
            <a:t>el servicio era deficiente ya que no existía una gran demanda, “la ayuda se daban bajo el concepto de caridad”</a:t>
          </a:r>
          <a:endParaRPr lang="en-US" sz="1800" dirty="0">
            <a:solidFill>
              <a:schemeClr val="tx1"/>
            </a:solidFill>
          </a:endParaRPr>
        </a:p>
      </dgm:t>
    </dgm:pt>
    <dgm:pt modelId="{F6C23D0C-1AD7-4D53-8F24-FBB603262796}" type="parTrans" cxnId="{0E38F7C3-44A0-4424-BECC-3720C2DAD6ED}">
      <dgm:prSet/>
      <dgm:spPr/>
      <dgm:t>
        <a:bodyPr/>
        <a:lstStyle/>
        <a:p>
          <a:endParaRPr lang="en-US" sz="5400"/>
        </a:p>
      </dgm:t>
    </dgm:pt>
    <dgm:pt modelId="{F3024CBC-B023-4915-A666-22C89E781BC7}" type="sibTrans" cxnId="{0E38F7C3-44A0-4424-BECC-3720C2DAD6ED}">
      <dgm:prSet/>
      <dgm:spPr/>
      <dgm:t>
        <a:bodyPr/>
        <a:lstStyle/>
        <a:p>
          <a:endParaRPr lang="en-US" sz="5400"/>
        </a:p>
      </dgm:t>
    </dgm:pt>
    <dgm:pt modelId="{A0DFE77E-5714-4049-8276-571A9EA806FB}">
      <dgm:prSet phldrT="[Texto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sz="1800" dirty="0" smtClean="0"/>
            <a:t>La ciudad de Guayaquil fue la primera en velar por el bienestar de las personas con capacidades especiales con ayuda de familiares</a:t>
          </a:r>
          <a:endParaRPr lang="en-US" sz="1800" dirty="0"/>
        </a:p>
      </dgm:t>
    </dgm:pt>
    <dgm:pt modelId="{045CC3AF-F5A6-4C6B-A47A-F9E66DEB95D5}" type="parTrans" cxnId="{74313A8B-D8D9-4FAE-AF65-5EB15F05A69E}">
      <dgm:prSet/>
      <dgm:spPr/>
      <dgm:t>
        <a:bodyPr/>
        <a:lstStyle/>
        <a:p>
          <a:endParaRPr lang="en-US" sz="5400"/>
        </a:p>
      </dgm:t>
    </dgm:pt>
    <dgm:pt modelId="{37EFF1DC-4E60-4133-9551-BD6278BE8AC4}" type="sibTrans" cxnId="{74313A8B-D8D9-4FAE-AF65-5EB15F05A69E}">
      <dgm:prSet/>
      <dgm:spPr/>
      <dgm:t>
        <a:bodyPr/>
        <a:lstStyle/>
        <a:p>
          <a:endParaRPr lang="en-US" sz="5400"/>
        </a:p>
      </dgm:t>
    </dgm:pt>
    <dgm:pt modelId="{B768E4F1-72DE-4925-AAEE-1B253CA53559}" type="pres">
      <dgm:prSet presAssocID="{76C3021C-360F-4850-BA47-135E884605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6C175B-9EBD-402B-82B2-2932D6D913F6}" type="pres">
      <dgm:prSet presAssocID="{69F69EE2-C980-4CFE-B17C-987504B36292}" presName="parentLin" presStyleCnt="0"/>
      <dgm:spPr/>
    </dgm:pt>
    <dgm:pt modelId="{3EA4E37D-4417-4519-8DE8-013B44CBC40A}" type="pres">
      <dgm:prSet presAssocID="{69F69EE2-C980-4CFE-B17C-987504B3629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EABB257-FA62-44B0-8CA7-DFE40663CEEF}" type="pres">
      <dgm:prSet presAssocID="{69F69EE2-C980-4CFE-B17C-987504B3629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4BCE18-F5A7-4C04-9E6F-512DA28BA5B3}" type="pres">
      <dgm:prSet presAssocID="{69F69EE2-C980-4CFE-B17C-987504B36292}" presName="negativeSpace" presStyleCnt="0"/>
      <dgm:spPr/>
    </dgm:pt>
    <dgm:pt modelId="{2572F282-FFBA-44B7-BDB5-FEDC361C7886}" type="pres">
      <dgm:prSet presAssocID="{69F69EE2-C980-4CFE-B17C-987504B36292}" presName="childText" presStyleLbl="conFgAcc1" presStyleIdx="0" presStyleCnt="3">
        <dgm:presLayoutVars>
          <dgm:bulletEnabled val="1"/>
        </dgm:presLayoutVars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101600">
            <a:schemeClr val="accent5">
              <a:alpha val="60000"/>
            </a:schemeClr>
          </a:glow>
        </a:effectLst>
      </dgm:spPr>
    </dgm:pt>
    <dgm:pt modelId="{81CB9677-323E-4388-ACB6-294CC730F8D2}" type="pres">
      <dgm:prSet presAssocID="{3ADCBCCB-0762-4F2A-B42D-44EE54B6C678}" presName="spaceBetweenRectangles" presStyleCnt="0"/>
      <dgm:spPr/>
    </dgm:pt>
    <dgm:pt modelId="{95921D29-5657-407B-BCE5-FC851CAD522F}" type="pres">
      <dgm:prSet presAssocID="{AE6586B6-8C9A-4974-88BD-2AF6CF565990}" presName="parentLin" presStyleCnt="0"/>
      <dgm:spPr/>
    </dgm:pt>
    <dgm:pt modelId="{D50D90BD-23D7-4F58-9F6B-95B23625B111}" type="pres">
      <dgm:prSet presAssocID="{AE6586B6-8C9A-4974-88BD-2AF6CF565990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5E2C1C0-9B6C-438C-B2BF-95F70D1C2318}" type="pres">
      <dgm:prSet presAssocID="{AE6586B6-8C9A-4974-88BD-2AF6CF56599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47DDD-C8FD-4835-9F8D-30DD33406FFF}" type="pres">
      <dgm:prSet presAssocID="{AE6586B6-8C9A-4974-88BD-2AF6CF565990}" presName="negativeSpace" presStyleCnt="0"/>
      <dgm:spPr/>
    </dgm:pt>
    <dgm:pt modelId="{E5CDB963-B08B-4136-BE93-B0A8317F5C57}" type="pres">
      <dgm:prSet presAssocID="{AE6586B6-8C9A-4974-88BD-2AF6CF565990}" presName="childText" presStyleLbl="conFgAcc1" presStyleIdx="1" presStyleCnt="3">
        <dgm:presLayoutVars>
          <dgm:bulletEnabled val="1"/>
        </dgm:presLayoutVars>
      </dgm:prSet>
      <dgm:spPr>
        <a:effectLst>
          <a:glow rad="101600">
            <a:srgbClr val="33D0A5">
              <a:alpha val="60000"/>
            </a:srgbClr>
          </a:glow>
        </a:effectLst>
      </dgm:spPr>
    </dgm:pt>
    <dgm:pt modelId="{F2A440B1-1F68-4C5C-88D7-D42C6DE9E4B5}" type="pres">
      <dgm:prSet presAssocID="{F3024CBC-B023-4915-A666-22C89E781BC7}" presName="spaceBetweenRectangles" presStyleCnt="0"/>
      <dgm:spPr/>
    </dgm:pt>
    <dgm:pt modelId="{57DBB749-5DD9-409F-95FF-A18F6B4D4BB5}" type="pres">
      <dgm:prSet presAssocID="{A0DFE77E-5714-4049-8276-571A9EA806FB}" presName="parentLin" presStyleCnt="0"/>
      <dgm:spPr/>
    </dgm:pt>
    <dgm:pt modelId="{106E1935-895D-4C3A-AECA-F957B22B71F9}" type="pres">
      <dgm:prSet presAssocID="{A0DFE77E-5714-4049-8276-571A9EA806F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59DCECDB-FCD5-4B4F-BFD3-363C1AAEA62B}" type="pres">
      <dgm:prSet presAssocID="{A0DFE77E-5714-4049-8276-571A9EA806F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4CC95-5C60-4F81-81C0-4142010225B3}" type="pres">
      <dgm:prSet presAssocID="{A0DFE77E-5714-4049-8276-571A9EA806FB}" presName="negativeSpace" presStyleCnt="0"/>
      <dgm:spPr/>
    </dgm:pt>
    <dgm:pt modelId="{C9F081A8-7FE3-4101-84FE-4465E268B6EE}" type="pres">
      <dgm:prSet presAssocID="{A0DFE77E-5714-4049-8276-571A9EA806FB}" presName="childText" presStyleLbl="conFgAcc1" presStyleIdx="2" presStyleCnt="3">
        <dgm:presLayoutVars>
          <dgm:bulletEnabled val="1"/>
        </dgm:presLayoutVars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</dgm:pt>
  </dgm:ptLst>
  <dgm:cxnLst>
    <dgm:cxn modelId="{C31D773B-71CB-46AC-A1F0-A6E30F51B828}" type="presOf" srcId="{A0DFE77E-5714-4049-8276-571A9EA806FB}" destId="{106E1935-895D-4C3A-AECA-F957B22B71F9}" srcOrd="0" destOrd="0" presId="urn:microsoft.com/office/officeart/2005/8/layout/list1"/>
    <dgm:cxn modelId="{7349934C-C426-4E1E-979E-45472AE05939}" type="presOf" srcId="{AE6586B6-8C9A-4974-88BD-2AF6CF565990}" destId="{D50D90BD-23D7-4F58-9F6B-95B23625B111}" srcOrd="0" destOrd="0" presId="urn:microsoft.com/office/officeart/2005/8/layout/list1"/>
    <dgm:cxn modelId="{5A618810-F556-41D4-BCBC-34F8BA8AFCBC}" type="presOf" srcId="{AE6586B6-8C9A-4974-88BD-2AF6CF565990}" destId="{35E2C1C0-9B6C-438C-B2BF-95F70D1C2318}" srcOrd="1" destOrd="0" presId="urn:microsoft.com/office/officeart/2005/8/layout/list1"/>
    <dgm:cxn modelId="{CD1D3E9E-BCC6-4CC6-837D-D40CCB419641}" type="presOf" srcId="{69F69EE2-C980-4CFE-B17C-987504B36292}" destId="{AEABB257-FA62-44B0-8CA7-DFE40663CEEF}" srcOrd="1" destOrd="0" presId="urn:microsoft.com/office/officeart/2005/8/layout/list1"/>
    <dgm:cxn modelId="{53C35574-B426-4636-8680-02764C2F7504}" type="presOf" srcId="{A0DFE77E-5714-4049-8276-571A9EA806FB}" destId="{59DCECDB-FCD5-4B4F-BFD3-363C1AAEA62B}" srcOrd="1" destOrd="0" presId="urn:microsoft.com/office/officeart/2005/8/layout/list1"/>
    <dgm:cxn modelId="{74313A8B-D8D9-4FAE-AF65-5EB15F05A69E}" srcId="{76C3021C-360F-4850-BA47-135E884605B7}" destId="{A0DFE77E-5714-4049-8276-571A9EA806FB}" srcOrd="2" destOrd="0" parTransId="{045CC3AF-F5A6-4C6B-A47A-F9E66DEB95D5}" sibTransId="{37EFF1DC-4E60-4133-9551-BD6278BE8AC4}"/>
    <dgm:cxn modelId="{0E38F7C3-44A0-4424-BECC-3720C2DAD6ED}" srcId="{76C3021C-360F-4850-BA47-135E884605B7}" destId="{AE6586B6-8C9A-4974-88BD-2AF6CF565990}" srcOrd="1" destOrd="0" parTransId="{F6C23D0C-1AD7-4D53-8F24-FBB603262796}" sibTransId="{F3024CBC-B023-4915-A666-22C89E781BC7}"/>
    <dgm:cxn modelId="{1093D5D7-0877-458C-9AF2-19C11054DF97}" srcId="{76C3021C-360F-4850-BA47-135E884605B7}" destId="{69F69EE2-C980-4CFE-B17C-987504B36292}" srcOrd="0" destOrd="0" parTransId="{75AA31C9-ADF3-4A79-9E3C-239822B93200}" sibTransId="{3ADCBCCB-0762-4F2A-B42D-44EE54B6C678}"/>
    <dgm:cxn modelId="{FA1205A8-4A71-4B2D-9CB1-4EA9568C614E}" type="presOf" srcId="{69F69EE2-C980-4CFE-B17C-987504B36292}" destId="{3EA4E37D-4417-4519-8DE8-013B44CBC40A}" srcOrd="0" destOrd="0" presId="urn:microsoft.com/office/officeart/2005/8/layout/list1"/>
    <dgm:cxn modelId="{2D9ACBBD-4B4D-48AB-B1CC-076AE6B2BCD3}" type="presOf" srcId="{76C3021C-360F-4850-BA47-135E884605B7}" destId="{B768E4F1-72DE-4925-AAEE-1B253CA53559}" srcOrd="0" destOrd="0" presId="urn:microsoft.com/office/officeart/2005/8/layout/list1"/>
    <dgm:cxn modelId="{0ED67A09-7F0D-4D07-A29F-5C40C8D11725}" type="presParOf" srcId="{B768E4F1-72DE-4925-AAEE-1B253CA53559}" destId="{BB6C175B-9EBD-402B-82B2-2932D6D913F6}" srcOrd="0" destOrd="0" presId="urn:microsoft.com/office/officeart/2005/8/layout/list1"/>
    <dgm:cxn modelId="{862A2920-81E1-4CE4-9D61-A7DCF9EA8B11}" type="presParOf" srcId="{BB6C175B-9EBD-402B-82B2-2932D6D913F6}" destId="{3EA4E37D-4417-4519-8DE8-013B44CBC40A}" srcOrd="0" destOrd="0" presId="urn:microsoft.com/office/officeart/2005/8/layout/list1"/>
    <dgm:cxn modelId="{3821899E-2C60-4EA2-BE71-776044446FCE}" type="presParOf" srcId="{BB6C175B-9EBD-402B-82B2-2932D6D913F6}" destId="{AEABB257-FA62-44B0-8CA7-DFE40663CEEF}" srcOrd="1" destOrd="0" presId="urn:microsoft.com/office/officeart/2005/8/layout/list1"/>
    <dgm:cxn modelId="{93F0A868-CD5E-4CED-980A-07C10AE89C67}" type="presParOf" srcId="{B768E4F1-72DE-4925-AAEE-1B253CA53559}" destId="{714BCE18-F5A7-4C04-9E6F-512DA28BA5B3}" srcOrd="1" destOrd="0" presId="urn:microsoft.com/office/officeart/2005/8/layout/list1"/>
    <dgm:cxn modelId="{02555326-FA5D-4383-84CC-A76DF331FCD6}" type="presParOf" srcId="{B768E4F1-72DE-4925-AAEE-1B253CA53559}" destId="{2572F282-FFBA-44B7-BDB5-FEDC361C7886}" srcOrd="2" destOrd="0" presId="urn:microsoft.com/office/officeart/2005/8/layout/list1"/>
    <dgm:cxn modelId="{AEB405BE-9C8F-4D99-9FFB-1E740BCAF419}" type="presParOf" srcId="{B768E4F1-72DE-4925-AAEE-1B253CA53559}" destId="{81CB9677-323E-4388-ACB6-294CC730F8D2}" srcOrd="3" destOrd="0" presId="urn:microsoft.com/office/officeart/2005/8/layout/list1"/>
    <dgm:cxn modelId="{2886834A-97B2-4572-9F1B-31AEA6D593CE}" type="presParOf" srcId="{B768E4F1-72DE-4925-AAEE-1B253CA53559}" destId="{95921D29-5657-407B-BCE5-FC851CAD522F}" srcOrd="4" destOrd="0" presId="urn:microsoft.com/office/officeart/2005/8/layout/list1"/>
    <dgm:cxn modelId="{A76BBB72-993F-4F61-8496-8FEC255AA493}" type="presParOf" srcId="{95921D29-5657-407B-BCE5-FC851CAD522F}" destId="{D50D90BD-23D7-4F58-9F6B-95B23625B111}" srcOrd="0" destOrd="0" presId="urn:microsoft.com/office/officeart/2005/8/layout/list1"/>
    <dgm:cxn modelId="{6952CA7A-2AFB-4C71-A5F3-C03AFE431DED}" type="presParOf" srcId="{95921D29-5657-407B-BCE5-FC851CAD522F}" destId="{35E2C1C0-9B6C-438C-B2BF-95F70D1C2318}" srcOrd="1" destOrd="0" presId="urn:microsoft.com/office/officeart/2005/8/layout/list1"/>
    <dgm:cxn modelId="{B8CDDD5E-BE5A-4FE4-9AAD-FE7D808B8B0B}" type="presParOf" srcId="{B768E4F1-72DE-4925-AAEE-1B253CA53559}" destId="{79E47DDD-C8FD-4835-9F8D-30DD33406FFF}" srcOrd="5" destOrd="0" presId="urn:microsoft.com/office/officeart/2005/8/layout/list1"/>
    <dgm:cxn modelId="{FFB69AD8-C94D-4851-A5F5-38CC2230A1A6}" type="presParOf" srcId="{B768E4F1-72DE-4925-AAEE-1B253CA53559}" destId="{E5CDB963-B08B-4136-BE93-B0A8317F5C57}" srcOrd="6" destOrd="0" presId="urn:microsoft.com/office/officeart/2005/8/layout/list1"/>
    <dgm:cxn modelId="{949818BF-B00A-49CE-BD51-7D3167DD739D}" type="presParOf" srcId="{B768E4F1-72DE-4925-AAEE-1B253CA53559}" destId="{F2A440B1-1F68-4C5C-88D7-D42C6DE9E4B5}" srcOrd="7" destOrd="0" presId="urn:microsoft.com/office/officeart/2005/8/layout/list1"/>
    <dgm:cxn modelId="{435F0CD0-B61F-4127-8C9E-70F6FEEBBE2E}" type="presParOf" srcId="{B768E4F1-72DE-4925-AAEE-1B253CA53559}" destId="{57DBB749-5DD9-409F-95FF-A18F6B4D4BB5}" srcOrd="8" destOrd="0" presId="urn:microsoft.com/office/officeart/2005/8/layout/list1"/>
    <dgm:cxn modelId="{044E3110-46FA-4260-AFD8-9479400A2667}" type="presParOf" srcId="{57DBB749-5DD9-409F-95FF-A18F6B4D4BB5}" destId="{106E1935-895D-4C3A-AECA-F957B22B71F9}" srcOrd="0" destOrd="0" presId="urn:microsoft.com/office/officeart/2005/8/layout/list1"/>
    <dgm:cxn modelId="{F287E695-A4CF-4575-88E0-858E88B831ED}" type="presParOf" srcId="{57DBB749-5DD9-409F-95FF-A18F6B4D4BB5}" destId="{59DCECDB-FCD5-4B4F-BFD3-363C1AAEA62B}" srcOrd="1" destOrd="0" presId="urn:microsoft.com/office/officeart/2005/8/layout/list1"/>
    <dgm:cxn modelId="{519ABBCA-00BC-4C04-91C6-6691292ED4E5}" type="presParOf" srcId="{B768E4F1-72DE-4925-AAEE-1B253CA53559}" destId="{2CE4CC95-5C60-4F81-81C0-4142010225B3}" srcOrd="9" destOrd="0" presId="urn:microsoft.com/office/officeart/2005/8/layout/list1"/>
    <dgm:cxn modelId="{D2681F72-47FF-4F93-8FDC-8E0F04FF255D}" type="presParOf" srcId="{B768E4F1-72DE-4925-AAEE-1B253CA53559}" destId="{C9F081A8-7FE3-4101-84FE-4465E268B6E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4CB2C5-3556-449B-8D79-1E8978EB3234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B2A9FE-3374-4AB6-B41C-F6F5E5179477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228600">
            <a:srgbClr val="00FFCC">
              <a:alpha val="40000"/>
            </a:srgbClr>
          </a:glow>
        </a:effectLst>
      </dgm:spPr>
      <dgm:t>
        <a:bodyPr/>
        <a:lstStyle/>
        <a:p>
          <a:r>
            <a:rPr lang="es-EC" dirty="0" smtClean="0"/>
            <a:t>CONAREP </a:t>
          </a:r>
          <a:r>
            <a:rPr lang="es-EC" dirty="0" smtClean="0"/>
            <a:t>1968</a:t>
          </a:r>
        </a:p>
        <a:p>
          <a:r>
            <a:rPr lang="es-EC" dirty="0" smtClean="0"/>
            <a:t>Consejo Nacional de Rehabilitación profesional</a:t>
          </a:r>
          <a:endParaRPr lang="en-US" dirty="0"/>
        </a:p>
      </dgm:t>
    </dgm:pt>
    <dgm:pt modelId="{FB85642B-D5ED-412A-A90B-EF535671CE1E}" type="parTrans" cxnId="{DAB42901-0ADA-455B-B1F8-1FDB63F5B1DD}">
      <dgm:prSet/>
      <dgm:spPr/>
      <dgm:t>
        <a:bodyPr/>
        <a:lstStyle/>
        <a:p>
          <a:endParaRPr lang="en-US"/>
        </a:p>
      </dgm:t>
    </dgm:pt>
    <dgm:pt modelId="{6CAB3399-1698-4B94-87C7-63B8FF5E85C9}" type="sibTrans" cxnId="{DAB42901-0ADA-455B-B1F8-1FDB63F5B1DD}">
      <dgm:prSet/>
      <dgm:spPr>
        <a:solidFill>
          <a:srgbClr val="33D0A5"/>
        </a:solidFill>
        <a:ln>
          <a:solidFill>
            <a:srgbClr val="33D0A5"/>
          </a:solidFill>
        </a:ln>
        <a:effectLst/>
      </dgm:spPr>
      <dgm:t>
        <a:bodyPr/>
        <a:lstStyle/>
        <a:p>
          <a:endParaRPr lang="en-US" dirty="0"/>
        </a:p>
      </dgm:t>
    </dgm:pt>
    <dgm:pt modelId="{4B0CEC4C-27C9-4D0D-9745-38407C2AC743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Ley General de Educación</a:t>
          </a:r>
        </a:p>
        <a:p>
          <a:r>
            <a:rPr lang="es-ES_tradnl" dirty="0" smtClean="0"/>
            <a:t>1977</a:t>
          </a:r>
          <a:endParaRPr lang="en-US" dirty="0"/>
        </a:p>
      </dgm:t>
    </dgm:pt>
    <dgm:pt modelId="{3A6F524E-293B-462B-BCC5-6638FCC6DDC8}" type="parTrans" cxnId="{AAD91C85-C64E-426F-B234-30CA16506205}">
      <dgm:prSet/>
      <dgm:spPr/>
      <dgm:t>
        <a:bodyPr/>
        <a:lstStyle/>
        <a:p>
          <a:endParaRPr lang="en-US"/>
        </a:p>
      </dgm:t>
    </dgm:pt>
    <dgm:pt modelId="{956D4128-553F-4E3F-AE32-508C5CF1F936}" type="sibTrans" cxnId="{AAD91C85-C64E-426F-B234-30CA16506205}">
      <dgm:prSet/>
      <dgm:spPr>
        <a:solidFill>
          <a:schemeClr val="accent5"/>
        </a:solidFill>
        <a:ln>
          <a:solidFill>
            <a:schemeClr val="accent1"/>
          </a:solidFill>
        </a:ln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en-US" dirty="0"/>
        </a:p>
      </dgm:t>
    </dgm:pt>
    <dgm:pt modelId="{837A8EE8-0118-4023-881F-1AA20FA5FBFE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CC0099"/>
          </a:solidFill>
        </a:ln>
        <a:effectLst>
          <a:glow rad="228600">
            <a:srgbClr val="CC0099">
              <a:alpha val="40000"/>
            </a:srgbClr>
          </a:glow>
        </a:effectLst>
      </dgm:spPr>
      <dgm:t>
        <a:bodyPr/>
        <a:lstStyle/>
        <a:p>
          <a:r>
            <a:rPr lang="es-ES_tradnl" dirty="0" smtClean="0"/>
            <a:t>Unidad de Educación especial</a:t>
          </a:r>
        </a:p>
        <a:p>
          <a:r>
            <a:rPr lang="es-ES_tradnl" dirty="0" smtClean="0"/>
            <a:t>1979</a:t>
          </a:r>
          <a:endParaRPr lang="en-US" dirty="0"/>
        </a:p>
      </dgm:t>
    </dgm:pt>
    <dgm:pt modelId="{CD201378-136F-41E7-BDC2-53C9FD41C7C2}" type="parTrans" cxnId="{96AAD028-C586-450C-8225-045A150B3C8E}">
      <dgm:prSet/>
      <dgm:spPr/>
      <dgm:t>
        <a:bodyPr/>
        <a:lstStyle/>
        <a:p>
          <a:endParaRPr lang="en-US"/>
        </a:p>
      </dgm:t>
    </dgm:pt>
    <dgm:pt modelId="{28963C69-4BFE-472D-9E0A-2BD7E5D4F932}" type="sibTrans" cxnId="{96AAD028-C586-450C-8225-045A150B3C8E}">
      <dgm:prSet/>
      <dgm:spPr>
        <a:solidFill>
          <a:srgbClr val="CC0099"/>
        </a:solidFill>
        <a:effectLst>
          <a:glow rad="101600">
            <a:srgbClr val="CC0066">
              <a:alpha val="60000"/>
            </a:srgbClr>
          </a:glow>
        </a:effectLst>
      </dgm:spPr>
      <dgm:t>
        <a:bodyPr/>
        <a:lstStyle/>
        <a:p>
          <a:endParaRPr lang="en-US" dirty="0"/>
        </a:p>
      </dgm:t>
    </dgm:pt>
    <dgm:pt modelId="{2817F020-1DC1-4143-8476-9757E5E3D5CF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FF7C80"/>
          </a:solidFill>
        </a:ln>
        <a:effectLst>
          <a:glow rad="228600">
            <a:srgbClr val="FF7C80">
              <a:alpha val="40000"/>
            </a:srgbClr>
          </a:glow>
        </a:effectLst>
      </dgm:spPr>
      <dgm:t>
        <a:bodyPr/>
        <a:lstStyle/>
        <a:p>
          <a:r>
            <a:rPr lang="es-ES_tradnl" dirty="0" smtClean="0"/>
            <a:t>División Nacional de Rehabilitación</a:t>
          </a:r>
        </a:p>
        <a:p>
          <a:r>
            <a:rPr lang="es-ES_tradnl" dirty="0" smtClean="0"/>
            <a:t>1980 </a:t>
          </a:r>
          <a:endParaRPr lang="en-US" dirty="0"/>
        </a:p>
      </dgm:t>
    </dgm:pt>
    <dgm:pt modelId="{B4263EFF-CA56-4F8B-BF8E-DABB63EA3953}" type="parTrans" cxnId="{1D7046F1-CEBE-495C-A8E4-2B135F7E393C}">
      <dgm:prSet/>
      <dgm:spPr/>
      <dgm:t>
        <a:bodyPr/>
        <a:lstStyle/>
        <a:p>
          <a:endParaRPr lang="en-US"/>
        </a:p>
      </dgm:t>
    </dgm:pt>
    <dgm:pt modelId="{FE411EBD-4490-4B0D-85DB-1C850B206422}" type="sibTrans" cxnId="{1D7046F1-CEBE-495C-A8E4-2B135F7E393C}">
      <dgm:prSet/>
      <dgm:spPr>
        <a:solidFill>
          <a:srgbClr val="FF7C80"/>
        </a:solidFill>
        <a:effectLst>
          <a:glow rad="228600">
            <a:srgbClr val="FF7C80">
              <a:alpha val="40000"/>
            </a:srgbClr>
          </a:glow>
        </a:effectLst>
      </dgm:spPr>
      <dgm:t>
        <a:bodyPr/>
        <a:lstStyle/>
        <a:p>
          <a:endParaRPr lang="en-US" dirty="0"/>
        </a:p>
      </dgm:t>
    </dgm:pt>
    <dgm:pt modelId="{5B386D74-9981-49E1-BD6E-03A3941483ED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Amplía la cobertura asistencial</a:t>
          </a:r>
        </a:p>
        <a:p>
          <a:r>
            <a:rPr lang="es-ES_tradnl" dirty="0" smtClean="0"/>
            <a:t>1981 – 1984</a:t>
          </a:r>
          <a:endParaRPr lang="en-US" dirty="0"/>
        </a:p>
      </dgm:t>
    </dgm:pt>
    <dgm:pt modelId="{B65BA509-033D-4946-8744-C04BA7D0E67C}" type="parTrans" cxnId="{AED0BD2E-EC94-4113-AFC1-174A32A811AC}">
      <dgm:prSet/>
      <dgm:spPr/>
      <dgm:t>
        <a:bodyPr/>
        <a:lstStyle/>
        <a:p>
          <a:endParaRPr lang="en-US"/>
        </a:p>
      </dgm:t>
    </dgm:pt>
    <dgm:pt modelId="{BF46E81B-4A95-4E74-9EF2-7AF14778E43F}" type="sibTrans" cxnId="{AED0BD2E-EC94-4113-AFC1-174A32A811AC}">
      <dgm:prSet/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en-US" dirty="0"/>
        </a:p>
      </dgm:t>
    </dgm:pt>
    <dgm:pt modelId="{F509E09C-1F0C-4E96-9BC7-3BFDF74A458A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33D0A5"/>
          </a:solidFill>
        </a:ln>
        <a:effectLst>
          <a:glow rad="228600">
            <a:srgbClr val="33D0A5">
              <a:alpha val="40000"/>
            </a:srgbClr>
          </a:glow>
        </a:effectLst>
      </dgm:spPr>
      <dgm:t>
        <a:bodyPr/>
        <a:lstStyle/>
        <a:p>
          <a:r>
            <a:rPr lang="es-ES_tradnl" dirty="0" smtClean="0"/>
            <a:t>Ley de Protección del Minusválido </a:t>
          </a:r>
          <a:r>
            <a:rPr lang="es-ES_tradnl" dirty="0" smtClean="0"/>
            <a:t>1982 y se crea DINARIM</a:t>
          </a:r>
          <a:endParaRPr lang="en-US" dirty="0"/>
        </a:p>
      </dgm:t>
    </dgm:pt>
    <dgm:pt modelId="{3C2000A3-4A34-486E-B6C6-F178CE0B29D0}" type="parTrans" cxnId="{6E1BA049-080A-4BEC-AD54-836B9A8E0F3E}">
      <dgm:prSet/>
      <dgm:spPr/>
      <dgm:t>
        <a:bodyPr/>
        <a:lstStyle/>
        <a:p>
          <a:endParaRPr lang="en-US"/>
        </a:p>
      </dgm:t>
    </dgm:pt>
    <dgm:pt modelId="{88C29522-9DA0-4375-B2B4-1F8CEB9B210D}" type="sibTrans" cxnId="{6E1BA049-080A-4BEC-AD54-836B9A8E0F3E}">
      <dgm:prSet/>
      <dgm:spPr/>
      <dgm:t>
        <a:bodyPr/>
        <a:lstStyle/>
        <a:p>
          <a:endParaRPr lang="en-US"/>
        </a:p>
      </dgm:t>
    </dgm:pt>
    <dgm:pt modelId="{49E627D6-3C39-4585-8535-0821DDDC5A1A}" type="pres">
      <dgm:prSet presAssocID="{974CB2C5-3556-449B-8D79-1E8978EB323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3F0D53-ED07-43E7-A237-D4F3E0571AAD}" type="pres">
      <dgm:prSet presAssocID="{42B2A9FE-3374-4AB6-B41C-F6F5E5179477}" presName="node" presStyleLbl="node1" presStyleIdx="0" presStyleCnt="6" custLinFactNeighborY="-40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0FCF5E-86D4-4D9A-9B8F-6924CE3C23F0}" type="pres">
      <dgm:prSet presAssocID="{6CAB3399-1698-4B94-87C7-63B8FF5E85C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F426BF4-B2AF-4822-9440-EDEBE0CC5CA1}" type="pres">
      <dgm:prSet presAssocID="{6CAB3399-1698-4B94-87C7-63B8FF5E85C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5E243C4-A903-45B0-893A-A2A6F010F36F}" type="pres">
      <dgm:prSet presAssocID="{4B0CEC4C-27C9-4D0D-9745-38407C2AC743}" presName="node" presStyleLbl="node1" presStyleIdx="1" presStyleCnt="6" custLinFactNeighborY="-40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AD03B9-0435-4AF9-B0A5-7A71DEF66807}" type="pres">
      <dgm:prSet presAssocID="{956D4128-553F-4E3F-AE32-508C5CF1F936}" presName="sibTrans" presStyleLbl="sibTrans2D1" presStyleIdx="1" presStyleCnt="5"/>
      <dgm:spPr/>
      <dgm:t>
        <a:bodyPr/>
        <a:lstStyle/>
        <a:p>
          <a:endParaRPr lang="en-US"/>
        </a:p>
      </dgm:t>
    </dgm:pt>
    <dgm:pt modelId="{5CB2E9FD-CDE4-4580-B5DB-D0EBA3E6AB45}" type="pres">
      <dgm:prSet presAssocID="{956D4128-553F-4E3F-AE32-508C5CF1F93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35191E1B-5B5F-4056-9D9C-D374F2097A38}" type="pres">
      <dgm:prSet presAssocID="{837A8EE8-0118-4023-881F-1AA20FA5FBFE}" presName="node" presStyleLbl="node1" presStyleIdx="2" presStyleCnt="6" custLinFactNeighborY="-400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854DD6-BE24-4BA9-817C-A8A23B033C0C}" type="pres">
      <dgm:prSet presAssocID="{28963C69-4BFE-472D-9E0A-2BD7E5D4F932}" presName="sibTrans" presStyleLbl="sibTrans2D1" presStyleIdx="2" presStyleCnt="5" custLinFactNeighborX="53800" custLinFactNeighborY="2035"/>
      <dgm:spPr/>
      <dgm:t>
        <a:bodyPr/>
        <a:lstStyle/>
        <a:p>
          <a:endParaRPr lang="en-US"/>
        </a:p>
      </dgm:t>
    </dgm:pt>
    <dgm:pt modelId="{CB41669C-D47D-4C7D-B740-B1B567B8AAD8}" type="pres">
      <dgm:prSet presAssocID="{28963C69-4BFE-472D-9E0A-2BD7E5D4F93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C6EC4DC-2974-43E5-A12D-B7A475205A29}" type="pres">
      <dgm:prSet presAssocID="{2817F020-1DC1-4143-8476-9757E5E3D5CF}" presName="node" presStyleLbl="node1" presStyleIdx="3" presStyleCnt="6" custLinFactNeighborY="43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DCC65-1433-4633-90CF-0B81168D9785}" type="pres">
      <dgm:prSet presAssocID="{FE411EBD-4490-4B0D-85DB-1C850B20642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A58D308C-BE9E-40BB-96E4-3BFC50A18C1D}" type="pres">
      <dgm:prSet presAssocID="{FE411EBD-4490-4B0D-85DB-1C850B206422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FEB44612-64E0-45D5-A3A2-11AADC6000A9}" type="pres">
      <dgm:prSet presAssocID="{5B386D74-9981-49E1-BD6E-03A3941483ED}" presName="node" presStyleLbl="node1" presStyleIdx="4" presStyleCnt="6" custLinFactNeighborY="43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CD2F6F-F9DB-4621-B937-FCF940801F95}" type="pres">
      <dgm:prSet presAssocID="{BF46E81B-4A95-4E74-9EF2-7AF14778E43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67B2683B-8862-4785-B6CB-219322E24B76}" type="pres">
      <dgm:prSet presAssocID="{BF46E81B-4A95-4E74-9EF2-7AF14778E43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27497463-585D-44D1-8395-B9DB7C53DF4B}" type="pres">
      <dgm:prSet presAssocID="{F509E09C-1F0C-4E96-9BC7-3BFDF74A458A}" presName="node" presStyleLbl="node1" presStyleIdx="5" presStyleCnt="6" custLinFactNeighborY="43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AAD028-C586-450C-8225-045A150B3C8E}" srcId="{974CB2C5-3556-449B-8D79-1E8978EB3234}" destId="{837A8EE8-0118-4023-881F-1AA20FA5FBFE}" srcOrd="2" destOrd="0" parTransId="{CD201378-136F-41E7-BDC2-53C9FD41C7C2}" sibTransId="{28963C69-4BFE-472D-9E0A-2BD7E5D4F932}"/>
    <dgm:cxn modelId="{AAD91C85-C64E-426F-B234-30CA16506205}" srcId="{974CB2C5-3556-449B-8D79-1E8978EB3234}" destId="{4B0CEC4C-27C9-4D0D-9745-38407C2AC743}" srcOrd="1" destOrd="0" parTransId="{3A6F524E-293B-462B-BCC5-6638FCC6DDC8}" sibTransId="{956D4128-553F-4E3F-AE32-508C5CF1F936}"/>
    <dgm:cxn modelId="{BF0CA492-4D8A-434A-97A0-EDF4B3EBF888}" type="presOf" srcId="{974CB2C5-3556-449B-8D79-1E8978EB3234}" destId="{49E627D6-3C39-4585-8535-0821DDDC5A1A}" srcOrd="0" destOrd="0" presId="urn:microsoft.com/office/officeart/2005/8/layout/process5"/>
    <dgm:cxn modelId="{1A8DB180-2F94-48C4-8F7C-894029D53938}" type="presOf" srcId="{6CAB3399-1698-4B94-87C7-63B8FF5E85C9}" destId="{520FCF5E-86D4-4D9A-9B8F-6924CE3C23F0}" srcOrd="0" destOrd="0" presId="urn:microsoft.com/office/officeart/2005/8/layout/process5"/>
    <dgm:cxn modelId="{3601623F-159D-4E19-A151-9EF8986191ED}" type="presOf" srcId="{956D4128-553F-4E3F-AE32-508C5CF1F936}" destId="{5CB2E9FD-CDE4-4580-B5DB-D0EBA3E6AB45}" srcOrd="1" destOrd="0" presId="urn:microsoft.com/office/officeart/2005/8/layout/process5"/>
    <dgm:cxn modelId="{AED0BD2E-EC94-4113-AFC1-174A32A811AC}" srcId="{974CB2C5-3556-449B-8D79-1E8978EB3234}" destId="{5B386D74-9981-49E1-BD6E-03A3941483ED}" srcOrd="4" destOrd="0" parTransId="{B65BA509-033D-4946-8744-C04BA7D0E67C}" sibTransId="{BF46E81B-4A95-4E74-9EF2-7AF14778E43F}"/>
    <dgm:cxn modelId="{6E1BA049-080A-4BEC-AD54-836B9A8E0F3E}" srcId="{974CB2C5-3556-449B-8D79-1E8978EB3234}" destId="{F509E09C-1F0C-4E96-9BC7-3BFDF74A458A}" srcOrd="5" destOrd="0" parTransId="{3C2000A3-4A34-486E-B6C6-F178CE0B29D0}" sibTransId="{88C29522-9DA0-4375-B2B4-1F8CEB9B210D}"/>
    <dgm:cxn modelId="{9155F628-B7A0-4882-A306-720FB8EC51EF}" type="presOf" srcId="{6CAB3399-1698-4B94-87C7-63B8FF5E85C9}" destId="{EF426BF4-B2AF-4822-9440-EDEBE0CC5CA1}" srcOrd="1" destOrd="0" presId="urn:microsoft.com/office/officeart/2005/8/layout/process5"/>
    <dgm:cxn modelId="{056D6950-1B33-4F4C-A52B-4714A5777E7F}" type="presOf" srcId="{F509E09C-1F0C-4E96-9BC7-3BFDF74A458A}" destId="{27497463-585D-44D1-8395-B9DB7C53DF4B}" srcOrd="0" destOrd="0" presId="urn:microsoft.com/office/officeart/2005/8/layout/process5"/>
    <dgm:cxn modelId="{13A67DE9-B703-43E0-BE30-F76A8A2463A7}" type="presOf" srcId="{28963C69-4BFE-472D-9E0A-2BD7E5D4F932}" destId="{DD854DD6-BE24-4BA9-817C-A8A23B033C0C}" srcOrd="0" destOrd="0" presId="urn:microsoft.com/office/officeart/2005/8/layout/process5"/>
    <dgm:cxn modelId="{F36E9F2E-A1B8-4DB7-99A5-CEAF32F31750}" type="presOf" srcId="{837A8EE8-0118-4023-881F-1AA20FA5FBFE}" destId="{35191E1B-5B5F-4056-9D9C-D374F2097A38}" srcOrd="0" destOrd="0" presId="urn:microsoft.com/office/officeart/2005/8/layout/process5"/>
    <dgm:cxn modelId="{2A8874A7-C206-4A38-896A-77ABE0ECCC59}" type="presOf" srcId="{BF46E81B-4A95-4E74-9EF2-7AF14778E43F}" destId="{67B2683B-8862-4785-B6CB-219322E24B76}" srcOrd="1" destOrd="0" presId="urn:microsoft.com/office/officeart/2005/8/layout/process5"/>
    <dgm:cxn modelId="{DAB42901-0ADA-455B-B1F8-1FDB63F5B1DD}" srcId="{974CB2C5-3556-449B-8D79-1E8978EB3234}" destId="{42B2A9FE-3374-4AB6-B41C-F6F5E5179477}" srcOrd="0" destOrd="0" parTransId="{FB85642B-D5ED-412A-A90B-EF535671CE1E}" sibTransId="{6CAB3399-1698-4B94-87C7-63B8FF5E85C9}"/>
    <dgm:cxn modelId="{C5B5B08A-4B1E-4BDB-A634-490748917BC0}" type="presOf" srcId="{FE411EBD-4490-4B0D-85DB-1C850B206422}" destId="{A58D308C-BE9E-40BB-96E4-3BFC50A18C1D}" srcOrd="1" destOrd="0" presId="urn:microsoft.com/office/officeart/2005/8/layout/process5"/>
    <dgm:cxn modelId="{BD91A5FB-C13D-45E5-A09C-954AD796615E}" type="presOf" srcId="{4B0CEC4C-27C9-4D0D-9745-38407C2AC743}" destId="{85E243C4-A903-45B0-893A-A2A6F010F36F}" srcOrd="0" destOrd="0" presId="urn:microsoft.com/office/officeart/2005/8/layout/process5"/>
    <dgm:cxn modelId="{562B6BD7-8049-4C68-8FC3-98FF1F464958}" type="presOf" srcId="{BF46E81B-4A95-4E74-9EF2-7AF14778E43F}" destId="{09CD2F6F-F9DB-4621-B937-FCF940801F95}" srcOrd="0" destOrd="0" presId="urn:microsoft.com/office/officeart/2005/8/layout/process5"/>
    <dgm:cxn modelId="{A1DD11E9-2E30-4F95-85BA-CA70397504AB}" type="presOf" srcId="{42B2A9FE-3374-4AB6-B41C-F6F5E5179477}" destId="{AD3F0D53-ED07-43E7-A237-D4F3E0571AAD}" srcOrd="0" destOrd="0" presId="urn:microsoft.com/office/officeart/2005/8/layout/process5"/>
    <dgm:cxn modelId="{FB08554F-9C83-46A8-BD96-A17BB182E4A9}" type="presOf" srcId="{28963C69-4BFE-472D-9E0A-2BD7E5D4F932}" destId="{CB41669C-D47D-4C7D-B740-B1B567B8AAD8}" srcOrd="1" destOrd="0" presId="urn:microsoft.com/office/officeart/2005/8/layout/process5"/>
    <dgm:cxn modelId="{1FCC121D-DA03-4180-8464-C69488940FE1}" type="presOf" srcId="{5B386D74-9981-49E1-BD6E-03A3941483ED}" destId="{FEB44612-64E0-45D5-A3A2-11AADC6000A9}" srcOrd="0" destOrd="0" presId="urn:microsoft.com/office/officeart/2005/8/layout/process5"/>
    <dgm:cxn modelId="{78FBB8A7-72E8-4E0D-B9EE-9878765F885C}" type="presOf" srcId="{2817F020-1DC1-4143-8476-9757E5E3D5CF}" destId="{FC6EC4DC-2974-43E5-A12D-B7A475205A29}" srcOrd="0" destOrd="0" presId="urn:microsoft.com/office/officeart/2005/8/layout/process5"/>
    <dgm:cxn modelId="{1D7046F1-CEBE-495C-A8E4-2B135F7E393C}" srcId="{974CB2C5-3556-449B-8D79-1E8978EB3234}" destId="{2817F020-1DC1-4143-8476-9757E5E3D5CF}" srcOrd="3" destOrd="0" parTransId="{B4263EFF-CA56-4F8B-BF8E-DABB63EA3953}" sibTransId="{FE411EBD-4490-4B0D-85DB-1C850B206422}"/>
    <dgm:cxn modelId="{21B92F05-092A-48C1-B6A9-C057BEAA94ED}" type="presOf" srcId="{956D4128-553F-4E3F-AE32-508C5CF1F936}" destId="{7EAD03B9-0435-4AF9-B0A5-7A71DEF66807}" srcOrd="0" destOrd="0" presId="urn:microsoft.com/office/officeart/2005/8/layout/process5"/>
    <dgm:cxn modelId="{64F35B51-7014-49D3-9616-05F747C9F926}" type="presOf" srcId="{FE411EBD-4490-4B0D-85DB-1C850B206422}" destId="{93FDCC65-1433-4633-90CF-0B81168D9785}" srcOrd="0" destOrd="0" presId="urn:microsoft.com/office/officeart/2005/8/layout/process5"/>
    <dgm:cxn modelId="{F6414BF0-1E6A-4106-A772-3F4963F6375C}" type="presParOf" srcId="{49E627D6-3C39-4585-8535-0821DDDC5A1A}" destId="{AD3F0D53-ED07-43E7-A237-D4F3E0571AAD}" srcOrd="0" destOrd="0" presId="urn:microsoft.com/office/officeart/2005/8/layout/process5"/>
    <dgm:cxn modelId="{7FD05293-BAA7-4F85-B12C-9E3BD065CB98}" type="presParOf" srcId="{49E627D6-3C39-4585-8535-0821DDDC5A1A}" destId="{520FCF5E-86D4-4D9A-9B8F-6924CE3C23F0}" srcOrd="1" destOrd="0" presId="urn:microsoft.com/office/officeart/2005/8/layout/process5"/>
    <dgm:cxn modelId="{F375094F-1694-4091-A4E3-FF510C5FC07C}" type="presParOf" srcId="{520FCF5E-86D4-4D9A-9B8F-6924CE3C23F0}" destId="{EF426BF4-B2AF-4822-9440-EDEBE0CC5CA1}" srcOrd="0" destOrd="0" presId="urn:microsoft.com/office/officeart/2005/8/layout/process5"/>
    <dgm:cxn modelId="{8829D1E8-4299-465A-BE31-F61E0B136C83}" type="presParOf" srcId="{49E627D6-3C39-4585-8535-0821DDDC5A1A}" destId="{85E243C4-A903-45B0-893A-A2A6F010F36F}" srcOrd="2" destOrd="0" presId="urn:microsoft.com/office/officeart/2005/8/layout/process5"/>
    <dgm:cxn modelId="{A5E4092F-3359-4DB6-9C9E-46381110930B}" type="presParOf" srcId="{49E627D6-3C39-4585-8535-0821DDDC5A1A}" destId="{7EAD03B9-0435-4AF9-B0A5-7A71DEF66807}" srcOrd="3" destOrd="0" presId="urn:microsoft.com/office/officeart/2005/8/layout/process5"/>
    <dgm:cxn modelId="{B01CA187-136F-4286-895A-B593BE35E1F8}" type="presParOf" srcId="{7EAD03B9-0435-4AF9-B0A5-7A71DEF66807}" destId="{5CB2E9FD-CDE4-4580-B5DB-D0EBA3E6AB45}" srcOrd="0" destOrd="0" presId="urn:microsoft.com/office/officeart/2005/8/layout/process5"/>
    <dgm:cxn modelId="{093DCDD0-A8F4-49EE-9277-143A75CD7745}" type="presParOf" srcId="{49E627D6-3C39-4585-8535-0821DDDC5A1A}" destId="{35191E1B-5B5F-4056-9D9C-D374F2097A38}" srcOrd="4" destOrd="0" presId="urn:microsoft.com/office/officeart/2005/8/layout/process5"/>
    <dgm:cxn modelId="{29995B6B-0CF4-4A2F-857E-0B4C4B041391}" type="presParOf" srcId="{49E627D6-3C39-4585-8535-0821DDDC5A1A}" destId="{DD854DD6-BE24-4BA9-817C-A8A23B033C0C}" srcOrd="5" destOrd="0" presId="urn:microsoft.com/office/officeart/2005/8/layout/process5"/>
    <dgm:cxn modelId="{BA09521A-0585-45A7-AD63-6F9C1286A738}" type="presParOf" srcId="{DD854DD6-BE24-4BA9-817C-A8A23B033C0C}" destId="{CB41669C-D47D-4C7D-B740-B1B567B8AAD8}" srcOrd="0" destOrd="0" presId="urn:microsoft.com/office/officeart/2005/8/layout/process5"/>
    <dgm:cxn modelId="{CA4D5221-D4F2-4488-97DF-602E8817F305}" type="presParOf" srcId="{49E627D6-3C39-4585-8535-0821DDDC5A1A}" destId="{FC6EC4DC-2974-43E5-A12D-B7A475205A29}" srcOrd="6" destOrd="0" presId="urn:microsoft.com/office/officeart/2005/8/layout/process5"/>
    <dgm:cxn modelId="{5FDC835D-981D-45D6-8329-2767A9F5C2C3}" type="presParOf" srcId="{49E627D6-3C39-4585-8535-0821DDDC5A1A}" destId="{93FDCC65-1433-4633-90CF-0B81168D9785}" srcOrd="7" destOrd="0" presId="urn:microsoft.com/office/officeart/2005/8/layout/process5"/>
    <dgm:cxn modelId="{C03E42EB-055A-429E-B646-BB577653C5A1}" type="presParOf" srcId="{93FDCC65-1433-4633-90CF-0B81168D9785}" destId="{A58D308C-BE9E-40BB-96E4-3BFC50A18C1D}" srcOrd="0" destOrd="0" presId="urn:microsoft.com/office/officeart/2005/8/layout/process5"/>
    <dgm:cxn modelId="{DE79879B-E25E-436A-A1F4-906E126F5C8B}" type="presParOf" srcId="{49E627D6-3C39-4585-8535-0821DDDC5A1A}" destId="{FEB44612-64E0-45D5-A3A2-11AADC6000A9}" srcOrd="8" destOrd="0" presId="urn:microsoft.com/office/officeart/2005/8/layout/process5"/>
    <dgm:cxn modelId="{EA108FF3-D4AB-4A15-9900-FA640A48667B}" type="presParOf" srcId="{49E627D6-3C39-4585-8535-0821DDDC5A1A}" destId="{09CD2F6F-F9DB-4621-B937-FCF940801F95}" srcOrd="9" destOrd="0" presId="urn:microsoft.com/office/officeart/2005/8/layout/process5"/>
    <dgm:cxn modelId="{0D6F51A3-5097-4EC2-BE35-A22056859972}" type="presParOf" srcId="{09CD2F6F-F9DB-4621-B937-FCF940801F95}" destId="{67B2683B-8862-4785-B6CB-219322E24B76}" srcOrd="0" destOrd="0" presId="urn:microsoft.com/office/officeart/2005/8/layout/process5"/>
    <dgm:cxn modelId="{4FEFF27B-9BFF-401C-B91C-915B4B22A843}" type="presParOf" srcId="{49E627D6-3C39-4585-8535-0821DDDC5A1A}" destId="{27497463-585D-44D1-8395-B9DB7C53DF4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967FAF0-F4AD-42DE-8D75-10D3ABDE88B3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CE48AE5E-E949-4B78-95C9-27179CD33ED3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CONADIS es un cambio transcendental inicia un ordenamiento y racionalización de la atención a las personas con discapacidad</a:t>
          </a:r>
          <a:endParaRPr lang="en-US" dirty="0"/>
        </a:p>
      </dgm:t>
    </dgm:pt>
    <dgm:pt modelId="{1C5B0B91-0AF3-48A4-B50B-83B81F2568EA}" type="parTrans" cxnId="{25EFA83B-D494-4E72-9B27-23809EA3C6B6}">
      <dgm:prSet/>
      <dgm:spPr/>
      <dgm:t>
        <a:bodyPr/>
        <a:lstStyle/>
        <a:p>
          <a:endParaRPr lang="en-US"/>
        </a:p>
      </dgm:t>
    </dgm:pt>
    <dgm:pt modelId="{AED69A68-9395-495B-B0D8-1C46F07E6FE9}" type="sibTrans" cxnId="{25EFA83B-D494-4E72-9B27-23809EA3C6B6}">
      <dgm:prSet/>
      <dgm:spPr/>
      <dgm:t>
        <a:bodyPr/>
        <a:lstStyle/>
        <a:p>
          <a:endParaRPr lang="en-US"/>
        </a:p>
      </dgm:t>
    </dgm:pt>
    <dgm:pt modelId="{EFD8DBB4-520D-4A97-A9E1-B01F6D092AF4}">
      <dgm:prSet phldrT="[Texto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Instituto Nacional del Niño y la Familia INNFA, con implementaciones de centros de rehabilitación y escuelas de educación especial.</a:t>
          </a:r>
          <a:endParaRPr lang="en-US" dirty="0"/>
        </a:p>
      </dgm:t>
    </dgm:pt>
    <dgm:pt modelId="{E68A2AAC-2D5D-4555-B09C-285007AE67AF}" type="parTrans" cxnId="{DE80ADAA-0A60-4C0A-8CA6-33029670C6FB}">
      <dgm:prSet/>
      <dgm:spPr/>
      <dgm:t>
        <a:bodyPr/>
        <a:lstStyle/>
        <a:p>
          <a:endParaRPr lang="en-US"/>
        </a:p>
      </dgm:t>
    </dgm:pt>
    <dgm:pt modelId="{DCB0F78C-43F6-4CB0-8BFC-7D4876D49316}" type="sibTrans" cxnId="{DE80ADAA-0A60-4C0A-8CA6-33029670C6FB}">
      <dgm:prSet/>
      <dgm:spPr/>
      <dgm:t>
        <a:bodyPr/>
        <a:lstStyle/>
        <a:p>
          <a:endParaRPr lang="en-US"/>
        </a:p>
      </dgm:t>
    </dgm:pt>
    <dgm:pt modelId="{C60813F5-2B1E-4584-8755-589E1278EA88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228600">
            <a:srgbClr val="00FFCC">
              <a:alpha val="40000"/>
            </a:srgbClr>
          </a:glow>
        </a:effectLst>
      </dgm:spPr>
      <dgm:t>
        <a:bodyPr/>
        <a:lstStyle/>
        <a:p>
          <a:r>
            <a:rPr lang="es-ES_tradnl" b="1" dirty="0" smtClean="0"/>
            <a:t>Asociación de Niños con Retardo (ASENIR)</a:t>
          </a:r>
          <a:r>
            <a:rPr lang="es-ES_tradnl" dirty="0" smtClean="0"/>
            <a:t> Fundación </a:t>
          </a:r>
          <a:r>
            <a:rPr lang="es-ES_tradnl" dirty="0" smtClean="0"/>
            <a:t>que ayuda a los niños con capacidad diferente intelectualmente.</a:t>
          </a:r>
          <a:endParaRPr lang="en-US" dirty="0"/>
        </a:p>
      </dgm:t>
    </dgm:pt>
    <dgm:pt modelId="{BC22E5AF-223A-41A7-8472-CC006D6A6C3D}" type="parTrans" cxnId="{5580A193-CC69-4D29-9E5E-ECCFFFBD3660}">
      <dgm:prSet/>
      <dgm:spPr/>
      <dgm:t>
        <a:bodyPr/>
        <a:lstStyle/>
        <a:p>
          <a:endParaRPr lang="en-US"/>
        </a:p>
      </dgm:t>
    </dgm:pt>
    <dgm:pt modelId="{0B9C0A69-2601-4202-94E1-892F7D4C22F0}" type="sibTrans" cxnId="{5580A193-CC69-4D29-9E5E-ECCFFFBD3660}">
      <dgm:prSet/>
      <dgm:spPr/>
      <dgm:t>
        <a:bodyPr/>
        <a:lstStyle/>
        <a:p>
          <a:endParaRPr lang="en-US"/>
        </a:p>
      </dgm:t>
    </dgm:pt>
    <dgm:pt modelId="{5340AF96-0F38-4CE8-BB86-0013D7B1BB2C}">
      <dgm:prSet phldrT="[Texto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effectLst>
          <a:glow rad="228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Fundación Ecuatoriana de Asistencia (FASINARM)</a:t>
          </a:r>
          <a:r>
            <a:rPr lang="es-ES_tradnl" dirty="0" smtClean="0"/>
            <a:t> </a:t>
          </a:r>
          <a:r>
            <a:rPr lang="es-ES_tradnl" dirty="0" smtClean="0"/>
            <a:t>es una fundación privada creada en </a:t>
          </a:r>
          <a:r>
            <a:rPr lang="es-ES_tradnl" dirty="0" smtClean="0"/>
            <a:t>1996, como </a:t>
          </a:r>
          <a:r>
            <a:rPr lang="es-ES_tradnl" dirty="0" smtClean="0"/>
            <a:t>una respuesta a las necesidades educativas</a:t>
          </a:r>
          <a:endParaRPr lang="en-US" dirty="0"/>
        </a:p>
      </dgm:t>
    </dgm:pt>
    <dgm:pt modelId="{9C36E395-34ED-4731-8701-A63CA6CD4D2D}" type="parTrans" cxnId="{7AFC6929-4F0B-417A-8833-6CCA4A759572}">
      <dgm:prSet/>
      <dgm:spPr/>
      <dgm:t>
        <a:bodyPr/>
        <a:lstStyle/>
        <a:p>
          <a:endParaRPr lang="en-US"/>
        </a:p>
      </dgm:t>
    </dgm:pt>
    <dgm:pt modelId="{49B50700-6439-40AA-9EF2-6561C1CC0F22}" type="sibTrans" cxnId="{7AFC6929-4F0B-417A-8833-6CCA4A759572}">
      <dgm:prSet/>
      <dgm:spPr/>
      <dgm:t>
        <a:bodyPr/>
        <a:lstStyle/>
        <a:p>
          <a:endParaRPr lang="en-US"/>
        </a:p>
      </dgm:t>
    </dgm:pt>
    <dgm:pt modelId="{0F831A0C-3881-4A8C-B6D1-1E2B13232337}" type="pres">
      <dgm:prSet presAssocID="{1967FAF0-F4AD-42DE-8D75-10D3ABDE88B3}" presName="linearFlow" presStyleCnt="0">
        <dgm:presLayoutVars>
          <dgm:dir/>
          <dgm:resizeHandles val="exact"/>
        </dgm:presLayoutVars>
      </dgm:prSet>
      <dgm:spPr/>
    </dgm:pt>
    <dgm:pt modelId="{F0EFD263-A30C-4BCE-8A27-E5DAC13C4B72}" type="pres">
      <dgm:prSet presAssocID="{CE48AE5E-E949-4B78-95C9-27179CD33ED3}" presName="composite" presStyleCnt="0"/>
      <dgm:spPr/>
    </dgm:pt>
    <dgm:pt modelId="{FD25F77A-FE22-4729-9386-2716A20FC0EA}" type="pres">
      <dgm:prSet presAssocID="{CE48AE5E-E949-4B78-95C9-27179CD33ED3}" presName="imgShp" presStyleLbl="fgImgPlace1" presStyleIdx="0" presStyleCnt="4" custScaleX="205850" custLinFactNeighborX="-55674" custLinFactNeighborY="-228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</dgm:pt>
    <dgm:pt modelId="{6E17F648-4FFB-48A7-833E-83A2AB1E8C5B}" type="pres">
      <dgm:prSet presAssocID="{CE48AE5E-E949-4B78-95C9-27179CD33ED3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33A74-6CC6-4C8F-B2EB-DE80E8B66BF9}" type="pres">
      <dgm:prSet presAssocID="{AED69A68-9395-495B-B0D8-1C46F07E6FE9}" presName="spacing" presStyleCnt="0"/>
      <dgm:spPr/>
    </dgm:pt>
    <dgm:pt modelId="{BA5EFCB4-9335-4389-9FE3-BA367DD1AF47}" type="pres">
      <dgm:prSet presAssocID="{EFD8DBB4-520D-4A97-A9E1-B01F6D092AF4}" presName="composite" presStyleCnt="0"/>
      <dgm:spPr/>
    </dgm:pt>
    <dgm:pt modelId="{C3EC8DBA-3CDB-47C9-9651-0AE1EDB06352}" type="pres">
      <dgm:prSet presAssocID="{EFD8DBB4-520D-4A97-A9E1-B01F6D092AF4}" presName="imgShp" presStyleLbl="fgImgPlace1" presStyleIdx="1" presStyleCnt="4" custScaleX="227873" custLinFactNeighborX="-66647" custLinFactNeighborY="-3447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1">
              <a:satMod val="175000"/>
              <a:alpha val="40000"/>
            </a:schemeClr>
          </a:glow>
        </a:effectLst>
      </dgm:spPr>
    </dgm:pt>
    <dgm:pt modelId="{C608B3A9-8853-45D0-8B09-6E774E5F2D93}" type="pres">
      <dgm:prSet presAssocID="{EFD8DBB4-520D-4A97-A9E1-B01F6D092AF4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0A13AB-316A-4EE3-8A76-56FFCDFCE624}" type="pres">
      <dgm:prSet presAssocID="{DCB0F78C-43F6-4CB0-8BFC-7D4876D49316}" presName="spacing" presStyleCnt="0"/>
      <dgm:spPr/>
    </dgm:pt>
    <dgm:pt modelId="{805AB44B-1F2E-4D31-BDBE-D31369C82FFC}" type="pres">
      <dgm:prSet presAssocID="{C60813F5-2B1E-4584-8755-589E1278EA88}" presName="composite" presStyleCnt="0"/>
      <dgm:spPr/>
    </dgm:pt>
    <dgm:pt modelId="{EFF94C5C-1606-4928-981F-240D68906F49}" type="pres">
      <dgm:prSet presAssocID="{C60813F5-2B1E-4584-8755-589E1278EA88}" presName="imgShp" presStyleLbl="fgImgPlace1" presStyleIdx="2" presStyleCnt="4" custScaleX="212584" custLinFactNeighborX="-44663" custLinFactNeighborY="-1161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rgbClr val="00FFCC">
              <a:alpha val="40000"/>
            </a:srgbClr>
          </a:glow>
        </a:effectLst>
      </dgm:spPr>
    </dgm:pt>
    <dgm:pt modelId="{93853644-6217-4BDA-931A-38A016DD61A6}" type="pres">
      <dgm:prSet presAssocID="{C60813F5-2B1E-4584-8755-589E1278EA88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0ADD2-15D6-412E-B611-770D6F97CC55}" type="pres">
      <dgm:prSet presAssocID="{0B9C0A69-2601-4202-94E1-892F7D4C22F0}" presName="spacing" presStyleCnt="0"/>
      <dgm:spPr/>
    </dgm:pt>
    <dgm:pt modelId="{EF587F61-C77F-40F9-9AC6-9749157A2414}" type="pres">
      <dgm:prSet presAssocID="{5340AF96-0F38-4CE8-BB86-0013D7B1BB2C}" presName="composite" presStyleCnt="0"/>
      <dgm:spPr/>
    </dgm:pt>
    <dgm:pt modelId="{9FFDD52F-2301-4E61-974B-A3B2D579E82C}" type="pres">
      <dgm:prSet presAssocID="{5340AF96-0F38-4CE8-BB86-0013D7B1BB2C}" presName="imgShp" presStyleLbl="fgImgPlace1" presStyleIdx="3" presStyleCnt="4" custScaleX="205850" custLinFactNeighborX="-44663" custLinFactNeighborY="-4380"/>
      <dgm:spPr>
        <a:blipFill rotWithShape="1">
          <a:blip xmlns:r="http://schemas.openxmlformats.org/officeDocument/2006/relationships" r:embed="rId4"/>
          <a:stretch>
            <a:fillRect/>
          </a:stretch>
        </a:blipFill>
        <a:effectLst>
          <a:glow rad="228600">
            <a:schemeClr val="accent6">
              <a:satMod val="175000"/>
              <a:alpha val="40000"/>
            </a:schemeClr>
          </a:glow>
        </a:effectLst>
      </dgm:spPr>
    </dgm:pt>
    <dgm:pt modelId="{36AC0FD9-63C1-4B4A-A748-8F8257AFE12E}" type="pres">
      <dgm:prSet presAssocID="{5340AF96-0F38-4CE8-BB86-0013D7B1BB2C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80A193-CC69-4D29-9E5E-ECCFFFBD3660}" srcId="{1967FAF0-F4AD-42DE-8D75-10D3ABDE88B3}" destId="{C60813F5-2B1E-4584-8755-589E1278EA88}" srcOrd="2" destOrd="0" parTransId="{BC22E5AF-223A-41A7-8472-CC006D6A6C3D}" sibTransId="{0B9C0A69-2601-4202-94E1-892F7D4C22F0}"/>
    <dgm:cxn modelId="{E4A41B1A-3CA2-412C-AC64-1A3142D1BD7C}" type="presOf" srcId="{CE48AE5E-E949-4B78-95C9-27179CD33ED3}" destId="{6E17F648-4FFB-48A7-833E-83A2AB1E8C5B}" srcOrd="0" destOrd="0" presId="urn:microsoft.com/office/officeart/2005/8/layout/vList3"/>
    <dgm:cxn modelId="{A39D1228-86A1-4CCA-8650-BD35FE25FE72}" type="presOf" srcId="{1967FAF0-F4AD-42DE-8D75-10D3ABDE88B3}" destId="{0F831A0C-3881-4A8C-B6D1-1E2B13232337}" srcOrd="0" destOrd="0" presId="urn:microsoft.com/office/officeart/2005/8/layout/vList3"/>
    <dgm:cxn modelId="{DE80ADAA-0A60-4C0A-8CA6-33029670C6FB}" srcId="{1967FAF0-F4AD-42DE-8D75-10D3ABDE88B3}" destId="{EFD8DBB4-520D-4A97-A9E1-B01F6D092AF4}" srcOrd="1" destOrd="0" parTransId="{E68A2AAC-2D5D-4555-B09C-285007AE67AF}" sibTransId="{DCB0F78C-43F6-4CB0-8BFC-7D4876D49316}"/>
    <dgm:cxn modelId="{37EACC3F-71C8-4B81-A7EB-380A69614724}" type="presOf" srcId="{C60813F5-2B1E-4584-8755-589E1278EA88}" destId="{93853644-6217-4BDA-931A-38A016DD61A6}" srcOrd="0" destOrd="0" presId="urn:microsoft.com/office/officeart/2005/8/layout/vList3"/>
    <dgm:cxn modelId="{6316D526-CC6F-4847-BD51-034694E0AFBC}" type="presOf" srcId="{EFD8DBB4-520D-4A97-A9E1-B01F6D092AF4}" destId="{C608B3A9-8853-45D0-8B09-6E774E5F2D93}" srcOrd="0" destOrd="0" presId="urn:microsoft.com/office/officeart/2005/8/layout/vList3"/>
    <dgm:cxn modelId="{7AFC6929-4F0B-417A-8833-6CCA4A759572}" srcId="{1967FAF0-F4AD-42DE-8D75-10D3ABDE88B3}" destId="{5340AF96-0F38-4CE8-BB86-0013D7B1BB2C}" srcOrd="3" destOrd="0" parTransId="{9C36E395-34ED-4731-8701-A63CA6CD4D2D}" sibTransId="{49B50700-6439-40AA-9EF2-6561C1CC0F22}"/>
    <dgm:cxn modelId="{25EFA83B-D494-4E72-9B27-23809EA3C6B6}" srcId="{1967FAF0-F4AD-42DE-8D75-10D3ABDE88B3}" destId="{CE48AE5E-E949-4B78-95C9-27179CD33ED3}" srcOrd="0" destOrd="0" parTransId="{1C5B0B91-0AF3-48A4-B50B-83B81F2568EA}" sibTransId="{AED69A68-9395-495B-B0D8-1C46F07E6FE9}"/>
    <dgm:cxn modelId="{7B5F4EF1-F879-4140-BCAC-41C47F1DF3CC}" type="presOf" srcId="{5340AF96-0F38-4CE8-BB86-0013D7B1BB2C}" destId="{36AC0FD9-63C1-4B4A-A748-8F8257AFE12E}" srcOrd="0" destOrd="0" presId="urn:microsoft.com/office/officeart/2005/8/layout/vList3"/>
    <dgm:cxn modelId="{4417EB19-4D11-4D14-8D7C-3888C24ACBD5}" type="presParOf" srcId="{0F831A0C-3881-4A8C-B6D1-1E2B13232337}" destId="{F0EFD263-A30C-4BCE-8A27-E5DAC13C4B72}" srcOrd="0" destOrd="0" presId="urn:microsoft.com/office/officeart/2005/8/layout/vList3"/>
    <dgm:cxn modelId="{5ABC1EAC-59BC-4E70-8861-3672661EB494}" type="presParOf" srcId="{F0EFD263-A30C-4BCE-8A27-E5DAC13C4B72}" destId="{FD25F77A-FE22-4729-9386-2716A20FC0EA}" srcOrd="0" destOrd="0" presId="urn:microsoft.com/office/officeart/2005/8/layout/vList3"/>
    <dgm:cxn modelId="{1667005F-9B9D-4D6F-AD81-D1D3F9FBA1B9}" type="presParOf" srcId="{F0EFD263-A30C-4BCE-8A27-E5DAC13C4B72}" destId="{6E17F648-4FFB-48A7-833E-83A2AB1E8C5B}" srcOrd="1" destOrd="0" presId="urn:microsoft.com/office/officeart/2005/8/layout/vList3"/>
    <dgm:cxn modelId="{844E350C-82D5-445D-8084-034D4381D376}" type="presParOf" srcId="{0F831A0C-3881-4A8C-B6D1-1E2B13232337}" destId="{3DC33A74-6CC6-4C8F-B2EB-DE80E8B66BF9}" srcOrd="1" destOrd="0" presId="urn:microsoft.com/office/officeart/2005/8/layout/vList3"/>
    <dgm:cxn modelId="{951CD20A-4808-460D-8191-50CB45A33BDB}" type="presParOf" srcId="{0F831A0C-3881-4A8C-B6D1-1E2B13232337}" destId="{BA5EFCB4-9335-4389-9FE3-BA367DD1AF47}" srcOrd="2" destOrd="0" presId="urn:microsoft.com/office/officeart/2005/8/layout/vList3"/>
    <dgm:cxn modelId="{FD57EDDE-DB78-46CB-A1FF-F815688521DB}" type="presParOf" srcId="{BA5EFCB4-9335-4389-9FE3-BA367DD1AF47}" destId="{C3EC8DBA-3CDB-47C9-9651-0AE1EDB06352}" srcOrd="0" destOrd="0" presId="urn:microsoft.com/office/officeart/2005/8/layout/vList3"/>
    <dgm:cxn modelId="{7DEF09C6-2302-43F5-8EC0-87BFBDEDC94D}" type="presParOf" srcId="{BA5EFCB4-9335-4389-9FE3-BA367DD1AF47}" destId="{C608B3A9-8853-45D0-8B09-6E774E5F2D93}" srcOrd="1" destOrd="0" presId="urn:microsoft.com/office/officeart/2005/8/layout/vList3"/>
    <dgm:cxn modelId="{C4D12177-0282-4609-9187-546D9775F769}" type="presParOf" srcId="{0F831A0C-3881-4A8C-B6D1-1E2B13232337}" destId="{100A13AB-316A-4EE3-8A76-56FFCDFCE624}" srcOrd="3" destOrd="0" presId="urn:microsoft.com/office/officeart/2005/8/layout/vList3"/>
    <dgm:cxn modelId="{8822DE70-F647-4009-9F6A-9602113C5BE0}" type="presParOf" srcId="{0F831A0C-3881-4A8C-B6D1-1E2B13232337}" destId="{805AB44B-1F2E-4D31-BDBE-D31369C82FFC}" srcOrd="4" destOrd="0" presId="urn:microsoft.com/office/officeart/2005/8/layout/vList3"/>
    <dgm:cxn modelId="{E44B126B-1422-4CC3-A504-0A8164A16593}" type="presParOf" srcId="{805AB44B-1F2E-4D31-BDBE-D31369C82FFC}" destId="{EFF94C5C-1606-4928-981F-240D68906F49}" srcOrd="0" destOrd="0" presId="urn:microsoft.com/office/officeart/2005/8/layout/vList3"/>
    <dgm:cxn modelId="{231BF2AB-E553-4816-A2C7-E3F998E79912}" type="presParOf" srcId="{805AB44B-1F2E-4D31-BDBE-D31369C82FFC}" destId="{93853644-6217-4BDA-931A-38A016DD61A6}" srcOrd="1" destOrd="0" presId="urn:microsoft.com/office/officeart/2005/8/layout/vList3"/>
    <dgm:cxn modelId="{DA51D275-CE06-4264-950F-FCEAC3BB3B13}" type="presParOf" srcId="{0F831A0C-3881-4A8C-B6D1-1E2B13232337}" destId="{9270ADD2-15D6-412E-B611-770D6F97CC55}" srcOrd="5" destOrd="0" presId="urn:microsoft.com/office/officeart/2005/8/layout/vList3"/>
    <dgm:cxn modelId="{4C5413C3-C630-4264-B6E1-D4366B2D83DE}" type="presParOf" srcId="{0F831A0C-3881-4A8C-B6D1-1E2B13232337}" destId="{EF587F61-C77F-40F9-9AC6-9749157A2414}" srcOrd="6" destOrd="0" presId="urn:microsoft.com/office/officeart/2005/8/layout/vList3"/>
    <dgm:cxn modelId="{217DE28D-6B15-460E-A404-E7FC752AC210}" type="presParOf" srcId="{EF587F61-C77F-40F9-9AC6-9749157A2414}" destId="{9FFDD52F-2301-4E61-974B-A3B2D579E82C}" srcOrd="0" destOrd="0" presId="urn:microsoft.com/office/officeart/2005/8/layout/vList3"/>
    <dgm:cxn modelId="{C75EB1C4-0EAC-4CDB-B9D6-D58E00DB1A5A}" type="presParOf" srcId="{EF587F61-C77F-40F9-9AC6-9749157A2414}" destId="{36AC0FD9-63C1-4B4A-A748-8F8257AFE1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D0D1A5-B709-4E1C-862E-D404D8E4A29C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777D0C41-9CEA-4C26-9E28-F0BB9DD3C55D}">
      <dgm:prSet phldrT="[Texto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Sociedad Ecuatoriana Pro-Rehabilitación de lisiados (SERLI)</a:t>
          </a:r>
          <a:r>
            <a:rPr lang="es-ES_tradnl" b="0" dirty="0" smtClean="0"/>
            <a:t> </a:t>
          </a:r>
          <a:r>
            <a:rPr lang="es-ES_tradnl" b="0" dirty="0" smtClean="0"/>
            <a:t>es </a:t>
          </a:r>
          <a:r>
            <a:rPr lang="es-ES_tradnl" dirty="0" smtClean="0"/>
            <a:t>pionera </a:t>
          </a:r>
          <a:r>
            <a:rPr lang="es-ES_tradnl" dirty="0" smtClean="0"/>
            <a:t>en la rehabilitación física, autónoma, sin fines de lucro</a:t>
          </a:r>
          <a:endParaRPr lang="en-US" dirty="0"/>
        </a:p>
      </dgm:t>
    </dgm:pt>
    <dgm:pt modelId="{22387FDC-0F27-48B7-A62D-145BA2F99DA6}" type="parTrans" cxnId="{30A73C3F-03FA-437B-9940-3D43BFAA9760}">
      <dgm:prSet/>
      <dgm:spPr/>
      <dgm:t>
        <a:bodyPr/>
        <a:lstStyle/>
        <a:p>
          <a:endParaRPr lang="en-US"/>
        </a:p>
      </dgm:t>
    </dgm:pt>
    <dgm:pt modelId="{2CFC08F0-A614-4EFF-9FCD-805D2ADBB0BB}" type="sibTrans" cxnId="{30A73C3F-03FA-437B-9940-3D43BFAA9760}">
      <dgm:prSet/>
      <dgm:spPr/>
      <dgm:t>
        <a:bodyPr/>
        <a:lstStyle/>
        <a:p>
          <a:endParaRPr lang="en-US"/>
        </a:p>
      </dgm:t>
    </dgm:pt>
    <dgm:pt modelId="{8DBE62B5-B436-4EB2-A68E-12F94F8A6EE9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Fundación General Ecuatoriana </a:t>
          </a:r>
          <a:r>
            <a:rPr lang="es-ES_tradnl" dirty="0" smtClean="0"/>
            <a:t>a partir de 1980 vienen trabajando siendo una organización no gubernamental de cooperación al desarrollo</a:t>
          </a:r>
          <a:endParaRPr lang="en-US" dirty="0"/>
        </a:p>
      </dgm:t>
    </dgm:pt>
    <dgm:pt modelId="{3CFCDFAB-666E-4A54-A160-EFAAA5DBA3BB}" type="parTrans" cxnId="{92831DBA-81F3-427D-9348-77418BF4976A}">
      <dgm:prSet/>
      <dgm:spPr/>
      <dgm:t>
        <a:bodyPr/>
        <a:lstStyle/>
        <a:p>
          <a:endParaRPr lang="en-US"/>
        </a:p>
      </dgm:t>
    </dgm:pt>
    <dgm:pt modelId="{96736DED-6C31-4670-A11A-FC852FA1391A}" type="sibTrans" cxnId="{92831DBA-81F3-427D-9348-77418BF4976A}">
      <dgm:prSet/>
      <dgm:spPr/>
      <dgm:t>
        <a:bodyPr/>
        <a:lstStyle/>
        <a:p>
          <a:endParaRPr lang="en-US"/>
        </a:p>
      </dgm:t>
    </dgm:pt>
    <dgm:pt modelId="{55A0DDE0-AE68-4CC8-9C3C-448B4546184C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101600">
            <a:srgbClr val="00FFCC">
              <a:alpha val="60000"/>
            </a:srgbClr>
          </a:glow>
        </a:effectLst>
      </dgm:spPr>
      <dgm:t>
        <a:bodyPr/>
        <a:lstStyle/>
        <a:p>
          <a:r>
            <a:rPr lang="es-ES_tradnl" b="1" dirty="0" smtClean="0"/>
            <a:t>Fundación Hermano Miguel:</a:t>
          </a:r>
          <a:r>
            <a:rPr lang="es-ES_tradnl" dirty="0" smtClean="0"/>
            <a:t> Creada </a:t>
          </a:r>
          <a:r>
            <a:rPr lang="es-ES_tradnl" dirty="0" smtClean="0"/>
            <a:t>para encontrar alternativas que permitan actuar y ampliar el campo </a:t>
          </a:r>
          <a:r>
            <a:rPr lang="es-ES_tradnl" dirty="0" smtClean="0"/>
            <a:t>de acción en beneficio de este grupo de atención prioritaria</a:t>
          </a:r>
          <a:endParaRPr lang="en-US" dirty="0"/>
        </a:p>
      </dgm:t>
    </dgm:pt>
    <dgm:pt modelId="{FEA9D0F5-D11E-4CE7-8E7F-5D947E0DB493}" type="parTrans" cxnId="{979B502A-FC21-43DA-B96C-DFE12A33CD34}">
      <dgm:prSet/>
      <dgm:spPr/>
      <dgm:t>
        <a:bodyPr/>
        <a:lstStyle/>
        <a:p>
          <a:endParaRPr lang="en-US"/>
        </a:p>
      </dgm:t>
    </dgm:pt>
    <dgm:pt modelId="{E197497C-9C40-4F19-A031-B147A4C3A2BC}" type="sibTrans" cxnId="{979B502A-FC21-43DA-B96C-DFE12A33CD34}">
      <dgm:prSet/>
      <dgm:spPr/>
      <dgm:t>
        <a:bodyPr/>
        <a:lstStyle/>
        <a:p>
          <a:endParaRPr lang="en-US"/>
        </a:p>
      </dgm:t>
    </dgm:pt>
    <dgm:pt modelId="{481D554A-FAB0-400B-8DD2-9C2CADCA6148}">
      <dgm:prSet phldrT="[Texto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CC0099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CEBYCAM-CES:</a:t>
          </a:r>
          <a:r>
            <a:rPr lang="es-ES_tradnl" dirty="0" smtClean="0"/>
            <a:t> es una Organización Nacional Gubernamental </a:t>
          </a:r>
          <a:r>
            <a:rPr lang="es-ES_tradnl" dirty="0" smtClean="0"/>
            <a:t> tiene la </a:t>
          </a:r>
          <a:r>
            <a:rPr lang="es-ES_tradnl" dirty="0" smtClean="0"/>
            <a:t>finalidad de desarrollar un trabajo integral y solidario </a:t>
          </a:r>
          <a:endParaRPr lang="en-US" dirty="0"/>
        </a:p>
      </dgm:t>
    </dgm:pt>
    <dgm:pt modelId="{14D96C0D-3D31-47B3-ACDB-AD3E79DF4314}" type="parTrans" cxnId="{3E713858-9896-4900-8953-C88F4ED80A39}">
      <dgm:prSet/>
      <dgm:spPr/>
      <dgm:t>
        <a:bodyPr/>
        <a:lstStyle/>
        <a:p>
          <a:endParaRPr lang="en-US"/>
        </a:p>
      </dgm:t>
    </dgm:pt>
    <dgm:pt modelId="{8F742986-2DA4-487D-8148-DA61DF2CD0EF}" type="sibTrans" cxnId="{3E713858-9896-4900-8953-C88F4ED80A39}">
      <dgm:prSet/>
      <dgm:spPr/>
      <dgm:t>
        <a:bodyPr/>
        <a:lstStyle/>
        <a:p>
          <a:endParaRPr lang="en-US"/>
        </a:p>
      </dgm:t>
    </dgm:pt>
    <dgm:pt modelId="{D4157F16-03D8-48F2-B191-96A2322DC99F}" type="pres">
      <dgm:prSet presAssocID="{92D0D1A5-B709-4E1C-862E-D404D8E4A29C}" presName="linearFlow" presStyleCnt="0">
        <dgm:presLayoutVars>
          <dgm:dir/>
          <dgm:resizeHandles val="exact"/>
        </dgm:presLayoutVars>
      </dgm:prSet>
      <dgm:spPr/>
    </dgm:pt>
    <dgm:pt modelId="{B27584FD-CD8E-484E-AD45-F913FD6FEA0E}" type="pres">
      <dgm:prSet presAssocID="{777D0C41-9CEA-4C26-9E28-F0BB9DD3C55D}" presName="composite" presStyleCnt="0"/>
      <dgm:spPr/>
    </dgm:pt>
    <dgm:pt modelId="{80D30D11-36F4-447A-B408-6494CB387F6F}" type="pres">
      <dgm:prSet presAssocID="{777D0C41-9CEA-4C26-9E28-F0BB9DD3C55D}" presName="imgShp" presStyleLbl="fgImgPlace1" presStyleIdx="0" presStyleCnt="4" custScaleX="218056" custLinFactNeighborX="-51529" custLinFactNeighborY="-5644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2">
              <a:satMod val="175000"/>
              <a:alpha val="40000"/>
            </a:schemeClr>
          </a:glow>
        </a:effectLst>
      </dgm:spPr>
    </dgm:pt>
    <dgm:pt modelId="{7710599C-AC07-46E6-A9DF-4658BBC8C89A}" type="pres">
      <dgm:prSet presAssocID="{777D0C41-9CEA-4C26-9E28-F0BB9DD3C55D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3EEA9-D638-4308-B2DC-01B7C6437896}" type="pres">
      <dgm:prSet presAssocID="{2CFC08F0-A614-4EFF-9FCD-805D2ADBB0BB}" presName="spacing" presStyleCnt="0"/>
      <dgm:spPr/>
    </dgm:pt>
    <dgm:pt modelId="{5E466341-0E7E-4C6C-A59F-21DF856F65ED}" type="pres">
      <dgm:prSet presAssocID="{8DBE62B5-B436-4EB2-A68E-12F94F8A6EE9}" presName="composite" presStyleCnt="0"/>
      <dgm:spPr/>
    </dgm:pt>
    <dgm:pt modelId="{71C0899B-D7D8-486D-9368-48294FE1F809}" type="pres">
      <dgm:prSet presAssocID="{8DBE62B5-B436-4EB2-A68E-12F94F8A6EE9}" presName="imgShp" presStyleLbl="fgImgPlace1" presStyleIdx="1" presStyleCnt="4" custScaleX="207049" custLinFactNeighborX="-43273" custLinFactNeighborY="-3405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CCD5CA42-424B-40DD-B3D9-BEF34D0193C5}" type="pres">
      <dgm:prSet presAssocID="{8DBE62B5-B436-4EB2-A68E-12F94F8A6EE9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1A283B-72E7-42E8-8AF0-469A8970C103}" type="pres">
      <dgm:prSet presAssocID="{96736DED-6C31-4670-A11A-FC852FA1391A}" presName="spacing" presStyleCnt="0"/>
      <dgm:spPr/>
    </dgm:pt>
    <dgm:pt modelId="{82B56B32-F5EA-420B-B1F3-49ED8975C3DE}" type="pres">
      <dgm:prSet presAssocID="{55A0DDE0-AE68-4CC8-9C3C-448B4546184C}" presName="composite" presStyleCnt="0"/>
      <dgm:spPr/>
    </dgm:pt>
    <dgm:pt modelId="{E372A1AA-780F-4D70-9740-2969C53AD72D}" type="pres">
      <dgm:prSet presAssocID="{55A0DDE0-AE68-4CC8-9C3C-448B4546184C}" presName="imgShp" presStyleLbl="fgImgPlace1" presStyleIdx="2" presStyleCnt="4" custScaleX="185034" custLinFactNeighborX="-37770" custLinFactNeighborY="-1166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101600">
            <a:srgbClr val="00FFCC">
              <a:alpha val="60000"/>
            </a:srgbClr>
          </a:glow>
        </a:effectLst>
      </dgm:spPr>
    </dgm:pt>
    <dgm:pt modelId="{33713223-0858-48BE-85DC-3F708C62755C}" type="pres">
      <dgm:prSet presAssocID="{55A0DDE0-AE68-4CC8-9C3C-448B4546184C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3763D9-0BC7-451B-9AEF-F8CD7DA0CCB8}" type="pres">
      <dgm:prSet presAssocID="{E197497C-9C40-4F19-A031-B147A4C3A2BC}" presName="spacing" presStyleCnt="0"/>
      <dgm:spPr/>
    </dgm:pt>
    <dgm:pt modelId="{A6B06517-6062-425A-91F7-536C7EF36F0A}" type="pres">
      <dgm:prSet presAssocID="{481D554A-FAB0-400B-8DD2-9C2CADCA6148}" presName="composite" presStyleCnt="0"/>
      <dgm:spPr/>
    </dgm:pt>
    <dgm:pt modelId="{812ADEFF-0DF9-4D96-B542-0C0DCBD9B325}" type="pres">
      <dgm:prSet presAssocID="{481D554A-FAB0-400B-8DD2-9C2CADCA6148}" presName="imgShp" presStyleLbl="fgImgPlace1" presStyleIdx="3" presStyleCnt="4" custScaleX="196041" custLinFactNeighborX="-40522" custLinFactNeighborY="1073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CC0099"/>
          </a:solidFill>
        </a:ln>
        <a:effectLst>
          <a:glow rad="228600">
            <a:schemeClr val="accent3">
              <a:satMod val="175000"/>
              <a:alpha val="40000"/>
            </a:schemeClr>
          </a:glow>
        </a:effectLst>
      </dgm:spPr>
    </dgm:pt>
    <dgm:pt modelId="{8A75CA0D-C14F-4938-B597-99BAF2BC5EE5}" type="pres">
      <dgm:prSet presAssocID="{481D554A-FAB0-400B-8DD2-9C2CADCA6148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831DBA-81F3-427D-9348-77418BF4976A}" srcId="{92D0D1A5-B709-4E1C-862E-D404D8E4A29C}" destId="{8DBE62B5-B436-4EB2-A68E-12F94F8A6EE9}" srcOrd="1" destOrd="0" parTransId="{3CFCDFAB-666E-4A54-A160-EFAAA5DBA3BB}" sibTransId="{96736DED-6C31-4670-A11A-FC852FA1391A}"/>
    <dgm:cxn modelId="{66B1B14F-DEC8-4C67-8DE0-4886FA27432B}" type="presOf" srcId="{777D0C41-9CEA-4C26-9E28-F0BB9DD3C55D}" destId="{7710599C-AC07-46E6-A9DF-4658BBC8C89A}" srcOrd="0" destOrd="0" presId="urn:microsoft.com/office/officeart/2005/8/layout/vList3"/>
    <dgm:cxn modelId="{30A73C3F-03FA-437B-9940-3D43BFAA9760}" srcId="{92D0D1A5-B709-4E1C-862E-D404D8E4A29C}" destId="{777D0C41-9CEA-4C26-9E28-F0BB9DD3C55D}" srcOrd="0" destOrd="0" parTransId="{22387FDC-0F27-48B7-A62D-145BA2F99DA6}" sibTransId="{2CFC08F0-A614-4EFF-9FCD-805D2ADBB0BB}"/>
    <dgm:cxn modelId="{3E713858-9896-4900-8953-C88F4ED80A39}" srcId="{92D0D1A5-B709-4E1C-862E-D404D8E4A29C}" destId="{481D554A-FAB0-400B-8DD2-9C2CADCA6148}" srcOrd="3" destOrd="0" parTransId="{14D96C0D-3D31-47B3-ACDB-AD3E79DF4314}" sibTransId="{8F742986-2DA4-487D-8148-DA61DF2CD0EF}"/>
    <dgm:cxn modelId="{979B502A-FC21-43DA-B96C-DFE12A33CD34}" srcId="{92D0D1A5-B709-4E1C-862E-D404D8E4A29C}" destId="{55A0DDE0-AE68-4CC8-9C3C-448B4546184C}" srcOrd="2" destOrd="0" parTransId="{FEA9D0F5-D11E-4CE7-8E7F-5D947E0DB493}" sibTransId="{E197497C-9C40-4F19-A031-B147A4C3A2BC}"/>
    <dgm:cxn modelId="{FE0C085C-70AD-4EB0-9C16-CF36A6875982}" type="presOf" srcId="{55A0DDE0-AE68-4CC8-9C3C-448B4546184C}" destId="{33713223-0858-48BE-85DC-3F708C62755C}" srcOrd="0" destOrd="0" presId="urn:microsoft.com/office/officeart/2005/8/layout/vList3"/>
    <dgm:cxn modelId="{13F3CC2F-F081-4D74-8527-1CF231A49AB7}" type="presOf" srcId="{8DBE62B5-B436-4EB2-A68E-12F94F8A6EE9}" destId="{CCD5CA42-424B-40DD-B3D9-BEF34D0193C5}" srcOrd="0" destOrd="0" presId="urn:microsoft.com/office/officeart/2005/8/layout/vList3"/>
    <dgm:cxn modelId="{EEF726CD-8DE6-4AF4-8D6C-CB9422C16F96}" type="presOf" srcId="{481D554A-FAB0-400B-8DD2-9C2CADCA6148}" destId="{8A75CA0D-C14F-4938-B597-99BAF2BC5EE5}" srcOrd="0" destOrd="0" presId="urn:microsoft.com/office/officeart/2005/8/layout/vList3"/>
    <dgm:cxn modelId="{77017E21-FA64-4EF1-AA75-7FD15D81B1B2}" type="presOf" srcId="{92D0D1A5-B709-4E1C-862E-D404D8E4A29C}" destId="{D4157F16-03D8-48F2-B191-96A2322DC99F}" srcOrd="0" destOrd="0" presId="urn:microsoft.com/office/officeart/2005/8/layout/vList3"/>
    <dgm:cxn modelId="{D71E1DA5-3C45-4550-92EE-778A55647738}" type="presParOf" srcId="{D4157F16-03D8-48F2-B191-96A2322DC99F}" destId="{B27584FD-CD8E-484E-AD45-F913FD6FEA0E}" srcOrd="0" destOrd="0" presId="urn:microsoft.com/office/officeart/2005/8/layout/vList3"/>
    <dgm:cxn modelId="{D5620C8B-6F2C-4BB0-9FB5-5C36436BA057}" type="presParOf" srcId="{B27584FD-CD8E-484E-AD45-F913FD6FEA0E}" destId="{80D30D11-36F4-447A-B408-6494CB387F6F}" srcOrd="0" destOrd="0" presId="urn:microsoft.com/office/officeart/2005/8/layout/vList3"/>
    <dgm:cxn modelId="{FD6E5A95-D5DC-472F-8B8D-F89CA2574167}" type="presParOf" srcId="{B27584FD-CD8E-484E-AD45-F913FD6FEA0E}" destId="{7710599C-AC07-46E6-A9DF-4658BBC8C89A}" srcOrd="1" destOrd="0" presId="urn:microsoft.com/office/officeart/2005/8/layout/vList3"/>
    <dgm:cxn modelId="{F8594A23-2B7A-47D8-BF7D-629A3FC8918E}" type="presParOf" srcId="{D4157F16-03D8-48F2-B191-96A2322DC99F}" destId="{8923EEA9-D638-4308-B2DC-01B7C6437896}" srcOrd="1" destOrd="0" presId="urn:microsoft.com/office/officeart/2005/8/layout/vList3"/>
    <dgm:cxn modelId="{B1147FA7-57B3-4930-B1D1-E9E27C18762F}" type="presParOf" srcId="{D4157F16-03D8-48F2-B191-96A2322DC99F}" destId="{5E466341-0E7E-4C6C-A59F-21DF856F65ED}" srcOrd="2" destOrd="0" presId="urn:microsoft.com/office/officeart/2005/8/layout/vList3"/>
    <dgm:cxn modelId="{B84C4CEE-97C6-425C-A22C-9CC9E7BB81E3}" type="presParOf" srcId="{5E466341-0E7E-4C6C-A59F-21DF856F65ED}" destId="{71C0899B-D7D8-486D-9368-48294FE1F809}" srcOrd="0" destOrd="0" presId="urn:microsoft.com/office/officeart/2005/8/layout/vList3"/>
    <dgm:cxn modelId="{0DE8D31B-84FF-43EF-A2F6-0902D1C25275}" type="presParOf" srcId="{5E466341-0E7E-4C6C-A59F-21DF856F65ED}" destId="{CCD5CA42-424B-40DD-B3D9-BEF34D0193C5}" srcOrd="1" destOrd="0" presId="urn:microsoft.com/office/officeart/2005/8/layout/vList3"/>
    <dgm:cxn modelId="{3B1940B2-A4F7-41F9-9FEE-494E2F253E2B}" type="presParOf" srcId="{D4157F16-03D8-48F2-B191-96A2322DC99F}" destId="{D41A283B-72E7-42E8-8AF0-469A8970C103}" srcOrd="3" destOrd="0" presId="urn:microsoft.com/office/officeart/2005/8/layout/vList3"/>
    <dgm:cxn modelId="{3A8BB334-7E64-4670-822B-E0F3D99ECE96}" type="presParOf" srcId="{D4157F16-03D8-48F2-B191-96A2322DC99F}" destId="{82B56B32-F5EA-420B-B1F3-49ED8975C3DE}" srcOrd="4" destOrd="0" presId="urn:microsoft.com/office/officeart/2005/8/layout/vList3"/>
    <dgm:cxn modelId="{1D40134A-59B7-4826-A24A-6C27B5D4E5C7}" type="presParOf" srcId="{82B56B32-F5EA-420B-B1F3-49ED8975C3DE}" destId="{E372A1AA-780F-4D70-9740-2969C53AD72D}" srcOrd="0" destOrd="0" presId="urn:microsoft.com/office/officeart/2005/8/layout/vList3"/>
    <dgm:cxn modelId="{6959C502-F9C8-4DD5-9D4B-BB526DC2E4EB}" type="presParOf" srcId="{82B56B32-F5EA-420B-B1F3-49ED8975C3DE}" destId="{33713223-0858-48BE-85DC-3F708C62755C}" srcOrd="1" destOrd="0" presId="urn:microsoft.com/office/officeart/2005/8/layout/vList3"/>
    <dgm:cxn modelId="{DE35438C-4FB1-4307-8804-902681449068}" type="presParOf" srcId="{D4157F16-03D8-48F2-B191-96A2322DC99F}" destId="{593763D9-0BC7-451B-9AEF-F8CD7DA0CCB8}" srcOrd="5" destOrd="0" presId="urn:microsoft.com/office/officeart/2005/8/layout/vList3"/>
    <dgm:cxn modelId="{7F6E548E-C6AE-4304-90B2-34FDE84B5107}" type="presParOf" srcId="{D4157F16-03D8-48F2-B191-96A2322DC99F}" destId="{A6B06517-6062-425A-91F7-536C7EF36F0A}" srcOrd="6" destOrd="0" presId="urn:microsoft.com/office/officeart/2005/8/layout/vList3"/>
    <dgm:cxn modelId="{A534796E-A8AC-4A78-B978-EC544CDCA866}" type="presParOf" srcId="{A6B06517-6062-425A-91F7-536C7EF36F0A}" destId="{812ADEFF-0DF9-4D96-B542-0C0DCBD9B325}" srcOrd="0" destOrd="0" presId="urn:microsoft.com/office/officeart/2005/8/layout/vList3"/>
    <dgm:cxn modelId="{E4B4A5B3-F9DC-465F-8271-A38F457947A9}" type="presParOf" srcId="{A6B06517-6062-425A-91F7-536C7EF36F0A}" destId="{8A75CA0D-C14F-4938-B597-99BAF2BC5EE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58436D-F520-44D7-9A43-E320EF59CE25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EC066DE2-C1D2-440E-B7BE-394CECED1F97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effectLst>
          <a:glow rad="228600">
            <a:schemeClr val="accent4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b="1" dirty="0" smtClean="0"/>
            <a:t>Fundación Nacional de Parálisis Cerebral </a:t>
          </a:r>
          <a:r>
            <a:rPr lang="es-ES_tradnl" dirty="0" smtClean="0"/>
            <a:t> es una Organización Nacional Gubernamental con fines sociales desde 1992 brindando atención en terapias de rehabilitación y educación especial</a:t>
          </a:r>
          <a:endParaRPr lang="en-US" dirty="0"/>
        </a:p>
      </dgm:t>
    </dgm:pt>
    <dgm:pt modelId="{39FE6A66-21B0-42DD-BF9B-2B6E90C2EEE7}" type="parTrans" cxnId="{D64BA1D3-D88C-42F1-99FA-58E87B77925B}">
      <dgm:prSet/>
      <dgm:spPr/>
      <dgm:t>
        <a:bodyPr/>
        <a:lstStyle/>
        <a:p>
          <a:endParaRPr lang="en-US"/>
        </a:p>
      </dgm:t>
    </dgm:pt>
    <dgm:pt modelId="{B97579EF-7996-44B3-9663-ED041178025C}" type="sibTrans" cxnId="{D64BA1D3-D88C-42F1-99FA-58E87B77925B}">
      <dgm:prSet/>
      <dgm:spPr/>
      <dgm:t>
        <a:bodyPr/>
        <a:lstStyle/>
        <a:p>
          <a:endParaRPr lang="en-US"/>
        </a:p>
      </dgm:t>
    </dgm:pt>
    <dgm:pt modelId="{E2F921C5-281E-4023-837D-B6D876B1261B}">
      <dgm:prSet phldrT="[Texto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00FFCC"/>
          </a:solidFill>
        </a:ln>
        <a:effectLst>
          <a:glow rad="101600">
            <a:srgbClr val="00FFCC">
              <a:alpha val="60000"/>
            </a:srgbClr>
          </a:glow>
        </a:effectLst>
      </dgm:spPr>
      <dgm:t>
        <a:bodyPr/>
        <a:lstStyle/>
        <a:p>
          <a:r>
            <a:rPr lang="es-ES_tradnl" b="1" dirty="0" smtClean="0"/>
            <a:t>Olimpiadas Especiales:</a:t>
          </a:r>
          <a:r>
            <a:rPr lang="es-ES_tradnl" dirty="0" smtClean="0"/>
            <a:t> En 1979, han dado la oportunidad a miles de personas para que sobresalgan en los diferentes escenarios deportivos</a:t>
          </a:r>
          <a:endParaRPr lang="en-US" dirty="0"/>
        </a:p>
      </dgm:t>
    </dgm:pt>
    <dgm:pt modelId="{BC28E0C1-B4AC-4041-BE73-07E8A60050AD}" type="parTrans" cxnId="{6F3CC7B6-20F7-48A5-A3D7-FB0428CFDDDE}">
      <dgm:prSet/>
      <dgm:spPr/>
      <dgm:t>
        <a:bodyPr/>
        <a:lstStyle/>
        <a:p>
          <a:endParaRPr lang="en-US"/>
        </a:p>
      </dgm:t>
    </dgm:pt>
    <dgm:pt modelId="{115EDF0B-6BCA-4455-9798-4422C2CD0830}" type="sibTrans" cxnId="{6F3CC7B6-20F7-48A5-A3D7-FB0428CFDDDE}">
      <dgm:prSet/>
      <dgm:spPr/>
      <dgm:t>
        <a:bodyPr/>
        <a:lstStyle/>
        <a:p>
          <a:endParaRPr lang="en-US"/>
        </a:p>
      </dgm:t>
    </dgm:pt>
    <dgm:pt modelId="{9B16BE3E-0D7B-49D6-B2CB-F62CD1E723C6}">
      <dgm:prSet phldrT="[Texto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es-ES_tradnl" dirty="0" smtClean="0"/>
            <a:t>En constitución del Ecuador en el 2008, en donde se priorizo el derecho de las personas con capacidades diferentes, establecidos como un grupo de atención prioritaria del estado</a:t>
          </a:r>
          <a:endParaRPr lang="en-US" dirty="0"/>
        </a:p>
      </dgm:t>
    </dgm:pt>
    <dgm:pt modelId="{5C103B00-C03F-47FC-8938-BED6287EDCF3}" type="parTrans" cxnId="{E623FFDC-64D7-4690-8ED6-5CA344D59C36}">
      <dgm:prSet/>
      <dgm:spPr/>
      <dgm:t>
        <a:bodyPr/>
        <a:lstStyle/>
        <a:p>
          <a:endParaRPr lang="en-US"/>
        </a:p>
      </dgm:t>
    </dgm:pt>
    <dgm:pt modelId="{14745F1A-ED48-42A9-B67D-503641C64DC3}" type="sibTrans" cxnId="{E623FFDC-64D7-4690-8ED6-5CA344D59C36}">
      <dgm:prSet/>
      <dgm:spPr/>
      <dgm:t>
        <a:bodyPr/>
        <a:lstStyle/>
        <a:p>
          <a:endParaRPr lang="en-US"/>
        </a:p>
      </dgm:t>
    </dgm:pt>
    <dgm:pt modelId="{C8F714FB-D897-4F47-BD35-929204DF8BE6}" type="pres">
      <dgm:prSet presAssocID="{3758436D-F520-44D7-9A43-E320EF59CE25}" presName="linearFlow" presStyleCnt="0">
        <dgm:presLayoutVars>
          <dgm:dir/>
          <dgm:resizeHandles val="exact"/>
        </dgm:presLayoutVars>
      </dgm:prSet>
      <dgm:spPr/>
    </dgm:pt>
    <dgm:pt modelId="{6F5D60DA-4CF1-4033-BEAA-F7B6AE3484B2}" type="pres">
      <dgm:prSet presAssocID="{EC066DE2-C1D2-440E-B7BE-394CECED1F97}" presName="composite" presStyleCnt="0"/>
      <dgm:spPr/>
    </dgm:pt>
    <dgm:pt modelId="{3AE4E86E-3AB6-4068-82DE-EF637256470F}" type="pres">
      <dgm:prSet presAssocID="{EC066DE2-C1D2-440E-B7BE-394CECED1F97}" presName="imgShp" presStyleLbl="fgImgPlace1" presStyleIdx="0" presStyleCnt="3" custScaleX="200556" custLinFactNeighborX="-29910" custLinFactNeighborY="-163"/>
      <dgm:spPr>
        <a:blipFill rotWithShape="1">
          <a:blip xmlns:r="http://schemas.openxmlformats.org/officeDocument/2006/relationships" r:embed="rId1"/>
          <a:stretch>
            <a:fillRect/>
          </a:stretch>
        </a:blipFill>
        <a:effectLst>
          <a:glow rad="228600">
            <a:schemeClr val="accent4">
              <a:satMod val="175000"/>
              <a:alpha val="40000"/>
            </a:schemeClr>
          </a:glow>
        </a:effectLst>
      </dgm:spPr>
    </dgm:pt>
    <dgm:pt modelId="{814FBA40-84BE-4E6E-A081-20F312270325}" type="pres">
      <dgm:prSet presAssocID="{EC066DE2-C1D2-440E-B7BE-394CECED1F97}" presName="txShp" presStyleLbl="node1" presStyleIdx="0" presStyleCnt="3" custLinFactNeighborX="-338" custLinFactNeighborY="-1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E0969E-63BE-4532-A380-BCA89A0E673C}" type="pres">
      <dgm:prSet presAssocID="{B97579EF-7996-44B3-9663-ED041178025C}" presName="spacing" presStyleCnt="0"/>
      <dgm:spPr/>
    </dgm:pt>
    <dgm:pt modelId="{9340C520-DC9E-4CB6-AA7A-BCA1B6DBD5E9}" type="pres">
      <dgm:prSet presAssocID="{E2F921C5-281E-4023-837D-B6D876B1261B}" presName="composite" presStyleCnt="0"/>
      <dgm:spPr/>
    </dgm:pt>
    <dgm:pt modelId="{7604DC2A-6DAF-4807-BFC4-3B4A3A9542BC}" type="pres">
      <dgm:prSet presAssocID="{E2F921C5-281E-4023-837D-B6D876B1261B}" presName="imgShp" presStyleLbl="fgImgPlace1" presStyleIdx="1" presStyleCnt="3" custScaleX="190692" custLinFactNeighborX="-41919" custLinFactNeighborY="-1188"/>
      <dgm:spPr>
        <a:blipFill rotWithShape="1">
          <a:blip xmlns:r="http://schemas.openxmlformats.org/officeDocument/2006/relationships" r:embed="rId2"/>
          <a:stretch>
            <a:fillRect/>
          </a:stretch>
        </a:blipFill>
        <a:effectLst>
          <a:glow rad="101600">
            <a:srgbClr val="00FFCC">
              <a:alpha val="60000"/>
            </a:srgbClr>
          </a:glow>
        </a:effectLst>
      </dgm:spPr>
    </dgm:pt>
    <dgm:pt modelId="{5483B887-4B8A-4715-B99D-265B5FFE08A2}" type="pres">
      <dgm:prSet presAssocID="{E2F921C5-281E-4023-837D-B6D876B126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BF809-5CDB-4B59-A279-61807DEB24E1}" type="pres">
      <dgm:prSet presAssocID="{115EDF0B-6BCA-4455-9798-4422C2CD0830}" presName="spacing" presStyleCnt="0"/>
      <dgm:spPr/>
    </dgm:pt>
    <dgm:pt modelId="{BE774961-57DB-4F59-A017-AC0BF25AF965}" type="pres">
      <dgm:prSet presAssocID="{9B16BE3E-0D7B-49D6-B2CB-F62CD1E723C6}" presName="composite" presStyleCnt="0"/>
      <dgm:spPr/>
    </dgm:pt>
    <dgm:pt modelId="{EF4549CD-BFE7-4B9C-8A64-4E3FD3AB3D22}" type="pres">
      <dgm:prSet presAssocID="{9B16BE3E-0D7B-49D6-B2CB-F62CD1E723C6}" presName="imgShp" presStyleLbl="fgImgPlace1" presStyleIdx="2" presStyleCnt="3" custScaleX="219641" custLinFactNeighborX="-39453" custLinFactNeighborY="-2213"/>
      <dgm:spPr>
        <a:blipFill rotWithShape="1">
          <a:blip xmlns:r="http://schemas.openxmlformats.org/officeDocument/2006/relationships" r:embed="rId3"/>
          <a:stretch>
            <a:fillRect/>
          </a:stretch>
        </a:blipFill>
        <a:effectLst>
          <a:glow rad="228600">
            <a:schemeClr val="accent5">
              <a:satMod val="175000"/>
              <a:alpha val="40000"/>
            </a:schemeClr>
          </a:glow>
        </a:effectLst>
      </dgm:spPr>
    </dgm:pt>
    <dgm:pt modelId="{01FEA305-C618-4EE5-A21B-D2EEC6B6A528}" type="pres">
      <dgm:prSet presAssocID="{9B16BE3E-0D7B-49D6-B2CB-F62CD1E723C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38BD7A-9482-407E-8F93-3F0F2EF1EB0C}" type="presOf" srcId="{E2F921C5-281E-4023-837D-B6D876B1261B}" destId="{5483B887-4B8A-4715-B99D-265B5FFE08A2}" srcOrd="0" destOrd="0" presId="urn:microsoft.com/office/officeart/2005/8/layout/vList3"/>
    <dgm:cxn modelId="{52AAB8AA-A343-4A89-9B95-0D24D5AB0FCE}" type="presOf" srcId="{3758436D-F520-44D7-9A43-E320EF59CE25}" destId="{C8F714FB-D897-4F47-BD35-929204DF8BE6}" srcOrd="0" destOrd="0" presId="urn:microsoft.com/office/officeart/2005/8/layout/vList3"/>
    <dgm:cxn modelId="{6F3CC7B6-20F7-48A5-A3D7-FB0428CFDDDE}" srcId="{3758436D-F520-44D7-9A43-E320EF59CE25}" destId="{E2F921C5-281E-4023-837D-B6D876B1261B}" srcOrd="1" destOrd="0" parTransId="{BC28E0C1-B4AC-4041-BE73-07E8A60050AD}" sibTransId="{115EDF0B-6BCA-4455-9798-4422C2CD0830}"/>
    <dgm:cxn modelId="{E623FFDC-64D7-4690-8ED6-5CA344D59C36}" srcId="{3758436D-F520-44D7-9A43-E320EF59CE25}" destId="{9B16BE3E-0D7B-49D6-B2CB-F62CD1E723C6}" srcOrd="2" destOrd="0" parTransId="{5C103B00-C03F-47FC-8938-BED6287EDCF3}" sibTransId="{14745F1A-ED48-42A9-B67D-503641C64DC3}"/>
    <dgm:cxn modelId="{05C7217C-A5F9-4001-9581-FBED8FB8D73A}" type="presOf" srcId="{9B16BE3E-0D7B-49D6-B2CB-F62CD1E723C6}" destId="{01FEA305-C618-4EE5-A21B-D2EEC6B6A528}" srcOrd="0" destOrd="0" presId="urn:microsoft.com/office/officeart/2005/8/layout/vList3"/>
    <dgm:cxn modelId="{D64BA1D3-D88C-42F1-99FA-58E87B77925B}" srcId="{3758436D-F520-44D7-9A43-E320EF59CE25}" destId="{EC066DE2-C1D2-440E-B7BE-394CECED1F97}" srcOrd="0" destOrd="0" parTransId="{39FE6A66-21B0-42DD-BF9B-2B6E90C2EEE7}" sibTransId="{B97579EF-7996-44B3-9663-ED041178025C}"/>
    <dgm:cxn modelId="{3BA2ED7E-F3D4-4C3A-B92D-4CB66AC2F5CD}" type="presOf" srcId="{EC066DE2-C1D2-440E-B7BE-394CECED1F97}" destId="{814FBA40-84BE-4E6E-A081-20F312270325}" srcOrd="0" destOrd="0" presId="urn:microsoft.com/office/officeart/2005/8/layout/vList3"/>
    <dgm:cxn modelId="{E01A7D9F-D23F-4F7E-8F80-E1D6B96E6ACE}" type="presParOf" srcId="{C8F714FB-D897-4F47-BD35-929204DF8BE6}" destId="{6F5D60DA-4CF1-4033-BEAA-F7B6AE3484B2}" srcOrd="0" destOrd="0" presId="urn:microsoft.com/office/officeart/2005/8/layout/vList3"/>
    <dgm:cxn modelId="{D5F50ED0-4AB0-41D3-85F0-8C72F09A5D48}" type="presParOf" srcId="{6F5D60DA-4CF1-4033-BEAA-F7B6AE3484B2}" destId="{3AE4E86E-3AB6-4068-82DE-EF637256470F}" srcOrd="0" destOrd="0" presId="urn:microsoft.com/office/officeart/2005/8/layout/vList3"/>
    <dgm:cxn modelId="{685A5A1B-8B0B-45D2-9907-237F9BB50E29}" type="presParOf" srcId="{6F5D60DA-4CF1-4033-BEAA-F7B6AE3484B2}" destId="{814FBA40-84BE-4E6E-A081-20F312270325}" srcOrd="1" destOrd="0" presId="urn:microsoft.com/office/officeart/2005/8/layout/vList3"/>
    <dgm:cxn modelId="{FB9A62ED-47C9-4C2B-B1BC-437572CC5E73}" type="presParOf" srcId="{C8F714FB-D897-4F47-BD35-929204DF8BE6}" destId="{8CE0969E-63BE-4532-A380-BCA89A0E673C}" srcOrd="1" destOrd="0" presId="urn:microsoft.com/office/officeart/2005/8/layout/vList3"/>
    <dgm:cxn modelId="{0E224760-9642-42A8-8819-B9A8392F9B19}" type="presParOf" srcId="{C8F714FB-D897-4F47-BD35-929204DF8BE6}" destId="{9340C520-DC9E-4CB6-AA7A-BCA1B6DBD5E9}" srcOrd="2" destOrd="0" presId="urn:microsoft.com/office/officeart/2005/8/layout/vList3"/>
    <dgm:cxn modelId="{D435CFA7-CE91-45C8-8FDF-1135DC49FF02}" type="presParOf" srcId="{9340C520-DC9E-4CB6-AA7A-BCA1B6DBD5E9}" destId="{7604DC2A-6DAF-4807-BFC4-3B4A3A9542BC}" srcOrd="0" destOrd="0" presId="urn:microsoft.com/office/officeart/2005/8/layout/vList3"/>
    <dgm:cxn modelId="{6E77309F-24FE-45B7-B52A-9915FCBDB331}" type="presParOf" srcId="{9340C520-DC9E-4CB6-AA7A-BCA1B6DBD5E9}" destId="{5483B887-4B8A-4715-B99D-265B5FFE08A2}" srcOrd="1" destOrd="0" presId="urn:microsoft.com/office/officeart/2005/8/layout/vList3"/>
    <dgm:cxn modelId="{7F49CA9D-DEB0-4393-B472-1FAC37CC307E}" type="presParOf" srcId="{C8F714FB-D897-4F47-BD35-929204DF8BE6}" destId="{A02BF809-5CDB-4B59-A279-61807DEB24E1}" srcOrd="3" destOrd="0" presId="urn:microsoft.com/office/officeart/2005/8/layout/vList3"/>
    <dgm:cxn modelId="{1CC8C51B-E06A-4CE5-8D3F-95434280F7A0}" type="presParOf" srcId="{C8F714FB-D897-4F47-BD35-929204DF8BE6}" destId="{BE774961-57DB-4F59-A017-AC0BF25AF965}" srcOrd="4" destOrd="0" presId="urn:microsoft.com/office/officeart/2005/8/layout/vList3"/>
    <dgm:cxn modelId="{4DED70D1-1C9A-467D-B6FB-B352C5F64AFC}" type="presParOf" srcId="{BE774961-57DB-4F59-A017-AC0BF25AF965}" destId="{EF4549CD-BFE7-4B9C-8A64-4E3FD3AB3D22}" srcOrd="0" destOrd="0" presId="urn:microsoft.com/office/officeart/2005/8/layout/vList3"/>
    <dgm:cxn modelId="{C8186E11-ABF3-4F04-9EC4-ADF20025ADA8}" type="presParOf" srcId="{BE774961-57DB-4F59-A017-AC0BF25AF965}" destId="{01FEA305-C618-4EE5-A21B-D2EEC6B6A52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C2BC4-BB7F-4369-BAE2-C1F7C53CD538}">
      <dsp:nvSpPr>
        <dsp:cNvPr id="0" name=""/>
        <dsp:cNvSpPr/>
      </dsp:nvSpPr>
      <dsp:spPr>
        <a:xfrm>
          <a:off x="0" y="2081944"/>
          <a:ext cx="2745304" cy="219624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BC07F-C7FC-4D89-BCEA-D59F642DA2A1}">
      <dsp:nvSpPr>
        <dsp:cNvPr id="0" name=""/>
        <dsp:cNvSpPr/>
      </dsp:nvSpPr>
      <dsp:spPr>
        <a:xfrm>
          <a:off x="247077" y="4058524"/>
          <a:ext cx="2443321" cy="76868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5,6% </a:t>
          </a:r>
          <a:endParaRPr lang="en-US" sz="2200" kern="1200" dirty="0"/>
        </a:p>
      </dsp:txBody>
      <dsp:txXfrm>
        <a:off x="247077" y="4058524"/>
        <a:ext cx="2443321" cy="768685"/>
      </dsp:txXfrm>
    </dsp:sp>
    <dsp:sp modelId="{80333DE9-87E8-4AF7-AC4E-0D3B34B67FA5}">
      <dsp:nvSpPr>
        <dsp:cNvPr id="0" name=""/>
        <dsp:cNvSpPr/>
      </dsp:nvSpPr>
      <dsp:spPr>
        <a:xfrm>
          <a:off x="3019835" y="68273"/>
          <a:ext cx="2745304" cy="219624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75067-A3C2-44B3-B9BF-AA8780747FDA}">
      <dsp:nvSpPr>
        <dsp:cNvPr id="0" name=""/>
        <dsp:cNvSpPr/>
      </dsp:nvSpPr>
      <dsp:spPr>
        <a:xfrm>
          <a:off x="3266912" y="2044883"/>
          <a:ext cx="2443321" cy="76868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Ex- Vicepresidente de la República </a:t>
          </a:r>
          <a:endParaRPr lang="en-US" sz="2200" kern="1200" dirty="0"/>
        </a:p>
      </dsp:txBody>
      <dsp:txXfrm>
        <a:off x="3266912" y="2044883"/>
        <a:ext cx="2443321" cy="768685"/>
      </dsp:txXfrm>
    </dsp:sp>
    <dsp:sp modelId="{87360A2A-9EE0-4CBB-B068-9EBB1F34AA8E}">
      <dsp:nvSpPr>
        <dsp:cNvPr id="0" name=""/>
        <dsp:cNvSpPr/>
      </dsp:nvSpPr>
      <dsp:spPr>
        <a:xfrm>
          <a:off x="5976666" y="2232255"/>
          <a:ext cx="2745304" cy="219624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8654B-CD75-4E04-B203-C76D20815932}">
      <dsp:nvSpPr>
        <dsp:cNvPr id="0" name=""/>
        <dsp:cNvSpPr/>
      </dsp:nvSpPr>
      <dsp:spPr>
        <a:xfrm>
          <a:off x="6286748" y="4160725"/>
          <a:ext cx="2443321" cy="76868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7 años</a:t>
          </a:r>
          <a:endParaRPr lang="en-US" sz="2200" kern="1200" dirty="0"/>
        </a:p>
      </dsp:txBody>
      <dsp:txXfrm>
        <a:off x="6286748" y="4160725"/>
        <a:ext cx="2443321" cy="76868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171EA-0C18-4401-8CE3-B62737D19021}">
      <dsp:nvSpPr>
        <dsp:cNvPr id="0" name=""/>
        <dsp:cNvSpPr/>
      </dsp:nvSpPr>
      <dsp:spPr>
        <a:xfrm>
          <a:off x="1504298" y="712114"/>
          <a:ext cx="4169771" cy="131970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9388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Discapacidad: </a:t>
          </a:r>
          <a:r>
            <a:rPr lang="es-ES_tradnl" sz="1600" kern="1200" dirty="0" smtClean="0"/>
            <a:t>“En termino genérico que incluye déficit, limitaciones en la actividad y restricciones en la participación del individuo (Samaniego P, 2005) </a:t>
          </a:r>
          <a:endParaRPr lang="en-US" sz="1600" kern="1200" dirty="0"/>
        </a:p>
      </dsp:txBody>
      <dsp:txXfrm>
        <a:off x="1504298" y="712114"/>
        <a:ext cx="4169771" cy="1319708"/>
      </dsp:txXfrm>
    </dsp:sp>
    <dsp:sp modelId="{5C735682-FAFC-4572-BF08-5C3A8A28D0E7}">
      <dsp:nvSpPr>
        <dsp:cNvPr id="0" name=""/>
        <dsp:cNvSpPr/>
      </dsp:nvSpPr>
      <dsp:spPr>
        <a:xfrm>
          <a:off x="670492" y="122485"/>
          <a:ext cx="1403689" cy="198144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3315E7-D5A3-4AA2-911C-0D755AEC7504}">
      <dsp:nvSpPr>
        <dsp:cNvPr id="0" name=""/>
        <dsp:cNvSpPr/>
      </dsp:nvSpPr>
      <dsp:spPr>
        <a:xfrm>
          <a:off x="4098504" y="2808585"/>
          <a:ext cx="4223066" cy="131970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9388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Integración Social:</a:t>
          </a:r>
          <a:r>
            <a:rPr lang="es-ES_tradnl" sz="1600" kern="1200" dirty="0" smtClean="0"/>
            <a:t> “Permite la participación en todas las áreas o aspectos de la vida humana incluyendo la experiencia plena de estar involucrado en un práctica, costumbre o conducta social.”</a:t>
          </a:r>
          <a:endParaRPr lang="en-US" sz="1600" kern="1200" dirty="0"/>
        </a:p>
      </dsp:txBody>
      <dsp:txXfrm>
        <a:off x="4098504" y="2808585"/>
        <a:ext cx="4223066" cy="1319708"/>
      </dsp:txXfrm>
    </dsp:sp>
    <dsp:sp modelId="{62E59ADF-A912-461C-8916-331AE6E3F42A}">
      <dsp:nvSpPr>
        <dsp:cNvPr id="0" name=""/>
        <dsp:cNvSpPr/>
      </dsp:nvSpPr>
      <dsp:spPr>
        <a:xfrm>
          <a:off x="3110798" y="2420789"/>
          <a:ext cx="1559256" cy="184621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65C4F-AEC6-4521-AEC4-E1817971B77F}">
      <dsp:nvSpPr>
        <dsp:cNvPr id="0" name=""/>
        <dsp:cNvSpPr/>
      </dsp:nvSpPr>
      <dsp:spPr>
        <a:xfrm>
          <a:off x="2114258" y="4698600"/>
          <a:ext cx="4223066" cy="1319708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228600">
            <a:srgbClr val="00FFCC">
              <a:alpha val="4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93882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Calidad de Vida:</a:t>
          </a:r>
          <a:r>
            <a:rPr lang="es-ES_tradnl" sz="1600" kern="1200" dirty="0" smtClean="0"/>
            <a:t> “Las condiciones que desean las personas para su propia vida dentro de una sociedad, el nivel de satisfacción</a:t>
          </a:r>
          <a:endParaRPr lang="en-US" sz="1600" kern="1200" dirty="0"/>
        </a:p>
      </dsp:txBody>
      <dsp:txXfrm>
        <a:off x="2114258" y="4698600"/>
        <a:ext cx="4223066" cy="1319708"/>
      </dsp:txXfrm>
    </dsp:sp>
    <dsp:sp modelId="{BC88DA1D-DC73-41B9-BB9A-FBC98EB9788F}">
      <dsp:nvSpPr>
        <dsp:cNvPr id="0" name=""/>
        <dsp:cNvSpPr/>
      </dsp:nvSpPr>
      <dsp:spPr>
        <a:xfrm>
          <a:off x="619434" y="4200331"/>
          <a:ext cx="2108610" cy="183429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rgbClr val="00FFCC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2D9BD-45FE-4E72-A4D1-2A3197288D5B}">
      <dsp:nvSpPr>
        <dsp:cNvPr id="0" name=""/>
        <dsp:cNvSpPr/>
      </dsp:nvSpPr>
      <dsp:spPr>
        <a:xfrm>
          <a:off x="3200807" y="1072"/>
          <a:ext cx="2127786" cy="118475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Constitución de la República</a:t>
          </a:r>
          <a:endParaRPr lang="en-US" sz="2400" kern="1200" dirty="0"/>
        </a:p>
      </dsp:txBody>
      <dsp:txXfrm>
        <a:off x="3258642" y="58907"/>
        <a:ext cx="2012116" cy="1069086"/>
      </dsp:txXfrm>
    </dsp:sp>
    <dsp:sp modelId="{A883296D-ECF0-4B32-95D5-3BBD7CB8F62A}">
      <dsp:nvSpPr>
        <dsp:cNvPr id="0" name=""/>
        <dsp:cNvSpPr/>
      </dsp:nvSpPr>
      <dsp:spPr>
        <a:xfrm>
          <a:off x="1899016" y="593450"/>
          <a:ext cx="4731368" cy="4731368"/>
        </a:xfrm>
        <a:custGeom>
          <a:avLst/>
          <a:gdLst/>
          <a:ahLst/>
          <a:cxnLst/>
          <a:rect l="0" t="0" r="0" b="0"/>
          <a:pathLst>
            <a:path>
              <a:moveTo>
                <a:pt x="3637252" y="370796"/>
              </a:moveTo>
              <a:arcTo wR="2365684" hR="2365684" stAng="18150839" swAng="1060912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B6A33-0B74-430E-B4D5-4C37A620FE3C}">
      <dsp:nvSpPr>
        <dsp:cNvPr id="0" name=""/>
        <dsp:cNvSpPr/>
      </dsp:nvSpPr>
      <dsp:spPr>
        <a:xfrm>
          <a:off x="5236111" y="1635720"/>
          <a:ext cx="2556978" cy="118475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30 de julio de 2008 la ley Orgánica Personas con Discapacidad</a:t>
          </a:r>
          <a:endParaRPr lang="en-US" sz="1800" kern="1200" dirty="0"/>
        </a:p>
      </dsp:txBody>
      <dsp:txXfrm>
        <a:off x="5293946" y="1693555"/>
        <a:ext cx="2441308" cy="1069086"/>
      </dsp:txXfrm>
    </dsp:sp>
    <dsp:sp modelId="{2F3BB832-0B7D-460B-8268-60E6D840EA0A}">
      <dsp:nvSpPr>
        <dsp:cNvPr id="0" name=""/>
        <dsp:cNvSpPr/>
      </dsp:nvSpPr>
      <dsp:spPr>
        <a:xfrm>
          <a:off x="1899016" y="593450"/>
          <a:ext cx="4731368" cy="4731368"/>
        </a:xfrm>
        <a:custGeom>
          <a:avLst/>
          <a:gdLst/>
          <a:ahLst/>
          <a:cxnLst/>
          <a:rect l="0" t="0" r="0" b="0"/>
          <a:pathLst>
            <a:path>
              <a:moveTo>
                <a:pt x="4725684" y="2529577"/>
              </a:moveTo>
              <a:arcTo wR="2365684" hR="2365684" stAng="21838356" swAng="135927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5FBC27-25E0-4239-940C-615403B926D6}">
      <dsp:nvSpPr>
        <dsp:cNvPr id="0" name=""/>
        <dsp:cNvSpPr/>
      </dsp:nvSpPr>
      <dsp:spPr>
        <a:xfrm>
          <a:off x="4469665" y="4280635"/>
          <a:ext cx="2371099" cy="118475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Ley de régimen tributario interno</a:t>
          </a:r>
          <a:endParaRPr lang="en-US" sz="2200" kern="1200" dirty="0"/>
        </a:p>
      </dsp:txBody>
      <dsp:txXfrm>
        <a:off x="4527500" y="4338470"/>
        <a:ext cx="2255429" cy="1069086"/>
      </dsp:txXfrm>
    </dsp:sp>
    <dsp:sp modelId="{07A5A7C9-0511-409E-8108-2FBDFF9C5E37}">
      <dsp:nvSpPr>
        <dsp:cNvPr id="0" name=""/>
        <dsp:cNvSpPr/>
      </dsp:nvSpPr>
      <dsp:spPr>
        <a:xfrm>
          <a:off x="1899016" y="593450"/>
          <a:ext cx="4731368" cy="4731368"/>
        </a:xfrm>
        <a:custGeom>
          <a:avLst/>
          <a:gdLst/>
          <a:ahLst/>
          <a:cxnLst/>
          <a:rect l="0" t="0" r="0" b="0"/>
          <a:pathLst>
            <a:path>
              <a:moveTo>
                <a:pt x="2466547" y="4729217"/>
              </a:moveTo>
              <a:arcTo wR="2365684" hR="2365684" stAng="5253385" swAng="456368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8E2FC-98B1-4CC3-BB68-BAE1CB5751B3}">
      <dsp:nvSpPr>
        <dsp:cNvPr id="0" name=""/>
        <dsp:cNvSpPr/>
      </dsp:nvSpPr>
      <dsp:spPr>
        <a:xfrm>
          <a:off x="1800204" y="4280635"/>
          <a:ext cx="2147963" cy="118475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noProof="0" dirty="0" smtClean="0"/>
            <a:t>Código</a:t>
          </a:r>
          <a:r>
            <a:rPr lang="en-US" sz="2400" kern="1200" dirty="0" smtClean="0"/>
            <a:t> </a:t>
          </a:r>
          <a:r>
            <a:rPr lang="es-EC" sz="2400" kern="1200" noProof="0" dirty="0" smtClean="0"/>
            <a:t>tributario</a:t>
          </a:r>
          <a:endParaRPr lang="es-EC" sz="2400" kern="1200" noProof="0" dirty="0"/>
        </a:p>
      </dsp:txBody>
      <dsp:txXfrm>
        <a:off x="1858039" y="4338470"/>
        <a:ext cx="2032293" cy="1069086"/>
      </dsp:txXfrm>
    </dsp:sp>
    <dsp:sp modelId="{E082E8EE-7E4A-43AF-8ECD-4ACF3C1DB41D}">
      <dsp:nvSpPr>
        <dsp:cNvPr id="0" name=""/>
        <dsp:cNvSpPr/>
      </dsp:nvSpPr>
      <dsp:spPr>
        <a:xfrm>
          <a:off x="1899016" y="593450"/>
          <a:ext cx="4731368" cy="4731368"/>
        </a:xfrm>
        <a:custGeom>
          <a:avLst/>
          <a:gdLst/>
          <a:ahLst/>
          <a:cxnLst/>
          <a:rect l="0" t="0" r="0" b="0"/>
          <a:pathLst>
            <a:path>
              <a:moveTo>
                <a:pt x="250899" y="3425942"/>
              </a:moveTo>
              <a:arcTo wR="2365684" hR="2365684" stAng="9202372" swAng="135927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BCA50-465D-4129-B17C-934F7D01B183}">
      <dsp:nvSpPr>
        <dsp:cNvPr id="0" name=""/>
        <dsp:cNvSpPr/>
      </dsp:nvSpPr>
      <dsp:spPr>
        <a:xfrm>
          <a:off x="847870" y="1635720"/>
          <a:ext cx="2333861" cy="118475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Ley reformatoria para la equidad tributaria </a:t>
          </a:r>
          <a:endParaRPr lang="en-US" sz="2000" kern="1200" dirty="0"/>
        </a:p>
      </dsp:txBody>
      <dsp:txXfrm>
        <a:off x="905705" y="1693555"/>
        <a:ext cx="2218191" cy="1069086"/>
      </dsp:txXfrm>
    </dsp:sp>
    <dsp:sp modelId="{34EBB18C-E6F1-43E0-BCB0-F648FA1C52E1}">
      <dsp:nvSpPr>
        <dsp:cNvPr id="0" name=""/>
        <dsp:cNvSpPr/>
      </dsp:nvSpPr>
      <dsp:spPr>
        <a:xfrm>
          <a:off x="1899016" y="593450"/>
          <a:ext cx="4731368" cy="4731368"/>
        </a:xfrm>
        <a:custGeom>
          <a:avLst/>
          <a:gdLst/>
          <a:ahLst/>
          <a:cxnLst/>
          <a:rect l="0" t="0" r="0" b="0"/>
          <a:pathLst>
            <a:path>
              <a:moveTo>
                <a:pt x="548277" y="851255"/>
              </a:moveTo>
              <a:arcTo wR="2365684" hR="2365684" stAng="13188248" swAng="1060912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B862C-F99A-453D-B230-5B1C8A2CF8AD}">
      <dsp:nvSpPr>
        <dsp:cNvPr id="0" name=""/>
        <dsp:cNvSpPr/>
      </dsp:nvSpPr>
      <dsp:spPr>
        <a:xfrm rot="16200000">
          <a:off x="-912079" y="787835"/>
          <a:ext cx="5518003" cy="3942332"/>
        </a:xfrm>
        <a:prstGeom prst="upArrow">
          <a:avLst>
            <a:gd name="adj1" fmla="val 50000"/>
            <a:gd name="adj2" fmla="val 35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Incentivos tributarios</a:t>
          </a:r>
          <a:br>
            <a:rPr lang="es-ES_tradnl" sz="1600" b="1" kern="1200" dirty="0" smtClean="0"/>
          </a:br>
          <a:r>
            <a:rPr lang="es-ES_tradnl" sz="1600" i="1" kern="1200" dirty="0" smtClean="0"/>
            <a:t>Son medidas legales que supone la exoneración o una minoración del impuesto a pagar y cuya finalidad es promover determinado objetivos relacionado con políticas productivos como inversiones, generación del empleo estable y de calidad, priorizar la producción nacional.” </a:t>
          </a:r>
          <a:r>
            <a:rPr lang="es-ES_tradnl" sz="1600" i="0" kern="1200" dirty="0" smtClean="0"/>
            <a:t>(Yolanda, 2015)</a:t>
          </a:r>
          <a:endParaRPr lang="en-US" sz="1600" kern="1200" dirty="0"/>
        </a:p>
      </dsp:txBody>
      <dsp:txXfrm rot="5400000">
        <a:off x="565665" y="1379500"/>
        <a:ext cx="3252424" cy="2759001"/>
      </dsp:txXfrm>
    </dsp:sp>
    <dsp:sp modelId="{3CD92CEC-F6BE-4E62-A986-9B423E60F341}">
      <dsp:nvSpPr>
        <dsp:cNvPr id="0" name=""/>
        <dsp:cNvSpPr/>
      </dsp:nvSpPr>
      <dsp:spPr>
        <a:xfrm rot="5400000">
          <a:off x="3231325" y="1618008"/>
          <a:ext cx="6016354" cy="3942332"/>
        </a:xfrm>
        <a:prstGeom prst="upArrow">
          <a:avLst>
            <a:gd name="adj1" fmla="val 50000"/>
            <a:gd name="adj2" fmla="val 35000"/>
          </a:avLst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Beneficios tributarios</a:t>
          </a:r>
          <a:br>
            <a:rPr lang="es-ES_tradnl" sz="1600" b="1" kern="1200" dirty="0" smtClean="0"/>
          </a:br>
          <a:r>
            <a:rPr lang="es-ES_tradnl" sz="1600" kern="1200" dirty="0" smtClean="0"/>
            <a:t>“Son medidas legales que suponen la exoneración o una minora con del impuesto a pagar cuya finalidad es dispensar un trato más favorable a determinados contribuyentes o consumos. En razones de interés público, equidad y justicia social”. (Yolanda, 2015)</a:t>
          </a:r>
          <a:endParaRPr lang="en-US" sz="1600" kern="1200" dirty="0"/>
        </a:p>
      </dsp:txBody>
      <dsp:txXfrm rot="-5400000">
        <a:off x="4268337" y="2085086"/>
        <a:ext cx="3252424" cy="30081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AB75A-8D59-4F9B-980A-90580C90D4D5}">
      <dsp:nvSpPr>
        <dsp:cNvPr id="0" name=""/>
        <dsp:cNvSpPr/>
      </dsp:nvSpPr>
      <dsp:spPr>
        <a:xfrm>
          <a:off x="288029" y="0"/>
          <a:ext cx="4943760" cy="239094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i="1" kern="1200" dirty="0" smtClean="0"/>
            <a:t>Según Art. 1 Se entenderá por persona con capacidades especiales aquella que, como consecuencia de una o más deficiencias físicas, mentales, intelectuales o sensoriales. </a:t>
          </a:r>
          <a:r>
            <a:rPr lang="es-ES_tradnl" sz="2200" i="0" kern="1200" dirty="0" smtClean="0"/>
            <a:t>(SRI, Ley Orgánica de Discapacidades, 2012)</a:t>
          </a:r>
          <a:endParaRPr lang="en-US" sz="2200" kern="1200" dirty="0"/>
        </a:p>
      </dsp:txBody>
      <dsp:txXfrm>
        <a:off x="288029" y="0"/>
        <a:ext cx="4943760" cy="2390946"/>
      </dsp:txXfrm>
    </dsp:sp>
    <dsp:sp modelId="{894CB325-0489-40D3-B7F0-420D186443E9}">
      <dsp:nvSpPr>
        <dsp:cNvPr id="0" name=""/>
        <dsp:cNvSpPr/>
      </dsp:nvSpPr>
      <dsp:spPr>
        <a:xfrm>
          <a:off x="4176446" y="2664287"/>
          <a:ext cx="4649475" cy="2390946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i="1" kern="1200" dirty="0" smtClean="0"/>
            <a:t>La capacidades especiales es definida como un problema social, las personas con capacidades especiales son vistas como un colectivo, víctima de una sociedad incapacitante, más que víctimas individuales de las circunstancias. </a:t>
          </a:r>
          <a:r>
            <a:rPr lang="es-ES_tradnl" sz="2200" i="0" kern="1200" dirty="0" smtClean="0"/>
            <a:t>(OLIVER, 2007)</a:t>
          </a:r>
          <a:endParaRPr lang="en-US" sz="2200" kern="1200" dirty="0"/>
        </a:p>
      </dsp:txBody>
      <dsp:txXfrm>
        <a:off x="4176446" y="2664287"/>
        <a:ext cx="4649475" cy="23909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0CF63-E7B1-4271-9309-568D2D78D2A7}">
      <dsp:nvSpPr>
        <dsp:cNvPr id="0" name=""/>
        <dsp:cNvSpPr/>
      </dsp:nvSpPr>
      <dsp:spPr>
        <a:xfrm>
          <a:off x="-5493754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6D83C-C71B-4876-8039-9C16203ABF59}">
      <dsp:nvSpPr>
        <dsp:cNvPr id="0" name=""/>
        <dsp:cNvSpPr/>
      </dsp:nvSpPr>
      <dsp:spPr>
        <a:xfrm>
          <a:off x="900107" y="699520"/>
          <a:ext cx="7437335" cy="139884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11033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i="1" kern="1200" dirty="0" smtClean="0"/>
            <a:t>El CONADIS es el responsable de la organización e implementación del Sistema Único de Calificación de Discapacidades, en coordinación con el Ministerio de Salud, IESS, ISSFA, ISSPOL y el Instituto Nacional del Niño y La Familia ­INNFA.</a:t>
          </a:r>
          <a:r>
            <a:rPr lang="es-ES_tradnl" sz="1900" kern="1200" dirty="0" smtClean="0"/>
            <a:t> </a:t>
          </a:r>
          <a:endParaRPr lang="en-US" sz="1900" kern="1200" dirty="0"/>
        </a:p>
      </dsp:txBody>
      <dsp:txXfrm>
        <a:off x="900107" y="699520"/>
        <a:ext cx="7437335" cy="1398844"/>
      </dsp:txXfrm>
    </dsp:sp>
    <dsp:sp modelId="{1E13A81D-8B7A-43CC-84B0-D44922955B9C}">
      <dsp:nvSpPr>
        <dsp:cNvPr id="0" name=""/>
        <dsp:cNvSpPr/>
      </dsp:nvSpPr>
      <dsp:spPr>
        <a:xfrm>
          <a:off x="25829" y="524664"/>
          <a:ext cx="1748555" cy="17485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E0AF9-1994-4444-B597-C68E36DE380D}">
      <dsp:nvSpPr>
        <dsp:cNvPr id="0" name=""/>
        <dsp:cNvSpPr/>
      </dsp:nvSpPr>
      <dsp:spPr>
        <a:xfrm>
          <a:off x="900107" y="2798179"/>
          <a:ext cx="7437335" cy="1398844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7C80"/>
          </a:solidFill>
          <a:prstDash val="solid"/>
        </a:ln>
        <a:effectLst>
          <a:glow rad="228600">
            <a:srgbClr val="FF7C80">
              <a:alpha val="4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11033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 smtClean="0"/>
            <a:t>Esta institución es el máximo organismo del estado en materia de discapacidades, asignando el equipo de calificadores médicos rehabilitadores acreditados por la autoridad sanitaria nacional. (Discapacidades R. d., 2000)</a:t>
          </a:r>
          <a:endParaRPr lang="en-US" sz="1900" kern="1200" dirty="0"/>
        </a:p>
      </dsp:txBody>
      <dsp:txXfrm>
        <a:off x="900107" y="2798179"/>
        <a:ext cx="7437335" cy="1398844"/>
      </dsp:txXfrm>
    </dsp:sp>
    <dsp:sp modelId="{0EF98066-46B8-4DE9-BFCB-1AE5A9626AFE}">
      <dsp:nvSpPr>
        <dsp:cNvPr id="0" name=""/>
        <dsp:cNvSpPr/>
      </dsp:nvSpPr>
      <dsp:spPr>
        <a:xfrm>
          <a:off x="25829" y="2623323"/>
          <a:ext cx="1748555" cy="174855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FF7C80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C5F12-D788-48C4-A7C3-42D0116073E9}">
      <dsp:nvSpPr>
        <dsp:cNvPr id="0" name=""/>
        <dsp:cNvSpPr/>
      </dsp:nvSpPr>
      <dsp:spPr>
        <a:xfrm>
          <a:off x="998" y="566454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0" i="0" kern="1200" dirty="0" smtClean="0"/>
            <a:t>Importación de bienes</a:t>
          </a:r>
          <a:endParaRPr lang="en-US" sz="2000" b="0" i="0" kern="1200" dirty="0"/>
        </a:p>
      </dsp:txBody>
      <dsp:txXfrm>
        <a:off x="38419" y="603875"/>
        <a:ext cx="2054562" cy="1202800"/>
      </dsp:txXfrm>
    </dsp:sp>
    <dsp:sp modelId="{A3DE39F7-3AAE-44E5-BD79-3B1DB3AB2251}">
      <dsp:nvSpPr>
        <dsp:cNvPr id="0" name=""/>
        <dsp:cNvSpPr/>
      </dsp:nvSpPr>
      <dsp:spPr>
        <a:xfrm>
          <a:off x="2317790" y="941229"/>
          <a:ext cx="451433" cy="52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317790" y="1046847"/>
        <a:ext cx="316003" cy="316856"/>
      </dsp:txXfrm>
    </dsp:sp>
    <dsp:sp modelId="{4082B035-1525-4014-96F7-229D4088C1DF}">
      <dsp:nvSpPr>
        <dsp:cNvPr id="0" name=""/>
        <dsp:cNvSpPr/>
      </dsp:nvSpPr>
      <dsp:spPr>
        <a:xfrm>
          <a:off x="2982164" y="566454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33D0A5"/>
          </a:solidFill>
          <a:prstDash val="solid"/>
        </a:ln>
        <a:effectLst>
          <a:glow rad="228600">
            <a:srgbClr val="33D0A5">
              <a:alpha val="4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Impuesto al Valor Agregado</a:t>
          </a:r>
          <a:endParaRPr lang="en-US" sz="2000" kern="1200" dirty="0"/>
        </a:p>
      </dsp:txBody>
      <dsp:txXfrm>
        <a:off x="3019585" y="603875"/>
        <a:ext cx="2054562" cy="1202800"/>
      </dsp:txXfrm>
    </dsp:sp>
    <dsp:sp modelId="{BBBCF6A1-E507-4D50-A496-01719B897FB4}">
      <dsp:nvSpPr>
        <dsp:cNvPr id="0" name=""/>
        <dsp:cNvSpPr/>
      </dsp:nvSpPr>
      <dsp:spPr>
        <a:xfrm rot="5400000">
          <a:off x="3821150" y="1993155"/>
          <a:ext cx="451433" cy="528092"/>
        </a:xfrm>
        <a:prstGeom prst="rightArrow">
          <a:avLst>
            <a:gd name="adj1" fmla="val 60000"/>
            <a:gd name="adj2" fmla="val 50000"/>
          </a:avLst>
        </a:prstGeom>
        <a:solidFill>
          <a:srgbClr val="33D0A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3888439" y="2031484"/>
        <a:ext cx="316856" cy="316003"/>
      </dsp:txXfrm>
    </dsp:sp>
    <dsp:sp modelId="{29836452-5FFE-4DD3-B566-076DD715955F}">
      <dsp:nvSpPr>
        <dsp:cNvPr id="0" name=""/>
        <dsp:cNvSpPr/>
      </dsp:nvSpPr>
      <dsp:spPr>
        <a:xfrm>
          <a:off x="2982164" y="2695858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kern="1200" dirty="0" smtClean="0"/>
            <a:t>Impuesto anual a la propiedad de vehículos </a:t>
          </a:r>
          <a:endParaRPr lang="en-US" sz="2000" b="0" kern="1200" dirty="0"/>
        </a:p>
      </dsp:txBody>
      <dsp:txXfrm>
        <a:off x="3019585" y="2733279"/>
        <a:ext cx="2054562" cy="1202800"/>
      </dsp:txXfrm>
    </dsp:sp>
    <dsp:sp modelId="{0D16C3F1-40CB-4BD8-A202-163D8E259F3C}">
      <dsp:nvSpPr>
        <dsp:cNvPr id="0" name=""/>
        <dsp:cNvSpPr/>
      </dsp:nvSpPr>
      <dsp:spPr>
        <a:xfrm rot="10800000">
          <a:off x="2343343" y="3070633"/>
          <a:ext cx="451433" cy="52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2478773" y="3176251"/>
        <a:ext cx="316003" cy="316856"/>
      </dsp:txXfrm>
    </dsp:sp>
    <dsp:sp modelId="{B5E30008-C730-4B46-ABAB-27CA469C3BFF}">
      <dsp:nvSpPr>
        <dsp:cNvPr id="0" name=""/>
        <dsp:cNvSpPr/>
      </dsp:nvSpPr>
      <dsp:spPr>
        <a:xfrm>
          <a:off x="998" y="2695858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CC0099"/>
          </a:solidFill>
          <a:prstDash val="solid"/>
        </a:ln>
        <a:effectLst>
          <a:glow rad="228600">
            <a:srgbClr val="CC0099">
              <a:alpha val="40000"/>
            </a:srgb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Impuesto a la renta</a:t>
          </a:r>
          <a:endParaRPr lang="en-US" sz="2000" kern="1200" dirty="0"/>
        </a:p>
      </dsp:txBody>
      <dsp:txXfrm>
        <a:off x="38419" y="2733279"/>
        <a:ext cx="2054562" cy="1202800"/>
      </dsp:txXfrm>
    </dsp:sp>
    <dsp:sp modelId="{BCE11F43-45F1-4A1D-9A8F-95569E877F51}">
      <dsp:nvSpPr>
        <dsp:cNvPr id="0" name=""/>
        <dsp:cNvSpPr/>
      </dsp:nvSpPr>
      <dsp:spPr>
        <a:xfrm rot="5400000">
          <a:off x="839983" y="4122559"/>
          <a:ext cx="451433" cy="528092"/>
        </a:xfrm>
        <a:prstGeom prst="rightArrow">
          <a:avLst>
            <a:gd name="adj1" fmla="val 60000"/>
            <a:gd name="adj2" fmla="val 50000"/>
          </a:avLst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907272" y="4160888"/>
        <a:ext cx="316856" cy="316003"/>
      </dsp:txXfrm>
    </dsp:sp>
    <dsp:sp modelId="{604A966D-C8E8-41D1-9053-5B6AD0AD78D9}">
      <dsp:nvSpPr>
        <dsp:cNvPr id="0" name=""/>
        <dsp:cNvSpPr/>
      </dsp:nvSpPr>
      <dsp:spPr>
        <a:xfrm>
          <a:off x="998" y="4825263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Reducción 50% en el pago de Impuesto predial</a:t>
          </a:r>
          <a:endParaRPr lang="en-US" sz="2000" kern="1200" dirty="0"/>
        </a:p>
      </dsp:txBody>
      <dsp:txXfrm>
        <a:off x="38419" y="4862684"/>
        <a:ext cx="2054562" cy="1202800"/>
      </dsp:txXfrm>
    </dsp:sp>
    <dsp:sp modelId="{5D7F4CB1-55EF-46A8-AD66-37E651C82326}">
      <dsp:nvSpPr>
        <dsp:cNvPr id="0" name=""/>
        <dsp:cNvSpPr/>
      </dsp:nvSpPr>
      <dsp:spPr>
        <a:xfrm>
          <a:off x="2317790" y="5200038"/>
          <a:ext cx="451433" cy="528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317790" y="5305656"/>
        <a:ext cx="316003" cy="316856"/>
      </dsp:txXfrm>
    </dsp:sp>
    <dsp:sp modelId="{EADD9B3C-CA2B-4976-B3B3-C7CD24E35C6C}">
      <dsp:nvSpPr>
        <dsp:cNvPr id="0" name=""/>
        <dsp:cNvSpPr/>
      </dsp:nvSpPr>
      <dsp:spPr>
        <a:xfrm>
          <a:off x="2982164" y="4825263"/>
          <a:ext cx="2129404" cy="12776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Reducción el 50% en pasaje y servicios básicos</a:t>
          </a:r>
          <a:endParaRPr lang="en-US" sz="2000" kern="1200" dirty="0"/>
        </a:p>
      </dsp:txBody>
      <dsp:txXfrm>
        <a:off x="3019585" y="4862684"/>
        <a:ext cx="2054562" cy="12028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5C0C7-6190-4B51-93EB-FEEC6F17A9E3}">
      <dsp:nvSpPr>
        <dsp:cNvPr id="0" name=""/>
        <dsp:cNvSpPr/>
      </dsp:nvSpPr>
      <dsp:spPr>
        <a:xfrm>
          <a:off x="2562709" y="1257625"/>
          <a:ext cx="556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6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826368" y="1300405"/>
        <a:ext cx="29364" cy="5878"/>
      </dsp:txXfrm>
    </dsp:sp>
    <dsp:sp modelId="{D0824FD2-582D-45BB-BB83-D4120ED9257E}">
      <dsp:nvSpPr>
        <dsp:cNvPr id="0" name=""/>
        <dsp:cNvSpPr/>
      </dsp:nvSpPr>
      <dsp:spPr>
        <a:xfrm>
          <a:off x="11107" y="264001"/>
          <a:ext cx="2553401" cy="207868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Las personas con discapacidad tienen derecho al IVA que paguen en la adquisición de bienes y servicios de su uso y consumo personal les sea reintegrado</a:t>
          </a:r>
          <a:endParaRPr lang="en-US" sz="1600" kern="1200" dirty="0"/>
        </a:p>
      </dsp:txBody>
      <dsp:txXfrm>
        <a:off x="11107" y="264001"/>
        <a:ext cx="2553401" cy="2078688"/>
      </dsp:txXfrm>
    </dsp:sp>
    <dsp:sp modelId="{0527CA56-4202-4E9C-9B82-58A80728F07F}">
      <dsp:nvSpPr>
        <dsp:cNvPr id="0" name=""/>
        <dsp:cNvSpPr/>
      </dsp:nvSpPr>
      <dsp:spPr>
        <a:xfrm>
          <a:off x="5703392" y="1257625"/>
          <a:ext cx="556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682" y="45720"/>
              </a:lnTo>
            </a:path>
          </a:pathLst>
        </a:custGeom>
        <a:noFill/>
        <a:ln w="9525" cap="flat" cmpd="sng" algn="ctr">
          <a:solidFill>
            <a:schemeClr val="accent4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967051" y="1300405"/>
        <a:ext cx="29364" cy="5878"/>
      </dsp:txXfrm>
    </dsp:sp>
    <dsp:sp modelId="{1E2D938D-D425-432E-846A-62F524E2805C}">
      <dsp:nvSpPr>
        <dsp:cNvPr id="0" name=""/>
        <dsp:cNvSpPr/>
      </dsp:nvSpPr>
      <dsp:spPr>
        <a:xfrm>
          <a:off x="3151791" y="341422"/>
          <a:ext cx="2553401" cy="192384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A los productos de primera necesidad como: vestimenta, vivienda, salud, comunicación, alimentación, educación, cultura, deporte, movilidad y transporte</a:t>
          </a:r>
          <a:endParaRPr lang="en-US" sz="1600" kern="1200" dirty="0"/>
        </a:p>
      </dsp:txBody>
      <dsp:txXfrm>
        <a:off x="3151791" y="341422"/>
        <a:ext cx="2553401" cy="1923844"/>
      </dsp:txXfrm>
    </dsp:sp>
    <dsp:sp modelId="{EFA11A70-7D5A-4ADB-BAB0-D01173B64AF6}">
      <dsp:nvSpPr>
        <dsp:cNvPr id="0" name=""/>
        <dsp:cNvSpPr/>
      </dsp:nvSpPr>
      <dsp:spPr>
        <a:xfrm>
          <a:off x="1287808" y="2263467"/>
          <a:ext cx="6281367" cy="634103"/>
        </a:xfrm>
        <a:custGeom>
          <a:avLst/>
          <a:gdLst/>
          <a:ahLst/>
          <a:cxnLst/>
          <a:rect l="0" t="0" r="0" b="0"/>
          <a:pathLst>
            <a:path>
              <a:moveTo>
                <a:pt x="6281367" y="0"/>
              </a:moveTo>
              <a:lnTo>
                <a:pt x="6281367" y="334151"/>
              </a:lnTo>
              <a:lnTo>
                <a:pt x="0" y="334151"/>
              </a:lnTo>
              <a:lnTo>
                <a:pt x="0" y="634103"/>
              </a:lnTo>
            </a:path>
          </a:pathLst>
        </a:custGeom>
        <a:noFill/>
        <a:ln w="9525" cap="flat" cmpd="sng" algn="ctr">
          <a:solidFill>
            <a:schemeClr val="accent5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270581" y="2577580"/>
        <a:ext cx="315821" cy="5878"/>
      </dsp:txXfrm>
    </dsp:sp>
    <dsp:sp modelId="{9A2C4BA7-3A26-4977-83E9-887B211F91AC}">
      <dsp:nvSpPr>
        <dsp:cNvPr id="0" name=""/>
        <dsp:cNvSpPr/>
      </dsp:nvSpPr>
      <dsp:spPr>
        <a:xfrm>
          <a:off x="6292474" y="341422"/>
          <a:ext cx="2553401" cy="192384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sustentarse en comprobantes de venta emitido</a:t>
          </a:r>
          <a:endParaRPr lang="en-US" sz="1600" kern="1200" dirty="0"/>
        </a:p>
      </dsp:txBody>
      <dsp:txXfrm>
        <a:off x="6292474" y="341422"/>
        <a:ext cx="2553401" cy="1923844"/>
      </dsp:txXfrm>
    </dsp:sp>
    <dsp:sp modelId="{2444DE50-A247-4873-B29B-BD58CD4B2ECC}">
      <dsp:nvSpPr>
        <dsp:cNvPr id="0" name=""/>
        <dsp:cNvSpPr/>
      </dsp:nvSpPr>
      <dsp:spPr>
        <a:xfrm>
          <a:off x="2562709" y="3889706"/>
          <a:ext cx="23403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72178"/>
              </a:moveTo>
              <a:lnTo>
                <a:pt x="1187254" y="72178"/>
              </a:lnTo>
              <a:lnTo>
                <a:pt x="1187254" y="45720"/>
              </a:lnTo>
              <a:lnTo>
                <a:pt x="2340309" y="45720"/>
              </a:lnTo>
            </a:path>
          </a:pathLst>
        </a:custGeom>
        <a:noFill/>
        <a:ln w="9525" cap="flat" cmpd="sng" algn="ctr">
          <a:solidFill>
            <a:srgbClr val="00FFCC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3673587" y="3932487"/>
        <a:ext cx="118552" cy="5878"/>
      </dsp:txXfrm>
    </dsp:sp>
    <dsp:sp modelId="{A2793E47-9E10-4248-A527-7FFB9191EF02}">
      <dsp:nvSpPr>
        <dsp:cNvPr id="0" name=""/>
        <dsp:cNvSpPr/>
      </dsp:nvSpPr>
      <dsp:spPr>
        <a:xfrm>
          <a:off x="11107" y="2929971"/>
          <a:ext cx="2553401" cy="2063827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i="1" kern="1200" dirty="0" smtClean="0"/>
            <a:t>Se considera para efectos de la Devolución de IVA a las personas que tengan 40% el grado de discapacidad.</a:t>
          </a:r>
          <a:endParaRPr lang="en-US" sz="1800" kern="1200" dirty="0"/>
        </a:p>
      </dsp:txBody>
      <dsp:txXfrm>
        <a:off x="11107" y="2929971"/>
        <a:ext cx="2553401" cy="2063827"/>
      </dsp:txXfrm>
    </dsp:sp>
    <dsp:sp modelId="{6029F1E0-84CB-4735-879C-4FFBB811B84F}">
      <dsp:nvSpPr>
        <dsp:cNvPr id="0" name=""/>
        <dsp:cNvSpPr/>
      </dsp:nvSpPr>
      <dsp:spPr>
        <a:xfrm>
          <a:off x="4935418" y="2980934"/>
          <a:ext cx="3849558" cy="1908984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i="1" kern="1200" dirty="0" smtClean="0"/>
            <a:t>El monto máximo anual a devolver hasta el 12% del equivalente de la triple de la fracción básica gravada con tarifa cero del pago de impuesto a la renta; sin embargo, el valor a devolver por cada período mensual no podrá exceder a la doceava parte del monto.</a:t>
          </a:r>
          <a:endParaRPr lang="en-US" sz="1800" kern="1200" dirty="0"/>
        </a:p>
      </dsp:txBody>
      <dsp:txXfrm>
        <a:off x="4935418" y="2980934"/>
        <a:ext cx="3849558" cy="190898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1EA4E-D2C4-4554-8198-E6C424151AFD}">
      <dsp:nvSpPr>
        <dsp:cNvPr id="0" name=""/>
        <dsp:cNvSpPr/>
      </dsp:nvSpPr>
      <dsp:spPr>
        <a:xfrm>
          <a:off x="265579" y="1535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FF00"/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Solicitud de devolución de IVA Personas con Discapacidad</a:t>
          </a:r>
          <a:endParaRPr lang="en-US" sz="1600" kern="1200" dirty="0"/>
        </a:p>
      </dsp:txBody>
      <dsp:txXfrm>
        <a:off x="265579" y="1535"/>
        <a:ext cx="2425032" cy="1455019"/>
      </dsp:txXfrm>
    </dsp:sp>
    <dsp:sp modelId="{C884F122-B234-4917-9503-9B605FFA7E21}">
      <dsp:nvSpPr>
        <dsp:cNvPr id="0" name=""/>
        <dsp:cNvSpPr/>
      </dsp:nvSpPr>
      <dsp:spPr>
        <a:xfrm>
          <a:off x="2933115" y="1535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Copia del carné emitido por el CONADIS</a:t>
          </a:r>
          <a:endParaRPr lang="en-US" sz="1600" kern="1200" dirty="0"/>
        </a:p>
      </dsp:txBody>
      <dsp:txXfrm>
        <a:off x="2933115" y="1535"/>
        <a:ext cx="2425032" cy="1455019"/>
      </dsp:txXfrm>
    </dsp:sp>
    <dsp:sp modelId="{4CA56305-F893-48CA-9FD9-2DED6D236589}">
      <dsp:nvSpPr>
        <dsp:cNvPr id="0" name=""/>
        <dsp:cNvSpPr/>
      </dsp:nvSpPr>
      <dsp:spPr>
        <a:xfrm>
          <a:off x="5600651" y="1535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Copia de la cédula de ciudadanía del beneficiario</a:t>
          </a:r>
          <a:endParaRPr lang="en-US" sz="1600" kern="1200" dirty="0"/>
        </a:p>
      </dsp:txBody>
      <dsp:txXfrm>
        <a:off x="5600651" y="1535"/>
        <a:ext cx="2425032" cy="1455019"/>
      </dsp:txXfrm>
    </dsp:sp>
    <dsp:sp modelId="{20DBDD72-0BF1-4708-B96C-6EEDE014D699}">
      <dsp:nvSpPr>
        <dsp:cNvPr id="0" name=""/>
        <dsp:cNvSpPr/>
      </dsp:nvSpPr>
      <dsp:spPr>
        <a:xfrm>
          <a:off x="265579" y="1699058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Originales de los Comprobantes de Venta e Importación.</a:t>
          </a:r>
          <a:endParaRPr lang="en-US" sz="1600" kern="1200" dirty="0"/>
        </a:p>
      </dsp:txBody>
      <dsp:txXfrm>
        <a:off x="265579" y="1699058"/>
        <a:ext cx="2425032" cy="1455019"/>
      </dsp:txXfrm>
    </dsp:sp>
    <dsp:sp modelId="{655EB91A-4488-4FA5-950E-1FE0770946FA}">
      <dsp:nvSpPr>
        <dsp:cNvPr id="0" name=""/>
        <dsp:cNvSpPr/>
      </dsp:nvSpPr>
      <dsp:spPr>
        <a:xfrm>
          <a:off x="2933115" y="1699058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Copia de la Certificación Bancaria de la Cuenta de Ahorros o Corriente</a:t>
          </a:r>
          <a:endParaRPr lang="en-US" sz="1600" kern="1200" dirty="0"/>
        </a:p>
      </dsp:txBody>
      <dsp:txXfrm>
        <a:off x="2933115" y="1699058"/>
        <a:ext cx="2425032" cy="1455019"/>
      </dsp:txXfrm>
    </dsp:sp>
    <dsp:sp modelId="{FC786B74-D119-4DB5-B1D9-6BFB6C6BF0DA}">
      <dsp:nvSpPr>
        <dsp:cNvPr id="0" name=""/>
        <dsp:cNvSpPr/>
      </dsp:nvSpPr>
      <dsp:spPr>
        <a:xfrm>
          <a:off x="5600651" y="1699058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CC0066"/>
          </a:solidFill>
          <a:prstDash val="solid"/>
        </a:ln>
        <a:effectLst>
          <a:glow rad="101600">
            <a:srgbClr val="CC0066">
              <a:alpha val="6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En el caso que el trámite sea presentado por terceras personas, se debe presentar la siguiente documentación adicional:</a:t>
          </a:r>
          <a:endParaRPr lang="en-US" sz="1600" kern="1200" dirty="0"/>
        </a:p>
      </dsp:txBody>
      <dsp:txXfrm>
        <a:off x="5600651" y="1699058"/>
        <a:ext cx="2425032" cy="1455019"/>
      </dsp:txXfrm>
    </dsp:sp>
    <dsp:sp modelId="{8BF6D682-2B47-42FD-BB6A-F52040DB9633}">
      <dsp:nvSpPr>
        <dsp:cNvPr id="0" name=""/>
        <dsp:cNvSpPr/>
      </dsp:nvSpPr>
      <dsp:spPr>
        <a:xfrm>
          <a:off x="1599347" y="3396581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Copia de la Cédula de ciudadanía del beneficiario</a:t>
          </a:r>
          <a:endParaRPr lang="en-US" sz="1600" kern="1200" dirty="0"/>
        </a:p>
      </dsp:txBody>
      <dsp:txXfrm>
        <a:off x="1599347" y="3396581"/>
        <a:ext cx="2425032" cy="1455019"/>
      </dsp:txXfrm>
    </dsp:sp>
    <dsp:sp modelId="{2907CBC2-121B-4591-B077-1943EC488ECD}">
      <dsp:nvSpPr>
        <dsp:cNvPr id="0" name=""/>
        <dsp:cNvSpPr/>
      </dsp:nvSpPr>
      <dsp:spPr>
        <a:xfrm>
          <a:off x="4266883" y="3396581"/>
          <a:ext cx="2425032" cy="145501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33D0A5"/>
          </a:solidFill>
          <a:prstDash val="solid"/>
        </a:ln>
        <a:effectLst>
          <a:glow rad="101600">
            <a:srgbClr val="33D0A5">
              <a:alpha val="60000"/>
            </a:srgb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i="1" kern="1200" dirty="0" smtClean="0"/>
            <a:t>Original y copia de la cédula y papeleta de votación de la persona que realiza el trámite.</a:t>
          </a:r>
          <a:endParaRPr lang="en-US" sz="1600" kern="1200" dirty="0"/>
        </a:p>
      </dsp:txBody>
      <dsp:txXfrm>
        <a:off x="4266883" y="3396581"/>
        <a:ext cx="2425032" cy="145501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F225A-C56B-4B39-A0A9-5B871B4DBDF9}">
      <dsp:nvSpPr>
        <dsp:cNvPr id="0" name=""/>
        <dsp:cNvSpPr/>
      </dsp:nvSpPr>
      <dsp:spPr>
        <a:xfrm>
          <a:off x="376517" y="455845"/>
          <a:ext cx="6924532" cy="163345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0639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Investigación Mercado</a:t>
          </a: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“</a:t>
          </a:r>
          <a:r>
            <a:rPr lang="es-ES_tradnl" sz="1800" kern="1200" dirty="0" smtClean="0"/>
            <a:t>La investigación de mercados es una herramienta muy importante para identificar, recopilar, analizar, difundir de manera sistemática y objetiva la información más relevante del mercado”  (Malhotra N, 2008)</a:t>
          </a:r>
          <a:endParaRPr lang="en-US" sz="1800" kern="1200" dirty="0"/>
        </a:p>
      </dsp:txBody>
      <dsp:txXfrm>
        <a:off x="376517" y="455845"/>
        <a:ext cx="6924532" cy="1633452"/>
      </dsp:txXfrm>
    </dsp:sp>
    <dsp:sp modelId="{2FA48257-66F5-402B-9F37-10F603B96670}">
      <dsp:nvSpPr>
        <dsp:cNvPr id="0" name=""/>
        <dsp:cNvSpPr/>
      </dsp:nvSpPr>
      <dsp:spPr>
        <a:xfrm>
          <a:off x="0" y="232955"/>
          <a:ext cx="1143416" cy="171512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AEFFC-8ECD-4C65-BBA0-F276AD510B14}">
      <dsp:nvSpPr>
        <dsp:cNvPr id="0" name=""/>
        <dsp:cNvSpPr/>
      </dsp:nvSpPr>
      <dsp:spPr>
        <a:xfrm>
          <a:off x="1055981" y="2491909"/>
          <a:ext cx="6924532" cy="163345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10639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Investigación Descriptiva</a:t>
          </a: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Es un tipo de investigación concluyente ya que arroja datos precisos teniendo  como principal objetivo la descripción de las características y necesidades, permitiendo tener datos precisos. (Malhotra N, 2008).</a:t>
          </a:r>
          <a:endParaRPr lang="en-US" sz="1800" kern="1200" dirty="0"/>
        </a:p>
      </dsp:txBody>
      <dsp:txXfrm>
        <a:off x="1055981" y="2491909"/>
        <a:ext cx="6924532" cy="1633452"/>
      </dsp:txXfrm>
    </dsp:sp>
    <dsp:sp modelId="{D1636698-AED3-4A21-8C56-D935CDD4C341}">
      <dsp:nvSpPr>
        <dsp:cNvPr id="0" name=""/>
        <dsp:cNvSpPr/>
      </dsp:nvSpPr>
      <dsp:spPr>
        <a:xfrm>
          <a:off x="186573" y="2232245"/>
          <a:ext cx="1829649" cy="171512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CB01C-F031-4801-8C45-D3E5ADD9EF3D}">
      <dsp:nvSpPr>
        <dsp:cNvPr id="0" name=""/>
        <dsp:cNvSpPr/>
      </dsp:nvSpPr>
      <dsp:spPr>
        <a:xfrm>
          <a:off x="2111963" y="4548244"/>
          <a:ext cx="6924532" cy="1633452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106392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Investigación Demostrativa</a:t>
          </a:r>
          <a:endParaRPr lang="en-US" sz="1800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Este tipo de investigación permite demostrar mediante fundamentos la hipótesis con las razones concatenadas lógicamente mediante hechos concretos (Gutiérrez, 2005)</a:t>
          </a:r>
          <a:endParaRPr lang="en-US" sz="1800" kern="1200" dirty="0"/>
        </a:p>
      </dsp:txBody>
      <dsp:txXfrm>
        <a:off x="2111963" y="4548244"/>
        <a:ext cx="6924532" cy="1633452"/>
      </dsp:txXfrm>
    </dsp:sp>
    <dsp:sp modelId="{609A2512-62F0-43DA-BFF9-5AEEBE699A1F}">
      <dsp:nvSpPr>
        <dsp:cNvPr id="0" name=""/>
        <dsp:cNvSpPr/>
      </dsp:nvSpPr>
      <dsp:spPr>
        <a:xfrm>
          <a:off x="720085" y="4320482"/>
          <a:ext cx="2357050" cy="171512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BB688-B65E-4D31-9489-6FD8A69817C4}">
      <dsp:nvSpPr>
        <dsp:cNvPr id="0" name=""/>
        <dsp:cNvSpPr/>
      </dsp:nvSpPr>
      <dsp:spPr>
        <a:xfrm rot="5400000">
          <a:off x="4597940" y="-1276656"/>
          <a:ext cx="2276099" cy="5398579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Conjunto de individuos u objeto de intereses o medidas obtenidas a partir de todos los individuos u objeto de interés (MARCHAL, 2012)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El total de los individuos o elementos a quienes se refieren. (Hurtado y Toro, 2008)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401538 – 70607 = 330931</a:t>
          </a:r>
          <a:endParaRPr lang="en-US" sz="2000" kern="1200" dirty="0"/>
        </a:p>
      </dsp:txBody>
      <dsp:txXfrm rot="-5400000">
        <a:off x="3036700" y="395694"/>
        <a:ext cx="5287469" cy="2053879"/>
      </dsp:txXfrm>
    </dsp:sp>
    <dsp:sp modelId="{4861017E-2FCF-4C6C-BF2E-86B1B8BDB8F3}">
      <dsp:nvSpPr>
        <dsp:cNvPr id="0" name=""/>
        <dsp:cNvSpPr/>
      </dsp:nvSpPr>
      <dsp:spPr>
        <a:xfrm>
          <a:off x="0" y="71"/>
          <a:ext cx="3036700" cy="28451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100" b="1" kern="1200" dirty="0" smtClean="0"/>
            <a:t>Población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4100" b="1" kern="1200" dirty="0" smtClean="0"/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138888" y="138959"/>
        <a:ext cx="2758924" cy="2567348"/>
      </dsp:txXfrm>
    </dsp:sp>
    <dsp:sp modelId="{6057A3A9-7C1D-4F65-9C2E-E6AA178BBF4D}">
      <dsp:nvSpPr>
        <dsp:cNvPr id="0" name=""/>
        <dsp:cNvSpPr/>
      </dsp:nvSpPr>
      <dsp:spPr>
        <a:xfrm rot="5400000">
          <a:off x="4597940" y="1710724"/>
          <a:ext cx="2276099" cy="5398579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“Porción o parte de la población de interés” (MARCHAL, 2012)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La muestra es un subconjunto de individuos pertenecientes a una población, y representativos de la misma. (Juez &amp; Díez, 1997)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000" kern="1200" dirty="0" smtClean="0"/>
            <a:t>= 375</a:t>
          </a:r>
        </a:p>
      </dsp:txBody>
      <dsp:txXfrm rot="-5400000">
        <a:off x="3036700" y="3383074"/>
        <a:ext cx="5287469" cy="2053879"/>
      </dsp:txXfrm>
    </dsp:sp>
    <dsp:sp modelId="{7737CAC4-B8BE-4A35-A35A-DDA4F4C0446A}">
      <dsp:nvSpPr>
        <dsp:cNvPr id="0" name=""/>
        <dsp:cNvSpPr/>
      </dsp:nvSpPr>
      <dsp:spPr>
        <a:xfrm>
          <a:off x="0" y="2987452"/>
          <a:ext cx="3036700" cy="284512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100" b="1" kern="1200" dirty="0" smtClean="0"/>
            <a:t>Muestra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4100" b="1" kern="1200" dirty="0" smtClean="0"/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 dirty="0"/>
        </a:p>
      </dsp:txBody>
      <dsp:txXfrm>
        <a:off x="138888" y="3126340"/>
        <a:ext cx="2758924" cy="2567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3DA42-3CEA-4AFA-B18A-5EA7051734F6}">
      <dsp:nvSpPr>
        <dsp:cNvPr id="0" name=""/>
        <dsp:cNvSpPr/>
      </dsp:nvSpPr>
      <dsp:spPr>
        <a:xfrm>
          <a:off x="2425604" y="392"/>
          <a:ext cx="5400857" cy="159882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Las personas con capacidades especiales se encuentran respaldadas como es la ley orgánica de Discapacidades especiales y su reglamento</a:t>
          </a:r>
          <a:endParaRPr lang="en-US" sz="2200" kern="1200" dirty="0"/>
        </a:p>
      </dsp:txBody>
      <dsp:txXfrm>
        <a:off x="2425604" y="392"/>
        <a:ext cx="5400857" cy="1598828"/>
      </dsp:txXfrm>
    </dsp:sp>
    <dsp:sp modelId="{97D20982-C133-4B0C-8371-1A7964F4B333}">
      <dsp:nvSpPr>
        <dsp:cNvPr id="0" name=""/>
        <dsp:cNvSpPr/>
      </dsp:nvSpPr>
      <dsp:spPr>
        <a:xfrm>
          <a:off x="526085" y="392"/>
          <a:ext cx="1582839" cy="159882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F4964-F8A7-4845-AEFB-92888AE8194D}">
      <dsp:nvSpPr>
        <dsp:cNvPr id="0" name=""/>
        <dsp:cNvSpPr/>
      </dsp:nvSpPr>
      <dsp:spPr>
        <a:xfrm>
          <a:off x="483788" y="1846927"/>
          <a:ext cx="5225273" cy="159882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Pueden hacer uso de la devolución del IVA, tiene una mayor base imponible para el cálculo de impuesto a la renta</a:t>
          </a:r>
          <a:endParaRPr lang="en-US" sz="2100" kern="1200" dirty="0"/>
        </a:p>
      </dsp:txBody>
      <dsp:txXfrm>
        <a:off x="483788" y="1846927"/>
        <a:ext cx="5225273" cy="1598828"/>
      </dsp:txXfrm>
    </dsp:sp>
    <dsp:sp modelId="{4ADF839E-A85F-4B98-AFF1-80D0A77FF561}">
      <dsp:nvSpPr>
        <dsp:cNvPr id="0" name=""/>
        <dsp:cNvSpPr/>
      </dsp:nvSpPr>
      <dsp:spPr>
        <a:xfrm>
          <a:off x="6311998" y="1846927"/>
          <a:ext cx="1582839" cy="159882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6E866-95C8-448B-B057-1248A11F19D5}">
      <dsp:nvSpPr>
        <dsp:cNvPr id="0" name=""/>
        <dsp:cNvSpPr/>
      </dsp:nvSpPr>
      <dsp:spPr>
        <a:xfrm>
          <a:off x="2402838" y="3729763"/>
          <a:ext cx="5617765" cy="159882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Desconocen su adecuada aplicación, para poder realizar un buen uso</a:t>
          </a:r>
          <a:endParaRPr lang="en-US" sz="2100" kern="1200" dirty="0"/>
        </a:p>
      </dsp:txBody>
      <dsp:txXfrm>
        <a:off x="2402838" y="3729763"/>
        <a:ext cx="5617765" cy="1598828"/>
      </dsp:txXfrm>
    </dsp:sp>
    <dsp:sp modelId="{8A1A7552-127F-4675-8788-1D64ABF96F6F}">
      <dsp:nvSpPr>
        <dsp:cNvPr id="0" name=""/>
        <dsp:cNvSpPr/>
      </dsp:nvSpPr>
      <dsp:spPr>
        <a:xfrm>
          <a:off x="360869" y="3700256"/>
          <a:ext cx="1582839" cy="159882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A3ED4F-F69F-4914-A69F-5B4B2FD5E9CF}">
      <dsp:nvSpPr>
        <dsp:cNvPr id="0" name=""/>
        <dsp:cNvSpPr/>
      </dsp:nvSpPr>
      <dsp:spPr>
        <a:xfrm>
          <a:off x="2754362" y="1627153"/>
          <a:ext cx="3527202" cy="2694378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rgbClr val="FF0066"/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dirty="0" smtClean="0"/>
            <a:t>Asesoramiento de los beneficios que tiene las personas con Discapacidad con los estudiantes de la Universidad de las Fuerzas Armadas (ESPE</a:t>
          </a:r>
          <a:r>
            <a:rPr lang="es-ES_tradnl" sz="1400" kern="1200" dirty="0" smtClean="0"/>
            <a:t>)</a:t>
          </a:r>
          <a:endParaRPr lang="en-US" sz="1400" kern="1200" dirty="0"/>
        </a:p>
      </dsp:txBody>
      <dsp:txXfrm>
        <a:off x="3304890" y="2047693"/>
        <a:ext cx="2426146" cy="1853298"/>
      </dsp:txXfrm>
    </dsp:sp>
    <dsp:sp modelId="{1FB24F1C-049D-4E7E-B251-C807EF0A6E7D}">
      <dsp:nvSpPr>
        <dsp:cNvPr id="0" name=""/>
        <dsp:cNvSpPr/>
      </dsp:nvSpPr>
      <dsp:spPr>
        <a:xfrm>
          <a:off x="1043609" y="4032450"/>
          <a:ext cx="920391" cy="79303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0B6BA4-4A0F-44CF-987C-673550E084B7}">
      <dsp:nvSpPr>
        <dsp:cNvPr id="0" name=""/>
        <dsp:cNvSpPr/>
      </dsp:nvSpPr>
      <dsp:spPr>
        <a:xfrm>
          <a:off x="3522954" y="0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rgbClr val="99FF66"/>
          </a:solidFill>
          <a:prstDash val="solid"/>
        </a:ln>
        <a:effectLst>
          <a:glow rad="101600">
            <a:srgbClr val="99FF66">
              <a:alpha val="6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Costos</a:t>
          </a:r>
          <a:endParaRPr lang="en-US" sz="1600" b="1" kern="1200" dirty="0"/>
        </a:p>
      </dsp:txBody>
      <dsp:txXfrm>
        <a:off x="3854247" y="286608"/>
        <a:ext cx="1336513" cy="1156239"/>
      </dsp:txXfrm>
    </dsp:sp>
    <dsp:sp modelId="{C8BC23A1-A75F-4AAF-8A33-BC61FA31B703}">
      <dsp:nvSpPr>
        <dsp:cNvPr id="0" name=""/>
        <dsp:cNvSpPr/>
      </dsp:nvSpPr>
      <dsp:spPr>
        <a:xfrm>
          <a:off x="1043607" y="4104456"/>
          <a:ext cx="920391" cy="79303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137AB-065C-4E65-BF40-ED580CD4C79E}">
      <dsp:nvSpPr>
        <dsp:cNvPr id="0" name=""/>
        <dsp:cNvSpPr/>
      </dsp:nvSpPr>
      <dsp:spPr>
        <a:xfrm>
          <a:off x="6660232" y="576059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Beneficiarios</a:t>
          </a:r>
          <a:endParaRPr lang="en-US" sz="1600" kern="1200" dirty="0"/>
        </a:p>
      </dsp:txBody>
      <dsp:txXfrm>
        <a:off x="6991525" y="862667"/>
        <a:ext cx="1336513" cy="1156239"/>
      </dsp:txXfrm>
    </dsp:sp>
    <dsp:sp modelId="{D0A106FE-B93C-4A66-8DDB-93063E832A24}">
      <dsp:nvSpPr>
        <dsp:cNvPr id="0" name=""/>
        <dsp:cNvSpPr/>
      </dsp:nvSpPr>
      <dsp:spPr>
        <a:xfrm>
          <a:off x="971598" y="4104454"/>
          <a:ext cx="920391" cy="79303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5A718-A5E6-48E2-AA9F-CABE06D93AC1}">
      <dsp:nvSpPr>
        <dsp:cNvPr id="0" name=""/>
        <dsp:cNvSpPr/>
      </dsp:nvSpPr>
      <dsp:spPr>
        <a:xfrm>
          <a:off x="6660232" y="3240355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rgbClr val="FFFF00"/>
          </a:solidFill>
          <a:prstDash val="solid"/>
        </a:ln>
        <a:effectLst>
          <a:glow rad="101600">
            <a:srgbClr val="FFFF00">
              <a:alpha val="60000"/>
            </a:srgb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Ubicación</a:t>
          </a:r>
          <a:endParaRPr lang="en-US" sz="1600" kern="1200" dirty="0"/>
        </a:p>
      </dsp:txBody>
      <dsp:txXfrm>
        <a:off x="6991525" y="3526963"/>
        <a:ext cx="1336513" cy="1156239"/>
      </dsp:txXfrm>
    </dsp:sp>
    <dsp:sp modelId="{BBB75C36-6ED2-4C1A-B13D-BD6C8F38A9D2}">
      <dsp:nvSpPr>
        <dsp:cNvPr id="0" name=""/>
        <dsp:cNvSpPr/>
      </dsp:nvSpPr>
      <dsp:spPr>
        <a:xfrm>
          <a:off x="1043612" y="4032449"/>
          <a:ext cx="920391" cy="79303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089B3-15B4-4209-91EA-0A584E6D9BCD}">
      <dsp:nvSpPr>
        <dsp:cNvPr id="0" name=""/>
        <dsp:cNvSpPr/>
      </dsp:nvSpPr>
      <dsp:spPr>
        <a:xfrm>
          <a:off x="3522954" y="4219824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Ubicación</a:t>
          </a:r>
          <a:endParaRPr lang="en-US" sz="1600" kern="1200" dirty="0"/>
        </a:p>
      </dsp:txBody>
      <dsp:txXfrm>
        <a:off x="3854247" y="4506432"/>
        <a:ext cx="1336513" cy="1156239"/>
      </dsp:txXfrm>
    </dsp:sp>
    <dsp:sp modelId="{34DD3E02-E21E-4779-A58C-C7BAAA0A506F}">
      <dsp:nvSpPr>
        <dsp:cNvPr id="0" name=""/>
        <dsp:cNvSpPr/>
      </dsp:nvSpPr>
      <dsp:spPr>
        <a:xfrm>
          <a:off x="1115614" y="4032452"/>
          <a:ext cx="920391" cy="79303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C937CB-973B-4BAC-B907-3E581C51F606}">
      <dsp:nvSpPr>
        <dsp:cNvPr id="0" name=""/>
        <dsp:cNvSpPr/>
      </dsp:nvSpPr>
      <dsp:spPr>
        <a:xfrm>
          <a:off x="539550" y="3168354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Tiempo estimado de Ejecución</a:t>
          </a:r>
          <a:endParaRPr lang="en-US" sz="1600" kern="1200" dirty="0"/>
        </a:p>
      </dsp:txBody>
      <dsp:txXfrm>
        <a:off x="870843" y="3454962"/>
        <a:ext cx="1336513" cy="1156239"/>
      </dsp:txXfrm>
    </dsp:sp>
    <dsp:sp modelId="{CE109AD3-B6B9-4EC1-B562-005347D79BC9}">
      <dsp:nvSpPr>
        <dsp:cNvPr id="0" name=""/>
        <dsp:cNvSpPr/>
      </dsp:nvSpPr>
      <dsp:spPr>
        <a:xfrm>
          <a:off x="899588" y="504051"/>
          <a:ext cx="1999099" cy="172945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/>
            <a:t>Equipo Responsable</a:t>
          </a:r>
          <a:endParaRPr lang="en-US" sz="1600" kern="1200" dirty="0"/>
        </a:p>
      </dsp:txBody>
      <dsp:txXfrm>
        <a:off x="1230881" y="790659"/>
        <a:ext cx="1336513" cy="1156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E6AE-9625-417F-A6E5-91792053FE1F}">
      <dsp:nvSpPr>
        <dsp:cNvPr id="0" name=""/>
        <dsp:cNvSpPr/>
      </dsp:nvSpPr>
      <dsp:spPr>
        <a:xfrm>
          <a:off x="432410" y="2101"/>
          <a:ext cx="8171675" cy="126358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dirty="0" smtClean="0"/>
            <a:t>Analizar los incentivos tributarios para las personas con Capacidades especiales en el Ecuador en el año fiscal 2014</a:t>
          </a:r>
          <a:endParaRPr lang="en-US" sz="2700" kern="1200" dirty="0"/>
        </a:p>
      </dsp:txBody>
      <dsp:txXfrm>
        <a:off x="469419" y="39110"/>
        <a:ext cx="8097657" cy="1189565"/>
      </dsp:txXfrm>
    </dsp:sp>
    <dsp:sp modelId="{EB18F6E7-B331-419D-9C48-4F7F59540A40}">
      <dsp:nvSpPr>
        <dsp:cNvPr id="0" name=""/>
        <dsp:cNvSpPr/>
      </dsp:nvSpPr>
      <dsp:spPr>
        <a:xfrm>
          <a:off x="432410" y="1493129"/>
          <a:ext cx="1263583" cy="126358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345C6-5112-48F4-BF65-B990EE4E56D9}">
      <dsp:nvSpPr>
        <dsp:cNvPr id="0" name=""/>
        <dsp:cNvSpPr/>
      </dsp:nvSpPr>
      <dsp:spPr>
        <a:xfrm>
          <a:off x="1771808" y="1493129"/>
          <a:ext cx="6832277" cy="1263583"/>
        </a:xfrm>
        <a:prstGeom prst="roundRect">
          <a:avLst>
            <a:gd name="adj" fmla="val 1667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Indagar el sustento teórico referente a los incentivos tributarios para las personas con capacidades especiales</a:t>
          </a:r>
          <a:endParaRPr lang="en-US" sz="2000" kern="1200" dirty="0"/>
        </a:p>
      </dsp:txBody>
      <dsp:txXfrm>
        <a:off x="1833502" y="1554823"/>
        <a:ext cx="6708889" cy="1140195"/>
      </dsp:txXfrm>
    </dsp:sp>
    <dsp:sp modelId="{3AA5F5F0-A095-4A2C-A8D3-2CD16397980E}">
      <dsp:nvSpPr>
        <dsp:cNvPr id="0" name=""/>
        <dsp:cNvSpPr/>
      </dsp:nvSpPr>
      <dsp:spPr>
        <a:xfrm>
          <a:off x="395539" y="2908342"/>
          <a:ext cx="1263583" cy="126358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33D0A5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13D3F-1A31-46D4-AED8-B2AACCD59C32}">
      <dsp:nvSpPr>
        <dsp:cNvPr id="0" name=""/>
        <dsp:cNvSpPr/>
      </dsp:nvSpPr>
      <dsp:spPr>
        <a:xfrm>
          <a:off x="1771808" y="2908342"/>
          <a:ext cx="6832277" cy="1263583"/>
        </a:xfrm>
        <a:prstGeom prst="roundRect">
          <a:avLst>
            <a:gd name="adj" fmla="val 16670"/>
          </a:avLst>
        </a:prstGeom>
        <a:solidFill>
          <a:schemeClr val="lt1"/>
        </a:solidFill>
        <a:ln w="25400" cap="flat" cmpd="sng" algn="ctr">
          <a:solidFill>
            <a:srgbClr val="33D0A5"/>
          </a:solidFill>
          <a:prstDash val="solid"/>
        </a:ln>
        <a:effectLst>
          <a:glow rad="101600">
            <a:srgbClr val="33D0A5">
              <a:alpha val="6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Realizar un diagnóstico actual de acuerdo con encuestas del uso de los incentivos tributarios mediante las técnicas de investigación</a:t>
          </a:r>
          <a:endParaRPr lang="en-US" sz="2000" kern="1200" dirty="0"/>
        </a:p>
      </dsp:txBody>
      <dsp:txXfrm>
        <a:off x="1833502" y="2970036"/>
        <a:ext cx="6708889" cy="1140195"/>
      </dsp:txXfrm>
    </dsp:sp>
    <dsp:sp modelId="{247EABEF-6E90-4B60-BEE1-D0AAAA5289B5}">
      <dsp:nvSpPr>
        <dsp:cNvPr id="0" name=""/>
        <dsp:cNvSpPr/>
      </dsp:nvSpPr>
      <dsp:spPr>
        <a:xfrm>
          <a:off x="428101" y="4325653"/>
          <a:ext cx="1263583" cy="126358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EBD56-B792-435F-BD36-F23E93AB20E4}">
      <dsp:nvSpPr>
        <dsp:cNvPr id="0" name=""/>
        <dsp:cNvSpPr/>
      </dsp:nvSpPr>
      <dsp:spPr>
        <a:xfrm>
          <a:off x="1771808" y="4323555"/>
          <a:ext cx="6832277" cy="1263583"/>
        </a:xfrm>
        <a:prstGeom prst="roundRect">
          <a:avLst>
            <a:gd name="adj" fmla="val 1667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101600">
            <a:schemeClr val="accent5">
              <a:alpha val="6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Establecer directrices que expongan de forma concreta y sintetizada  los resultados de la investigación y su aplicación</a:t>
          </a:r>
          <a:endParaRPr lang="en-US" sz="2000" kern="1200" dirty="0"/>
        </a:p>
      </dsp:txBody>
      <dsp:txXfrm>
        <a:off x="1833502" y="4385249"/>
        <a:ext cx="6708889" cy="11401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2DC2A-057E-4715-8A94-F7E42AAB1771}">
      <dsp:nvSpPr>
        <dsp:cNvPr id="0" name=""/>
        <dsp:cNvSpPr/>
      </dsp:nvSpPr>
      <dsp:spPr>
        <a:xfrm>
          <a:off x="0" y="110443"/>
          <a:ext cx="4249715" cy="21691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F09E2B0-D9F8-44E0-9E1D-EEE8F5606D2D}">
      <dsp:nvSpPr>
        <dsp:cNvPr id="0" name=""/>
        <dsp:cNvSpPr/>
      </dsp:nvSpPr>
      <dsp:spPr>
        <a:xfrm>
          <a:off x="3957546" y="2144202"/>
          <a:ext cx="3999361" cy="2470334"/>
        </a:xfrm>
        <a:prstGeom prst="rect">
          <a:avLst/>
        </a:prstGeom>
        <a:solidFill>
          <a:schemeClr val="bg1"/>
        </a:solidFill>
        <a:ln>
          <a:noFill/>
        </a:ln>
        <a:effectLst>
          <a:glow rad="101600">
            <a:schemeClr val="accent4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600" kern="1200" dirty="0" smtClean="0"/>
            <a:t>¿Se han incrementado el número de personas registradas en el CONADIS por le implementación de los incentivos tributarios en el </a:t>
          </a:r>
          <a:r>
            <a:rPr lang="es-ES_tradnl" sz="2600" kern="1200" dirty="0" smtClean="0"/>
            <a:t>año 2014</a:t>
          </a:r>
          <a:r>
            <a:rPr lang="es-ES_tradnl" sz="2600" kern="1200" dirty="0" smtClean="0"/>
            <a:t>?</a:t>
          </a:r>
          <a:endParaRPr lang="en-US" sz="2600" kern="1200" dirty="0"/>
        </a:p>
      </dsp:txBody>
      <dsp:txXfrm>
        <a:off x="3957546" y="2144202"/>
        <a:ext cx="3999361" cy="2470334"/>
      </dsp:txXfrm>
    </dsp:sp>
    <dsp:sp modelId="{29D2AEED-75DF-447F-93B3-F655DE83E6D5}">
      <dsp:nvSpPr>
        <dsp:cNvPr id="0" name=""/>
        <dsp:cNvSpPr/>
      </dsp:nvSpPr>
      <dsp:spPr>
        <a:xfrm>
          <a:off x="3604683" y="1791642"/>
          <a:ext cx="960490" cy="9607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7BBB0B-B0D6-4576-9762-418C5BE112E6}">
      <dsp:nvSpPr>
        <dsp:cNvPr id="0" name=""/>
        <dsp:cNvSpPr/>
      </dsp:nvSpPr>
      <dsp:spPr>
        <a:xfrm rot="5400000">
          <a:off x="7376974" y="1791766"/>
          <a:ext cx="960739" cy="960490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78695D8-4772-4AC0-9B63-3C14222DE8F4}">
      <dsp:nvSpPr>
        <dsp:cNvPr id="0" name=""/>
        <dsp:cNvSpPr/>
      </dsp:nvSpPr>
      <dsp:spPr>
        <a:xfrm rot="16200000">
          <a:off x="3604558" y="4006965"/>
          <a:ext cx="960739" cy="960490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EBE98F-0FD8-4D29-A68E-53F2DDF90349}">
      <dsp:nvSpPr>
        <dsp:cNvPr id="0" name=""/>
        <dsp:cNvSpPr/>
      </dsp:nvSpPr>
      <dsp:spPr>
        <a:xfrm rot="10800000">
          <a:off x="7377098" y="4006840"/>
          <a:ext cx="960490" cy="960739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2F282-FFBA-44B7-BDB5-FEDC361C7886}">
      <dsp:nvSpPr>
        <dsp:cNvPr id="0" name=""/>
        <dsp:cNvSpPr/>
      </dsp:nvSpPr>
      <dsp:spPr>
        <a:xfrm>
          <a:off x="0" y="598239"/>
          <a:ext cx="8435279" cy="957600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101600">
            <a:schemeClr val="accent5">
              <a:alpha val="6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</dsp:sp>
    <dsp:sp modelId="{AEABB257-FA62-44B0-8CA7-DFE40663CEEF}">
      <dsp:nvSpPr>
        <dsp:cNvPr id="0" name=""/>
        <dsp:cNvSpPr/>
      </dsp:nvSpPr>
      <dsp:spPr>
        <a:xfrm>
          <a:off x="421764" y="37359"/>
          <a:ext cx="5904696" cy="11217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101600">
            <a:schemeClr val="accent5">
              <a:alpha val="6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Ecuador existe 401 538 personas con capacidades diferentes calificadas según CONADIS siendo el 3% de la población total en el 2014</a:t>
          </a:r>
          <a:endParaRPr lang="en-US" sz="1800" kern="1200" dirty="0"/>
        </a:p>
      </dsp:txBody>
      <dsp:txXfrm>
        <a:off x="476524" y="92119"/>
        <a:ext cx="5795176" cy="1012240"/>
      </dsp:txXfrm>
    </dsp:sp>
    <dsp:sp modelId="{E5CDB963-B08B-4136-BE93-B0A8317F5C57}">
      <dsp:nvSpPr>
        <dsp:cNvPr id="0" name=""/>
        <dsp:cNvSpPr/>
      </dsp:nvSpPr>
      <dsp:spPr>
        <a:xfrm>
          <a:off x="0" y="2321919"/>
          <a:ext cx="843527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glow rad="101600">
            <a:srgbClr val="33D0A5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E2C1C0-9B6C-438C-B2BF-95F70D1C2318}">
      <dsp:nvSpPr>
        <dsp:cNvPr id="0" name=""/>
        <dsp:cNvSpPr/>
      </dsp:nvSpPr>
      <dsp:spPr>
        <a:xfrm>
          <a:off x="421764" y="1761039"/>
          <a:ext cx="5904696" cy="112176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33D0A5"/>
          </a:solidFill>
          <a:prstDash val="solid"/>
        </a:ln>
        <a:effectLst>
          <a:glow rad="101600">
            <a:srgbClr val="33D0A5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tx1"/>
              </a:solidFill>
            </a:rPr>
            <a:t>En </a:t>
          </a:r>
          <a:r>
            <a:rPr lang="es-ES_tradnl" sz="1800" kern="1200" dirty="0" smtClean="0">
              <a:solidFill>
                <a:schemeClr val="tx1"/>
              </a:solidFill>
            </a:rPr>
            <a:t>el año de 1970 </a:t>
          </a:r>
          <a:r>
            <a:rPr lang="es-ES_tradnl" sz="1800" kern="1200" dirty="0" smtClean="0">
              <a:solidFill>
                <a:schemeClr val="tx1"/>
              </a:solidFill>
            </a:rPr>
            <a:t>el servicio era deficiente ya que no existía una gran demanda, “la ayuda se daban bajo el concepto de caridad”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76524" y="1815799"/>
        <a:ext cx="5795176" cy="1012240"/>
      </dsp:txXfrm>
    </dsp:sp>
    <dsp:sp modelId="{C9F081A8-7FE3-4101-84FE-4465E268B6EE}">
      <dsp:nvSpPr>
        <dsp:cNvPr id="0" name=""/>
        <dsp:cNvSpPr/>
      </dsp:nvSpPr>
      <dsp:spPr>
        <a:xfrm>
          <a:off x="0" y="4045600"/>
          <a:ext cx="843527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CECDB-FCD5-4B4F-BFD3-363C1AAEA62B}">
      <dsp:nvSpPr>
        <dsp:cNvPr id="0" name=""/>
        <dsp:cNvSpPr/>
      </dsp:nvSpPr>
      <dsp:spPr>
        <a:xfrm>
          <a:off x="421764" y="3484720"/>
          <a:ext cx="5904696" cy="11217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223183" tIns="0" rIns="22318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La ciudad de Guayaquil fue la primera en velar por el bienestar de las personas con capacidades especiales con ayuda de familiares</a:t>
          </a:r>
          <a:endParaRPr lang="en-US" sz="1800" kern="1200" dirty="0"/>
        </a:p>
      </dsp:txBody>
      <dsp:txXfrm>
        <a:off x="476524" y="3539480"/>
        <a:ext cx="5795176" cy="101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F0D53-ED07-43E7-A237-D4F3E0571AAD}">
      <dsp:nvSpPr>
        <dsp:cNvPr id="0" name=""/>
        <dsp:cNvSpPr/>
      </dsp:nvSpPr>
      <dsp:spPr>
        <a:xfrm>
          <a:off x="7223" y="542891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228600">
            <a:srgbClr val="00FFCC"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CONAREP </a:t>
          </a:r>
          <a:r>
            <a:rPr lang="es-EC" sz="1800" kern="1200" dirty="0" smtClean="0"/>
            <a:t>1968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Consejo Nacional de Rehabilitación profesional</a:t>
          </a:r>
          <a:endParaRPr lang="en-US" sz="1800" kern="1200" dirty="0"/>
        </a:p>
      </dsp:txBody>
      <dsp:txXfrm>
        <a:off x="45167" y="580835"/>
        <a:ext cx="2083272" cy="1219608"/>
      </dsp:txXfrm>
    </dsp:sp>
    <dsp:sp modelId="{520FCF5E-86D4-4D9A-9B8F-6924CE3C23F0}">
      <dsp:nvSpPr>
        <dsp:cNvPr id="0" name=""/>
        <dsp:cNvSpPr/>
      </dsp:nvSpPr>
      <dsp:spPr>
        <a:xfrm>
          <a:off x="2356390" y="922903"/>
          <a:ext cx="457741" cy="535471"/>
        </a:xfrm>
        <a:prstGeom prst="rightArrow">
          <a:avLst>
            <a:gd name="adj1" fmla="val 60000"/>
            <a:gd name="adj2" fmla="val 50000"/>
          </a:avLst>
        </a:prstGeom>
        <a:solidFill>
          <a:srgbClr val="33D0A5"/>
        </a:solidFill>
        <a:ln>
          <a:solidFill>
            <a:srgbClr val="33D0A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2356390" y="1029997"/>
        <a:ext cx="320419" cy="321283"/>
      </dsp:txXfrm>
    </dsp:sp>
    <dsp:sp modelId="{85E243C4-A903-45B0-893A-A2A6F010F36F}">
      <dsp:nvSpPr>
        <dsp:cNvPr id="0" name=""/>
        <dsp:cNvSpPr/>
      </dsp:nvSpPr>
      <dsp:spPr>
        <a:xfrm>
          <a:off x="3030047" y="542891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1397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Ley General de Educación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1977</a:t>
          </a:r>
          <a:endParaRPr lang="en-US" sz="1800" kern="1200" dirty="0"/>
        </a:p>
      </dsp:txBody>
      <dsp:txXfrm>
        <a:off x="3067991" y="580835"/>
        <a:ext cx="2083272" cy="1219608"/>
      </dsp:txXfrm>
    </dsp:sp>
    <dsp:sp modelId="{7EAD03B9-0435-4AF9-B0A5-7A71DEF66807}">
      <dsp:nvSpPr>
        <dsp:cNvPr id="0" name=""/>
        <dsp:cNvSpPr/>
      </dsp:nvSpPr>
      <dsp:spPr>
        <a:xfrm>
          <a:off x="5379214" y="922903"/>
          <a:ext cx="457741" cy="535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solidFill>
            <a:schemeClr val="accent1"/>
          </a:solidFill>
        </a:ln>
        <a:effectLst>
          <a:glow rad="139700">
            <a:schemeClr val="accent1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379214" y="1029997"/>
        <a:ext cx="320419" cy="321283"/>
      </dsp:txXfrm>
    </dsp:sp>
    <dsp:sp modelId="{35191E1B-5B5F-4056-9D9C-D374F2097A38}">
      <dsp:nvSpPr>
        <dsp:cNvPr id="0" name=""/>
        <dsp:cNvSpPr/>
      </dsp:nvSpPr>
      <dsp:spPr>
        <a:xfrm>
          <a:off x="6052872" y="542891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CC0099"/>
          </a:solidFill>
          <a:prstDash val="solid"/>
        </a:ln>
        <a:effectLst>
          <a:glow rad="228600">
            <a:srgbClr val="CC0099">
              <a:alpha val="4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Unidad de Educación especial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1979</a:t>
          </a:r>
          <a:endParaRPr lang="en-US" sz="1800" kern="1200" dirty="0"/>
        </a:p>
      </dsp:txBody>
      <dsp:txXfrm>
        <a:off x="6090816" y="580835"/>
        <a:ext cx="2083272" cy="1219608"/>
      </dsp:txXfrm>
    </dsp:sp>
    <dsp:sp modelId="{DD854DD6-BE24-4BA9-817C-A8A23B033C0C}">
      <dsp:nvSpPr>
        <dsp:cNvPr id="0" name=""/>
        <dsp:cNvSpPr/>
      </dsp:nvSpPr>
      <dsp:spPr>
        <a:xfrm rot="5400000">
          <a:off x="7171519" y="2522354"/>
          <a:ext cx="1028097" cy="535471"/>
        </a:xfrm>
        <a:prstGeom prst="rightArrow">
          <a:avLst>
            <a:gd name="adj1" fmla="val 60000"/>
            <a:gd name="adj2" fmla="val 50000"/>
          </a:avLst>
        </a:prstGeom>
        <a:solidFill>
          <a:srgbClr val="CC0099"/>
        </a:solidFill>
        <a:ln>
          <a:noFill/>
        </a:ln>
        <a:effectLst>
          <a:glow rad="101600">
            <a:srgbClr val="CC0066">
              <a:alpha val="6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 rot="-5400000">
        <a:off x="7524926" y="2276042"/>
        <a:ext cx="321283" cy="867456"/>
      </dsp:txXfrm>
    </dsp:sp>
    <dsp:sp modelId="{FC6EC4DC-2974-43E5-A12D-B7A475205A29}">
      <dsp:nvSpPr>
        <dsp:cNvPr id="0" name=""/>
        <dsp:cNvSpPr/>
      </dsp:nvSpPr>
      <dsp:spPr>
        <a:xfrm>
          <a:off x="6052872" y="3778193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FF7C80"/>
          </a:solidFill>
          <a:prstDash val="solid"/>
        </a:ln>
        <a:effectLst>
          <a:glow rad="228600">
            <a:srgbClr val="FF7C80">
              <a:alpha val="40000"/>
            </a:srgb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División Nacional de Rehabilitación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1980 </a:t>
          </a:r>
          <a:endParaRPr lang="en-US" sz="1800" kern="1200" dirty="0"/>
        </a:p>
      </dsp:txBody>
      <dsp:txXfrm>
        <a:off x="6090816" y="3816137"/>
        <a:ext cx="2083272" cy="1219608"/>
      </dsp:txXfrm>
    </dsp:sp>
    <dsp:sp modelId="{93FDCC65-1433-4633-90CF-0B81168D9785}">
      <dsp:nvSpPr>
        <dsp:cNvPr id="0" name=""/>
        <dsp:cNvSpPr/>
      </dsp:nvSpPr>
      <dsp:spPr>
        <a:xfrm rot="10800000">
          <a:off x="5405124" y="4158206"/>
          <a:ext cx="457741" cy="535471"/>
        </a:xfrm>
        <a:prstGeom prst="rightArrow">
          <a:avLst>
            <a:gd name="adj1" fmla="val 60000"/>
            <a:gd name="adj2" fmla="val 50000"/>
          </a:avLst>
        </a:prstGeom>
        <a:solidFill>
          <a:srgbClr val="FF7C80"/>
        </a:solidFill>
        <a:ln>
          <a:noFill/>
        </a:ln>
        <a:effectLst>
          <a:glow rad="228600">
            <a:srgbClr val="FF7C80">
              <a:alpha val="40000"/>
            </a:srgb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 rot="10800000">
        <a:off x="5542446" y="4265300"/>
        <a:ext cx="320419" cy="321283"/>
      </dsp:txXfrm>
    </dsp:sp>
    <dsp:sp modelId="{FEB44612-64E0-45D5-A3A2-11AADC6000A9}">
      <dsp:nvSpPr>
        <dsp:cNvPr id="0" name=""/>
        <dsp:cNvSpPr/>
      </dsp:nvSpPr>
      <dsp:spPr>
        <a:xfrm>
          <a:off x="3030047" y="3778193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Amplía la cobertura asistencial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1981 – 1984</a:t>
          </a:r>
          <a:endParaRPr lang="en-US" sz="1800" kern="1200" dirty="0"/>
        </a:p>
      </dsp:txBody>
      <dsp:txXfrm>
        <a:off x="3067991" y="3816137"/>
        <a:ext cx="2083272" cy="1219608"/>
      </dsp:txXfrm>
    </dsp:sp>
    <dsp:sp modelId="{09CD2F6F-F9DB-4621-B937-FCF940801F95}">
      <dsp:nvSpPr>
        <dsp:cNvPr id="0" name=""/>
        <dsp:cNvSpPr/>
      </dsp:nvSpPr>
      <dsp:spPr>
        <a:xfrm rot="10800000">
          <a:off x="2382299" y="4158206"/>
          <a:ext cx="457741" cy="5354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 rot="10800000">
        <a:off x="2519621" y="4265300"/>
        <a:ext cx="320419" cy="321283"/>
      </dsp:txXfrm>
    </dsp:sp>
    <dsp:sp modelId="{27497463-585D-44D1-8395-B9DB7C53DF4B}">
      <dsp:nvSpPr>
        <dsp:cNvPr id="0" name=""/>
        <dsp:cNvSpPr/>
      </dsp:nvSpPr>
      <dsp:spPr>
        <a:xfrm>
          <a:off x="7223" y="3778193"/>
          <a:ext cx="2159160" cy="1295496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33D0A5"/>
          </a:solidFill>
          <a:prstDash val="solid"/>
        </a:ln>
        <a:effectLst>
          <a:glow rad="228600">
            <a:srgbClr val="33D0A5">
              <a:alpha val="40000"/>
            </a:srgb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Ley de Protección del Minusválido </a:t>
          </a:r>
          <a:r>
            <a:rPr lang="es-ES_tradnl" sz="1800" kern="1200" dirty="0" smtClean="0"/>
            <a:t>1982 y se crea DINARIM</a:t>
          </a:r>
          <a:endParaRPr lang="en-US" sz="1800" kern="1200" dirty="0"/>
        </a:p>
      </dsp:txBody>
      <dsp:txXfrm>
        <a:off x="45167" y="3816137"/>
        <a:ext cx="2083272" cy="12196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17F648-4FFB-48A7-833E-83A2AB1E8C5B}">
      <dsp:nvSpPr>
        <dsp:cNvPr id="0" name=""/>
        <dsp:cNvSpPr/>
      </dsp:nvSpPr>
      <dsp:spPr>
        <a:xfrm rot="10800000">
          <a:off x="2096304" y="2982"/>
          <a:ext cx="5650467" cy="130787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673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CONADIS es un cambio transcendental inicia un ordenamiento y racionalización de la atención a las personas con discapacidad</a:t>
          </a:r>
          <a:endParaRPr lang="en-US" sz="2100" kern="1200" dirty="0"/>
        </a:p>
      </dsp:txBody>
      <dsp:txXfrm rot="10800000">
        <a:off x="2423273" y="2982"/>
        <a:ext cx="5323498" cy="1307877"/>
      </dsp:txXfrm>
    </dsp:sp>
    <dsp:sp modelId="{FD25F77A-FE22-4729-9386-2716A20FC0EA}">
      <dsp:nvSpPr>
        <dsp:cNvPr id="0" name=""/>
        <dsp:cNvSpPr/>
      </dsp:nvSpPr>
      <dsp:spPr>
        <a:xfrm>
          <a:off x="22023" y="1"/>
          <a:ext cx="2692266" cy="130787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8B3A9-8853-45D0-8B09-6E774E5F2D93}">
      <dsp:nvSpPr>
        <dsp:cNvPr id="0" name=""/>
        <dsp:cNvSpPr/>
      </dsp:nvSpPr>
      <dsp:spPr>
        <a:xfrm rot="10800000">
          <a:off x="2168313" y="1701272"/>
          <a:ext cx="5650467" cy="130787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7673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Instituto Nacional del Niño y la Familia INNFA, con implementaciones de centros de rehabilitación y escuelas de educación especial.</a:t>
          </a:r>
          <a:endParaRPr lang="en-US" sz="2100" kern="1200" dirty="0"/>
        </a:p>
      </dsp:txBody>
      <dsp:txXfrm rot="10800000">
        <a:off x="2495282" y="1701272"/>
        <a:ext cx="5323498" cy="1307877"/>
      </dsp:txXfrm>
    </dsp:sp>
    <dsp:sp modelId="{C3EC8DBA-3CDB-47C9-9651-0AE1EDB06352}">
      <dsp:nvSpPr>
        <dsp:cNvPr id="0" name=""/>
        <dsp:cNvSpPr/>
      </dsp:nvSpPr>
      <dsp:spPr>
        <a:xfrm>
          <a:off x="0" y="1656189"/>
          <a:ext cx="2980300" cy="130787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53644-6217-4BDA-931A-38A016DD61A6}">
      <dsp:nvSpPr>
        <dsp:cNvPr id="0" name=""/>
        <dsp:cNvSpPr/>
      </dsp:nvSpPr>
      <dsp:spPr>
        <a:xfrm rot="10800000">
          <a:off x="2118322" y="3399561"/>
          <a:ext cx="5650467" cy="130787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228600">
            <a:srgbClr val="00FFCC">
              <a:alpha val="40000"/>
            </a:srgb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7673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Asociación de Niños con Retardo (ASENIR)</a:t>
          </a:r>
          <a:r>
            <a:rPr lang="es-ES_tradnl" sz="2100" kern="1200" dirty="0" smtClean="0"/>
            <a:t> Fundación </a:t>
          </a:r>
          <a:r>
            <a:rPr lang="es-ES_tradnl" sz="2100" kern="1200" dirty="0" smtClean="0"/>
            <a:t>que ayuda a los niños con capacidad diferente intelectualmente.</a:t>
          </a:r>
          <a:endParaRPr lang="en-US" sz="2100" kern="1200" dirty="0"/>
        </a:p>
      </dsp:txBody>
      <dsp:txXfrm rot="10800000">
        <a:off x="2445291" y="3399561"/>
        <a:ext cx="5323498" cy="1307877"/>
      </dsp:txXfrm>
    </dsp:sp>
    <dsp:sp modelId="{EFF94C5C-1606-4928-981F-240D68906F49}">
      <dsp:nvSpPr>
        <dsp:cNvPr id="0" name=""/>
        <dsp:cNvSpPr/>
      </dsp:nvSpPr>
      <dsp:spPr>
        <a:xfrm>
          <a:off x="144015" y="3384377"/>
          <a:ext cx="2780339" cy="130787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rgbClr val="00FFCC"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C0FD9-63C1-4B4A-A748-8F8257AFE12E}">
      <dsp:nvSpPr>
        <dsp:cNvPr id="0" name=""/>
        <dsp:cNvSpPr/>
      </dsp:nvSpPr>
      <dsp:spPr>
        <a:xfrm rot="10800000">
          <a:off x="2096304" y="5097851"/>
          <a:ext cx="5650467" cy="1307877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76738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1" kern="1200" dirty="0" smtClean="0"/>
            <a:t>Fundación Ecuatoriana de Asistencia (FASINARM)</a:t>
          </a:r>
          <a:r>
            <a:rPr lang="es-ES_tradnl" sz="2100" kern="1200" dirty="0" smtClean="0"/>
            <a:t> </a:t>
          </a:r>
          <a:r>
            <a:rPr lang="es-ES_tradnl" sz="2100" kern="1200" dirty="0" smtClean="0"/>
            <a:t>es una fundación privada creada en </a:t>
          </a:r>
          <a:r>
            <a:rPr lang="es-ES_tradnl" sz="2100" kern="1200" dirty="0" smtClean="0"/>
            <a:t>1996, como </a:t>
          </a:r>
          <a:r>
            <a:rPr lang="es-ES_tradnl" sz="2100" kern="1200" dirty="0" smtClean="0"/>
            <a:t>una respuesta a las necesidades educativas</a:t>
          </a:r>
          <a:endParaRPr lang="en-US" sz="2100" kern="1200" dirty="0"/>
        </a:p>
      </dsp:txBody>
      <dsp:txXfrm rot="10800000">
        <a:off x="2423273" y="5097851"/>
        <a:ext cx="5323498" cy="1307877"/>
      </dsp:txXfrm>
    </dsp:sp>
    <dsp:sp modelId="{9FFDD52F-2301-4E61-974B-A3B2D579E82C}">
      <dsp:nvSpPr>
        <dsp:cNvPr id="0" name=""/>
        <dsp:cNvSpPr/>
      </dsp:nvSpPr>
      <dsp:spPr>
        <a:xfrm>
          <a:off x="166033" y="5040565"/>
          <a:ext cx="2692266" cy="130787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10599C-AC07-46E6-A9DF-4658BBC8C89A}">
      <dsp:nvSpPr>
        <dsp:cNvPr id="0" name=""/>
        <dsp:cNvSpPr/>
      </dsp:nvSpPr>
      <dsp:spPr>
        <a:xfrm rot="10800000">
          <a:off x="2172655" y="1829"/>
          <a:ext cx="5794123" cy="130834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694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Sociedad Ecuatoriana Pro-Rehabilitación de lisiados (SERLI)</a:t>
          </a:r>
          <a:r>
            <a:rPr lang="es-ES_tradnl" sz="2000" b="0" kern="1200" dirty="0" smtClean="0"/>
            <a:t> </a:t>
          </a:r>
          <a:r>
            <a:rPr lang="es-ES_tradnl" sz="2000" b="0" kern="1200" dirty="0" smtClean="0"/>
            <a:t>es </a:t>
          </a:r>
          <a:r>
            <a:rPr lang="es-ES_tradnl" sz="2000" kern="1200" dirty="0" smtClean="0"/>
            <a:t>pionera </a:t>
          </a:r>
          <a:r>
            <a:rPr lang="es-ES_tradnl" sz="2000" kern="1200" dirty="0" smtClean="0"/>
            <a:t>en la rehabilitación física, autónoma, sin fines de lucro</a:t>
          </a:r>
          <a:endParaRPr lang="en-US" sz="2000" kern="1200" dirty="0"/>
        </a:p>
      </dsp:txBody>
      <dsp:txXfrm rot="10800000">
        <a:off x="2499742" y="1829"/>
        <a:ext cx="5467036" cy="1308349"/>
      </dsp:txXfrm>
    </dsp:sp>
    <dsp:sp modelId="{80D30D11-36F4-447A-B408-6494CB387F6F}">
      <dsp:nvSpPr>
        <dsp:cNvPr id="0" name=""/>
        <dsp:cNvSpPr/>
      </dsp:nvSpPr>
      <dsp:spPr>
        <a:xfrm>
          <a:off x="72009" y="0"/>
          <a:ext cx="2852933" cy="13083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CA42-424B-40DD-B3D9-BEF34D0193C5}">
      <dsp:nvSpPr>
        <dsp:cNvPr id="0" name=""/>
        <dsp:cNvSpPr/>
      </dsp:nvSpPr>
      <dsp:spPr>
        <a:xfrm rot="10800000">
          <a:off x="2136653" y="1700730"/>
          <a:ext cx="5794123" cy="130834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7694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Fundación General Ecuatoriana </a:t>
          </a:r>
          <a:r>
            <a:rPr lang="es-ES_tradnl" sz="2000" kern="1200" dirty="0" smtClean="0"/>
            <a:t>a partir de 1980 vienen trabajando siendo una organización no gubernamental de cooperación al desarrollo</a:t>
          </a:r>
          <a:endParaRPr lang="en-US" sz="2000" kern="1200" dirty="0"/>
        </a:p>
      </dsp:txBody>
      <dsp:txXfrm rot="10800000">
        <a:off x="2463740" y="1700730"/>
        <a:ext cx="5467036" cy="1308349"/>
      </dsp:txXfrm>
    </dsp:sp>
    <dsp:sp modelId="{71C0899B-D7D8-486D-9368-48294FE1F809}">
      <dsp:nvSpPr>
        <dsp:cNvPr id="0" name=""/>
        <dsp:cNvSpPr/>
      </dsp:nvSpPr>
      <dsp:spPr>
        <a:xfrm>
          <a:off x="216029" y="1656181"/>
          <a:ext cx="2708923" cy="130834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13223-0858-48BE-85DC-3F708C62755C}">
      <dsp:nvSpPr>
        <dsp:cNvPr id="0" name=""/>
        <dsp:cNvSpPr/>
      </dsp:nvSpPr>
      <dsp:spPr>
        <a:xfrm rot="10800000">
          <a:off x="2064644" y="3399631"/>
          <a:ext cx="5794123" cy="130834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7694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Fundación Hermano Miguel:</a:t>
          </a:r>
          <a:r>
            <a:rPr lang="es-ES_tradnl" sz="2000" kern="1200" dirty="0" smtClean="0"/>
            <a:t> Creada </a:t>
          </a:r>
          <a:r>
            <a:rPr lang="es-ES_tradnl" sz="2000" kern="1200" dirty="0" smtClean="0"/>
            <a:t>para encontrar alternativas que permitan actuar y ampliar el campo </a:t>
          </a:r>
          <a:r>
            <a:rPr lang="es-ES_tradnl" sz="2000" kern="1200" dirty="0" smtClean="0"/>
            <a:t>de acción en beneficio de este grupo de atención prioritaria</a:t>
          </a:r>
          <a:endParaRPr lang="en-US" sz="2000" kern="1200" dirty="0"/>
        </a:p>
      </dsp:txBody>
      <dsp:txXfrm rot="10800000">
        <a:off x="2391731" y="3399631"/>
        <a:ext cx="5467036" cy="1308349"/>
      </dsp:txXfrm>
    </dsp:sp>
    <dsp:sp modelId="{E372A1AA-780F-4D70-9740-2969C53AD72D}">
      <dsp:nvSpPr>
        <dsp:cNvPr id="0" name=""/>
        <dsp:cNvSpPr/>
      </dsp:nvSpPr>
      <dsp:spPr>
        <a:xfrm>
          <a:off x="360035" y="3384376"/>
          <a:ext cx="2420890" cy="130834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5CA0D-C14F-4938-B597-99BAF2BC5EE5}">
      <dsp:nvSpPr>
        <dsp:cNvPr id="0" name=""/>
        <dsp:cNvSpPr/>
      </dsp:nvSpPr>
      <dsp:spPr>
        <a:xfrm rot="10800000">
          <a:off x="2100647" y="5098533"/>
          <a:ext cx="5794123" cy="1308349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rgbClr val="CC0099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76946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CEBYCAM-CES:</a:t>
          </a:r>
          <a:r>
            <a:rPr lang="es-ES_tradnl" sz="2000" kern="1200" dirty="0" smtClean="0"/>
            <a:t> es una Organización Nacional Gubernamental </a:t>
          </a:r>
          <a:r>
            <a:rPr lang="es-ES_tradnl" sz="2000" kern="1200" dirty="0" smtClean="0"/>
            <a:t> tiene la </a:t>
          </a:r>
          <a:r>
            <a:rPr lang="es-ES_tradnl" sz="2000" kern="1200" dirty="0" smtClean="0"/>
            <a:t>finalidad de desarrollar un trabajo integral y solidario </a:t>
          </a:r>
          <a:endParaRPr lang="en-US" sz="2000" kern="1200" dirty="0"/>
        </a:p>
      </dsp:txBody>
      <dsp:txXfrm rot="10800000">
        <a:off x="2427734" y="5098533"/>
        <a:ext cx="5467036" cy="1308349"/>
      </dsp:txXfrm>
    </dsp:sp>
    <dsp:sp modelId="{812ADEFF-0DF9-4D96-B542-0C0DCBD9B325}">
      <dsp:nvSpPr>
        <dsp:cNvPr id="0" name=""/>
        <dsp:cNvSpPr/>
      </dsp:nvSpPr>
      <dsp:spPr>
        <a:xfrm>
          <a:off x="288027" y="5100362"/>
          <a:ext cx="2564900" cy="130834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CC0099"/>
          </a:solidFill>
          <a:prstDash val="solid"/>
        </a:ln>
        <a:effectLst>
          <a:glow rad="228600">
            <a:schemeClr val="accent3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FBA40-84BE-4E6E-A081-20F312270325}">
      <dsp:nvSpPr>
        <dsp:cNvPr id="0" name=""/>
        <dsp:cNvSpPr/>
      </dsp:nvSpPr>
      <dsp:spPr>
        <a:xfrm rot="10800000">
          <a:off x="2267756" y="0"/>
          <a:ext cx="6080760" cy="150918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6550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Fundación Nacional de Parálisis Cerebral </a:t>
          </a:r>
          <a:r>
            <a:rPr lang="es-ES_tradnl" sz="2000" kern="1200" dirty="0" smtClean="0"/>
            <a:t> es una Organización Nacional Gubernamental con fines sociales desde 1992 brindando atención en terapias de rehabilitación y educación especial</a:t>
          </a:r>
          <a:endParaRPr lang="en-US" sz="2000" kern="1200" dirty="0"/>
        </a:p>
      </dsp:txBody>
      <dsp:txXfrm rot="10800000">
        <a:off x="2645052" y="0"/>
        <a:ext cx="5703464" cy="1509184"/>
      </dsp:txXfrm>
    </dsp:sp>
    <dsp:sp modelId="{3AE4E86E-3AB6-4068-82DE-EF637256470F}">
      <dsp:nvSpPr>
        <dsp:cNvPr id="0" name=""/>
        <dsp:cNvSpPr/>
      </dsp:nvSpPr>
      <dsp:spPr>
        <a:xfrm>
          <a:off x="323533" y="0"/>
          <a:ext cx="3026759" cy="150918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4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3B887-4B8A-4715-B99D-265B5FFE08A2}">
      <dsp:nvSpPr>
        <dsp:cNvPr id="0" name=""/>
        <dsp:cNvSpPr/>
      </dsp:nvSpPr>
      <dsp:spPr>
        <a:xfrm rot="10800000">
          <a:off x="2251093" y="1962141"/>
          <a:ext cx="6080760" cy="150918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rgbClr val="00FFCC"/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6550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dirty="0" smtClean="0"/>
            <a:t>Olimpiadas Especiales:</a:t>
          </a:r>
          <a:r>
            <a:rPr lang="es-ES_tradnl" sz="2000" kern="1200" dirty="0" smtClean="0"/>
            <a:t> En 1979, han dado la oportunidad a miles de personas para que sobresalgan en los diferentes escenarios deportivos</a:t>
          </a:r>
          <a:endParaRPr lang="en-US" sz="2000" kern="1200" dirty="0"/>
        </a:p>
      </dsp:txBody>
      <dsp:txXfrm rot="10800000">
        <a:off x="2628389" y="1962141"/>
        <a:ext cx="5703464" cy="1509184"/>
      </dsp:txXfrm>
    </dsp:sp>
    <dsp:sp modelId="{7604DC2A-6DAF-4807-BFC4-3B4A3A9542BC}">
      <dsp:nvSpPr>
        <dsp:cNvPr id="0" name=""/>
        <dsp:cNvSpPr/>
      </dsp:nvSpPr>
      <dsp:spPr>
        <a:xfrm>
          <a:off x="179511" y="1944212"/>
          <a:ext cx="2877893" cy="150918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rgbClr val="00FFCC">
              <a:alpha val="6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EA305-C618-4EE5-A21B-D2EEC6B6A528}">
      <dsp:nvSpPr>
        <dsp:cNvPr id="0" name=""/>
        <dsp:cNvSpPr/>
      </dsp:nvSpPr>
      <dsp:spPr>
        <a:xfrm rot="10800000">
          <a:off x="2360316" y="3921828"/>
          <a:ext cx="6080760" cy="1509184"/>
        </a:xfrm>
        <a:prstGeom prst="homePlate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65508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En constitución del Ecuador en el 2008, en donde se priorizo el derecho de las personas con capacidades diferentes, establecidos como un grupo de atención prioritaria del estado</a:t>
          </a:r>
          <a:endParaRPr lang="en-US" sz="2000" kern="1200" dirty="0"/>
        </a:p>
      </dsp:txBody>
      <dsp:txXfrm rot="10800000">
        <a:off x="2737612" y="3921828"/>
        <a:ext cx="5703464" cy="1509184"/>
      </dsp:txXfrm>
    </dsp:sp>
    <dsp:sp modelId="{EF4549CD-BFE7-4B9C-8A64-4E3FD3AB3D22}">
      <dsp:nvSpPr>
        <dsp:cNvPr id="0" name=""/>
        <dsp:cNvSpPr/>
      </dsp:nvSpPr>
      <dsp:spPr>
        <a:xfrm>
          <a:off x="107504" y="3888430"/>
          <a:ext cx="3314787" cy="150918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228600">
            <a:schemeClr val="accent5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401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613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911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91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821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02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42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9567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455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18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71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A968282-01CE-4986-A1B5-F5EAFC270728}" type="datetimeFigureOut">
              <a:rPr lang="es-ES" smtClean="0"/>
              <a:t>17/12/2015</a:t>
            </a:fld>
            <a:endParaRPr lang="es-E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E69F2B-7F93-4B49-8B85-9A431954FA93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50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51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diagramLayout" Target="../diagrams/layout19.xml"/><Relationship Id="rId7" Type="http://schemas.openxmlformats.org/officeDocument/2006/relationships/image" Target="../media/image56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3548" y="2852936"/>
            <a:ext cx="8208912" cy="1470025"/>
          </a:xfrm>
        </p:spPr>
        <p:txBody>
          <a:bodyPr/>
          <a:lstStyle/>
          <a:p>
            <a:r>
              <a:rPr lang="es-ES_tradnl" sz="3000" b="1" dirty="0" smtClean="0"/>
              <a:t>TEMA: ANÁLISIS </a:t>
            </a:r>
            <a:r>
              <a:rPr lang="es-ES_tradnl" sz="3000" b="1" dirty="0"/>
              <a:t>DE LOS INCENTIVOS TRIBUTARIOS PARA LAS PERSONAS CON CAPACIDADES DIFERENTES EN ECUADOR DURANTE EL AÑO FISCAL 2014</a:t>
            </a:r>
            <a:endParaRPr lang="en-US" sz="3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7604" y="4653136"/>
            <a:ext cx="6400800" cy="792088"/>
          </a:xfrm>
        </p:spPr>
        <p:txBody>
          <a:bodyPr anchor="ctr"/>
          <a:lstStyle/>
          <a:p>
            <a:r>
              <a:rPr lang="es-ES_tradnl" sz="2000" b="1" dirty="0"/>
              <a:t>AUTOR: </a:t>
            </a:r>
            <a:r>
              <a:rPr lang="es-ES_tradnl" sz="2000" b="1" dirty="0" smtClean="0"/>
              <a:t>Jenifer Alexandra Riofrío Moreno</a:t>
            </a:r>
            <a:endParaRPr lang="en-US" sz="2000" dirty="0" smtClean="0"/>
          </a:p>
        </p:txBody>
      </p:sp>
      <p:sp>
        <p:nvSpPr>
          <p:cNvPr id="4" name="2 Subtítulo"/>
          <p:cNvSpPr txBox="1">
            <a:spLocks/>
          </p:cNvSpPr>
          <p:nvPr/>
        </p:nvSpPr>
        <p:spPr bwMode="auto">
          <a:xfrm>
            <a:off x="1407604" y="5229200"/>
            <a:ext cx="64008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_tradnl" sz="2000" b="1" dirty="0" smtClean="0"/>
              <a:t>DIRECTORA: Ing. María Fernanda Larco</a:t>
            </a:r>
            <a:endParaRPr lang="en-US" sz="2000" b="1" dirty="0"/>
          </a:p>
        </p:txBody>
      </p:sp>
      <p:pic>
        <p:nvPicPr>
          <p:cNvPr id="6" name="5 Imagen" descr="http://sege.espe.edu.ec/wp-content/uploads/2013/08/cropped-Comunicado-2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20" y="-8593"/>
            <a:ext cx="5943600" cy="156538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2 Subtítulo"/>
          <p:cNvSpPr txBox="1">
            <a:spLocks/>
          </p:cNvSpPr>
          <p:nvPr/>
        </p:nvSpPr>
        <p:spPr bwMode="auto">
          <a:xfrm>
            <a:off x="611560" y="1412776"/>
            <a:ext cx="79928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s-ES_tradnl" sz="2400" b="1" dirty="0"/>
              <a:t>DEPARTAMENTO DE CIENCIAS ECÓNOMICAS, ADMINISTRATIVAS Y DE COMERCIO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7006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0979043"/>
              </p:ext>
            </p:extLst>
          </p:nvPr>
        </p:nvGraphicFramePr>
        <p:xfrm>
          <a:off x="251520" y="260648"/>
          <a:ext cx="871296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0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16880"/>
              </p:ext>
            </p:extLst>
          </p:nvPr>
        </p:nvGraphicFramePr>
        <p:xfrm>
          <a:off x="0" y="692696"/>
          <a:ext cx="9144000" cy="5433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89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362075"/>
          </a:xfrm>
        </p:spPr>
        <p:txBody>
          <a:bodyPr/>
          <a:lstStyle/>
          <a:p>
            <a:pPr algn="ctr"/>
            <a:r>
              <a:rPr lang="es-EC" sz="5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CC0099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ANÁLISIS DEL ENTORNO</a:t>
            </a:r>
            <a:endParaRPr lang="en-US" sz="5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CC0099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4320480" cy="44788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9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16632"/>
            <a:ext cx="8589640" cy="1296144"/>
          </a:xfrm>
        </p:spPr>
        <p:txBody>
          <a:bodyPr/>
          <a:lstStyle/>
          <a:p>
            <a:r>
              <a:rPr lang="es-ES_tradnl" sz="3600" dirty="0" smtClean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PERSONAS CON DISCAPACIDAD POR PROVINCIAL</a:t>
            </a:r>
            <a:endParaRPr lang="en-US" sz="3600" dirty="0">
              <a:ln w="18415" cmpd="sng">
                <a:solidFill>
                  <a:srgbClr val="00B050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36741" t="20063" r="12927" b="26448"/>
          <a:stretch/>
        </p:blipFill>
        <p:spPr bwMode="auto">
          <a:xfrm>
            <a:off x="971600" y="1415899"/>
            <a:ext cx="698477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63688" y="5520355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8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TIPO DE DISCAPACIDAD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36452" t="26210" r="12975" b="19165"/>
          <a:stretch/>
        </p:blipFill>
        <p:spPr bwMode="auto">
          <a:xfrm>
            <a:off x="1043608" y="1484784"/>
            <a:ext cx="6840760" cy="383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87624" y="5025950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74" y="3815068"/>
            <a:ext cx="3333750" cy="30099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FFCC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GÉNERO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FFCC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36724" t="22603" r="13252" b="23254"/>
          <a:stretch/>
        </p:blipFill>
        <p:spPr bwMode="auto">
          <a:xfrm>
            <a:off x="1619672" y="1340768"/>
            <a:ext cx="6508698" cy="430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620207" y="5025950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0648"/>
            <a:ext cx="296383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s-ES_tradn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GRADO DE DISCAPACIDADES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45399"/>
            <a:ext cx="8331081" cy="543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302443" y="551723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INCLUSIÓN LABORAL TIPO DE DISCAPACIDAD</a:t>
            </a:r>
            <a:endParaRPr lang="en-US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56792"/>
            <a:ext cx="8464273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15616" y="496397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22" y="5314950"/>
            <a:ext cx="3105150" cy="146685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0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BENEFICIADAS POR EL BONO JOAQUÍN G. POR PROVINCIA</a:t>
            </a:r>
            <a:endParaRPr lang="en-US" sz="4000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36208" t="24109" r="13707" b="19720"/>
          <a:stretch/>
        </p:blipFill>
        <p:spPr bwMode="auto">
          <a:xfrm>
            <a:off x="778884" y="1649418"/>
            <a:ext cx="7537532" cy="457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81976" y="5445224"/>
            <a:ext cx="5662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Fuente: </a:t>
            </a:r>
            <a:r>
              <a:rPr lang="es-ES_tradnl" dirty="0"/>
              <a:t>Registro Nacional de Discapacidades y Ministerio de Salud Publica Agosto 2015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2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2" y="381624"/>
            <a:ext cx="7564123" cy="5038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54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FFCC">
                      <a:alpha val="6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CAPÍTULO II</a:t>
            </a:r>
            <a:br>
              <a:rPr lang="es-EC" sz="54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FFCC">
                      <a:alpha val="6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es-EC" sz="5400" cap="none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FFCC">
                      <a:alpha val="6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BASE LEGAL</a:t>
            </a:r>
            <a:endParaRPr lang="en-US" sz="5400" cap="none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FFCC">
                    <a:alpha val="6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97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lvl="0"/>
            <a:r>
              <a:rPr lang="es-ES_tradnl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INTRODUCCIÓN</a:t>
            </a:r>
            <a:endParaRPr lang="en-US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43303"/>
              </p:ext>
            </p:extLst>
          </p:nvPr>
        </p:nvGraphicFramePr>
        <p:xfrm>
          <a:off x="179512" y="1196752"/>
          <a:ext cx="8784976" cy="4929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8"/>
            <a:ext cx="2932733" cy="287164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86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914400" y="5261"/>
            <a:ext cx="8229600" cy="1143000"/>
          </a:xfrm>
        </p:spPr>
        <p:txBody>
          <a:bodyPr/>
          <a:lstStyle/>
          <a:p>
            <a:pPr lvl="2"/>
            <a:r>
              <a:rPr lang="es-ES_tradnl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DEFINICIONES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923639"/>
              </p:ext>
            </p:extLst>
          </p:nvPr>
        </p:nvGraphicFramePr>
        <p:xfrm>
          <a:off x="179512" y="548680"/>
          <a:ext cx="8712968" cy="630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60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9344"/>
            <a:ext cx="7920880" cy="527098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_tradnl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BASES LEGAL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014839"/>
              </p:ext>
            </p:extLst>
          </p:nvPr>
        </p:nvGraphicFramePr>
        <p:xfrm>
          <a:off x="251520" y="1196752"/>
          <a:ext cx="864096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75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54" y="188640"/>
            <a:ext cx="4680520" cy="21160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17715"/>
            <a:ext cx="5472608" cy="28402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538869"/>
              </p:ext>
            </p:extLst>
          </p:nvPr>
        </p:nvGraphicFramePr>
        <p:xfrm>
          <a:off x="539552" y="0"/>
          <a:ext cx="8280920" cy="6597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640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PERSONAS CON CAPACIDADES ESPECIALES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353938"/>
              </p:ext>
            </p:extLst>
          </p:nvPr>
        </p:nvGraphicFramePr>
        <p:xfrm>
          <a:off x="107504" y="1556792"/>
          <a:ext cx="892899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6" r="18650" b="12253"/>
          <a:stretch/>
        </p:blipFill>
        <p:spPr bwMode="auto">
          <a:xfrm>
            <a:off x="4969442" y="980728"/>
            <a:ext cx="4184074" cy="361898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3" t="15073" r="31600" b="21003"/>
          <a:stretch/>
        </p:blipFill>
        <p:spPr bwMode="auto">
          <a:xfrm>
            <a:off x="219022" y="3588327"/>
            <a:ext cx="3865418" cy="3269673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51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ln w="18415" cmpd="sng">
                  <a:solidFill>
                    <a:srgbClr val="CC0066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C0066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UNIDAD AUTORIZADA PARA CALIFICAR </a:t>
            </a:r>
            <a:endParaRPr lang="es-EC" dirty="0">
              <a:ln w="18415" cmpd="sng">
                <a:solidFill>
                  <a:srgbClr val="CC0066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C0066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3251985"/>
              </p:ext>
            </p:extLst>
          </p:nvPr>
        </p:nvGraphicFramePr>
        <p:xfrm>
          <a:off x="323528" y="1556792"/>
          <a:ext cx="836327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2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-315416"/>
            <a:ext cx="8568952" cy="1296144"/>
          </a:xfrm>
        </p:spPr>
        <p:txBody>
          <a:bodyPr/>
          <a:lstStyle/>
          <a:p>
            <a:r>
              <a:rPr lang="es-ES_tradnl" dirty="0" smtClean="0">
                <a:ln w="18415" cmpd="sng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rgbClr val="CC0066"/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BENEFICIOS TRIBUTARIOS </a:t>
            </a:r>
            <a:endParaRPr lang="en-US" dirty="0">
              <a:ln w="18415" cmpd="sng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glow rad="228600">
                  <a:srgbClr val="CC0066"/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1714629"/>
              </p:ext>
            </p:extLst>
          </p:nvPr>
        </p:nvGraphicFramePr>
        <p:xfrm>
          <a:off x="251520" y="1117357"/>
          <a:ext cx="3168352" cy="2926080"/>
        </p:xfrm>
        <a:graphic>
          <a:graphicData uri="http://schemas.openxmlformats.org/drawingml/2006/table">
            <a:tbl>
              <a:tblPr firstRow="1" firstCol="1" bandRow="1">
                <a:effectLst>
                  <a:reflection blurRad="6350" stA="52000" endA="300" endPos="35000" dir="5400000" sy="-100000" algn="bl" rotWithShape="0"/>
                </a:effectLst>
              </a:tblPr>
              <a:tblGrid>
                <a:gridCol w="1713749"/>
                <a:gridCol w="1454603"/>
              </a:tblGrid>
              <a:tr h="840093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Grado de Discapacidad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Porcentaje de aplicación 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Del 40 al 49%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60%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Del 50% al 74%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70%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Del 75% al 84%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80%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04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Del 85% al 100%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_tradnl" sz="1600" dirty="0">
                          <a:effectLst/>
                          <a:latin typeface="Times New Roman"/>
                          <a:ea typeface="Times New Roman"/>
                        </a:rPr>
                        <a:t>100%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54269450"/>
              </p:ext>
            </p:extLst>
          </p:nvPr>
        </p:nvGraphicFramePr>
        <p:xfrm>
          <a:off x="3851920" y="188640"/>
          <a:ext cx="511256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7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3437"/>
            <a:ext cx="3024336" cy="28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/>
          <a:lstStyle/>
          <a:p>
            <a:r>
              <a:rPr lang="es-ES" dirty="0" smtClean="0">
                <a:ln w="18415" cmpd="sng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PROCEDIMIENTO PARA SER USO DE LOS BENEFICIOS.</a:t>
            </a:r>
            <a:endParaRPr lang="en-US" dirty="0">
              <a:ln w="18415" cmpd="sng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4994607"/>
              </p:ext>
            </p:extLst>
          </p:nvPr>
        </p:nvGraphicFramePr>
        <p:xfrm>
          <a:off x="179512" y="1600200"/>
          <a:ext cx="885698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6"/>
          <a:stretch/>
        </p:blipFill>
        <p:spPr bwMode="auto">
          <a:xfrm>
            <a:off x="2339752" y="3933056"/>
            <a:ext cx="3249279" cy="267384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3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s-ES_tradnl" dirty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Requisitos para devolución de IVA</a:t>
            </a:r>
            <a:endParaRPr lang="en-US" dirty="0">
              <a:ln w="1841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59015"/>
              </p:ext>
            </p:extLst>
          </p:nvPr>
        </p:nvGraphicFramePr>
        <p:xfrm>
          <a:off x="395536" y="1600200"/>
          <a:ext cx="8291264" cy="4853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5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92888" cy="547260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395536" y="1124744"/>
            <a:ext cx="6479410" cy="1547887"/>
          </a:xfrm>
        </p:spPr>
        <p:txBody>
          <a:bodyPr/>
          <a:lstStyle/>
          <a:p>
            <a:r>
              <a:rPr lang="es-ES_tradnl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CAPÍTULO III</a:t>
            </a:r>
            <a:r>
              <a:rPr lang="en-US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_tradnl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MUESTRA Y MUESTREO</a:t>
            </a:r>
            <a:r>
              <a:rPr lang="en-US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4800" b="0" cap="none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sz="4800" b="0" cap="none" dirty="0">
              <a:ln w="18415" cmpd="sng">
                <a:solidFill>
                  <a:schemeClr val="tx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32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135324"/>
              </p:ext>
            </p:extLst>
          </p:nvPr>
        </p:nvGraphicFramePr>
        <p:xfrm>
          <a:off x="107504" y="332656"/>
          <a:ext cx="9036496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14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/>
          <a:lstStyle/>
          <a:p>
            <a:pPr lvl="0"/>
            <a:r>
              <a:rPr lang="es-ES_tradnl" sz="48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PLANTEAMIENTO DEL PROBLEMA</a:t>
            </a:r>
            <a:endParaRPr lang="en-US" sz="48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9785143"/>
              </p:ext>
            </p:extLst>
          </p:nvPr>
        </p:nvGraphicFramePr>
        <p:xfrm>
          <a:off x="179512" y="1412776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378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667199"/>
              </p:ext>
            </p:extLst>
          </p:nvPr>
        </p:nvGraphicFramePr>
        <p:xfrm>
          <a:off x="251520" y="620688"/>
          <a:ext cx="843528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r="30267"/>
          <a:stretch/>
        </p:blipFill>
        <p:spPr bwMode="auto">
          <a:xfrm>
            <a:off x="0" y="4149080"/>
            <a:ext cx="3394364" cy="27089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889951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825"/>
            <a:ext cx="7704856" cy="577120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83568" y="4293096"/>
            <a:ext cx="7772400" cy="2016224"/>
          </a:xfrm>
        </p:spPr>
        <p:txBody>
          <a:bodyPr/>
          <a:lstStyle/>
          <a:p>
            <a:r>
              <a:rPr lang="es-ES_tradnl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CAPÍTULO IV</a:t>
            </a:r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_tradnl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RESULTADOS DE LA INVESTIGACIÓN</a:t>
            </a:r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0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7785207"/>
              </p:ext>
            </p:extLst>
          </p:nvPr>
        </p:nvGraphicFramePr>
        <p:xfrm>
          <a:off x="2843808" y="116632"/>
          <a:ext cx="592534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28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895430"/>
              </p:ext>
            </p:extLst>
          </p:nvPr>
        </p:nvGraphicFramePr>
        <p:xfrm>
          <a:off x="323528" y="548680"/>
          <a:ext cx="82296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18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280970"/>
              </p:ext>
            </p:extLst>
          </p:nvPr>
        </p:nvGraphicFramePr>
        <p:xfrm>
          <a:off x="395536" y="476672"/>
          <a:ext cx="8291264" cy="564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17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891215"/>
              </p:ext>
            </p:extLst>
          </p:nvPr>
        </p:nvGraphicFramePr>
        <p:xfrm>
          <a:off x="457200" y="476672"/>
          <a:ext cx="8229600" cy="564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82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211697"/>
              </p:ext>
            </p:extLst>
          </p:nvPr>
        </p:nvGraphicFramePr>
        <p:xfrm>
          <a:off x="457200" y="620688"/>
          <a:ext cx="8229600" cy="5256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114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261022"/>
              </p:ext>
            </p:extLst>
          </p:nvPr>
        </p:nvGraphicFramePr>
        <p:xfrm>
          <a:off x="467544" y="692696"/>
          <a:ext cx="822960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65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558872"/>
              </p:ext>
            </p:extLst>
          </p:nvPr>
        </p:nvGraphicFramePr>
        <p:xfrm>
          <a:off x="683568" y="548680"/>
          <a:ext cx="800323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913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515" y="306404"/>
            <a:ext cx="5715000" cy="5715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CAPÍTULO V</a:t>
            </a:r>
            <a:r>
              <a:rPr lang="en-US" sz="4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en-US" sz="4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s-ES_tradnl" sz="44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PROPUESTA</a:t>
            </a:r>
            <a:endParaRPr lang="en-US" sz="44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-747464"/>
            <a:ext cx="773355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s-EC" sz="54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OBJETIVOS</a:t>
            </a:r>
            <a:endParaRPr lang="en-US" sz="540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5385419"/>
              </p:ext>
            </p:extLst>
          </p:nvPr>
        </p:nvGraphicFramePr>
        <p:xfrm>
          <a:off x="0" y="1268760"/>
          <a:ext cx="9036496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8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lvl="1"/>
            <a:r>
              <a:rPr lang="es-ES_tradnl" b="1" dirty="0" smtClean="0">
                <a:latin typeface="+mj-lt"/>
              </a:rPr>
              <a:t>DATOS INFORMATIVOS</a:t>
            </a:r>
            <a:endParaRPr lang="en-US" dirty="0">
              <a:latin typeface="+mj-lt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454469"/>
              </p:ext>
            </p:extLst>
          </p:nvPr>
        </p:nvGraphicFramePr>
        <p:xfrm>
          <a:off x="0" y="908720"/>
          <a:ext cx="9036496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8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7" y="436042"/>
            <a:ext cx="7996783" cy="5945286"/>
          </a:xfrm>
        </p:spPr>
      </p:pic>
    </p:spTree>
    <p:extLst>
      <p:ext uri="{BB962C8B-B14F-4D97-AF65-F5344CB8AC3E}">
        <p14:creationId xmlns:p14="http://schemas.microsoft.com/office/powerpoint/2010/main" val="21620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C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HIPÓTESIS</a:t>
            </a:r>
            <a:endParaRPr lang="en-US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8958385"/>
              </p:ext>
            </p:extLst>
          </p:nvPr>
        </p:nvGraphicFramePr>
        <p:xfrm>
          <a:off x="323528" y="1268760"/>
          <a:ext cx="864096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https://encrypted-tbn2.gstatic.com/images?q=tbn:ANd9GcT3_khWRCdG1Hl93tQRQHPgSEl4JerrJypr1IrxfQpU2X-Fldoj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6" y="4077072"/>
            <a:ext cx="4095575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27"/>
            <a:ext cx="7560840" cy="503649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54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CAPÍTULO I</a:t>
            </a:r>
            <a:br>
              <a:rPr lang="es-EC" sz="54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s-EC" sz="5400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RESEÑA HISTORICA</a:t>
            </a:r>
            <a:endParaRPr lang="en-US" sz="5400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43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C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ANTECEDENTES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919286"/>
              </p:ext>
            </p:extLst>
          </p:nvPr>
        </p:nvGraphicFramePr>
        <p:xfrm>
          <a:off x="251520" y="1340768"/>
          <a:ext cx="8435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73235"/>
            <a:ext cx="2771775" cy="489654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96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7"/>
          <a:stretch/>
        </p:blipFill>
        <p:spPr bwMode="auto">
          <a:xfrm>
            <a:off x="1475656" y="2826326"/>
            <a:ext cx="5976664" cy="192248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8195516"/>
              </p:ext>
            </p:extLst>
          </p:nvPr>
        </p:nvGraphicFramePr>
        <p:xfrm>
          <a:off x="683568" y="692696"/>
          <a:ext cx="8219256" cy="5577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501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4448241"/>
              </p:ext>
            </p:extLst>
          </p:nvPr>
        </p:nvGraphicFramePr>
        <p:xfrm>
          <a:off x="251520" y="188640"/>
          <a:ext cx="8496944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2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alizado 1">
      <a:majorFont>
        <a:latin typeface="Cooper Black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Tema3</Template>
  <TotalTime>655</TotalTime>
  <Words>1566</Words>
  <Application>Microsoft Office PowerPoint</Application>
  <PresentationFormat>Presentación en pantalla (4:3)</PresentationFormat>
  <Paragraphs>143</Paragraphs>
  <Slides>41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2" baseType="lpstr">
      <vt:lpstr>Tema3</vt:lpstr>
      <vt:lpstr>TEMA: ANÁLISIS DE LOS INCENTIVOS TRIBUTARIOS PARA LAS PERSONAS CON CAPACIDADES DIFERENTES EN ECUADOR DURANTE EL AÑO FISCAL 2014</vt:lpstr>
      <vt:lpstr>INTRODUCCIÓN</vt:lpstr>
      <vt:lpstr>PLANTEAMIENTO DEL PROBLEMA</vt:lpstr>
      <vt:lpstr>OBJETIVOS</vt:lpstr>
      <vt:lpstr>HIPÓTESIS</vt:lpstr>
      <vt:lpstr>CAPÍTULO I RESEÑA HISTORICA</vt:lpstr>
      <vt:lpstr>ANTECEDENTES</vt:lpstr>
      <vt:lpstr>Presentación de PowerPoint</vt:lpstr>
      <vt:lpstr>Presentación de PowerPoint</vt:lpstr>
      <vt:lpstr>Presentación de PowerPoint</vt:lpstr>
      <vt:lpstr>Presentación de PowerPoint</vt:lpstr>
      <vt:lpstr>ANÁLISIS DEL ENTORNO</vt:lpstr>
      <vt:lpstr>PERSONAS CON DISCAPACIDAD POR PROVINCIAL</vt:lpstr>
      <vt:lpstr>TIPO DE DISCAPACIDAD</vt:lpstr>
      <vt:lpstr>GÉNERO</vt:lpstr>
      <vt:lpstr>GRADO DE DISCAPACIDADES</vt:lpstr>
      <vt:lpstr>INCLUSIÓN LABORAL TIPO DE DISCAPACIDAD</vt:lpstr>
      <vt:lpstr>BENEFICIADAS POR EL BONO JOAQUÍN G. POR PROVINCIA</vt:lpstr>
      <vt:lpstr>CAPÍTULO II BASE LEGAL</vt:lpstr>
      <vt:lpstr>DEFINICIONES</vt:lpstr>
      <vt:lpstr>BASES LEGAL</vt:lpstr>
      <vt:lpstr>Presentación de PowerPoint</vt:lpstr>
      <vt:lpstr>PERSONAS CON CAPACIDADES ESPECIALES</vt:lpstr>
      <vt:lpstr>UNIDAD AUTORIZADA PARA CALIFICAR </vt:lpstr>
      <vt:lpstr>BENEFICIOS TRIBUTARIOS </vt:lpstr>
      <vt:lpstr>PROCEDIMIENTO PARA SER USO DE LOS BENEFICIOS.</vt:lpstr>
      <vt:lpstr>Requisitos para devolución de IVA</vt:lpstr>
      <vt:lpstr>CAPÍTULO III MUESTRA Y MUESTREO </vt:lpstr>
      <vt:lpstr>Presentación de PowerPoint</vt:lpstr>
      <vt:lpstr>Presentación de PowerPoint</vt:lpstr>
      <vt:lpstr>CAPÍTULO IV RESULTADOS DE LA INVESTIGACIÓN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V LA PROPUESTA</vt:lpstr>
      <vt:lpstr>DATOS INFORMATIVOS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TEMA: ANÁLISIS DE LOS INCENTIVOS TRIBUTARIOS PARA LAS PERSONAS CON CAPACIDADES DIFERENTES EN ECUADOR DURANTE EL AÑO FISCAL 2014</dc:title>
  <dc:creator>USER</dc:creator>
  <cp:lastModifiedBy>USER</cp:lastModifiedBy>
  <cp:revision>85</cp:revision>
  <dcterms:created xsi:type="dcterms:W3CDTF">2015-12-14T01:21:06Z</dcterms:created>
  <dcterms:modified xsi:type="dcterms:W3CDTF">2015-12-17T22:56:20Z</dcterms:modified>
</cp:coreProperties>
</file>