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8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9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0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1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2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3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4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5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6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7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8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9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40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1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42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43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44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45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46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47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48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49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50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51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52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53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54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55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56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57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58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59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60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61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62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63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64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notesSlides/notesSlide65.xml" ContentType="application/vnd.openxmlformats-officedocument.presentationml.notesSlide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notesSlides/notesSlide66.xml" ContentType="application/vnd.openxmlformats-officedocument.presentationml.notesSlide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notesSlides/notesSlide67.xml" ContentType="application/vnd.openxmlformats-officedocument.presentationml.notesSlid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68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92"/>
  </p:notesMasterIdLst>
  <p:handoutMasterIdLst>
    <p:handoutMasterId r:id="rId93"/>
  </p:handoutMasterIdLst>
  <p:sldIdLst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99" r:id="rId47"/>
    <p:sldId id="400" r:id="rId48"/>
    <p:sldId id="315" r:id="rId49"/>
    <p:sldId id="291" r:id="rId50"/>
    <p:sldId id="293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7" r:id="rId68"/>
    <p:sldId id="336" r:id="rId69"/>
    <p:sldId id="338" r:id="rId70"/>
    <p:sldId id="339" r:id="rId71"/>
    <p:sldId id="342" r:id="rId72"/>
    <p:sldId id="340" r:id="rId73"/>
    <p:sldId id="341" r:id="rId74"/>
    <p:sldId id="319" r:id="rId75"/>
    <p:sldId id="343" r:id="rId76"/>
    <p:sldId id="344" r:id="rId77"/>
    <p:sldId id="346" r:id="rId78"/>
    <p:sldId id="347" r:id="rId79"/>
    <p:sldId id="349" r:id="rId80"/>
    <p:sldId id="345" r:id="rId81"/>
    <p:sldId id="350" r:id="rId82"/>
    <p:sldId id="351" r:id="rId83"/>
    <p:sldId id="352" r:id="rId84"/>
    <p:sldId id="353" r:id="rId85"/>
    <p:sldId id="354" r:id="rId86"/>
    <p:sldId id="317" r:id="rId87"/>
    <p:sldId id="258" r:id="rId88"/>
    <p:sldId id="316" r:id="rId89"/>
    <p:sldId id="318" r:id="rId90"/>
    <p:sldId id="289" r:id="rId91"/>
  </p:sldIdLst>
  <p:sldSz cx="9144000" cy="6858000" type="screen4x3"/>
  <p:notesSz cx="6858000" cy="9144000"/>
  <p:custDataLst>
    <p:tags r:id="rId9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diagrams/_rels/data4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0.png"/></Relationships>
</file>

<file path=ppt/diagrams/_rels/data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ata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smtClean="0"/>
            <a:t>Temario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n-US" dirty="0" smtClean="0"/>
            <a:t>Introducción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n-US" dirty="0" smtClean="0"/>
            <a:t>Fundamentos Básicos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S" dirty="0" smtClean="0"/>
            <a:t>Diseño e implementación Mecatrónica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S" dirty="0" smtClean="0"/>
            <a:t>Análisis Cinemático y dinámico basado en algoritmos genéticos</a:t>
          </a:r>
          <a:endParaRPr lang="es-ES" dirty="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3010654A-31FC-4260-98B5-E0CABF160495}">
      <dgm:prSet phldrT="[Texto]"/>
      <dgm:spPr/>
      <dgm:t>
        <a:bodyPr/>
        <a:lstStyle/>
        <a:p>
          <a:r>
            <a:rPr lang="es-ES" dirty="0" smtClean="0"/>
            <a:t>Pruebas y Resultados</a:t>
          </a:r>
          <a:endParaRPr lang="es-ES" dirty="0"/>
        </a:p>
      </dgm:t>
    </dgm:pt>
    <dgm:pt modelId="{30EF6E70-1D7B-4181-96F0-3F2E8A9B985C}" type="parTrans" cxnId="{17FD5F23-BE16-42F0-BE61-0A77726276E2}">
      <dgm:prSet/>
      <dgm:spPr/>
      <dgm:t>
        <a:bodyPr/>
        <a:lstStyle/>
        <a:p>
          <a:endParaRPr lang="es-ES"/>
        </a:p>
      </dgm:t>
    </dgm:pt>
    <dgm:pt modelId="{143E5360-73CA-41A3-8E6E-8A69A5F7096D}" type="sibTrans" cxnId="{17FD5F23-BE16-42F0-BE61-0A77726276E2}">
      <dgm:prSet/>
      <dgm:spPr/>
      <dgm:t>
        <a:bodyPr/>
        <a:lstStyle/>
        <a:p>
          <a:endParaRPr lang="es-ES"/>
        </a:p>
      </dgm:t>
    </dgm:pt>
    <dgm:pt modelId="{5D11EA30-2187-4787-B38A-56BDDFA70242}">
      <dgm:prSet phldrT="[Texto]"/>
      <dgm:spPr/>
      <dgm:t>
        <a:bodyPr/>
        <a:lstStyle/>
        <a:p>
          <a:r>
            <a:rPr lang="es-ES" dirty="0" smtClean="0"/>
            <a:t>Conclusiones y Recomendaciones</a:t>
          </a:r>
          <a:endParaRPr lang="es-ES" dirty="0"/>
        </a:p>
      </dgm:t>
    </dgm:pt>
    <dgm:pt modelId="{D3BF1D2C-0231-4999-A4E5-8541CE0EAD54}" type="parTrans" cxnId="{14CB4938-C866-4165-BD1B-261D3FDC7103}">
      <dgm:prSet/>
      <dgm:spPr/>
      <dgm:t>
        <a:bodyPr/>
        <a:lstStyle/>
        <a:p>
          <a:endParaRPr lang="es-EC"/>
        </a:p>
      </dgm:t>
    </dgm:pt>
    <dgm:pt modelId="{9D2B5189-1E24-4722-9FC7-E04690C3FB7A}" type="sibTrans" cxnId="{14CB4938-C866-4165-BD1B-261D3FDC7103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6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6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6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6" custScaleX="739626" custScaleY="95946" custLinFactNeighborX="849" custLinFactNeighborY="-1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3" presStyleCnt="6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3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546351-8C52-4775-8E28-CE45B83249C2}" type="pres">
      <dgm:prSet presAssocID="{30EF6E70-1D7B-4181-96F0-3F2E8A9B985C}" presName="Name13" presStyleLbl="parChTrans1D2" presStyleIdx="4" presStyleCnt="6"/>
      <dgm:spPr/>
      <dgm:t>
        <a:bodyPr/>
        <a:lstStyle/>
        <a:p>
          <a:endParaRPr lang="es-ES"/>
        </a:p>
      </dgm:t>
    </dgm:pt>
    <dgm:pt modelId="{D021237C-B7C2-47DD-9512-EC171A670607}" type="pres">
      <dgm:prSet presAssocID="{3010654A-31FC-4260-98B5-E0CABF160495}" presName="childText" presStyleLbl="bgAcc1" presStyleIdx="4" presStyleCnt="6" custScaleX="7257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2C366E-96C0-4949-811E-50D84841D815}" type="pres">
      <dgm:prSet presAssocID="{D3BF1D2C-0231-4999-A4E5-8541CE0EAD54}" presName="Name13" presStyleLbl="parChTrans1D2" presStyleIdx="5" presStyleCnt="6"/>
      <dgm:spPr/>
      <dgm:t>
        <a:bodyPr/>
        <a:lstStyle/>
        <a:p>
          <a:endParaRPr lang="es-EC"/>
        </a:p>
      </dgm:t>
    </dgm:pt>
    <dgm:pt modelId="{81962C87-1807-4023-8A24-E5D2E7865428}" type="pres">
      <dgm:prSet presAssocID="{5D11EA30-2187-4787-B38A-56BDDFA70242}" presName="childText" presStyleLbl="bgAcc1" presStyleIdx="5" presStyleCnt="6" custScaleX="7303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5AD6F7-72A0-4A11-8CA7-1D64448DDDD9}" type="presOf" srcId="{4888119B-4460-4856-B734-0AC31AC71F78}" destId="{0AFB512E-0A1F-4167-ADE0-87DA96AF7CDA}" srcOrd="0" destOrd="0" presId="urn:microsoft.com/office/officeart/2005/8/layout/hierarchy3"/>
    <dgm:cxn modelId="{C283EC28-EAEB-492C-9BD0-DF4A57F55379}" type="presOf" srcId="{8E58BE12-E61E-4161-87EB-35A7176E5F95}" destId="{F27B7295-80E4-4410-9A4D-672618C6243E}" srcOrd="0" destOrd="0" presId="urn:microsoft.com/office/officeart/2005/8/layout/hierarchy3"/>
    <dgm:cxn modelId="{14CB4938-C866-4165-BD1B-261D3FDC7103}" srcId="{CB9964DC-5E01-4879-9733-CDEE2AB1D1F7}" destId="{5D11EA30-2187-4787-B38A-56BDDFA70242}" srcOrd="5" destOrd="0" parTransId="{D3BF1D2C-0231-4999-A4E5-8541CE0EAD54}" sibTransId="{9D2B5189-1E24-4722-9FC7-E04690C3FB7A}"/>
    <dgm:cxn modelId="{DD32113C-FC31-49EF-8028-A45F548E7C95}" type="presOf" srcId="{CB9964DC-5E01-4879-9733-CDEE2AB1D1F7}" destId="{C7DDC059-89DD-4F99-A10D-9C975D60C8D8}" srcOrd="1" destOrd="0" presId="urn:microsoft.com/office/officeart/2005/8/layout/hierarchy3"/>
    <dgm:cxn modelId="{A9B83657-D17E-4D81-95B3-A25BC7AFEBF6}" type="presOf" srcId="{613D9770-E617-4792-A0EF-694D6913B044}" destId="{59DD2AFD-1A85-48C2-96F2-E73FC04B45F7}" srcOrd="0" destOrd="0" presId="urn:microsoft.com/office/officeart/2005/8/layout/hierarchy3"/>
    <dgm:cxn modelId="{203BB358-F7B0-4B33-9977-BA811CAE749B}" type="presOf" srcId="{3010654A-31FC-4260-98B5-E0CABF160495}" destId="{D021237C-B7C2-47DD-9512-EC171A670607}" srcOrd="0" destOrd="0" presId="urn:microsoft.com/office/officeart/2005/8/layout/hierarchy3"/>
    <dgm:cxn modelId="{29D032FE-A451-4A1E-A114-90821B35243E}" type="presOf" srcId="{7061F2FC-F2AB-4DE3-98B0-886576B4E2C6}" destId="{D433476B-D68D-4328-ADAC-B2895D3D50CF}" srcOrd="0" destOrd="0" presId="urn:microsoft.com/office/officeart/2005/8/layout/hierarchy3"/>
    <dgm:cxn modelId="{34A0619C-862A-4F5A-81D9-13A2FFF869A0}" type="presOf" srcId="{C718ADCF-EE16-40A9-92E0-023D415A390D}" destId="{7210391E-D0BA-4B05-BC9D-4C5F7A7038B2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50BFD99D-01CC-41F4-ADCF-C49EBEE8F88D}" type="presOf" srcId="{300571DF-0E8D-4A75-B42A-9E0E27DF9B85}" destId="{2A81AC24-19E8-4B05-BE18-7F7DC22883F5}" srcOrd="0" destOrd="0" presId="urn:microsoft.com/office/officeart/2005/8/layout/hierarchy3"/>
    <dgm:cxn modelId="{B9994DB6-3941-4A7E-B126-336373277178}" type="presOf" srcId="{5D11EA30-2187-4787-B38A-56BDDFA70242}" destId="{81962C87-1807-4023-8A24-E5D2E7865428}" srcOrd="0" destOrd="0" presId="urn:microsoft.com/office/officeart/2005/8/layout/hierarchy3"/>
    <dgm:cxn modelId="{BA376CAD-C975-43A7-977D-596466ABEB7A}" type="presOf" srcId="{30EF6E70-1D7B-4181-96F0-3F2E8A9B985C}" destId="{3A546351-8C52-4775-8E28-CE45B83249C2}" srcOrd="0" destOrd="0" presId="urn:microsoft.com/office/officeart/2005/8/layout/hierarchy3"/>
    <dgm:cxn modelId="{0BB857C2-BF04-4216-B3F3-47602631CF4A}" type="presOf" srcId="{D0D20E71-FED1-4623-8034-D329000238BD}" destId="{45B98A4A-0B6D-4F48-B74E-847DD2F0977C}" srcOrd="0" destOrd="0" presId="urn:microsoft.com/office/officeart/2005/8/layout/hierarchy3"/>
    <dgm:cxn modelId="{5F8159E9-ECEF-4ABE-B19E-3F5658CAE6AB}" type="presOf" srcId="{0E6EAE7D-5720-4E49-8312-A1094045AD70}" destId="{672A5E56-DE7C-423B-8AF4-B37E93A0E788}" srcOrd="0" destOrd="0" presId="urn:microsoft.com/office/officeart/2005/8/layout/hierarchy3"/>
    <dgm:cxn modelId="{AEC39A83-76B8-4C0A-97F2-F3865E322778}" srcId="{CB9964DC-5E01-4879-9733-CDEE2AB1D1F7}" destId="{4888119B-4460-4856-B734-0AC31AC71F78}" srcOrd="3" destOrd="0" parTransId="{0E6EAE7D-5720-4E49-8312-A1094045AD70}" sibTransId="{EF609D22-2240-462B-BBC6-2F511A02E366}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17FD5F23-BE16-42F0-BE61-0A77726276E2}" srcId="{CB9964DC-5E01-4879-9733-CDEE2AB1D1F7}" destId="{3010654A-31FC-4260-98B5-E0CABF160495}" srcOrd="4" destOrd="0" parTransId="{30EF6E70-1D7B-4181-96F0-3F2E8A9B985C}" sibTransId="{143E5360-73CA-41A3-8E6E-8A69A5F7096D}"/>
    <dgm:cxn modelId="{78335335-B0F4-4FA6-83D4-9C8AF57BDD7F}" type="presOf" srcId="{CB9964DC-5E01-4879-9733-CDEE2AB1D1F7}" destId="{ECB1CA3E-26B8-4A39-AEF8-6F06E506D3C7}" srcOrd="0" destOrd="0" presId="urn:microsoft.com/office/officeart/2005/8/layout/hierarchy3"/>
    <dgm:cxn modelId="{1EB26F82-0319-4E32-A99D-4EF6B4223948}" type="presOf" srcId="{D3BF1D2C-0231-4999-A4E5-8541CE0EAD54}" destId="{722C366E-96C0-4949-811E-50D84841D815}" srcOrd="0" destOrd="0" presId="urn:microsoft.com/office/officeart/2005/8/layout/hierarchy3"/>
    <dgm:cxn modelId="{89DA7416-E694-4CB2-B2F0-4FC86432B4B9}" type="presOf" srcId="{4349BE00-98CD-4A0C-8970-0800DCF0B510}" destId="{6453487C-0FAF-4B32-BD10-ECD1ABD7E947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2C727370-5CFF-490C-8311-F5995B9B3E0A}" type="presParOf" srcId="{D433476B-D68D-4328-ADAC-B2895D3D50CF}" destId="{1E58A3BC-F1F7-40EE-89AA-32E802ED4BF7}" srcOrd="0" destOrd="0" presId="urn:microsoft.com/office/officeart/2005/8/layout/hierarchy3"/>
    <dgm:cxn modelId="{774EC5CA-9DE9-4E56-8B58-E740B1326557}" type="presParOf" srcId="{1E58A3BC-F1F7-40EE-89AA-32E802ED4BF7}" destId="{D21DF85A-45CA-4CE0-B0ED-CF4615475EE0}" srcOrd="0" destOrd="0" presId="urn:microsoft.com/office/officeart/2005/8/layout/hierarchy3"/>
    <dgm:cxn modelId="{40138144-BA1D-4AF9-89FC-4999E89FC02A}" type="presParOf" srcId="{D21DF85A-45CA-4CE0-B0ED-CF4615475EE0}" destId="{ECB1CA3E-26B8-4A39-AEF8-6F06E506D3C7}" srcOrd="0" destOrd="0" presId="urn:microsoft.com/office/officeart/2005/8/layout/hierarchy3"/>
    <dgm:cxn modelId="{E73C7313-A074-4E73-9C88-77D8D33FEE84}" type="presParOf" srcId="{D21DF85A-45CA-4CE0-B0ED-CF4615475EE0}" destId="{C7DDC059-89DD-4F99-A10D-9C975D60C8D8}" srcOrd="1" destOrd="0" presId="urn:microsoft.com/office/officeart/2005/8/layout/hierarchy3"/>
    <dgm:cxn modelId="{8A3A217E-5C47-49BD-AE96-0E038D441678}" type="presParOf" srcId="{1E58A3BC-F1F7-40EE-89AA-32E802ED4BF7}" destId="{F784BE88-3DB9-4E87-AFCA-2ED0BF00DEA1}" srcOrd="1" destOrd="0" presId="urn:microsoft.com/office/officeart/2005/8/layout/hierarchy3"/>
    <dgm:cxn modelId="{B5CA0605-AFA5-488F-8B04-D6401492A6A1}" type="presParOf" srcId="{F784BE88-3DB9-4E87-AFCA-2ED0BF00DEA1}" destId="{6453487C-0FAF-4B32-BD10-ECD1ABD7E947}" srcOrd="0" destOrd="0" presId="urn:microsoft.com/office/officeart/2005/8/layout/hierarchy3"/>
    <dgm:cxn modelId="{C77FC48A-F255-4172-B117-E7D0F608C92A}" type="presParOf" srcId="{F784BE88-3DB9-4E87-AFCA-2ED0BF00DEA1}" destId="{45B98A4A-0B6D-4F48-B74E-847DD2F0977C}" srcOrd="1" destOrd="0" presId="urn:microsoft.com/office/officeart/2005/8/layout/hierarchy3"/>
    <dgm:cxn modelId="{A9D7966A-27DB-4DD4-8454-4A67D3A59E03}" type="presParOf" srcId="{F784BE88-3DB9-4E87-AFCA-2ED0BF00DEA1}" destId="{2A81AC24-19E8-4B05-BE18-7F7DC22883F5}" srcOrd="2" destOrd="0" presId="urn:microsoft.com/office/officeart/2005/8/layout/hierarchy3"/>
    <dgm:cxn modelId="{B96C0C60-C593-476D-9FBF-05D385EC1423}" type="presParOf" srcId="{F784BE88-3DB9-4E87-AFCA-2ED0BF00DEA1}" destId="{7210391E-D0BA-4B05-BC9D-4C5F7A7038B2}" srcOrd="3" destOrd="0" presId="urn:microsoft.com/office/officeart/2005/8/layout/hierarchy3"/>
    <dgm:cxn modelId="{C02BC1DB-BA6C-4302-8507-8EC8E2D00E79}" type="presParOf" srcId="{F784BE88-3DB9-4E87-AFCA-2ED0BF00DEA1}" destId="{F27B7295-80E4-4410-9A4D-672618C6243E}" srcOrd="4" destOrd="0" presId="urn:microsoft.com/office/officeart/2005/8/layout/hierarchy3"/>
    <dgm:cxn modelId="{704250BD-71BB-47B0-BB09-C23179309CC8}" type="presParOf" srcId="{F784BE88-3DB9-4E87-AFCA-2ED0BF00DEA1}" destId="{59DD2AFD-1A85-48C2-96F2-E73FC04B45F7}" srcOrd="5" destOrd="0" presId="urn:microsoft.com/office/officeart/2005/8/layout/hierarchy3"/>
    <dgm:cxn modelId="{4CFBC252-611D-4655-A21E-11B11C985D09}" type="presParOf" srcId="{F784BE88-3DB9-4E87-AFCA-2ED0BF00DEA1}" destId="{672A5E56-DE7C-423B-8AF4-B37E93A0E788}" srcOrd="6" destOrd="0" presId="urn:microsoft.com/office/officeart/2005/8/layout/hierarchy3"/>
    <dgm:cxn modelId="{F1BE61D0-6ABB-45C7-8106-8CC261267D48}" type="presParOf" srcId="{F784BE88-3DB9-4E87-AFCA-2ED0BF00DEA1}" destId="{0AFB512E-0A1F-4167-ADE0-87DA96AF7CDA}" srcOrd="7" destOrd="0" presId="urn:microsoft.com/office/officeart/2005/8/layout/hierarchy3"/>
    <dgm:cxn modelId="{895B289A-BF09-4CFC-8ABD-DA047D358B76}" type="presParOf" srcId="{F784BE88-3DB9-4E87-AFCA-2ED0BF00DEA1}" destId="{3A546351-8C52-4775-8E28-CE45B83249C2}" srcOrd="8" destOrd="0" presId="urn:microsoft.com/office/officeart/2005/8/layout/hierarchy3"/>
    <dgm:cxn modelId="{D40CB966-90C0-40C6-8BE3-0C752D4C38A0}" type="presParOf" srcId="{F784BE88-3DB9-4E87-AFCA-2ED0BF00DEA1}" destId="{D021237C-B7C2-47DD-9512-EC171A670607}" srcOrd="9" destOrd="0" presId="urn:microsoft.com/office/officeart/2005/8/layout/hierarchy3"/>
    <dgm:cxn modelId="{E67A9585-C442-41AA-8A4F-B8C9881F72A6}" type="presParOf" srcId="{F784BE88-3DB9-4E87-AFCA-2ED0BF00DEA1}" destId="{722C366E-96C0-4949-811E-50D84841D815}" srcOrd="10" destOrd="0" presId="urn:microsoft.com/office/officeart/2005/8/layout/hierarchy3"/>
    <dgm:cxn modelId="{8FF1ED6A-3A4A-4246-B622-F6C39A177C15}" type="presParOf" srcId="{F784BE88-3DB9-4E87-AFCA-2ED0BF00DEA1}" destId="{81962C87-1807-4023-8A24-E5D2E7865428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Método de Algoritmos Genéticos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Son una rama de la inteligencia artificial.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Son métodos computacionales diseñados para resolver problemas complejos, robustos, de aprendizaje y de optimización.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S" dirty="0" smtClean="0"/>
            <a:t>Se crea una población, se la somete a operaciones de </a:t>
          </a:r>
          <a:r>
            <a:rPr lang="es-EC" dirty="0" smtClean="0"/>
            <a:t>selección, cruzamiento, mutación y reemplazo.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S" dirty="0" smtClean="0"/>
            <a:t>Los individuos mejor adaptados son las soluciones, se emplean técnicas de optimización para obtener mejores soluciones.</a:t>
          </a:r>
          <a:endParaRPr lang="es-ES" dirty="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4" custScaleX="739626" custScaleY="95946" custLinFactNeighborX="849" custLinFactNeighborY="-1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3" presStyleCnt="4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3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9BAE44-2227-4B40-9A53-685A2D0F2D84}" type="presOf" srcId="{CB9964DC-5E01-4879-9733-CDEE2AB1D1F7}" destId="{ECB1CA3E-26B8-4A39-AEF8-6F06E506D3C7}" srcOrd="0" destOrd="0" presId="urn:microsoft.com/office/officeart/2005/8/layout/hierarchy3"/>
    <dgm:cxn modelId="{591BDCBB-861E-45DF-BC67-21457FD9DFC1}" type="presOf" srcId="{4888119B-4460-4856-B734-0AC31AC71F78}" destId="{0AFB512E-0A1F-4167-ADE0-87DA96AF7CDA}" srcOrd="0" destOrd="0" presId="urn:microsoft.com/office/officeart/2005/8/layout/hierarchy3"/>
    <dgm:cxn modelId="{1F7FC205-3EF4-4609-AD6B-AD0B5A8CE85A}" type="presOf" srcId="{7061F2FC-F2AB-4DE3-98B0-886576B4E2C6}" destId="{D433476B-D68D-4328-ADAC-B2895D3D50CF}" srcOrd="0" destOrd="0" presId="urn:microsoft.com/office/officeart/2005/8/layout/hierarchy3"/>
    <dgm:cxn modelId="{580B21DA-2F47-4465-8CA8-AF9B44DC51F3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413151FA-E8A6-4AEC-9A39-E095A7ADB499}" type="presOf" srcId="{C718ADCF-EE16-40A9-92E0-023D415A390D}" destId="{7210391E-D0BA-4B05-BC9D-4C5F7A7038B2}" srcOrd="0" destOrd="0" presId="urn:microsoft.com/office/officeart/2005/8/layout/hierarchy3"/>
    <dgm:cxn modelId="{26858037-1928-47A5-BF23-52BC69C26801}" type="presOf" srcId="{300571DF-0E8D-4A75-B42A-9E0E27DF9B85}" destId="{2A81AC24-19E8-4B05-BE18-7F7DC22883F5}" srcOrd="0" destOrd="0" presId="urn:microsoft.com/office/officeart/2005/8/layout/hierarchy3"/>
    <dgm:cxn modelId="{AEC39A83-76B8-4C0A-97F2-F3865E322778}" srcId="{CB9964DC-5E01-4879-9733-CDEE2AB1D1F7}" destId="{4888119B-4460-4856-B734-0AC31AC71F78}" srcOrd="3" destOrd="0" parTransId="{0E6EAE7D-5720-4E49-8312-A1094045AD70}" sibTransId="{EF609D22-2240-462B-BBC6-2F511A02E366}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DB304DCB-A261-4261-B435-085967C82542}" type="presOf" srcId="{8E58BE12-E61E-4161-87EB-35A7176E5F95}" destId="{F27B7295-80E4-4410-9A4D-672618C6243E}" srcOrd="0" destOrd="0" presId="urn:microsoft.com/office/officeart/2005/8/layout/hierarchy3"/>
    <dgm:cxn modelId="{8A1B2DB2-C238-4BBF-8E04-B010996631E7}" type="presOf" srcId="{0E6EAE7D-5720-4E49-8312-A1094045AD70}" destId="{672A5E56-DE7C-423B-8AF4-B37E93A0E788}" srcOrd="0" destOrd="0" presId="urn:microsoft.com/office/officeart/2005/8/layout/hierarchy3"/>
    <dgm:cxn modelId="{F1945F3C-1714-4D55-AA93-14FA8751EA50}" type="presOf" srcId="{613D9770-E617-4792-A0EF-694D6913B044}" destId="{59DD2AFD-1A85-48C2-96F2-E73FC04B45F7}" srcOrd="0" destOrd="0" presId="urn:microsoft.com/office/officeart/2005/8/layout/hierarchy3"/>
    <dgm:cxn modelId="{7068A520-6AC3-4CBE-8B33-86EE99998A97}" type="presOf" srcId="{D0D20E71-FED1-4623-8034-D329000238BD}" destId="{45B98A4A-0B6D-4F48-B74E-847DD2F0977C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A0FECAED-07F4-4E59-B6E9-9644416A9932}" type="presOf" srcId="{4349BE00-98CD-4A0C-8970-0800DCF0B510}" destId="{6453487C-0FAF-4B32-BD10-ECD1ABD7E947}" srcOrd="0" destOrd="0" presId="urn:microsoft.com/office/officeart/2005/8/layout/hierarchy3"/>
    <dgm:cxn modelId="{5097D07E-5266-43F9-A429-CE8750B6A677}" type="presParOf" srcId="{D433476B-D68D-4328-ADAC-B2895D3D50CF}" destId="{1E58A3BC-F1F7-40EE-89AA-32E802ED4BF7}" srcOrd="0" destOrd="0" presId="urn:microsoft.com/office/officeart/2005/8/layout/hierarchy3"/>
    <dgm:cxn modelId="{928AB05F-5255-4157-86D3-78189D720C71}" type="presParOf" srcId="{1E58A3BC-F1F7-40EE-89AA-32E802ED4BF7}" destId="{D21DF85A-45CA-4CE0-B0ED-CF4615475EE0}" srcOrd="0" destOrd="0" presId="urn:microsoft.com/office/officeart/2005/8/layout/hierarchy3"/>
    <dgm:cxn modelId="{43F75F4B-2A81-4687-A2E2-B37D8EA389B7}" type="presParOf" srcId="{D21DF85A-45CA-4CE0-B0ED-CF4615475EE0}" destId="{ECB1CA3E-26B8-4A39-AEF8-6F06E506D3C7}" srcOrd="0" destOrd="0" presId="urn:microsoft.com/office/officeart/2005/8/layout/hierarchy3"/>
    <dgm:cxn modelId="{C2A39E6E-EEDB-44C5-AB42-DBD7265D1D51}" type="presParOf" srcId="{D21DF85A-45CA-4CE0-B0ED-CF4615475EE0}" destId="{C7DDC059-89DD-4F99-A10D-9C975D60C8D8}" srcOrd="1" destOrd="0" presId="urn:microsoft.com/office/officeart/2005/8/layout/hierarchy3"/>
    <dgm:cxn modelId="{36B7F931-C620-4889-BDF0-6D4726EB3CBF}" type="presParOf" srcId="{1E58A3BC-F1F7-40EE-89AA-32E802ED4BF7}" destId="{F784BE88-3DB9-4E87-AFCA-2ED0BF00DEA1}" srcOrd="1" destOrd="0" presId="urn:microsoft.com/office/officeart/2005/8/layout/hierarchy3"/>
    <dgm:cxn modelId="{E94B87B0-7251-47EF-B240-5216EF6EA343}" type="presParOf" srcId="{F784BE88-3DB9-4E87-AFCA-2ED0BF00DEA1}" destId="{6453487C-0FAF-4B32-BD10-ECD1ABD7E947}" srcOrd="0" destOrd="0" presId="urn:microsoft.com/office/officeart/2005/8/layout/hierarchy3"/>
    <dgm:cxn modelId="{741E62C2-7E8C-4A4E-8672-3244E3725224}" type="presParOf" srcId="{F784BE88-3DB9-4E87-AFCA-2ED0BF00DEA1}" destId="{45B98A4A-0B6D-4F48-B74E-847DD2F0977C}" srcOrd="1" destOrd="0" presId="urn:microsoft.com/office/officeart/2005/8/layout/hierarchy3"/>
    <dgm:cxn modelId="{1F4D6EAA-D624-48AA-933A-4378A29BC07C}" type="presParOf" srcId="{F784BE88-3DB9-4E87-AFCA-2ED0BF00DEA1}" destId="{2A81AC24-19E8-4B05-BE18-7F7DC22883F5}" srcOrd="2" destOrd="0" presId="urn:microsoft.com/office/officeart/2005/8/layout/hierarchy3"/>
    <dgm:cxn modelId="{E8D6BAA5-6855-4F3C-9F02-25138AB6F363}" type="presParOf" srcId="{F784BE88-3DB9-4E87-AFCA-2ED0BF00DEA1}" destId="{7210391E-D0BA-4B05-BC9D-4C5F7A7038B2}" srcOrd="3" destOrd="0" presId="urn:microsoft.com/office/officeart/2005/8/layout/hierarchy3"/>
    <dgm:cxn modelId="{08CA56F4-9CC1-4157-A0C3-6FA784A7B0F1}" type="presParOf" srcId="{F784BE88-3DB9-4E87-AFCA-2ED0BF00DEA1}" destId="{F27B7295-80E4-4410-9A4D-672618C6243E}" srcOrd="4" destOrd="0" presId="urn:microsoft.com/office/officeart/2005/8/layout/hierarchy3"/>
    <dgm:cxn modelId="{E0BA6826-E9E5-41EF-9A1E-DC82672DFFA0}" type="presParOf" srcId="{F784BE88-3DB9-4E87-AFCA-2ED0BF00DEA1}" destId="{59DD2AFD-1A85-48C2-96F2-E73FC04B45F7}" srcOrd="5" destOrd="0" presId="urn:microsoft.com/office/officeart/2005/8/layout/hierarchy3"/>
    <dgm:cxn modelId="{2EE40A97-540A-496B-AE4E-DBEA08149E27}" type="presParOf" srcId="{F784BE88-3DB9-4E87-AFCA-2ED0BF00DEA1}" destId="{672A5E56-DE7C-423B-8AF4-B37E93A0E788}" srcOrd="6" destOrd="0" presId="urn:microsoft.com/office/officeart/2005/8/layout/hierarchy3"/>
    <dgm:cxn modelId="{BA9E12DF-13BA-4E23-8760-E9F825A588D2}" type="presParOf" srcId="{F784BE88-3DB9-4E87-AFCA-2ED0BF00DEA1}" destId="{0AFB512E-0A1F-4167-ADE0-87DA96AF7CD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Método</a:t>
          </a:r>
          <a:r>
            <a:rPr lang="en-US" dirty="0" smtClean="0"/>
            <a:t> de </a:t>
          </a:r>
          <a:r>
            <a:rPr lang="en-US" dirty="0" err="1" smtClean="0"/>
            <a:t>Algoritmos</a:t>
          </a:r>
          <a:r>
            <a:rPr lang="en-US" dirty="0" smtClean="0"/>
            <a:t> </a:t>
          </a:r>
          <a:r>
            <a:rPr lang="en-US" dirty="0" err="1" smtClean="0"/>
            <a:t>Genéticos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" dirty="0" smtClean="0"/>
            <a:t>Codifica la población: convertir los individuos en una cadena binaria.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S" dirty="0" smtClean="0"/>
            <a:t>Se cruzan los individuos (ej. De n puntos, cruzamiento segmentado, aleatorio, uniforme)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2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2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2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2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4EFF522-EF55-4FF5-8AA5-A0EABDD0CDE3}" type="presOf" srcId="{CB9964DC-5E01-4879-9733-CDEE2AB1D1F7}" destId="{C7DDC059-89DD-4F99-A10D-9C975D60C8D8}" srcOrd="1" destOrd="0" presId="urn:microsoft.com/office/officeart/2005/8/layout/hierarchy3"/>
    <dgm:cxn modelId="{D9B8D87C-7AF5-403B-9A82-F4BAEC642FB1}" type="presOf" srcId="{4349BE00-98CD-4A0C-8970-0800DCF0B510}" destId="{6453487C-0FAF-4B32-BD10-ECD1ABD7E947}" srcOrd="0" destOrd="0" presId="urn:microsoft.com/office/officeart/2005/8/layout/hierarchy3"/>
    <dgm:cxn modelId="{46B3FC48-CE6D-4A7F-B470-BAA1387EC226}" type="presOf" srcId="{7061F2FC-F2AB-4DE3-98B0-886576B4E2C6}" destId="{D433476B-D68D-4328-ADAC-B2895D3D50CF}" srcOrd="0" destOrd="0" presId="urn:microsoft.com/office/officeart/2005/8/layout/hierarchy3"/>
    <dgm:cxn modelId="{23F1E00B-7444-4FDD-A4DF-9B1ED5932DF7}" type="presOf" srcId="{D0D20E71-FED1-4623-8034-D329000238BD}" destId="{45B98A4A-0B6D-4F48-B74E-847DD2F0977C}" srcOrd="0" destOrd="0" presId="urn:microsoft.com/office/officeart/2005/8/layout/hierarchy3"/>
    <dgm:cxn modelId="{24DBD4C1-530B-4842-A822-04ABE908ACCC}" type="presOf" srcId="{C718ADCF-EE16-40A9-92E0-023D415A390D}" destId="{7210391E-D0BA-4B05-BC9D-4C5F7A7038B2}" srcOrd="0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681C3FC9-CB7C-4D47-B38C-7492579D1A90}" type="presOf" srcId="{CB9964DC-5E01-4879-9733-CDEE2AB1D1F7}" destId="{ECB1CA3E-26B8-4A39-AEF8-6F06E506D3C7}" srcOrd="0" destOrd="0" presId="urn:microsoft.com/office/officeart/2005/8/layout/hierarchy3"/>
    <dgm:cxn modelId="{38F75BB1-D488-4540-9BD5-BA6B19264697}" type="presOf" srcId="{300571DF-0E8D-4A75-B42A-9E0E27DF9B85}" destId="{2A81AC24-19E8-4B05-BE18-7F7DC22883F5}" srcOrd="0" destOrd="0" presId="urn:microsoft.com/office/officeart/2005/8/layout/hierarchy3"/>
    <dgm:cxn modelId="{767991A9-1BC4-4C48-A9C6-02816D355CE8}" type="presParOf" srcId="{D433476B-D68D-4328-ADAC-B2895D3D50CF}" destId="{1E58A3BC-F1F7-40EE-89AA-32E802ED4BF7}" srcOrd="0" destOrd="0" presId="urn:microsoft.com/office/officeart/2005/8/layout/hierarchy3"/>
    <dgm:cxn modelId="{890FF2D5-210F-48B4-9BD1-E70F4C9F2770}" type="presParOf" srcId="{1E58A3BC-F1F7-40EE-89AA-32E802ED4BF7}" destId="{D21DF85A-45CA-4CE0-B0ED-CF4615475EE0}" srcOrd="0" destOrd="0" presId="urn:microsoft.com/office/officeart/2005/8/layout/hierarchy3"/>
    <dgm:cxn modelId="{C664EE34-3075-4440-8739-7F4BBDEDADDE}" type="presParOf" srcId="{D21DF85A-45CA-4CE0-B0ED-CF4615475EE0}" destId="{ECB1CA3E-26B8-4A39-AEF8-6F06E506D3C7}" srcOrd="0" destOrd="0" presId="urn:microsoft.com/office/officeart/2005/8/layout/hierarchy3"/>
    <dgm:cxn modelId="{00FA0FAC-9A3E-4EA4-8551-73CD28CE7108}" type="presParOf" srcId="{D21DF85A-45CA-4CE0-B0ED-CF4615475EE0}" destId="{C7DDC059-89DD-4F99-A10D-9C975D60C8D8}" srcOrd="1" destOrd="0" presId="urn:microsoft.com/office/officeart/2005/8/layout/hierarchy3"/>
    <dgm:cxn modelId="{03B84CD9-3F66-4304-A228-682DC1075625}" type="presParOf" srcId="{1E58A3BC-F1F7-40EE-89AA-32E802ED4BF7}" destId="{F784BE88-3DB9-4E87-AFCA-2ED0BF00DEA1}" srcOrd="1" destOrd="0" presId="urn:microsoft.com/office/officeart/2005/8/layout/hierarchy3"/>
    <dgm:cxn modelId="{FB6F4DE4-AA15-4154-BF87-524C2F46FC7B}" type="presParOf" srcId="{F784BE88-3DB9-4E87-AFCA-2ED0BF00DEA1}" destId="{6453487C-0FAF-4B32-BD10-ECD1ABD7E947}" srcOrd="0" destOrd="0" presId="urn:microsoft.com/office/officeart/2005/8/layout/hierarchy3"/>
    <dgm:cxn modelId="{6D2CCC08-6B50-4FA0-877B-C9671CC5776C}" type="presParOf" srcId="{F784BE88-3DB9-4E87-AFCA-2ED0BF00DEA1}" destId="{45B98A4A-0B6D-4F48-B74E-847DD2F0977C}" srcOrd="1" destOrd="0" presId="urn:microsoft.com/office/officeart/2005/8/layout/hierarchy3"/>
    <dgm:cxn modelId="{1C5451FF-D930-4FDE-9BFC-1B41292F6587}" type="presParOf" srcId="{F784BE88-3DB9-4E87-AFCA-2ED0BF00DEA1}" destId="{2A81AC24-19E8-4B05-BE18-7F7DC22883F5}" srcOrd="2" destOrd="0" presId="urn:microsoft.com/office/officeart/2005/8/layout/hierarchy3"/>
    <dgm:cxn modelId="{BE4F44F2-1A22-41F9-9316-06007415C3F7}" type="presParOf" srcId="{F784BE88-3DB9-4E87-AFCA-2ED0BF00DEA1}" destId="{7210391E-D0BA-4B05-BC9D-4C5F7A7038B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Método</a:t>
          </a:r>
          <a:r>
            <a:rPr lang="en-US" dirty="0" smtClean="0"/>
            <a:t> de </a:t>
          </a:r>
          <a:r>
            <a:rPr lang="en-US" dirty="0" err="1" smtClean="0"/>
            <a:t>Algoritmos</a:t>
          </a:r>
          <a:r>
            <a:rPr lang="en-US" dirty="0" smtClean="0"/>
            <a:t> </a:t>
          </a:r>
          <a:r>
            <a:rPr lang="en-US" dirty="0" err="1" smtClean="0"/>
            <a:t>Genéticos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" dirty="0" smtClean="0"/>
            <a:t>Mutan los individuos, cambiando el valor de una posición de la cadena de bits.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1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1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73A088-1F18-43F8-B31A-EBE4CE2FD6F6}" type="presOf" srcId="{CB9964DC-5E01-4879-9733-CDEE2AB1D1F7}" destId="{C7DDC059-89DD-4F99-A10D-9C975D60C8D8}" srcOrd="1" destOrd="0" presId="urn:microsoft.com/office/officeart/2005/8/layout/hierarchy3"/>
    <dgm:cxn modelId="{23DD4CCE-F50E-424E-9CE4-427AAD790047}" type="presOf" srcId="{4349BE00-98CD-4A0C-8970-0800DCF0B510}" destId="{6453487C-0FAF-4B32-BD10-ECD1ABD7E947}" srcOrd="0" destOrd="0" presId="urn:microsoft.com/office/officeart/2005/8/layout/hierarchy3"/>
    <dgm:cxn modelId="{58951EB7-9DCB-4BA7-B35C-B9BDD90FCF40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FA16EA82-CE7F-4F94-88F7-6FEA8008041D}" type="presOf" srcId="{CB9964DC-5E01-4879-9733-CDEE2AB1D1F7}" destId="{ECB1CA3E-26B8-4A39-AEF8-6F06E506D3C7}" srcOrd="0" destOrd="0" presId="urn:microsoft.com/office/officeart/2005/8/layout/hierarchy3"/>
    <dgm:cxn modelId="{9A60AD74-1219-406C-B07B-E9E9AFBE09E7}" type="presOf" srcId="{D0D20E71-FED1-4623-8034-D329000238BD}" destId="{45B98A4A-0B6D-4F48-B74E-847DD2F0977C}" srcOrd="0" destOrd="0" presId="urn:microsoft.com/office/officeart/2005/8/layout/hierarchy3"/>
    <dgm:cxn modelId="{1A4F08D5-3996-47EE-8418-DF8EDB1DC134}" type="presParOf" srcId="{D433476B-D68D-4328-ADAC-B2895D3D50CF}" destId="{1E58A3BC-F1F7-40EE-89AA-32E802ED4BF7}" srcOrd="0" destOrd="0" presId="urn:microsoft.com/office/officeart/2005/8/layout/hierarchy3"/>
    <dgm:cxn modelId="{2ADDE620-D0B2-4AFB-AFF9-31FAE7FA347E}" type="presParOf" srcId="{1E58A3BC-F1F7-40EE-89AA-32E802ED4BF7}" destId="{D21DF85A-45CA-4CE0-B0ED-CF4615475EE0}" srcOrd="0" destOrd="0" presId="urn:microsoft.com/office/officeart/2005/8/layout/hierarchy3"/>
    <dgm:cxn modelId="{71A0E270-FB1E-4AF9-8CAF-EB1E0A6FDF87}" type="presParOf" srcId="{D21DF85A-45CA-4CE0-B0ED-CF4615475EE0}" destId="{ECB1CA3E-26B8-4A39-AEF8-6F06E506D3C7}" srcOrd="0" destOrd="0" presId="urn:microsoft.com/office/officeart/2005/8/layout/hierarchy3"/>
    <dgm:cxn modelId="{33A5369B-3C6A-4C70-8025-8A709E1412FA}" type="presParOf" srcId="{D21DF85A-45CA-4CE0-B0ED-CF4615475EE0}" destId="{C7DDC059-89DD-4F99-A10D-9C975D60C8D8}" srcOrd="1" destOrd="0" presId="urn:microsoft.com/office/officeart/2005/8/layout/hierarchy3"/>
    <dgm:cxn modelId="{063CA83A-6364-410C-A084-33CA947CE306}" type="presParOf" srcId="{1E58A3BC-F1F7-40EE-89AA-32E802ED4BF7}" destId="{F784BE88-3DB9-4E87-AFCA-2ED0BF00DEA1}" srcOrd="1" destOrd="0" presId="urn:microsoft.com/office/officeart/2005/8/layout/hierarchy3"/>
    <dgm:cxn modelId="{A8EFA890-82C1-406B-B383-B9D90D399213}" type="presParOf" srcId="{F784BE88-3DB9-4E87-AFCA-2ED0BF00DEA1}" destId="{6453487C-0FAF-4B32-BD10-ECD1ABD7E947}" srcOrd="0" destOrd="0" presId="urn:microsoft.com/office/officeart/2005/8/layout/hierarchy3"/>
    <dgm:cxn modelId="{A4F2C846-2ACB-4769-A358-0102E7B85E94}" type="presParOf" srcId="{F784BE88-3DB9-4E87-AFCA-2ED0BF00DEA1}" destId="{45B98A4A-0B6D-4F48-B74E-847DD2F097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Método de Algoritmos Genéticos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Reemplazo: cambiar a un individuo por otro después de la operación de cruzamiento y obviar a los individuos no seleccionados para la operación de cruzamiento.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Realizar las operaciones de manera iterativa hasta que cumpla con una convergencia o condición de parada del método.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Hay varias maneras de mejorar un algoritmo genético como por ejemplo por el método de ruleta o generar nuevas poblaciones a partir de las operaciones de cruzamiento y mutación.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3" custScaleX="739626" custScaleY="95946" custLinFactNeighborX="849" custLinFactNeighborY="-1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FC158C-FE1C-40EA-80A2-0C21014387B5}" type="presOf" srcId="{CB9964DC-5E01-4879-9733-CDEE2AB1D1F7}" destId="{C7DDC059-89DD-4F99-A10D-9C975D60C8D8}" srcOrd="1" destOrd="0" presId="urn:microsoft.com/office/officeart/2005/8/layout/hierarchy3"/>
    <dgm:cxn modelId="{E2B7EFB3-FD0A-44A4-AB54-6836D50B2417}" type="presOf" srcId="{8E58BE12-E61E-4161-87EB-35A7176E5F95}" destId="{F27B7295-80E4-4410-9A4D-672618C6243E}" srcOrd="0" destOrd="0" presId="urn:microsoft.com/office/officeart/2005/8/layout/hierarchy3"/>
    <dgm:cxn modelId="{76C60D8B-BD30-47CB-8BAA-4B21BAF230FF}" type="presOf" srcId="{613D9770-E617-4792-A0EF-694D6913B044}" destId="{59DD2AFD-1A85-48C2-96F2-E73FC04B45F7}" srcOrd="0" destOrd="0" presId="urn:microsoft.com/office/officeart/2005/8/layout/hierarchy3"/>
    <dgm:cxn modelId="{4332407D-A966-454B-A4AB-E97308933264}" type="presOf" srcId="{7061F2FC-F2AB-4DE3-98B0-886576B4E2C6}" destId="{D433476B-D68D-4328-ADAC-B2895D3D50CF}" srcOrd="0" destOrd="0" presId="urn:microsoft.com/office/officeart/2005/8/layout/hierarchy3"/>
    <dgm:cxn modelId="{D4F0326F-76ED-4373-8847-FBD8B9C37534}" type="presOf" srcId="{4349BE00-98CD-4A0C-8970-0800DCF0B510}" destId="{6453487C-0FAF-4B32-BD10-ECD1ABD7E94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AC13E030-ACE3-4904-A99A-4298D7EBE5D9}" type="presOf" srcId="{D0D20E71-FED1-4623-8034-D329000238BD}" destId="{45B98A4A-0B6D-4F48-B74E-847DD2F0977C}" srcOrd="0" destOrd="0" presId="urn:microsoft.com/office/officeart/2005/8/layout/hierarchy3"/>
    <dgm:cxn modelId="{76985F4F-A6AE-46B5-8C23-77F3BDF1A209}" type="presOf" srcId="{C718ADCF-EE16-40A9-92E0-023D415A390D}" destId="{7210391E-D0BA-4B05-BC9D-4C5F7A7038B2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3F800219-B0E1-41C0-929B-5E85E2DCAB73}" type="presOf" srcId="{CB9964DC-5E01-4879-9733-CDEE2AB1D1F7}" destId="{ECB1CA3E-26B8-4A39-AEF8-6F06E506D3C7}" srcOrd="0" destOrd="0" presId="urn:microsoft.com/office/officeart/2005/8/layout/hierarchy3"/>
    <dgm:cxn modelId="{F15D8996-DA3C-4830-9D53-34BB957F64C0}" type="presOf" srcId="{300571DF-0E8D-4A75-B42A-9E0E27DF9B85}" destId="{2A81AC24-19E8-4B05-BE18-7F7DC22883F5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A498D147-CBFF-4656-AC73-E2975EEBC395}" type="presParOf" srcId="{D433476B-D68D-4328-ADAC-B2895D3D50CF}" destId="{1E58A3BC-F1F7-40EE-89AA-32E802ED4BF7}" srcOrd="0" destOrd="0" presId="urn:microsoft.com/office/officeart/2005/8/layout/hierarchy3"/>
    <dgm:cxn modelId="{EEAEE29D-65FF-4C57-97A1-B9BA97EED474}" type="presParOf" srcId="{1E58A3BC-F1F7-40EE-89AA-32E802ED4BF7}" destId="{D21DF85A-45CA-4CE0-B0ED-CF4615475EE0}" srcOrd="0" destOrd="0" presId="urn:microsoft.com/office/officeart/2005/8/layout/hierarchy3"/>
    <dgm:cxn modelId="{9370B61C-6192-45D6-B423-9920B2858D9E}" type="presParOf" srcId="{D21DF85A-45CA-4CE0-B0ED-CF4615475EE0}" destId="{ECB1CA3E-26B8-4A39-AEF8-6F06E506D3C7}" srcOrd="0" destOrd="0" presId="urn:microsoft.com/office/officeart/2005/8/layout/hierarchy3"/>
    <dgm:cxn modelId="{B2AF75CD-6736-4848-B52E-5E556AB5CD89}" type="presParOf" srcId="{D21DF85A-45CA-4CE0-B0ED-CF4615475EE0}" destId="{C7DDC059-89DD-4F99-A10D-9C975D60C8D8}" srcOrd="1" destOrd="0" presId="urn:microsoft.com/office/officeart/2005/8/layout/hierarchy3"/>
    <dgm:cxn modelId="{7C75F94D-2339-48D3-9B24-840719F078B8}" type="presParOf" srcId="{1E58A3BC-F1F7-40EE-89AA-32E802ED4BF7}" destId="{F784BE88-3DB9-4E87-AFCA-2ED0BF00DEA1}" srcOrd="1" destOrd="0" presId="urn:microsoft.com/office/officeart/2005/8/layout/hierarchy3"/>
    <dgm:cxn modelId="{910F197B-864E-40EA-A753-CC1334F20FAC}" type="presParOf" srcId="{F784BE88-3DB9-4E87-AFCA-2ED0BF00DEA1}" destId="{6453487C-0FAF-4B32-BD10-ECD1ABD7E947}" srcOrd="0" destOrd="0" presId="urn:microsoft.com/office/officeart/2005/8/layout/hierarchy3"/>
    <dgm:cxn modelId="{21BA5848-6973-4A75-8666-974D6BD2F0B3}" type="presParOf" srcId="{F784BE88-3DB9-4E87-AFCA-2ED0BF00DEA1}" destId="{45B98A4A-0B6D-4F48-B74E-847DD2F0977C}" srcOrd="1" destOrd="0" presId="urn:microsoft.com/office/officeart/2005/8/layout/hierarchy3"/>
    <dgm:cxn modelId="{77D5F435-3E2D-4B59-BA5E-E02E7E499B2D}" type="presParOf" srcId="{F784BE88-3DB9-4E87-AFCA-2ED0BF00DEA1}" destId="{2A81AC24-19E8-4B05-BE18-7F7DC22883F5}" srcOrd="2" destOrd="0" presId="urn:microsoft.com/office/officeart/2005/8/layout/hierarchy3"/>
    <dgm:cxn modelId="{07FB3003-2799-4C86-83C4-5D8DEF0B846D}" type="presParOf" srcId="{F784BE88-3DB9-4E87-AFCA-2ED0BF00DEA1}" destId="{7210391E-D0BA-4B05-BC9D-4C5F7A7038B2}" srcOrd="3" destOrd="0" presId="urn:microsoft.com/office/officeart/2005/8/layout/hierarchy3"/>
    <dgm:cxn modelId="{5A7EDA2C-A426-41C7-A567-678EAF200691}" type="presParOf" srcId="{F784BE88-3DB9-4E87-AFCA-2ED0BF00DEA1}" destId="{F27B7295-80E4-4410-9A4D-672618C6243E}" srcOrd="4" destOrd="0" presId="urn:microsoft.com/office/officeart/2005/8/layout/hierarchy3"/>
    <dgm:cxn modelId="{6179C063-5047-4651-A44F-F09048BDD689}" type="presParOf" srcId="{F784BE88-3DB9-4E87-AFCA-2ED0BF00DEA1}" destId="{59DD2AFD-1A85-48C2-96F2-E73FC04B45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Diseño e implementación Mecatrónica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341" custLinFactNeighborY="-952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8631E97-539E-4883-A240-E2A29FD55306}" type="presOf" srcId="{7061F2FC-F2AB-4DE3-98B0-886576B4E2C6}" destId="{D433476B-D68D-4328-ADAC-B2895D3D50CF}" srcOrd="0" destOrd="0" presId="urn:microsoft.com/office/officeart/2005/8/layout/hierarchy3"/>
    <dgm:cxn modelId="{2740CE2F-908B-4439-97FB-4D4BAC8E7AC6}" type="presOf" srcId="{CB9964DC-5E01-4879-9733-CDEE2AB1D1F7}" destId="{C7DDC059-89DD-4F99-A10D-9C975D60C8D8}" srcOrd="1" destOrd="0" presId="urn:microsoft.com/office/officeart/2005/8/layout/hierarchy3"/>
    <dgm:cxn modelId="{BB915DF0-EC6F-4A9C-849D-FC5BBD611E9D}" type="presOf" srcId="{CB9964DC-5E01-4879-9733-CDEE2AB1D1F7}" destId="{ECB1CA3E-26B8-4A39-AEF8-6F06E506D3C7}" srcOrd="0" destOrd="0" presId="urn:microsoft.com/office/officeart/2005/8/layout/hierarchy3"/>
    <dgm:cxn modelId="{3F83214F-3DF7-41B8-B3F5-828AA136CAA2}" type="presParOf" srcId="{D433476B-D68D-4328-ADAC-B2895D3D50CF}" destId="{1E58A3BC-F1F7-40EE-89AA-32E802ED4BF7}" srcOrd="0" destOrd="0" presId="urn:microsoft.com/office/officeart/2005/8/layout/hierarchy3"/>
    <dgm:cxn modelId="{846F2C6E-C72B-4024-A735-A14295153DB2}" type="presParOf" srcId="{1E58A3BC-F1F7-40EE-89AA-32E802ED4BF7}" destId="{D21DF85A-45CA-4CE0-B0ED-CF4615475EE0}" srcOrd="0" destOrd="0" presId="urn:microsoft.com/office/officeart/2005/8/layout/hierarchy3"/>
    <dgm:cxn modelId="{11A7EFB7-F48E-41E6-8C9D-CFC968B38EDA}" type="presParOf" srcId="{D21DF85A-45CA-4CE0-B0ED-CF4615475EE0}" destId="{ECB1CA3E-26B8-4A39-AEF8-6F06E506D3C7}" srcOrd="0" destOrd="0" presId="urn:microsoft.com/office/officeart/2005/8/layout/hierarchy3"/>
    <dgm:cxn modelId="{2037247B-0670-4541-84DB-769943F12E51}" type="presParOf" srcId="{D21DF85A-45CA-4CE0-B0ED-CF4615475EE0}" destId="{C7DDC059-89DD-4F99-A10D-9C975D60C8D8}" srcOrd="1" destOrd="0" presId="urn:microsoft.com/office/officeart/2005/8/layout/hierarchy3"/>
    <dgm:cxn modelId="{3DE45815-A457-4F3C-B9DA-4F81952D5809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Características del robot antropomórfico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Debe tener 7 grados de libertad.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Capacidad de carga pequeña porque es para fines didácticos.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Su alcance máximo debe ser de mediano (40 a 60) cm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C" dirty="0" smtClean="0"/>
            <a:t>Debe realizar actividades similares a un brazo humano</a:t>
          </a:r>
          <a:endParaRPr lang="es-ES" dirty="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3010654A-31FC-4260-98B5-E0CABF160495}">
      <dgm:prSet phldrT="[Texto]"/>
      <dgm:spPr/>
      <dgm:t>
        <a:bodyPr/>
        <a:lstStyle/>
        <a:p>
          <a:r>
            <a:rPr lang="es-EC" dirty="0" smtClean="0"/>
            <a:t>El efector final será una pinza que permita manipular objetos</a:t>
          </a:r>
          <a:endParaRPr lang="es-ES" dirty="0"/>
        </a:p>
      </dgm:t>
    </dgm:pt>
    <dgm:pt modelId="{143E5360-73CA-41A3-8E6E-8A69A5F7096D}" type="sibTrans" cxnId="{17FD5F23-BE16-42F0-BE61-0A77726276E2}">
      <dgm:prSet/>
      <dgm:spPr/>
      <dgm:t>
        <a:bodyPr/>
        <a:lstStyle/>
        <a:p>
          <a:endParaRPr lang="es-ES"/>
        </a:p>
      </dgm:t>
    </dgm:pt>
    <dgm:pt modelId="{30EF6E70-1D7B-4181-96F0-3F2E8A9B985C}" type="parTrans" cxnId="{17FD5F23-BE16-42F0-BE61-0A77726276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5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5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5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5" custScaleX="739626" custScaleY="95946" custLinFactNeighborX="849" custLinFactNeighborY="-1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3" presStyleCnt="5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3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546351-8C52-4775-8E28-CE45B83249C2}" type="pres">
      <dgm:prSet presAssocID="{30EF6E70-1D7B-4181-96F0-3F2E8A9B985C}" presName="Name13" presStyleLbl="parChTrans1D2" presStyleIdx="4" presStyleCnt="5"/>
      <dgm:spPr/>
      <dgm:t>
        <a:bodyPr/>
        <a:lstStyle/>
        <a:p>
          <a:endParaRPr lang="es-ES"/>
        </a:p>
      </dgm:t>
    </dgm:pt>
    <dgm:pt modelId="{D021237C-B7C2-47DD-9512-EC171A670607}" type="pres">
      <dgm:prSet presAssocID="{3010654A-31FC-4260-98B5-E0CABF160495}" presName="childText" presStyleLbl="bgAcc1" presStyleIdx="4" presStyleCnt="5" custScaleX="7257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8493AB-BCF1-4A7D-91E3-6C05830A29B7}" type="presOf" srcId="{0E6EAE7D-5720-4E49-8312-A1094045AD70}" destId="{672A5E56-DE7C-423B-8AF4-B37E93A0E788}" srcOrd="0" destOrd="0" presId="urn:microsoft.com/office/officeart/2005/8/layout/hierarchy3"/>
    <dgm:cxn modelId="{92BCEEFB-207C-4D77-B8F3-D061C6A905F7}" type="presOf" srcId="{CB9964DC-5E01-4879-9733-CDEE2AB1D1F7}" destId="{C7DDC059-89DD-4F99-A10D-9C975D60C8D8}" srcOrd="1" destOrd="0" presId="urn:microsoft.com/office/officeart/2005/8/layout/hierarchy3"/>
    <dgm:cxn modelId="{ADB28BBC-E4D0-43A1-A340-E9482A6BF4C7}" type="presOf" srcId="{7061F2FC-F2AB-4DE3-98B0-886576B4E2C6}" destId="{D433476B-D68D-4328-ADAC-B2895D3D50CF}" srcOrd="0" destOrd="0" presId="urn:microsoft.com/office/officeart/2005/8/layout/hierarchy3"/>
    <dgm:cxn modelId="{5AA52694-DB0B-4EC1-8A89-DB79435C4EBB}" type="presOf" srcId="{8E58BE12-E61E-4161-87EB-35A7176E5F95}" destId="{F27B7295-80E4-4410-9A4D-672618C6243E}" srcOrd="0" destOrd="0" presId="urn:microsoft.com/office/officeart/2005/8/layout/hierarchy3"/>
    <dgm:cxn modelId="{71222C0B-E940-42FC-B4F4-840099E5CA10}" type="presOf" srcId="{4349BE00-98CD-4A0C-8970-0800DCF0B510}" destId="{6453487C-0FAF-4B32-BD10-ECD1ABD7E947}" srcOrd="0" destOrd="0" presId="urn:microsoft.com/office/officeart/2005/8/layout/hierarchy3"/>
    <dgm:cxn modelId="{7ABCB9E0-245C-4883-A0FE-95B9117264E8}" type="presOf" srcId="{D0D20E71-FED1-4623-8034-D329000238BD}" destId="{45B98A4A-0B6D-4F48-B74E-847DD2F0977C}" srcOrd="0" destOrd="0" presId="urn:microsoft.com/office/officeart/2005/8/layout/hierarchy3"/>
    <dgm:cxn modelId="{170AAA9D-C6E0-4B16-B520-84EBEA2D45F1}" type="presOf" srcId="{30EF6E70-1D7B-4181-96F0-3F2E8A9B985C}" destId="{3A546351-8C52-4775-8E28-CE45B83249C2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1826D2B3-78E2-4DD9-82A0-3E217B1D0098}" type="presOf" srcId="{613D9770-E617-4792-A0EF-694D6913B044}" destId="{59DD2AFD-1A85-48C2-96F2-E73FC04B45F7}" srcOrd="0" destOrd="0" presId="urn:microsoft.com/office/officeart/2005/8/layout/hierarchy3"/>
    <dgm:cxn modelId="{998C6775-9677-4E5F-9A63-D743FD7AD92C}" type="presOf" srcId="{3010654A-31FC-4260-98B5-E0CABF160495}" destId="{D021237C-B7C2-47DD-9512-EC171A670607}" srcOrd="0" destOrd="0" presId="urn:microsoft.com/office/officeart/2005/8/layout/hierarchy3"/>
    <dgm:cxn modelId="{6975876B-A864-4D88-BDCD-BD260E3518C7}" type="presOf" srcId="{C718ADCF-EE16-40A9-92E0-023D415A390D}" destId="{7210391E-D0BA-4B05-BC9D-4C5F7A7038B2}" srcOrd="0" destOrd="0" presId="urn:microsoft.com/office/officeart/2005/8/layout/hierarchy3"/>
    <dgm:cxn modelId="{602DF51E-F826-4680-8EF7-8D669CD89AD8}" type="presOf" srcId="{CB9964DC-5E01-4879-9733-CDEE2AB1D1F7}" destId="{ECB1CA3E-26B8-4A39-AEF8-6F06E506D3C7}" srcOrd="0" destOrd="0" presId="urn:microsoft.com/office/officeart/2005/8/layout/hierarchy3"/>
    <dgm:cxn modelId="{17FD5F23-BE16-42F0-BE61-0A77726276E2}" srcId="{CB9964DC-5E01-4879-9733-CDEE2AB1D1F7}" destId="{3010654A-31FC-4260-98B5-E0CABF160495}" srcOrd="4" destOrd="0" parTransId="{30EF6E70-1D7B-4181-96F0-3F2E8A9B985C}" sibTransId="{143E5360-73CA-41A3-8E6E-8A69A5F7096D}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AEC39A83-76B8-4C0A-97F2-F3865E322778}" srcId="{CB9964DC-5E01-4879-9733-CDEE2AB1D1F7}" destId="{4888119B-4460-4856-B734-0AC31AC71F78}" srcOrd="3" destOrd="0" parTransId="{0E6EAE7D-5720-4E49-8312-A1094045AD70}" sibTransId="{EF609D22-2240-462B-BBC6-2F511A02E366}"/>
    <dgm:cxn modelId="{0A5B00B5-3D69-49CC-A9DE-F623F26A83BB}" type="presOf" srcId="{300571DF-0E8D-4A75-B42A-9E0E27DF9B85}" destId="{2A81AC24-19E8-4B05-BE18-7F7DC22883F5}" srcOrd="0" destOrd="0" presId="urn:microsoft.com/office/officeart/2005/8/layout/hierarchy3"/>
    <dgm:cxn modelId="{02FE7F15-2A91-4D08-9963-F498DE51816D}" type="presOf" srcId="{4888119B-4460-4856-B734-0AC31AC71F78}" destId="{0AFB512E-0A1F-4167-ADE0-87DA96AF7CDA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9C47B1F9-3870-4BD8-856F-97742C026896}" type="presParOf" srcId="{D433476B-D68D-4328-ADAC-B2895D3D50CF}" destId="{1E58A3BC-F1F7-40EE-89AA-32E802ED4BF7}" srcOrd="0" destOrd="0" presId="urn:microsoft.com/office/officeart/2005/8/layout/hierarchy3"/>
    <dgm:cxn modelId="{BFF7A92B-55FA-4141-BA9F-858135064B78}" type="presParOf" srcId="{1E58A3BC-F1F7-40EE-89AA-32E802ED4BF7}" destId="{D21DF85A-45CA-4CE0-B0ED-CF4615475EE0}" srcOrd="0" destOrd="0" presId="urn:microsoft.com/office/officeart/2005/8/layout/hierarchy3"/>
    <dgm:cxn modelId="{A4306AE8-4CBE-49E5-B877-CA34C44A1714}" type="presParOf" srcId="{D21DF85A-45CA-4CE0-B0ED-CF4615475EE0}" destId="{ECB1CA3E-26B8-4A39-AEF8-6F06E506D3C7}" srcOrd="0" destOrd="0" presId="urn:microsoft.com/office/officeart/2005/8/layout/hierarchy3"/>
    <dgm:cxn modelId="{9257F608-5999-4B0E-89D1-556D301308B2}" type="presParOf" srcId="{D21DF85A-45CA-4CE0-B0ED-CF4615475EE0}" destId="{C7DDC059-89DD-4F99-A10D-9C975D60C8D8}" srcOrd="1" destOrd="0" presId="urn:microsoft.com/office/officeart/2005/8/layout/hierarchy3"/>
    <dgm:cxn modelId="{46BB828B-4FB8-40D9-81D8-2C65544CC666}" type="presParOf" srcId="{1E58A3BC-F1F7-40EE-89AA-32E802ED4BF7}" destId="{F784BE88-3DB9-4E87-AFCA-2ED0BF00DEA1}" srcOrd="1" destOrd="0" presId="urn:microsoft.com/office/officeart/2005/8/layout/hierarchy3"/>
    <dgm:cxn modelId="{E63619ED-7AA8-4719-B87E-F7E40089CD51}" type="presParOf" srcId="{F784BE88-3DB9-4E87-AFCA-2ED0BF00DEA1}" destId="{6453487C-0FAF-4B32-BD10-ECD1ABD7E947}" srcOrd="0" destOrd="0" presId="urn:microsoft.com/office/officeart/2005/8/layout/hierarchy3"/>
    <dgm:cxn modelId="{A8AE07C6-6465-45BE-A2AF-B34DD9F2672B}" type="presParOf" srcId="{F784BE88-3DB9-4E87-AFCA-2ED0BF00DEA1}" destId="{45B98A4A-0B6D-4F48-B74E-847DD2F0977C}" srcOrd="1" destOrd="0" presId="urn:microsoft.com/office/officeart/2005/8/layout/hierarchy3"/>
    <dgm:cxn modelId="{66667D4B-624E-4D4B-8A89-1CD6B5921557}" type="presParOf" srcId="{F784BE88-3DB9-4E87-AFCA-2ED0BF00DEA1}" destId="{2A81AC24-19E8-4B05-BE18-7F7DC22883F5}" srcOrd="2" destOrd="0" presId="urn:microsoft.com/office/officeart/2005/8/layout/hierarchy3"/>
    <dgm:cxn modelId="{89269E23-C7B2-4434-8A90-D811FCD3F6B8}" type="presParOf" srcId="{F784BE88-3DB9-4E87-AFCA-2ED0BF00DEA1}" destId="{7210391E-D0BA-4B05-BC9D-4C5F7A7038B2}" srcOrd="3" destOrd="0" presId="urn:microsoft.com/office/officeart/2005/8/layout/hierarchy3"/>
    <dgm:cxn modelId="{6A50AD3B-E873-419A-99B8-6EB4E165C5AC}" type="presParOf" srcId="{F784BE88-3DB9-4E87-AFCA-2ED0BF00DEA1}" destId="{F27B7295-80E4-4410-9A4D-672618C6243E}" srcOrd="4" destOrd="0" presId="urn:microsoft.com/office/officeart/2005/8/layout/hierarchy3"/>
    <dgm:cxn modelId="{3563C7AE-A505-49A9-AD1F-EED0A4CC2277}" type="presParOf" srcId="{F784BE88-3DB9-4E87-AFCA-2ED0BF00DEA1}" destId="{59DD2AFD-1A85-48C2-96F2-E73FC04B45F7}" srcOrd="5" destOrd="0" presId="urn:microsoft.com/office/officeart/2005/8/layout/hierarchy3"/>
    <dgm:cxn modelId="{B3BDAF94-9873-4448-B945-7A86D6798526}" type="presParOf" srcId="{F784BE88-3DB9-4E87-AFCA-2ED0BF00DEA1}" destId="{672A5E56-DE7C-423B-8AF4-B37E93A0E788}" srcOrd="6" destOrd="0" presId="urn:microsoft.com/office/officeart/2005/8/layout/hierarchy3"/>
    <dgm:cxn modelId="{9E0037FF-A862-49C6-9D62-A863F63010EB}" type="presParOf" srcId="{F784BE88-3DB9-4E87-AFCA-2ED0BF00DEA1}" destId="{0AFB512E-0A1F-4167-ADE0-87DA96AF7CDA}" srcOrd="7" destOrd="0" presId="urn:microsoft.com/office/officeart/2005/8/layout/hierarchy3"/>
    <dgm:cxn modelId="{3CA21E9A-180C-4E31-9F20-D7270ACCACBD}" type="presParOf" srcId="{F784BE88-3DB9-4E87-AFCA-2ED0BF00DEA1}" destId="{3A546351-8C52-4775-8E28-CE45B83249C2}" srcOrd="8" destOrd="0" presId="urn:microsoft.com/office/officeart/2005/8/layout/hierarchy3"/>
    <dgm:cxn modelId="{0FC69430-D6B6-4995-9362-A66455537C99}" type="presParOf" srcId="{F784BE88-3DB9-4E87-AFCA-2ED0BF00DEA1}" destId="{D021237C-B7C2-47DD-9512-EC171A67060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Geometría preliminar del robot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BB8FE6A-18FA-4365-A668-500B417C930C}" type="presOf" srcId="{7061F2FC-F2AB-4DE3-98B0-886576B4E2C6}" destId="{D433476B-D68D-4328-ADAC-B2895D3D50CF}" srcOrd="0" destOrd="0" presId="urn:microsoft.com/office/officeart/2005/8/layout/hierarchy3"/>
    <dgm:cxn modelId="{D44BD3A1-6BFC-4488-9F75-56B688154A64}" type="presOf" srcId="{CB9964DC-5E01-4879-9733-CDEE2AB1D1F7}" destId="{ECB1CA3E-26B8-4A39-AEF8-6F06E506D3C7}" srcOrd="0" destOrd="0" presId="urn:microsoft.com/office/officeart/2005/8/layout/hierarchy3"/>
    <dgm:cxn modelId="{E92A3EC2-4BFB-40AB-9590-326366FD0D7C}" type="presOf" srcId="{CB9964DC-5E01-4879-9733-CDEE2AB1D1F7}" destId="{C7DDC059-89DD-4F99-A10D-9C975D60C8D8}" srcOrd="1" destOrd="0" presId="urn:microsoft.com/office/officeart/2005/8/layout/hierarchy3"/>
    <dgm:cxn modelId="{F0C35739-FFFC-4A8C-92D1-5E74858DC268}" type="presParOf" srcId="{D433476B-D68D-4328-ADAC-B2895D3D50CF}" destId="{1E58A3BC-F1F7-40EE-89AA-32E802ED4BF7}" srcOrd="0" destOrd="0" presId="urn:microsoft.com/office/officeart/2005/8/layout/hierarchy3"/>
    <dgm:cxn modelId="{349E2CC1-233B-43DF-BB25-16653125F71D}" type="presParOf" srcId="{1E58A3BC-F1F7-40EE-89AA-32E802ED4BF7}" destId="{D21DF85A-45CA-4CE0-B0ED-CF4615475EE0}" srcOrd="0" destOrd="0" presId="urn:microsoft.com/office/officeart/2005/8/layout/hierarchy3"/>
    <dgm:cxn modelId="{FA15C3DD-1589-4ABE-BD4B-A74D776B010F}" type="presParOf" srcId="{D21DF85A-45CA-4CE0-B0ED-CF4615475EE0}" destId="{ECB1CA3E-26B8-4A39-AEF8-6F06E506D3C7}" srcOrd="0" destOrd="0" presId="urn:microsoft.com/office/officeart/2005/8/layout/hierarchy3"/>
    <dgm:cxn modelId="{3A943E2E-D389-403A-A7D3-9A6A32E4294F}" type="presParOf" srcId="{D21DF85A-45CA-4CE0-B0ED-CF4615475EE0}" destId="{C7DDC059-89DD-4F99-A10D-9C975D60C8D8}" srcOrd="1" destOrd="0" presId="urn:microsoft.com/office/officeart/2005/8/layout/hierarchy3"/>
    <dgm:cxn modelId="{268BBCDF-B699-4036-A18C-612B7F5EFA32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Geometría preliminar del robot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86B7E11-4761-4714-904E-CE4AF8243720}" type="presOf" srcId="{CB9964DC-5E01-4879-9733-CDEE2AB1D1F7}" destId="{ECB1CA3E-26B8-4A39-AEF8-6F06E506D3C7}" srcOrd="0" destOrd="0" presId="urn:microsoft.com/office/officeart/2005/8/layout/hierarchy3"/>
    <dgm:cxn modelId="{CAE82E18-22D1-461C-9FF7-38CA710AC7A8}" type="presOf" srcId="{7061F2FC-F2AB-4DE3-98B0-886576B4E2C6}" destId="{D433476B-D68D-4328-ADAC-B2895D3D50CF}" srcOrd="0" destOrd="0" presId="urn:microsoft.com/office/officeart/2005/8/layout/hierarchy3"/>
    <dgm:cxn modelId="{A56E8101-2250-452B-913A-A9D37AF288C1}" type="presOf" srcId="{CB9964DC-5E01-4879-9733-CDEE2AB1D1F7}" destId="{C7DDC059-89DD-4F99-A10D-9C975D60C8D8}" srcOrd="1" destOrd="0" presId="urn:microsoft.com/office/officeart/2005/8/layout/hierarchy3"/>
    <dgm:cxn modelId="{64A34B9B-011E-469C-A904-C234614B42B1}" type="presParOf" srcId="{D433476B-D68D-4328-ADAC-B2895D3D50CF}" destId="{1E58A3BC-F1F7-40EE-89AA-32E802ED4BF7}" srcOrd="0" destOrd="0" presId="urn:microsoft.com/office/officeart/2005/8/layout/hierarchy3"/>
    <dgm:cxn modelId="{4A79DE46-6359-4FA1-987E-0C59F160CCBB}" type="presParOf" srcId="{1E58A3BC-F1F7-40EE-89AA-32E802ED4BF7}" destId="{D21DF85A-45CA-4CE0-B0ED-CF4615475EE0}" srcOrd="0" destOrd="0" presId="urn:microsoft.com/office/officeart/2005/8/layout/hierarchy3"/>
    <dgm:cxn modelId="{2B45CDB6-6E95-4C61-BEDD-34C98BBADCB5}" type="presParOf" srcId="{D21DF85A-45CA-4CE0-B0ED-CF4615475EE0}" destId="{ECB1CA3E-26B8-4A39-AEF8-6F06E506D3C7}" srcOrd="0" destOrd="0" presId="urn:microsoft.com/office/officeart/2005/8/layout/hierarchy3"/>
    <dgm:cxn modelId="{7410F060-5686-4EA4-B259-2B24FC5C50EB}" type="presParOf" srcId="{D21DF85A-45CA-4CE0-B0ED-CF4615475EE0}" destId="{C7DDC059-89DD-4F99-A10D-9C975D60C8D8}" srcOrd="1" destOrd="0" presId="urn:microsoft.com/office/officeart/2005/8/layout/hierarchy3"/>
    <dgm:cxn modelId="{9D13AFA6-A1A4-472F-8E93-D84D3ABF8D1E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Propiedades del ABS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CBED382-E549-4B3D-9028-EA1007B58D53}" type="presOf" srcId="{CB9964DC-5E01-4879-9733-CDEE2AB1D1F7}" destId="{ECB1CA3E-26B8-4A39-AEF8-6F06E506D3C7}" srcOrd="0" destOrd="0" presId="urn:microsoft.com/office/officeart/2005/8/layout/hierarchy3"/>
    <dgm:cxn modelId="{766F8628-DB5D-4F65-9748-B0D4C777B4E0}" type="presOf" srcId="{7061F2FC-F2AB-4DE3-98B0-886576B4E2C6}" destId="{D433476B-D68D-4328-ADAC-B2895D3D50CF}" srcOrd="0" destOrd="0" presId="urn:microsoft.com/office/officeart/2005/8/layout/hierarchy3"/>
    <dgm:cxn modelId="{1ECC3252-B295-4B12-A54A-03E2E938C772}" type="presOf" srcId="{CB9964DC-5E01-4879-9733-CDEE2AB1D1F7}" destId="{C7DDC059-89DD-4F99-A10D-9C975D60C8D8}" srcOrd="1" destOrd="0" presId="urn:microsoft.com/office/officeart/2005/8/layout/hierarchy3"/>
    <dgm:cxn modelId="{53BBA464-00AE-4D51-88D3-54F77C3203DD}" type="presParOf" srcId="{D433476B-D68D-4328-ADAC-B2895D3D50CF}" destId="{1E58A3BC-F1F7-40EE-89AA-32E802ED4BF7}" srcOrd="0" destOrd="0" presId="urn:microsoft.com/office/officeart/2005/8/layout/hierarchy3"/>
    <dgm:cxn modelId="{E06BAFA8-4DFC-4E3C-B88F-7640778EF552}" type="presParOf" srcId="{1E58A3BC-F1F7-40EE-89AA-32E802ED4BF7}" destId="{D21DF85A-45CA-4CE0-B0ED-CF4615475EE0}" srcOrd="0" destOrd="0" presId="urn:microsoft.com/office/officeart/2005/8/layout/hierarchy3"/>
    <dgm:cxn modelId="{FB733764-4BAF-47DA-BB52-644AFFCE4CE0}" type="presParOf" srcId="{D21DF85A-45CA-4CE0-B0ED-CF4615475EE0}" destId="{ECB1CA3E-26B8-4A39-AEF8-6F06E506D3C7}" srcOrd="0" destOrd="0" presId="urn:microsoft.com/office/officeart/2005/8/layout/hierarchy3"/>
    <dgm:cxn modelId="{B47439D5-2858-4EB1-AC1F-F8EB710FD4D2}" type="presParOf" srcId="{D21DF85A-45CA-4CE0-B0ED-CF4615475EE0}" destId="{C7DDC059-89DD-4F99-A10D-9C975D60C8D8}" srcOrd="1" destOrd="0" presId="urn:microsoft.com/office/officeart/2005/8/layout/hierarchy3"/>
    <dgm:cxn modelId="{8F118FD6-931D-41F2-AF94-C8FAA96F9975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Propiedades del ACERO </a:t>
          </a:r>
          <a:r>
            <a:rPr lang="es-ES" dirty="0" err="1" smtClean="0"/>
            <a:t>AISI</a:t>
          </a:r>
          <a:r>
            <a:rPr lang="es-ES" dirty="0" smtClean="0"/>
            <a:t> 1010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F4B00F0-D408-4D83-82F6-DDF465083872}" type="presOf" srcId="{7061F2FC-F2AB-4DE3-98B0-886576B4E2C6}" destId="{D433476B-D68D-4328-ADAC-B2895D3D50CF}" srcOrd="0" destOrd="0" presId="urn:microsoft.com/office/officeart/2005/8/layout/hierarchy3"/>
    <dgm:cxn modelId="{6F059F73-5C8E-47D2-AE9F-361F8E7E12A3}" type="presOf" srcId="{CB9964DC-5E01-4879-9733-CDEE2AB1D1F7}" destId="{ECB1CA3E-26B8-4A39-AEF8-6F06E506D3C7}" srcOrd="0" destOrd="0" presId="urn:microsoft.com/office/officeart/2005/8/layout/hierarchy3"/>
    <dgm:cxn modelId="{3F0E1297-C57E-4EEA-AAFA-910E1AF6A093}" type="presOf" srcId="{CB9964DC-5E01-4879-9733-CDEE2AB1D1F7}" destId="{C7DDC059-89DD-4F99-A10D-9C975D60C8D8}" srcOrd="1" destOrd="0" presId="urn:microsoft.com/office/officeart/2005/8/layout/hierarchy3"/>
    <dgm:cxn modelId="{A8ECDA44-88C8-451A-8D22-69785CD00272}" type="presParOf" srcId="{D433476B-D68D-4328-ADAC-B2895D3D50CF}" destId="{1E58A3BC-F1F7-40EE-89AA-32E802ED4BF7}" srcOrd="0" destOrd="0" presId="urn:microsoft.com/office/officeart/2005/8/layout/hierarchy3"/>
    <dgm:cxn modelId="{51204F68-D38B-4947-A128-E0D71F533272}" type="presParOf" srcId="{1E58A3BC-F1F7-40EE-89AA-32E802ED4BF7}" destId="{D21DF85A-45CA-4CE0-B0ED-CF4615475EE0}" srcOrd="0" destOrd="0" presId="urn:microsoft.com/office/officeart/2005/8/layout/hierarchy3"/>
    <dgm:cxn modelId="{AEEC07C3-9C0A-4CFC-9AFF-0ACCACC5C772}" type="presParOf" srcId="{D21DF85A-45CA-4CE0-B0ED-CF4615475EE0}" destId="{ECB1CA3E-26B8-4A39-AEF8-6F06E506D3C7}" srcOrd="0" destOrd="0" presId="urn:microsoft.com/office/officeart/2005/8/layout/hierarchy3"/>
    <dgm:cxn modelId="{33F35BCD-0ECE-4A43-9A6A-A529C928A443}" type="presParOf" srcId="{D21DF85A-45CA-4CE0-B0ED-CF4615475EE0}" destId="{C7DDC059-89DD-4F99-A10D-9C975D60C8D8}" srcOrd="1" destOrd="0" presId="urn:microsoft.com/office/officeart/2005/8/layout/hierarchy3"/>
    <dgm:cxn modelId="{1EBED740-7C49-43D2-B100-B474646F3D1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Introducción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341" custLinFactNeighborY="-952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C4B8A24-87B5-4F4E-9274-6245DC6B4000}" type="presOf" srcId="{CB9964DC-5E01-4879-9733-CDEE2AB1D1F7}" destId="{ECB1CA3E-26B8-4A39-AEF8-6F06E506D3C7}" srcOrd="0" destOrd="0" presId="urn:microsoft.com/office/officeart/2005/8/layout/hierarchy3"/>
    <dgm:cxn modelId="{BF0A71FB-B756-438E-94FE-315E3FF15D2A}" type="presOf" srcId="{CB9964DC-5E01-4879-9733-CDEE2AB1D1F7}" destId="{C7DDC059-89DD-4F99-A10D-9C975D60C8D8}" srcOrd="1" destOrd="0" presId="urn:microsoft.com/office/officeart/2005/8/layout/hierarchy3"/>
    <dgm:cxn modelId="{87E2A53B-7ADA-4B12-A519-ACFC377A26B5}" type="presOf" srcId="{7061F2FC-F2AB-4DE3-98B0-886576B4E2C6}" destId="{D433476B-D68D-4328-ADAC-B2895D3D50CF}" srcOrd="0" destOrd="0" presId="urn:microsoft.com/office/officeart/2005/8/layout/hierarchy3"/>
    <dgm:cxn modelId="{5C97EC43-1D45-4BE6-A788-23C2D9548D43}" type="presParOf" srcId="{D433476B-D68D-4328-ADAC-B2895D3D50CF}" destId="{1E58A3BC-F1F7-40EE-89AA-32E802ED4BF7}" srcOrd="0" destOrd="0" presId="urn:microsoft.com/office/officeart/2005/8/layout/hierarchy3"/>
    <dgm:cxn modelId="{D2669F88-8F5E-46FB-A6EA-8CEA9150F3EC}" type="presParOf" srcId="{1E58A3BC-F1F7-40EE-89AA-32E802ED4BF7}" destId="{D21DF85A-45CA-4CE0-B0ED-CF4615475EE0}" srcOrd="0" destOrd="0" presId="urn:microsoft.com/office/officeart/2005/8/layout/hierarchy3"/>
    <dgm:cxn modelId="{ED56E3F3-098B-4F4B-BC54-BB7BE6AA04E7}" type="presParOf" srcId="{D21DF85A-45CA-4CE0-B0ED-CF4615475EE0}" destId="{ECB1CA3E-26B8-4A39-AEF8-6F06E506D3C7}" srcOrd="0" destOrd="0" presId="urn:microsoft.com/office/officeart/2005/8/layout/hierarchy3"/>
    <dgm:cxn modelId="{FF7B28B9-2713-4E12-AE09-1A2B2F06F2FC}" type="presParOf" srcId="{D21DF85A-45CA-4CE0-B0ED-CF4615475EE0}" destId="{C7DDC059-89DD-4F99-A10D-9C975D60C8D8}" srcOrd="1" destOrd="0" presId="urn:microsoft.com/office/officeart/2005/8/layout/hierarchy3"/>
    <dgm:cxn modelId="{93B01CFA-A376-4581-9B72-480F53E76D1C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Propiedades del ACERO INOXIDABLE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A64842F-ACD2-4D61-A2CA-E7B525534F48}" type="presOf" srcId="{7061F2FC-F2AB-4DE3-98B0-886576B4E2C6}" destId="{D433476B-D68D-4328-ADAC-B2895D3D50CF}" srcOrd="0" destOrd="0" presId="urn:microsoft.com/office/officeart/2005/8/layout/hierarchy3"/>
    <dgm:cxn modelId="{FF67536E-5B37-459B-83AE-E6464CA9E8E2}" type="presOf" srcId="{CB9964DC-5E01-4879-9733-CDEE2AB1D1F7}" destId="{ECB1CA3E-26B8-4A39-AEF8-6F06E506D3C7}" srcOrd="0" destOrd="0" presId="urn:microsoft.com/office/officeart/2005/8/layout/hierarchy3"/>
    <dgm:cxn modelId="{ACEC041C-0089-4299-B5A7-D98D735D8EB3}" type="presOf" srcId="{CB9964DC-5E01-4879-9733-CDEE2AB1D1F7}" destId="{C7DDC059-89DD-4F99-A10D-9C975D60C8D8}" srcOrd="1" destOrd="0" presId="urn:microsoft.com/office/officeart/2005/8/layout/hierarchy3"/>
    <dgm:cxn modelId="{BC096121-17BB-418C-BF26-BC0961681771}" type="presParOf" srcId="{D433476B-D68D-4328-ADAC-B2895D3D50CF}" destId="{1E58A3BC-F1F7-40EE-89AA-32E802ED4BF7}" srcOrd="0" destOrd="0" presId="urn:microsoft.com/office/officeart/2005/8/layout/hierarchy3"/>
    <dgm:cxn modelId="{4308DE95-F5CA-4144-8549-CC62922BB8AF}" type="presParOf" srcId="{1E58A3BC-F1F7-40EE-89AA-32E802ED4BF7}" destId="{D21DF85A-45CA-4CE0-B0ED-CF4615475EE0}" srcOrd="0" destOrd="0" presId="urn:microsoft.com/office/officeart/2005/8/layout/hierarchy3"/>
    <dgm:cxn modelId="{793CA116-96DA-487C-B843-CC55FA94E437}" type="presParOf" srcId="{D21DF85A-45CA-4CE0-B0ED-CF4615475EE0}" destId="{ECB1CA3E-26B8-4A39-AEF8-6F06E506D3C7}" srcOrd="0" destOrd="0" presId="urn:microsoft.com/office/officeart/2005/8/layout/hierarchy3"/>
    <dgm:cxn modelId="{CDDA0A10-6D51-4DC1-A345-B3FE13F8537F}" type="presParOf" srcId="{D21DF85A-45CA-4CE0-B0ED-CF4615475EE0}" destId="{C7DDC059-89DD-4F99-A10D-9C975D60C8D8}" srcOrd="1" destOrd="0" presId="urn:microsoft.com/office/officeart/2005/8/layout/hierarchy3"/>
    <dgm:cxn modelId="{03453B5E-1010-4056-9766-1F73AC7ACF88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Análisis</a:t>
          </a:r>
          <a:r>
            <a:rPr lang="en-US" dirty="0" smtClean="0"/>
            <a:t> </a:t>
          </a:r>
          <a:r>
            <a:rPr lang="en-US" dirty="0" err="1" smtClean="0"/>
            <a:t>estático</a:t>
          </a:r>
          <a:r>
            <a:rPr lang="en-US" dirty="0" smtClean="0"/>
            <a:t> de la base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8859371-4004-4416-BCC5-7700F8EDEB98}" type="presOf" srcId="{7061F2FC-F2AB-4DE3-98B0-886576B4E2C6}" destId="{D433476B-D68D-4328-ADAC-B2895D3D50CF}" srcOrd="0" destOrd="0" presId="urn:microsoft.com/office/officeart/2005/8/layout/hierarchy3"/>
    <dgm:cxn modelId="{7C422A82-8580-40EA-B9F1-999380D48F3F}" type="presOf" srcId="{CB9964DC-5E01-4879-9733-CDEE2AB1D1F7}" destId="{ECB1CA3E-26B8-4A39-AEF8-6F06E506D3C7}" srcOrd="0" destOrd="0" presId="urn:microsoft.com/office/officeart/2005/8/layout/hierarchy3"/>
    <dgm:cxn modelId="{B91CAA02-600C-44F8-B185-11F98CD39DCA}" type="presOf" srcId="{CB9964DC-5E01-4879-9733-CDEE2AB1D1F7}" destId="{C7DDC059-89DD-4F99-A10D-9C975D60C8D8}" srcOrd="1" destOrd="0" presId="urn:microsoft.com/office/officeart/2005/8/layout/hierarchy3"/>
    <dgm:cxn modelId="{91C04F6C-D17F-4C64-9073-EB8E1C5E33BC}" type="presParOf" srcId="{D433476B-D68D-4328-ADAC-B2895D3D50CF}" destId="{1E58A3BC-F1F7-40EE-89AA-32E802ED4BF7}" srcOrd="0" destOrd="0" presId="urn:microsoft.com/office/officeart/2005/8/layout/hierarchy3"/>
    <dgm:cxn modelId="{6C1F7642-AB2A-4D63-A154-C90906D6FF67}" type="presParOf" srcId="{1E58A3BC-F1F7-40EE-89AA-32E802ED4BF7}" destId="{D21DF85A-45CA-4CE0-B0ED-CF4615475EE0}" srcOrd="0" destOrd="0" presId="urn:microsoft.com/office/officeart/2005/8/layout/hierarchy3"/>
    <dgm:cxn modelId="{B53F0202-F133-441C-AE71-E693A12E7E86}" type="presParOf" srcId="{D21DF85A-45CA-4CE0-B0ED-CF4615475EE0}" destId="{ECB1CA3E-26B8-4A39-AEF8-6F06E506D3C7}" srcOrd="0" destOrd="0" presId="urn:microsoft.com/office/officeart/2005/8/layout/hierarchy3"/>
    <dgm:cxn modelId="{828BD741-78D2-4107-A959-479AE20E83A7}" type="presParOf" srcId="{D21DF85A-45CA-4CE0-B0ED-CF4615475EE0}" destId="{C7DDC059-89DD-4F99-A10D-9C975D60C8D8}" srcOrd="1" destOrd="0" presId="urn:microsoft.com/office/officeart/2005/8/layout/hierarchy3"/>
    <dgm:cxn modelId="{1D423ABB-81E0-4AB6-BC38-53D28C0E367D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Análisis</a:t>
          </a:r>
          <a:r>
            <a:rPr lang="en-US" dirty="0" smtClean="0"/>
            <a:t> </a:t>
          </a:r>
          <a:r>
            <a:rPr lang="en-US" dirty="0" err="1" smtClean="0"/>
            <a:t>estático</a:t>
          </a:r>
          <a:r>
            <a:rPr lang="en-US" dirty="0" smtClean="0"/>
            <a:t> de la base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E9F9F0A-F3EF-4B2E-8F44-9B18D1A98FDE}" type="presOf" srcId="{CB9964DC-5E01-4879-9733-CDEE2AB1D1F7}" destId="{ECB1CA3E-26B8-4A39-AEF8-6F06E506D3C7}" srcOrd="0" destOrd="0" presId="urn:microsoft.com/office/officeart/2005/8/layout/hierarchy3"/>
    <dgm:cxn modelId="{D4B8009A-1C82-4DE4-8F58-E19A189FB2F9}" type="presOf" srcId="{CB9964DC-5E01-4879-9733-CDEE2AB1D1F7}" destId="{C7DDC059-89DD-4F99-A10D-9C975D60C8D8}" srcOrd="1" destOrd="0" presId="urn:microsoft.com/office/officeart/2005/8/layout/hierarchy3"/>
    <dgm:cxn modelId="{3B24C05E-3B91-46A6-8F70-515F3434B28C}" type="presOf" srcId="{7061F2FC-F2AB-4DE3-98B0-886576B4E2C6}" destId="{D433476B-D68D-4328-ADAC-B2895D3D50CF}" srcOrd="0" destOrd="0" presId="urn:microsoft.com/office/officeart/2005/8/layout/hierarchy3"/>
    <dgm:cxn modelId="{C6BBE799-54AD-46BC-9DBA-FA49D17C151F}" type="presParOf" srcId="{D433476B-D68D-4328-ADAC-B2895D3D50CF}" destId="{1E58A3BC-F1F7-40EE-89AA-32E802ED4BF7}" srcOrd="0" destOrd="0" presId="urn:microsoft.com/office/officeart/2005/8/layout/hierarchy3"/>
    <dgm:cxn modelId="{81AF25F6-A0A2-4B09-BACA-F00731C9DE6E}" type="presParOf" srcId="{1E58A3BC-F1F7-40EE-89AA-32E802ED4BF7}" destId="{D21DF85A-45CA-4CE0-B0ED-CF4615475EE0}" srcOrd="0" destOrd="0" presId="urn:microsoft.com/office/officeart/2005/8/layout/hierarchy3"/>
    <dgm:cxn modelId="{16AA52D3-F688-4072-86D1-7A1A68B1C8BB}" type="presParOf" srcId="{D21DF85A-45CA-4CE0-B0ED-CF4615475EE0}" destId="{ECB1CA3E-26B8-4A39-AEF8-6F06E506D3C7}" srcOrd="0" destOrd="0" presId="urn:microsoft.com/office/officeart/2005/8/layout/hierarchy3"/>
    <dgm:cxn modelId="{1F0E47D6-4981-46FB-A72A-AE4A3F3A581E}" type="presParOf" srcId="{D21DF85A-45CA-4CE0-B0ED-CF4615475EE0}" destId="{C7DDC059-89DD-4F99-A10D-9C975D60C8D8}" srcOrd="1" destOrd="0" presId="urn:microsoft.com/office/officeart/2005/8/layout/hierarchy3"/>
    <dgm:cxn modelId="{7CB12AC8-752E-432F-B327-04019BB17DB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Análisis</a:t>
          </a:r>
          <a:r>
            <a:rPr lang="en-US" dirty="0" smtClean="0"/>
            <a:t> </a:t>
          </a:r>
          <a:r>
            <a:rPr lang="en-US" dirty="0" err="1" smtClean="0"/>
            <a:t>estático</a:t>
          </a:r>
          <a:r>
            <a:rPr lang="en-US" dirty="0" smtClean="0"/>
            <a:t> de la base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968C41C-0A0D-4466-BF47-C4A0325DF24B}" type="presOf" srcId="{CB9964DC-5E01-4879-9733-CDEE2AB1D1F7}" destId="{C7DDC059-89DD-4F99-A10D-9C975D60C8D8}" srcOrd="1" destOrd="0" presId="urn:microsoft.com/office/officeart/2005/8/layout/hierarchy3"/>
    <dgm:cxn modelId="{F6E001D6-DDB4-4DD5-88B7-63B3AB3AF97D}" type="presOf" srcId="{7061F2FC-F2AB-4DE3-98B0-886576B4E2C6}" destId="{D433476B-D68D-4328-ADAC-B2895D3D50CF}" srcOrd="0" destOrd="0" presId="urn:microsoft.com/office/officeart/2005/8/layout/hierarchy3"/>
    <dgm:cxn modelId="{A11F5331-2D1B-4F55-B2DE-27E1AB099DD6}" type="presOf" srcId="{CB9964DC-5E01-4879-9733-CDEE2AB1D1F7}" destId="{ECB1CA3E-26B8-4A39-AEF8-6F06E506D3C7}" srcOrd="0" destOrd="0" presId="urn:microsoft.com/office/officeart/2005/8/layout/hierarchy3"/>
    <dgm:cxn modelId="{776446D3-8579-4CCA-BC2B-8CA96E637666}" type="presParOf" srcId="{D433476B-D68D-4328-ADAC-B2895D3D50CF}" destId="{1E58A3BC-F1F7-40EE-89AA-32E802ED4BF7}" srcOrd="0" destOrd="0" presId="urn:microsoft.com/office/officeart/2005/8/layout/hierarchy3"/>
    <dgm:cxn modelId="{5E2D6826-26E5-426A-8A53-E2EFD20CF609}" type="presParOf" srcId="{1E58A3BC-F1F7-40EE-89AA-32E802ED4BF7}" destId="{D21DF85A-45CA-4CE0-B0ED-CF4615475EE0}" srcOrd="0" destOrd="0" presId="urn:microsoft.com/office/officeart/2005/8/layout/hierarchy3"/>
    <dgm:cxn modelId="{8348ACBB-AF91-4083-B70F-7C1B42F67C0A}" type="presParOf" srcId="{D21DF85A-45CA-4CE0-B0ED-CF4615475EE0}" destId="{ECB1CA3E-26B8-4A39-AEF8-6F06E506D3C7}" srcOrd="0" destOrd="0" presId="urn:microsoft.com/office/officeart/2005/8/layout/hierarchy3"/>
    <dgm:cxn modelId="{BF4427C1-8041-4305-9A3A-7C837C22DAD1}" type="presParOf" srcId="{D21DF85A-45CA-4CE0-B0ED-CF4615475EE0}" destId="{C7DDC059-89DD-4F99-A10D-9C975D60C8D8}" srcOrd="1" destOrd="0" presId="urn:microsoft.com/office/officeart/2005/8/layout/hierarchy3"/>
    <dgm:cxn modelId="{ECD69BC2-AF52-4650-B7C6-38F7068C9B5E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Análisis</a:t>
          </a:r>
          <a:r>
            <a:rPr lang="en-US" dirty="0" smtClean="0"/>
            <a:t> </a:t>
          </a:r>
          <a:r>
            <a:rPr lang="en-US" dirty="0" err="1" smtClean="0"/>
            <a:t>estático</a:t>
          </a:r>
          <a:r>
            <a:rPr lang="en-US" dirty="0" smtClean="0"/>
            <a:t> de la base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459BD15-8B09-41AD-B1A0-884DE8CA54CB}" type="presOf" srcId="{7061F2FC-F2AB-4DE3-98B0-886576B4E2C6}" destId="{D433476B-D68D-4328-ADAC-B2895D3D50CF}" srcOrd="0" destOrd="0" presId="urn:microsoft.com/office/officeart/2005/8/layout/hierarchy3"/>
    <dgm:cxn modelId="{51C15FF4-2C08-496D-BE2D-FE939F97152D}" type="presOf" srcId="{CB9964DC-5E01-4879-9733-CDEE2AB1D1F7}" destId="{C7DDC059-89DD-4F99-A10D-9C975D60C8D8}" srcOrd="1" destOrd="0" presId="urn:microsoft.com/office/officeart/2005/8/layout/hierarchy3"/>
    <dgm:cxn modelId="{89689136-0EF9-4658-AE26-DC708B47075E}" type="presOf" srcId="{CB9964DC-5E01-4879-9733-CDEE2AB1D1F7}" destId="{ECB1CA3E-26B8-4A39-AEF8-6F06E506D3C7}" srcOrd="0" destOrd="0" presId="urn:microsoft.com/office/officeart/2005/8/layout/hierarchy3"/>
    <dgm:cxn modelId="{BDCF6D15-6963-498C-B103-3EDAB217A79D}" type="presParOf" srcId="{D433476B-D68D-4328-ADAC-B2895D3D50CF}" destId="{1E58A3BC-F1F7-40EE-89AA-32E802ED4BF7}" srcOrd="0" destOrd="0" presId="urn:microsoft.com/office/officeart/2005/8/layout/hierarchy3"/>
    <dgm:cxn modelId="{043F4951-9EE1-45F9-9DD6-596556D44260}" type="presParOf" srcId="{1E58A3BC-F1F7-40EE-89AA-32E802ED4BF7}" destId="{D21DF85A-45CA-4CE0-B0ED-CF4615475EE0}" srcOrd="0" destOrd="0" presId="urn:microsoft.com/office/officeart/2005/8/layout/hierarchy3"/>
    <dgm:cxn modelId="{1F4F81DF-A695-4930-961D-180931D8C318}" type="presParOf" srcId="{D21DF85A-45CA-4CE0-B0ED-CF4615475EE0}" destId="{ECB1CA3E-26B8-4A39-AEF8-6F06E506D3C7}" srcOrd="0" destOrd="0" presId="urn:microsoft.com/office/officeart/2005/8/layout/hierarchy3"/>
    <dgm:cxn modelId="{E0B4ED1F-75F1-4C09-83B6-670F07481E93}" type="presParOf" srcId="{D21DF85A-45CA-4CE0-B0ED-CF4615475EE0}" destId="{C7DDC059-89DD-4F99-A10D-9C975D60C8D8}" srcOrd="1" destOrd="0" presId="urn:microsoft.com/office/officeart/2005/8/layout/hierarchy3"/>
    <dgm:cxn modelId="{BC66B5C7-6CFC-4241-BAA0-9DB096FCA939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Análisis</a:t>
          </a:r>
          <a:r>
            <a:rPr lang="en-US" dirty="0" smtClean="0"/>
            <a:t> </a:t>
          </a:r>
          <a:r>
            <a:rPr lang="en-US" dirty="0" err="1" smtClean="0"/>
            <a:t>estático</a:t>
          </a:r>
          <a:r>
            <a:rPr lang="en-US" dirty="0" smtClean="0"/>
            <a:t> de la base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03252FB-6006-4F83-AACE-C0A5C65CAA07}" type="presOf" srcId="{CB9964DC-5E01-4879-9733-CDEE2AB1D1F7}" destId="{C7DDC059-89DD-4F99-A10D-9C975D60C8D8}" srcOrd="1" destOrd="0" presId="urn:microsoft.com/office/officeart/2005/8/layout/hierarchy3"/>
    <dgm:cxn modelId="{5679B670-3661-4FAE-B318-1BB4E3BEAC24}" type="presOf" srcId="{CB9964DC-5E01-4879-9733-CDEE2AB1D1F7}" destId="{ECB1CA3E-26B8-4A39-AEF8-6F06E506D3C7}" srcOrd="0" destOrd="0" presId="urn:microsoft.com/office/officeart/2005/8/layout/hierarchy3"/>
    <dgm:cxn modelId="{C6BC6D90-E95D-455F-838C-5F928DC4E8F1}" type="presOf" srcId="{7061F2FC-F2AB-4DE3-98B0-886576B4E2C6}" destId="{D433476B-D68D-4328-ADAC-B2895D3D50CF}" srcOrd="0" destOrd="0" presId="urn:microsoft.com/office/officeart/2005/8/layout/hierarchy3"/>
    <dgm:cxn modelId="{6AC34B37-D4A8-42A9-9FE7-5E822D49E7EF}" type="presParOf" srcId="{D433476B-D68D-4328-ADAC-B2895D3D50CF}" destId="{1E58A3BC-F1F7-40EE-89AA-32E802ED4BF7}" srcOrd="0" destOrd="0" presId="urn:microsoft.com/office/officeart/2005/8/layout/hierarchy3"/>
    <dgm:cxn modelId="{19259370-E128-405F-AA05-C4D30BB35808}" type="presParOf" srcId="{1E58A3BC-F1F7-40EE-89AA-32E802ED4BF7}" destId="{D21DF85A-45CA-4CE0-B0ED-CF4615475EE0}" srcOrd="0" destOrd="0" presId="urn:microsoft.com/office/officeart/2005/8/layout/hierarchy3"/>
    <dgm:cxn modelId="{BAC7B033-94A4-46BD-B26C-2AE21F4E4A18}" type="presParOf" srcId="{D21DF85A-45CA-4CE0-B0ED-CF4615475EE0}" destId="{ECB1CA3E-26B8-4A39-AEF8-6F06E506D3C7}" srcOrd="0" destOrd="0" presId="urn:microsoft.com/office/officeart/2005/8/layout/hierarchy3"/>
    <dgm:cxn modelId="{37222450-2585-4CC3-AD1F-AF4771308766}" type="presParOf" srcId="{D21DF85A-45CA-4CE0-B0ED-CF4615475EE0}" destId="{C7DDC059-89DD-4F99-A10D-9C975D60C8D8}" srcOrd="1" destOrd="0" presId="urn:microsoft.com/office/officeart/2005/8/layout/hierarchy3"/>
    <dgm:cxn modelId="{666AE17C-7C96-4000-BC81-5B3EA8B08914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Análisis</a:t>
          </a:r>
          <a:r>
            <a:rPr lang="en-US" dirty="0" smtClean="0"/>
            <a:t> </a:t>
          </a:r>
          <a:r>
            <a:rPr lang="en-US" dirty="0" err="1" smtClean="0"/>
            <a:t>estático</a:t>
          </a:r>
          <a:r>
            <a:rPr lang="en-US" dirty="0" smtClean="0"/>
            <a:t> de la base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F6CC986-0BCF-44D4-A203-C1C0C66305BE}" type="presOf" srcId="{CB9964DC-5E01-4879-9733-CDEE2AB1D1F7}" destId="{C7DDC059-89DD-4F99-A10D-9C975D60C8D8}" srcOrd="1" destOrd="0" presId="urn:microsoft.com/office/officeart/2005/8/layout/hierarchy3"/>
    <dgm:cxn modelId="{BBCE6211-8248-4318-B50A-CB61E074D926}" type="presOf" srcId="{CB9964DC-5E01-4879-9733-CDEE2AB1D1F7}" destId="{ECB1CA3E-26B8-4A39-AEF8-6F06E506D3C7}" srcOrd="0" destOrd="0" presId="urn:microsoft.com/office/officeart/2005/8/layout/hierarchy3"/>
    <dgm:cxn modelId="{0494EBAC-5AB9-4DAF-A69C-14A025172F9D}" type="presOf" srcId="{7061F2FC-F2AB-4DE3-98B0-886576B4E2C6}" destId="{D433476B-D68D-4328-ADAC-B2895D3D50CF}" srcOrd="0" destOrd="0" presId="urn:microsoft.com/office/officeart/2005/8/layout/hierarchy3"/>
    <dgm:cxn modelId="{B8778E0D-2271-4BA0-9347-098D810DBDAC}" type="presParOf" srcId="{D433476B-D68D-4328-ADAC-B2895D3D50CF}" destId="{1E58A3BC-F1F7-40EE-89AA-32E802ED4BF7}" srcOrd="0" destOrd="0" presId="urn:microsoft.com/office/officeart/2005/8/layout/hierarchy3"/>
    <dgm:cxn modelId="{A755E893-3090-42D6-95C2-F649DED2B6DB}" type="presParOf" srcId="{1E58A3BC-F1F7-40EE-89AA-32E802ED4BF7}" destId="{D21DF85A-45CA-4CE0-B0ED-CF4615475EE0}" srcOrd="0" destOrd="0" presId="urn:microsoft.com/office/officeart/2005/8/layout/hierarchy3"/>
    <dgm:cxn modelId="{32BCD494-049A-4790-82E1-E4463BF769EF}" type="presParOf" srcId="{D21DF85A-45CA-4CE0-B0ED-CF4615475EE0}" destId="{ECB1CA3E-26B8-4A39-AEF8-6F06E506D3C7}" srcOrd="0" destOrd="0" presId="urn:microsoft.com/office/officeart/2005/8/layout/hierarchy3"/>
    <dgm:cxn modelId="{273F442D-E08F-42DE-BE8C-25A5273EF57A}" type="presParOf" srcId="{D21DF85A-45CA-4CE0-B0ED-CF4615475EE0}" destId="{C7DDC059-89DD-4F99-A10D-9C975D60C8D8}" srcOrd="1" destOrd="0" presId="urn:microsoft.com/office/officeart/2005/8/layout/hierarchy3"/>
    <dgm:cxn modelId="{C3962333-51F6-4B1D-8CA5-1D83F1388F06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Resultados</a:t>
          </a:r>
          <a:r>
            <a:rPr lang="en-US" dirty="0" smtClean="0"/>
            <a:t> del </a:t>
          </a:r>
          <a:r>
            <a:rPr lang="en-US" dirty="0" err="1" smtClean="0"/>
            <a:t>análisis</a:t>
          </a:r>
          <a:r>
            <a:rPr lang="en-US" dirty="0" smtClean="0"/>
            <a:t> </a:t>
          </a:r>
          <a:r>
            <a:rPr lang="en-US" dirty="0" err="1" smtClean="0"/>
            <a:t>estático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8545F58-D8A4-494B-8F73-6FEB5C7B9B59}" type="presOf" srcId="{7061F2FC-F2AB-4DE3-98B0-886576B4E2C6}" destId="{D433476B-D68D-4328-ADAC-B2895D3D50CF}" srcOrd="0" destOrd="0" presId="urn:microsoft.com/office/officeart/2005/8/layout/hierarchy3"/>
    <dgm:cxn modelId="{7C56B7AB-8FB2-4B10-8AE3-9377D9E44D11}" type="presOf" srcId="{CB9964DC-5E01-4879-9733-CDEE2AB1D1F7}" destId="{ECB1CA3E-26B8-4A39-AEF8-6F06E506D3C7}" srcOrd="0" destOrd="0" presId="urn:microsoft.com/office/officeart/2005/8/layout/hierarchy3"/>
    <dgm:cxn modelId="{F38BDDD0-640E-4874-98FE-D2DA682A838B}" type="presOf" srcId="{CB9964DC-5E01-4879-9733-CDEE2AB1D1F7}" destId="{C7DDC059-89DD-4F99-A10D-9C975D60C8D8}" srcOrd="1" destOrd="0" presId="urn:microsoft.com/office/officeart/2005/8/layout/hierarchy3"/>
    <dgm:cxn modelId="{2212BDD4-7C76-4346-85DD-5832CCE172B7}" type="presParOf" srcId="{D433476B-D68D-4328-ADAC-B2895D3D50CF}" destId="{1E58A3BC-F1F7-40EE-89AA-32E802ED4BF7}" srcOrd="0" destOrd="0" presId="urn:microsoft.com/office/officeart/2005/8/layout/hierarchy3"/>
    <dgm:cxn modelId="{2BE7EA22-2183-46DF-9BB4-12111EC2682E}" type="presParOf" srcId="{1E58A3BC-F1F7-40EE-89AA-32E802ED4BF7}" destId="{D21DF85A-45CA-4CE0-B0ED-CF4615475EE0}" srcOrd="0" destOrd="0" presId="urn:microsoft.com/office/officeart/2005/8/layout/hierarchy3"/>
    <dgm:cxn modelId="{8AF61538-1648-4856-BA4E-E96A21B3A7F6}" type="presParOf" srcId="{D21DF85A-45CA-4CE0-B0ED-CF4615475EE0}" destId="{ECB1CA3E-26B8-4A39-AEF8-6F06E506D3C7}" srcOrd="0" destOrd="0" presId="urn:microsoft.com/office/officeart/2005/8/layout/hierarchy3"/>
    <dgm:cxn modelId="{82E9FD38-EE6D-400D-8C0A-7B4716D7A5A2}" type="presParOf" srcId="{D21DF85A-45CA-4CE0-B0ED-CF4615475EE0}" destId="{C7DDC059-89DD-4F99-A10D-9C975D60C8D8}" srcOrd="1" destOrd="0" presId="urn:microsoft.com/office/officeart/2005/8/layout/hierarchy3"/>
    <dgm:cxn modelId="{FC991375-1397-413D-91AD-7FB3471DB792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err="1" smtClean="0"/>
            <a:t>Prototipado</a:t>
          </a:r>
          <a:r>
            <a:rPr lang="es-ES" dirty="0" smtClean="0"/>
            <a:t> de los eslabones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70CD3F6-3E60-45C1-A3F1-520BB7A9E065}" type="presOf" srcId="{CB9964DC-5E01-4879-9733-CDEE2AB1D1F7}" destId="{ECB1CA3E-26B8-4A39-AEF8-6F06E506D3C7}" srcOrd="0" destOrd="0" presId="urn:microsoft.com/office/officeart/2005/8/layout/hierarchy3"/>
    <dgm:cxn modelId="{4B2C23DF-300F-4192-99C7-C93EA0A53BE5}" type="presOf" srcId="{7061F2FC-F2AB-4DE3-98B0-886576B4E2C6}" destId="{D433476B-D68D-4328-ADAC-B2895D3D50CF}" srcOrd="0" destOrd="0" presId="urn:microsoft.com/office/officeart/2005/8/layout/hierarchy3"/>
    <dgm:cxn modelId="{84F46223-0764-4A96-83B2-A86573372172}" type="presOf" srcId="{CB9964DC-5E01-4879-9733-CDEE2AB1D1F7}" destId="{C7DDC059-89DD-4F99-A10D-9C975D60C8D8}" srcOrd="1" destOrd="0" presId="urn:microsoft.com/office/officeart/2005/8/layout/hierarchy3"/>
    <dgm:cxn modelId="{9A24EEA2-6838-4B7C-869A-54721A4C3E17}" type="presParOf" srcId="{D433476B-D68D-4328-ADAC-B2895D3D50CF}" destId="{1E58A3BC-F1F7-40EE-89AA-32E802ED4BF7}" srcOrd="0" destOrd="0" presId="urn:microsoft.com/office/officeart/2005/8/layout/hierarchy3"/>
    <dgm:cxn modelId="{61251A43-27E5-4512-BC15-108F06851C8B}" type="presParOf" srcId="{1E58A3BC-F1F7-40EE-89AA-32E802ED4BF7}" destId="{D21DF85A-45CA-4CE0-B0ED-CF4615475EE0}" srcOrd="0" destOrd="0" presId="urn:microsoft.com/office/officeart/2005/8/layout/hierarchy3"/>
    <dgm:cxn modelId="{F80098E3-149B-46A3-B1A6-80C3FC23286B}" type="presParOf" srcId="{D21DF85A-45CA-4CE0-B0ED-CF4615475EE0}" destId="{ECB1CA3E-26B8-4A39-AEF8-6F06E506D3C7}" srcOrd="0" destOrd="0" presId="urn:microsoft.com/office/officeart/2005/8/layout/hierarchy3"/>
    <dgm:cxn modelId="{FCA3677A-BDE4-4E5F-ADCA-71DB2101498B}" type="presParOf" srcId="{D21DF85A-45CA-4CE0-B0ED-CF4615475EE0}" destId="{C7DDC059-89DD-4F99-A10D-9C975D60C8D8}" srcOrd="1" destOrd="0" presId="urn:microsoft.com/office/officeart/2005/8/layout/hierarchy3"/>
    <dgm:cxn modelId="{816E2B81-9B82-4C21-A886-A3570CA7C2FD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err="1" smtClean="0"/>
            <a:t>Prototipado</a:t>
          </a:r>
          <a:r>
            <a:rPr lang="es-ES" dirty="0" smtClean="0"/>
            <a:t> de los eslabones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4D74EB6-B237-45D3-94E5-D9A57CD9B7B8}" type="presOf" srcId="{CB9964DC-5E01-4879-9733-CDEE2AB1D1F7}" destId="{C7DDC059-89DD-4F99-A10D-9C975D60C8D8}" srcOrd="1" destOrd="0" presId="urn:microsoft.com/office/officeart/2005/8/layout/hierarchy3"/>
    <dgm:cxn modelId="{1E23D9B4-9BCF-4AB8-B8A4-497D6BAEE3F3}" type="presOf" srcId="{CB9964DC-5E01-4879-9733-CDEE2AB1D1F7}" destId="{ECB1CA3E-26B8-4A39-AEF8-6F06E506D3C7}" srcOrd="0" destOrd="0" presId="urn:microsoft.com/office/officeart/2005/8/layout/hierarchy3"/>
    <dgm:cxn modelId="{F9719900-192B-48D4-9D54-87461D489F9E}" type="presOf" srcId="{7061F2FC-F2AB-4DE3-98B0-886576B4E2C6}" destId="{D433476B-D68D-4328-ADAC-B2895D3D50CF}" srcOrd="0" destOrd="0" presId="urn:microsoft.com/office/officeart/2005/8/layout/hierarchy3"/>
    <dgm:cxn modelId="{74FD8649-712C-46B1-8E49-AB124D3054E2}" type="presParOf" srcId="{D433476B-D68D-4328-ADAC-B2895D3D50CF}" destId="{1E58A3BC-F1F7-40EE-89AA-32E802ED4BF7}" srcOrd="0" destOrd="0" presId="urn:microsoft.com/office/officeart/2005/8/layout/hierarchy3"/>
    <dgm:cxn modelId="{FEAD2487-E12D-4D10-8363-22AB4006B818}" type="presParOf" srcId="{1E58A3BC-F1F7-40EE-89AA-32E802ED4BF7}" destId="{D21DF85A-45CA-4CE0-B0ED-CF4615475EE0}" srcOrd="0" destOrd="0" presId="urn:microsoft.com/office/officeart/2005/8/layout/hierarchy3"/>
    <dgm:cxn modelId="{C991D3E3-B349-4BDC-8B88-709E203900D4}" type="presParOf" srcId="{D21DF85A-45CA-4CE0-B0ED-CF4615475EE0}" destId="{ECB1CA3E-26B8-4A39-AEF8-6F06E506D3C7}" srcOrd="0" destOrd="0" presId="urn:microsoft.com/office/officeart/2005/8/layout/hierarchy3"/>
    <dgm:cxn modelId="{1C76FAA9-F716-4199-93FD-D77A372E536C}" type="presParOf" srcId="{D21DF85A-45CA-4CE0-B0ED-CF4615475EE0}" destId="{C7DDC059-89DD-4F99-A10D-9C975D60C8D8}" srcOrd="1" destOrd="0" presId="urn:microsoft.com/office/officeart/2005/8/layout/hierarchy3"/>
    <dgm:cxn modelId="{6CD58BB8-BE7C-46DB-9E4C-2E233CAF42C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Objetivo</a:t>
          </a:r>
          <a:r>
            <a:rPr lang="en-US" dirty="0" smtClean="0"/>
            <a:t> General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Diseñar y construir un brazo robótico antropomórfico de siete grados de libertad con análisis cinemático y dinámico mediante algoritmos genéticos.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2A81AC24-19E8-4B05-BE18-7F7DC22883F5}" type="pres">
      <dgm:prSet presAssocID="{300571DF-0E8D-4A75-B42A-9E0E27DF9B85}" presName="Name13" presStyleLbl="parChTrans1D2" presStyleIdx="0" presStyleCnt="1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0" presStyleCnt="1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027E30-D2BA-48C2-A8FA-7B7D99BDB058}" type="presOf" srcId="{7061F2FC-F2AB-4DE3-98B0-886576B4E2C6}" destId="{D433476B-D68D-4328-ADAC-B2895D3D50CF}" srcOrd="0" destOrd="0" presId="urn:microsoft.com/office/officeart/2005/8/layout/hierarchy3"/>
    <dgm:cxn modelId="{26837CF1-B42E-4157-BF55-0812B75BD343}" srcId="{CB9964DC-5E01-4879-9733-CDEE2AB1D1F7}" destId="{C718ADCF-EE16-40A9-92E0-023D415A390D}" srcOrd="0" destOrd="0" parTransId="{300571DF-0E8D-4A75-B42A-9E0E27DF9B85}" sibTransId="{6114FBC9-8357-44C8-835B-83E4DB75B6AA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9649CA2-9289-4F99-A503-26E95B7A8304}" type="presOf" srcId="{300571DF-0E8D-4A75-B42A-9E0E27DF9B85}" destId="{2A81AC24-19E8-4B05-BE18-7F7DC22883F5}" srcOrd="0" destOrd="0" presId="urn:microsoft.com/office/officeart/2005/8/layout/hierarchy3"/>
    <dgm:cxn modelId="{DCF6B555-C79E-4669-9FCF-AA0328D3712C}" type="presOf" srcId="{C718ADCF-EE16-40A9-92E0-023D415A390D}" destId="{7210391E-D0BA-4B05-BC9D-4C5F7A7038B2}" srcOrd="0" destOrd="0" presId="urn:microsoft.com/office/officeart/2005/8/layout/hierarchy3"/>
    <dgm:cxn modelId="{61BC91A2-9E11-4C27-9413-BCF7F14EE556}" type="presOf" srcId="{CB9964DC-5E01-4879-9733-CDEE2AB1D1F7}" destId="{C7DDC059-89DD-4F99-A10D-9C975D60C8D8}" srcOrd="1" destOrd="0" presId="urn:microsoft.com/office/officeart/2005/8/layout/hierarchy3"/>
    <dgm:cxn modelId="{030FE0D1-C883-4423-B3DF-F6B900454B1C}" type="presOf" srcId="{CB9964DC-5E01-4879-9733-CDEE2AB1D1F7}" destId="{ECB1CA3E-26B8-4A39-AEF8-6F06E506D3C7}" srcOrd="0" destOrd="0" presId="urn:microsoft.com/office/officeart/2005/8/layout/hierarchy3"/>
    <dgm:cxn modelId="{AF77DA27-3925-4B8E-A824-233D9A574EEE}" type="presParOf" srcId="{D433476B-D68D-4328-ADAC-B2895D3D50CF}" destId="{1E58A3BC-F1F7-40EE-89AA-32E802ED4BF7}" srcOrd="0" destOrd="0" presId="urn:microsoft.com/office/officeart/2005/8/layout/hierarchy3"/>
    <dgm:cxn modelId="{21A99F36-C5AF-456B-AB75-421C95FCC52F}" type="presParOf" srcId="{1E58A3BC-F1F7-40EE-89AA-32E802ED4BF7}" destId="{D21DF85A-45CA-4CE0-B0ED-CF4615475EE0}" srcOrd="0" destOrd="0" presId="urn:microsoft.com/office/officeart/2005/8/layout/hierarchy3"/>
    <dgm:cxn modelId="{66ADF819-B38D-40F9-963D-F90C73AC89A1}" type="presParOf" srcId="{D21DF85A-45CA-4CE0-B0ED-CF4615475EE0}" destId="{ECB1CA3E-26B8-4A39-AEF8-6F06E506D3C7}" srcOrd="0" destOrd="0" presId="urn:microsoft.com/office/officeart/2005/8/layout/hierarchy3"/>
    <dgm:cxn modelId="{8688D7BF-F3E3-4529-9DF3-351777813188}" type="presParOf" srcId="{D21DF85A-45CA-4CE0-B0ED-CF4615475EE0}" destId="{C7DDC059-89DD-4F99-A10D-9C975D60C8D8}" srcOrd="1" destOrd="0" presId="urn:microsoft.com/office/officeart/2005/8/layout/hierarchy3"/>
    <dgm:cxn modelId="{FCFB1A54-EAC0-4AE3-BEA4-82147AFA5808}" type="presParOf" srcId="{1E58A3BC-F1F7-40EE-89AA-32E802ED4BF7}" destId="{F784BE88-3DB9-4E87-AFCA-2ED0BF00DEA1}" srcOrd="1" destOrd="0" presId="urn:microsoft.com/office/officeart/2005/8/layout/hierarchy3"/>
    <dgm:cxn modelId="{28BD54E6-56A9-46B3-85BF-5C81CB11D57D}" type="presParOf" srcId="{F784BE88-3DB9-4E87-AFCA-2ED0BF00DEA1}" destId="{2A81AC24-19E8-4B05-BE18-7F7DC22883F5}" srcOrd="0" destOrd="0" presId="urn:microsoft.com/office/officeart/2005/8/layout/hierarchy3"/>
    <dgm:cxn modelId="{AEBBDCDC-00FB-483F-9BA1-9DDD499D0845}" type="presParOf" srcId="{F784BE88-3DB9-4E87-AFCA-2ED0BF00DEA1}" destId="{7210391E-D0BA-4B05-BC9D-4C5F7A7038B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err="1" smtClean="0"/>
            <a:t>Prototipado</a:t>
          </a:r>
          <a:r>
            <a:rPr lang="es-ES" dirty="0" smtClean="0"/>
            <a:t> de los eslabones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A07A89C-7079-4987-820D-D66657FD6948}" type="presOf" srcId="{CB9964DC-5E01-4879-9733-CDEE2AB1D1F7}" destId="{C7DDC059-89DD-4F99-A10D-9C975D60C8D8}" srcOrd="1" destOrd="0" presId="urn:microsoft.com/office/officeart/2005/8/layout/hierarchy3"/>
    <dgm:cxn modelId="{FC08DF12-E19C-4F9F-856B-8DB944C8378A}" type="presOf" srcId="{CB9964DC-5E01-4879-9733-CDEE2AB1D1F7}" destId="{ECB1CA3E-26B8-4A39-AEF8-6F06E506D3C7}" srcOrd="0" destOrd="0" presId="urn:microsoft.com/office/officeart/2005/8/layout/hierarchy3"/>
    <dgm:cxn modelId="{2BF1A770-BC35-44E0-9AF1-AD71D94DC0E6}" type="presOf" srcId="{7061F2FC-F2AB-4DE3-98B0-886576B4E2C6}" destId="{D433476B-D68D-4328-ADAC-B2895D3D50CF}" srcOrd="0" destOrd="0" presId="urn:microsoft.com/office/officeart/2005/8/layout/hierarchy3"/>
    <dgm:cxn modelId="{2D565A7C-A738-42B6-8819-F2E54F1E11AB}" type="presParOf" srcId="{D433476B-D68D-4328-ADAC-B2895D3D50CF}" destId="{1E58A3BC-F1F7-40EE-89AA-32E802ED4BF7}" srcOrd="0" destOrd="0" presId="urn:microsoft.com/office/officeart/2005/8/layout/hierarchy3"/>
    <dgm:cxn modelId="{CACC1275-F737-404D-8DE3-1E0C7ED07918}" type="presParOf" srcId="{1E58A3BC-F1F7-40EE-89AA-32E802ED4BF7}" destId="{D21DF85A-45CA-4CE0-B0ED-CF4615475EE0}" srcOrd="0" destOrd="0" presId="urn:microsoft.com/office/officeart/2005/8/layout/hierarchy3"/>
    <dgm:cxn modelId="{1C217C21-3276-4403-B333-17E8653B216A}" type="presParOf" srcId="{D21DF85A-45CA-4CE0-B0ED-CF4615475EE0}" destId="{ECB1CA3E-26B8-4A39-AEF8-6F06E506D3C7}" srcOrd="0" destOrd="0" presId="urn:microsoft.com/office/officeart/2005/8/layout/hierarchy3"/>
    <dgm:cxn modelId="{FBD91997-FD12-4ADF-AF44-C49307EE6BB2}" type="presParOf" srcId="{D21DF85A-45CA-4CE0-B0ED-CF4615475EE0}" destId="{C7DDC059-89DD-4F99-A10D-9C975D60C8D8}" srcOrd="1" destOrd="0" presId="urn:microsoft.com/office/officeart/2005/8/layout/hierarchy3"/>
    <dgm:cxn modelId="{D29E909A-93E0-4FA7-83D1-4ACC5349A69C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err="1" smtClean="0"/>
            <a:t>Prototipado</a:t>
          </a:r>
          <a:r>
            <a:rPr lang="es-ES" dirty="0" smtClean="0"/>
            <a:t> de los eslabones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E19658A-7180-463E-A7A8-4E5BE65EB7E2}" type="presOf" srcId="{CB9964DC-5E01-4879-9733-CDEE2AB1D1F7}" destId="{ECB1CA3E-26B8-4A39-AEF8-6F06E506D3C7}" srcOrd="0" destOrd="0" presId="urn:microsoft.com/office/officeart/2005/8/layout/hierarchy3"/>
    <dgm:cxn modelId="{4004F64C-BBC6-449A-BD4D-8BA74E7034D9}" type="presOf" srcId="{7061F2FC-F2AB-4DE3-98B0-886576B4E2C6}" destId="{D433476B-D68D-4328-ADAC-B2895D3D50CF}" srcOrd="0" destOrd="0" presId="urn:microsoft.com/office/officeart/2005/8/layout/hierarchy3"/>
    <dgm:cxn modelId="{5F6E802F-8827-4D62-83AB-663A16A86137}" type="presOf" srcId="{CB9964DC-5E01-4879-9733-CDEE2AB1D1F7}" destId="{C7DDC059-89DD-4F99-A10D-9C975D60C8D8}" srcOrd="1" destOrd="0" presId="urn:microsoft.com/office/officeart/2005/8/layout/hierarchy3"/>
    <dgm:cxn modelId="{4BCB69F5-5CA6-4B13-9747-BA20A21B850F}" type="presParOf" srcId="{D433476B-D68D-4328-ADAC-B2895D3D50CF}" destId="{1E58A3BC-F1F7-40EE-89AA-32E802ED4BF7}" srcOrd="0" destOrd="0" presId="urn:microsoft.com/office/officeart/2005/8/layout/hierarchy3"/>
    <dgm:cxn modelId="{EFFE48C8-6CAD-4541-8D96-7ACCED76685D}" type="presParOf" srcId="{1E58A3BC-F1F7-40EE-89AA-32E802ED4BF7}" destId="{D21DF85A-45CA-4CE0-B0ED-CF4615475EE0}" srcOrd="0" destOrd="0" presId="urn:microsoft.com/office/officeart/2005/8/layout/hierarchy3"/>
    <dgm:cxn modelId="{67553063-5CEF-4C9C-9FC3-E607E43E82E1}" type="presParOf" srcId="{D21DF85A-45CA-4CE0-B0ED-CF4615475EE0}" destId="{ECB1CA3E-26B8-4A39-AEF8-6F06E506D3C7}" srcOrd="0" destOrd="0" presId="urn:microsoft.com/office/officeart/2005/8/layout/hierarchy3"/>
    <dgm:cxn modelId="{9C4795C0-5CBF-430F-A4D2-1EC3F1DD2153}" type="presParOf" srcId="{D21DF85A-45CA-4CE0-B0ED-CF4615475EE0}" destId="{C7DDC059-89DD-4F99-A10D-9C975D60C8D8}" srcOrd="1" destOrd="0" presId="urn:microsoft.com/office/officeart/2005/8/layout/hierarchy3"/>
    <dgm:cxn modelId="{1ED1C84B-A89C-46FE-AB4C-7B552EF17A3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Robot construido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E9CE439-7AF6-48FC-A553-850D236FF0C0}" type="presOf" srcId="{CB9964DC-5E01-4879-9733-CDEE2AB1D1F7}" destId="{C7DDC059-89DD-4F99-A10D-9C975D60C8D8}" srcOrd="1" destOrd="0" presId="urn:microsoft.com/office/officeart/2005/8/layout/hierarchy3"/>
    <dgm:cxn modelId="{1E0AAC18-D0DF-4EF8-9200-C65A4898A77B}" type="presOf" srcId="{CB9964DC-5E01-4879-9733-CDEE2AB1D1F7}" destId="{ECB1CA3E-26B8-4A39-AEF8-6F06E506D3C7}" srcOrd="0" destOrd="0" presId="urn:microsoft.com/office/officeart/2005/8/layout/hierarchy3"/>
    <dgm:cxn modelId="{34C026C3-537D-4C3E-A04B-841EF204EC98}" type="presOf" srcId="{7061F2FC-F2AB-4DE3-98B0-886576B4E2C6}" destId="{D433476B-D68D-4328-ADAC-B2895D3D50CF}" srcOrd="0" destOrd="0" presId="urn:microsoft.com/office/officeart/2005/8/layout/hierarchy3"/>
    <dgm:cxn modelId="{472D4587-2D1C-42FB-9FEC-07B9CF6A9B49}" type="presParOf" srcId="{D433476B-D68D-4328-ADAC-B2895D3D50CF}" destId="{1E58A3BC-F1F7-40EE-89AA-32E802ED4BF7}" srcOrd="0" destOrd="0" presId="urn:microsoft.com/office/officeart/2005/8/layout/hierarchy3"/>
    <dgm:cxn modelId="{A7F98EF5-1C56-497B-B29D-E720E898E598}" type="presParOf" srcId="{1E58A3BC-F1F7-40EE-89AA-32E802ED4BF7}" destId="{D21DF85A-45CA-4CE0-B0ED-CF4615475EE0}" srcOrd="0" destOrd="0" presId="urn:microsoft.com/office/officeart/2005/8/layout/hierarchy3"/>
    <dgm:cxn modelId="{98F95A8B-F2E4-42B5-84A1-CF60BBB40AB5}" type="presParOf" srcId="{D21DF85A-45CA-4CE0-B0ED-CF4615475EE0}" destId="{ECB1CA3E-26B8-4A39-AEF8-6F06E506D3C7}" srcOrd="0" destOrd="0" presId="urn:microsoft.com/office/officeart/2005/8/layout/hierarchy3"/>
    <dgm:cxn modelId="{99D4D136-9AFD-42BA-98A1-1236E35EE339}" type="presParOf" srcId="{D21DF85A-45CA-4CE0-B0ED-CF4615475EE0}" destId="{C7DDC059-89DD-4F99-A10D-9C975D60C8D8}" srcOrd="1" destOrd="0" presId="urn:microsoft.com/office/officeart/2005/8/layout/hierarchy3"/>
    <dgm:cxn modelId="{5E11E394-0505-43CD-993B-200669C9C8F2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Selección de actuadores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B73582B-EFF1-4EF6-AFA3-0F4F359A42B2}" type="presOf" srcId="{CB9964DC-5E01-4879-9733-CDEE2AB1D1F7}" destId="{C7DDC059-89DD-4F99-A10D-9C975D60C8D8}" srcOrd="1" destOrd="0" presId="urn:microsoft.com/office/officeart/2005/8/layout/hierarchy3"/>
    <dgm:cxn modelId="{22DFFE8C-5F15-4843-AB5B-5AB35A87A9E0}" type="presOf" srcId="{CB9964DC-5E01-4879-9733-CDEE2AB1D1F7}" destId="{ECB1CA3E-26B8-4A39-AEF8-6F06E506D3C7}" srcOrd="0" destOrd="0" presId="urn:microsoft.com/office/officeart/2005/8/layout/hierarchy3"/>
    <dgm:cxn modelId="{000CD306-79F0-4AD4-BF9E-AA563182F99B}" type="presOf" srcId="{7061F2FC-F2AB-4DE3-98B0-886576B4E2C6}" destId="{D433476B-D68D-4328-ADAC-B2895D3D50CF}" srcOrd="0" destOrd="0" presId="urn:microsoft.com/office/officeart/2005/8/layout/hierarchy3"/>
    <dgm:cxn modelId="{61D5492D-35ED-4D3E-9FA9-146C94A2CEB1}" type="presParOf" srcId="{D433476B-D68D-4328-ADAC-B2895D3D50CF}" destId="{1E58A3BC-F1F7-40EE-89AA-32E802ED4BF7}" srcOrd="0" destOrd="0" presId="urn:microsoft.com/office/officeart/2005/8/layout/hierarchy3"/>
    <dgm:cxn modelId="{C0B5A97B-EF28-4FC0-B88B-AC61F168C938}" type="presParOf" srcId="{1E58A3BC-F1F7-40EE-89AA-32E802ED4BF7}" destId="{D21DF85A-45CA-4CE0-B0ED-CF4615475EE0}" srcOrd="0" destOrd="0" presId="urn:microsoft.com/office/officeart/2005/8/layout/hierarchy3"/>
    <dgm:cxn modelId="{D5CFA658-080E-4EC7-820B-5BB4276973D2}" type="presParOf" srcId="{D21DF85A-45CA-4CE0-B0ED-CF4615475EE0}" destId="{ECB1CA3E-26B8-4A39-AEF8-6F06E506D3C7}" srcOrd="0" destOrd="0" presId="urn:microsoft.com/office/officeart/2005/8/layout/hierarchy3"/>
    <dgm:cxn modelId="{89700616-A3AF-4A55-B3A9-73640FEE6808}" type="presParOf" srcId="{D21DF85A-45CA-4CE0-B0ED-CF4615475EE0}" destId="{C7DDC059-89DD-4F99-A10D-9C975D60C8D8}" srcOrd="1" destOrd="0" presId="urn:microsoft.com/office/officeart/2005/8/layout/hierarchy3"/>
    <dgm:cxn modelId="{95DF6CE9-9E37-47AF-8286-714747BB2595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Selección de actuadores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FBBD572-E908-4934-9AB0-8313D6CF1D4E}" type="presOf" srcId="{CB9964DC-5E01-4879-9733-CDEE2AB1D1F7}" destId="{ECB1CA3E-26B8-4A39-AEF8-6F06E506D3C7}" srcOrd="0" destOrd="0" presId="urn:microsoft.com/office/officeart/2005/8/layout/hierarchy3"/>
    <dgm:cxn modelId="{EC325F10-1144-42EF-A3C2-1825111EE67D}" type="presOf" srcId="{CB9964DC-5E01-4879-9733-CDEE2AB1D1F7}" destId="{C7DDC059-89DD-4F99-A10D-9C975D60C8D8}" srcOrd="1" destOrd="0" presId="urn:microsoft.com/office/officeart/2005/8/layout/hierarchy3"/>
    <dgm:cxn modelId="{47B865DB-2E1B-456C-96F3-74C7CFF8E20A}" type="presOf" srcId="{7061F2FC-F2AB-4DE3-98B0-886576B4E2C6}" destId="{D433476B-D68D-4328-ADAC-B2895D3D50CF}" srcOrd="0" destOrd="0" presId="urn:microsoft.com/office/officeart/2005/8/layout/hierarchy3"/>
    <dgm:cxn modelId="{C71415DC-3D82-4C64-A37D-C8F7D2F3492E}" type="presParOf" srcId="{D433476B-D68D-4328-ADAC-B2895D3D50CF}" destId="{1E58A3BC-F1F7-40EE-89AA-32E802ED4BF7}" srcOrd="0" destOrd="0" presId="urn:microsoft.com/office/officeart/2005/8/layout/hierarchy3"/>
    <dgm:cxn modelId="{4226FD94-81F3-49C7-8C7B-1E81732F18D0}" type="presParOf" srcId="{1E58A3BC-F1F7-40EE-89AA-32E802ED4BF7}" destId="{D21DF85A-45CA-4CE0-B0ED-CF4615475EE0}" srcOrd="0" destOrd="0" presId="urn:microsoft.com/office/officeart/2005/8/layout/hierarchy3"/>
    <dgm:cxn modelId="{B6A8F071-5F58-424A-A631-CF9E1D47952C}" type="presParOf" srcId="{D21DF85A-45CA-4CE0-B0ED-CF4615475EE0}" destId="{ECB1CA3E-26B8-4A39-AEF8-6F06E506D3C7}" srcOrd="0" destOrd="0" presId="urn:microsoft.com/office/officeart/2005/8/layout/hierarchy3"/>
    <dgm:cxn modelId="{C46DDC76-E464-41FD-988A-DF0E6C8EE39C}" type="presParOf" srcId="{D21DF85A-45CA-4CE0-B0ED-CF4615475EE0}" destId="{C7DDC059-89DD-4F99-A10D-9C975D60C8D8}" srcOrd="1" destOrd="0" presId="urn:microsoft.com/office/officeart/2005/8/layout/hierarchy3"/>
    <dgm:cxn modelId="{CB059F37-87B6-41DD-91D6-C62A18A91D9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Fuente de alimentación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E8913D0-0B89-4486-BA85-AA42298BDC23}" type="presOf" srcId="{CB9964DC-5E01-4879-9733-CDEE2AB1D1F7}" destId="{ECB1CA3E-26B8-4A39-AEF8-6F06E506D3C7}" srcOrd="0" destOrd="0" presId="urn:microsoft.com/office/officeart/2005/8/layout/hierarchy3"/>
    <dgm:cxn modelId="{02868D0F-D114-4223-B3B1-80A4B4918759}" type="presOf" srcId="{7061F2FC-F2AB-4DE3-98B0-886576B4E2C6}" destId="{D433476B-D68D-4328-ADAC-B2895D3D50CF}" srcOrd="0" destOrd="0" presId="urn:microsoft.com/office/officeart/2005/8/layout/hierarchy3"/>
    <dgm:cxn modelId="{26F02F36-9DE4-4933-B868-5CEADF63F1C3}" type="presOf" srcId="{CB9964DC-5E01-4879-9733-CDEE2AB1D1F7}" destId="{C7DDC059-89DD-4F99-A10D-9C975D60C8D8}" srcOrd="1" destOrd="0" presId="urn:microsoft.com/office/officeart/2005/8/layout/hierarchy3"/>
    <dgm:cxn modelId="{D3A5B74C-444F-43A2-A5C2-CD7AA865D4CD}" type="presParOf" srcId="{D433476B-D68D-4328-ADAC-B2895D3D50CF}" destId="{1E58A3BC-F1F7-40EE-89AA-32E802ED4BF7}" srcOrd="0" destOrd="0" presId="urn:microsoft.com/office/officeart/2005/8/layout/hierarchy3"/>
    <dgm:cxn modelId="{079DD515-FE82-48A4-B271-1735422AC020}" type="presParOf" srcId="{1E58A3BC-F1F7-40EE-89AA-32E802ED4BF7}" destId="{D21DF85A-45CA-4CE0-B0ED-CF4615475EE0}" srcOrd="0" destOrd="0" presId="urn:microsoft.com/office/officeart/2005/8/layout/hierarchy3"/>
    <dgm:cxn modelId="{A2CBB7E5-D120-42B0-8FC9-8678A0989918}" type="presParOf" srcId="{D21DF85A-45CA-4CE0-B0ED-CF4615475EE0}" destId="{ECB1CA3E-26B8-4A39-AEF8-6F06E506D3C7}" srcOrd="0" destOrd="0" presId="urn:microsoft.com/office/officeart/2005/8/layout/hierarchy3"/>
    <dgm:cxn modelId="{BF8EEA68-1F14-4F29-97A3-BFFE46A9B744}" type="presParOf" srcId="{D21DF85A-45CA-4CE0-B0ED-CF4615475EE0}" destId="{C7DDC059-89DD-4F99-A10D-9C975D60C8D8}" srcOrd="1" destOrd="0" presId="urn:microsoft.com/office/officeart/2005/8/layout/hierarchy3"/>
    <dgm:cxn modelId="{99BAC881-BE3C-4266-921C-EC11BD20F26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Controlador USB2Dynamixel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E0F6261-B9BB-45DE-8E72-86902FF514B0}" type="presOf" srcId="{7061F2FC-F2AB-4DE3-98B0-886576B4E2C6}" destId="{D433476B-D68D-4328-ADAC-B2895D3D50CF}" srcOrd="0" destOrd="0" presId="urn:microsoft.com/office/officeart/2005/8/layout/hierarchy3"/>
    <dgm:cxn modelId="{B5F7115D-2A7F-48D2-B8E2-2FBFDF05455F}" type="presOf" srcId="{CB9964DC-5E01-4879-9733-CDEE2AB1D1F7}" destId="{ECB1CA3E-26B8-4A39-AEF8-6F06E506D3C7}" srcOrd="0" destOrd="0" presId="urn:microsoft.com/office/officeart/2005/8/layout/hierarchy3"/>
    <dgm:cxn modelId="{4FC00D08-3C74-4E52-B02E-0567A106787A}" type="presOf" srcId="{CB9964DC-5E01-4879-9733-CDEE2AB1D1F7}" destId="{C7DDC059-89DD-4F99-A10D-9C975D60C8D8}" srcOrd="1" destOrd="0" presId="urn:microsoft.com/office/officeart/2005/8/layout/hierarchy3"/>
    <dgm:cxn modelId="{DC9C5B2A-8794-491C-B6A6-07EE4A3F65DC}" type="presParOf" srcId="{D433476B-D68D-4328-ADAC-B2895D3D50CF}" destId="{1E58A3BC-F1F7-40EE-89AA-32E802ED4BF7}" srcOrd="0" destOrd="0" presId="urn:microsoft.com/office/officeart/2005/8/layout/hierarchy3"/>
    <dgm:cxn modelId="{14EA0D14-1F9A-48D3-B59B-D4AD7FBA8FFF}" type="presParOf" srcId="{1E58A3BC-F1F7-40EE-89AA-32E802ED4BF7}" destId="{D21DF85A-45CA-4CE0-B0ED-CF4615475EE0}" srcOrd="0" destOrd="0" presId="urn:microsoft.com/office/officeart/2005/8/layout/hierarchy3"/>
    <dgm:cxn modelId="{535AD144-59FD-41B9-BC76-7C135598B933}" type="presParOf" srcId="{D21DF85A-45CA-4CE0-B0ED-CF4615475EE0}" destId="{ECB1CA3E-26B8-4A39-AEF8-6F06E506D3C7}" srcOrd="0" destOrd="0" presId="urn:microsoft.com/office/officeart/2005/8/layout/hierarchy3"/>
    <dgm:cxn modelId="{4BB741C7-5F45-446D-997F-6AD230EF7658}" type="presParOf" srcId="{D21DF85A-45CA-4CE0-B0ED-CF4615475EE0}" destId="{C7DDC059-89DD-4F99-A10D-9C975D60C8D8}" srcOrd="1" destOrd="0" presId="urn:microsoft.com/office/officeart/2005/8/layout/hierarchy3"/>
    <dgm:cxn modelId="{F7917363-B8C1-46D0-A64D-E1197955F9B5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Controlador USB2Dynamixel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636C3D0-D6AD-4A4A-B999-D6E71E358BFF}" type="presOf" srcId="{7061F2FC-F2AB-4DE3-98B0-886576B4E2C6}" destId="{D433476B-D68D-4328-ADAC-B2895D3D50CF}" srcOrd="0" destOrd="0" presId="urn:microsoft.com/office/officeart/2005/8/layout/hierarchy3"/>
    <dgm:cxn modelId="{69F4D679-3BC0-4E39-AF96-89DF4FFE3F7A}" type="presOf" srcId="{CB9964DC-5E01-4879-9733-CDEE2AB1D1F7}" destId="{C7DDC059-89DD-4F99-A10D-9C975D60C8D8}" srcOrd="1" destOrd="0" presId="urn:microsoft.com/office/officeart/2005/8/layout/hierarchy3"/>
    <dgm:cxn modelId="{766BFF1A-8B47-4C8A-8F86-6611E67FC623}" type="presOf" srcId="{CB9964DC-5E01-4879-9733-CDEE2AB1D1F7}" destId="{ECB1CA3E-26B8-4A39-AEF8-6F06E506D3C7}" srcOrd="0" destOrd="0" presId="urn:microsoft.com/office/officeart/2005/8/layout/hierarchy3"/>
    <dgm:cxn modelId="{B8D72386-1FF2-4C78-B0B1-8665A415ABA9}" type="presParOf" srcId="{D433476B-D68D-4328-ADAC-B2895D3D50CF}" destId="{1E58A3BC-F1F7-40EE-89AA-32E802ED4BF7}" srcOrd="0" destOrd="0" presId="urn:microsoft.com/office/officeart/2005/8/layout/hierarchy3"/>
    <dgm:cxn modelId="{C13D982E-DA1C-4D22-8002-5D586D07213B}" type="presParOf" srcId="{1E58A3BC-F1F7-40EE-89AA-32E802ED4BF7}" destId="{D21DF85A-45CA-4CE0-B0ED-CF4615475EE0}" srcOrd="0" destOrd="0" presId="urn:microsoft.com/office/officeart/2005/8/layout/hierarchy3"/>
    <dgm:cxn modelId="{43D81CCB-9A0C-413D-B031-BD4430A0DEF5}" type="presParOf" srcId="{D21DF85A-45CA-4CE0-B0ED-CF4615475EE0}" destId="{ECB1CA3E-26B8-4A39-AEF8-6F06E506D3C7}" srcOrd="0" destOrd="0" presId="urn:microsoft.com/office/officeart/2005/8/layout/hierarchy3"/>
    <dgm:cxn modelId="{5766B66D-8F43-4220-BA9C-A77145F9D3F5}" type="presParOf" srcId="{D21DF85A-45CA-4CE0-B0ED-CF4615475EE0}" destId="{C7DDC059-89DD-4F99-A10D-9C975D60C8D8}" srcOrd="1" destOrd="0" presId="urn:microsoft.com/office/officeart/2005/8/layout/hierarchy3"/>
    <dgm:cxn modelId="{8583B8E6-1B55-41B6-97F0-B04E5F2EF4D0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Controlador USB2Dynamixel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7B4EBA6-2AAE-4448-B1D7-9C06CC4C1B81}" type="presOf" srcId="{7061F2FC-F2AB-4DE3-98B0-886576B4E2C6}" destId="{D433476B-D68D-4328-ADAC-B2895D3D50CF}" srcOrd="0" destOrd="0" presId="urn:microsoft.com/office/officeart/2005/8/layout/hierarchy3"/>
    <dgm:cxn modelId="{BEFFF12B-7A0D-4925-B74B-E4F705EA1068}" type="presOf" srcId="{CB9964DC-5E01-4879-9733-CDEE2AB1D1F7}" destId="{ECB1CA3E-26B8-4A39-AEF8-6F06E506D3C7}" srcOrd="0" destOrd="0" presId="urn:microsoft.com/office/officeart/2005/8/layout/hierarchy3"/>
    <dgm:cxn modelId="{3B2087A2-B93E-43CA-8641-DAB9E99583AF}" type="presOf" srcId="{CB9964DC-5E01-4879-9733-CDEE2AB1D1F7}" destId="{C7DDC059-89DD-4F99-A10D-9C975D60C8D8}" srcOrd="1" destOrd="0" presId="urn:microsoft.com/office/officeart/2005/8/layout/hierarchy3"/>
    <dgm:cxn modelId="{A27C7981-A058-4EF8-A8E8-A97E07145C3C}" type="presParOf" srcId="{D433476B-D68D-4328-ADAC-B2895D3D50CF}" destId="{1E58A3BC-F1F7-40EE-89AA-32E802ED4BF7}" srcOrd="0" destOrd="0" presId="urn:microsoft.com/office/officeart/2005/8/layout/hierarchy3"/>
    <dgm:cxn modelId="{BBF667E9-A87D-439C-A068-8D9993D43265}" type="presParOf" srcId="{1E58A3BC-F1F7-40EE-89AA-32E802ED4BF7}" destId="{D21DF85A-45CA-4CE0-B0ED-CF4615475EE0}" srcOrd="0" destOrd="0" presId="urn:microsoft.com/office/officeart/2005/8/layout/hierarchy3"/>
    <dgm:cxn modelId="{C9ECD4DB-AF74-4257-BECE-EC1D4F2BD7CA}" type="presParOf" srcId="{D21DF85A-45CA-4CE0-B0ED-CF4615475EE0}" destId="{ECB1CA3E-26B8-4A39-AEF8-6F06E506D3C7}" srcOrd="0" destOrd="0" presId="urn:microsoft.com/office/officeart/2005/8/layout/hierarchy3"/>
    <dgm:cxn modelId="{C232DDC4-AE73-4DA8-B086-3EC5BC4E7DE9}" type="presParOf" srcId="{D21DF85A-45CA-4CE0-B0ED-CF4615475EE0}" destId="{C7DDC059-89DD-4F99-A10D-9C975D60C8D8}" srcOrd="1" destOrd="0" presId="urn:microsoft.com/office/officeart/2005/8/layout/hierarchy3"/>
    <dgm:cxn modelId="{D87A8F75-AA90-44C8-B339-F9C04BCA492D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Sistema de control de los motores </a:t>
          </a:r>
          <a:r>
            <a:rPr lang="es-ES" dirty="0" err="1" smtClean="0"/>
            <a:t>dynamixel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556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80377C3-2668-468D-8FBC-2949F9CB8461}" type="presOf" srcId="{7061F2FC-F2AB-4DE3-98B0-886576B4E2C6}" destId="{D433476B-D68D-4328-ADAC-B2895D3D50CF}" srcOrd="0" destOrd="0" presId="urn:microsoft.com/office/officeart/2005/8/layout/hierarchy3"/>
    <dgm:cxn modelId="{631C749B-CD13-4050-9757-2E9E159F79B5}" type="presOf" srcId="{CB9964DC-5E01-4879-9733-CDEE2AB1D1F7}" destId="{C7DDC059-89DD-4F99-A10D-9C975D60C8D8}" srcOrd="1" destOrd="0" presId="urn:microsoft.com/office/officeart/2005/8/layout/hierarchy3"/>
    <dgm:cxn modelId="{297A2EEB-696F-43EA-A842-E1A37929B094}" type="presOf" srcId="{CB9964DC-5E01-4879-9733-CDEE2AB1D1F7}" destId="{ECB1CA3E-26B8-4A39-AEF8-6F06E506D3C7}" srcOrd="0" destOrd="0" presId="urn:microsoft.com/office/officeart/2005/8/layout/hierarchy3"/>
    <dgm:cxn modelId="{6BBE4A6F-9CD4-4BD8-8667-6BA0A698503A}" type="presParOf" srcId="{D433476B-D68D-4328-ADAC-B2895D3D50CF}" destId="{1E58A3BC-F1F7-40EE-89AA-32E802ED4BF7}" srcOrd="0" destOrd="0" presId="urn:microsoft.com/office/officeart/2005/8/layout/hierarchy3"/>
    <dgm:cxn modelId="{212D4EF5-957C-4523-AB08-59AC8094393D}" type="presParOf" srcId="{1E58A3BC-F1F7-40EE-89AA-32E802ED4BF7}" destId="{D21DF85A-45CA-4CE0-B0ED-CF4615475EE0}" srcOrd="0" destOrd="0" presId="urn:microsoft.com/office/officeart/2005/8/layout/hierarchy3"/>
    <dgm:cxn modelId="{552B974C-A1CA-4942-A160-5495933278ED}" type="presParOf" srcId="{D21DF85A-45CA-4CE0-B0ED-CF4615475EE0}" destId="{ECB1CA3E-26B8-4A39-AEF8-6F06E506D3C7}" srcOrd="0" destOrd="0" presId="urn:microsoft.com/office/officeart/2005/8/layout/hierarchy3"/>
    <dgm:cxn modelId="{58F8D071-9717-49EF-9EA9-609A742AD91C}" type="presParOf" srcId="{D21DF85A-45CA-4CE0-B0ED-CF4615475EE0}" destId="{C7DDC059-89DD-4F99-A10D-9C975D60C8D8}" srcOrd="1" destOrd="0" presId="urn:microsoft.com/office/officeart/2005/8/layout/hierarchy3"/>
    <dgm:cxn modelId="{DAE9AD52-2D86-4201-8262-5808C6670350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Objetivos</a:t>
          </a:r>
          <a:r>
            <a:rPr lang="en-US" dirty="0" smtClean="0"/>
            <a:t> </a:t>
          </a:r>
          <a:r>
            <a:rPr lang="en-US" dirty="0" err="1" smtClean="0"/>
            <a:t>específicos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Realizar una simulación del robot mediante software CAD para evaluar el diseño.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Implementar el diseño del robot de manera adecuada siguiendo un proceso normativo para que sea seguro para el usuario u operario.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C" dirty="0" smtClean="0"/>
            <a:t>Probar el robot mediante una serie de procedimientos diseñados para verificar su correcto funcionamiento.</a:t>
          </a:r>
          <a:endParaRPr lang="es-ES" dirty="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3010654A-31FC-4260-98B5-E0CABF160495}">
      <dgm:prSet phldrT="[Texto]"/>
      <dgm:spPr/>
      <dgm:t>
        <a:bodyPr/>
        <a:lstStyle/>
        <a:p>
          <a:r>
            <a:rPr lang="es-EC" dirty="0" smtClean="0"/>
            <a:t>Analizar los resultados al utilizar algoritmos genéticos para el posicionamiento y generación de trayectorias para el robot comprobando el error y la precisión del mismo.</a:t>
          </a:r>
          <a:endParaRPr lang="es-ES" dirty="0"/>
        </a:p>
      </dgm:t>
    </dgm:pt>
    <dgm:pt modelId="{30EF6E70-1D7B-4181-96F0-3F2E8A9B985C}" type="parTrans" cxnId="{17FD5F23-BE16-42F0-BE61-0A77726276E2}">
      <dgm:prSet/>
      <dgm:spPr/>
      <dgm:t>
        <a:bodyPr/>
        <a:lstStyle/>
        <a:p>
          <a:endParaRPr lang="es-ES"/>
        </a:p>
      </dgm:t>
    </dgm:pt>
    <dgm:pt modelId="{143E5360-73CA-41A3-8E6E-8A69A5F7096D}" type="sibTrans" cxnId="{17FD5F23-BE16-42F0-BE61-0A77726276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2A81AC24-19E8-4B05-BE18-7F7DC22883F5}" type="pres">
      <dgm:prSet presAssocID="{300571DF-0E8D-4A75-B42A-9E0E27DF9B85}" presName="Name13" presStyleLbl="parChTrans1D2" presStyleIdx="0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0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1" presStyleCnt="4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1" presStyleCnt="4" custScaleX="739626" custScaleY="95946" custLinFactNeighborX="849" custLinFactNeighborY="-1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2" presStyleCnt="4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2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546351-8C52-4775-8E28-CE45B83249C2}" type="pres">
      <dgm:prSet presAssocID="{30EF6E70-1D7B-4181-96F0-3F2E8A9B985C}" presName="Name13" presStyleLbl="parChTrans1D2" presStyleIdx="3" presStyleCnt="4"/>
      <dgm:spPr/>
      <dgm:t>
        <a:bodyPr/>
        <a:lstStyle/>
        <a:p>
          <a:endParaRPr lang="es-ES"/>
        </a:p>
      </dgm:t>
    </dgm:pt>
    <dgm:pt modelId="{D021237C-B7C2-47DD-9512-EC171A670607}" type="pres">
      <dgm:prSet presAssocID="{3010654A-31FC-4260-98B5-E0CABF160495}" presName="childText" presStyleLbl="bgAcc1" presStyleIdx="3" presStyleCnt="4" custScaleX="738071" custScaleY="1620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F02050-CDC2-4B6B-AB2F-13B1F7E7C75F}" type="presOf" srcId="{613D9770-E617-4792-A0EF-694D6913B044}" destId="{59DD2AFD-1A85-48C2-96F2-E73FC04B45F7}" srcOrd="0" destOrd="0" presId="urn:microsoft.com/office/officeart/2005/8/layout/hierarchy3"/>
    <dgm:cxn modelId="{D6E5BE91-CAF4-4653-A8A7-A9730C322745}" type="presOf" srcId="{30EF6E70-1D7B-4181-96F0-3F2E8A9B985C}" destId="{3A546351-8C52-4775-8E28-CE45B83249C2}" srcOrd="0" destOrd="0" presId="urn:microsoft.com/office/officeart/2005/8/layout/hierarchy3"/>
    <dgm:cxn modelId="{08F9BC5C-2179-40ED-97A0-403C21C8F060}" type="presOf" srcId="{8E58BE12-E61E-4161-87EB-35A7176E5F95}" destId="{F27B7295-80E4-4410-9A4D-672618C6243E}" srcOrd="0" destOrd="0" presId="urn:microsoft.com/office/officeart/2005/8/layout/hierarchy3"/>
    <dgm:cxn modelId="{72927863-029C-41A0-9573-E9C1015A6DCC}" type="presOf" srcId="{C718ADCF-EE16-40A9-92E0-023D415A390D}" destId="{7210391E-D0BA-4B05-BC9D-4C5F7A7038B2}" srcOrd="0" destOrd="0" presId="urn:microsoft.com/office/officeart/2005/8/layout/hierarchy3"/>
    <dgm:cxn modelId="{C78DABAB-C578-45EF-8541-BA11C0C0B59E}" type="presOf" srcId="{7061F2FC-F2AB-4DE3-98B0-886576B4E2C6}" destId="{D433476B-D68D-4328-ADAC-B2895D3D50CF}" srcOrd="0" destOrd="0" presId="urn:microsoft.com/office/officeart/2005/8/layout/hierarchy3"/>
    <dgm:cxn modelId="{A1EE28A3-D077-4927-962E-A4625F5B0AAC}" type="presOf" srcId="{0E6EAE7D-5720-4E49-8312-A1094045AD70}" destId="{672A5E56-DE7C-423B-8AF4-B37E93A0E788}" srcOrd="0" destOrd="0" presId="urn:microsoft.com/office/officeart/2005/8/layout/hierarchy3"/>
    <dgm:cxn modelId="{A419B7FB-96C9-4475-9198-EF9D9DB4671E}" type="presOf" srcId="{4888119B-4460-4856-B734-0AC31AC71F78}" destId="{0AFB512E-0A1F-4167-ADE0-87DA96AF7CDA}" srcOrd="0" destOrd="0" presId="urn:microsoft.com/office/officeart/2005/8/layout/hierarchy3"/>
    <dgm:cxn modelId="{2DDBD2AE-9490-4A7F-99AB-F3DDC30CFD68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17FD5F23-BE16-42F0-BE61-0A77726276E2}" srcId="{CB9964DC-5E01-4879-9733-CDEE2AB1D1F7}" destId="{3010654A-31FC-4260-98B5-E0CABF160495}" srcOrd="3" destOrd="0" parTransId="{30EF6E70-1D7B-4181-96F0-3F2E8A9B985C}" sibTransId="{143E5360-73CA-41A3-8E6E-8A69A5F7096D}"/>
    <dgm:cxn modelId="{5381A87D-2F9F-4E5B-B016-190F721D8FE2}" srcId="{CB9964DC-5E01-4879-9733-CDEE2AB1D1F7}" destId="{613D9770-E617-4792-A0EF-694D6913B044}" srcOrd="1" destOrd="0" parTransId="{8E58BE12-E61E-4161-87EB-35A7176E5F95}" sibTransId="{E4B6CB5B-513B-4507-8653-2C68DEB5C6C2}"/>
    <dgm:cxn modelId="{56DF13AB-7C03-41AB-B0A2-34517D16A8C5}" type="presOf" srcId="{300571DF-0E8D-4A75-B42A-9E0E27DF9B85}" destId="{2A81AC24-19E8-4B05-BE18-7F7DC22883F5}" srcOrd="0" destOrd="0" presId="urn:microsoft.com/office/officeart/2005/8/layout/hierarchy3"/>
    <dgm:cxn modelId="{60F217B8-3D22-4700-8A70-657B87DFDC0D}" type="presOf" srcId="{CB9964DC-5E01-4879-9733-CDEE2AB1D1F7}" destId="{ECB1CA3E-26B8-4A39-AEF8-6F06E506D3C7}" srcOrd="0" destOrd="0" presId="urn:microsoft.com/office/officeart/2005/8/layout/hierarchy3"/>
    <dgm:cxn modelId="{53DB28A5-5F47-4F14-987F-13E54F455A36}" type="presOf" srcId="{3010654A-31FC-4260-98B5-E0CABF160495}" destId="{D021237C-B7C2-47DD-9512-EC171A670607}" srcOrd="0" destOrd="0" presId="urn:microsoft.com/office/officeart/2005/8/layout/hierarchy3"/>
    <dgm:cxn modelId="{26837CF1-B42E-4157-BF55-0812B75BD343}" srcId="{CB9964DC-5E01-4879-9733-CDEE2AB1D1F7}" destId="{C718ADCF-EE16-40A9-92E0-023D415A390D}" srcOrd="0" destOrd="0" parTransId="{300571DF-0E8D-4A75-B42A-9E0E27DF9B85}" sibTransId="{6114FBC9-8357-44C8-835B-83E4DB75B6AA}"/>
    <dgm:cxn modelId="{10CD9680-C064-4434-9452-A53323858D8B}" type="presParOf" srcId="{D433476B-D68D-4328-ADAC-B2895D3D50CF}" destId="{1E58A3BC-F1F7-40EE-89AA-32E802ED4BF7}" srcOrd="0" destOrd="0" presId="urn:microsoft.com/office/officeart/2005/8/layout/hierarchy3"/>
    <dgm:cxn modelId="{75B4CF76-CF8D-4AED-9CD2-55241ED27147}" type="presParOf" srcId="{1E58A3BC-F1F7-40EE-89AA-32E802ED4BF7}" destId="{D21DF85A-45CA-4CE0-B0ED-CF4615475EE0}" srcOrd="0" destOrd="0" presId="urn:microsoft.com/office/officeart/2005/8/layout/hierarchy3"/>
    <dgm:cxn modelId="{232BEE6D-B25B-48BC-8AC6-9FCCCBE2DE31}" type="presParOf" srcId="{D21DF85A-45CA-4CE0-B0ED-CF4615475EE0}" destId="{ECB1CA3E-26B8-4A39-AEF8-6F06E506D3C7}" srcOrd="0" destOrd="0" presId="urn:microsoft.com/office/officeart/2005/8/layout/hierarchy3"/>
    <dgm:cxn modelId="{4C48C813-8CA8-4760-BA14-DF23F9F6C192}" type="presParOf" srcId="{D21DF85A-45CA-4CE0-B0ED-CF4615475EE0}" destId="{C7DDC059-89DD-4F99-A10D-9C975D60C8D8}" srcOrd="1" destOrd="0" presId="urn:microsoft.com/office/officeart/2005/8/layout/hierarchy3"/>
    <dgm:cxn modelId="{69D857D7-BECA-43EE-8AB9-4CD22E2B63F1}" type="presParOf" srcId="{1E58A3BC-F1F7-40EE-89AA-32E802ED4BF7}" destId="{F784BE88-3DB9-4E87-AFCA-2ED0BF00DEA1}" srcOrd="1" destOrd="0" presId="urn:microsoft.com/office/officeart/2005/8/layout/hierarchy3"/>
    <dgm:cxn modelId="{0B68107C-F6D7-479D-82AB-FFF616B06DE6}" type="presParOf" srcId="{F784BE88-3DB9-4E87-AFCA-2ED0BF00DEA1}" destId="{2A81AC24-19E8-4B05-BE18-7F7DC22883F5}" srcOrd="0" destOrd="0" presId="urn:microsoft.com/office/officeart/2005/8/layout/hierarchy3"/>
    <dgm:cxn modelId="{0D9A4656-B808-4B46-A9C5-A2A370D1A8A1}" type="presParOf" srcId="{F784BE88-3DB9-4E87-AFCA-2ED0BF00DEA1}" destId="{7210391E-D0BA-4B05-BC9D-4C5F7A7038B2}" srcOrd="1" destOrd="0" presId="urn:microsoft.com/office/officeart/2005/8/layout/hierarchy3"/>
    <dgm:cxn modelId="{352A5E35-AF79-4568-B28D-DAD9DDC5DFBA}" type="presParOf" srcId="{F784BE88-3DB9-4E87-AFCA-2ED0BF00DEA1}" destId="{F27B7295-80E4-4410-9A4D-672618C6243E}" srcOrd="2" destOrd="0" presId="urn:microsoft.com/office/officeart/2005/8/layout/hierarchy3"/>
    <dgm:cxn modelId="{D75849E1-4614-46D3-923B-9ED4AB8E6255}" type="presParOf" srcId="{F784BE88-3DB9-4E87-AFCA-2ED0BF00DEA1}" destId="{59DD2AFD-1A85-48C2-96F2-E73FC04B45F7}" srcOrd="3" destOrd="0" presId="urn:microsoft.com/office/officeart/2005/8/layout/hierarchy3"/>
    <dgm:cxn modelId="{C92AC79A-E39E-4FCB-A2B1-D37F6CA151E7}" type="presParOf" srcId="{F784BE88-3DB9-4E87-AFCA-2ED0BF00DEA1}" destId="{672A5E56-DE7C-423B-8AF4-B37E93A0E788}" srcOrd="4" destOrd="0" presId="urn:microsoft.com/office/officeart/2005/8/layout/hierarchy3"/>
    <dgm:cxn modelId="{434D9339-8356-413C-BF28-3309F8866C82}" type="presParOf" srcId="{F784BE88-3DB9-4E87-AFCA-2ED0BF00DEA1}" destId="{0AFB512E-0A1F-4167-ADE0-87DA96AF7CDA}" srcOrd="5" destOrd="0" presId="urn:microsoft.com/office/officeart/2005/8/layout/hierarchy3"/>
    <dgm:cxn modelId="{70492802-0C64-46E1-ACF0-F54578273AB9}" type="presParOf" srcId="{F784BE88-3DB9-4E87-AFCA-2ED0BF00DEA1}" destId="{3A546351-8C52-4775-8E28-CE45B83249C2}" srcOrd="6" destOrd="0" presId="urn:microsoft.com/office/officeart/2005/8/layout/hierarchy3"/>
    <dgm:cxn modelId="{7CF8AAA3-4598-4255-885B-5101FC81D5A7}" type="presParOf" srcId="{F784BE88-3DB9-4E87-AFCA-2ED0BF00DEA1}" destId="{D021237C-B7C2-47DD-9512-EC171A67060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Diseño del </a:t>
          </a:r>
          <a:r>
            <a:rPr lang="es-ES" dirty="0" err="1" smtClean="0"/>
            <a:t>HMI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97157" custLinFactNeighborX="-341" custLinFactNeighborY="-952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842F143-601F-4EAF-B882-9F328F73D83B}" type="presOf" srcId="{7061F2FC-F2AB-4DE3-98B0-886576B4E2C6}" destId="{D433476B-D68D-4328-ADAC-B2895D3D50CF}" srcOrd="0" destOrd="0" presId="urn:microsoft.com/office/officeart/2005/8/layout/hierarchy3"/>
    <dgm:cxn modelId="{ADE54FA0-76CC-4F0C-89BA-A88C52FA642F}" type="presOf" srcId="{CB9964DC-5E01-4879-9733-CDEE2AB1D1F7}" destId="{ECB1CA3E-26B8-4A39-AEF8-6F06E506D3C7}" srcOrd="0" destOrd="0" presId="urn:microsoft.com/office/officeart/2005/8/layout/hierarchy3"/>
    <dgm:cxn modelId="{0B9D5EAA-34B7-4E1A-B4D3-DAE8C2751633}" type="presOf" srcId="{CB9964DC-5E01-4879-9733-CDEE2AB1D1F7}" destId="{C7DDC059-89DD-4F99-A10D-9C975D60C8D8}" srcOrd="1" destOrd="0" presId="urn:microsoft.com/office/officeart/2005/8/layout/hierarchy3"/>
    <dgm:cxn modelId="{89D6E861-4919-4364-A299-09C3ADB440B0}" type="presParOf" srcId="{D433476B-D68D-4328-ADAC-B2895D3D50CF}" destId="{1E58A3BC-F1F7-40EE-89AA-32E802ED4BF7}" srcOrd="0" destOrd="0" presId="urn:microsoft.com/office/officeart/2005/8/layout/hierarchy3"/>
    <dgm:cxn modelId="{83DD7841-A5B4-4302-BBB1-1A292F56258F}" type="presParOf" srcId="{1E58A3BC-F1F7-40EE-89AA-32E802ED4BF7}" destId="{D21DF85A-45CA-4CE0-B0ED-CF4615475EE0}" srcOrd="0" destOrd="0" presId="urn:microsoft.com/office/officeart/2005/8/layout/hierarchy3"/>
    <dgm:cxn modelId="{2FC14E35-5032-4684-827C-20787E4E6A93}" type="presParOf" srcId="{D21DF85A-45CA-4CE0-B0ED-CF4615475EE0}" destId="{ECB1CA3E-26B8-4A39-AEF8-6F06E506D3C7}" srcOrd="0" destOrd="0" presId="urn:microsoft.com/office/officeart/2005/8/layout/hierarchy3"/>
    <dgm:cxn modelId="{C24364EE-26CE-4BD0-AFDF-AC2AB6536C02}" type="presParOf" srcId="{D21DF85A-45CA-4CE0-B0ED-CF4615475EE0}" destId="{C7DDC059-89DD-4F99-A10D-9C975D60C8D8}" srcOrd="1" destOrd="0" presId="urn:microsoft.com/office/officeart/2005/8/layout/hierarchy3"/>
    <dgm:cxn modelId="{BFC1F912-753C-4C92-9FEA-D68D8108F902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Pantalla de inicio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556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B981795-F9D2-41C5-8792-3FB2C7BA895E}" type="presOf" srcId="{7061F2FC-F2AB-4DE3-98B0-886576B4E2C6}" destId="{D433476B-D68D-4328-ADAC-B2895D3D50CF}" srcOrd="0" destOrd="0" presId="urn:microsoft.com/office/officeart/2005/8/layout/hierarchy3"/>
    <dgm:cxn modelId="{61A59BE5-4F2A-47A0-848A-F4E3DB5ED63C}" type="presOf" srcId="{CB9964DC-5E01-4879-9733-CDEE2AB1D1F7}" destId="{C7DDC059-89DD-4F99-A10D-9C975D60C8D8}" srcOrd="1" destOrd="0" presId="urn:microsoft.com/office/officeart/2005/8/layout/hierarchy3"/>
    <dgm:cxn modelId="{B744340F-7114-47BF-9FF5-EA18D443EBF0}" type="presOf" srcId="{CB9964DC-5E01-4879-9733-CDEE2AB1D1F7}" destId="{ECB1CA3E-26B8-4A39-AEF8-6F06E506D3C7}" srcOrd="0" destOrd="0" presId="urn:microsoft.com/office/officeart/2005/8/layout/hierarchy3"/>
    <dgm:cxn modelId="{1799308B-0EE5-45A8-86EA-0AC0D93808A3}" type="presParOf" srcId="{D433476B-D68D-4328-ADAC-B2895D3D50CF}" destId="{1E58A3BC-F1F7-40EE-89AA-32E802ED4BF7}" srcOrd="0" destOrd="0" presId="urn:microsoft.com/office/officeart/2005/8/layout/hierarchy3"/>
    <dgm:cxn modelId="{FC5BFA2A-93D1-4D4C-BA53-EFBD3464D19E}" type="presParOf" srcId="{1E58A3BC-F1F7-40EE-89AA-32E802ED4BF7}" destId="{D21DF85A-45CA-4CE0-B0ED-CF4615475EE0}" srcOrd="0" destOrd="0" presId="urn:microsoft.com/office/officeart/2005/8/layout/hierarchy3"/>
    <dgm:cxn modelId="{AF629DD1-0C33-4A5F-B8D6-F6F520E95D48}" type="presParOf" srcId="{D21DF85A-45CA-4CE0-B0ED-CF4615475EE0}" destId="{ECB1CA3E-26B8-4A39-AEF8-6F06E506D3C7}" srcOrd="0" destOrd="0" presId="urn:microsoft.com/office/officeart/2005/8/layout/hierarchy3"/>
    <dgm:cxn modelId="{B7286945-D69D-4A50-8B55-A4C555E24EA9}" type="presParOf" srcId="{D21DF85A-45CA-4CE0-B0ED-CF4615475EE0}" destId="{C7DDC059-89DD-4F99-A10D-9C975D60C8D8}" srcOrd="1" destOrd="0" presId="urn:microsoft.com/office/officeart/2005/8/layout/hierarchy3"/>
    <dgm:cxn modelId="{6538A45E-6F42-4B51-A4FB-3DA67FD97386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Pantalla de simulación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556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A9C789C-2199-4AC7-93F5-1F60E9146FFA}" type="presOf" srcId="{CB9964DC-5E01-4879-9733-CDEE2AB1D1F7}" destId="{ECB1CA3E-26B8-4A39-AEF8-6F06E506D3C7}" srcOrd="0" destOrd="0" presId="urn:microsoft.com/office/officeart/2005/8/layout/hierarchy3"/>
    <dgm:cxn modelId="{79AF2223-6EFE-4AD4-8DCB-2B830AE7E893}" type="presOf" srcId="{7061F2FC-F2AB-4DE3-98B0-886576B4E2C6}" destId="{D433476B-D68D-4328-ADAC-B2895D3D50CF}" srcOrd="0" destOrd="0" presId="urn:microsoft.com/office/officeart/2005/8/layout/hierarchy3"/>
    <dgm:cxn modelId="{1F70B97C-6FA0-42EC-90A9-53B49B3A5613}" type="presOf" srcId="{CB9964DC-5E01-4879-9733-CDEE2AB1D1F7}" destId="{C7DDC059-89DD-4F99-A10D-9C975D60C8D8}" srcOrd="1" destOrd="0" presId="urn:microsoft.com/office/officeart/2005/8/layout/hierarchy3"/>
    <dgm:cxn modelId="{2B3DFF3D-B1FD-4319-8AF9-7ADCDD4EE105}" type="presParOf" srcId="{D433476B-D68D-4328-ADAC-B2895D3D50CF}" destId="{1E58A3BC-F1F7-40EE-89AA-32E802ED4BF7}" srcOrd="0" destOrd="0" presId="urn:microsoft.com/office/officeart/2005/8/layout/hierarchy3"/>
    <dgm:cxn modelId="{5B8CFA97-27E7-4082-9A63-7BA4ABA691E1}" type="presParOf" srcId="{1E58A3BC-F1F7-40EE-89AA-32E802ED4BF7}" destId="{D21DF85A-45CA-4CE0-B0ED-CF4615475EE0}" srcOrd="0" destOrd="0" presId="urn:microsoft.com/office/officeart/2005/8/layout/hierarchy3"/>
    <dgm:cxn modelId="{49694445-1324-4503-8B50-E5AF529611C3}" type="presParOf" srcId="{D21DF85A-45CA-4CE0-B0ED-CF4615475EE0}" destId="{ECB1CA3E-26B8-4A39-AEF8-6F06E506D3C7}" srcOrd="0" destOrd="0" presId="urn:microsoft.com/office/officeart/2005/8/layout/hierarchy3"/>
    <dgm:cxn modelId="{0024F301-523A-4732-9300-88C475A380F5}" type="presParOf" srcId="{D21DF85A-45CA-4CE0-B0ED-CF4615475EE0}" destId="{C7DDC059-89DD-4F99-A10D-9C975D60C8D8}" srcOrd="1" destOrd="0" presId="urn:microsoft.com/office/officeart/2005/8/layout/hierarchy3"/>
    <dgm:cxn modelId="{CC78224E-A4B4-4911-A6D5-C6DB93EF0D6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Pantalla de modo manual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556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D65509A-62EF-415A-9F8C-DD889BDF48E1}" type="presOf" srcId="{7061F2FC-F2AB-4DE3-98B0-886576B4E2C6}" destId="{D433476B-D68D-4328-ADAC-B2895D3D50CF}" srcOrd="0" destOrd="0" presId="urn:microsoft.com/office/officeart/2005/8/layout/hierarchy3"/>
    <dgm:cxn modelId="{0D4FC837-3995-467A-9AE8-EB83F5EC4F2D}" type="presOf" srcId="{CB9964DC-5E01-4879-9733-CDEE2AB1D1F7}" destId="{C7DDC059-89DD-4F99-A10D-9C975D60C8D8}" srcOrd="1" destOrd="0" presId="urn:microsoft.com/office/officeart/2005/8/layout/hierarchy3"/>
    <dgm:cxn modelId="{9F1D0227-4441-4B2F-8133-28EDC41E9ED4}" type="presOf" srcId="{CB9964DC-5E01-4879-9733-CDEE2AB1D1F7}" destId="{ECB1CA3E-26B8-4A39-AEF8-6F06E506D3C7}" srcOrd="0" destOrd="0" presId="urn:microsoft.com/office/officeart/2005/8/layout/hierarchy3"/>
    <dgm:cxn modelId="{7509F108-2BE4-423B-89DB-22DC5C224ADC}" type="presParOf" srcId="{D433476B-D68D-4328-ADAC-B2895D3D50CF}" destId="{1E58A3BC-F1F7-40EE-89AA-32E802ED4BF7}" srcOrd="0" destOrd="0" presId="urn:microsoft.com/office/officeart/2005/8/layout/hierarchy3"/>
    <dgm:cxn modelId="{D415BC2A-ADEE-4185-9005-CC8DEF6E6523}" type="presParOf" srcId="{1E58A3BC-F1F7-40EE-89AA-32E802ED4BF7}" destId="{D21DF85A-45CA-4CE0-B0ED-CF4615475EE0}" srcOrd="0" destOrd="0" presId="urn:microsoft.com/office/officeart/2005/8/layout/hierarchy3"/>
    <dgm:cxn modelId="{94C52DE4-9913-43CF-9F3D-3DE68E335C5E}" type="presParOf" srcId="{D21DF85A-45CA-4CE0-B0ED-CF4615475EE0}" destId="{ECB1CA3E-26B8-4A39-AEF8-6F06E506D3C7}" srcOrd="0" destOrd="0" presId="urn:microsoft.com/office/officeart/2005/8/layout/hierarchy3"/>
    <dgm:cxn modelId="{0651BF49-3EFA-4034-B8BA-2FBB2BA5E8D4}" type="presParOf" srcId="{D21DF85A-45CA-4CE0-B0ED-CF4615475EE0}" destId="{C7DDC059-89DD-4F99-A10D-9C975D60C8D8}" srcOrd="1" destOrd="0" presId="urn:microsoft.com/office/officeart/2005/8/layout/hierarchy3"/>
    <dgm:cxn modelId="{0B24B1D9-0BC9-4001-ABA2-F64AC9B772F5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Pantalla de programación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556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D298628-B448-47F4-8634-18CD61745920}" type="presOf" srcId="{CB9964DC-5E01-4879-9733-CDEE2AB1D1F7}" destId="{ECB1CA3E-26B8-4A39-AEF8-6F06E506D3C7}" srcOrd="0" destOrd="0" presId="urn:microsoft.com/office/officeart/2005/8/layout/hierarchy3"/>
    <dgm:cxn modelId="{4D2007EC-B55E-421E-8524-17EE93EC8496}" type="presOf" srcId="{7061F2FC-F2AB-4DE3-98B0-886576B4E2C6}" destId="{D433476B-D68D-4328-ADAC-B2895D3D50CF}" srcOrd="0" destOrd="0" presId="urn:microsoft.com/office/officeart/2005/8/layout/hierarchy3"/>
    <dgm:cxn modelId="{5F1E0AA1-24F7-4CCF-8080-46CCE4FCF4EC}" type="presOf" srcId="{CB9964DC-5E01-4879-9733-CDEE2AB1D1F7}" destId="{C7DDC059-89DD-4F99-A10D-9C975D60C8D8}" srcOrd="1" destOrd="0" presId="urn:microsoft.com/office/officeart/2005/8/layout/hierarchy3"/>
    <dgm:cxn modelId="{96D7C6EB-FEA8-4FC8-8D93-5FDD94F45FCF}" type="presParOf" srcId="{D433476B-D68D-4328-ADAC-B2895D3D50CF}" destId="{1E58A3BC-F1F7-40EE-89AA-32E802ED4BF7}" srcOrd="0" destOrd="0" presId="urn:microsoft.com/office/officeart/2005/8/layout/hierarchy3"/>
    <dgm:cxn modelId="{05A644E4-C4F5-421E-A04F-3F28E7A4EAE3}" type="presParOf" srcId="{1E58A3BC-F1F7-40EE-89AA-32E802ED4BF7}" destId="{D21DF85A-45CA-4CE0-B0ED-CF4615475EE0}" srcOrd="0" destOrd="0" presId="urn:microsoft.com/office/officeart/2005/8/layout/hierarchy3"/>
    <dgm:cxn modelId="{A51BF7E3-6418-4770-99D7-C2F0647F3BE7}" type="presParOf" srcId="{D21DF85A-45CA-4CE0-B0ED-CF4615475EE0}" destId="{ECB1CA3E-26B8-4A39-AEF8-6F06E506D3C7}" srcOrd="0" destOrd="0" presId="urn:microsoft.com/office/officeart/2005/8/layout/hierarchy3"/>
    <dgm:cxn modelId="{130E68BB-2BBF-48EE-ABCC-914C83545267}" type="presParOf" srcId="{D21DF85A-45CA-4CE0-B0ED-CF4615475EE0}" destId="{C7DDC059-89DD-4F99-A10D-9C975D60C8D8}" srcOrd="1" destOrd="0" presId="urn:microsoft.com/office/officeart/2005/8/layout/hierarchy3"/>
    <dgm:cxn modelId="{340C49E8-8059-4CBF-9BBC-74836BFDC9C6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err="1" smtClean="0"/>
            <a:t>SimMechanics</a:t>
          </a:r>
          <a:r>
            <a:rPr lang="es-ES" dirty="0" smtClean="0"/>
            <a:t> Link con </a:t>
          </a:r>
          <a:r>
            <a:rPr lang="es-ES" dirty="0" err="1" smtClean="0"/>
            <a:t>Solidworks</a:t>
          </a:r>
          <a:endParaRPr lang="es-ES" dirty="0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5566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62CED33-DE8F-45ED-B8DD-C81792A9DC9D}" type="presOf" srcId="{7061F2FC-F2AB-4DE3-98B0-886576B4E2C6}" destId="{D433476B-D68D-4328-ADAC-B2895D3D50CF}" srcOrd="0" destOrd="0" presId="urn:microsoft.com/office/officeart/2005/8/layout/hierarchy3"/>
    <dgm:cxn modelId="{ECD43F25-7FC0-4BF3-938A-F219FFE53176}" type="presOf" srcId="{CB9964DC-5E01-4879-9733-CDEE2AB1D1F7}" destId="{ECB1CA3E-26B8-4A39-AEF8-6F06E506D3C7}" srcOrd="0" destOrd="0" presId="urn:microsoft.com/office/officeart/2005/8/layout/hierarchy3"/>
    <dgm:cxn modelId="{3363471F-183C-4187-9BBC-971E666F753B}" type="presOf" srcId="{CB9964DC-5E01-4879-9733-CDEE2AB1D1F7}" destId="{C7DDC059-89DD-4F99-A10D-9C975D60C8D8}" srcOrd="1" destOrd="0" presId="urn:microsoft.com/office/officeart/2005/8/layout/hierarchy3"/>
    <dgm:cxn modelId="{7DEEC446-02C2-4520-BCA7-05927FE123B0}" type="presParOf" srcId="{D433476B-D68D-4328-ADAC-B2895D3D50CF}" destId="{1E58A3BC-F1F7-40EE-89AA-32E802ED4BF7}" srcOrd="0" destOrd="0" presId="urn:microsoft.com/office/officeart/2005/8/layout/hierarchy3"/>
    <dgm:cxn modelId="{24EC9CD2-DD4E-4329-A497-67A37D32FEF6}" type="presParOf" srcId="{1E58A3BC-F1F7-40EE-89AA-32E802ED4BF7}" destId="{D21DF85A-45CA-4CE0-B0ED-CF4615475EE0}" srcOrd="0" destOrd="0" presId="urn:microsoft.com/office/officeart/2005/8/layout/hierarchy3"/>
    <dgm:cxn modelId="{44EEF218-43A3-4BA2-9FD7-7013C54CC90F}" type="presParOf" srcId="{D21DF85A-45CA-4CE0-B0ED-CF4615475EE0}" destId="{ECB1CA3E-26B8-4A39-AEF8-6F06E506D3C7}" srcOrd="0" destOrd="0" presId="urn:microsoft.com/office/officeart/2005/8/layout/hierarchy3"/>
    <dgm:cxn modelId="{08790B84-2E07-4008-B5FE-F9E1EA285590}" type="presParOf" srcId="{D21DF85A-45CA-4CE0-B0ED-CF4615475EE0}" destId="{C7DDC059-89DD-4F99-A10D-9C975D60C8D8}" srcOrd="1" destOrd="0" presId="urn:microsoft.com/office/officeart/2005/8/layout/hierarchy3"/>
    <dgm:cxn modelId="{029BFBAC-F3F2-4EE0-95AF-9346CC1C1366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Análisis cinemático y Dinámico mediante algoritmos genéticos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97157" custLinFactNeighborX="-341" custLinFactNeighborY="-952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867FE95-70DD-4259-8B2B-0E4326DB1C3E}" type="presOf" srcId="{CB9964DC-5E01-4879-9733-CDEE2AB1D1F7}" destId="{C7DDC059-89DD-4F99-A10D-9C975D60C8D8}" srcOrd="1" destOrd="0" presId="urn:microsoft.com/office/officeart/2005/8/layout/hierarchy3"/>
    <dgm:cxn modelId="{92323A61-0E43-408A-97D9-C4B4F5E6557E}" type="presOf" srcId="{CB9964DC-5E01-4879-9733-CDEE2AB1D1F7}" destId="{ECB1CA3E-26B8-4A39-AEF8-6F06E506D3C7}" srcOrd="0" destOrd="0" presId="urn:microsoft.com/office/officeart/2005/8/layout/hierarchy3"/>
    <dgm:cxn modelId="{3E20F341-54B2-49C4-B6C5-2B8D0C704B8B}" type="presOf" srcId="{7061F2FC-F2AB-4DE3-98B0-886576B4E2C6}" destId="{D433476B-D68D-4328-ADAC-B2895D3D50CF}" srcOrd="0" destOrd="0" presId="urn:microsoft.com/office/officeart/2005/8/layout/hierarchy3"/>
    <dgm:cxn modelId="{E809254E-B0D2-40AA-A3C0-F6BC53B19BD9}" type="presParOf" srcId="{D433476B-D68D-4328-ADAC-B2895D3D50CF}" destId="{1E58A3BC-F1F7-40EE-89AA-32E802ED4BF7}" srcOrd="0" destOrd="0" presId="urn:microsoft.com/office/officeart/2005/8/layout/hierarchy3"/>
    <dgm:cxn modelId="{70F420D7-2CB5-4005-A70E-051E4E9B0A0B}" type="presParOf" srcId="{1E58A3BC-F1F7-40EE-89AA-32E802ED4BF7}" destId="{D21DF85A-45CA-4CE0-B0ED-CF4615475EE0}" srcOrd="0" destOrd="0" presId="urn:microsoft.com/office/officeart/2005/8/layout/hierarchy3"/>
    <dgm:cxn modelId="{4C18938A-8820-44DD-8DDC-AB3DC5497564}" type="presParOf" srcId="{D21DF85A-45CA-4CE0-B0ED-CF4615475EE0}" destId="{ECB1CA3E-26B8-4A39-AEF8-6F06E506D3C7}" srcOrd="0" destOrd="0" presId="urn:microsoft.com/office/officeart/2005/8/layout/hierarchy3"/>
    <dgm:cxn modelId="{C4B7027A-9B52-4AF3-9A7E-376051110849}" type="presParOf" srcId="{D21DF85A-45CA-4CE0-B0ED-CF4615475EE0}" destId="{C7DDC059-89DD-4F99-A10D-9C975D60C8D8}" srcOrd="1" destOrd="0" presId="urn:microsoft.com/office/officeart/2005/8/layout/hierarchy3"/>
    <dgm:cxn modelId="{E611AE4E-4D9E-465B-9F73-FF3EAF5EDF7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Parámetros de Denavit Hatenberg del Robot AR7D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C30D8DEE-C48D-4601-8DA9-BA7F81A96A98}">
      <dgm:prSet phldrT="[Texto]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CF9303EC-F1CD-442B-B4D0-9859452BABBC}" type="parTrans" cxnId="{9B4DF864-4E04-4C83-A471-1D780E444BDE}">
      <dgm:prSet/>
      <dgm:spPr/>
      <dgm:t>
        <a:bodyPr/>
        <a:lstStyle/>
        <a:p>
          <a:endParaRPr lang="es-ES"/>
        </a:p>
      </dgm:t>
    </dgm:pt>
    <dgm:pt modelId="{E0250161-AC90-428E-A55B-31DBB27F80DD}" type="sibTrans" cxnId="{9B4DF864-4E04-4C83-A471-1D780E444BDE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341" custLinFactNeighborY="-952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4B96A65-CB78-41C9-B1E7-CD18EEC947D9}" type="pres">
      <dgm:prSet presAssocID="{CF9303EC-F1CD-442B-B4D0-9859452BABBC}" presName="Name13" presStyleLbl="parChTrans1D2" presStyleIdx="0" presStyleCnt="1"/>
      <dgm:spPr/>
      <dgm:t>
        <a:bodyPr/>
        <a:lstStyle/>
        <a:p>
          <a:endParaRPr lang="es-EC"/>
        </a:p>
      </dgm:t>
    </dgm:pt>
    <dgm:pt modelId="{0733DD9E-AABE-4177-B2DE-BAADF0EACB71}" type="pres">
      <dgm:prSet presAssocID="{C30D8DEE-C48D-4601-8DA9-BA7F81A96A98}" presName="childText" presStyleLbl="bgAcc1" presStyleIdx="0" presStyleCnt="1" custScaleX="276010" custScaleY="766721" custLinFactNeighborX="-47200" custLinFactNeighborY="-88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4209E6-4203-4A42-AE3E-362A74203ED2}" type="presOf" srcId="{7061F2FC-F2AB-4DE3-98B0-886576B4E2C6}" destId="{D433476B-D68D-4328-ADAC-B2895D3D50CF}" srcOrd="0" destOrd="0" presId="urn:microsoft.com/office/officeart/2005/8/layout/hierarchy3"/>
    <dgm:cxn modelId="{D5B4DD3D-D15B-4A73-B581-93832AAAE215}" type="presOf" srcId="{CB9964DC-5E01-4879-9733-CDEE2AB1D1F7}" destId="{ECB1CA3E-26B8-4A39-AEF8-6F06E506D3C7}" srcOrd="0" destOrd="0" presId="urn:microsoft.com/office/officeart/2005/8/layout/hierarchy3"/>
    <dgm:cxn modelId="{18D43C5B-86CE-4AE3-9C2F-42AB6BC45570}" type="presOf" srcId="{C30D8DEE-C48D-4601-8DA9-BA7F81A96A98}" destId="{0733DD9E-AABE-4177-B2DE-BAADF0EACB71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B0DFB98-7312-4C09-8A25-E85500E12C9D}" type="presOf" srcId="{CB9964DC-5E01-4879-9733-CDEE2AB1D1F7}" destId="{C7DDC059-89DD-4F99-A10D-9C975D60C8D8}" srcOrd="1" destOrd="0" presId="urn:microsoft.com/office/officeart/2005/8/layout/hierarchy3"/>
    <dgm:cxn modelId="{F489D1F6-B535-4648-AB1B-647B71BEE111}" type="presOf" srcId="{CF9303EC-F1CD-442B-B4D0-9859452BABBC}" destId="{04B96A65-CB78-41C9-B1E7-CD18EEC947D9}" srcOrd="0" destOrd="0" presId="urn:microsoft.com/office/officeart/2005/8/layout/hierarchy3"/>
    <dgm:cxn modelId="{9B4DF864-4E04-4C83-A471-1D780E444BDE}" srcId="{CB9964DC-5E01-4879-9733-CDEE2AB1D1F7}" destId="{C30D8DEE-C48D-4601-8DA9-BA7F81A96A98}" srcOrd="0" destOrd="0" parTransId="{CF9303EC-F1CD-442B-B4D0-9859452BABBC}" sibTransId="{E0250161-AC90-428E-A55B-31DBB27F80DD}"/>
    <dgm:cxn modelId="{F22CE10F-317D-4270-809D-0EAD49CF2DE1}" type="presParOf" srcId="{D433476B-D68D-4328-ADAC-B2895D3D50CF}" destId="{1E58A3BC-F1F7-40EE-89AA-32E802ED4BF7}" srcOrd="0" destOrd="0" presId="urn:microsoft.com/office/officeart/2005/8/layout/hierarchy3"/>
    <dgm:cxn modelId="{DEEF46EE-3ACA-471E-91A0-02EB849BAFBF}" type="presParOf" srcId="{1E58A3BC-F1F7-40EE-89AA-32E802ED4BF7}" destId="{D21DF85A-45CA-4CE0-B0ED-CF4615475EE0}" srcOrd="0" destOrd="0" presId="urn:microsoft.com/office/officeart/2005/8/layout/hierarchy3"/>
    <dgm:cxn modelId="{5E8A019D-C47F-4796-8F87-2FFEF40E6FE7}" type="presParOf" srcId="{D21DF85A-45CA-4CE0-B0ED-CF4615475EE0}" destId="{ECB1CA3E-26B8-4A39-AEF8-6F06E506D3C7}" srcOrd="0" destOrd="0" presId="urn:microsoft.com/office/officeart/2005/8/layout/hierarchy3"/>
    <dgm:cxn modelId="{57BA09F5-6D4A-4DDD-A194-245D35A8E7DA}" type="presParOf" srcId="{D21DF85A-45CA-4CE0-B0ED-CF4615475EE0}" destId="{C7DDC059-89DD-4F99-A10D-9C975D60C8D8}" srcOrd="1" destOrd="0" presId="urn:microsoft.com/office/officeart/2005/8/layout/hierarchy3"/>
    <dgm:cxn modelId="{6375C470-42F4-4497-8965-DDF448D6C1A6}" type="presParOf" srcId="{1E58A3BC-F1F7-40EE-89AA-32E802ED4BF7}" destId="{F784BE88-3DB9-4E87-AFCA-2ED0BF00DEA1}" srcOrd="1" destOrd="0" presId="urn:microsoft.com/office/officeart/2005/8/layout/hierarchy3"/>
    <dgm:cxn modelId="{2746A9F2-54E7-4551-9DB6-3E0613697AB4}" type="presParOf" srcId="{F784BE88-3DB9-4E87-AFCA-2ED0BF00DEA1}" destId="{04B96A65-CB78-41C9-B1E7-CD18EEC947D9}" srcOrd="0" destOrd="0" presId="urn:microsoft.com/office/officeart/2005/8/layout/hierarchy3"/>
    <dgm:cxn modelId="{D6BD998E-6399-436B-9ACF-5FB3E871BBDA}" type="presParOf" srcId="{F784BE88-3DB9-4E87-AFCA-2ED0BF00DEA1}" destId="{0733DD9E-AABE-4177-B2DE-BAADF0EACB7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dirty="0" smtClean="0"/>
            <a:t>Solución de la cinemática inversa mediante un algoritmo genético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r>
            <a:rPr lang="es-ES" sz="1800" dirty="0" smtClean="0"/>
            <a:t>Se utilizó la herramienta Gatool de Matlab: </a:t>
          </a:r>
        </a:p>
        <a:p>
          <a:r>
            <a:rPr lang="en-US" sz="1800" dirty="0" err="1" smtClean="0"/>
            <a:t>ga</a:t>
          </a:r>
          <a:r>
            <a:rPr lang="en-US" sz="1800" dirty="0" smtClean="0"/>
            <a:t>(@</a:t>
          </a:r>
          <a:r>
            <a:rPr lang="en-US" sz="1800" dirty="0" err="1" smtClean="0"/>
            <a:t>función</a:t>
          </a:r>
          <a:r>
            <a:rPr lang="en-US" sz="1800" dirty="0" smtClean="0"/>
            <a:t>, </a:t>
          </a:r>
          <a:r>
            <a:rPr lang="en-US" sz="1800" dirty="0" err="1" smtClean="0"/>
            <a:t>nvars</a:t>
          </a:r>
          <a:r>
            <a:rPr lang="en-US" sz="1800" dirty="0" smtClean="0"/>
            <a:t>,[],[],[],[],</a:t>
          </a:r>
          <a:r>
            <a:rPr lang="en-US" sz="1800" dirty="0" err="1" smtClean="0"/>
            <a:t>lb,ub</a:t>
          </a:r>
          <a:r>
            <a:rPr lang="en-US" sz="1800" dirty="0" smtClean="0"/>
            <a:t>,[],[],options</a:t>
          </a:r>
          <a:r>
            <a:rPr lang="es-ES" sz="1800" dirty="0" smtClean="0"/>
            <a:t> </a:t>
          </a:r>
          <a:endParaRPr lang="es-ES" sz="18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B832086D-9589-490D-8EB1-CC42EFFAFC04}">
      <dgm:prSet phldrT="[Texto]" custT="1"/>
      <dgm:spPr/>
      <dgm:t>
        <a:bodyPr/>
        <a:lstStyle/>
        <a:p>
          <a:r>
            <a:rPr lang="es-EC" sz="1800" dirty="0" smtClean="0"/>
            <a:t>Parámetros iniciales: Número de variables, restricciones y límites de las variables.</a:t>
          </a:r>
          <a:endParaRPr lang="es-ES" sz="1800" dirty="0"/>
        </a:p>
      </dgm:t>
    </dgm:pt>
    <dgm:pt modelId="{4EDF1FEC-57A2-48B1-A366-7BE79DC9EA58}" type="parTrans" cxnId="{847935D5-2982-4971-A6F1-CC3DE1BA6DC6}">
      <dgm:prSet/>
      <dgm:spPr/>
      <dgm:t>
        <a:bodyPr/>
        <a:lstStyle/>
        <a:p>
          <a:endParaRPr lang="es-EC"/>
        </a:p>
      </dgm:t>
    </dgm:pt>
    <dgm:pt modelId="{B603FB29-2540-45D1-BE6B-AEA6F4079570}" type="sibTrans" cxnId="{847935D5-2982-4971-A6F1-CC3DE1BA6DC6}">
      <dgm:prSet/>
      <dgm:spPr/>
      <dgm:t>
        <a:bodyPr/>
        <a:lstStyle/>
        <a:p>
          <a:endParaRPr lang="es-EC"/>
        </a:p>
      </dgm:t>
    </dgm:pt>
    <dgm:pt modelId="{E60A72C2-5AF3-4D97-A74A-2E8F87596E71}">
      <dgm:prSet phldrT="[Texto]" custT="1"/>
      <dgm:spPr/>
      <dgm:t>
        <a:bodyPr/>
        <a:lstStyle/>
        <a:p>
          <a:r>
            <a:rPr lang="es-EC" sz="1800" dirty="0" smtClean="0"/>
            <a:t>En primer lugar hay que crear una población inicial que puede ser controlada o aleatoria, evaluar los individuos y seleccionar los mejores.</a:t>
          </a:r>
          <a:endParaRPr lang="es-ES" sz="1800" dirty="0"/>
        </a:p>
      </dgm:t>
    </dgm:pt>
    <dgm:pt modelId="{2C08AC05-428D-4CD0-BC08-DFF64F1FDE10}" type="parTrans" cxnId="{A84F5303-B98C-4264-9E23-D830D702DBDE}">
      <dgm:prSet/>
      <dgm:spPr/>
      <dgm:t>
        <a:bodyPr/>
        <a:lstStyle/>
        <a:p>
          <a:endParaRPr lang="es-EC"/>
        </a:p>
      </dgm:t>
    </dgm:pt>
    <dgm:pt modelId="{413EBBF5-1E09-4AB5-9FBB-F8EE72A4AD02}" type="sibTrans" cxnId="{A84F5303-B98C-4264-9E23-D830D702DBDE}">
      <dgm:prSet/>
      <dgm:spPr/>
      <dgm:t>
        <a:bodyPr/>
        <a:lstStyle/>
        <a:p>
          <a:endParaRPr lang="es-EC"/>
        </a:p>
      </dgm:t>
    </dgm:pt>
    <dgm:pt modelId="{D9FB1592-1FAC-4E38-92E0-17B600E38DDD}">
      <dgm:prSet/>
      <dgm:spPr/>
      <dgm:t>
        <a:bodyPr/>
        <a:lstStyle/>
        <a:p>
          <a:r>
            <a:rPr lang="es-EC" dirty="0" smtClean="0"/>
            <a:t>Iterativamente crear  nuevas generaciones mediante  cruce y mutación</a:t>
          </a:r>
          <a:endParaRPr lang="es-EC" dirty="0"/>
        </a:p>
      </dgm:t>
    </dgm:pt>
    <dgm:pt modelId="{AE71D5C9-D706-4992-9C33-46E882129051}" type="parTrans" cxnId="{0BFDBFE2-E39A-42C9-8629-44018DA95166}">
      <dgm:prSet/>
      <dgm:spPr/>
      <dgm:t>
        <a:bodyPr/>
        <a:lstStyle/>
        <a:p>
          <a:endParaRPr lang="es-EC"/>
        </a:p>
      </dgm:t>
    </dgm:pt>
    <dgm:pt modelId="{B6FEC4F5-B18C-4930-BA25-39E4B9764112}" type="sibTrans" cxnId="{0BFDBFE2-E39A-42C9-8629-44018DA95166}">
      <dgm:prSet/>
      <dgm:spPr/>
      <dgm:t>
        <a:bodyPr/>
        <a:lstStyle/>
        <a:p>
          <a:endParaRPr lang="es-EC"/>
        </a:p>
      </dgm:t>
    </dgm:pt>
    <dgm:pt modelId="{0F3F7797-DE35-475A-AB94-00E7359CD4DE}">
      <dgm:prSet/>
      <dgm:spPr/>
      <dgm:t>
        <a:bodyPr/>
        <a:lstStyle/>
        <a:p>
          <a:r>
            <a:rPr lang="es-EC" dirty="0" smtClean="0"/>
            <a:t>Finalmente detener el algoritmo  cuando llega a un criterio de parada que puede ser el máximo número de generaciones o haber alcanzado un error aceptable</a:t>
          </a:r>
          <a:endParaRPr lang="es-EC" dirty="0"/>
        </a:p>
      </dgm:t>
    </dgm:pt>
    <dgm:pt modelId="{903002F5-CCB3-4B97-A713-3B3AA17E07B5}" type="parTrans" cxnId="{D1AF6777-4F20-4320-BE91-9936E3BB15AB}">
      <dgm:prSet/>
      <dgm:spPr/>
      <dgm:t>
        <a:bodyPr/>
        <a:lstStyle/>
        <a:p>
          <a:endParaRPr lang="es-EC"/>
        </a:p>
      </dgm:t>
    </dgm:pt>
    <dgm:pt modelId="{866F90ED-36FE-4DA1-B918-E2359D9D03CE}" type="sibTrans" cxnId="{D1AF6777-4F20-4320-BE91-9936E3BB15A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341" custLinFactNeighborY="-952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5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5" custScaleX="737277" custScaleY="1518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5B5B14-A8A7-4998-8C03-0DC11699B651}" type="pres">
      <dgm:prSet presAssocID="{4EDF1FEC-57A2-48B1-A366-7BE79DC9EA58}" presName="Name13" presStyleLbl="parChTrans1D2" presStyleIdx="1" presStyleCnt="5"/>
      <dgm:spPr/>
      <dgm:t>
        <a:bodyPr/>
        <a:lstStyle/>
        <a:p>
          <a:endParaRPr lang="es-EC"/>
        </a:p>
      </dgm:t>
    </dgm:pt>
    <dgm:pt modelId="{FA9F50ED-C455-47FD-9371-E44AFA1FCFE4}" type="pres">
      <dgm:prSet presAssocID="{B832086D-9589-490D-8EB1-CC42EFFAFC04}" presName="childText" presStyleLbl="bgAcc1" presStyleIdx="1" presStyleCnt="5" custScaleX="730255" custScaleY="1428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BE3018-A7FC-4D01-B599-F00C71677E92}" type="pres">
      <dgm:prSet presAssocID="{2C08AC05-428D-4CD0-BC08-DFF64F1FDE10}" presName="Name13" presStyleLbl="parChTrans1D2" presStyleIdx="2" presStyleCnt="5"/>
      <dgm:spPr/>
      <dgm:t>
        <a:bodyPr/>
        <a:lstStyle/>
        <a:p>
          <a:endParaRPr lang="es-EC"/>
        </a:p>
      </dgm:t>
    </dgm:pt>
    <dgm:pt modelId="{BD683C70-AD9F-48E6-A04E-9F8B2625527B}" type="pres">
      <dgm:prSet presAssocID="{E60A72C2-5AF3-4D97-A74A-2E8F87596E71}" presName="childText" presStyleLbl="bgAcc1" presStyleIdx="2" presStyleCnt="5" custScaleX="7304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043EFB-A994-4B1E-8722-5D74731DE0CD}" type="pres">
      <dgm:prSet presAssocID="{AE71D5C9-D706-4992-9C33-46E882129051}" presName="Name13" presStyleLbl="parChTrans1D2" presStyleIdx="3" presStyleCnt="5"/>
      <dgm:spPr/>
      <dgm:t>
        <a:bodyPr/>
        <a:lstStyle/>
        <a:p>
          <a:endParaRPr lang="es-EC"/>
        </a:p>
      </dgm:t>
    </dgm:pt>
    <dgm:pt modelId="{A585BDD0-C075-4142-9A15-1FDDB1AFA8DE}" type="pres">
      <dgm:prSet presAssocID="{D9FB1592-1FAC-4E38-92E0-17B600E38DDD}" presName="childText" presStyleLbl="bgAcc1" presStyleIdx="3" presStyleCnt="5" custScaleX="739019" custScaleY="975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A22D1D-8382-402F-8946-1495245718AC}" type="pres">
      <dgm:prSet presAssocID="{903002F5-CCB3-4B97-A713-3B3AA17E07B5}" presName="Name13" presStyleLbl="parChTrans1D2" presStyleIdx="4" presStyleCnt="5"/>
      <dgm:spPr/>
      <dgm:t>
        <a:bodyPr/>
        <a:lstStyle/>
        <a:p>
          <a:endParaRPr lang="es-EC"/>
        </a:p>
      </dgm:t>
    </dgm:pt>
    <dgm:pt modelId="{D09453C7-3EE6-40A2-AC73-ABA5DD34F26E}" type="pres">
      <dgm:prSet presAssocID="{0F3F7797-DE35-475A-AB94-00E7359CD4DE}" presName="childText" presStyleLbl="bgAcc1" presStyleIdx="4" presStyleCnt="5" custScaleX="746503" custScaleY="124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F67BB7D-5AB7-4DA4-912C-31CD53C4C1D3}" type="presOf" srcId="{E60A72C2-5AF3-4D97-A74A-2E8F87596E71}" destId="{BD683C70-AD9F-48E6-A04E-9F8B2625527B}" srcOrd="0" destOrd="0" presId="urn:microsoft.com/office/officeart/2005/8/layout/hierarchy3"/>
    <dgm:cxn modelId="{A72674D5-1BC9-4684-8A8A-E2FF6DDC7B3D}" type="presOf" srcId="{CB9964DC-5E01-4879-9733-CDEE2AB1D1F7}" destId="{ECB1CA3E-26B8-4A39-AEF8-6F06E506D3C7}" srcOrd="0" destOrd="0" presId="urn:microsoft.com/office/officeart/2005/8/layout/hierarchy3"/>
    <dgm:cxn modelId="{847935D5-2982-4971-A6F1-CC3DE1BA6DC6}" srcId="{CB9964DC-5E01-4879-9733-CDEE2AB1D1F7}" destId="{B832086D-9589-490D-8EB1-CC42EFFAFC04}" srcOrd="1" destOrd="0" parTransId="{4EDF1FEC-57A2-48B1-A366-7BE79DC9EA58}" sibTransId="{B603FB29-2540-45D1-BE6B-AEA6F4079570}"/>
    <dgm:cxn modelId="{C6639B2E-E14C-4782-971C-F4E083ABB240}" type="presOf" srcId="{0F3F7797-DE35-475A-AB94-00E7359CD4DE}" destId="{D09453C7-3EE6-40A2-AC73-ABA5DD34F26E}" srcOrd="0" destOrd="0" presId="urn:microsoft.com/office/officeart/2005/8/layout/hierarchy3"/>
    <dgm:cxn modelId="{6A16A444-1027-41AF-960F-B570797CF20D}" type="presOf" srcId="{D9FB1592-1FAC-4E38-92E0-17B600E38DDD}" destId="{A585BDD0-C075-4142-9A15-1FDDB1AFA8DE}" srcOrd="0" destOrd="0" presId="urn:microsoft.com/office/officeart/2005/8/layout/hierarchy3"/>
    <dgm:cxn modelId="{A84F5303-B98C-4264-9E23-D830D702DBDE}" srcId="{CB9964DC-5E01-4879-9733-CDEE2AB1D1F7}" destId="{E60A72C2-5AF3-4D97-A74A-2E8F87596E71}" srcOrd="2" destOrd="0" parTransId="{2C08AC05-428D-4CD0-BC08-DFF64F1FDE10}" sibTransId="{413EBBF5-1E09-4AB5-9FBB-F8EE72A4AD02}"/>
    <dgm:cxn modelId="{F3D1DF69-C4F5-4D7A-A3BD-7B244ABD38D1}" type="presOf" srcId="{2C08AC05-428D-4CD0-BC08-DFF64F1FDE10}" destId="{C3BE3018-A7FC-4D01-B599-F00C71677E92}" srcOrd="0" destOrd="0" presId="urn:microsoft.com/office/officeart/2005/8/layout/hierarchy3"/>
    <dgm:cxn modelId="{D1AF6777-4F20-4320-BE91-9936E3BB15AB}" srcId="{CB9964DC-5E01-4879-9733-CDEE2AB1D1F7}" destId="{0F3F7797-DE35-475A-AB94-00E7359CD4DE}" srcOrd="4" destOrd="0" parTransId="{903002F5-CCB3-4B97-A713-3B3AA17E07B5}" sibTransId="{866F90ED-36FE-4DA1-B918-E2359D9D03CE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76EB0041-13F3-4B75-8348-50AB256B5B82}" type="presOf" srcId="{7061F2FC-F2AB-4DE3-98B0-886576B4E2C6}" destId="{D433476B-D68D-4328-ADAC-B2895D3D50CF}" srcOrd="0" destOrd="0" presId="urn:microsoft.com/office/officeart/2005/8/layout/hierarchy3"/>
    <dgm:cxn modelId="{FBFBF589-76B6-4696-AA80-62EF4A108ED0}" type="presOf" srcId="{CB9964DC-5E01-4879-9733-CDEE2AB1D1F7}" destId="{C7DDC059-89DD-4F99-A10D-9C975D60C8D8}" srcOrd="1" destOrd="0" presId="urn:microsoft.com/office/officeart/2005/8/layout/hierarchy3"/>
    <dgm:cxn modelId="{D14D01E5-7EB1-4885-B65B-90B3F1AF552D}" type="presOf" srcId="{4349BE00-98CD-4A0C-8970-0800DCF0B510}" destId="{6453487C-0FAF-4B32-BD10-ECD1ABD7E947}" srcOrd="0" destOrd="0" presId="urn:microsoft.com/office/officeart/2005/8/layout/hierarchy3"/>
    <dgm:cxn modelId="{F38014A5-0630-4B4E-BE7F-B15030773244}" type="presOf" srcId="{B832086D-9589-490D-8EB1-CC42EFFAFC04}" destId="{FA9F50ED-C455-47FD-9371-E44AFA1FCFE4}" srcOrd="0" destOrd="0" presId="urn:microsoft.com/office/officeart/2005/8/layout/hierarchy3"/>
    <dgm:cxn modelId="{08554088-36F4-4B3D-ABD8-698B11EBDD37}" type="presOf" srcId="{4EDF1FEC-57A2-48B1-A366-7BE79DC9EA58}" destId="{9C5B5B14-A8A7-4998-8C03-0DC11699B651}" srcOrd="0" destOrd="0" presId="urn:microsoft.com/office/officeart/2005/8/layout/hierarchy3"/>
    <dgm:cxn modelId="{DB8AA4E2-62E9-4DF9-9014-84C361BEEA4A}" type="presOf" srcId="{903002F5-CCB3-4B97-A713-3B3AA17E07B5}" destId="{BAA22D1D-8382-402F-8946-1495245718AC}" srcOrd="0" destOrd="0" presId="urn:microsoft.com/office/officeart/2005/8/layout/hierarchy3"/>
    <dgm:cxn modelId="{32E856C1-369E-4D26-85B7-90CE502BCAC1}" type="presOf" srcId="{AE71D5C9-D706-4992-9C33-46E882129051}" destId="{B9043EFB-A994-4B1E-8722-5D74731DE0CD}" srcOrd="0" destOrd="0" presId="urn:microsoft.com/office/officeart/2005/8/layout/hierarchy3"/>
    <dgm:cxn modelId="{0BFDBFE2-E39A-42C9-8629-44018DA95166}" srcId="{CB9964DC-5E01-4879-9733-CDEE2AB1D1F7}" destId="{D9FB1592-1FAC-4E38-92E0-17B600E38DDD}" srcOrd="3" destOrd="0" parTransId="{AE71D5C9-D706-4992-9C33-46E882129051}" sibTransId="{B6FEC4F5-B18C-4930-BA25-39E4B9764112}"/>
    <dgm:cxn modelId="{F00ADE29-321B-4265-ABE6-9D81C7722942}" type="presOf" srcId="{D0D20E71-FED1-4623-8034-D329000238BD}" destId="{45B98A4A-0B6D-4F48-B74E-847DD2F0977C}" srcOrd="0" destOrd="0" presId="urn:microsoft.com/office/officeart/2005/8/layout/hierarchy3"/>
    <dgm:cxn modelId="{76437CD8-A571-4E7C-9EFE-5921010061A0}" type="presParOf" srcId="{D433476B-D68D-4328-ADAC-B2895D3D50CF}" destId="{1E58A3BC-F1F7-40EE-89AA-32E802ED4BF7}" srcOrd="0" destOrd="0" presId="urn:microsoft.com/office/officeart/2005/8/layout/hierarchy3"/>
    <dgm:cxn modelId="{46FFF1CA-120E-414D-8A08-DBE6E77BDE41}" type="presParOf" srcId="{1E58A3BC-F1F7-40EE-89AA-32E802ED4BF7}" destId="{D21DF85A-45CA-4CE0-B0ED-CF4615475EE0}" srcOrd="0" destOrd="0" presId="urn:microsoft.com/office/officeart/2005/8/layout/hierarchy3"/>
    <dgm:cxn modelId="{112F85A8-6ED0-4628-AD8D-290078395965}" type="presParOf" srcId="{D21DF85A-45CA-4CE0-B0ED-CF4615475EE0}" destId="{ECB1CA3E-26B8-4A39-AEF8-6F06E506D3C7}" srcOrd="0" destOrd="0" presId="urn:microsoft.com/office/officeart/2005/8/layout/hierarchy3"/>
    <dgm:cxn modelId="{F71680CD-61D7-434F-BBAB-CBDC222926E3}" type="presParOf" srcId="{D21DF85A-45CA-4CE0-B0ED-CF4615475EE0}" destId="{C7DDC059-89DD-4F99-A10D-9C975D60C8D8}" srcOrd="1" destOrd="0" presId="urn:microsoft.com/office/officeart/2005/8/layout/hierarchy3"/>
    <dgm:cxn modelId="{E8ABA981-0DAF-40E4-A106-BB3ADB433B84}" type="presParOf" srcId="{1E58A3BC-F1F7-40EE-89AA-32E802ED4BF7}" destId="{F784BE88-3DB9-4E87-AFCA-2ED0BF00DEA1}" srcOrd="1" destOrd="0" presId="urn:microsoft.com/office/officeart/2005/8/layout/hierarchy3"/>
    <dgm:cxn modelId="{12DB8E0D-6AFF-4F79-B035-B45E2CD220E7}" type="presParOf" srcId="{F784BE88-3DB9-4E87-AFCA-2ED0BF00DEA1}" destId="{6453487C-0FAF-4B32-BD10-ECD1ABD7E947}" srcOrd="0" destOrd="0" presId="urn:microsoft.com/office/officeart/2005/8/layout/hierarchy3"/>
    <dgm:cxn modelId="{D2C39046-8495-42D7-A271-5055546F0E3D}" type="presParOf" srcId="{F784BE88-3DB9-4E87-AFCA-2ED0BF00DEA1}" destId="{45B98A4A-0B6D-4F48-B74E-847DD2F0977C}" srcOrd="1" destOrd="0" presId="urn:microsoft.com/office/officeart/2005/8/layout/hierarchy3"/>
    <dgm:cxn modelId="{5A8FCEE3-3CFE-4EE8-8EA5-FC0AEE8F6706}" type="presParOf" srcId="{F784BE88-3DB9-4E87-AFCA-2ED0BF00DEA1}" destId="{9C5B5B14-A8A7-4998-8C03-0DC11699B651}" srcOrd="2" destOrd="0" presId="urn:microsoft.com/office/officeart/2005/8/layout/hierarchy3"/>
    <dgm:cxn modelId="{C89C25AD-EED9-4CBD-9F55-FD4CB69B04CA}" type="presParOf" srcId="{F784BE88-3DB9-4E87-AFCA-2ED0BF00DEA1}" destId="{FA9F50ED-C455-47FD-9371-E44AFA1FCFE4}" srcOrd="3" destOrd="0" presId="urn:microsoft.com/office/officeart/2005/8/layout/hierarchy3"/>
    <dgm:cxn modelId="{0F132D44-AD37-4377-92EC-9E92FB7F0593}" type="presParOf" srcId="{F784BE88-3DB9-4E87-AFCA-2ED0BF00DEA1}" destId="{C3BE3018-A7FC-4D01-B599-F00C71677E92}" srcOrd="4" destOrd="0" presId="urn:microsoft.com/office/officeart/2005/8/layout/hierarchy3"/>
    <dgm:cxn modelId="{58808F1E-3512-4374-A8BC-44484E86DB05}" type="presParOf" srcId="{F784BE88-3DB9-4E87-AFCA-2ED0BF00DEA1}" destId="{BD683C70-AD9F-48E6-A04E-9F8B2625527B}" srcOrd="5" destOrd="0" presId="urn:microsoft.com/office/officeart/2005/8/layout/hierarchy3"/>
    <dgm:cxn modelId="{6F11B6DB-EAC6-4CB0-A087-E191576E7D70}" type="presParOf" srcId="{F784BE88-3DB9-4E87-AFCA-2ED0BF00DEA1}" destId="{B9043EFB-A994-4B1E-8722-5D74731DE0CD}" srcOrd="6" destOrd="0" presId="urn:microsoft.com/office/officeart/2005/8/layout/hierarchy3"/>
    <dgm:cxn modelId="{47897BF4-38B1-4402-BDED-0095BD9C89F9}" type="presParOf" srcId="{F784BE88-3DB9-4E87-AFCA-2ED0BF00DEA1}" destId="{A585BDD0-C075-4142-9A15-1FDDB1AFA8DE}" srcOrd="7" destOrd="0" presId="urn:microsoft.com/office/officeart/2005/8/layout/hierarchy3"/>
    <dgm:cxn modelId="{EFC3512E-744A-4459-A831-F464E7FBE189}" type="presParOf" srcId="{F784BE88-3DB9-4E87-AFCA-2ED0BF00DEA1}" destId="{BAA22D1D-8382-402F-8946-1495245718AC}" srcOrd="8" destOrd="0" presId="urn:microsoft.com/office/officeart/2005/8/layout/hierarchy3"/>
    <dgm:cxn modelId="{092FCF8A-9FAD-405B-B66B-4F21D0B948D0}" type="presParOf" srcId="{F784BE88-3DB9-4E87-AFCA-2ED0BF00DEA1}" destId="{D09453C7-3EE6-40A2-AC73-ABA5DD34F26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dirty="0" smtClean="0"/>
            <a:t>Población Inicial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B832086D-9589-490D-8EB1-CC42EFFAFC04}">
      <dgm:prSet phldrT="[Texto]" custT="1"/>
      <dgm:spPr/>
      <dgm:t>
        <a:bodyPr/>
        <a:lstStyle/>
        <a:p>
          <a:r>
            <a:rPr lang="es-EC" sz="1800" smtClean="0"/>
            <a:t>Población </a:t>
          </a:r>
          <a:r>
            <a:rPr lang="es-EC" sz="1800" dirty="0" smtClean="0"/>
            <a:t>inicial aleatoria</a:t>
          </a:r>
          <a:endParaRPr lang="es-ES" sz="1800" dirty="0"/>
        </a:p>
      </dgm:t>
    </dgm:pt>
    <dgm:pt modelId="{4EDF1FEC-57A2-48B1-A366-7BE79DC9EA58}" type="parTrans" cxnId="{847935D5-2982-4971-A6F1-CC3DE1BA6DC6}">
      <dgm:prSet/>
      <dgm:spPr/>
      <dgm:t>
        <a:bodyPr/>
        <a:lstStyle/>
        <a:p>
          <a:endParaRPr lang="es-EC"/>
        </a:p>
      </dgm:t>
    </dgm:pt>
    <dgm:pt modelId="{B603FB29-2540-45D1-BE6B-AEA6F4079570}" type="sibTrans" cxnId="{847935D5-2982-4971-A6F1-CC3DE1BA6DC6}">
      <dgm:prSet/>
      <dgm:spPr/>
      <dgm:t>
        <a:bodyPr/>
        <a:lstStyle/>
        <a:p>
          <a:endParaRPr lang="es-EC"/>
        </a:p>
      </dgm:t>
    </dgm:pt>
    <dgm:pt modelId="{E60A72C2-5AF3-4D97-A74A-2E8F87596E71}">
      <dgm:prSet phldrT="[Texto]" custT="1"/>
      <dgm:spPr/>
      <dgm:t>
        <a:bodyPr/>
        <a:lstStyle/>
        <a:p>
          <a:r>
            <a:rPr lang="es-EC" sz="1800" dirty="0" smtClean="0"/>
            <a:t>Población inicial controlada</a:t>
          </a:r>
          <a:endParaRPr lang="es-ES" sz="1800" dirty="0"/>
        </a:p>
      </dgm:t>
    </dgm:pt>
    <dgm:pt modelId="{2C08AC05-428D-4CD0-BC08-DFF64F1FDE10}" type="parTrans" cxnId="{A84F5303-B98C-4264-9E23-D830D702DBDE}">
      <dgm:prSet/>
      <dgm:spPr/>
      <dgm:t>
        <a:bodyPr/>
        <a:lstStyle/>
        <a:p>
          <a:endParaRPr lang="es-EC"/>
        </a:p>
      </dgm:t>
    </dgm:pt>
    <dgm:pt modelId="{413EBBF5-1E09-4AB5-9FBB-F8EE72A4AD02}" type="sibTrans" cxnId="{A84F5303-B98C-4264-9E23-D830D702DBDE}">
      <dgm:prSet/>
      <dgm:spPr/>
      <dgm:t>
        <a:bodyPr/>
        <a:lstStyle/>
        <a:p>
          <a:endParaRPr lang="es-EC"/>
        </a:p>
      </dgm:t>
    </dgm:pt>
    <dgm:pt modelId="{600A8112-3D86-479E-A162-2EEDDCBBF9EE}">
      <dgm:prSet phldrT="[Texto]" custT="1"/>
      <dgm:spPr/>
      <dgm:t>
        <a:bodyPr/>
        <a:lstStyle/>
        <a:p>
          <a:r>
            <a:rPr lang="es-ES" sz="1800" dirty="0" smtClean="0"/>
            <a:t>La población inicial es la primera generación de individuos que van a ser evaluados por la función de aptitud</a:t>
          </a:r>
          <a:endParaRPr lang="es-ES" sz="1800" dirty="0"/>
        </a:p>
      </dgm:t>
    </dgm:pt>
    <dgm:pt modelId="{DE2CC2CF-3993-4C28-8384-ED77CDD24F06}" type="parTrans" cxnId="{F166ACEA-4062-48E2-9AC4-92E1123E81A4}">
      <dgm:prSet/>
      <dgm:spPr/>
      <dgm:t>
        <a:bodyPr/>
        <a:lstStyle/>
        <a:p>
          <a:endParaRPr lang="es-EC"/>
        </a:p>
      </dgm:t>
    </dgm:pt>
    <dgm:pt modelId="{7BAA1842-1C4D-4C6D-8861-2766049D8936}" type="sibTrans" cxnId="{F166ACEA-4062-48E2-9AC4-92E1123E81A4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00000" custLinFactY="-48547" custLinFactNeighborX="13952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4B8ADE5F-4512-443A-AEC7-A1D59424154D}" type="pres">
      <dgm:prSet presAssocID="{DE2CC2CF-3993-4C28-8384-ED77CDD24F06}" presName="Name13" presStyleLbl="parChTrans1D2" presStyleIdx="0" presStyleCnt="3"/>
      <dgm:spPr/>
      <dgm:t>
        <a:bodyPr/>
        <a:lstStyle/>
        <a:p>
          <a:endParaRPr lang="es-EC"/>
        </a:p>
      </dgm:t>
    </dgm:pt>
    <dgm:pt modelId="{437CF58E-9B6C-485D-A9D8-6104810B37CA}" type="pres">
      <dgm:prSet presAssocID="{600A8112-3D86-479E-A162-2EEDDCBBF9EE}" presName="childText" presStyleLbl="bgAcc1" presStyleIdx="0" presStyleCnt="3" custScaleX="1049978" custScaleY="258990" custLinFactNeighborX="-21090" custLinFactNeighborY="-754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5B5B14-A8A7-4998-8C03-0DC11699B651}" type="pres">
      <dgm:prSet presAssocID="{4EDF1FEC-57A2-48B1-A366-7BE79DC9EA58}" presName="Name13" presStyleLbl="parChTrans1D2" presStyleIdx="1" presStyleCnt="3"/>
      <dgm:spPr/>
      <dgm:t>
        <a:bodyPr/>
        <a:lstStyle/>
        <a:p>
          <a:endParaRPr lang="es-EC"/>
        </a:p>
      </dgm:t>
    </dgm:pt>
    <dgm:pt modelId="{FA9F50ED-C455-47FD-9371-E44AFA1FCFE4}" type="pres">
      <dgm:prSet presAssocID="{B832086D-9589-490D-8EB1-CC42EFFAFC04}" presName="childText" presStyleLbl="bgAcc1" presStyleIdx="1" presStyleCnt="3" custScaleX="1035519" custScaleY="213018" custLinFactNeighborX="-11659" custLinFactNeighborY="-68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BE3018-A7FC-4D01-B599-F00C71677E92}" type="pres">
      <dgm:prSet presAssocID="{2C08AC05-428D-4CD0-BC08-DFF64F1FDE10}" presName="Name13" presStyleLbl="parChTrans1D2" presStyleIdx="2" presStyleCnt="3"/>
      <dgm:spPr/>
      <dgm:t>
        <a:bodyPr/>
        <a:lstStyle/>
        <a:p>
          <a:endParaRPr lang="es-EC"/>
        </a:p>
      </dgm:t>
    </dgm:pt>
    <dgm:pt modelId="{BD683C70-AD9F-48E6-A04E-9F8B2625527B}" type="pres">
      <dgm:prSet presAssocID="{E60A72C2-5AF3-4D97-A74A-2E8F87596E71}" presName="childText" presStyleLbl="bgAcc1" presStyleIdx="2" presStyleCnt="3" custScaleX="1026843" custScaleY="216193" custLinFactNeighborX="-42" custLinFactNeighborY="-290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B7ED0B-2FF2-49C9-9623-A31C57B75CD7}" type="presOf" srcId="{E60A72C2-5AF3-4D97-A74A-2E8F87596E71}" destId="{BD683C70-AD9F-48E6-A04E-9F8B2625527B}" srcOrd="0" destOrd="0" presId="urn:microsoft.com/office/officeart/2005/8/layout/hierarchy3"/>
    <dgm:cxn modelId="{A9293EEE-EB94-4270-B698-789119780D84}" type="presOf" srcId="{2C08AC05-428D-4CD0-BC08-DFF64F1FDE10}" destId="{C3BE3018-A7FC-4D01-B599-F00C71677E92}" srcOrd="0" destOrd="0" presId="urn:microsoft.com/office/officeart/2005/8/layout/hierarchy3"/>
    <dgm:cxn modelId="{F166ACEA-4062-48E2-9AC4-92E1123E81A4}" srcId="{CB9964DC-5E01-4879-9733-CDEE2AB1D1F7}" destId="{600A8112-3D86-479E-A162-2EEDDCBBF9EE}" srcOrd="0" destOrd="0" parTransId="{DE2CC2CF-3993-4C28-8384-ED77CDD24F06}" sibTransId="{7BAA1842-1C4D-4C6D-8861-2766049D8936}"/>
    <dgm:cxn modelId="{847935D5-2982-4971-A6F1-CC3DE1BA6DC6}" srcId="{CB9964DC-5E01-4879-9733-CDEE2AB1D1F7}" destId="{B832086D-9589-490D-8EB1-CC42EFFAFC04}" srcOrd="1" destOrd="0" parTransId="{4EDF1FEC-57A2-48B1-A366-7BE79DC9EA58}" sibTransId="{B603FB29-2540-45D1-BE6B-AEA6F4079570}"/>
    <dgm:cxn modelId="{A84F5303-B98C-4264-9E23-D830D702DBDE}" srcId="{CB9964DC-5E01-4879-9733-CDEE2AB1D1F7}" destId="{E60A72C2-5AF3-4D97-A74A-2E8F87596E71}" srcOrd="2" destOrd="0" parTransId="{2C08AC05-428D-4CD0-BC08-DFF64F1FDE10}" sibTransId="{413EBBF5-1E09-4AB5-9FBB-F8EE72A4AD02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36D6B15-9F07-4B75-8FFD-5A8930CF9328}" type="presOf" srcId="{4EDF1FEC-57A2-48B1-A366-7BE79DC9EA58}" destId="{9C5B5B14-A8A7-4998-8C03-0DC11699B651}" srcOrd="0" destOrd="0" presId="urn:microsoft.com/office/officeart/2005/8/layout/hierarchy3"/>
    <dgm:cxn modelId="{40ECD265-77C7-43A3-B363-34DC1637A75D}" type="presOf" srcId="{CB9964DC-5E01-4879-9733-CDEE2AB1D1F7}" destId="{C7DDC059-89DD-4F99-A10D-9C975D60C8D8}" srcOrd="1" destOrd="0" presId="urn:microsoft.com/office/officeart/2005/8/layout/hierarchy3"/>
    <dgm:cxn modelId="{7B571364-D966-441B-A6E9-04B9372BAA17}" type="presOf" srcId="{600A8112-3D86-479E-A162-2EEDDCBBF9EE}" destId="{437CF58E-9B6C-485D-A9D8-6104810B37CA}" srcOrd="0" destOrd="0" presId="urn:microsoft.com/office/officeart/2005/8/layout/hierarchy3"/>
    <dgm:cxn modelId="{C9AF8529-7DF9-497A-8716-DB6E4DD42293}" type="presOf" srcId="{DE2CC2CF-3993-4C28-8384-ED77CDD24F06}" destId="{4B8ADE5F-4512-443A-AEC7-A1D59424154D}" srcOrd="0" destOrd="0" presId="urn:microsoft.com/office/officeart/2005/8/layout/hierarchy3"/>
    <dgm:cxn modelId="{46FA93BB-2F55-474D-B8F8-AD897579B573}" type="presOf" srcId="{B832086D-9589-490D-8EB1-CC42EFFAFC04}" destId="{FA9F50ED-C455-47FD-9371-E44AFA1FCFE4}" srcOrd="0" destOrd="0" presId="urn:microsoft.com/office/officeart/2005/8/layout/hierarchy3"/>
    <dgm:cxn modelId="{940BC9C7-FBFB-4ED2-B14C-482B6178FC27}" type="presOf" srcId="{7061F2FC-F2AB-4DE3-98B0-886576B4E2C6}" destId="{D433476B-D68D-4328-ADAC-B2895D3D50CF}" srcOrd="0" destOrd="0" presId="urn:microsoft.com/office/officeart/2005/8/layout/hierarchy3"/>
    <dgm:cxn modelId="{21E909FA-FF46-40B9-9789-16990A132299}" type="presOf" srcId="{CB9964DC-5E01-4879-9733-CDEE2AB1D1F7}" destId="{ECB1CA3E-26B8-4A39-AEF8-6F06E506D3C7}" srcOrd="0" destOrd="0" presId="urn:microsoft.com/office/officeart/2005/8/layout/hierarchy3"/>
    <dgm:cxn modelId="{6E65CBF7-68DD-4D66-9AD1-4926D48CE8CE}" type="presParOf" srcId="{D433476B-D68D-4328-ADAC-B2895D3D50CF}" destId="{1E58A3BC-F1F7-40EE-89AA-32E802ED4BF7}" srcOrd="0" destOrd="0" presId="urn:microsoft.com/office/officeart/2005/8/layout/hierarchy3"/>
    <dgm:cxn modelId="{5F33488D-A79E-4B31-BD4F-0444C7523ABF}" type="presParOf" srcId="{1E58A3BC-F1F7-40EE-89AA-32E802ED4BF7}" destId="{D21DF85A-45CA-4CE0-B0ED-CF4615475EE0}" srcOrd="0" destOrd="0" presId="urn:microsoft.com/office/officeart/2005/8/layout/hierarchy3"/>
    <dgm:cxn modelId="{23EE1C3F-E924-4535-B0ED-057516A11DC6}" type="presParOf" srcId="{D21DF85A-45CA-4CE0-B0ED-CF4615475EE0}" destId="{ECB1CA3E-26B8-4A39-AEF8-6F06E506D3C7}" srcOrd="0" destOrd="0" presId="urn:microsoft.com/office/officeart/2005/8/layout/hierarchy3"/>
    <dgm:cxn modelId="{4A938A23-265A-478A-A6BA-CDEE3A2CF65F}" type="presParOf" srcId="{D21DF85A-45CA-4CE0-B0ED-CF4615475EE0}" destId="{C7DDC059-89DD-4F99-A10D-9C975D60C8D8}" srcOrd="1" destOrd="0" presId="urn:microsoft.com/office/officeart/2005/8/layout/hierarchy3"/>
    <dgm:cxn modelId="{EB56FEFD-798F-4D64-8EFC-D814FF6D35F1}" type="presParOf" srcId="{1E58A3BC-F1F7-40EE-89AA-32E802ED4BF7}" destId="{F784BE88-3DB9-4E87-AFCA-2ED0BF00DEA1}" srcOrd="1" destOrd="0" presId="urn:microsoft.com/office/officeart/2005/8/layout/hierarchy3"/>
    <dgm:cxn modelId="{D00DADF6-A216-4B58-9AA7-6C9463AD0D91}" type="presParOf" srcId="{F784BE88-3DB9-4E87-AFCA-2ED0BF00DEA1}" destId="{4B8ADE5F-4512-443A-AEC7-A1D59424154D}" srcOrd="0" destOrd="0" presId="urn:microsoft.com/office/officeart/2005/8/layout/hierarchy3"/>
    <dgm:cxn modelId="{9E377538-0CF3-46BD-9EF6-CAF0F66716EB}" type="presParOf" srcId="{F784BE88-3DB9-4E87-AFCA-2ED0BF00DEA1}" destId="{437CF58E-9B6C-485D-A9D8-6104810B37CA}" srcOrd="1" destOrd="0" presId="urn:microsoft.com/office/officeart/2005/8/layout/hierarchy3"/>
    <dgm:cxn modelId="{E1149D86-D0C6-4DA6-8A3C-35C774AB3B3B}" type="presParOf" srcId="{F784BE88-3DB9-4E87-AFCA-2ED0BF00DEA1}" destId="{9C5B5B14-A8A7-4998-8C03-0DC11699B651}" srcOrd="2" destOrd="0" presId="urn:microsoft.com/office/officeart/2005/8/layout/hierarchy3"/>
    <dgm:cxn modelId="{7AE59359-A2B5-49D7-971D-954AD817368F}" type="presParOf" srcId="{F784BE88-3DB9-4E87-AFCA-2ED0BF00DEA1}" destId="{FA9F50ED-C455-47FD-9371-E44AFA1FCFE4}" srcOrd="3" destOrd="0" presId="urn:microsoft.com/office/officeart/2005/8/layout/hierarchy3"/>
    <dgm:cxn modelId="{F5373E60-FA50-4073-9341-2DBC010BBE85}" type="presParOf" srcId="{F784BE88-3DB9-4E87-AFCA-2ED0BF00DEA1}" destId="{C3BE3018-A7FC-4D01-B599-F00C71677E92}" srcOrd="4" destOrd="0" presId="urn:microsoft.com/office/officeart/2005/8/layout/hierarchy3"/>
    <dgm:cxn modelId="{8EFE5F25-6371-4203-968E-FE009E9C439C}" type="presParOf" srcId="{F784BE88-3DB9-4E87-AFCA-2ED0BF00DEA1}" destId="{BD683C70-AD9F-48E6-A04E-9F8B2625527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Fundamentos Básicos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341" custLinFactNeighborY="-952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D07E1BE-09F3-4E1D-912D-3D01AD400754}" type="presOf" srcId="{CB9964DC-5E01-4879-9733-CDEE2AB1D1F7}" destId="{ECB1CA3E-26B8-4A39-AEF8-6F06E506D3C7}" srcOrd="0" destOrd="0" presId="urn:microsoft.com/office/officeart/2005/8/layout/hierarchy3"/>
    <dgm:cxn modelId="{97E31C00-1CCE-4AAE-B539-E3B349BFDA72}" type="presOf" srcId="{7061F2FC-F2AB-4DE3-98B0-886576B4E2C6}" destId="{D433476B-D68D-4328-ADAC-B2895D3D50CF}" srcOrd="0" destOrd="0" presId="urn:microsoft.com/office/officeart/2005/8/layout/hierarchy3"/>
    <dgm:cxn modelId="{3D7F620D-4FDC-4FC5-B929-33F5F082798D}" type="presOf" srcId="{CB9964DC-5E01-4879-9733-CDEE2AB1D1F7}" destId="{C7DDC059-89DD-4F99-A10D-9C975D60C8D8}" srcOrd="1" destOrd="0" presId="urn:microsoft.com/office/officeart/2005/8/layout/hierarchy3"/>
    <dgm:cxn modelId="{5733EDB2-7776-4DA3-B473-8DF8F49D7D8F}" type="presParOf" srcId="{D433476B-D68D-4328-ADAC-B2895D3D50CF}" destId="{1E58A3BC-F1F7-40EE-89AA-32E802ED4BF7}" srcOrd="0" destOrd="0" presId="urn:microsoft.com/office/officeart/2005/8/layout/hierarchy3"/>
    <dgm:cxn modelId="{863AC747-92E3-488D-A7F8-1390FAF65C65}" type="presParOf" srcId="{1E58A3BC-F1F7-40EE-89AA-32E802ED4BF7}" destId="{D21DF85A-45CA-4CE0-B0ED-CF4615475EE0}" srcOrd="0" destOrd="0" presId="urn:microsoft.com/office/officeart/2005/8/layout/hierarchy3"/>
    <dgm:cxn modelId="{A58080F2-64A8-430F-B490-EF9E589B131E}" type="presParOf" srcId="{D21DF85A-45CA-4CE0-B0ED-CF4615475EE0}" destId="{ECB1CA3E-26B8-4A39-AEF8-6F06E506D3C7}" srcOrd="0" destOrd="0" presId="urn:microsoft.com/office/officeart/2005/8/layout/hierarchy3"/>
    <dgm:cxn modelId="{FFA0F4FC-4674-4F96-AD73-751CBD90C685}" type="presParOf" srcId="{D21DF85A-45CA-4CE0-B0ED-CF4615475EE0}" destId="{C7DDC059-89DD-4F99-A10D-9C975D60C8D8}" srcOrd="1" destOrd="0" presId="urn:microsoft.com/office/officeart/2005/8/layout/hierarchy3"/>
    <dgm:cxn modelId="{9FFA6668-8385-4CA9-BFB0-C6E198FA75C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b="1" dirty="0" smtClean="0"/>
            <a:t>Restricciones 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r>
            <a:rPr lang="es-ES" sz="1800" dirty="0" smtClean="0"/>
            <a:t> </a:t>
          </a:r>
          <a:endParaRPr lang="es-ES" sz="18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341" custLinFactNeighborY="-952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1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1" custScaleX="739626" custScaleY="654820" custLinFactY="21943" custLinFactNeighborX="-6226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E576C7E-7A45-4151-891B-D26642E3D110}" type="presOf" srcId="{4349BE00-98CD-4A0C-8970-0800DCF0B510}" destId="{6453487C-0FAF-4B32-BD10-ECD1ABD7E947}" srcOrd="0" destOrd="0" presId="urn:microsoft.com/office/officeart/2005/8/layout/hierarchy3"/>
    <dgm:cxn modelId="{322FDC66-184C-4F35-9064-24A48E642172}" type="presOf" srcId="{CB9964DC-5E01-4879-9733-CDEE2AB1D1F7}" destId="{ECB1CA3E-26B8-4A39-AEF8-6F06E506D3C7}" srcOrd="0" destOrd="0" presId="urn:microsoft.com/office/officeart/2005/8/layout/hierarchy3"/>
    <dgm:cxn modelId="{EABA2FE8-B6C8-4A9F-86FB-571A5C9157C3}" type="presOf" srcId="{CB9964DC-5E01-4879-9733-CDEE2AB1D1F7}" destId="{C7DDC059-89DD-4F99-A10D-9C975D60C8D8}" srcOrd="1" destOrd="0" presId="urn:microsoft.com/office/officeart/2005/8/layout/hierarchy3"/>
    <dgm:cxn modelId="{914C7F76-CC42-4F87-B3B2-7F02586E7A60}" type="presOf" srcId="{D0D20E71-FED1-4623-8034-D329000238BD}" destId="{45B98A4A-0B6D-4F48-B74E-847DD2F0977C}" srcOrd="0" destOrd="0" presId="urn:microsoft.com/office/officeart/2005/8/layout/hierarchy3"/>
    <dgm:cxn modelId="{69A41172-EF09-48F3-BA49-B0C7C442387D}" type="presOf" srcId="{7061F2FC-F2AB-4DE3-98B0-886576B4E2C6}" destId="{D433476B-D68D-4328-ADAC-B2895D3D50CF}" srcOrd="0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D5D6EF03-CA01-4CF0-A59D-808ACEE3F348}" type="presParOf" srcId="{D433476B-D68D-4328-ADAC-B2895D3D50CF}" destId="{1E58A3BC-F1F7-40EE-89AA-32E802ED4BF7}" srcOrd="0" destOrd="0" presId="urn:microsoft.com/office/officeart/2005/8/layout/hierarchy3"/>
    <dgm:cxn modelId="{AC4D81CF-980A-4BBC-83EA-B165A04C9C32}" type="presParOf" srcId="{1E58A3BC-F1F7-40EE-89AA-32E802ED4BF7}" destId="{D21DF85A-45CA-4CE0-B0ED-CF4615475EE0}" srcOrd="0" destOrd="0" presId="urn:microsoft.com/office/officeart/2005/8/layout/hierarchy3"/>
    <dgm:cxn modelId="{A39636E7-77ED-4D2E-BCBB-54ED72879472}" type="presParOf" srcId="{D21DF85A-45CA-4CE0-B0ED-CF4615475EE0}" destId="{ECB1CA3E-26B8-4A39-AEF8-6F06E506D3C7}" srcOrd="0" destOrd="0" presId="urn:microsoft.com/office/officeart/2005/8/layout/hierarchy3"/>
    <dgm:cxn modelId="{0C449584-7A45-4A2D-918D-9AAEC978F6B1}" type="presParOf" srcId="{D21DF85A-45CA-4CE0-B0ED-CF4615475EE0}" destId="{C7DDC059-89DD-4F99-A10D-9C975D60C8D8}" srcOrd="1" destOrd="0" presId="urn:microsoft.com/office/officeart/2005/8/layout/hierarchy3"/>
    <dgm:cxn modelId="{CEED757E-CC16-40BD-860C-1BA6C858241C}" type="presParOf" srcId="{1E58A3BC-F1F7-40EE-89AA-32E802ED4BF7}" destId="{F784BE88-3DB9-4E87-AFCA-2ED0BF00DEA1}" srcOrd="1" destOrd="0" presId="urn:microsoft.com/office/officeart/2005/8/layout/hierarchy3"/>
    <dgm:cxn modelId="{41669E3B-28D8-4CD8-B0C6-25095A3C32C0}" type="presParOf" srcId="{F784BE88-3DB9-4E87-AFCA-2ED0BF00DEA1}" destId="{6453487C-0FAF-4B32-BD10-ECD1ABD7E947}" srcOrd="0" destOrd="0" presId="urn:microsoft.com/office/officeart/2005/8/layout/hierarchy3"/>
    <dgm:cxn modelId="{7D368CEA-3792-4092-8DF6-A85D99B7F380}" type="presParOf" srcId="{F784BE88-3DB9-4E87-AFCA-2ED0BF00DEA1}" destId="{45B98A4A-0B6D-4F48-B74E-847DD2F097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b="1" dirty="0" smtClean="0"/>
            <a:t>Selección 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B832086D-9589-490D-8EB1-CC42EFFAFC04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1800" dirty="0"/>
        </a:p>
      </dgm:t>
    </dgm:pt>
    <dgm:pt modelId="{4EDF1FEC-57A2-48B1-A366-7BE79DC9EA58}" type="parTrans" cxnId="{847935D5-2982-4971-A6F1-CC3DE1BA6DC6}">
      <dgm:prSet/>
      <dgm:spPr/>
      <dgm:t>
        <a:bodyPr/>
        <a:lstStyle/>
        <a:p>
          <a:endParaRPr lang="es-EC"/>
        </a:p>
      </dgm:t>
    </dgm:pt>
    <dgm:pt modelId="{B603FB29-2540-45D1-BE6B-AEA6F4079570}" type="sibTrans" cxnId="{847935D5-2982-4971-A6F1-CC3DE1BA6DC6}">
      <dgm:prSet/>
      <dgm:spPr/>
      <dgm:t>
        <a:bodyPr/>
        <a:lstStyle/>
        <a:p>
          <a:endParaRPr lang="es-EC"/>
        </a:p>
      </dgm:t>
    </dgm:pt>
    <dgm:pt modelId="{600A8112-3D86-479E-A162-2EEDDCBBF9EE}">
      <dgm:prSet phldrT="[Texto]" custT="1"/>
      <dgm:spPr/>
      <dgm:t>
        <a:bodyPr/>
        <a:lstStyle/>
        <a:p>
          <a:r>
            <a:rPr lang="es-EC" sz="1800" dirty="0" smtClean="0"/>
            <a:t>Función de selección estocástica uniforme</a:t>
          </a:r>
          <a:endParaRPr lang="es-ES" sz="1800" dirty="0"/>
        </a:p>
      </dgm:t>
    </dgm:pt>
    <dgm:pt modelId="{DE2CC2CF-3993-4C28-8384-ED77CDD24F06}" type="parTrans" cxnId="{F166ACEA-4062-48E2-9AC4-92E1123E81A4}">
      <dgm:prSet/>
      <dgm:spPr/>
      <dgm:t>
        <a:bodyPr/>
        <a:lstStyle/>
        <a:p>
          <a:endParaRPr lang="es-EC"/>
        </a:p>
      </dgm:t>
    </dgm:pt>
    <dgm:pt modelId="{7BAA1842-1C4D-4C6D-8861-2766049D8936}" type="sibTrans" cxnId="{F166ACEA-4062-48E2-9AC4-92E1123E81A4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00000" custLinFactNeighborX="22262" custLinFactNeighborY="-7013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4B8ADE5F-4512-443A-AEC7-A1D59424154D}" type="pres">
      <dgm:prSet presAssocID="{DE2CC2CF-3993-4C28-8384-ED77CDD24F06}" presName="Name13" presStyleLbl="parChTrans1D2" presStyleIdx="0" presStyleCnt="2"/>
      <dgm:spPr/>
      <dgm:t>
        <a:bodyPr/>
        <a:lstStyle/>
        <a:p>
          <a:endParaRPr lang="es-EC"/>
        </a:p>
      </dgm:t>
    </dgm:pt>
    <dgm:pt modelId="{437CF58E-9B6C-485D-A9D8-6104810B37CA}" type="pres">
      <dgm:prSet presAssocID="{600A8112-3D86-479E-A162-2EEDDCBBF9EE}" presName="childText" presStyleLbl="bgAcc1" presStyleIdx="0" presStyleCnt="2" custScaleX="1023723" custScaleY="155069" custLinFactNeighborX="-23687" custLinFactNeighborY="-48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5B5B14-A8A7-4998-8C03-0DC11699B651}" type="pres">
      <dgm:prSet presAssocID="{4EDF1FEC-57A2-48B1-A366-7BE79DC9EA58}" presName="Name13" presStyleLbl="parChTrans1D2" presStyleIdx="1" presStyleCnt="2"/>
      <dgm:spPr/>
      <dgm:t>
        <a:bodyPr/>
        <a:lstStyle/>
        <a:p>
          <a:endParaRPr lang="es-EC"/>
        </a:p>
      </dgm:t>
    </dgm:pt>
    <dgm:pt modelId="{FA9F50ED-C455-47FD-9371-E44AFA1FCFE4}" type="pres">
      <dgm:prSet presAssocID="{B832086D-9589-490D-8EB1-CC42EFFAFC04}" presName="childText" presStyleLbl="bgAcc1" presStyleIdx="1" presStyleCnt="2" custScaleX="1035519" custScaleY="592604" custLinFactNeighborX="-23687" custLinFactNeighborY="57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28CC93-C4F2-4F0F-9ACD-2D390401D670}" type="presOf" srcId="{4EDF1FEC-57A2-48B1-A366-7BE79DC9EA58}" destId="{9C5B5B14-A8A7-4998-8C03-0DC11699B651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21EB847-41D6-44FF-AFA9-995F39CC856E}" type="presOf" srcId="{CB9964DC-5E01-4879-9733-CDEE2AB1D1F7}" destId="{ECB1CA3E-26B8-4A39-AEF8-6F06E506D3C7}" srcOrd="0" destOrd="0" presId="urn:microsoft.com/office/officeart/2005/8/layout/hierarchy3"/>
    <dgm:cxn modelId="{2AFD8A58-45A2-4F5C-A343-52F713D6A199}" type="presOf" srcId="{B832086D-9589-490D-8EB1-CC42EFFAFC04}" destId="{FA9F50ED-C455-47FD-9371-E44AFA1FCFE4}" srcOrd="0" destOrd="0" presId="urn:microsoft.com/office/officeart/2005/8/layout/hierarchy3"/>
    <dgm:cxn modelId="{0CCB1929-5B36-4064-A367-57A59F976B81}" type="presOf" srcId="{CB9964DC-5E01-4879-9733-CDEE2AB1D1F7}" destId="{C7DDC059-89DD-4F99-A10D-9C975D60C8D8}" srcOrd="1" destOrd="0" presId="urn:microsoft.com/office/officeart/2005/8/layout/hierarchy3"/>
    <dgm:cxn modelId="{847935D5-2982-4971-A6F1-CC3DE1BA6DC6}" srcId="{CB9964DC-5E01-4879-9733-CDEE2AB1D1F7}" destId="{B832086D-9589-490D-8EB1-CC42EFFAFC04}" srcOrd="1" destOrd="0" parTransId="{4EDF1FEC-57A2-48B1-A366-7BE79DC9EA58}" sibTransId="{B603FB29-2540-45D1-BE6B-AEA6F4079570}"/>
    <dgm:cxn modelId="{2694A57A-2EE7-41C0-A9C4-036BC4B1E058}" type="presOf" srcId="{DE2CC2CF-3993-4C28-8384-ED77CDD24F06}" destId="{4B8ADE5F-4512-443A-AEC7-A1D59424154D}" srcOrd="0" destOrd="0" presId="urn:microsoft.com/office/officeart/2005/8/layout/hierarchy3"/>
    <dgm:cxn modelId="{F166ACEA-4062-48E2-9AC4-92E1123E81A4}" srcId="{CB9964DC-5E01-4879-9733-CDEE2AB1D1F7}" destId="{600A8112-3D86-479E-A162-2EEDDCBBF9EE}" srcOrd="0" destOrd="0" parTransId="{DE2CC2CF-3993-4C28-8384-ED77CDD24F06}" sibTransId="{7BAA1842-1C4D-4C6D-8861-2766049D8936}"/>
    <dgm:cxn modelId="{32235568-E11C-4DCC-A013-1D2C9152F560}" type="presOf" srcId="{7061F2FC-F2AB-4DE3-98B0-886576B4E2C6}" destId="{D433476B-D68D-4328-ADAC-B2895D3D50CF}" srcOrd="0" destOrd="0" presId="urn:microsoft.com/office/officeart/2005/8/layout/hierarchy3"/>
    <dgm:cxn modelId="{8E864D6A-D223-438D-8FEF-D52B8E3E19F9}" type="presOf" srcId="{600A8112-3D86-479E-A162-2EEDDCBBF9EE}" destId="{437CF58E-9B6C-485D-A9D8-6104810B37CA}" srcOrd="0" destOrd="0" presId="urn:microsoft.com/office/officeart/2005/8/layout/hierarchy3"/>
    <dgm:cxn modelId="{8572256E-8800-4468-839B-2E8D43583EC2}" type="presParOf" srcId="{D433476B-D68D-4328-ADAC-B2895D3D50CF}" destId="{1E58A3BC-F1F7-40EE-89AA-32E802ED4BF7}" srcOrd="0" destOrd="0" presId="urn:microsoft.com/office/officeart/2005/8/layout/hierarchy3"/>
    <dgm:cxn modelId="{373BA48D-3CEA-4DCD-8DA2-3F51857F8099}" type="presParOf" srcId="{1E58A3BC-F1F7-40EE-89AA-32E802ED4BF7}" destId="{D21DF85A-45CA-4CE0-B0ED-CF4615475EE0}" srcOrd="0" destOrd="0" presId="urn:microsoft.com/office/officeart/2005/8/layout/hierarchy3"/>
    <dgm:cxn modelId="{8D0F3D24-F4C9-4492-B73B-7D76EBE13ACC}" type="presParOf" srcId="{D21DF85A-45CA-4CE0-B0ED-CF4615475EE0}" destId="{ECB1CA3E-26B8-4A39-AEF8-6F06E506D3C7}" srcOrd="0" destOrd="0" presId="urn:microsoft.com/office/officeart/2005/8/layout/hierarchy3"/>
    <dgm:cxn modelId="{B12D8F56-2350-45D1-BC0C-3925B5884127}" type="presParOf" srcId="{D21DF85A-45CA-4CE0-B0ED-CF4615475EE0}" destId="{C7DDC059-89DD-4F99-A10D-9C975D60C8D8}" srcOrd="1" destOrd="0" presId="urn:microsoft.com/office/officeart/2005/8/layout/hierarchy3"/>
    <dgm:cxn modelId="{9572A139-6B22-4D6B-BAAD-690170A74E2A}" type="presParOf" srcId="{1E58A3BC-F1F7-40EE-89AA-32E802ED4BF7}" destId="{F784BE88-3DB9-4E87-AFCA-2ED0BF00DEA1}" srcOrd="1" destOrd="0" presId="urn:microsoft.com/office/officeart/2005/8/layout/hierarchy3"/>
    <dgm:cxn modelId="{F84D2D02-131D-470E-BBC3-66EE9AB821A9}" type="presParOf" srcId="{F784BE88-3DB9-4E87-AFCA-2ED0BF00DEA1}" destId="{4B8ADE5F-4512-443A-AEC7-A1D59424154D}" srcOrd="0" destOrd="0" presId="urn:microsoft.com/office/officeart/2005/8/layout/hierarchy3"/>
    <dgm:cxn modelId="{24131142-B981-47A5-B3FF-180F7D385FFE}" type="presParOf" srcId="{F784BE88-3DB9-4E87-AFCA-2ED0BF00DEA1}" destId="{437CF58E-9B6C-485D-A9D8-6104810B37CA}" srcOrd="1" destOrd="0" presId="urn:microsoft.com/office/officeart/2005/8/layout/hierarchy3"/>
    <dgm:cxn modelId="{64406DB1-1164-470F-8DA8-DD4D9D2315E4}" type="presParOf" srcId="{F784BE88-3DB9-4E87-AFCA-2ED0BF00DEA1}" destId="{9C5B5B14-A8A7-4998-8C03-0DC11699B651}" srcOrd="2" destOrd="0" presId="urn:microsoft.com/office/officeart/2005/8/layout/hierarchy3"/>
    <dgm:cxn modelId="{49EBF2E1-F706-45C7-AF15-EC21F9A5B310}" type="presParOf" srcId="{F784BE88-3DB9-4E87-AFCA-2ED0BF00DEA1}" destId="{FA9F50ED-C455-47FD-9371-E44AFA1FCFE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b="1" dirty="0" smtClean="0"/>
            <a:t>Mutación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B832086D-9589-490D-8EB1-CC42EFFAFC04}">
      <dgm:prSet phldrT="[Texto]" custT="1"/>
      <dgm:spPr/>
      <dgm:t>
        <a:bodyPr/>
        <a:lstStyle/>
        <a:p>
          <a:pPr algn="just"/>
          <a:r>
            <a:rPr lang="es-EC" sz="2400" dirty="0" smtClean="0"/>
            <a:t>Cambia en los padres un gen seleccionado por un número aleatorio tomado de una distribución gaussiana</a:t>
          </a:r>
          <a:endParaRPr lang="es-ES" sz="2400" dirty="0"/>
        </a:p>
      </dgm:t>
    </dgm:pt>
    <dgm:pt modelId="{4EDF1FEC-57A2-48B1-A366-7BE79DC9EA58}" type="parTrans" cxnId="{847935D5-2982-4971-A6F1-CC3DE1BA6DC6}">
      <dgm:prSet/>
      <dgm:spPr/>
      <dgm:t>
        <a:bodyPr/>
        <a:lstStyle/>
        <a:p>
          <a:endParaRPr lang="es-EC"/>
        </a:p>
      </dgm:t>
    </dgm:pt>
    <dgm:pt modelId="{B603FB29-2540-45D1-BE6B-AEA6F4079570}" type="sibTrans" cxnId="{847935D5-2982-4971-A6F1-CC3DE1BA6DC6}">
      <dgm:prSet/>
      <dgm:spPr/>
      <dgm:t>
        <a:bodyPr/>
        <a:lstStyle/>
        <a:p>
          <a:endParaRPr lang="es-EC"/>
        </a:p>
      </dgm:t>
    </dgm:pt>
    <dgm:pt modelId="{600A8112-3D86-479E-A162-2EEDDCBBF9EE}">
      <dgm:prSet phldrT="[Texto]" custT="1"/>
      <dgm:spPr/>
      <dgm:t>
        <a:bodyPr/>
        <a:lstStyle/>
        <a:p>
          <a:r>
            <a:rPr lang="es-EC" sz="2800" dirty="0" smtClean="0"/>
            <a:t>Mutación gaussiana</a:t>
          </a:r>
          <a:endParaRPr lang="es-ES" sz="2800" dirty="0"/>
        </a:p>
      </dgm:t>
    </dgm:pt>
    <dgm:pt modelId="{DE2CC2CF-3993-4C28-8384-ED77CDD24F06}" type="parTrans" cxnId="{F166ACEA-4062-48E2-9AC4-92E1123E81A4}">
      <dgm:prSet/>
      <dgm:spPr/>
      <dgm:t>
        <a:bodyPr/>
        <a:lstStyle/>
        <a:p>
          <a:endParaRPr lang="es-EC"/>
        </a:p>
      </dgm:t>
    </dgm:pt>
    <dgm:pt modelId="{7BAA1842-1C4D-4C6D-8861-2766049D8936}" type="sibTrans" cxnId="{F166ACEA-4062-48E2-9AC4-92E1123E81A4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ScaleY="100000" custLinFactY="-48547" custLinFactNeighborX="13952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4B8ADE5F-4512-443A-AEC7-A1D59424154D}" type="pres">
      <dgm:prSet presAssocID="{DE2CC2CF-3993-4C28-8384-ED77CDD24F06}" presName="Name13" presStyleLbl="parChTrans1D2" presStyleIdx="0" presStyleCnt="2"/>
      <dgm:spPr/>
      <dgm:t>
        <a:bodyPr/>
        <a:lstStyle/>
        <a:p>
          <a:endParaRPr lang="es-EC"/>
        </a:p>
      </dgm:t>
    </dgm:pt>
    <dgm:pt modelId="{437CF58E-9B6C-485D-A9D8-6104810B37CA}" type="pres">
      <dgm:prSet presAssocID="{600A8112-3D86-479E-A162-2EEDDCBBF9EE}" presName="childText" presStyleLbl="bgAcc1" presStyleIdx="0" presStyleCnt="2" custScaleX="1049978" custScaleY="201742" custLinFactNeighborX="-32859" custLinFactNeighborY="-740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5B5B14-A8A7-4998-8C03-0DC11699B651}" type="pres">
      <dgm:prSet presAssocID="{4EDF1FEC-57A2-48B1-A366-7BE79DC9EA58}" presName="Name13" presStyleLbl="parChTrans1D2" presStyleIdx="1" presStyleCnt="2"/>
      <dgm:spPr/>
      <dgm:t>
        <a:bodyPr/>
        <a:lstStyle/>
        <a:p>
          <a:endParaRPr lang="es-EC"/>
        </a:p>
      </dgm:t>
    </dgm:pt>
    <dgm:pt modelId="{FA9F50ED-C455-47FD-9371-E44AFA1FCFE4}" type="pres">
      <dgm:prSet presAssocID="{B832086D-9589-490D-8EB1-CC42EFFAFC04}" presName="childText" presStyleLbl="bgAcc1" presStyleIdx="1" presStyleCnt="2" custScaleX="1035519" custScaleY="205248" custLinFactNeighborX="-10981" custLinFactNeighborY="190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965A14F-457D-4E53-BC8D-4D1077C7E8C4}" type="presOf" srcId="{DE2CC2CF-3993-4C28-8384-ED77CDD24F06}" destId="{4B8ADE5F-4512-443A-AEC7-A1D59424154D}" srcOrd="0" destOrd="0" presId="urn:microsoft.com/office/officeart/2005/8/layout/hierarchy3"/>
    <dgm:cxn modelId="{DFC17B29-BBCD-4761-95E0-1C1F36DDC2A2}" type="presOf" srcId="{CB9964DC-5E01-4879-9733-CDEE2AB1D1F7}" destId="{ECB1CA3E-26B8-4A39-AEF8-6F06E506D3C7}" srcOrd="0" destOrd="0" presId="urn:microsoft.com/office/officeart/2005/8/layout/hierarchy3"/>
    <dgm:cxn modelId="{A6078364-68D6-4164-A0F0-6773844D720F}" type="presOf" srcId="{B832086D-9589-490D-8EB1-CC42EFFAFC04}" destId="{FA9F50ED-C455-47FD-9371-E44AFA1FCFE4}" srcOrd="0" destOrd="0" presId="urn:microsoft.com/office/officeart/2005/8/layout/hierarchy3"/>
    <dgm:cxn modelId="{3753B69B-54A7-4D12-BF44-AA294DDC98D8}" type="presOf" srcId="{600A8112-3D86-479E-A162-2EEDDCBBF9EE}" destId="{437CF58E-9B6C-485D-A9D8-6104810B37CA}" srcOrd="0" destOrd="0" presId="urn:microsoft.com/office/officeart/2005/8/layout/hierarchy3"/>
    <dgm:cxn modelId="{847935D5-2982-4971-A6F1-CC3DE1BA6DC6}" srcId="{CB9964DC-5E01-4879-9733-CDEE2AB1D1F7}" destId="{B832086D-9589-490D-8EB1-CC42EFFAFC04}" srcOrd="1" destOrd="0" parTransId="{4EDF1FEC-57A2-48B1-A366-7BE79DC9EA58}" sibTransId="{B603FB29-2540-45D1-BE6B-AEA6F4079570}"/>
    <dgm:cxn modelId="{445201EC-E749-4E89-A2AB-D25AEC0B0EE9}" type="presOf" srcId="{CB9964DC-5E01-4879-9733-CDEE2AB1D1F7}" destId="{C7DDC059-89DD-4F99-A10D-9C975D60C8D8}" srcOrd="1" destOrd="0" presId="urn:microsoft.com/office/officeart/2005/8/layout/hierarchy3"/>
    <dgm:cxn modelId="{F166ACEA-4062-48E2-9AC4-92E1123E81A4}" srcId="{CB9964DC-5E01-4879-9733-CDEE2AB1D1F7}" destId="{600A8112-3D86-479E-A162-2EEDDCBBF9EE}" srcOrd="0" destOrd="0" parTransId="{DE2CC2CF-3993-4C28-8384-ED77CDD24F06}" sibTransId="{7BAA1842-1C4D-4C6D-8861-2766049D8936}"/>
    <dgm:cxn modelId="{ABA1487B-0D9E-4229-A6CE-E27111470C4A}" type="presOf" srcId="{4EDF1FEC-57A2-48B1-A366-7BE79DC9EA58}" destId="{9C5B5B14-A8A7-4998-8C03-0DC11699B651}" srcOrd="0" destOrd="0" presId="urn:microsoft.com/office/officeart/2005/8/layout/hierarchy3"/>
    <dgm:cxn modelId="{13CD9631-C0EC-408F-B9B5-2AAE6ECE7AA7}" type="presOf" srcId="{7061F2FC-F2AB-4DE3-98B0-886576B4E2C6}" destId="{D433476B-D68D-4328-ADAC-B2895D3D50CF}" srcOrd="0" destOrd="0" presId="urn:microsoft.com/office/officeart/2005/8/layout/hierarchy3"/>
    <dgm:cxn modelId="{E90E0422-A175-46C9-B139-70E4FB172DA2}" type="presParOf" srcId="{D433476B-D68D-4328-ADAC-B2895D3D50CF}" destId="{1E58A3BC-F1F7-40EE-89AA-32E802ED4BF7}" srcOrd="0" destOrd="0" presId="urn:microsoft.com/office/officeart/2005/8/layout/hierarchy3"/>
    <dgm:cxn modelId="{12BE3C51-0D83-441C-AA08-1EBEE09CEB45}" type="presParOf" srcId="{1E58A3BC-F1F7-40EE-89AA-32E802ED4BF7}" destId="{D21DF85A-45CA-4CE0-B0ED-CF4615475EE0}" srcOrd="0" destOrd="0" presId="urn:microsoft.com/office/officeart/2005/8/layout/hierarchy3"/>
    <dgm:cxn modelId="{32066D95-C804-4DDA-8870-51BD4F2D6367}" type="presParOf" srcId="{D21DF85A-45CA-4CE0-B0ED-CF4615475EE0}" destId="{ECB1CA3E-26B8-4A39-AEF8-6F06E506D3C7}" srcOrd="0" destOrd="0" presId="urn:microsoft.com/office/officeart/2005/8/layout/hierarchy3"/>
    <dgm:cxn modelId="{62562EB0-1A35-4F9F-ADAC-D85E9EA59857}" type="presParOf" srcId="{D21DF85A-45CA-4CE0-B0ED-CF4615475EE0}" destId="{C7DDC059-89DD-4F99-A10D-9C975D60C8D8}" srcOrd="1" destOrd="0" presId="urn:microsoft.com/office/officeart/2005/8/layout/hierarchy3"/>
    <dgm:cxn modelId="{E06160F9-86B4-4D76-B0F8-A2C6E24B7942}" type="presParOf" srcId="{1E58A3BC-F1F7-40EE-89AA-32E802ED4BF7}" destId="{F784BE88-3DB9-4E87-AFCA-2ED0BF00DEA1}" srcOrd="1" destOrd="0" presId="urn:microsoft.com/office/officeart/2005/8/layout/hierarchy3"/>
    <dgm:cxn modelId="{D012EFAA-F757-4C4A-8803-756E0C738E7B}" type="presParOf" srcId="{F784BE88-3DB9-4E87-AFCA-2ED0BF00DEA1}" destId="{4B8ADE5F-4512-443A-AEC7-A1D59424154D}" srcOrd="0" destOrd="0" presId="urn:microsoft.com/office/officeart/2005/8/layout/hierarchy3"/>
    <dgm:cxn modelId="{38C9BA03-8C72-4779-9576-9EC266A0C52B}" type="presParOf" srcId="{F784BE88-3DB9-4E87-AFCA-2ED0BF00DEA1}" destId="{437CF58E-9B6C-485D-A9D8-6104810B37CA}" srcOrd="1" destOrd="0" presId="urn:microsoft.com/office/officeart/2005/8/layout/hierarchy3"/>
    <dgm:cxn modelId="{CE1870FF-73BB-44D3-999C-F44B4267AFC5}" type="presParOf" srcId="{F784BE88-3DB9-4E87-AFCA-2ED0BF00DEA1}" destId="{9C5B5B14-A8A7-4998-8C03-0DC11699B651}" srcOrd="2" destOrd="0" presId="urn:microsoft.com/office/officeart/2005/8/layout/hierarchy3"/>
    <dgm:cxn modelId="{5419D33F-72A6-4828-8500-B514746B439F}" type="presParOf" srcId="{F784BE88-3DB9-4E87-AFCA-2ED0BF00DEA1}" destId="{FA9F50ED-C455-47FD-9371-E44AFA1FCFE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Cruzamiento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n-US" dirty="0" smtClean="0"/>
            <a:t>Función de cruzamiento “Dispersos”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MX" dirty="0" smtClean="0"/>
            <a:t>Primer padre: [a b c d e f]                        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MX" dirty="0" smtClean="0"/>
            <a:t>Segundo padre: [u v w x y z]</a:t>
          </a:r>
          <a:endParaRPr lang="es-ES" dirty="0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MX" dirty="0" smtClean="0"/>
            <a:t>Cadena binaria aleatoria: [1 0 0 1 1 0]</a:t>
          </a:r>
          <a:endParaRPr lang="es-ES" dirty="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3010654A-31FC-4260-98B5-E0CABF160495}">
      <dgm:prSet phldrT="[Texto]"/>
      <dgm:spPr/>
      <dgm:t>
        <a:bodyPr/>
        <a:lstStyle/>
        <a:p>
          <a:r>
            <a:rPr lang="es-MX" dirty="0" smtClean="0"/>
            <a:t>Hijo resultante: [a v w d e z]</a:t>
          </a:r>
          <a:endParaRPr lang="es-ES" dirty="0"/>
        </a:p>
      </dgm:t>
    </dgm:pt>
    <dgm:pt modelId="{143E5360-73CA-41A3-8E6E-8A69A5F7096D}" type="sibTrans" cxnId="{17FD5F23-BE16-42F0-BE61-0A77726276E2}">
      <dgm:prSet/>
      <dgm:spPr/>
      <dgm:t>
        <a:bodyPr/>
        <a:lstStyle/>
        <a:p>
          <a:endParaRPr lang="es-ES"/>
        </a:p>
      </dgm:t>
    </dgm:pt>
    <dgm:pt modelId="{30EF6E70-1D7B-4181-96F0-3F2E8A9B985C}" type="parTrans" cxnId="{17FD5F23-BE16-42F0-BE61-0A77726276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5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5" custScaleX="797774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5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5" custScaleX="791827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5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5" custScaleX="791827" custScaleY="95946" custLinFactNeighborX="849" custLinFactNeighborY="-1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3" presStyleCnt="5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3" presStyleCnt="5" custScaleX="797774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546351-8C52-4775-8E28-CE45B83249C2}" type="pres">
      <dgm:prSet presAssocID="{30EF6E70-1D7B-4181-96F0-3F2E8A9B985C}" presName="Name13" presStyleLbl="parChTrans1D2" presStyleIdx="4" presStyleCnt="5"/>
      <dgm:spPr/>
      <dgm:t>
        <a:bodyPr/>
        <a:lstStyle/>
        <a:p>
          <a:endParaRPr lang="es-ES"/>
        </a:p>
      </dgm:t>
    </dgm:pt>
    <dgm:pt modelId="{D021237C-B7C2-47DD-9512-EC171A670607}" type="pres">
      <dgm:prSet presAssocID="{3010654A-31FC-4260-98B5-E0CABF160495}" presName="childText" presStyleLbl="bgAcc1" presStyleIdx="4" presStyleCnt="5" custScaleX="8030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844875-6766-443D-A754-1EF8C9F5DB71}" type="presOf" srcId="{8E58BE12-E61E-4161-87EB-35A7176E5F95}" destId="{F27B7295-80E4-4410-9A4D-672618C6243E}" srcOrd="0" destOrd="0" presId="urn:microsoft.com/office/officeart/2005/8/layout/hierarchy3"/>
    <dgm:cxn modelId="{908A575B-6C28-4599-B99B-254DD81420D0}" type="presOf" srcId="{613D9770-E617-4792-A0EF-694D6913B044}" destId="{59DD2AFD-1A85-48C2-96F2-E73FC04B45F7}" srcOrd="0" destOrd="0" presId="urn:microsoft.com/office/officeart/2005/8/layout/hierarchy3"/>
    <dgm:cxn modelId="{FD6FAED5-10BF-4DBF-AA43-6C35AE4D674A}" type="presOf" srcId="{4888119B-4460-4856-B734-0AC31AC71F78}" destId="{0AFB512E-0A1F-4167-ADE0-87DA96AF7CDA}" srcOrd="0" destOrd="0" presId="urn:microsoft.com/office/officeart/2005/8/layout/hierarchy3"/>
    <dgm:cxn modelId="{CDAB3A85-A2AB-480F-B398-AE67438F041D}" type="presOf" srcId="{D0D20E71-FED1-4623-8034-D329000238BD}" destId="{45B98A4A-0B6D-4F48-B74E-847DD2F0977C}" srcOrd="0" destOrd="0" presId="urn:microsoft.com/office/officeart/2005/8/layout/hierarchy3"/>
    <dgm:cxn modelId="{E75BC9B7-900E-47E2-8AC3-DFD0621BC73B}" type="presOf" srcId="{30EF6E70-1D7B-4181-96F0-3F2E8A9B985C}" destId="{3A546351-8C52-4775-8E28-CE45B83249C2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30DAC1AE-96FE-4E96-8819-371BA2B8C7FD}" type="presOf" srcId="{3010654A-31FC-4260-98B5-E0CABF160495}" destId="{D021237C-B7C2-47DD-9512-EC171A670607}" srcOrd="0" destOrd="0" presId="urn:microsoft.com/office/officeart/2005/8/layout/hierarchy3"/>
    <dgm:cxn modelId="{85F0A7A0-6BC9-400F-B3FE-0047A90BDEF7}" type="presOf" srcId="{4349BE00-98CD-4A0C-8970-0800DCF0B510}" destId="{6453487C-0FAF-4B32-BD10-ECD1ABD7E947}" srcOrd="0" destOrd="0" presId="urn:microsoft.com/office/officeart/2005/8/layout/hierarchy3"/>
    <dgm:cxn modelId="{159F1472-CCDD-4EDA-9399-CCCEDB8A79A7}" type="presOf" srcId="{300571DF-0E8D-4A75-B42A-9E0E27DF9B85}" destId="{2A81AC24-19E8-4B05-BE18-7F7DC22883F5}" srcOrd="0" destOrd="0" presId="urn:microsoft.com/office/officeart/2005/8/layout/hierarchy3"/>
    <dgm:cxn modelId="{D5BB750D-A741-42D1-B500-A86A1D6BAEC9}" type="presOf" srcId="{7061F2FC-F2AB-4DE3-98B0-886576B4E2C6}" destId="{D433476B-D68D-4328-ADAC-B2895D3D50CF}" srcOrd="0" destOrd="0" presId="urn:microsoft.com/office/officeart/2005/8/layout/hierarchy3"/>
    <dgm:cxn modelId="{AEC39A83-76B8-4C0A-97F2-F3865E322778}" srcId="{CB9964DC-5E01-4879-9733-CDEE2AB1D1F7}" destId="{4888119B-4460-4856-B734-0AC31AC71F78}" srcOrd="3" destOrd="0" parTransId="{0E6EAE7D-5720-4E49-8312-A1094045AD70}" sibTransId="{EF609D22-2240-462B-BBC6-2F511A02E366}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17FD5F23-BE16-42F0-BE61-0A77726276E2}" srcId="{CB9964DC-5E01-4879-9733-CDEE2AB1D1F7}" destId="{3010654A-31FC-4260-98B5-E0CABF160495}" srcOrd="4" destOrd="0" parTransId="{30EF6E70-1D7B-4181-96F0-3F2E8A9B985C}" sibTransId="{143E5360-73CA-41A3-8E6E-8A69A5F7096D}"/>
    <dgm:cxn modelId="{08A325F9-2B76-4719-BF7D-0D50ABD877E1}" type="presOf" srcId="{CB9964DC-5E01-4879-9733-CDEE2AB1D1F7}" destId="{ECB1CA3E-26B8-4A39-AEF8-6F06E506D3C7}" srcOrd="0" destOrd="0" presId="urn:microsoft.com/office/officeart/2005/8/layout/hierarchy3"/>
    <dgm:cxn modelId="{F3EF8905-1703-4E40-BEB3-D55C9240B891}" type="presOf" srcId="{0E6EAE7D-5720-4E49-8312-A1094045AD70}" destId="{672A5E56-DE7C-423B-8AF4-B37E93A0E788}" srcOrd="0" destOrd="0" presId="urn:microsoft.com/office/officeart/2005/8/layout/hierarchy3"/>
    <dgm:cxn modelId="{BC8DB301-C7B7-4EB5-A784-1B888C74B632}" type="presOf" srcId="{C718ADCF-EE16-40A9-92E0-023D415A390D}" destId="{7210391E-D0BA-4B05-BC9D-4C5F7A7038B2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027B8732-367E-4363-8406-2006D2334F49}" type="presOf" srcId="{CB9964DC-5E01-4879-9733-CDEE2AB1D1F7}" destId="{C7DDC059-89DD-4F99-A10D-9C975D60C8D8}" srcOrd="1" destOrd="0" presId="urn:microsoft.com/office/officeart/2005/8/layout/hierarchy3"/>
    <dgm:cxn modelId="{D08A7876-E782-4C68-849B-59B460862082}" type="presParOf" srcId="{D433476B-D68D-4328-ADAC-B2895D3D50CF}" destId="{1E58A3BC-F1F7-40EE-89AA-32E802ED4BF7}" srcOrd="0" destOrd="0" presId="urn:microsoft.com/office/officeart/2005/8/layout/hierarchy3"/>
    <dgm:cxn modelId="{ACAECEED-4860-4B57-BBAB-3018DE539DA5}" type="presParOf" srcId="{1E58A3BC-F1F7-40EE-89AA-32E802ED4BF7}" destId="{D21DF85A-45CA-4CE0-B0ED-CF4615475EE0}" srcOrd="0" destOrd="0" presId="urn:microsoft.com/office/officeart/2005/8/layout/hierarchy3"/>
    <dgm:cxn modelId="{57444CC4-635B-451D-BB1A-22F28B229C29}" type="presParOf" srcId="{D21DF85A-45CA-4CE0-B0ED-CF4615475EE0}" destId="{ECB1CA3E-26B8-4A39-AEF8-6F06E506D3C7}" srcOrd="0" destOrd="0" presId="urn:microsoft.com/office/officeart/2005/8/layout/hierarchy3"/>
    <dgm:cxn modelId="{2906BF7D-FEF6-409F-B0E5-FD1F66F71FE8}" type="presParOf" srcId="{D21DF85A-45CA-4CE0-B0ED-CF4615475EE0}" destId="{C7DDC059-89DD-4F99-A10D-9C975D60C8D8}" srcOrd="1" destOrd="0" presId="urn:microsoft.com/office/officeart/2005/8/layout/hierarchy3"/>
    <dgm:cxn modelId="{3313A847-BE1B-499F-B10C-DE9E88362077}" type="presParOf" srcId="{1E58A3BC-F1F7-40EE-89AA-32E802ED4BF7}" destId="{F784BE88-3DB9-4E87-AFCA-2ED0BF00DEA1}" srcOrd="1" destOrd="0" presId="urn:microsoft.com/office/officeart/2005/8/layout/hierarchy3"/>
    <dgm:cxn modelId="{007989A2-3451-40C3-A7AE-505D1983BF55}" type="presParOf" srcId="{F784BE88-3DB9-4E87-AFCA-2ED0BF00DEA1}" destId="{6453487C-0FAF-4B32-BD10-ECD1ABD7E947}" srcOrd="0" destOrd="0" presId="urn:microsoft.com/office/officeart/2005/8/layout/hierarchy3"/>
    <dgm:cxn modelId="{76060073-72E0-497B-9EFE-EA37FA761D51}" type="presParOf" srcId="{F784BE88-3DB9-4E87-AFCA-2ED0BF00DEA1}" destId="{45B98A4A-0B6D-4F48-B74E-847DD2F0977C}" srcOrd="1" destOrd="0" presId="urn:microsoft.com/office/officeart/2005/8/layout/hierarchy3"/>
    <dgm:cxn modelId="{337C8E2D-FFB7-40A1-9E44-7EEFDEC9FCB8}" type="presParOf" srcId="{F784BE88-3DB9-4E87-AFCA-2ED0BF00DEA1}" destId="{2A81AC24-19E8-4B05-BE18-7F7DC22883F5}" srcOrd="2" destOrd="0" presId="urn:microsoft.com/office/officeart/2005/8/layout/hierarchy3"/>
    <dgm:cxn modelId="{318CE27C-0454-4B11-916E-8B8159170E97}" type="presParOf" srcId="{F784BE88-3DB9-4E87-AFCA-2ED0BF00DEA1}" destId="{7210391E-D0BA-4B05-BC9D-4C5F7A7038B2}" srcOrd="3" destOrd="0" presId="urn:microsoft.com/office/officeart/2005/8/layout/hierarchy3"/>
    <dgm:cxn modelId="{44546A53-85A7-4A30-AEC8-D1BA744D2B73}" type="presParOf" srcId="{F784BE88-3DB9-4E87-AFCA-2ED0BF00DEA1}" destId="{F27B7295-80E4-4410-9A4D-672618C6243E}" srcOrd="4" destOrd="0" presId="urn:microsoft.com/office/officeart/2005/8/layout/hierarchy3"/>
    <dgm:cxn modelId="{6186D5D1-6892-4FB0-9AAD-35AFB98ABE7B}" type="presParOf" srcId="{F784BE88-3DB9-4E87-AFCA-2ED0BF00DEA1}" destId="{59DD2AFD-1A85-48C2-96F2-E73FC04B45F7}" srcOrd="5" destOrd="0" presId="urn:microsoft.com/office/officeart/2005/8/layout/hierarchy3"/>
    <dgm:cxn modelId="{47D3F5AB-BBA3-499C-8E20-690C6E0BFC81}" type="presParOf" srcId="{F784BE88-3DB9-4E87-AFCA-2ED0BF00DEA1}" destId="{672A5E56-DE7C-423B-8AF4-B37E93A0E788}" srcOrd="6" destOrd="0" presId="urn:microsoft.com/office/officeart/2005/8/layout/hierarchy3"/>
    <dgm:cxn modelId="{833BE142-0D05-42C1-882B-3708297D3BAB}" type="presParOf" srcId="{F784BE88-3DB9-4E87-AFCA-2ED0BF00DEA1}" destId="{0AFB512E-0A1F-4167-ADE0-87DA96AF7CDA}" srcOrd="7" destOrd="0" presId="urn:microsoft.com/office/officeart/2005/8/layout/hierarchy3"/>
    <dgm:cxn modelId="{C34964F4-DD79-4F73-BC19-5706FA0ACB73}" type="presParOf" srcId="{F784BE88-3DB9-4E87-AFCA-2ED0BF00DEA1}" destId="{3A546351-8C52-4775-8E28-CE45B83249C2}" srcOrd="8" destOrd="0" presId="urn:microsoft.com/office/officeart/2005/8/layout/hierarchy3"/>
    <dgm:cxn modelId="{C8F5B4B2-CD4B-4E8D-B4AE-F78A5329EADB}" type="presParOf" srcId="{F784BE88-3DB9-4E87-AFCA-2ED0BF00DEA1}" destId="{D021237C-B7C2-47DD-9512-EC171A67060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Función de Aptitud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Los individuos más óptimos maximizan o minimizan la función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MX" dirty="0" smtClean="0"/>
            <a:t>Se diseña en base a los objetivos a alcanzar: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Objetivo 1: Posición del robot</a:t>
          </a:r>
          <a:endParaRPr lang="es-ES" dirty="0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C" dirty="0" smtClean="0"/>
            <a:t>Objetivo 2: Orientación del robot </a:t>
          </a:r>
          <a:endParaRPr lang="es-ES" dirty="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3010654A-31FC-4260-98B5-E0CABF160495}">
      <dgm:prSet phldrT="[Texto]"/>
      <dgm:spPr/>
      <dgm:t>
        <a:bodyPr/>
        <a:lstStyle/>
        <a:p>
          <a:r>
            <a:rPr lang="es-EC" dirty="0" smtClean="0"/>
            <a:t>Objetivo 3: Mínimo cambio articular</a:t>
          </a:r>
          <a:endParaRPr lang="es-ES" dirty="0"/>
        </a:p>
      </dgm:t>
    </dgm:pt>
    <dgm:pt modelId="{143E5360-73CA-41A3-8E6E-8A69A5F7096D}" type="sibTrans" cxnId="{17FD5F23-BE16-42F0-BE61-0A77726276E2}">
      <dgm:prSet/>
      <dgm:spPr/>
      <dgm:t>
        <a:bodyPr/>
        <a:lstStyle/>
        <a:p>
          <a:endParaRPr lang="es-ES"/>
        </a:p>
      </dgm:t>
    </dgm:pt>
    <dgm:pt modelId="{30EF6E70-1D7B-4181-96F0-3F2E8A9B985C}" type="parTrans" cxnId="{17FD5F23-BE16-42F0-BE61-0A77726276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5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5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5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5" custScaleX="739626" custScaleY="95946" custLinFactNeighborX="849" custLinFactNeighborY="-1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3" presStyleCnt="5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3" presStyleCnt="5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546351-8C52-4775-8E28-CE45B83249C2}" type="pres">
      <dgm:prSet presAssocID="{30EF6E70-1D7B-4181-96F0-3F2E8A9B985C}" presName="Name13" presStyleLbl="parChTrans1D2" presStyleIdx="4" presStyleCnt="5"/>
      <dgm:spPr/>
      <dgm:t>
        <a:bodyPr/>
        <a:lstStyle/>
        <a:p>
          <a:endParaRPr lang="es-ES"/>
        </a:p>
      </dgm:t>
    </dgm:pt>
    <dgm:pt modelId="{D021237C-B7C2-47DD-9512-EC171A670607}" type="pres">
      <dgm:prSet presAssocID="{3010654A-31FC-4260-98B5-E0CABF160495}" presName="childText" presStyleLbl="bgAcc1" presStyleIdx="4" presStyleCnt="5" custScaleX="7257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B99BA3-F6F7-4CA9-B0E9-8961B5813886}" type="presOf" srcId="{4888119B-4460-4856-B734-0AC31AC71F78}" destId="{0AFB512E-0A1F-4167-ADE0-87DA96AF7CDA}" srcOrd="0" destOrd="0" presId="urn:microsoft.com/office/officeart/2005/8/layout/hierarchy3"/>
    <dgm:cxn modelId="{976F3465-0098-404D-A36A-6356DCD3C515}" type="presOf" srcId="{613D9770-E617-4792-A0EF-694D6913B044}" destId="{59DD2AFD-1A85-48C2-96F2-E73FC04B45F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98EB69F6-F151-4ABD-ACDD-0BEA166DA47F}" type="presOf" srcId="{8E58BE12-E61E-4161-87EB-35A7176E5F95}" destId="{F27B7295-80E4-4410-9A4D-672618C6243E}" srcOrd="0" destOrd="0" presId="urn:microsoft.com/office/officeart/2005/8/layout/hierarchy3"/>
    <dgm:cxn modelId="{D088464B-B5E5-486E-896D-4F7C15A59825}" type="presOf" srcId="{4349BE00-98CD-4A0C-8970-0800DCF0B510}" destId="{6453487C-0FAF-4B32-BD10-ECD1ABD7E947}" srcOrd="0" destOrd="0" presId="urn:microsoft.com/office/officeart/2005/8/layout/hierarchy3"/>
    <dgm:cxn modelId="{C4154D98-4DD8-43F2-A98C-7F049BB1465D}" type="presOf" srcId="{CB9964DC-5E01-4879-9733-CDEE2AB1D1F7}" destId="{ECB1CA3E-26B8-4A39-AEF8-6F06E506D3C7}" srcOrd="0" destOrd="0" presId="urn:microsoft.com/office/officeart/2005/8/layout/hierarchy3"/>
    <dgm:cxn modelId="{AEC39A83-76B8-4C0A-97F2-F3865E322778}" srcId="{CB9964DC-5E01-4879-9733-CDEE2AB1D1F7}" destId="{4888119B-4460-4856-B734-0AC31AC71F78}" srcOrd="3" destOrd="0" parTransId="{0E6EAE7D-5720-4E49-8312-A1094045AD70}" sibTransId="{EF609D22-2240-462B-BBC6-2F511A02E366}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17FD5F23-BE16-42F0-BE61-0A77726276E2}" srcId="{CB9964DC-5E01-4879-9733-CDEE2AB1D1F7}" destId="{3010654A-31FC-4260-98B5-E0CABF160495}" srcOrd="4" destOrd="0" parTransId="{30EF6E70-1D7B-4181-96F0-3F2E8A9B985C}" sibTransId="{143E5360-73CA-41A3-8E6E-8A69A5F7096D}"/>
    <dgm:cxn modelId="{4A1746C6-4E5E-4EE9-8237-B7EAB4EFDF59}" type="presOf" srcId="{CB9964DC-5E01-4879-9733-CDEE2AB1D1F7}" destId="{C7DDC059-89DD-4F99-A10D-9C975D60C8D8}" srcOrd="1" destOrd="0" presId="urn:microsoft.com/office/officeart/2005/8/layout/hierarchy3"/>
    <dgm:cxn modelId="{EE239471-3DA0-4A3E-9413-EB904A4BE563}" type="presOf" srcId="{3010654A-31FC-4260-98B5-E0CABF160495}" destId="{D021237C-B7C2-47DD-9512-EC171A670607}" srcOrd="0" destOrd="0" presId="urn:microsoft.com/office/officeart/2005/8/layout/hierarchy3"/>
    <dgm:cxn modelId="{DD6AE8D0-6E3E-4513-A355-ED98CB0C63C0}" type="presOf" srcId="{D0D20E71-FED1-4623-8034-D329000238BD}" destId="{45B98A4A-0B6D-4F48-B74E-847DD2F0977C}" srcOrd="0" destOrd="0" presId="urn:microsoft.com/office/officeart/2005/8/layout/hierarchy3"/>
    <dgm:cxn modelId="{0B20875F-B516-462C-A98E-ED774269D5E0}" type="presOf" srcId="{C718ADCF-EE16-40A9-92E0-023D415A390D}" destId="{7210391E-D0BA-4B05-BC9D-4C5F7A7038B2}" srcOrd="0" destOrd="0" presId="urn:microsoft.com/office/officeart/2005/8/layout/hierarchy3"/>
    <dgm:cxn modelId="{503AF9AA-1BD4-49E9-A857-D6A3E9475D70}" type="presOf" srcId="{7061F2FC-F2AB-4DE3-98B0-886576B4E2C6}" destId="{D433476B-D68D-4328-ADAC-B2895D3D50CF}" srcOrd="0" destOrd="0" presId="urn:microsoft.com/office/officeart/2005/8/layout/hierarchy3"/>
    <dgm:cxn modelId="{B0B3E7F6-EDE6-45C2-8B9F-66B8CDDEA014}" type="presOf" srcId="{30EF6E70-1D7B-4181-96F0-3F2E8A9B985C}" destId="{3A546351-8C52-4775-8E28-CE45B83249C2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E3EA8ED8-FB9D-4E4C-8FB4-79F910AD563E}" type="presOf" srcId="{0E6EAE7D-5720-4E49-8312-A1094045AD70}" destId="{672A5E56-DE7C-423B-8AF4-B37E93A0E788}" srcOrd="0" destOrd="0" presId="urn:microsoft.com/office/officeart/2005/8/layout/hierarchy3"/>
    <dgm:cxn modelId="{46464C01-2D6A-4DC6-9732-9EDD1805BFA7}" type="presOf" srcId="{300571DF-0E8D-4A75-B42A-9E0E27DF9B85}" destId="{2A81AC24-19E8-4B05-BE18-7F7DC22883F5}" srcOrd="0" destOrd="0" presId="urn:microsoft.com/office/officeart/2005/8/layout/hierarchy3"/>
    <dgm:cxn modelId="{6020D0E1-3FB4-4788-A8DE-FD5605F8CD31}" type="presParOf" srcId="{D433476B-D68D-4328-ADAC-B2895D3D50CF}" destId="{1E58A3BC-F1F7-40EE-89AA-32E802ED4BF7}" srcOrd="0" destOrd="0" presId="urn:microsoft.com/office/officeart/2005/8/layout/hierarchy3"/>
    <dgm:cxn modelId="{FD754296-E56F-4452-A60F-556AEB6516CF}" type="presParOf" srcId="{1E58A3BC-F1F7-40EE-89AA-32E802ED4BF7}" destId="{D21DF85A-45CA-4CE0-B0ED-CF4615475EE0}" srcOrd="0" destOrd="0" presId="urn:microsoft.com/office/officeart/2005/8/layout/hierarchy3"/>
    <dgm:cxn modelId="{09331BEF-0834-4C70-A33F-AB6ABED5B797}" type="presParOf" srcId="{D21DF85A-45CA-4CE0-B0ED-CF4615475EE0}" destId="{ECB1CA3E-26B8-4A39-AEF8-6F06E506D3C7}" srcOrd="0" destOrd="0" presId="urn:microsoft.com/office/officeart/2005/8/layout/hierarchy3"/>
    <dgm:cxn modelId="{6F5AEACC-1AD1-41B8-84F8-EED2FF27BFA0}" type="presParOf" srcId="{D21DF85A-45CA-4CE0-B0ED-CF4615475EE0}" destId="{C7DDC059-89DD-4F99-A10D-9C975D60C8D8}" srcOrd="1" destOrd="0" presId="urn:microsoft.com/office/officeart/2005/8/layout/hierarchy3"/>
    <dgm:cxn modelId="{83C52913-BB47-4972-A784-237EF58095F9}" type="presParOf" srcId="{1E58A3BC-F1F7-40EE-89AA-32E802ED4BF7}" destId="{F784BE88-3DB9-4E87-AFCA-2ED0BF00DEA1}" srcOrd="1" destOrd="0" presId="urn:microsoft.com/office/officeart/2005/8/layout/hierarchy3"/>
    <dgm:cxn modelId="{8031A219-7428-40C4-BE34-5E1B38FC7911}" type="presParOf" srcId="{F784BE88-3DB9-4E87-AFCA-2ED0BF00DEA1}" destId="{6453487C-0FAF-4B32-BD10-ECD1ABD7E947}" srcOrd="0" destOrd="0" presId="urn:microsoft.com/office/officeart/2005/8/layout/hierarchy3"/>
    <dgm:cxn modelId="{3C6A8086-27AB-4656-994A-B9CB1018F9B9}" type="presParOf" srcId="{F784BE88-3DB9-4E87-AFCA-2ED0BF00DEA1}" destId="{45B98A4A-0B6D-4F48-B74E-847DD2F0977C}" srcOrd="1" destOrd="0" presId="urn:microsoft.com/office/officeart/2005/8/layout/hierarchy3"/>
    <dgm:cxn modelId="{2B37F580-AF52-4801-83B2-C94553DA0035}" type="presParOf" srcId="{F784BE88-3DB9-4E87-AFCA-2ED0BF00DEA1}" destId="{2A81AC24-19E8-4B05-BE18-7F7DC22883F5}" srcOrd="2" destOrd="0" presId="urn:microsoft.com/office/officeart/2005/8/layout/hierarchy3"/>
    <dgm:cxn modelId="{5B55E8DB-A6D7-487A-B4CD-3466CA7964FC}" type="presParOf" srcId="{F784BE88-3DB9-4E87-AFCA-2ED0BF00DEA1}" destId="{7210391E-D0BA-4B05-BC9D-4C5F7A7038B2}" srcOrd="3" destOrd="0" presId="urn:microsoft.com/office/officeart/2005/8/layout/hierarchy3"/>
    <dgm:cxn modelId="{9620BD0D-F2FC-4A0E-A3B0-4CB5308AD102}" type="presParOf" srcId="{F784BE88-3DB9-4E87-AFCA-2ED0BF00DEA1}" destId="{F27B7295-80E4-4410-9A4D-672618C6243E}" srcOrd="4" destOrd="0" presId="urn:microsoft.com/office/officeart/2005/8/layout/hierarchy3"/>
    <dgm:cxn modelId="{16987C20-9365-4D06-BF7C-D8A9E8BA094C}" type="presParOf" srcId="{F784BE88-3DB9-4E87-AFCA-2ED0BF00DEA1}" destId="{59DD2AFD-1A85-48C2-96F2-E73FC04B45F7}" srcOrd="5" destOrd="0" presId="urn:microsoft.com/office/officeart/2005/8/layout/hierarchy3"/>
    <dgm:cxn modelId="{225A027D-5CE3-4F93-94A1-BC386360DEF4}" type="presParOf" srcId="{F784BE88-3DB9-4E87-AFCA-2ED0BF00DEA1}" destId="{672A5E56-DE7C-423B-8AF4-B37E93A0E788}" srcOrd="6" destOrd="0" presId="urn:microsoft.com/office/officeart/2005/8/layout/hierarchy3"/>
    <dgm:cxn modelId="{137E289B-8069-4F45-B8DE-77B8A2B76FD9}" type="presParOf" srcId="{F784BE88-3DB9-4E87-AFCA-2ED0BF00DEA1}" destId="{0AFB512E-0A1F-4167-ADE0-87DA96AF7CDA}" srcOrd="7" destOrd="0" presId="urn:microsoft.com/office/officeart/2005/8/layout/hierarchy3"/>
    <dgm:cxn modelId="{2547500D-86EF-46FA-B4F8-54DEA51A2C55}" type="presParOf" srcId="{F784BE88-3DB9-4E87-AFCA-2ED0BF00DEA1}" destId="{3A546351-8C52-4775-8E28-CE45B83249C2}" srcOrd="8" destOrd="0" presId="urn:microsoft.com/office/officeart/2005/8/layout/hierarchy3"/>
    <dgm:cxn modelId="{EA2360A3-739A-49C2-8E32-61EF4269D249}" type="presParOf" srcId="{F784BE88-3DB9-4E87-AFCA-2ED0BF00DEA1}" destId="{D021237C-B7C2-47DD-9512-EC171A67060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dirty="0" smtClean="0"/>
            <a:t>matriz de transformación en función de los parámetros de entrada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Pitch (θ): gira el sistema con respecto al eje Y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0B2FED69-215C-4FD2-BEA8-A86597925323}">
      <dgm:prSet/>
      <dgm:spPr/>
      <dgm:t>
        <a:bodyPr/>
        <a:lstStyle/>
        <a:p>
          <a:r>
            <a:rPr lang="es-EC" dirty="0" smtClean="0"/>
            <a:t>Yaw (ψ): gira el sistema con respecto al eje Z</a:t>
          </a:r>
          <a:endParaRPr lang="es-EC" dirty="0"/>
        </a:p>
      </dgm:t>
    </dgm:pt>
    <dgm:pt modelId="{ED2227C6-3845-4D90-8F25-89F96C4A0825}" type="parTrans" cxnId="{F62299FD-101B-4E7A-8C99-884624746040}">
      <dgm:prSet/>
      <dgm:spPr/>
      <dgm:t>
        <a:bodyPr/>
        <a:lstStyle/>
        <a:p>
          <a:endParaRPr lang="es-EC"/>
        </a:p>
      </dgm:t>
    </dgm:pt>
    <dgm:pt modelId="{F688BE8C-7DF6-436D-93E5-E8986C36FD4D}" type="sibTrans" cxnId="{F62299FD-101B-4E7A-8C99-884624746040}">
      <dgm:prSet/>
      <dgm:spPr/>
      <dgm:t>
        <a:bodyPr/>
        <a:lstStyle/>
        <a:p>
          <a:endParaRPr lang="es-EC"/>
        </a:p>
      </dgm:t>
    </dgm:pt>
    <dgm:pt modelId="{34E7CE1C-61CE-47B3-8368-4B9CA785F553}">
      <dgm:prSet/>
      <dgm:spPr/>
      <dgm:t>
        <a:bodyPr/>
        <a:lstStyle/>
        <a:p>
          <a:r>
            <a:rPr lang="es-EC" dirty="0" smtClean="0"/>
            <a:t>Roll (ϕ): gira el sistema con respecto al eje X</a:t>
          </a:r>
          <a:endParaRPr lang="es-EC" dirty="0"/>
        </a:p>
      </dgm:t>
    </dgm:pt>
    <dgm:pt modelId="{380C09F8-2DF3-4760-A847-7BE0BB4780CC}" type="parTrans" cxnId="{E05823CE-F006-42A6-AB4A-E8D76131D5A8}">
      <dgm:prSet/>
      <dgm:spPr/>
      <dgm:t>
        <a:bodyPr/>
        <a:lstStyle/>
        <a:p>
          <a:endParaRPr lang="es-EC"/>
        </a:p>
      </dgm:t>
    </dgm:pt>
    <dgm:pt modelId="{4313D095-CC7C-42EF-9796-69F4AEEC07BF}" type="sibTrans" cxnId="{E05823CE-F006-42A6-AB4A-E8D76131D5A8}">
      <dgm:prSet/>
      <dgm:spPr/>
      <dgm:t>
        <a:bodyPr/>
        <a:lstStyle/>
        <a:p>
          <a:endParaRPr lang="es-EC"/>
        </a:p>
      </dgm:t>
    </dgm:pt>
    <dgm:pt modelId="{606F97F3-5192-48AB-B6AB-247B33F59253}">
      <dgm:prSet phldrT="[Texto]"/>
      <dgm:spPr/>
      <dgm:t>
        <a:bodyPr/>
        <a:lstStyle/>
        <a:p>
          <a:r>
            <a:rPr lang="es-ES" dirty="0" smtClean="0"/>
            <a:t>Posición en: X, Y, Z</a:t>
          </a:r>
          <a:endParaRPr lang="es-ES" dirty="0"/>
        </a:p>
      </dgm:t>
    </dgm:pt>
    <dgm:pt modelId="{CB4C3B2D-FDEA-44EC-8720-60CA397731E1}" type="parTrans" cxnId="{313D03CE-DAD7-4475-B13B-7C477BEC45E5}">
      <dgm:prSet/>
      <dgm:spPr/>
      <dgm:t>
        <a:bodyPr/>
        <a:lstStyle/>
        <a:p>
          <a:endParaRPr lang="es-EC"/>
        </a:p>
      </dgm:t>
    </dgm:pt>
    <dgm:pt modelId="{8395AA3D-182E-4988-9D04-987E89072444}" type="sibTrans" cxnId="{313D03CE-DAD7-4475-B13B-7C477BEC45E5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0000" custLinFactNeighborX="22717" custLinFactNeighborY="-123331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EB03A4D-DC45-4A79-B25C-EDF688A518F9}" type="pres">
      <dgm:prSet presAssocID="{CB4C3B2D-FDEA-44EC-8720-60CA397731E1}" presName="Name13" presStyleLbl="parChTrans1D2" presStyleIdx="0" presStyleCnt="4"/>
      <dgm:spPr/>
      <dgm:t>
        <a:bodyPr/>
        <a:lstStyle/>
        <a:p>
          <a:endParaRPr lang="es-EC"/>
        </a:p>
      </dgm:t>
    </dgm:pt>
    <dgm:pt modelId="{48B1729E-12F0-4448-AF0D-15C6158A26AE}" type="pres">
      <dgm:prSet presAssocID="{606F97F3-5192-48AB-B6AB-247B33F59253}" presName="childText" presStyleLbl="bgAcc1" presStyleIdx="0" presStyleCnt="4" custScaleX="901442" custScaleY="81807" custLinFactY="92514" custLinFactNeighborX="-8958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53487C-0FAF-4B32-BD10-ECD1ABD7E947}" type="pres">
      <dgm:prSet presAssocID="{4349BE00-98CD-4A0C-8970-0800DCF0B510}" presName="Name13" presStyleLbl="parChTrans1D2" presStyleIdx="1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1" presStyleCnt="4" custScaleX="907329" custScaleY="97196" custLinFactY="91761" custLinFactNeighborX="-1680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7C60EC-6B31-48D0-9A35-0F50400929BD}" type="pres">
      <dgm:prSet presAssocID="{ED2227C6-3845-4D90-8F25-89F96C4A0825}" presName="Name13" presStyleLbl="parChTrans1D2" presStyleIdx="2" presStyleCnt="4"/>
      <dgm:spPr/>
      <dgm:t>
        <a:bodyPr/>
        <a:lstStyle/>
        <a:p>
          <a:endParaRPr lang="es-EC"/>
        </a:p>
      </dgm:t>
    </dgm:pt>
    <dgm:pt modelId="{F8170E3E-9365-4D3B-98D5-74246A7C82B9}" type="pres">
      <dgm:prSet presAssocID="{0B2FED69-215C-4FD2-BEA8-A86597925323}" presName="childText" presStyleLbl="bgAcc1" presStyleIdx="2" presStyleCnt="4" custScaleX="907446" custScaleY="77232" custLinFactY="90770" custLinFactNeighborX="-12672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0B4244-3231-40E0-BD94-4EA257C0608A}" type="pres">
      <dgm:prSet presAssocID="{380C09F8-2DF3-4760-A847-7BE0BB4780CC}" presName="Name13" presStyleLbl="parChTrans1D2" presStyleIdx="3" presStyleCnt="4"/>
      <dgm:spPr/>
      <dgm:t>
        <a:bodyPr/>
        <a:lstStyle/>
        <a:p>
          <a:endParaRPr lang="es-EC"/>
        </a:p>
      </dgm:t>
    </dgm:pt>
    <dgm:pt modelId="{5D0633E6-F17D-4423-8983-97AB9C618BCA}" type="pres">
      <dgm:prSet presAssocID="{34E7CE1C-61CE-47B3-8368-4B9CA785F553}" presName="childText" presStyleLbl="bgAcc1" presStyleIdx="3" presStyleCnt="4" custScaleX="916925" custScaleY="87890" custLinFactY="94592" custLinFactNeighborX="-18525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77E4D0-9EE0-4A47-B3D7-D97787A59216}" type="presOf" srcId="{CB9964DC-5E01-4879-9733-CDEE2AB1D1F7}" destId="{C7DDC059-89DD-4F99-A10D-9C975D60C8D8}" srcOrd="1" destOrd="0" presId="urn:microsoft.com/office/officeart/2005/8/layout/hierarchy3"/>
    <dgm:cxn modelId="{2C4F557D-B996-4A7D-9B26-440C46B0995E}" type="presOf" srcId="{CB9964DC-5E01-4879-9733-CDEE2AB1D1F7}" destId="{ECB1CA3E-26B8-4A39-AEF8-6F06E506D3C7}" srcOrd="0" destOrd="0" presId="urn:microsoft.com/office/officeart/2005/8/layout/hierarchy3"/>
    <dgm:cxn modelId="{F62299FD-101B-4E7A-8C99-884624746040}" srcId="{CB9964DC-5E01-4879-9733-CDEE2AB1D1F7}" destId="{0B2FED69-215C-4FD2-BEA8-A86597925323}" srcOrd="2" destOrd="0" parTransId="{ED2227C6-3845-4D90-8F25-89F96C4A0825}" sibTransId="{F688BE8C-7DF6-436D-93E5-E8986C36FD4D}"/>
    <dgm:cxn modelId="{313D03CE-DAD7-4475-B13B-7C477BEC45E5}" srcId="{CB9964DC-5E01-4879-9733-CDEE2AB1D1F7}" destId="{606F97F3-5192-48AB-B6AB-247B33F59253}" srcOrd="0" destOrd="0" parTransId="{CB4C3B2D-FDEA-44EC-8720-60CA397731E1}" sibTransId="{8395AA3D-182E-4988-9D04-987E89072444}"/>
    <dgm:cxn modelId="{A5E8C368-507A-4689-8228-258B338EF9F2}" type="presOf" srcId="{4349BE00-98CD-4A0C-8970-0800DCF0B510}" destId="{6453487C-0FAF-4B32-BD10-ECD1ABD7E947}" srcOrd="0" destOrd="0" presId="urn:microsoft.com/office/officeart/2005/8/layout/hierarchy3"/>
    <dgm:cxn modelId="{31FDEE54-B817-4634-87EB-13B127B3EF93}" type="presOf" srcId="{380C09F8-2DF3-4760-A847-7BE0BB4780CC}" destId="{130B4244-3231-40E0-BD94-4EA257C0608A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1" destOrd="0" parTransId="{4349BE00-98CD-4A0C-8970-0800DCF0B510}" sibTransId="{9E3869D8-A7FD-4027-8D69-6E2073D34B18}"/>
    <dgm:cxn modelId="{8BE321F7-A11B-4618-AA96-EA4AE884BA61}" type="presOf" srcId="{ED2227C6-3845-4D90-8F25-89F96C4A0825}" destId="{5B7C60EC-6B31-48D0-9A35-0F50400929BD}" srcOrd="0" destOrd="0" presId="urn:microsoft.com/office/officeart/2005/8/layout/hierarchy3"/>
    <dgm:cxn modelId="{A3B3F197-FF65-49A8-8123-4800F457D716}" type="presOf" srcId="{606F97F3-5192-48AB-B6AB-247B33F59253}" destId="{48B1729E-12F0-4448-AF0D-15C6158A26AE}" srcOrd="0" destOrd="0" presId="urn:microsoft.com/office/officeart/2005/8/layout/hierarchy3"/>
    <dgm:cxn modelId="{E05823CE-F006-42A6-AB4A-E8D76131D5A8}" srcId="{CB9964DC-5E01-4879-9733-CDEE2AB1D1F7}" destId="{34E7CE1C-61CE-47B3-8368-4B9CA785F553}" srcOrd="3" destOrd="0" parTransId="{380C09F8-2DF3-4760-A847-7BE0BB4780CC}" sibTransId="{4313D095-CC7C-42EF-9796-69F4AEEC07BF}"/>
    <dgm:cxn modelId="{C2334332-B235-4278-9AA8-F7FA42A0E6FE}" type="presOf" srcId="{D0D20E71-FED1-4623-8034-D329000238BD}" destId="{45B98A4A-0B6D-4F48-B74E-847DD2F0977C}" srcOrd="0" destOrd="0" presId="urn:microsoft.com/office/officeart/2005/8/layout/hierarchy3"/>
    <dgm:cxn modelId="{00465000-5639-456E-9695-399B549BD2B3}" type="presOf" srcId="{34E7CE1C-61CE-47B3-8368-4B9CA785F553}" destId="{5D0633E6-F17D-4423-8983-97AB9C618BCA}" srcOrd="0" destOrd="0" presId="urn:microsoft.com/office/officeart/2005/8/layout/hierarchy3"/>
    <dgm:cxn modelId="{4AFCFCD2-76AD-4276-AA8A-9AAC778AA9C8}" type="presOf" srcId="{0B2FED69-215C-4FD2-BEA8-A86597925323}" destId="{F8170E3E-9365-4D3B-98D5-74246A7C82B9}" srcOrd="0" destOrd="0" presId="urn:microsoft.com/office/officeart/2005/8/layout/hierarchy3"/>
    <dgm:cxn modelId="{7D4EDA58-C23E-458F-86EC-D2F68DFB1CB2}" type="presOf" srcId="{7061F2FC-F2AB-4DE3-98B0-886576B4E2C6}" destId="{D433476B-D68D-4328-ADAC-B2895D3D50CF}" srcOrd="0" destOrd="0" presId="urn:microsoft.com/office/officeart/2005/8/layout/hierarchy3"/>
    <dgm:cxn modelId="{64254F23-690C-4485-9CB3-C6C1960E199C}" type="presOf" srcId="{CB4C3B2D-FDEA-44EC-8720-60CA397731E1}" destId="{0EB03A4D-DC45-4A79-B25C-EDF688A518F9}" srcOrd="0" destOrd="0" presId="urn:microsoft.com/office/officeart/2005/8/layout/hierarchy3"/>
    <dgm:cxn modelId="{6F45413A-C28C-4766-BC3B-741CFB267105}" type="presParOf" srcId="{D433476B-D68D-4328-ADAC-B2895D3D50CF}" destId="{1E58A3BC-F1F7-40EE-89AA-32E802ED4BF7}" srcOrd="0" destOrd="0" presId="urn:microsoft.com/office/officeart/2005/8/layout/hierarchy3"/>
    <dgm:cxn modelId="{F45E23A4-3299-45ED-BB45-0E08415F092B}" type="presParOf" srcId="{1E58A3BC-F1F7-40EE-89AA-32E802ED4BF7}" destId="{D21DF85A-45CA-4CE0-B0ED-CF4615475EE0}" srcOrd="0" destOrd="0" presId="urn:microsoft.com/office/officeart/2005/8/layout/hierarchy3"/>
    <dgm:cxn modelId="{1EFBF3FD-5A9F-4EAB-811D-5EABA7A6A653}" type="presParOf" srcId="{D21DF85A-45CA-4CE0-B0ED-CF4615475EE0}" destId="{ECB1CA3E-26B8-4A39-AEF8-6F06E506D3C7}" srcOrd="0" destOrd="0" presId="urn:microsoft.com/office/officeart/2005/8/layout/hierarchy3"/>
    <dgm:cxn modelId="{D5D4A8B6-84A5-441A-9B48-418BF9372CDA}" type="presParOf" srcId="{D21DF85A-45CA-4CE0-B0ED-CF4615475EE0}" destId="{C7DDC059-89DD-4F99-A10D-9C975D60C8D8}" srcOrd="1" destOrd="0" presId="urn:microsoft.com/office/officeart/2005/8/layout/hierarchy3"/>
    <dgm:cxn modelId="{BE9B3B56-3DE2-42FD-9073-A304ADEC9495}" type="presParOf" srcId="{1E58A3BC-F1F7-40EE-89AA-32E802ED4BF7}" destId="{F784BE88-3DB9-4E87-AFCA-2ED0BF00DEA1}" srcOrd="1" destOrd="0" presId="urn:microsoft.com/office/officeart/2005/8/layout/hierarchy3"/>
    <dgm:cxn modelId="{5405C071-437B-4E52-9C5A-C34F32496A4E}" type="presParOf" srcId="{F784BE88-3DB9-4E87-AFCA-2ED0BF00DEA1}" destId="{0EB03A4D-DC45-4A79-B25C-EDF688A518F9}" srcOrd="0" destOrd="0" presId="urn:microsoft.com/office/officeart/2005/8/layout/hierarchy3"/>
    <dgm:cxn modelId="{75D2EB45-70B1-454E-B186-345BDB52280A}" type="presParOf" srcId="{F784BE88-3DB9-4E87-AFCA-2ED0BF00DEA1}" destId="{48B1729E-12F0-4448-AF0D-15C6158A26AE}" srcOrd="1" destOrd="0" presId="urn:microsoft.com/office/officeart/2005/8/layout/hierarchy3"/>
    <dgm:cxn modelId="{3CA3B311-9F88-475D-A344-1A0D98FE2650}" type="presParOf" srcId="{F784BE88-3DB9-4E87-AFCA-2ED0BF00DEA1}" destId="{6453487C-0FAF-4B32-BD10-ECD1ABD7E947}" srcOrd="2" destOrd="0" presId="urn:microsoft.com/office/officeart/2005/8/layout/hierarchy3"/>
    <dgm:cxn modelId="{1E6FCDFC-6029-4611-81E6-A06A004C36ED}" type="presParOf" srcId="{F784BE88-3DB9-4E87-AFCA-2ED0BF00DEA1}" destId="{45B98A4A-0B6D-4F48-B74E-847DD2F0977C}" srcOrd="3" destOrd="0" presId="urn:microsoft.com/office/officeart/2005/8/layout/hierarchy3"/>
    <dgm:cxn modelId="{3E34B77B-9AF6-45E3-8F7B-60185D6F8283}" type="presParOf" srcId="{F784BE88-3DB9-4E87-AFCA-2ED0BF00DEA1}" destId="{5B7C60EC-6B31-48D0-9A35-0F50400929BD}" srcOrd="4" destOrd="0" presId="urn:microsoft.com/office/officeart/2005/8/layout/hierarchy3"/>
    <dgm:cxn modelId="{BF2554C8-7780-4141-9800-5CC4983ED697}" type="presParOf" srcId="{F784BE88-3DB9-4E87-AFCA-2ED0BF00DEA1}" destId="{F8170E3E-9365-4D3B-98D5-74246A7C82B9}" srcOrd="5" destOrd="0" presId="urn:microsoft.com/office/officeart/2005/8/layout/hierarchy3"/>
    <dgm:cxn modelId="{BE8B92F1-7CF8-492B-88E0-04C1D4AE64BA}" type="presParOf" srcId="{F784BE88-3DB9-4E87-AFCA-2ED0BF00DEA1}" destId="{130B4244-3231-40E0-BD94-4EA257C0608A}" srcOrd="6" destOrd="0" presId="urn:microsoft.com/office/officeart/2005/8/layout/hierarchy3"/>
    <dgm:cxn modelId="{B182543D-D20D-4431-914B-18127EE8FA5D}" type="presParOf" srcId="{F784BE88-3DB9-4E87-AFCA-2ED0BF00DEA1}" destId="{5D0633E6-F17D-4423-8983-97AB9C618BC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b="1" dirty="0" smtClean="0"/>
            <a:t>Tamaño de la población 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Corresponde al número de individuos por cada generación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3981A133-F923-4CE5-8B1E-343F912CE972}">
      <dgm:prSet phldrT="[Texto]"/>
      <dgm:spPr/>
      <dgm:t>
        <a:bodyPr/>
        <a:lstStyle/>
        <a:p>
          <a:r>
            <a:rPr lang="es-ES" dirty="0" smtClean="0"/>
            <a:t>La población seleccionada es de 120 individuos</a:t>
          </a:r>
          <a:endParaRPr lang="es-ES" dirty="0"/>
        </a:p>
      </dgm:t>
    </dgm:pt>
    <dgm:pt modelId="{EBF5A3C1-3A48-490D-A267-97E22057801B}" type="parTrans" cxnId="{54C75E3E-CFE3-497B-B42A-6C58E2FCD7B6}">
      <dgm:prSet/>
      <dgm:spPr/>
      <dgm:t>
        <a:bodyPr/>
        <a:lstStyle/>
        <a:p>
          <a:endParaRPr lang="es-EC"/>
        </a:p>
      </dgm:t>
    </dgm:pt>
    <dgm:pt modelId="{24140F35-A813-422E-B6D0-83A36CB845C3}" type="sibTrans" cxnId="{54C75E3E-CFE3-497B-B42A-6C58E2FCD7B6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341" custLinFactNeighborY="3474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902878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6F4A65-4EDF-41F1-9D56-A4C1E0C2FBC2}" type="pres">
      <dgm:prSet presAssocID="{EBF5A3C1-3A48-490D-A267-97E22057801B}" presName="Name13" presStyleLbl="parChTrans1D2" presStyleIdx="1" presStyleCnt="3"/>
      <dgm:spPr/>
      <dgm:t>
        <a:bodyPr/>
        <a:lstStyle/>
        <a:p>
          <a:endParaRPr lang="es-EC"/>
        </a:p>
      </dgm:t>
    </dgm:pt>
    <dgm:pt modelId="{5D3616D6-06CD-4550-AC02-1E0B58FD4193}" type="pres">
      <dgm:prSet presAssocID="{3981A133-F923-4CE5-8B1E-343F912CE972}" presName="childText" presStyleLbl="bgAcc1" presStyleIdx="1" presStyleCnt="3" custScaleX="8972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81AC24-19E8-4B05-BE18-7F7DC22883F5}" type="pres">
      <dgm:prSet presAssocID="{300571DF-0E8D-4A75-B42A-9E0E27DF9B8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2" presStyleCnt="3" custScaleX="887364" custScaleY="5633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4FDA43-0302-4A3E-8888-14C4575DF495}" type="presOf" srcId="{3981A133-F923-4CE5-8B1E-343F912CE972}" destId="{5D3616D6-06CD-4550-AC02-1E0B58FD4193}" srcOrd="0" destOrd="0" presId="urn:microsoft.com/office/officeart/2005/8/layout/hierarchy3"/>
    <dgm:cxn modelId="{719AFED2-1A32-4EE8-8AC8-165C8167C2ED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72457E6-6C17-4F75-AEF2-91541A2A77B4}" type="presOf" srcId="{300571DF-0E8D-4A75-B42A-9E0E27DF9B85}" destId="{2A81AC24-19E8-4B05-BE18-7F7DC22883F5}" srcOrd="0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29D38CDC-0ACD-4804-AB95-B14C587CF2E6}" type="presOf" srcId="{D0D20E71-FED1-4623-8034-D329000238BD}" destId="{45B98A4A-0B6D-4F48-B74E-847DD2F0977C}" srcOrd="0" destOrd="0" presId="urn:microsoft.com/office/officeart/2005/8/layout/hierarchy3"/>
    <dgm:cxn modelId="{62EFFCBB-0CA2-4AAB-91B4-B2433047C39A}" type="presOf" srcId="{4349BE00-98CD-4A0C-8970-0800DCF0B510}" destId="{6453487C-0FAF-4B32-BD10-ECD1ABD7E947}" srcOrd="0" destOrd="0" presId="urn:microsoft.com/office/officeart/2005/8/layout/hierarchy3"/>
    <dgm:cxn modelId="{B36721FF-D672-4A81-A4C0-3A2D1249A101}" type="presOf" srcId="{7061F2FC-F2AB-4DE3-98B0-886576B4E2C6}" destId="{D433476B-D68D-4328-ADAC-B2895D3D50CF}" srcOrd="0" destOrd="0" presId="urn:microsoft.com/office/officeart/2005/8/layout/hierarchy3"/>
    <dgm:cxn modelId="{148DE222-13F1-4642-8063-6BD5BE2BBEDD}" type="presOf" srcId="{EBF5A3C1-3A48-490D-A267-97E22057801B}" destId="{106F4A65-4EDF-41F1-9D56-A4C1E0C2FBC2}" srcOrd="0" destOrd="0" presId="urn:microsoft.com/office/officeart/2005/8/layout/hierarchy3"/>
    <dgm:cxn modelId="{6D2CE295-5788-4F25-A034-7BF58B4944E7}" type="presOf" srcId="{CB9964DC-5E01-4879-9733-CDEE2AB1D1F7}" destId="{C7DDC059-89DD-4F99-A10D-9C975D60C8D8}" srcOrd="1" destOrd="0" presId="urn:microsoft.com/office/officeart/2005/8/layout/hierarchy3"/>
    <dgm:cxn modelId="{33D08D43-B87D-4AE6-9C0E-E46B3B205C55}" type="presOf" srcId="{C718ADCF-EE16-40A9-92E0-023D415A390D}" destId="{7210391E-D0BA-4B05-BC9D-4C5F7A7038B2}" srcOrd="0" destOrd="0" presId="urn:microsoft.com/office/officeart/2005/8/layout/hierarchy3"/>
    <dgm:cxn modelId="{26837CF1-B42E-4157-BF55-0812B75BD343}" srcId="{CB9964DC-5E01-4879-9733-CDEE2AB1D1F7}" destId="{C718ADCF-EE16-40A9-92E0-023D415A390D}" srcOrd="2" destOrd="0" parTransId="{300571DF-0E8D-4A75-B42A-9E0E27DF9B85}" sibTransId="{6114FBC9-8357-44C8-835B-83E4DB75B6AA}"/>
    <dgm:cxn modelId="{54C75E3E-CFE3-497B-B42A-6C58E2FCD7B6}" srcId="{CB9964DC-5E01-4879-9733-CDEE2AB1D1F7}" destId="{3981A133-F923-4CE5-8B1E-343F912CE972}" srcOrd="1" destOrd="0" parTransId="{EBF5A3C1-3A48-490D-A267-97E22057801B}" sibTransId="{24140F35-A813-422E-B6D0-83A36CB845C3}"/>
    <dgm:cxn modelId="{337E65E0-863E-42E1-AF4D-375378F40F31}" type="presParOf" srcId="{D433476B-D68D-4328-ADAC-B2895D3D50CF}" destId="{1E58A3BC-F1F7-40EE-89AA-32E802ED4BF7}" srcOrd="0" destOrd="0" presId="urn:microsoft.com/office/officeart/2005/8/layout/hierarchy3"/>
    <dgm:cxn modelId="{2074B4FC-945F-453B-8355-CF86CCE79CD4}" type="presParOf" srcId="{1E58A3BC-F1F7-40EE-89AA-32E802ED4BF7}" destId="{D21DF85A-45CA-4CE0-B0ED-CF4615475EE0}" srcOrd="0" destOrd="0" presId="urn:microsoft.com/office/officeart/2005/8/layout/hierarchy3"/>
    <dgm:cxn modelId="{46C2A00C-37FE-4E38-A865-9EEB74B17139}" type="presParOf" srcId="{D21DF85A-45CA-4CE0-B0ED-CF4615475EE0}" destId="{ECB1CA3E-26B8-4A39-AEF8-6F06E506D3C7}" srcOrd="0" destOrd="0" presId="urn:microsoft.com/office/officeart/2005/8/layout/hierarchy3"/>
    <dgm:cxn modelId="{5385F2A0-D6EE-448B-9D6D-340191205F52}" type="presParOf" srcId="{D21DF85A-45CA-4CE0-B0ED-CF4615475EE0}" destId="{C7DDC059-89DD-4F99-A10D-9C975D60C8D8}" srcOrd="1" destOrd="0" presId="urn:microsoft.com/office/officeart/2005/8/layout/hierarchy3"/>
    <dgm:cxn modelId="{45F7F4A3-7AFD-4857-A877-CCB36517199A}" type="presParOf" srcId="{1E58A3BC-F1F7-40EE-89AA-32E802ED4BF7}" destId="{F784BE88-3DB9-4E87-AFCA-2ED0BF00DEA1}" srcOrd="1" destOrd="0" presId="urn:microsoft.com/office/officeart/2005/8/layout/hierarchy3"/>
    <dgm:cxn modelId="{8AE9FE68-7A51-48D3-BC71-9CE3ADE0148C}" type="presParOf" srcId="{F784BE88-3DB9-4E87-AFCA-2ED0BF00DEA1}" destId="{6453487C-0FAF-4B32-BD10-ECD1ABD7E947}" srcOrd="0" destOrd="0" presId="urn:microsoft.com/office/officeart/2005/8/layout/hierarchy3"/>
    <dgm:cxn modelId="{F37CDBA1-7076-4776-8F0A-825E15A2C23B}" type="presParOf" srcId="{F784BE88-3DB9-4E87-AFCA-2ED0BF00DEA1}" destId="{45B98A4A-0B6D-4F48-B74E-847DD2F0977C}" srcOrd="1" destOrd="0" presId="urn:microsoft.com/office/officeart/2005/8/layout/hierarchy3"/>
    <dgm:cxn modelId="{D30542D5-A408-430C-BBF9-C3628A3BF41D}" type="presParOf" srcId="{F784BE88-3DB9-4E87-AFCA-2ED0BF00DEA1}" destId="{106F4A65-4EDF-41F1-9D56-A4C1E0C2FBC2}" srcOrd="2" destOrd="0" presId="urn:microsoft.com/office/officeart/2005/8/layout/hierarchy3"/>
    <dgm:cxn modelId="{6D136E9B-94D5-4914-8CA5-5F14516FFE45}" type="presParOf" srcId="{F784BE88-3DB9-4E87-AFCA-2ED0BF00DEA1}" destId="{5D3616D6-06CD-4550-AC02-1E0B58FD4193}" srcOrd="3" destOrd="0" presId="urn:microsoft.com/office/officeart/2005/8/layout/hierarchy3"/>
    <dgm:cxn modelId="{0A79C6A2-3B9A-4875-B704-2ADF6532040C}" type="presParOf" srcId="{F784BE88-3DB9-4E87-AFCA-2ED0BF00DEA1}" destId="{2A81AC24-19E8-4B05-BE18-7F7DC22883F5}" srcOrd="4" destOrd="0" presId="urn:microsoft.com/office/officeart/2005/8/layout/hierarchy3"/>
    <dgm:cxn modelId="{ADDD6574-8C20-4FD5-B6AC-358690D0603B}" type="presParOf" srcId="{F784BE88-3DB9-4E87-AFCA-2ED0BF00DEA1}" destId="{7210391E-D0BA-4B05-BC9D-4C5F7A7038B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b="1" dirty="0" smtClean="0"/>
            <a:t>Generaciones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Son las veces que una población vuelve a regenerarse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3981A133-F923-4CE5-8B1E-343F912CE972}">
      <dgm:prSet phldrT="[Texto]"/>
      <dgm:spPr/>
      <dgm:t>
        <a:bodyPr/>
        <a:lstStyle/>
        <a:p>
          <a:r>
            <a:rPr lang="es-ES" dirty="0" smtClean="0"/>
            <a:t>El número de generaciones seleccionado es de 1000</a:t>
          </a:r>
          <a:endParaRPr lang="es-ES" dirty="0"/>
        </a:p>
      </dgm:t>
    </dgm:pt>
    <dgm:pt modelId="{EBF5A3C1-3A48-490D-A267-97E22057801B}" type="parTrans" cxnId="{54C75E3E-CFE3-497B-B42A-6C58E2FCD7B6}">
      <dgm:prSet/>
      <dgm:spPr/>
      <dgm:t>
        <a:bodyPr/>
        <a:lstStyle/>
        <a:p>
          <a:endParaRPr lang="es-EC"/>
        </a:p>
      </dgm:t>
    </dgm:pt>
    <dgm:pt modelId="{24140F35-A813-422E-B6D0-83A36CB845C3}" type="sibTrans" cxnId="{54C75E3E-CFE3-497B-B42A-6C58E2FCD7B6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341" custLinFactNeighborY="3474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902878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6F4A65-4EDF-41F1-9D56-A4C1E0C2FBC2}" type="pres">
      <dgm:prSet presAssocID="{EBF5A3C1-3A48-490D-A267-97E22057801B}" presName="Name13" presStyleLbl="parChTrans1D2" presStyleIdx="1" presStyleCnt="3"/>
      <dgm:spPr/>
      <dgm:t>
        <a:bodyPr/>
        <a:lstStyle/>
        <a:p>
          <a:endParaRPr lang="es-EC"/>
        </a:p>
      </dgm:t>
    </dgm:pt>
    <dgm:pt modelId="{5D3616D6-06CD-4550-AC02-1E0B58FD4193}" type="pres">
      <dgm:prSet presAssocID="{3981A133-F923-4CE5-8B1E-343F912CE972}" presName="childText" presStyleLbl="bgAcc1" presStyleIdx="1" presStyleCnt="3" custScaleX="8972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81AC24-19E8-4B05-BE18-7F7DC22883F5}" type="pres">
      <dgm:prSet presAssocID="{300571DF-0E8D-4A75-B42A-9E0E27DF9B8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2" presStyleCnt="3" custScaleX="887364" custScaleY="5633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2DD4A8-2862-44D5-8B98-9383E134B2FB}" type="presOf" srcId="{D0D20E71-FED1-4623-8034-D329000238BD}" destId="{45B98A4A-0B6D-4F48-B74E-847DD2F0977C}" srcOrd="0" destOrd="0" presId="urn:microsoft.com/office/officeart/2005/8/layout/hierarchy3"/>
    <dgm:cxn modelId="{7760A3FC-3458-450D-B0A5-EE5EAA4FAF81}" type="presOf" srcId="{7061F2FC-F2AB-4DE3-98B0-886576B4E2C6}" destId="{D433476B-D68D-4328-ADAC-B2895D3D50CF}" srcOrd="0" destOrd="0" presId="urn:microsoft.com/office/officeart/2005/8/layout/hierarchy3"/>
    <dgm:cxn modelId="{05EDF108-3A1D-4B37-B4D8-6FC20A5DB7D6}" type="presOf" srcId="{EBF5A3C1-3A48-490D-A267-97E22057801B}" destId="{106F4A65-4EDF-41F1-9D56-A4C1E0C2FBC2}" srcOrd="0" destOrd="0" presId="urn:microsoft.com/office/officeart/2005/8/layout/hierarchy3"/>
    <dgm:cxn modelId="{A43013BA-05D9-489B-91FA-DAE200E9416E}" type="presOf" srcId="{3981A133-F923-4CE5-8B1E-343F912CE972}" destId="{5D3616D6-06CD-4550-AC02-1E0B58FD4193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E7DCF396-9CAE-4867-801E-E138FF27E54C}" type="presOf" srcId="{CB9964DC-5E01-4879-9733-CDEE2AB1D1F7}" destId="{C7DDC059-89DD-4F99-A10D-9C975D60C8D8}" srcOrd="1" destOrd="0" presId="urn:microsoft.com/office/officeart/2005/8/layout/hierarchy3"/>
    <dgm:cxn modelId="{F922E4C3-8FC2-432B-AB58-F2EC11838953}" type="presOf" srcId="{4349BE00-98CD-4A0C-8970-0800DCF0B510}" destId="{6453487C-0FAF-4B32-BD10-ECD1ABD7E947}" srcOrd="0" destOrd="0" presId="urn:microsoft.com/office/officeart/2005/8/layout/hierarchy3"/>
    <dgm:cxn modelId="{C0B3DC30-7F15-4736-9DF5-CAC1E3353A20}" type="presOf" srcId="{300571DF-0E8D-4A75-B42A-9E0E27DF9B85}" destId="{2A81AC24-19E8-4B05-BE18-7F7DC22883F5}" srcOrd="0" destOrd="0" presId="urn:microsoft.com/office/officeart/2005/8/layout/hierarchy3"/>
    <dgm:cxn modelId="{27D4DF21-D147-46C9-A137-F90162830011}" type="presOf" srcId="{CB9964DC-5E01-4879-9733-CDEE2AB1D1F7}" destId="{ECB1CA3E-26B8-4A39-AEF8-6F06E506D3C7}" srcOrd="0" destOrd="0" presId="urn:microsoft.com/office/officeart/2005/8/layout/hierarchy3"/>
    <dgm:cxn modelId="{97651212-C807-4471-851F-9E35A7EF0F8B}" type="presOf" srcId="{C718ADCF-EE16-40A9-92E0-023D415A390D}" destId="{7210391E-D0BA-4B05-BC9D-4C5F7A7038B2}" srcOrd="0" destOrd="0" presId="urn:microsoft.com/office/officeart/2005/8/layout/hierarchy3"/>
    <dgm:cxn modelId="{26837CF1-B42E-4157-BF55-0812B75BD343}" srcId="{CB9964DC-5E01-4879-9733-CDEE2AB1D1F7}" destId="{C718ADCF-EE16-40A9-92E0-023D415A390D}" srcOrd="2" destOrd="0" parTransId="{300571DF-0E8D-4A75-B42A-9E0E27DF9B85}" sibTransId="{6114FBC9-8357-44C8-835B-83E4DB75B6AA}"/>
    <dgm:cxn modelId="{54C75E3E-CFE3-497B-B42A-6C58E2FCD7B6}" srcId="{CB9964DC-5E01-4879-9733-CDEE2AB1D1F7}" destId="{3981A133-F923-4CE5-8B1E-343F912CE972}" srcOrd="1" destOrd="0" parTransId="{EBF5A3C1-3A48-490D-A267-97E22057801B}" sibTransId="{24140F35-A813-422E-B6D0-83A36CB845C3}"/>
    <dgm:cxn modelId="{C3861691-B215-49D8-AB85-2BE191F76ABC}" type="presParOf" srcId="{D433476B-D68D-4328-ADAC-B2895D3D50CF}" destId="{1E58A3BC-F1F7-40EE-89AA-32E802ED4BF7}" srcOrd="0" destOrd="0" presId="urn:microsoft.com/office/officeart/2005/8/layout/hierarchy3"/>
    <dgm:cxn modelId="{81F750AA-0039-456E-ACD0-2CE396643722}" type="presParOf" srcId="{1E58A3BC-F1F7-40EE-89AA-32E802ED4BF7}" destId="{D21DF85A-45CA-4CE0-B0ED-CF4615475EE0}" srcOrd="0" destOrd="0" presId="urn:microsoft.com/office/officeart/2005/8/layout/hierarchy3"/>
    <dgm:cxn modelId="{64140D9F-8D32-4483-A61E-B37BE149868D}" type="presParOf" srcId="{D21DF85A-45CA-4CE0-B0ED-CF4615475EE0}" destId="{ECB1CA3E-26B8-4A39-AEF8-6F06E506D3C7}" srcOrd="0" destOrd="0" presId="urn:microsoft.com/office/officeart/2005/8/layout/hierarchy3"/>
    <dgm:cxn modelId="{41D3F605-2293-4DA2-AF7F-E2AA6B7A7F36}" type="presParOf" srcId="{D21DF85A-45CA-4CE0-B0ED-CF4615475EE0}" destId="{C7DDC059-89DD-4F99-A10D-9C975D60C8D8}" srcOrd="1" destOrd="0" presId="urn:microsoft.com/office/officeart/2005/8/layout/hierarchy3"/>
    <dgm:cxn modelId="{48283D42-FF95-474E-BCF4-8A67EABE2E7F}" type="presParOf" srcId="{1E58A3BC-F1F7-40EE-89AA-32E802ED4BF7}" destId="{F784BE88-3DB9-4E87-AFCA-2ED0BF00DEA1}" srcOrd="1" destOrd="0" presId="urn:microsoft.com/office/officeart/2005/8/layout/hierarchy3"/>
    <dgm:cxn modelId="{B99820A3-756D-496E-AB18-FA90A88DC513}" type="presParOf" srcId="{F784BE88-3DB9-4E87-AFCA-2ED0BF00DEA1}" destId="{6453487C-0FAF-4B32-BD10-ECD1ABD7E947}" srcOrd="0" destOrd="0" presId="urn:microsoft.com/office/officeart/2005/8/layout/hierarchy3"/>
    <dgm:cxn modelId="{56AF3283-99A3-4CCD-9F4D-8115F5CFE7C8}" type="presParOf" srcId="{F784BE88-3DB9-4E87-AFCA-2ED0BF00DEA1}" destId="{45B98A4A-0B6D-4F48-B74E-847DD2F0977C}" srcOrd="1" destOrd="0" presId="urn:microsoft.com/office/officeart/2005/8/layout/hierarchy3"/>
    <dgm:cxn modelId="{4EB74F0A-E653-4691-8972-88352290D9B3}" type="presParOf" srcId="{F784BE88-3DB9-4E87-AFCA-2ED0BF00DEA1}" destId="{106F4A65-4EDF-41F1-9D56-A4C1E0C2FBC2}" srcOrd="2" destOrd="0" presId="urn:microsoft.com/office/officeart/2005/8/layout/hierarchy3"/>
    <dgm:cxn modelId="{33827D64-0600-462B-929B-9091938CD529}" type="presParOf" srcId="{F784BE88-3DB9-4E87-AFCA-2ED0BF00DEA1}" destId="{5D3616D6-06CD-4550-AC02-1E0B58FD4193}" srcOrd="3" destOrd="0" presId="urn:microsoft.com/office/officeart/2005/8/layout/hierarchy3"/>
    <dgm:cxn modelId="{8ECEF9A3-BAE2-423B-A006-E38B836E11E4}" type="presParOf" srcId="{F784BE88-3DB9-4E87-AFCA-2ED0BF00DEA1}" destId="{2A81AC24-19E8-4B05-BE18-7F7DC22883F5}" srcOrd="4" destOrd="0" presId="urn:microsoft.com/office/officeart/2005/8/layout/hierarchy3"/>
    <dgm:cxn modelId="{902DFE5F-4E43-4BF3-BD4B-AC4693FDAD74}" type="presParOf" srcId="{F784BE88-3DB9-4E87-AFCA-2ED0BF00DEA1}" destId="{7210391E-D0BA-4B05-BC9D-4C5F7A7038B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b="1" dirty="0" smtClean="0"/>
            <a:t>Generación de trayectorias. 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Utilizamos Robotics toolbox de Matlab 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[Q QD QDD] = jtraj (Q0, Q1, T);</a:t>
          </a:r>
          <a:endParaRPr lang="es-ES" dirty="0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C" b="0" dirty="0" smtClean="0"/>
            <a:t>Interpolación mediante polinomio de grado siete</a:t>
          </a:r>
          <a:endParaRPr lang="es-ES" dirty="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3010654A-31FC-4260-98B5-E0CABF160495}">
      <dgm:prSet phldrT="[Texto]"/>
      <dgm:spPr/>
      <dgm:t>
        <a:bodyPr/>
        <a:lstStyle/>
        <a:p>
          <a:r>
            <a:rPr lang="es-EC" dirty="0" smtClean="0"/>
            <a:t>velocidad inicial y final igual a 0, y aceleración inicial y final igual a 0</a:t>
          </a:r>
          <a:endParaRPr lang="es-ES" dirty="0"/>
        </a:p>
      </dgm:t>
    </dgm:pt>
    <dgm:pt modelId="{143E5360-73CA-41A3-8E6E-8A69A5F7096D}" type="sibTrans" cxnId="{17FD5F23-BE16-42F0-BE61-0A77726276E2}">
      <dgm:prSet/>
      <dgm:spPr/>
      <dgm:t>
        <a:bodyPr/>
        <a:lstStyle/>
        <a:p>
          <a:endParaRPr lang="es-ES"/>
        </a:p>
      </dgm:t>
    </dgm:pt>
    <dgm:pt modelId="{30EF6E70-1D7B-4181-96F0-3F2E8A9B985C}" type="parTrans" cxnId="{17FD5F23-BE16-42F0-BE61-0A77726276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2A81AC24-19E8-4B05-BE18-7F7DC22883F5}" type="pres">
      <dgm:prSet presAssocID="{300571DF-0E8D-4A75-B42A-9E0E27DF9B85}" presName="Name13" presStyleLbl="parChTrans1D2" presStyleIdx="0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0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1" presStyleCnt="4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1" presStyleCnt="4" custScaleX="739626" custScaleY="95946" custLinFactNeighborX="849" custLinFactNeighborY="-1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2" presStyleCnt="4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2" presStyleCnt="4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546351-8C52-4775-8E28-CE45B83249C2}" type="pres">
      <dgm:prSet presAssocID="{30EF6E70-1D7B-4181-96F0-3F2E8A9B985C}" presName="Name13" presStyleLbl="parChTrans1D2" presStyleIdx="3" presStyleCnt="4"/>
      <dgm:spPr/>
      <dgm:t>
        <a:bodyPr/>
        <a:lstStyle/>
        <a:p>
          <a:endParaRPr lang="es-ES"/>
        </a:p>
      </dgm:t>
    </dgm:pt>
    <dgm:pt modelId="{D021237C-B7C2-47DD-9512-EC171A670607}" type="pres">
      <dgm:prSet presAssocID="{3010654A-31FC-4260-98B5-E0CABF160495}" presName="childText" presStyleLbl="bgAcc1" presStyleIdx="3" presStyleCnt="4" custScaleX="738071" custScaleY="1620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58F9CE-F47E-4BE6-AC57-1EEE3BF3F1A1}" type="presOf" srcId="{7061F2FC-F2AB-4DE3-98B0-886576B4E2C6}" destId="{D433476B-D68D-4328-ADAC-B2895D3D50CF}" srcOrd="0" destOrd="0" presId="urn:microsoft.com/office/officeart/2005/8/layout/hierarchy3"/>
    <dgm:cxn modelId="{A26C53DF-B60F-40C0-8C17-7C6F36C1ECE7}" type="presOf" srcId="{8E58BE12-E61E-4161-87EB-35A7176E5F95}" destId="{F27B7295-80E4-4410-9A4D-672618C6243E}" srcOrd="0" destOrd="0" presId="urn:microsoft.com/office/officeart/2005/8/layout/hierarchy3"/>
    <dgm:cxn modelId="{4E159A29-1A9E-48C9-A4BD-1CC1EA10587E}" type="presOf" srcId="{3010654A-31FC-4260-98B5-E0CABF160495}" destId="{D021237C-B7C2-47DD-9512-EC171A670607}" srcOrd="0" destOrd="0" presId="urn:microsoft.com/office/officeart/2005/8/layout/hierarchy3"/>
    <dgm:cxn modelId="{8472E21E-015E-4708-89D6-02E3937EA247}" type="presOf" srcId="{4888119B-4460-4856-B734-0AC31AC71F78}" destId="{0AFB512E-0A1F-4167-ADE0-87DA96AF7CDA}" srcOrd="0" destOrd="0" presId="urn:microsoft.com/office/officeart/2005/8/layout/hierarchy3"/>
    <dgm:cxn modelId="{0DB77F9D-B7BD-4245-8734-A10890B7632E}" type="presOf" srcId="{30EF6E70-1D7B-4181-96F0-3F2E8A9B985C}" destId="{3A546351-8C52-4775-8E28-CE45B83249C2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199F173-FE66-40B6-B2D5-DF9BE3083CDB}" type="presOf" srcId="{CB9964DC-5E01-4879-9733-CDEE2AB1D1F7}" destId="{C7DDC059-89DD-4F99-A10D-9C975D60C8D8}" srcOrd="1" destOrd="0" presId="urn:microsoft.com/office/officeart/2005/8/layout/hierarchy3"/>
    <dgm:cxn modelId="{07DFE0C5-C52F-464E-828A-F4A278D0240B}" type="presOf" srcId="{C718ADCF-EE16-40A9-92E0-023D415A390D}" destId="{7210391E-D0BA-4B05-BC9D-4C5F7A7038B2}" srcOrd="0" destOrd="0" presId="urn:microsoft.com/office/officeart/2005/8/layout/hierarchy3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17FD5F23-BE16-42F0-BE61-0A77726276E2}" srcId="{CB9964DC-5E01-4879-9733-CDEE2AB1D1F7}" destId="{3010654A-31FC-4260-98B5-E0CABF160495}" srcOrd="3" destOrd="0" parTransId="{30EF6E70-1D7B-4181-96F0-3F2E8A9B985C}" sibTransId="{143E5360-73CA-41A3-8E6E-8A69A5F7096D}"/>
    <dgm:cxn modelId="{5381A87D-2F9F-4E5B-B016-190F721D8FE2}" srcId="{CB9964DC-5E01-4879-9733-CDEE2AB1D1F7}" destId="{613D9770-E617-4792-A0EF-694D6913B044}" srcOrd="1" destOrd="0" parTransId="{8E58BE12-E61E-4161-87EB-35A7176E5F95}" sibTransId="{E4B6CB5B-513B-4507-8653-2C68DEB5C6C2}"/>
    <dgm:cxn modelId="{B4EC1532-3E3D-4A96-8E4F-C2D538BA7FDE}" type="presOf" srcId="{0E6EAE7D-5720-4E49-8312-A1094045AD70}" destId="{672A5E56-DE7C-423B-8AF4-B37E93A0E788}" srcOrd="0" destOrd="0" presId="urn:microsoft.com/office/officeart/2005/8/layout/hierarchy3"/>
    <dgm:cxn modelId="{1C14A7A3-9C2B-49A0-B08F-F0F2174472B8}" type="presOf" srcId="{613D9770-E617-4792-A0EF-694D6913B044}" destId="{59DD2AFD-1A85-48C2-96F2-E73FC04B45F7}" srcOrd="0" destOrd="0" presId="urn:microsoft.com/office/officeart/2005/8/layout/hierarchy3"/>
    <dgm:cxn modelId="{B250A789-E0AA-412E-BB21-35ECB68CF3C5}" type="presOf" srcId="{300571DF-0E8D-4A75-B42A-9E0E27DF9B85}" destId="{2A81AC24-19E8-4B05-BE18-7F7DC22883F5}" srcOrd="0" destOrd="0" presId="urn:microsoft.com/office/officeart/2005/8/layout/hierarchy3"/>
    <dgm:cxn modelId="{BA7FD8F3-B3BA-4B97-85D6-77C9A3C1CD4F}" type="presOf" srcId="{CB9964DC-5E01-4879-9733-CDEE2AB1D1F7}" destId="{ECB1CA3E-26B8-4A39-AEF8-6F06E506D3C7}" srcOrd="0" destOrd="0" presId="urn:microsoft.com/office/officeart/2005/8/layout/hierarchy3"/>
    <dgm:cxn modelId="{26837CF1-B42E-4157-BF55-0812B75BD343}" srcId="{CB9964DC-5E01-4879-9733-CDEE2AB1D1F7}" destId="{C718ADCF-EE16-40A9-92E0-023D415A390D}" srcOrd="0" destOrd="0" parTransId="{300571DF-0E8D-4A75-B42A-9E0E27DF9B85}" sibTransId="{6114FBC9-8357-44C8-835B-83E4DB75B6AA}"/>
    <dgm:cxn modelId="{F2C91B43-5C4D-475C-9607-3E0F9FBD4A21}" type="presParOf" srcId="{D433476B-D68D-4328-ADAC-B2895D3D50CF}" destId="{1E58A3BC-F1F7-40EE-89AA-32E802ED4BF7}" srcOrd="0" destOrd="0" presId="urn:microsoft.com/office/officeart/2005/8/layout/hierarchy3"/>
    <dgm:cxn modelId="{705EE2E7-FE0E-4D7A-8DDE-55F676FC0213}" type="presParOf" srcId="{1E58A3BC-F1F7-40EE-89AA-32E802ED4BF7}" destId="{D21DF85A-45CA-4CE0-B0ED-CF4615475EE0}" srcOrd="0" destOrd="0" presId="urn:microsoft.com/office/officeart/2005/8/layout/hierarchy3"/>
    <dgm:cxn modelId="{EE48D699-653E-4E04-8766-045843579096}" type="presParOf" srcId="{D21DF85A-45CA-4CE0-B0ED-CF4615475EE0}" destId="{ECB1CA3E-26B8-4A39-AEF8-6F06E506D3C7}" srcOrd="0" destOrd="0" presId="urn:microsoft.com/office/officeart/2005/8/layout/hierarchy3"/>
    <dgm:cxn modelId="{4CC31979-3224-4E47-B709-93F64E989931}" type="presParOf" srcId="{D21DF85A-45CA-4CE0-B0ED-CF4615475EE0}" destId="{C7DDC059-89DD-4F99-A10D-9C975D60C8D8}" srcOrd="1" destOrd="0" presId="urn:microsoft.com/office/officeart/2005/8/layout/hierarchy3"/>
    <dgm:cxn modelId="{5FBBB15C-5A40-4EFF-837E-2C174119E4FC}" type="presParOf" srcId="{1E58A3BC-F1F7-40EE-89AA-32E802ED4BF7}" destId="{F784BE88-3DB9-4E87-AFCA-2ED0BF00DEA1}" srcOrd="1" destOrd="0" presId="urn:microsoft.com/office/officeart/2005/8/layout/hierarchy3"/>
    <dgm:cxn modelId="{6C0905D8-28B2-465B-9A45-08EE728CB041}" type="presParOf" srcId="{F784BE88-3DB9-4E87-AFCA-2ED0BF00DEA1}" destId="{2A81AC24-19E8-4B05-BE18-7F7DC22883F5}" srcOrd="0" destOrd="0" presId="urn:microsoft.com/office/officeart/2005/8/layout/hierarchy3"/>
    <dgm:cxn modelId="{C62E36F3-970C-4C57-8955-022720D5467A}" type="presParOf" srcId="{F784BE88-3DB9-4E87-AFCA-2ED0BF00DEA1}" destId="{7210391E-D0BA-4B05-BC9D-4C5F7A7038B2}" srcOrd="1" destOrd="0" presId="urn:microsoft.com/office/officeart/2005/8/layout/hierarchy3"/>
    <dgm:cxn modelId="{59B057B3-EC4E-4143-AC23-0FA62F5C0EFF}" type="presParOf" srcId="{F784BE88-3DB9-4E87-AFCA-2ED0BF00DEA1}" destId="{F27B7295-80E4-4410-9A4D-672618C6243E}" srcOrd="2" destOrd="0" presId="urn:microsoft.com/office/officeart/2005/8/layout/hierarchy3"/>
    <dgm:cxn modelId="{6599A049-CC3F-45B0-A82E-5A26B097FD43}" type="presParOf" srcId="{F784BE88-3DB9-4E87-AFCA-2ED0BF00DEA1}" destId="{59DD2AFD-1A85-48C2-96F2-E73FC04B45F7}" srcOrd="3" destOrd="0" presId="urn:microsoft.com/office/officeart/2005/8/layout/hierarchy3"/>
    <dgm:cxn modelId="{0700C742-5C8C-4075-8C6B-21DCAB9723B7}" type="presParOf" srcId="{F784BE88-3DB9-4E87-AFCA-2ED0BF00DEA1}" destId="{672A5E56-DE7C-423B-8AF4-B37E93A0E788}" srcOrd="4" destOrd="0" presId="urn:microsoft.com/office/officeart/2005/8/layout/hierarchy3"/>
    <dgm:cxn modelId="{C75D2E87-A676-48CE-BC82-62284FA36460}" type="presParOf" srcId="{F784BE88-3DB9-4E87-AFCA-2ED0BF00DEA1}" destId="{0AFB512E-0A1F-4167-ADE0-87DA96AF7CDA}" srcOrd="5" destOrd="0" presId="urn:microsoft.com/office/officeart/2005/8/layout/hierarchy3"/>
    <dgm:cxn modelId="{7C013252-9E29-4A72-82B4-B13DC025EC6A}" type="presParOf" srcId="{F784BE88-3DB9-4E87-AFCA-2ED0BF00DEA1}" destId="{3A546351-8C52-4775-8E28-CE45B83249C2}" srcOrd="6" destOrd="0" presId="urn:microsoft.com/office/officeart/2005/8/layout/hierarchy3"/>
    <dgm:cxn modelId="{E9D808DF-0700-4626-834D-8E67B47CFF90}" type="presParOf" srcId="{F784BE88-3DB9-4E87-AFCA-2ED0BF00DEA1}" destId="{D021237C-B7C2-47DD-9512-EC171A67060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b="1" dirty="0" smtClean="0"/>
            <a:t>Seguimiento de una Trayectoria recta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C" dirty="0" smtClean="0"/>
            <a:t>Dividimos la trayectoria recta deseada en tres segmentos iguales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La población inicial tiene que ser la posición anterior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Reducir el numero de generaciones</a:t>
          </a:r>
          <a:endParaRPr lang="es-ES" dirty="0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C" dirty="0" smtClean="0"/>
            <a:t>Mínimo cambio articular</a:t>
          </a:r>
          <a:endParaRPr lang="es-ES" dirty="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D4E9194D-01D5-4A8F-AE3E-CD793D09C58A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6132A2E7-E7BE-4A8E-9847-B784A04FDD75}" type="parTrans" cxnId="{46753DDB-86F8-49C8-BFA4-E8B1E2859BA8}">
      <dgm:prSet/>
      <dgm:spPr/>
      <dgm:t>
        <a:bodyPr/>
        <a:lstStyle/>
        <a:p>
          <a:endParaRPr lang="es-EC"/>
        </a:p>
      </dgm:t>
    </dgm:pt>
    <dgm:pt modelId="{972F5C89-4ECC-4FA5-9278-EAACAF9B66CA}" type="sibTrans" cxnId="{46753DDB-86F8-49C8-BFA4-E8B1E2859BA8}">
      <dgm:prSet/>
      <dgm:spPr/>
      <dgm:t>
        <a:bodyPr/>
        <a:lstStyle/>
        <a:p>
          <a:endParaRPr lang="es-EC"/>
        </a:p>
      </dgm:t>
    </dgm:pt>
    <dgm:pt modelId="{C8A88B5A-2366-4BBC-A621-D4855E92D7EA}">
      <dgm:prSet phldrT="[Texto]"/>
      <dgm:spPr/>
      <dgm:t>
        <a:bodyPr/>
        <a:lstStyle/>
        <a:p>
          <a:r>
            <a:rPr lang="es-EC" dirty="0" smtClean="0"/>
            <a:t>Realizamos la cinemática inversa mediante el algoritmo genético en cada posición desconocida</a:t>
          </a:r>
          <a:endParaRPr lang="es-ES" dirty="0"/>
        </a:p>
      </dgm:t>
    </dgm:pt>
    <dgm:pt modelId="{9C6ED421-6D16-4B12-AF33-007EB113DB98}" type="parTrans" cxnId="{5EEF7E93-76D7-41BF-BFDF-DC8DD927DAE4}">
      <dgm:prSet/>
      <dgm:spPr/>
      <dgm:t>
        <a:bodyPr/>
        <a:lstStyle/>
        <a:p>
          <a:endParaRPr lang="es-EC"/>
        </a:p>
      </dgm:t>
    </dgm:pt>
    <dgm:pt modelId="{6FE11688-E15F-4361-AABF-82A35C711DF2}" type="sibTrans" cxnId="{5EEF7E93-76D7-41BF-BFDF-DC8DD927DAE4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6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6" custScaleX="739626" custScaleY="1548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9593E4-A008-466E-A88A-72F56B0508F8}" type="pres">
      <dgm:prSet presAssocID="{6132A2E7-E7BE-4A8E-9847-B784A04FDD75}" presName="Name13" presStyleLbl="parChTrans1D2" presStyleIdx="1" presStyleCnt="6"/>
      <dgm:spPr/>
      <dgm:t>
        <a:bodyPr/>
        <a:lstStyle/>
        <a:p>
          <a:endParaRPr lang="es-EC"/>
        </a:p>
      </dgm:t>
    </dgm:pt>
    <dgm:pt modelId="{E7B08B0F-3308-4846-BEFE-606649041085}" type="pres">
      <dgm:prSet presAssocID="{D4E9194D-01D5-4A8F-AE3E-CD793D09C58A}" presName="childText" presStyleLbl="bgAcc1" presStyleIdx="1" presStyleCnt="6" custScaleX="730255" custScaleY="1359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635A9D-7610-421C-BC5C-5DCF220DFA91}" type="pres">
      <dgm:prSet presAssocID="{9C6ED421-6D16-4B12-AF33-007EB113DB98}" presName="Name13" presStyleLbl="parChTrans1D2" presStyleIdx="2" presStyleCnt="6"/>
      <dgm:spPr/>
      <dgm:t>
        <a:bodyPr/>
        <a:lstStyle/>
        <a:p>
          <a:endParaRPr lang="es-EC"/>
        </a:p>
      </dgm:t>
    </dgm:pt>
    <dgm:pt modelId="{D44AD9E0-7A14-4BA8-8E67-9F325FEC4331}" type="pres">
      <dgm:prSet presAssocID="{C8A88B5A-2366-4BBC-A621-D4855E92D7EA}" presName="childText" presStyleLbl="bgAcc1" presStyleIdx="2" presStyleCnt="6" custScaleX="736108" custScaleY="166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81AC24-19E8-4B05-BE18-7F7DC22883F5}" type="pres">
      <dgm:prSet presAssocID="{300571DF-0E8D-4A75-B42A-9E0E27DF9B85}" presName="Name13" presStyleLbl="parChTrans1D2" presStyleIdx="3" presStyleCnt="6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3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4" presStyleCnt="6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4" presStyleCnt="6" custScaleX="739626" custScaleY="95946" custLinFactNeighborX="849" custLinFactNeighborY="-1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5" presStyleCnt="6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5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857C2B-9AD7-4323-8069-336458F56A91}" type="presOf" srcId="{D4E9194D-01D5-4A8F-AE3E-CD793D09C58A}" destId="{E7B08B0F-3308-4846-BEFE-606649041085}" srcOrd="0" destOrd="0" presId="urn:microsoft.com/office/officeart/2005/8/layout/hierarchy3"/>
    <dgm:cxn modelId="{46753DDB-86F8-49C8-BFA4-E8B1E2859BA8}" srcId="{CB9964DC-5E01-4879-9733-CDEE2AB1D1F7}" destId="{D4E9194D-01D5-4A8F-AE3E-CD793D09C58A}" srcOrd="1" destOrd="0" parTransId="{6132A2E7-E7BE-4A8E-9847-B784A04FDD75}" sibTransId="{972F5C89-4ECC-4FA5-9278-EAACAF9B66CA}"/>
    <dgm:cxn modelId="{F2594633-549E-4A8A-96A3-95FE77BF444B}" type="presOf" srcId="{6132A2E7-E7BE-4A8E-9847-B784A04FDD75}" destId="{CB9593E4-A008-466E-A88A-72F56B0508F8}" srcOrd="0" destOrd="0" presId="urn:microsoft.com/office/officeart/2005/8/layout/hierarchy3"/>
    <dgm:cxn modelId="{CA26DE44-09C5-4198-A5C6-1A0FFE401D21}" type="presOf" srcId="{8E58BE12-E61E-4161-87EB-35A7176E5F95}" destId="{F27B7295-80E4-4410-9A4D-672618C6243E}" srcOrd="0" destOrd="0" presId="urn:microsoft.com/office/officeart/2005/8/layout/hierarchy3"/>
    <dgm:cxn modelId="{CF4E176D-5DCF-44A8-8CB6-CCD68A1EA214}" type="presOf" srcId="{C8A88B5A-2366-4BBC-A621-D4855E92D7EA}" destId="{D44AD9E0-7A14-4BA8-8E67-9F325FEC4331}" srcOrd="0" destOrd="0" presId="urn:microsoft.com/office/officeart/2005/8/layout/hierarchy3"/>
    <dgm:cxn modelId="{E5D0EAE7-8BA1-4FC0-983E-60A50222AE4B}" type="presOf" srcId="{CB9964DC-5E01-4879-9733-CDEE2AB1D1F7}" destId="{ECB1CA3E-26B8-4A39-AEF8-6F06E506D3C7}" srcOrd="0" destOrd="0" presId="urn:microsoft.com/office/officeart/2005/8/layout/hierarchy3"/>
    <dgm:cxn modelId="{5EEF7E93-76D7-41BF-BFDF-DC8DD927DAE4}" srcId="{CB9964DC-5E01-4879-9733-CDEE2AB1D1F7}" destId="{C8A88B5A-2366-4BBC-A621-D4855E92D7EA}" srcOrd="2" destOrd="0" parTransId="{9C6ED421-6D16-4B12-AF33-007EB113DB98}" sibTransId="{6FE11688-E15F-4361-AABF-82A35C711DF2}"/>
    <dgm:cxn modelId="{7ED19D1D-710D-4282-BD01-504F2A47CC72}" type="presOf" srcId="{C718ADCF-EE16-40A9-92E0-023D415A390D}" destId="{7210391E-D0BA-4B05-BC9D-4C5F7A7038B2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E67CB42E-CC2F-4CE6-9973-3CF02B6AC368}" type="presOf" srcId="{7061F2FC-F2AB-4DE3-98B0-886576B4E2C6}" destId="{D433476B-D68D-4328-ADAC-B2895D3D50CF}" srcOrd="0" destOrd="0" presId="urn:microsoft.com/office/officeart/2005/8/layout/hierarchy3"/>
    <dgm:cxn modelId="{7775AB47-21B5-4FA0-91B7-1FB7977BB025}" type="presOf" srcId="{D0D20E71-FED1-4623-8034-D329000238BD}" destId="{45B98A4A-0B6D-4F48-B74E-847DD2F0977C}" srcOrd="0" destOrd="0" presId="urn:microsoft.com/office/officeart/2005/8/layout/hierarchy3"/>
    <dgm:cxn modelId="{F5DF79A8-52C0-4689-9558-B672510B5CCE}" type="presOf" srcId="{4349BE00-98CD-4A0C-8970-0800DCF0B510}" destId="{6453487C-0FAF-4B32-BD10-ECD1ABD7E947}" srcOrd="0" destOrd="0" presId="urn:microsoft.com/office/officeart/2005/8/layout/hierarchy3"/>
    <dgm:cxn modelId="{A7C51F73-AF27-4A3A-9020-5EEAF3DD0F8E}" type="presOf" srcId="{CB9964DC-5E01-4879-9733-CDEE2AB1D1F7}" destId="{C7DDC059-89DD-4F99-A10D-9C975D60C8D8}" srcOrd="1" destOrd="0" presId="urn:microsoft.com/office/officeart/2005/8/layout/hierarchy3"/>
    <dgm:cxn modelId="{373A1E78-5AAB-40DB-9CE2-35FC6588C3AB}" type="presOf" srcId="{0E6EAE7D-5720-4E49-8312-A1094045AD70}" destId="{672A5E56-DE7C-423B-8AF4-B37E93A0E788}" srcOrd="0" destOrd="0" presId="urn:microsoft.com/office/officeart/2005/8/layout/hierarchy3"/>
    <dgm:cxn modelId="{CFD45CF4-0593-406F-80F2-76587D375889}" type="presOf" srcId="{4888119B-4460-4856-B734-0AC31AC71F78}" destId="{0AFB512E-0A1F-4167-ADE0-87DA96AF7CDA}" srcOrd="0" destOrd="0" presId="urn:microsoft.com/office/officeart/2005/8/layout/hierarchy3"/>
    <dgm:cxn modelId="{AEC39A83-76B8-4C0A-97F2-F3865E322778}" srcId="{CB9964DC-5E01-4879-9733-CDEE2AB1D1F7}" destId="{4888119B-4460-4856-B734-0AC31AC71F78}" srcOrd="5" destOrd="0" parTransId="{0E6EAE7D-5720-4E49-8312-A1094045AD70}" sibTransId="{EF609D22-2240-462B-BBC6-2F511A02E366}"/>
    <dgm:cxn modelId="{5381A87D-2F9F-4E5B-B016-190F721D8FE2}" srcId="{CB9964DC-5E01-4879-9733-CDEE2AB1D1F7}" destId="{613D9770-E617-4792-A0EF-694D6913B044}" srcOrd="4" destOrd="0" parTransId="{8E58BE12-E61E-4161-87EB-35A7176E5F95}" sibTransId="{E4B6CB5B-513B-4507-8653-2C68DEB5C6C2}"/>
    <dgm:cxn modelId="{DC1144B6-5772-4F3A-9467-F657EB428265}" type="presOf" srcId="{9C6ED421-6D16-4B12-AF33-007EB113DB98}" destId="{CE635A9D-7610-421C-BC5C-5DCF220DFA91}" srcOrd="0" destOrd="0" presId="urn:microsoft.com/office/officeart/2005/8/layout/hierarchy3"/>
    <dgm:cxn modelId="{045EA05E-12DD-4CBC-8D03-BBC5B3E3BA01}" type="presOf" srcId="{300571DF-0E8D-4A75-B42A-9E0E27DF9B85}" destId="{2A81AC24-19E8-4B05-BE18-7F7DC22883F5}" srcOrd="0" destOrd="0" presId="urn:microsoft.com/office/officeart/2005/8/layout/hierarchy3"/>
    <dgm:cxn modelId="{2B1DA173-D7D3-4D45-ADA3-A382D770CD71}" type="presOf" srcId="{613D9770-E617-4792-A0EF-694D6913B044}" destId="{59DD2AFD-1A85-48C2-96F2-E73FC04B45F7}" srcOrd="0" destOrd="0" presId="urn:microsoft.com/office/officeart/2005/8/layout/hierarchy3"/>
    <dgm:cxn modelId="{26837CF1-B42E-4157-BF55-0812B75BD343}" srcId="{CB9964DC-5E01-4879-9733-CDEE2AB1D1F7}" destId="{C718ADCF-EE16-40A9-92E0-023D415A390D}" srcOrd="3" destOrd="0" parTransId="{300571DF-0E8D-4A75-B42A-9E0E27DF9B85}" sibTransId="{6114FBC9-8357-44C8-835B-83E4DB75B6AA}"/>
    <dgm:cxn modelId="{4F792BA9-6DEC-4B46-8AC1-B9D17AE6217B}" type="presParOf" srcId="{D433476B-D68D-4328-ADAC-B2895D3D50CF}" destId="{1E58A3BC-F1F7-40EE-89AA-32E802ED4BF7}" srcOrd="0" destOrd="0" presId="urn:microsoft.com/office/officeart/2005/8/layout/hierarchy3"/>
    <dgm:cxn modelId="{B48C0F4E-C08C-40F8-B694-C8D02043F591}" type="presParOf" srcId="{1E58A3BC-F1F7-40EE-89AA-32E802ED4BF7}" destId="{D21DF85A-45CA-4CE0-B0ED-CF4615475EE0}" srcOrd="0" destOrd="0" presId="urn:microsoft.com/office/officeart/2005/8/layout/hierarchy3"/>
    <dgm:cxn modelId="{8772E61D-C80A-4CF1-A487-45E02CC75AC1}" type="presParOf" srcId="{D21DF85A-45CA-4CE0-B0ED-CF4615475EE0}" destId="{ECB1CA3E-26B8-4A39-AEF8-6F06E506D3C7}" srcOrd="0" destOrd="0" presId="urn:microsoft.com/office/officeart/2005/8/layout/hierarchy3"/>
    <dgm:cxn modelId="{7DBC6EF5-3FB8-4274-BB0F-F6FB5EBD79AB}" type="presParOf" srcId="{D21DF85A-45CA-4CE0-B0ED-CF4615475EE0}" destId="{C7DDC059-89DD-4F99-A10D-9C975D60C8D8}" srcOrd="1" destOrd="0" presId="urn:microsoft.com/office/officeart/2005/8/layout/hierarchy3"/>
    <dgm:cxn modelId="{8DB8FFA7-960F-4257-9EC0-0086CCB996A0}" type="presParOf" srcId="{1E58A3BC-F1F7-40EE-89AA-32E802ED4BF7}" destId="{F784BE88-3DB9-4E87-AFCA-2ED0BF00DEA1}" srcOrd="1" destOrd="0" presId="urn:microsoft.com/office/officeart/2005/8/layout/hierarchy3"/>
    <dgm:cxn modelId="{74F37D36-6747-4936-9690-C75F808375A4}" type="presParOf" srcId="{F784BE88-3DB9-4E87-AFCA-2ED0BF00DEA1}" destId="{6453487C-0FAF-4B32-BD10-ECD1ABD7E947}" srcOrd="0" destOrd="0" presId="urn:microsoft.com/office/officeart/2005/8/layout/hierarchy3"/>
    <dgm:cxn modelId="{EC1DD9E1-7CB3-4846-A084-BF56CE7F5AED}" type="presParOf" srcId="{F784BE88-3DB9-4E87-AFCA-2ED0BF00DEA1}" destId="{45B98A4A-0B6D-4F48-B74E-847DD2F0977C}" srcOrd="1" destOrd="0" presId="urn:microsoft.com/office/officeart/2005/8/layout/hierarchy3"/>
    <dgm:cxn modelId="{8CC78CCC-08E6-4D09-8AFD-18D4A8F4E7BC}" type="presParOf" srcId="{F784BE88-3DB9-4E87-AFCA-2ED0BF00DEA1}" destId="{CB9593E4-A008-466E-A88A-72F56B0508F8}" srcOrd="2" destOrd="0" presId="urn:microsoft.com/office/officeart/2005/8/layout/hierarchy3"/>
    <dgm:cxn modelId="{53F23812-BD41-43D1-AC5F-A770795D5493}" type="presParOf" srcId="{F784BE88-3DB9-4E87-AFCA-2ED0BF00DEA1}" destId="{E7B08B0F-3308-4846-BEFE-606649041085}" srcOrd="3" destOrd="0" presId="urn:microsoft.com/office/officeart/2005/8/layout/hierarchy3"/>
    <dgm:cxn modelId="{3508A3D9-6EC9-452C-9121-51612100C300}" type="presParOf" srcId="{F784BE88-3DB9-4E87-AFCA-2ED0BF00DEA1}" destId="{CE635A9D-7610-421C-BC5C-5DCF220DFA91}" srcOrd="4" destOrd="0" presId="urn:microsoft.com/office/officeart/2005/8/layout/hierarchy3"/>
    <dgm:cxn modelId="{08A0D725-CE27-44F0-ABCA-153D5B7923B2}" type="presParOf" srcId="{F784BE88-3DB9-4E87-AFCA-2ED0BF00DEA1}" destId="{D44AD9E0-7A14-4BA8-8E67-9F325FEC4331}" srcOrd="5" destOrd="0" presId="urn:microsoft.com/office/officeart/2005/8/layout/hierarchy3"/>
    <dgm:cxn modelId="{BA3C7919-63E5-443A-AFC1-7D1FE36F7894}" type="presParOf" srcId="{F784BE88-3DB9-4E87-AFCA-2ED0BF00DEA1}" destId="{2A81AC24-19E8-4B05-BE18-7F7DC22883F5}" srcOrd="6" destOrd="0" presId="urn:microsoft.com/office/officeart/2005/8/layout/hierarchy3"/>
    <dgm:cxn modelId="{805CE5F9-A89F-4C30-A2CA-E3EA7A1EA668}" type="presParOf" srcId="{F784BE88-3DB9-4E87-AFCA-2ED0BF00DEA1}" destId="{7210391E-D0BA-4B05-BC9D-4C5F7A7038B2}" srcOrd="7" destOrd="0" presId="urn:microsoft.com/office/officeart/2005/8/layout/hierarchy3"/>
    <dgm:cxn modelId="{768E298C-B77E-4F88-B1F3-256AE420077D}" type="presParOf" srcId="{F784BE88-3DB9-4E87-AFCA-2ED0BF00DEA1}" destId="{F27B7295-80E4-4410-9A4D-672618C6243E}" srcOrd="8" destOrd="0" presId="urn:microsoft.com/office/officeart/2005/8/layout/hierarchy3"/>
    <dgm:cxn modelId="{D4475939-DF99-43D0-AF6B-32648C2CD27C}" type="presParOf" srcId="{F784BE88-3DB9-4E87-AFCA-2ED0BF00DEA1}" destId="{59DD2AFD-1A85-48C2-96F2-E73FC04B45F7}" srcOrd="9" destOrd="0" presId="urn:microsoft.com/office/officeart/2005/8/layout/hierarchy3"/>
    <dgm:cxn modelId="{E6137D83-E790-4C5E-A046-7CEAB7E87CA5}" type="presParOf" srcId="{F784BE88-3DB9-4E87-AFCA-2ED0BF00DEA1}" destId="{672A5E56-DE7C-423B-8AF4-B37E93A0E788}" srcOrd="10" destOrd="0" presId="urn:microsoft.com/office/officeart/2005/8/layout/hierarchy3"/>
    <dgm:cxn modelId="{3819BCF2-CF22-4B58-8FFF-BFF78757E378}" type="presParOf" srcId="{F784BE88-3DB9-4E87-AFCA-2ED0BF00DEA1}" destId="{0AFB512E-0A1F-4167-ADE0-87DA96AF7CD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smtClean="0"/>
            <a:t>Robot</a:t>
          </a:r>
          <a:endParaRPr lang="es-ES" noProof="0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n-US" dirty="0" err="1" smtClean="0"/>
            <a:t>Conjunto</a:t>
          </a:r>
          <a:r>
            <a:rPr lang="en-US" dirty="0" smtClean="0"/>
            <a:t> </a:t>
          </a:r>
          <a:r>
            <a:rPr lang="en-US" dirty="0" err="1" smtClean="0"/>
            <a:t>eslabones</a:t>
          </a:r>
          <a:r>
            <a:rPr lang="en-US" dirty="0" smtClean="0"/>
            <a:t> y </a:t>
          </a:r>
          <a:r>
            <a:rPr lang="en-US" dirty="0" err="1" smtClean="0"/>
            <a:t>actuadores</a:t>
          </a:r>
          <a:r>
            <a:rPr lang="en-US" dirty="0" smtClean="0"/>
            <a:t> </a:t>
          </a:r>
          <a:r>
            <a:rPr lang="en-US" dirty="0" err="1" smtClean="0"/>
            <a:t>acoplados</a:t>
          </a:r>
          <a:r>
            <a:rPr lang="en-US" dirty="0" smtClean="0"/>
            <a:t> </a:t>
          </a:r>
          <a:r>
            <a:rPr lang="en-US" dirty="0" err="1" smtClean="0"/>
            <a:t>mecánicamente</a:t>
          </a:r>
          <a:r>
            <a:rPr lang="en-US" dirty="0" smtClean="0"/>
            <a:t>. 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S" dirty="0" smtClean="0"/>
            <a:t>Realizan actividades de manera automática.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s-ES" dirty="0" smtClean="0"/>
            <a:t>Robots industriales son semejantes al brazo humano</a:t>
          </a:r>
          <a:endParaRPr lang="es-ES" dirty="0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2A81AC24-19E8-4B05-BE18-7F7DC22883F5}" type="pres">
      <dgm:prSet presAssocID="{300571DF-0E8D-4A75-B42A-9E0E27DF9B85}" presName="Name13" presStyleLbl="parChTrans1D2" presStyleIdx="0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0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1" presStyleCnt="3" custScaleX="739626" custScaleY="95946" custLinFactNeighborX="849" custLinFactNeighborY="-1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2" presStyleCnt="3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2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908CC0-3A79-4E0D-88CE-CBDF22D1DAB5}" type="presOf" srcId="{0E6EAE7D-5720-4E49-8312-A1094045AD70}" destId="{672A5E56-DE7C-423B-8AF4-B37E93A0E788}" srcOrd="0" destOrd="0" presId="urn:microsoft.com/office/officeart/2005/8/layout/hierarchy3"/>
    <dgm:cxn modelId="{21BE5413-69D1-41CA-BF26-B11E79C89297}" type="presOf" srcId="{7061F2FC-F2AB-4DE3-98B0-886576B4E2C6}" destId="{D433476B-D68D-4328-ADAC-B2895D3D50CF}" srcOrd="0" destOrd="0" presId="urn:microsoft.com/office/officeart/2005/8/layout/hierarchy3"/>
    <dgm:cxn modelId="{10569283-F225-4A7D-A19A-CA68710CD66C}" type="presOf" srcId="{CB9964DC-5E01-4879-9733-CDEE2AB1D1F7}" destId="{ECB1CA3E-26B8-4A39-AEF8-6F06E506D3C7}" srcOrd="0" destOrd="0" presId="urn:microsoft.com/office/officeart/2005/8/layout/hierarchy3"/>
    <dgm:cxn modelId="{77B10FC8-72B1-40E2-88AE-2BA579740CAB}" type="presOf" srcId="{C718ADCF-EE16-40A9-92E0-023D415A390D}" destId="{7210391E-D0BA-4B05-BC9D-4C5F7A7038B2}" srcOrd="0" destOrd="0" presId="urn:microsoft.com/office/officeart/2005/8/layout/hierarchy3"/>
    <dgm:cxn modelId="{450CD3A7-F8FE-41ED-A1D2-8062D3E7CFE9}" type="presOf" srcId="{8E58BE12-E61E-4161-87EB-35A7176E5F95}" destId="{F27B7295-80E4-4410-9A4D-672618C6243E}" srcOrd="0" destOrd="0" presId="urn:microsoft.com/office/officeart/2005/8/layout/hierarchy3"/>
    <dgm:cxn modelId="{F2597ACE-1C0B-4050-B279-8E1D4A02BE41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0B94ED1-7089-4750-A5A9-94DBC54A4F17}" type="presOf" srcId="{300571DF-0E8D-4A75-B42A-9E0E27DF9B85}" destId="{2A81AC24-19E8-4B05-BE18-7F7DC22883F5}" srcOrd="0" destOrd="0" presId="urn:microsoft.com/office/officeart/2005/8/layout/hierarchy3"/>
    <dgm:cxn modelId="{AEC39A83-76B8-4C0A-97F2-F3865E322778}" srcId="{CB9964DC-5E01-4879-9733-CDEE2AB1D1F7}" destId="{4888119B-4460-4856-B734-0AC31AC71F78}" srcOrd="2" destOrd="0" parTransId="{0E6EAE7D-5720-4E49-8312-A1094045AD70}" sibTransId="{EF609D22-2240-462B-BBC6-2F511A02E366}"/>
    <dgm:cxn modelId="{5381A87D-2F9F-4E5B-B016-190F721D8FE2}" srcId="{CB9964DC-5E01-4879-9733-CDEE2AB1D1F7}" destId="{613D9770-E617-4792-A0EF-694D6913B044}" srcOrd="1" destOrd="0" parTransId="{8E58BE12-E61E-4161-87EB-35A7176E5F95}" sibTransId="{E4B6CB5B-513B-4507-8653-2C68DEB5C6C2}"/>
    <dgm:cxn modelId="{8E4152D4-1086-4ACF-A28D-83C805970245}" type="presOf" srcId="{4888119B-4460-4856-B734-0AC31AC71F78}" destId="{0AFB512E-0A1F-4167-ADE0-87DA96AF7CDA}" srcOrd="0" destOrd="0" presId="urn:microsoft.com/office/officeart/2005/8/layout/hierarchy3"/>
    <dgm:cxn modelId="{15EEBD92-442D-428E-99ED-8D08B51689C1}" type="presOf" srcId="{613D9770-E617-4792-A0EF-694D6913B044}" destId="{59DD2AFD-1A85-48C2-96F2-E73FC04B45F7}" srcOrd="0" destOrd="0" presId="urn:microsoft.com/office/officeart/2005/8/layout/hierarchy3"/>
    <dgm:cxn modelId="{26837CF1-B42E-4157-BF55-0812B75BD343}" srcId="{CB9964DC-5E01-4879-9733-CDEE2AB1D1F7}" destId="{C718ADCF-EE16-40A9-92E0-023D415A390D}" srcOrd="0" destOrd="0" parTransId="{300571DF-0E8D-4A75-B42A-9E0E27DF9B85}" sibTransId="{6114FBC9-8357-44C8-835B-83E4DB75B6AA}"/>
    <dgm:cxn modelId="{27998364-7FDB-4E14-882C-28CEEB361FC7}" type="presParOf" srcId="{D433476B-D68D-4328-ADAC-B2895D3D50CF}" destId="{1E58A3BC-F1F7-40EE-89AA-32E802ED4BF7}" srcOrd="0" destOrd="0" presId="urn:microsoft.com/office/officeart/2005/8/layout/hierarchy3"/>
    <dgm:cxn modelId="{4AA39D2E-7056-433E-88DF-3A072CC63854}" type="presParOf" srcId="{1E58A3BC-F1F7-40EE-89AA-32E802ED4BF7}" destId="{D21DF85A-45CA-4CE0-B0ED-CF4615475EE0}" srcOrd="0" destOrd="0" presId="urn:microsoft.com/office/officeart/2005/8/layout/hierarchy3"/>
    <dgm:cxn modelId="{959C74AD-8B81-4B26-8D61-431CCD9921CC}" type="presParOf" srcId="{D21DF85A-45CA-4CE0-B0ED-CF4615475EE0}" destId="{ECB1CA3E-26B8-4A39-AEF8-6F06E506D3C7}" srcOrd="0" destOrd="0" presId="urn:microsoft.com/office/officeart/2005/8/layout/hierarchy3"/>
    <dgm:cxn modelId="{CEE589A0-09CC-4626-A7BB-9B4C8BDC33E8}" type="presParOf" srcId="{D21DF85A-45CA-4CE0-B0ED-CF4615475EE0}" destId="{C7DDC059-89DD-4F99-A10D-9C975D60C8D8}" srcOrd="1" destOrd="0" presId="urn:microsoft.com/office/officeart/2005/8/layout/hierarchy3"/>
    <dgm:cxn modelId="{164640E7-629A-4770-AA62-D1A9CE0E7BE0}" type="presParOf" srcId="{1E58A3BC-F1F7-40EE-89AA-32E802ED4BF7}" destId="{F784BE88-3DB9-4E87-AFCA-2ED0BF00DEA1}" srcOrd="1" destOrd="0" presId="urn:microsoft.com/office/officeart/2005/8/layout/hierarchy3"/>
    <dgm:cxn modelId="{C8D9AF72-9D74-45DE-A480-824D478539E6}" type="presParOf" srcId="{F784BE88-3DB9-4E87-AFCA-2ED0BF00DEA1}" destId="{2A81AC24-19E8-4B05-BE18-7F7DC22883F5}" srcOrd="0" destOrd="0" presId="urn:microsoft.com/office/officeart/2005/8/layout/hierarchy3"/>
    <dgm:cxn modelId="{558B5527-3866-4151-8F7D-3B49CDE38F4A}" type="presParOf" srcId="{F784BE88-3DB9-4E87-AFCA-2ED0BF00DEA1}" destId="{7210391E-D0BA-4B05-BC9D-4C5F7A7038B2}" srcOrd="1" destOrd="0" presId="urn:microsoft.com/office/officeart/2005/8/layout/hierarchy3"/>
    <dgm:cxn modelId="{8C10E50C-9182-4682-88AA-E6CAE74DA281}" type="presParOf" srcId="{F784BE88-3DB9-4E87-AFCA-2ED0BF00DEA1}" destId="{F27B7295-80E4-4410-9A4D-672618C6243E}" srcOrd="2" destOrd="0" presId="urn:microsoft.com/office/officeart/2005/8/layout/hierarchy3"/>
    <dgm:cxn modelId="{9A85F3E5-74A6-43C7-AB73-76166D304B75}" type="presParOf" srcId="{F784BE88-3DB9-4E87-AFCA-2ED0BF00DEA1}" destId="{59DD2AFD-1A85-48C2-96F2-E73FC04B45F7}" srcOrd="3" destOrd="0" presId="urn:microsoft.com/office/officeart/2005/8/layout/hierarchy3"/>
    <dgm:cxn modelId="{FB945D2B-A737-42C6-9BAA-16E6852D469F}" type="presParOf" srcId="{F784BE88-3DB9-4E87-AFCA-2ED0BF00DEA1}" destId="{672A5E56-DE7C-423B-8AF4-B37E93A0E788}" srcOrd="4" destOrd="0" presId="urn:microsoft.com/office/officeart/2005/8/layout/hierarchy3"/>
    <dgm:cxn modelId="{FDDAB15F-DF98-4C92-AC6E-71F927D8E698}" type="presParOf" srcId="{F784BE88-3DB9-4E87-AFCA-2ED0BF00DEA1}" destId="{0AFB512E-0A1F-4167-ADE0-87DA96AF7CD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b="1" dirty="0" smtClean="0"/>
            <a:t>Análisis dinámico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dirty="0" smtClean="0"/>
            <a:t>Robotics toolbox de Matlab resuelve la dinámica con el Método recursivo de Newton-Euler   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tau = rne (ROBOT, q, qd, qdd, g)</a:t>
          </a:r>
          <a:endParaRPr lang="es-ES" dirty="0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6158" custLinFactNeighborY="-63455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2A81AC24-19E8-4B05-BE18-7F7DC22883F5}" type="pres">
      <dgm:prSet presAssocID="{300571DF-0E8D-4A75-B42A-9E0E27DF9B85}" presName="Name13" presStyleLbl="parChTrans1D2" presStyleIdx="0" presStyleCnt="2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0" presStyleCnt="2" custScaleX="739626" custScaleY="199929" custLinFactNeighborX="-39767" custLinFactNeighborY="-454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1" presStyleCnt="2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1" presStyleCnt="2" custScaleX="739626" custScaleY="173011" custLinFactNeighborX="-39767" custLinFactNeighborY="155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837CF1-B42E-4157-BF55-0812B75BD343}" srcId="{CB9964DC-5E01-4879-9733-CDEE2AB1D1F7}" destId="{C718ADCF-EE16-40A9-92E0-023D415A390D}" srcOrd="0" destOrd="0" parTransId="{300571DF-0E8D-4A75-B42A-9E0E27DF9B85}" sibTransId="{6114FBC9-8357-44C8-835B-83E4DB75B6AA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D5F0D40-6E03-414F-96B3-4E737E529AB9}" type="presOf" srcId="{C718ADCF-EE16-40A9-92E0-023D415A390D}" destId="{7210391E-D0BA-4B05-BC9D-4C5F7A7038B2}" srcOrd="0" destOrd="0" presId="urn:microsoft.com/office/officeart/2005/8/layout/hierarchy3"/>
    <dgm:cxn modelId="{8B4C0A4C-A665-4AA1-A70C-989B1885F5E7}" type="presOf" srcId="{CB9964DC-5E01-4879-9733-CDEE2AB1D1F7}" destId="{C7DDC059-89DD-4F99-A10D-9C975D60C8D8}" srcOrd="1" destOrd="0" presId="urn:microsoft.com/office/officeart/2005/8/layout/hierarchy3"/>
    <dgm:cxn modelId="{7DAB96DC-4007-4DD8-AD29-6E7BA58F6BF2}" type="presOf" srcId="{7061F2FC-F2AB-4DE3-98B0-886576B4E2C6}" destId="{D433476B-D68D-4328-ADAC-B2895D3D50CF}" srcOrd="0" destOrd="0" presId="urn:microsoft.com/office/officeart/2005/8/layout/hierarchy3"/>
    <dgm:cxn modelId="{8ACB503C-6F83-4EB9-BE8C-0FC9404F2D76}" type="presOf" srcId="{CB9964DC-5E01-4879-9733-CDEE2AB1D1F7}" destId="{ECB1CA3E-26B8-4A39-AEF8-6F06E506D3C7}" srcOrd="0" destOrd="0" presId="urn:microsoft.com/office/officeart/2005/8/layout/hierarchy3"/>
    <dgm:cxn modelId="{1CDDCB13-5A77-4255-9090-B5948462057F}" type="presOf" srcId="{613D9770-E617-4792-A0EF-694D6913B044}" destId="{59DD2AFD-1A85-48C2-96F2-E73FC04B45F7}" srcOrd="0" destOrd="0" presId="urn:microsoft.com/office/officeart/2005/8/layout/hierarchy3"/>
    <dgm:cxn modelId="{9B030F12-8305-4788-9A54-112852B9D75B}" type="presOf" srcId="{300571DF-0E8D-4A75-B42A-9E0E27DF9B85}" destId="{2A81AC24-19E8-4B05-BE18-7F7DC22883F5}" srcOrd="0" destOrd="0" presId="urn:microsoft.com/office/officeart/2005/8/layout/hierarchy3"/>
    <dgm:cxn modelId="{5A6B55C7-6D96-4953-9F99-402A771833AC}" type="presOf" srcId="{8E58BE12-E61E-4161-87EB-35A7176E5F95}" destId="{F27B7295-80E4-4410-9A4D-672618C6243E}" srcOrd="0" destOrd="0" presId="urn:microsoft.com/office/officeart/2005/8/layout/hierarchy3"/>
    <dgm:cxn modelId="{5381A87D-2F9F-4E5B-B016-190F721D8FE2}" srcId="{CB9964DC-5E01-4879-9733-CDEE2AB1D1F7}" destId="{613D9770-E617-4792-A0EF-694D6913B044}" srcOrd="1" destOrd="0" parTransId="{8E58BE12-E61E-4161-87EB-35A7176E5F95}" sibTransId="{E4B6CB5B-513B-4507-8653-2C68DEB5C6C2}"/>
    <dgm:cxn modelId="{F6A1CF36-DAD9-4272-A44D-ECC488A7F606}" type="presParOf" srcId="{D433476B-D68D-4328-ADAC-B2895D3D50CF}" destId="{1E58A3BC-F1F7-40EE-89AA-32E802ED4BF7}" srcOrd="0" destOrd="0" presId="urn:microsoft.com/office/officeart/2005/8/layout/hierarchy3"/>
    <dgm:cxn modelId="{7AA9EC49-40F8-41ED-AAAB-19FC5C29BC42}" type="presParOf" srcId="{1E58A3BC-F1F7-40EE-89AA-32E802ED4BF7}" destId="{D21DF85A-45CA-4CE0-B0ED-CF4615475EE0}" srcOrd="0" destOrd="0" presId="urn:microsoft.com/office/officeart/2005/8/layout/hierarchy3"/>
    <dgm:cxn modelId="{8979DEBE-A9B9-4DEC-AEDC-B4C200EBD0FF}" type="presParOf" srcId="{D21DF85A-45CA-4CE0-B0ED-CF4615475EE0}" destId="{ECB1CA3E-26B8-4A39-AEF8-6F06E506D3C7}" srcOrd="0" destOrd="0" presId="urn:microsoft.com/office/officeart/2005/8/layout/hierarchy3"/>
    <dgm:cxn modelId="{07C51EDB-9B24-4DF5-82BC-F7AA25D98BDD}" type="presParOf" srcId="{D21DF85A-45CA-4CE0-B0ED-CF4615475EE0}" destId="{C7DDC059-89DD-4F99-A10D-9C975D60C8D8}" srcOrd="1" destOrd="0" presId="urn:microsoft.com/office/officeart/2005/8/layout/hierarchy3"/>
    <dgm:cxn modelId="{9A87FE8A-4EFB-42CF-BA86-40698C4C29AB}" type="presParOf" srcId="{1E58A3BC-F1F7-40EE-89AA-32E802ED4BF7}" destId="{F784BE88-3DB9-4E87-AFCA-2ED0BF00DEA1}" srcOrd="1" destOrd="0" presId="urn:microsoft.com/office/officeart/2005/8/layout/hierarchy3"/>
    <dgm:cxn modelId="{EC613012-2957-4DD9-9E24-880EE69A4446}" type="presParOf" srcId="{F784BE88-3DB9-4E87-AFCA-2ED0BF00DEA1}" destId="{2A81AC24-19E8-4B05-BE18-7F7DC22883F5}" srcOrd="0" destOrd="0" presId="urn:microsoft.com/office/officeart/2005/8/layout/hierarchy3"/>
    <dgm:cxn modelId="{86CECCD7-4775-4C37-ACCF-65AACEAFCBFE}" type="presParOf" srcId="{F784BE88-3DB9-4E87-AFCA-2ED0BF00DEA1}" destId="{7210391E-D0BA-4B05-BC9D-4C5F7A7038B2}" srcOrd="1" destOrd="0" presId="urn:microsoft.com/office/officeart/2005/8/layout/hierarchy3"/>
    <dgm:cxn modelId="{50AC49B2-CEC1-4B3E-A458-6C95A8A15EBB}" type="presParOf" srcId="{F784BE88-3DB9-4E87-AFCA-2ED0BF00DEA1}" destId="{F27B7295-80E4-4410-9A4D-672618C6243E}" srcOrd="2" destOrd="0" presId="urn:microsoft.com/office/officeart/2005/8/layout/hierarchy3"/>
    <dgm:cxn modelId="{03FA9E70-2C65-4C73-AE84-65302E9FEA79}" type="presParOf" srcId="{F784BE88-3DB9-4E87-AFCA-2ED0BF00DEA1}" destId="{59DD2AFD-1A85-48C2-96F2-E73FC04B45F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b="1" dirty="0" smtClean="0"/>
            <a:t>Parámetros de entrada del método iterativo de Newton Euler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b="0" dirty="0" smtClean="0"/>
            <a:t>Parámetros dinámicos del robot</a:t>
          </a:r>
          <a:endParaRPr lang="es-ES" b="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Matriz que representa la posición angular de cada eslabón</a:t>
          </a:r>
          <a:endParaRPr lang="es-ES" dirty="0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11C957A8-CE10-4307-992C-8F987CE5CE98}">
      <dgm:prSet phldrT="[Texto]"/>
      <dgm:spPr/>
      <dgm:t>
        <a:bodyPr/>
        <a:lstStyle/>
        <a:p>
          <a:r>
            <a:rPr lang="es-EC" dirty="0" smtClean="0"/>
            <a:t>Matriz que representa la velocidad angular de cada eslabón.</a:t>
          </a:r>
          <a:endParaRPr lang="es-ES" dirty="0"/>
        </a:p>
      </dgm:t>
    </dgm:pt>
    <dgm:pt modelId="{285068D0-C810-4253-BFBC-4C46C6CB08D2}" type="parTrans" cxnId="{464FC2ED-2FF3-4FB0-A2A8-28316DAA3D18}">
      <dgm:prSet/>
      <dgm:spPr/>
      <dgm:t>
        <a:bodyPr/>
        <a:lstStyle/>
        <a:p>
          <a:endParaRPr lang="es-EC"/>
        </a:p>
      </dgm:t>
    </dgm:pt>
    <dgm:pt modelId="{FA856BA3-C56A-4B1E-B62D-25244726F18E}" type="sibTrans" cxnId="{464FC2ED-2FF3-4FB0-A2A8-28316DAA3D18}">
      <dgm:prSet/>
      <dgm:spPr/>
      <dgm:t>
        <a:bodyPr/>
        <a:lstStyle/>
        <a:p>
          <a:endParaRPr lang="es-EC"/>
        </a:p>
      </dgm:t>
    </dgm:pt>
    <dgm:pt modelId="{ACCB07D6-9EF5-442B-A2B9-BF9B5260CE3A}">
      <dgm:prSet phldrT="[Texto]"/>
      <dgm:spPr/>
      <dgm:t>
        <a:bodyPr/>
        <a:lstStyle/>
        <a:p>
          <a:r>
            <a:rPr lang="es-EC" dirty="0" smtClean="0"/>
            <a:t>Vector que representa la gravedad</a:t>
          </a:r>
          <a:endParaRPr lang="es-ES" dirty="0"/>
        </a:p>
      </dgm:t>
    </dgm:pt>
    <dgm:pt modelId="{4EACE689-37C7-4005-90DF-F1A4E3097BB6}" type="parTrans" cxnId="{C7EFDDFA-1FF7-4D1A-BDD5-9D6212CD30D4}">
      <dgm:prSet/>
      <dgm:spPr/>
      <dgm:t>
        <a:bodyPr/>
        <a:lstStyle/>
        <a:p>
          <a:endParaRPr lang="es-EC"/>
        </a:p>
      </dgm:t>
    </dgm:pt>
    <dgm:pt modelId="{07DD03FC-3686-4479-9AF4-F56BCDDEAD5A}" type="sibTrans" cxnId="{C7EFDDFA-1FF7-4D1A-BDD5-9D6212CD30D4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09459" custScaleY="133947" custLinFactY="-11466" custLinFactNeighborX="1609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2A81AC24-19E8-4B05-BE18-7F7DC22883F5}" type="pres">
      <dgm:prSet presAssocID="{300571DF-0E8D-4A75-B42A-9E0E27DF9B85}" presName="Name13" presStyleLbl="parChTrans1D2" presStyleIdx="0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0" presStyleCnt="4" custScaleX="762831" custScaleY="134526" custLinFactNeighborX="-39767" custLinFactNeighborY="-454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1" presStyleCnt="4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1" presStyleCnt="4" custScaleX="760742" custScaleY="173011" custLinFactNeighborX="-33618" custLinFactNeighborY="-21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97720B-221A-4B59-A91D-EC3FDB5D4A25}" type="pres">
      <dgm:prSet presAssocID="{285068D0-C810-4253-BFBC-4C46C6CB08D2}" presName="Name13" presStyleLbl="parChTrans1D2" presStyleIdx="2" presStyleCnt="4"/>
      <dgm:spPr/>
      <dgm:t>
        <a:bodyPr/>
        <a:lstStyle/>
        <a:p>
          <a:endParaRPr lang="es-EC"/>
        </a:p>
      </dgm:t>
    </dgm:pt>
    <dgm:pt modelId="{55A08F5B-AAFB-45E9-82CB-8AA454E562D7}" type="pres">
      <dgm:prSet presAssocID="{11C957A8-CE10-4307-992C-8F987CE5CE98}" presName="childText" presStyleLbl="bgAcc1" presStyleIdx="2" presStyleCnt="4" custScaleX="7223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399AC3-D320-471A-8002-70F68DE5AD6D}" type="pres">
      <dgm:prSet presAssocID="{4EACE689-37C7-4005-90DF-F1A4E3097BB6}" presName="Name13" presStyleLbl="parChTrans1D2" presStyleIdx="3" presStyleCnt="4"/>
      <dgm:spPr/>
      <dgm:t>
        <a:bodyPr/>
        <a:lstStyle/>
        <a:p>
          <a:endParaRPr lang="es-EC"/>
        </a:p>
      </dgm:t>
    </dgm:pt>
    <dgm:pt modelId="{1FDBD378-2474-45CF-B679-15BD7EA52EF4}" type="pres">
      <dgm:prSet presAssocID="{ACCB07D6-9EF5-442B-A2B9-BF9B5260CE3A}" presName="childText" presStyleLbl="bgAcc1" presStyleIdx="3" presStyleCnt="4" custScaleX="7297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837CF1-B42E-4157-BF55-0812B75BD343}" srcId="{CB9964DC-5E01-4879-9733-CDEE2AB1D1F7}" destId="{C718ADCF-EE16-40A9-92E0-023D415A390D}" srcOrd="0" destOrd="0" parTransId="{300571DF-0E8D-4A75-B42A-9E0E27DF9B85}" sibTransId="{6114FBC9-8357-44C8-835B-83E4DB75B6AA}"/>
    <dgm:cxn modelId="{9B0AD6A3-4AB6-4085-A619-66681320B9B2}" type="presOf" srcId="{613D9770-E617-4792-A0EF-694D6913B044}" destId="{59DD2AFD-1A85-48C2-96F2-E73FC04B45F7}" srcOrd="0" destOrd="0" presId="urn:microsoft.com/office/officeart/2005/8/layout/hierarchy3"/>
    <dgm:cxn modelId="{92A693EF-6457-4F75-88AC-BE45C34C7658}" type="presOf" srcId="{11C957A8-CE10-4307-992C-8F987CE5CE98}" destId="{55A08F5B-AAFB-45E9-82CB-8AA454E562D7}" srcOrd="0" destOrd="0" presId="urn:microsoft.com/office/officeart/2005/8/layout/hierarchy3"/>
    <dgm:cxn modelId="{5496D833-43D8-4947-99AD-4C02FE101085}" type="presOf" srcId="{ACCB07D6-9EF5-442B-A2B9-BF9B5260CE3A}" destId="{1FDBD378-2474-45CF-B679-15BD7EA52EF4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7EFDDFA-1FF7-4D1A-BDD5-9D6212CD30D4}" srcId="{CB9964DC-5E01-4879-9733-CDEE2AB1D1F7}" destId="{ACCB07D6-9EF5-442B-A2B9-BF9B5260CE3A}" srcOrd="3" destOrd="0" parTransId="{4EACE689-37C7-4005-90DF-F1A4E3097BB6}" sibTransId="{07DD03FC-3686-4479-9AF4-F56BCDDEAD5A}"/>
    <dgm:cxn modelId="{6B211574-0146-4FDE-9667-6A548F113A19}" type="presOf" srcId="{8E58BE12-E61E-4161-87EB-35A7176E5F95}" destId="{F27B7295-80E4-4410-9A4D-672618C6243E}" srcOrd="0" destOrd="0" presId="urn:microsoft.com/office/officeart/2005/8/layout/hierarchy3"/>
    <dgm:cxn modelId="{5381A87D-2F9F-4E5B-B016-190F721D8FE2}" srcId="{CB9964DC-5E01-4879-9733-CDEE2AB1D1F7}" destId="{613D9770-E617-4792-A0EF-694D6913B044}" srcOrd="1" destOrd="0" parTransId="{8E58BE12-E61E-4161-87EB-35A7176E5F95}" sibTransId="{E4B6CB5B-513B-4507-8653-2C68DEB5C6C2}"/>
    <dgm:cxn modelId="{464FC2ED-2FF3-4FB0-A2A8-28316DAA3D18}" srcId="{CB9964DC-5E01-4879-9733-CDEE2AB1D1F7}" destId="{11C957A8-CE10-4307-992C-8F987CE5CE98}" srcOrd="2" destOrd="0" parTransId="{285068D0-C810-4253-BFBC-4C46C6CB08D2}" sibTransId="{FA856BA3-C56A-4B1E-B62D-25244726F18E}"/>
    <dgm:cxn modelId="{4E838637-5124-4479-AEFB-7125E31AE399}" type="presOf" srcId="{CB9964DC-5E01-4879-9733-CDEE2AB1D1F7}" destId="{ECB1CA3E-26B8-4A39-AEF8-6F06E506D3C7}" srcOrd="0" destOrd="0" presId="urn:microsoft.com/office/officeart/2005/8/layout/hierarchy3"/>
    <dgm:cxn modelId="{92A6CFB4-D2DF-48CB-9EF5-DD1985F06AB9}" type="presOf" srcId="{4EACE689-37C7-4005-90DF-F1A4E3097BB6}" destId="{87399AC3-D320-471A-8002-70F68DE5AD6D}" srcOrd="0" destOrd="0" presId="urn:microsoft.com/office/officeart/2005/8/layout/hierarchy3"/>
    <dgm:cxn modelId="{214D8942-1D42-4A7D-8185-E84CA3149084}" type="presOf" srcId="{7061F2FC-F2AB-4DE3-98B0-886576B4E2C6}" destId="{D433476B-D68D-4328-ADAC-B2895D3D50CF}" srcOrd="0" destOrd="0" presId="urn:microsoft.com/office/officeart/2005/8/layout/hierarchy3"/>
    <dgm:cxn modelId="{CC6E9D10-AD60-4294-9A1E-3CBC825506D9}" type="presOf" srcId="{C718ADCF-EE16-40A9-92E0-023D415A390D}" destId="{7210391E-D0BA-4B05-BC9D-4C5F7A7038B2}" srcOrd="0" destOrd="0" presId="urn:microsoft.com/office/officeart/2005/8/layout/hierarchy3"/>
    <dgm:cxn modelId="{06A94845-07D3-40D5-9B0E-ECD84232CC81}" type="presOf" srcId="{285068D0-C810-4253-BFBC-4C46C6CB08D2}" destId="{6797720B-221A-4B59-A91D-EC3FDB5D4A25}" srcOrd="0" destOrd="0" presId="urn:microsoft.com/office/officeart/2005/8/layout/hierarchy3"/>
    <dgm:cxn modelId="{9D8D1D5F-A4F6-43B3-8316-76A1FBC5F677}" type="presOf" srcId="{CB9964DC-5E01-4879-9733-CDEE2AB1D1F7}" destId="{C7DDC059-89DD-4F99-A10D-9C975D60C8D8}" srcOrd="1" destOrd="0" presId="urn:microsoft.com/office/officeart/2005/8/layout/hierarchy3"/>
    <dgm:cxn modelId="{96BFAD8D-31A5-41FC-8966-86EA7A7534F9}" type="presOf" srcId="{300571DF-0E8D-4A75-B42A-9E0E27DF9B85}" destId="{2A81AC24-19E8-4B05-BE18-7F7DC22883F5}" srcOrd="0" destOrd="0" presId="urn:microsoft.com/office/officeart/2005/8/layout/hierarchy3"/>
    <dgm:cxn modelId="{CD906EFF-EDA7-4F3F-90CF-678B8AF27698}" type="presParOf" srcId="{D433476B-D68D-4328-ADAC-B2895D3D50CF}" destId="{1E58A3BC-F1F7-40EE-89AA-32E802ED4BF7}" srcOrd="0" destOrd="0" presId="urn:microsoft.com/office/officeart/2005/8/layout/hierarchy3"/>
    <dgm:cxn modelId="{A156B79C-AB92-45A8-94CF-9C4CEC1BECFF}" type="presParOf" srcId="{1E58A3BC-F1F7-40EE-89AA-32E802ED4BF7}" destId="{D21DF85A-45CA-4CE0-B0ED-CF4615475EE0}" srcOrd="0" destOrd="0" presId="urn:microsoft.com/office/officeart/2005/8/layout/hierarchy3"/>
    <dgm:cxn modelId="{6BA8EBE6-E35C-457A-8518-CEAA651C5F0B}" type="presParOf" srcId="{D21DF85A-45CA-4CE0-B0ED-CF4615475EE0}" destId="{ECB1CA3E-26B8-4A39-AEF8-6F06E506D3C7}" srcOrd="0" destOrd="0" presId="urn:microsoft.com/office/officeart/2005/8/layout/hierarchy3"/>
    <dgm:cxn modelId="{81F08C59-33AC-4687-88AA-C2ABDEB0DF77}" type="presParOf" srcId="{D21DF85A-45CA-4CE0-B0ED-CF4615475EE0}" destId="{C7DDC059-89DD-4F99-A10D-9C975D60C8D8}" srcOrd="1" destOrd="0" presId="urn:microsoft.com/office/officeart/2005/8/layout/hierarchy3"/>
    <dgm:cxn modelId="{1735B476-10BE-4F8E-8A56-4661B9E68BDB}" type="presParOf" srcId="{1E58A3BC-F1F7-40EE-89AA-32E802ED4BF7}" destId="{F784BE88-3DB9-4E87-AFCA-2ED0BF00DEA1}" srcOrd="1" destOrd="0" presId="urn:microsoft.com/office/officeart/2005/8/layout/hierarchy3"/>
    <dgm:cxn modelId="{C400A2F9-9619-4218-9050-F1A012EDBB1E}" type="presParOf" srcId="{F784BE88-3DB9-4E87-AFCA-2ED0BF00DEA1}" destId="{2A81AC24-19E8-4B05-BE18-7F7DC22883F5}" srcOrd="0" destOrd="0" presId="urn:microsoft.com/office/officeart/2005/8/layout/hierarchy3"/>
    <dgm:cxn modelId="{BB8D3719-48A9-49E6-9E51-3D5C612DCD71}" type="presParOf" srcId="{F784BE88-3DB9-4E87-AFCA-2ED0BF00DEA1}" destId="{7210391E-D0BA-4B05-BC9D-4C5F7A7038B2}" srcOrd="1" destOrd="0" presId="urn:microsoft.com/office/officeart/2005/8/layout/hierarchy3"/>
    <dgm:cxn modelId="{571969EB-66FF-4429-8478-B377532339D1}" type="presParOf" srcId="{F784BE88-3DB9-4E87-AFCA-2ED0BF00DEA1}" destId="{F27B7295-80E4-4410-9A4D-672618C6243E}" srcOrd="2" destOrd="0" presId="urn:microsoft.com/office/officeart/2005/8/layout/hierarchy3"/>
    <dgm:cxn modelId="{F52F14CC-E190-4A61-90E8-EF0F1000BEEE}" type="presParOf" srcId="{F784BE88-3DB9-4E87-AFCA-2ED0BF00DEA1}" destId="{59DD2AFD-1A85-48C2-96F2-E73FC04B45F7}" srcOrd="3" destOrd="0" presId="urn:microsoft.com/office/officeart/2005/8/layout/hierarchy3"/>
    <dgm:cxn modelId="{2FEBDA74-9146-4AF9-943F-53C64BE7CAFF}" type="presParOf" srcId="{F784BE88-3DB9-4E87-AFCA-2ED0BF00DEA1}" destId="{6797720B-221A-4B59-A91D-EC3FDB5D4A25}" srcOrd="4" destOrd="0" presId="urn:microsoft.com/office/officeart/2005/8/layout/hierarchy3"/>
    <dgm:cxn modelId="{8F76BB68-547C-4ED8-81DA-F5EA0E985CFA}" type="presParOf" srcId="{F784BE88-3DB9-4E87-AFCA-2ED0BF00DEA1}" destId="{55A08F5B-AAFB-45E9-82CB-8AA454E562D7}" srcOrd="5" destOrd="0" presId="urn:microsoft.com/office/officeart/2005/8/layout/hierarchy3"/>
    <dgm:cxn modelId="{EFC03FEE-AED6-44EE-AFC6-9A539BDF2A6D}" type="presParOf" srcId="{F784BE88-3DB9-4E87-AFCA-2ED0BF00DEA1}" destId="{87399AC3-D320-471A-8002-70F68DE5AD6D}" srcOrd="6" destOrd="0" presId="urn:microsoft.com/office/officeart/2005/8/layout/hierarchy3"/>
    <dgm:cxn modelId="{F20CA111-66F5-46C1-A773-58BA6526E620}" type="presParOf" srcId="{F784BE88-3DB9-4E87-AFCA-2ED0BF00DEA1}" destId="{1FDBD378-2474-45CF-B679-15BD7EA52EF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Pruebas y Resultados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341" custLinFactNeighborY="-952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A1F4063-42AE-46B2-9295-41BA3A810E1D}" type="presOf" srcId="{CB9964DC-5E01-4879-9733-CDEE2AB1D1F7}" destId="{C7DDC059-89DD-4F99-A10D-9C975D60C8D8}" srcOrd="1" destOrd="0" presId="urn:microsoft.com/office/officeart/2005/8/layout/hierarchy3"/>
    <dgm:cxn modelId="{DA390823-A705-4B8D-82ED-6729E63EE673}" type="presOf" srcId="{CB9964DC-5E01-4879-9733-CDEE2AB1D1F7}" destId="{ECB1CA3E-26B8-4A39-AEF8-6F06E506D3C7}" srcOrd="0" destOrd="0" presId="urn:microsoft.com/office/officeart/2005/8/layout/hierarchy3"/>
    <dgm:cxn modelId="{E931DAC9-94DF-4665-9FFF-816F7C93B257}" type="presOf" srcId="{7061F2FC-F2AB-4DE3-98B0-886576B4E2C6}" destId="{D433476B-D68D-4328-ADAC-B2895D3D50CF}" srcOrd="0" destOrd="0" presId="urn:microsoft.com/office/officeart/2005/8/layout/hierarchy3"/>
    <dgm:cxn modelId="{D0A0D66D-D15C-4B42-9A08-4A9CEE3A0507}" type="presParOf" srcId="{D433476B-D68D-4328-ADAC-B2895D3D50CF}" destId="{1E58A3BC-F1F7-40EE-89AA-32E802ED4BF7}" srcOrd="0" destOrd="0" presId="urn:microsoft.com/office/officeart/2005/8/layout/hierarchy3"/>
    <dgm:cxn modelId="{E0594CAE-4AE6-4B2E-AF29-EACE520A4A78}" type="presParOf" srcId="{1E58A3BC-F1F7-40EE-89AA-32E802ED4BF7}" destId="{D21DF85A-45CA-4CE0-B0ED-CF4615475EE0}" srcOrd="0" destOrd="0" presId="urn:microsoft.com/office/officeart/2005/8/layout/hierarchy3"/>
    <dgm:cxn modelId="{1895E509-BAD2-4793-91ED-4284AB0C9BD4}" type="presParOf" srcId="{D21DF85A-45CA-4CE0-B0ED-CF4615475EE0}" destId="{ECB1CA3E-26B8-4A39-AEF8-6F06E506D3C7}" srcOrd="0" destOrd="0" presId="urn:microsoft.com/office/officeart/2005/8/layout/hierarchy3"/>
    <dgm:cxn modelId="{FD95B3D7-8D80-4E02-9F94-CADA8A5A7046}" type="presParOf" srcId="{D21DF85A-45CA-4CE0-B0ED-CF4615475EE0}" destId="{C7DDC059-89DD-4F99-A10D-9C975D60C8D8}" srcOrd="1" destOrd="0" presId="urn:microsoft.com/office/officeart/2005/8/layout/hierarchy3"/>
    <dgm:cxn modelId="{45A0D642-2685-451D-A92B-F30373BD1278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C" dirty="0" smtClean="0"/>
            <a:t>Pruebas de repetibilidad y exactitud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b="0" dirty="0" smtClean="0"/>
            <a:t>Se siguió la </a:t>
          </a:r>
          <a:r>
            <a:rPr lang="es-EC" dirty="0" smtClean="0"/>
            <a:t>norma ISO 9283</a:t>
          </a:r>
          <a:endParaRPr lang="es-ES" b="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C" dirty="0" smtClean="0"/>
            <a:t>La norma menciona que hay que tomar datos tanto de posición y orientación en una pose previamente determinada al azar durante 30 ciclos repetidos</a:t>
          </a:r>
          <a:endParaRPr lang="es-ES" dirty="0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09459" custScaleY="133947" custLinFactY="-11466" custLinFactNeighborX="16090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2A81AC24-19E8-4B05-BE18-7F7DC22883F5}" type="pres">
      <dgm:prSet presAssocID="{300571DF-0E8D-4A75-B42A-9E0E27DF9B85}" presName="Name13" presStyleLbl="parChTrans1D2" presStyleIdx="0" presStyleCnt="2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0" presStyleCnt="2" custScaleX="762831" custScaleY="134526" custLinFactNeighborX="-39767" custLinFactNeighborY="-454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1" presStyleCnt="2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1" presStyleCnt="2" custScaleX="760742" custScaleY="363711" custLinFactNeighborX="-33618" custLinFactNeighborY="-21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02387D-6B1F-4747-AEF4-0F5B2883A5F4}" type="presOf" srcId="{8E58BE12-E61E-4161-87EB-35A7176E5F95}" destId="{F27B7295-80E4-4410-9A4D-672618C6243E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5C8F4B3-1F9E-4C58-B205-D8AE810403C1}" type="presOf" srcId="{7061F2FC-F2AB-4DE3-98B0-886576B4E2C6}" destId="{D433476B-D68D-4328-ADAC-B2895D3D50CF}" srcOrd="0" destOrd="0" presId="urn:microsoft.com/office/officeart/2005/8/layout/hierarchy3"/>
    <dgm:cxn modelId="{1CBAEEC2-073F-4CF8-BC51-52482A56AC77}" type="presOf" srcId="{300571DF-0E8D-4A75-B42A-9E0E27DF9B85}" destId="{2A81AC24-19E8-4B05-BE18-7F7DC22883F5}" srcOrd="0" destOrd="0" presId="urn:microsoft.com/office/officeart/2005/8/layout/hierarchy3"/>
    <dgm:cxn modelId="{5381A87D-2F9F-4E5B-B016-190F721D8FE2}" srcId="{CB9964DC-5E01-4879-9733-CDEE2AB1D1F7}" destId="{613D9770-E617-4792-A0EF-694D6913B044}" srcOrd="1" destOrd="0" parTransId="{8E58BE12-E61E-4161-87EB-35A7176E5F95}" sibTransId="{E4B6CB5B-513B-4507-8653-2C68DEB5C6C2}"/>
    <dgm:cxn modelId="{A1A5B9A7-EDA5-4AC7-960F-24C33334C8E2}" type="presOf" srcId="{613D9770-E617-4792-A0EF-694D6913B044}" destId="{59DD2AFD-1A85-48C2-96F2-E73FC04B45F7}" srcOrd="0" destOrd="0" presId="urn:microsoft.com/office/officeart/2005/8/layout/hierarchy3"/>
    <dgm:cxn modelId="{ECDA0416-16BA-4FB1-9315-DD99318E12E3}" type="presOf" srcId="{C718ADCF-EE16-40A9-92E0-023D415A390D}" destId="{7210391E-D0BA-4B05-BC9D-4C5F7A7038B2}" srcOrd="0" destOrd="0" presId="urn:microsoft.com/office/officeart/2005/8/layout/hierarchy3"/>
    <dgm:cxn modelId="{36F87084-F96D-4894-86AF-3D8270C92FB2}" type="presOf" srcId="{CB9964DC-5E01-4879-9733-CDEE2AB1D1F7}" destId="{C7DDC059-89DD-4F99-A10D-9C975D60C8D8}" srcOrd="1" destOrd="0" presId="urn:microsoft.com/office/officeart/2005/8/layout/hierarchy3"/>
    <dgm:cxn modelId="{26837CF1-B42E-4157-BF55-0812B75BD343}" srcId="{CB9964DC-5E01-4879-9733-CDEE2AB1D1F7}" destId="{C718ADCF-EE16-40A9-92E0-023D415A390D}" srcOrd="0" destOrd="0" parTransId="{300571DF-0E8D-4A75-B42A-9E0E27DF9B85}" sibTransId="{6114FBC9-8357-44C8-835B-83E4DB75B6AA}"/>
    <dgm:cxn modelId="{D12EF01F-1251-44B6-9F67-9AEABB02E818}" type="presOf" srcId="{CB9964DC-5E01-4879-9733-CDEE2AB1D1F7}" destId="{ECB1CA3E-26B8-4A39-AEF8-6F06E506D3C7}" srcOrd="0" destOrd="0" presId="urn:microsoft.com/office/officeart/2005/8/layout/hierarchy3"/>
    <dgm:cxn modelId="{22619FB8-D575-406D-87C5-D23ACBC37936}" type="presParOf" srcId="{D433476B-D68D-4328-ADAC-B2895D3D50CF}" destId="{1E58A3BC-F1F7-40EE-89AA-32E802ED4BF7}" srcOrd="0" destOrd="0" presId="urn:microsoft.com/office/officeart/2005/8/layout/hierarchy3"/>
    <dgm:cxn modelId="{A58163B1-82F1-4EC8-AF41-113D97D279FC}" type="presParOf" srcId="{1E58A3BC-F1F7-40EE-89AA-32E802ED4BF7}" destId="{D21DF85A-45CA-4CE0-B0ED-CF4615475EE0}" srcOrd="0" destOrd="0" presId="urn:microsoft.com/office/officeart/2005/8/layout/hierarchy3"/>
    <dgm:cxn modelId="{41072D4A-7B9B-416B-9276-2BC52A57ED67}" type="presParOf" srcId="{D21DF85A-45CA-4CE0-B0ED-CF4615475EE0}" destId="{ECB1CA3E-26B8-4A39-AEF8-6F06E506D3C7}" srcOrd="0" destOrd="0" presId="urn:microsoft.com/office/officeart/2005/8/layout/hierarchy3"/>
    <dgm:cxn modelId="{C518A561-38CC-44BD-8D34-464B38CB487B}" type="presParOf" srcId="{D21DF85A-45CA-4CE0-B0ED-CF4615475EE0}" destId="{C7DDC059-89DD-4F99-A10D-9C975D60C8D8}" srcOrd="1" destOrd="0" presId="urn:microsoft.com/office/officeart/2005/8/layout/hierarchy3"/>
    <dgm:cxn modelId="{46206721-5857-44B9-ABCF-61CFE53040EF}" type="presParOf" srcId="{1E58A3BC-F1F7-40EE-89AA-32E802ED4BF7}" destId="{F784BE88-3DB9-4E87-AFCA-2ED0BF00DEA1}" srcOrd="1" destOrd="0" presId="urn:microsoft.com/office/officeart/2005/8/layout/hierarchy3"/>
    <dgm:cxn modelId="{8663A18C-EC74-4610-9F99-91246015FB90}" type="presParOf" srcId="{F784BE88-3DB9-4E87-AFCA-2ED0BF00DEA1}" destId="{2A81AC24-19E8-4B05-BE18-7F7DC22883F5}" srcOrd="0" destOrd="0" presId="urn:microsoft.com/office/officeart/2005/8/layout/hierarchy3"/>
    <dgm:cxn modelId="{6FCA1D0B-4998-4422-8DA8-8F73A23D8D06}" type="presParOf" srcId="{F784BE88-3DB9-4E87-AFCA-2ED0BF00DEA1}" destId="{7210391E-D0BA-4B05-BC9D-4C5F7A7038B2}" srcOrd="1" destOrd="0" presId="urn:microsoft.com/office/officeart/2005/8/layout/hierarchy3"/>
    <dgm:cxn modelId="{57C47E5A-CF32-4956-83AC-7AB3480297DD}" type="presParOf" srcId="{F784BE88-3DB9-4E87-AFCA-2ED0BF00DEA1}" destId="{F27B7295-80E4-4410-9A4D-672618C6243E}" srcOrd="2" destOrd="0" presId="urn:microsoft.com/office/officeart/2005/8/layout/hierarchy3"/>
    <dgm:cxn modelId="{DAEF93FF-1FE3-4B6B-86C9-88D939430A23}" type="presParOf" srcId="{F784BE88-3DB9-4E87-AFCA-2ED0BF00DEA1}" destId="{59DD2AFD-1A85-48C2-96F2-E73FC04B45F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Conclusiones </a:t>
          </a:r>
          <a:r>
            <a:rPr lang="es-ES" smtClean="0"/>
            <a:t>y Recomendaciones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341" custLinFactNeighborY="-952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60BDBC9-429B-4A47-9DC5-62F07779EFC2}" type="presOf" srcId="{CB9964DC-5E01-4879-9733-CDEE2AB1D1F7}" destId="{ECB1CA3E-26B8-4A39-AEF8-6F06E506D3C7}" srcOrd="0" destOrd="0" presId="urn:microsoft.com/office/officeart/2005/8/layout/hierarchy3"/>
    <dgm:cxn modelId="{FBF25EAD-2857-413D-8292-B8CFDD44EE00}" type="presOf" srcId="{7061F2FC-F2AB-4DE3-98B0-886576B4E2C6}" destId="{D433476B-D68D-4328-ADAC-B2895D3D50CF}" srcOrd="0" destOrd="0" presId="urn:microsoft.com/office/officeart/2005/8/layout/hierarchy3"/>
    <dgm:cxn modelId="{249C8F48-1AF3-44E1-8C26-2BF595229C31}" type="presOf" srcId="{CB9964DC-5E01-4879-9733-CDEE2AB1D1F7}" destId="{C7DDC059-89DD-4F99-A10D-9C975D60C8D8}" srcOrd="1" destOrd="0" presId="urn:microsoft.com/office/officeart/2005/8/layout/hierarchy3"/>
    <dgm:cxn modelId="{2175C6B2-AEC8-42A4-A7A9-469F9089CE5A}" type="presParOf" srcId="{D433476B-D68D-4328-ADAC-B2895D3D50CF}" destId="{1E58A3BC-F1F7-40EE-89AA-32E802ED4BF7}" srcOrd="0" destOrd="0" presId="urn:microsoft.com/office/officeart/2005/8/layout/hierarchy3"/>
    <dgm:cxn modelId="{BC202887-8EE9-42FC-AA13-3263D9351EED}" type="presParOf" srcId="{1E58A3BC-F1F7-40EE-89AA-32E802ED4BF7}" destId="{D21DF85A-45CA-4CE0-B0ED-CF4615475EE0}" srcOrd="0" destOrd="0" presId="urn:microsoft.com/office/officeart/2005/8/layout/hierarchy3"/>
    <dgm:cxn modelId="{AC0949F0-E7CF-4A3B-A889-D9C6B1A26081}" type="presParOf" srcId="{D21DF85A-45CA-4CE0-B0ED-CF4615475EE0}" destId="{ECB1CA3E-26B8-4A39-AEF8-6F06E506D3C7}" srcOrd="0" destOrd="0" presId="urn:microsoft.com/office/officeart/2005/8/layout/hierarchy3"/>
    <dgm:cxn modelId="{688684E8-4E47-4AD1-ADF2-6082B784A4C7}" type="presParOf" srcId="{D21DF85A-45CA-4CE0-B0ED-CF4615475EE0}" destId="{C7DDC059-89DD-4F99-A10D-9C975D60C8D8}" srcOrd="1" destOrd="0" presId="urn:microsoft.com/office/officeart/2005/8/layout/hierarchy3"/>
    <dgm:cxn modelId="{34048DAF-0A3C-4670-AAEB-120F598CDBBF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smtClean="0"/>
            <a:t>Conclusiones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MX" dirty="0" smtClean="0"/>
            <a:t>Se diseñó y construyó un brazo robótico antropomórfico de siete grados de libertad, y a pesar de que resultaba matemáticamente complejo se pudo analizar cinemática y dinámicamente, ayudados de un algoritmo genético como herramienta.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MX" dirty="0" smtClean="0"/>
            <a:t>La resolución espacial del robot es de 0.26° en los eslabones que poseen motores </a:t>
          </a:r>
          <a:r>
            <a:rPr lang="es-MX" dirty="0" err="1" smtClean="0"/>
            <a:t>Dynamixel</a:t>
          </a:r>
          <a:r>
            <a:rPr lang="es-MX" dirty="0" smtClean="0"/>
            <a:t> AX12-A, mientras que en los motores MX64-T, MX28-T la resolución es de 0.088°.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057269B6-F223-44C4-BC9E-6C4E2AA8E319}">
      <dgm:prSet phldrT="[Texto]"/>
      <dgm:spPr/>
      <dgm:t>
        <a:bodyPr/>
        <a:lstStyle/>
        <a:p>
          <a:r>
            <a:rPr lang="es-MX" dirty="0" smtClean="0"/>
            <a:t>Los eslabones del robot fueron fabricados en termoplástico ABS mediante impresión 3D con una densidad del 90% en los laboratorios de Ciencias de la Energía y Mecánica de la U.F.A. ESPE.</a:t>
          </a:r>
          <a:endParaRPr lang="es-ES" dirty="0"/>
        </a:p>
      </dgm:t>
    </dgm:pt>
    <dgm:pt modelId="{ED128F5E-EB3D-421D-84AE-FF3866EC4D3C}" type="parTrans" cxnId="{4AF7867E-B88F-4374-B404-0F006AB88AD1}">
      <dgm:prSet/>
      <dgm:spPr/>
      <dgm:t>
        <a:bodyPr/>
        <a:lstStyle/>
        <a:p>
          <a:endParaRPr lang="es-ES"/>
        </a:p>
      </dgm:t>
    </dgm:pt>
    <dgm:pt modelId="{2512619D-B0BD-41DD-B943-BDD3BD4F7FDF}" type="sibTrans" cxnId="{4AF7867E-B88F-4374-B404-0F006AB88AD1}">
      <dgm:prSet/>
      <dgm:spPr/>
      <dgm:t>
        <a:bodyPr/>
        <a:lstStyle/>
        <a:p>
          <a:endParaRPr lang="es-ES"/>
        </a:p>
      </dgm:t>
    </dgm:pt>
    <dgm:pt modelId="{C3D18BBD-0160-40CF-8757-72E10195A6D0}">
      <dgm:prSet phldrT="[Texto]"/>
      <dgm:spPr/>
      <dgm:t>
        <a:bodyPr/>
        <a:lstStyle/>
        <a:p>
          <a:r>
            <a:rPr lang="es-ES_tradnl" dirty="0" smtClean="0"/>
            <a:t>Se p</a:t>
          </a:r>
          <a:r>
            <a:rPr lang="es-ES" dirty="0" smtClean="0"/>
            <a:t>robó el robot mediante una serie de procedimientos diseñados para calcular su rendimiento según la norma ISO: 9283:1998, obteniendo una exactitud de 8.8 mm y una </a:t>
          </a:r>
          <a:r>
            <a:rPr lang="es-ES" dirty="0" err="1" smtClean="0"/>
            <a:t>repetibilidad</a:t>
          </a:r>
          <a:r>
            <a:rPr lang="es-ES" dirty="0" smtClean="0"/>
            <a:t> de +-1.26mm.</a:t>
          </a:r>
          <a:endParaRPr lang="es-ES" dirty="0"/>
        </a:p>
      </dgm:t>
    </dgm:pt>
    <dgm:pt modelId="{E29A19CB-318A-4A73-8A98-DCCE6A7CDC4F}" type="parTrans" cxnId="{727EAC25-DB5A-409F-82B8-BBB7151E152E}">
      <dgm:prSet/>
      <dgm:spPr/>
      <dgm:t>
        <a:bodyPr/>
        <a:lstStyle/>
        <a:p>
          <a:endParaRPr lang="es-EC"/>
        </a:p>
      </dgm:t>
    </dgm:pt>
    <dgm:pt modelId="{AC3E293C-7F8C-4ED1-81EA-ADF4F44BAC01}" type="sibTrans" cxnId="{727EAC25-DB5A-409F-82B8-BBB7151E152E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4" custScaleX="775292" custScaleY="182127" custLinFactNeighborX="849" custLinFactNeighborY="6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E7B33B-8C1F-4258-AC10-18765DE66DF6}" type="pres">
      <dgm:prSet presAssocID="{ED128F5E-EB3D-421D-84AE-FF3866EC4D3C}" presName="Name13" presStyleLbl="parChTrans1D2" presStyleIdx="1" presStyleCnt="4"/>
      <dgm:spPr/>
      <dgm:t>
        <a:bodyPr/>
        <a:lstStyle/>
        <a:p>
          <a:endParaRPr lang="es-ES"/>
        </a:p>
      </dgm:t>
    </dgm:pt>
    <dgm:pt modelId="{A8DA60D4-7C80-4152-BA3A-F58108E00590}" type="pres">
      <dgm:prSet presAssocID="{057269B6-F223-44C4-BC9E-6C4E2AA8E319}" presName="childText" presStyleLbl="bgAcc1" presStyleIdx="1" presStyleCnt="4" custScaleX="787011" custScaleY="1747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2" presStyleCnt="4" custScaleX="795617" custScaleY="1749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CA52B4-0BA3-4598-9878-578C02D18026}" type="pres">
      <dgm:prSet presAssocID="{E29A19CB-318A-4A73-8A98-DCCE6A7CDC4F}" presName="Name13" presStyleLbl="parChTrans1D2" presStyleIdx="3" presStyleCnt="4"/>
      <dgm:spPr/>
      <dgm:t>
        <a:bodyPr/>
        <a:lstStyle/>
        <a:p>
          <a:endParaRPr lang="es-EC"/>
        </a:p>
      </dgm:t>
    </dgm:pt>
    <dgm:pt modelId="{8C842C30-0DD9-4F05-83C5-17F72E62EEA4}" type="pres">
      <dgm:prSet presAssocID="{C3D18BBD-0160-40CF-8757-72E10195A6D0}" presName="childText" presStyleLbl="bgAcc1" presStyleIdx="3" presStyleCnt="4" custScaleX="796632" custScaleY="180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A575D6-791A-4F63-A911-88FA1CA75C83}" type="presOf" srcId="{CB9964DC-5E01-4879-9733-CDEE2AB1D1F7}" destId="{C7DDC059-89DD-4F99-A10D-9C975D60C8D8}" srcOrd="1" destOrd="0" presId="urn:microsoft.com/office/officeart/2005/8/layout/hierarchy3"/>
    <dgm:cxn modelId="{B8ECF39E-D6CE-4274-9109-4D4ABE2D357E}" type="presOf" srcId="{D0D20E71-FED1-4623-8034-D329000238BD}" destId="{45B98A4A-0B6D-4F48-B74E-847DD2F0977C}" srcOrd="0" destOrd="0" presId="urn:microsoft.com/office/officeart/2005/8/layout/hierarchy3"/>
    <dgm:cxn modelId="{B4C7EDB1-2031-45DE-A308-AFC0C45AC18E}" type="presOf" srcId="{C718ADCF-EE16-40A9-92E0-023D415A390D}" destId="{7210391E-D0BA-4B05-BC9D-4C5F7A7038B2}" srcOrd="0" destOrd="0" presId="urn:microsoft.com/office/officeart/2005/8/layout/hierarchy3"/>
    <dgm:cxn modelId="{72475E5D-0607-4764-BC55-7738CF827D9D}" type="presOf" srcId="{300571DF-0E8D-4A75-B42A-9E0E27DF9B85}" destId="{2A81AC24-19E8-4B05-BE18-7F7DC22883F5}" srcOrd="0" destOrd="0" presId="urn:microsoft.com/office/officeart/2005/8/layout/hierarchy3"/>
    <dgm:cxn modelId="{30F3FEBB-9793-4F28-9664-0E4A75B020AB}" type="presOf" srcId="{057269B6-F223-44C4-BC9E-6C4E2AA8E319}" destId="{A8DA60D4-7C80-4152-BA3A-F58108E00590}" srcOrd="0" destOrd="0" presId="urn:microsoft.com/office/officeart/2005/8/layout/hierarchy3"/>
    <dgm:cxn modelId="{94C602EA-292C-46C9-B0AA-07A1F3D375B0}" type="presOf" srcId="{E29A19CB-318A-4A73-8A98-DCCE6A7CDC4F}" destId="{E4CA52B4-0BA3-4598-9878-578C02D18026}" srcOrd="0" destOrd="0" presId="urn:microsoft.com/office/officeart/2005/8/layout/hierarchy3"/>
    <dgm:cxn modelId="{727EAC25-DB5A-409F-82B8-BBB7151E152E}" srcId="{CB9964DC-5E01-4879-9733-CDEE2AB1D1F7}" destId="{C3D18BBD-0160-40CF-8757-72E10195A6D0}" srcOrd="3" destOrd="0" parTransId="{E29A19CB-318A-4A73-8A98-DCCE6A7CDC4F}" sibTransId="{AC3E293C-7F8C-4ED1-81EA-ADF4F44BAC01}"/>
    <dgm:cxn modelId="{DFB520EE-384E-4293-985D-A137B81A28E8}" type="presOf" srcId="{C3D18BBD-0160-40CF-8757-72E10195A6D0}" destId="{8C842C30-0DD9-4F05-83C5-17F72E62EEA4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848BFBAA-C8C4-487A-BCA3-96BF138652CF}" type="presOf" srcId="{7061F2FC-F2AB-4DE3-98B0-886576B4E2C6}" destId="{D433476B-D68D-4328-ADAC-B2895D3D50CF}" srcOrd="0" destOrd="0" presId="urn:microsoft.com/office/officeart/2005/8/layout/hierarchy3"/>
    <dgm:cxn modelId="{4B5B2A87-7D6F-4FF1-896A-07D3ADCBB47B}" type="presOf" srcId="{ED128F5E-EB3D-421D-84AE-FF3866EC4D3C}" destId="{5DE7B33B-8C1F-4258-AC10-18765DE66DF6}" srcOrd="0" destOrd="0" presId="urn:microsoft.com/office/officeart/2005/8/layout/hierarchy3"/>
    <dgm:cxn modelId="{0840A2D4-11B0-4C32-B75C-E0D6281D4770}" type="presOf" srcId="{CB9964DC-5E01-4879-9733-CDEE2AB1D1F7}" destId="{ECB1CA3E-26B8-4A39-AEF8-6F06E506D3C7}" srcOrd="0" destOrd="0" presId="urn:microsoft.com/office/officeart/2005/8/layout/hierarchy3"/>
    <dgm:cxn modelId="{4E9F10BA-2858-4D5D-9D53-FC9C24A9E7BB}" type="presOf" srcId="{4349BE00-98CD-4A0C-8970-0800DCF0B510}" destId="{6453487C-0FAF-4B32-BD10-ECD1ABD7E947}" srcOrd="0" destOrd="0" presId="urn:microsoft.com/office/officeart/2005/8/layout/hierarchy3"/>
    <dgm:cxn modelId="{4AF7867E-B88F-4374-B404-0F006AB88AD1}" srcId="{CB9964DC-5E01-4879-9733-CDEE2AB1D1F7}" destId="{057269B6-F223-44C4-BC9E-6C4E2AA8E319}" srcOrd="1" destOrd="0" parTransId="{ED128F5E-EB3D-421D-84AE-FF3866EC4D3C}" sibTransId="{2512619D-B0BD-41DD-B943-BDD3BD4F7FDF}"/>
    <dgm:cxn modelId="{26837CF1-B42E-4157-BF55-0812B75BD343}" srcId="{CB9964DC-5E01-4879-9733-CDEE2AB1D1F7}" destId="{C718ADCF-EE16-40A9-92E0-023D415A390D}" srcOrd="2" destOrd="0" parTransId="{300571DF-0E8D-4A75-B42A-9E0E27DF9B85}" sibTransId="{6114FBC9-8357-44C8-835B-83E4DB75B6AA}"/>
    <dgm:cxn modelId="{E82E83DB-66B5-4371-9543-E4839D35350E}" type="presParOf" srcId="{D433476B-D68D-4328-ADAC-B2895D3D50CF}" destId="{1E58A3BC-F1F7-40EE-89AA-32E802ED4BF7}" srcOrd="0" destOrd="0" presId="urn:microsoft.com/office/officeart/2005/8/layout/hierarchy3"/>
    <dgm:cxn modelId="{39E32C2E-3302-42A2-991F-5BAD0BD62562}" type="presParOf" srcId="{1E58A3BC-F1F7-40EE-89AA-32E802ED4BF7}" destId="{D21DF85A-45CA-4CE0-B0ED-CF4615475EE0}" srcOrd="0" destOrd="0" presId="urn:microsoft.com/office/officeart/2005/8/layout/hierarchy3"/>
    <dgm:cxn modelId="{E9C61799-9796-48A5-B891-6D8DFBC7B6A9}" type="presParOf" srcId="{D21DF85A-45CA-4CE0-B0ED-CF4615475EE0}" destId="{ECB1CA3E-26B8-4A39-AEF8-6F06E506D3C7}" srcOrd="0" destOrd="0" presId="urn:microsoft.com/office/officeart/2005/8/layout/hierarchy3"/>
    <dgm:cxn modelId="{DDD11AE8-B123-4E60-91DD-30F98238110D}" type="presParOf" srcId="{D21DF85A-45CA-4CE0-B0ED-CF4615475EE0}" destId="{C7DDC059-89DD-4F99-A10D-9C975D60C8D8}" srcOrd="1" destOrd="0" presId="urn:microsoft.com/office/officeart/2005/8/layout/hierarchy3"/>
    <dgm:cxn modelId="{C7AD3022-86F0-4B1E-B248-2FCF4134932C}" type="presParOf" srcId="{1E58A3BC-F1F7-40EE-89AA-32E802ED4BF7}" destId="{F784BE88-3DB9-4E87-AFCA-2ED0BF00DEA1}" srcOrd="1" destOrd="0" presId="urn:microsoft.com/office/officeart/2005/8/layout/hierarchy3"/>
    <dgm:cxn modelId="{188AA0DE-B199-4E80-81C7-811A5ADDB78A}" type="presParOf" srcId="{F784BE88-3DB9-4E87-AFCA-2ED0BF00DEA1}" destId="{6453487C-0FAF-4B32-BD10-ECD1ABD7E947}" srcOrd="0" destOrd="0" presId="urn:microsoft.com/office/officeart/2005/8/layout/hierarchy3"/>
    <dgm:cxn modelId="{FD74E6A1-EC7B-4903-ABC8-EA3528FDB35C}" type="presParOf" srcId="{F784BE88-3DB9-4E87-AFCA-2ED0BF00DEA1}" destId="{45B98A4A-0B6D-4F48-B74E-847DD2F0977C}" srcOrd="1" destOrd="0" presId="urn:microsoft.com/office/officeart/2005/8/layout/hierarchy3"/>
    <dgm:cxn modelId="{7F709031-C951-4EAF-9B87-FC04E7AA8917}" type="presParOf" srcId="{F784BE88-3DB9-4E87-AFCA-2ED0BF00DEA1}" destId="{5DE7B33B-8C1F-4258-AC10-18765DE66DF6}" srcOrd="2" destOrd="0" presId="urn:microsoft.com/office/officeart/2005/8/layout/hierarchy3"/>
    <dgm:cxn modelId="{0EE3466D-8BC5-4601-AE6A-E8439AC6965C}" type="presParOf" srcId="{F784BE88-3DB9-4E87-AFCA-2ED0BF00DEA1}" destId="{A8DA60D4-7C80-4152-BA3A-F58108E00590}" srcOrd="3" destOrd="0" presId="urn:microsoft.com/office/officeart/2005/8/layout/hierarchy3"/>
    <dgm:cxn modelId="{5D13FD6B-3B55-4A8B-BCE9-3AA2182B175F}" type="presParOf" srcId="{F784BE88-3DB9-4E87-AFCA-2ED0BF00DEA1}" destId="{2A81AC24-19E8-4B05-BE18-7F7DC22883F5}" srcOrd="4" destOrd="0" presId="urn:microsoft.com/office/officeart/2005/8/layout/hierarchy3"/>
    <dgm:cxn modelId="{A403447A-9A8E-4121-8A65-80F276C8A132}" type="presParOf" srcId="{F784BE88-3DB9-4E87-AFCA-2ED0BF00DEA1}" destId="{7210391E-D0BA-4B05-BC9D-4C5F7A7038B2}" srcOrd="5" destOrd="0" presId="urn:microsoft.com/office/officeart/2005/8/layout/hierarchy3"/>
    <dgm:cxn modelId="{10C8C1AB-5987-4C6E-A480-0EE7C91E7778}" type="presParOf" srcId="{F784BE88-3DB9-4E87-AFCA-2ED0BF00DEA1}" destId="{E4CA52B4-0BA3-4598-9878-578C02D18026}" srcOrd="6" destOrd="0" presId="urn:microsoft.com/office/officeart/2005/8/layout/hierarchy3"/>
    <dgm:cxn modelId="{1B24B4E0-DF17-4773-BF47-C2503AF86C84}" type="presParOf" srcId="{F784BE88-3DB9-4E87-AFCA-2ED0BF00DEA1}" destId="{8C842C30-0DD9-4F05-83C5-17F72E62EEA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smtClean="0"/>
            <a:t>Conclusiones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_tradnl" dirty="0" smtClean="0"/>
            <a:t>Se confirmó que un algoritmo genético es una herramienta válida para resolver un problema multivariable y complejo como resolver la cinemática inversa de un robot de siete grados de libertad.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S_tradnl" dirty="0" smtClean="0"/>
            <a:t>El análisis dinámico nos muestra que el eslabón 2 es siempre el que más torque requiere para mover el robot. Sin embargo las trayectorias se mantienen por debajo del torque que genera el motor </a:t>
          </a:r>
          <a:r>
            <a:rPr lang="es-ES_tradnl" dirty="0" err="1" smtClean="0"/>
            <a:t>dynamixel</a:t>
          </a:r>
          <a:r>
            <a:rPr lang="es-ES_tradnl" dirty="0" smtClean="0"/>
            <a:t> MX64-T de 5 </a:t>
          </a:r>
          <a:r>
            <a:rPr lang="es-ES_tradnl" dirty="0" err="1" smtClean="0"/>
            <a:t>Nm</a:t>
          </a:r>
          <a:r>
            <a:rPr lang="es-ES_tradnl" dirty="0" smtClean="0"/>
            <a:t>, para la carga útil de hasta 200gr.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057269B6-F223-44C4-BC9E-6C4E2AA8E319}">
      <dgm:prSet phldrT="[Texto]"/>
      <dgm:spPr/>
      <dgm:t>
        <a:bodyPr/>
        <a:lstStyle/>
        <a:p>
          <a:r>
            <a:rPr lang="es-ES_tradnl" dirty="0" smtClean="0"/>
            <a:t>Los mejores resultados del algoritmo genético fueron obtenidos con una población de 120 individuos, durante 1000 generaciones.</a:t>
          </a:r>
          <a:r>
            <a:rPr lang="es-MX" dirty="0" smtClean="0"/>
            <a:t>de la Energía y Mecánica de la U.F.A. ESPE.</a:t>
          </a:r>
          <a:endParaRPr lang="es-ES" dirty="0"/>
        </a:p>
      </dgm:t>
    </dgm:pt>
    <dgm:pt modelId="{ED128F5E-EB3D-421D-84AE-FF3866EC4D3C}" type="parTrans" cxnId="{4AF7867E-B88F-4374-B404-0F006AB88AD1}">
      <dgm:prSet/>
      <dgm:spPr/>
      <dgm:t>
        <a:bodyPr/>
        <a:lstStyle/>
        <a:p>
          <a:endParaRPr lang="es-ES"/>
        </a:p>
      </dgm:t>
    </dgm:pt>
    <dgm:pt modelId="{2512619D-B0BD-41DD-B943-BDD3BD4F7FDF}" type="sibTrans" cxnId="{4AF7867E-B88F-4374-B404-0F006AB88AD1}">
      <dgm:prSet/>
      <dgm:spPr/>
      <dgm:t>
        <a:bodyPr/>
        <a:lstStyle/>
        <a:p>
          <a:endParaRPr lang="es-ES"/>
        </a:p>
      </dgm:t>
    </dgm:pt>
    <dgm:pt modelId="{F9770B75-46E4-43BE-81D7-BFFC09BF48FD}">
      <dgm:prSet phldrT="[Texto]"/>
      <dgm:spPr/>
      <dgm:t>
        <a:bodyPr/>
        <a:lstStyle/>
        <a:p>
          <a:r>
            <a:rPr lang="es-ES_tradnl" dirty="0" smtClean="0"/>
            <a:t>La exactitud promedio del algoritmo genético fue de 0.86mm en posición y 0.251° en el ángulo </a:t>
          </a:r>
          <a:r>
            <a:rPr lang="es-ES_tradnl" dirty="0" err="1" smtClean="0"/>
            <a:t>yaw</a:t>
          </a:r>
          <a:r>
            <a:rPr lang="es-ES_tradnl" dirty="0" smtClean="0"/>
            <a:t>, 0.1 en el ángulo, 0.35 en el ángulo roll</a:t>
          </a:r>
          <a:endParaRPr lang="es-ES" dirty="0"/>
        </a:p>
      </dgm:t>
    </dgm:pt>
    <dgm:pt modelId="{72DD107E-3A02-4AF7-B9DF-F13AB236FABD}" type="parTrans" cxnId="{5773B192-22D7-4673-9B58-DFBA2D74C283}">
      <dgm:prSet/>
      <dgm:spPr/>
      <dgm:t>
        <a:bodyPr/>
        <a:lstStyle/>
        <a:p>
          <a:endParaRPr lang="es-EC"/>
        </a:p>
      </dgm:t>
    </dgm:pt>
    <dgm:pt modelId="{315ECC03-5DAA-42BF-97E0-E88A648CC2CC}" type="sibTrans" cxnId="{5773B192-22D7-4673-9B58-DFBA2D74C283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4" custScaleX="739626" custScaleY="145056" custLinFactNeighborX="849" custLinFactNeighborY="6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E7B33B-8C1F-4258-AC10-18765DE66DF6}" type="pres">
      <dgm:prSet presAssocID="{ED128F5E-EB3D-421D-84AE-FF3866EC4D3C}" presName="Name13" presStyleLbl="parChTrans1D2" presStyleIdx="1" presStyleCnt="4"/>
      <dgm:spPr/>
      <dgm:t>
        <a:bodyPr/>
        <a:lstStyle/>
        <a:p>
          <a:endParaRPr lang="es-ES"/>
        </a:p>
      </dgm:t>
    </dgm:pt>
    <dgm:pt modelId="{A8DA60D4-7C80-4152-BA3A-F58108E00590}" type="pres">
      <dgm:prSet presAssocID="{057269B6-F223-44C4-BC9E-6C4E2AA8E319}" presName="childText" presStyleLbl="bgAcc1" presStyleIdx="1" presStyleCnt="4" custScaleX="733459" custScaleY="1359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2" presStyleCnt="4" custScaleX="739626" custScaleY="252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B9E491-BC65-46F6-AF32-112190F7553C}" type="pres">
      <dgm:prSet presAssocID="{72DD107E-3A02-4AF7-B9DF-F13AB236FABD}" presName="Name13" presStyleLbl="parChTrans1D2" presStyleIdx="3" presStyleCnt="4"/>
      <dgm:spPr/>
      <dgm:t>
        <a:bodyPr/>
        <a:lstStyle/>
        <a:p>
          <a:endParaRPr lang="es-EC"/>
        </a:p>
      </dgm:t>
    </dgm:pt>
    <dgm:pt modelId="{41BC47AE-EACF-487D-B079-460728DE5FDF}" type="pres">
      <dgm:prSet presAssocID="{F9770B75-46E4-43BE-81D7-BFFC09BF48FD}" presName="childText" presStyleLbl="bgAcc1" presStyleIdx="3" presStyleCnt="4" custScaleX="730256" custScaleY="1309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A6EB70-F0EE-4A1A-ACFD-776A2C526F05}" type="presOf" srcId="{D0D20E71-FED1-4623-8034-D329000238BD}" destId="{45B98A4A-0B6D-4F48-B74E-847DD2F0977C}" srcOrd="0" destOrd="0" presId="urn:microsoft.com/office/officeart/2005/8/layout/hierarchy3"/>
    <dgm:cxn modelId="{D0528564-C421-476C-8DAC-2E4FC45091DF}" type="presOf" srcId="{7061F2FC-F2AB-4DE3-98B0-886576B4E2C6}" destId="{D433476B-D68D-4328-ADAC-B2895D3D50CF}" srcOrd="0" destOrd="0" presId="urn:microsoft.com/office/officeart/2005/8/layout/hierarchy3"/>
    <dgm:cxn modelId="{8D964DE3-A158-476A-8525-8EE190928F4F}" type="presOf" srcId="{300571DF-0E8D-4A75-B42A-9E0E27DF9B85}" destId="{2A81AC24-19E8-4B05-BE18-7F7DC22883F5}" srcOrd="0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108E055-3CAC-469C-AE7F-17FC73EB81B6}" type="presOf" srcId="{057269B6-F223-44C4-BC9E-6C4E2AA8E319}" destId="{A8DA60D4-7C80-4152-BA3A-F58108E00590}" srcOrd="0" destOrd="0" presId="urn:microsoft.com/office/officeart/2005/8/layout/hierarchy3"/>
    <dgm:cxn modelId="{5773B192-22D7-4673-9B58-DFBA2D74C283}" srcId="{CB9964DC-5E01-4879-9733-CDEE2AB1D1F7}" destId="{F9770B75-46E4-43BE-81D7-BFFC09BF48FD}" srcOrd="3" destOrd="0" parTransId="{72DD107E-3A02-4AF7-B9DF-F13AB236FABD}" sibTransId="{315ECC03-5DAA-42BF-97E0-E88A648CC2CC}"/>
    <dgm:cxn modelId="{9D50AEC3-FAA4-4444-AB9A-1926F690D2FF}" type="presOf" srcId="{4349BE00-98CD-4A0C-8970-0800DCF0B510}" destId="{6453487C-0FAF-4B32-BD10-ECD1ABD7E947}" srcOrd="0" destOrd="0" presId="urn:microsoft.com/office/officeart/2005/8/layout/hierarchy3"/>
    <dgm:cxn modelId="{CCC60FA9-2A38-4050-BBCD-6CDD0955BC6B}" type="presOf" srcId="{CB9964DC-5E01-4879-9733-CDEE2AB1D1F7}" destId="{C7DDC059-89DD-4F99-A10D-9C975D60C8D8}" srcOrd="1" destOrd="0" presId="urn:microsoft.com/office/officeart/2005/8/layout/hierarchy3"/>
    <dgm:cxn modelId="{1D88DE7A-36AD-4FC8-8F50-58E8B539DB16}" type="presOf" srcId="{CB9964DC-5E01-4879-9733-CDEE2AB1D1F7}" destId="{ECB1CA3E-26B8-4A39-AEF8-6F06E506D3C7}" srcOrd="0" destOrd="0" presId="urn:microsoft.com/office/officeart/2005/8/layout/hierarchy3"/>
    <dgm:cxn modelId="{E2EC82FF-F4A7-46F1-BFCC-A4B358844133}" type="presOf" srcId="{F9770B75-46E4-43BE-81D7-BFFC09BF48FD}" destId="{41BC47AE-EACF-487D-B079-460728DE5FDF}" srcOrd="0" destOrd="0" presId="urn:microsoft.com/office/officeart/2005/8/layout/hierarchy3"/>
    <dgm:cxn modelId="{2BD57BCB-D574-4E31-875D-4E466139CAB9}" type="presOf" srcId="{ED128F5E-EB3D-421D-84AE-FF3866EC4D3C}" destId="{5DE7B33B-8C1F-4258-AC10-18765DE66DF6}" srcOrd="0" destOrd="0" presId="urn:microsoft.com/office/officeart/2005/8/layout/hierarchy3"/>
    <dgm:cxn modelId="{E46EFB4A-94D6-4F4E-A1AF-77A52AFBABA4}" type="presOf" srcId="{C718ADCF-EE16-40A9-92E0-023D415A390D}" destId="{7210391E-D0BA-4B05-BC9D-4C5F7A7038B2}" srcOrd="0" destOrd="0" presId="urn:microsoft.com/office/officeart/2005/8/layout/hierarchy3"/>
    <dgm:cxn modelId="{4AF7867E-B88F-4374-B404-0F006AB88AD1}" srcId="{CB9964DC-5E01-4879-9733-CDEE2AB1D1F7}" destId="{057269B6-F223-44C4-BC9E-6C4E2AA8E319}" srcOrd="1" destOrd="0" parTransId="{ED128F5E-EB3D-421D-84AE-FF3866EC4D3C}" sibTransId="{2512619D-B0BD-41DD-B943-BDD3BD4F7FDF}"/>
    <dgm:cxn modelId="{F775636F-E1A7-431B-922E-B54CBA4978EE}" type="presOf" srcId="{72DD107E-3A02-4AF7-B9DF-F13AB236FABD}" destId="{7FB9E491-BC65-46F6-AF32-112190F7553C}" srcOrd="0" destOrd="0" presId="urn:microsoft.com/office/officeart/2005/8/layout/hierarchy3"/>
    <dgm:cxn modelId="{26837CF1-B42E-4157-BF55-0812B75BD343}" srcId="{CB9964DC-5E01-4879-9733-CDEE2AB1D1F7}" destId="{C718ADCF-EE16-40A9-92E0-023D415A390D}" srcOrd="2" destOrd="0" parTransId="{300571DF-0E8D-4A75-B42A-9E0E27DF9B85}" sibTransId="{6114FBC9-8357-44C8-835B-83E4DB75B6AA}"/>
    <dgm:cxn modelId="{39DBACA6-C107-4076-87FF-06476B4C2FA0}" type="presParOf" srcId="{D433476B-D68D-4328-ADAC-B2895D3D50CF}" destId="{1E58A3BC-F1F7-40EE-89AA-32E802ED4BF7}" srcOrd="0" destOrd="0" presId="urn:microsoft.com/office/officeart/2005/8/layout/hierarchy3"/>
    <dgm:cxn modelId="{03D1C92B-BF9D-499B-BE36-1C138208284B}" type="presParOf" srcId="{1E58A3BC-F1F7-40EE-89AA-32E802ED4BF7}" destId="{D21DF85A-45CA-4CE0-B0ED-CF4615475EE0}" srcOrd="0" destOrd="0" presId="urn:microsoft.com/office/officeart/2005/8/layout/hierarchy3"/>
    <dgm:cxn modelId="{2856E90F-2FBF-4881-A5D5-04EFAF400CC1}" type="presParOf" srcId="{D21DF85A-45CA-4CE0-B0ED-CF4615475EE0}" destId="{ECB1CA3E-26B8-4A39-AEF8-6F06E506D3C7}" srcOrd="0" destOrd="0" presId="urn:microsoft.com/office/officeart/2005/8/layout/hierarchy3"/>
    <dgm:cxn modelId="{C473C69F-4CD8-4F97-96A2-C14BC9078EFB}" type="presParOf" srcId="{D21DF85A-45CA-4CE0-B0ED-CF4615475EE0}" destId="{C7DDC059-89DD-4F99-A10D-9C975D60C8D8}" srcOrd="1" destOrd="0" presId="urn:microsoft.com/office/officeart/2005/8/layout/hierarchy3"/>
    <dgm:cxn modelId="{68648E7A-4F2E-4460-9E1B-2D01919692FF}" type="presParOf" srcId="{1E58A3BC-F1F7-40EE-89AA-32E802ED4BF7}" destId="{F784BE88-3DB9-4E87-AFCA-2ED0BF00DEA1}" srcOrd="1" destOrd="0" presId="urn:microsoft.com/office/officeart/2005/8/layout/hierarchy3"/>
    <dgm:cxn modelId="{A4F02A8C-1663-4FFA-95B9-0D9D8BD6E1FA}" type="presParOf" srcId="{F784BE88-3DB9-4E87-AFCA-2ED0BF00DEA1}" destId="{6453487C-0FAF-4B32-BD10-ECD1ABD7E947}" srcOrd="0" destOrd="0" presId="urn:microsoft.com/office/officeart/2005/8/layout/hierarchy3"/>
    <dgm:cxn modelId="{73AE5D35-91CD-452E-82D8-59FC05A7E509}" type="presParOf" srcId="{F784BE88-3DB9-4E87-AFCA-2ED0BF00DEA1}" destId="{45B98A4A-0B6D-4F48-B74E-847DD2F0977C}" srcOrd="1" destOrd="0" presId="urn:microsoft.com/office/officeart/2005/8/layout/hierarchy3"/>
    <dgm:cxn modelId="{52F1D80E-E3BA-4754-A270-F2CD38EBFA27}" type="presParOf" srcId="{F784BE88-3DB9-4E87-AFCA-2ED0BF00DEA1}" destId="{5DE7B33B-8C1F-4258-AC10-18765DE66DF6}" srcOrd="2" destOrd="0" presId="urn:microsoft.com/office/officeart/2005/8/layout/hierarchy3"/>
    <dgm:cxn modelId="{8D66C002-BC88-4276-AB63-C3F0DF326AB5}" type="presParOf" srcId="{F784BE88-3DB9-4E87-AFCA-2ED0BF00DEA1}" destId="{A8DA60D4-7C80-4152-BA3A-F58108E00590}" srcOrd="3" destOrd="0" presId="urn:microsoft.com/office/officeart/2005/8/layout/hierarchy3"/>
    <dgm:cxn modelId="{1E854763-C019-4320-A30A-11BB9FC8818C}" type="presParOf" srcId="{F784BE88-3DB9-4E87-AFCA-2ED0BF00DEA1}" destId="{2A81AC24-19E8-4B05-BE18-7F7DC22883F5}" srcOrd="4" destOrd="0" presId="urn:microsoft.com/office/officeart/2005/8/layout/hierarchy3"/>
    <dgm:cxn modelId="{5C95954F-0F04-4A57-9393-CA1108D58A5F}" type="presParOf" srcId="{F784BE88-3DB9-4E87-AFCA-2ED0BF00DEA1}" destId="{7210391E-D0BA-4B05-BC9D-4C5F7A7038B2}" srcOrd="5" destOrd="0" presId="urn:microsoft.com/office/officeart/2005/8/layout/hierarchy3"/>
    <dgm:cxn modelId="{4E43D9E7-21DD-45FF-B546-A0EE765C09FF}" type="presParOf" srcId="{F784BE88-3DB9-4E87-AFCA-2ED0BF00DEA1}" destId="{7FB9E491-BC65-46F6-AF32-112190F7553C}" srcOrd="6" destOrd="0" presId="urn:microsoft.com/office/officeart/2005/8/layout/hierarchy3"/>
    <dgm:cxn modelId="{36649D15-7A5A-4773-8EC8-1ACC7245C5E1}" type="presParOf" srcId="{F784BE88-3DB9-4E87-AFCA-2ED0BF00DEA1}" destId="{41BC47AE-EACF-487D-B079-460728DE5FD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smtClean="0"/>
            <a:t>Recomendaciones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MX" dirty="0" smtClean="0"/>
            <a:t>Al momento de imponer los parámetros de un algoritmo genético es recomendable, una gran cantidad de pruebas y así poder obtener un adecuado desempeño para cumplir el objetivo.</a:t>
          </a:r>
          <a:endParaRPr lang="es-EC" dirty="0" smtClean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97398E65-295C-4281-AB0A-77F0531A5F1B}">
      <dgm:prSet phldrT="[Texto]"/>
      <dgm:spPr/>
      <dgm:t>
        <a:bodyPr/>
        <a:lstStyle/>
        <a:p>
          <a:r>
            <a:rPr lang="es-MX" dirty="0" smtClean="0"/>
            <a:t>Cuando no converge un problema multiobjetivo mediante algoritmos genéticos es recomendable analizar uno por uno los objetivos y sintonizar  cada una de las funciones mediante constantes proporcionales que mejoren los resultados.</a:t>
          </a:r>
          <a:endParaRPr lang="es-EC" dirty="0" smtClean="0"/>
        </a:p>
      </dgm:t>
    </dgm:pt>
    <dgm:pt modelId="{B697A11C-2E0C-44EE-8EAA-4C10F0D36B2D}" type="parTrans" cxnId="{A8598A12-DBF0-4FE2-9B5F-B6910B31F0BD}">
      <dgm:prSet/>
      <dgm:spPr/>
      <dgm:t>
        <a:bodyPr/>
        <a:lstStyle/>
        <a:p>
          <a:endParaRPr lang="es-EC"/>
        </a:p>
      </dgm:t>
    </dgm:pt>
    <dgm:pt modelId="{85B2F859-6121-4D98-BA2C-3C607E6AC182}" type="sibTrans" cxnId="{A8598A12-DBF0-4FE2-9B5F-B6910B31F0BD}">
      <dgm:prSet/>
      <dgm:spPr/>
      <dgm:t>
        <a:bodyPr/>
        <a:lstStyle/>
        <a:p>
          <a:endParaRPr lang="es-EC"/>
        </a:p>
      </dgm:t>
    </dgm:pt>
    <dgm:pt modelId="{2EB7C925-ED07-4811-8C6C-02447B700ECE}">
      <dgm:prSet phldrT="[Texto]"/>
      <dgm:spPr/>
      <dgm:t>
        <a:bodyPr/>
        <a:lstStyle/>
        <a:p>
          <a:r>
            <a:rPr lang="es-MX" dirty="0" smtClean="0"/>
            <a:t>Evitar que el robot se quede sin energía repentinamente, debido a que funciona con  servomotores de corriente directa que pierden su Torque de trabajo cuando se apaga el sistema. </a:t>
          </a:r>
          <a:endParaRPr lang="es-EC" dirty="0" smtClean="0"/>
        </a:p>
        <a:p>
          <a:endParaRPr lang="es-EC" dirty="0" smtClean="0"/>
        </a:p>
      </dgm:t>
    </dgm:pt>
    <dgm:pt modelId="{B9A03B89-E28D-48EE-9D0C-ACCCBBB20DFA}" type="parTrans" cxnId="{5F95ABB0-7A74-4C27-AEB0-AB392368FDB4}">
      <dgm:prSet/>
      <dgm:spPr/>
      <dgm:t>
        <a:bodyPr/>
        <a:lstStyle/>
        <a:p>
          <a:endParaRPr lang="es-EC"/>
        </a:p>
      </dgm:t>
    </dgm:pt>
    <dgm:pt modelId="{D5324105-B4C8-40BD-8D12-56012B0D5C36}" type="sibTrans" cxnId="{5F95ABB0-7A74-4C27-AEB0-AB392368FDB4}">
      <dgm:prSet/>
      <dgm:spPr/>
      <dgm:t>
        <a:bodyPr/>
        <a:lstStyle/>
        <a:p>
          <a:endParaRPr lang="es-EC"/>
        </a:p>
      </dgm:t>
    </dgm:pt>
    <dgm:pt modelId="{E0CCA3DE-230F-498F-8C0B-71D0BE98B7A9}">
      <dgm:prSet phldrT="[Texto]"/>
      <dgm:spPr/>
      <dgm:t>
        <a:bodyPr/>
        <a:lstStyle/>
        <a:p>
          <a:r>
            <a:rPr lang="es-MX" dirty="0" smtClean="0"/>
            <a:t>Los Motores Dynamixel poseen un indicador led, que se prende cuando el Torque requerido supera al Torque proporcionado  y el motor se apagará automáticamente; es recomendables quitar la energía de alimentación durante al menos 30 minutos.</a:t>
          </a:r>
          <a:endParaRPr lang="es-EC" dirty="0" smtClean="0"/>
        </a:p>
      </dgm:t>
    </dgm:pt>
    <dgm:pt modelId="{D367AB30-D8E4-42B8-9F43-A60BEF4E4F27}" type="parTrans" cxnId="{32AFD6D3-1E1D-4088-AFE9-9FDF081278D9}">
      <dgm:prSet/>
      <dgm:spPr/>
      <dgm:t>
        <a:bodyPr/>
        <a:lstStyle/>
        <a:p>
          <a:endParaRPr lang="es-EC"/>
        </a:p>
      </dgm:t>
    </dgm:pt>
    <dgm:pt modelId="{0AAFDF6F-9B60-4444-AD12-32560CBBB325}" type="sibTrans" cxnId="{32AFD6D3-1E1D-4088-AFE9-9FDF081278D9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4" custScaleX="739626" custScaleY="182368" custLinFactNeighborX="849" custLinFactNeighborY="6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7D0508-2AD1-47CC-BE28-39995810E642}" type="pres">
      <dgm:prSet presAssocID="{B697A11C-2E0C-44EE-8EAA-4C10F0D36B2D}" presName="Name13" presStyleLbl="parChTrans1D2" presStyleIdx="1" presStyleCnt="4"/>
      <dgm:spPr/>
      <dgm:t>
        <a:bodyPr/>
        <a:lstStyle/>
        <a:p>
          <a:endParaRPr lang="es-EC"/>
        </a:p>
      </dgm:t>
    </dgm:pt>
    <dgm:pt modelId="{D2AD4D15-7C37-4874-8ED1-8EE234D770E3}" type="pres">
      <dgm:prSet presAssocID="{97398E65-295C-4281-AB0A-77F0531A5F1B}" presName="childText" presStyleLbl="bgAcc1" presStyleIdx="1" presStyleCnt="4" custScaleX="739626" custScaleY="204375" custLinFactNeighborX="849" custLinFactNeighborY="64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5E4119-98CF-47EE-9CF3-9152AC9EAA24}" type="pres">
      <dgm:prSet presAssocID="{B9A03B89-E28D-48EE-9D0C-ACCCBBB20DFA}" presName="Name13" presStyleLbl="parChTrans1D2" presStyleIdx="2" presStyleCnt="4"/>
      <dgm:spPr/>
      <dgm:t>
        <a:bodyPr/>
        <a:lstStyle/>
        <a:p>
          <a:endParaRPr lang="es-EC"/>
        </a:p>
      </dgm:t>
    </dgm:pt>
    <dgm:pt modelId="{C1D44888-E2AA-47F2-B415-893E921E32A7}" type="pres">
      <dgm:prSet presAssocID="{2EB7C925-ED07-4811-8C6C-02447B700ECE}" presName="childText" presStyleLbl="bgAcc1" presStyleIdx="2" presStyleCnt="4" custScaleX="736160" custScaleY="1841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23ABBA-A50F-4DC2-BCE3-A780C5BF8787}" type="pres">
      <dgm:prSet presAssocID="{D367AB30-D8E4-42B8-9F43-A60BEF4E4F27}" presName="Name13" presStyleLbl="parChTrans1D2" presStyleIdx="3" presStyleCnt="4"/>
      <dgm:spPr/>
      <dgm:t>
        <a:bodyPr/>
        <a:lstStyle/>
        <a:p>
          <a:endParaRPr lang="es-EC"/>
        </a:p>
      </dgm:t>
    </dgm:pt>
    <dgm:pt modelId="{3A187A73-46D4-4398-A89A-C8B168B2BC52}" type="pres">
      <dgm:prSet presAssocID="{E0CCA3DE-230F-498F-8C0B-71D0BE98B7A9}" presName="childText" presStyleLbl="bgAcc1" presStyleIdx="3" presStyleCnt="4" custScaleX="733603" custScaleY="1849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167D24-51FC-4453-8A91-C9CF534F0301}" type="presOf" srcId="{97398E65-295C-4281-AB0A-77F0531A5F1B}" destId="{D2AD4D15-7C37-4874-8ED1-8EE234D770E3}" srcOrd="0" destOrd="0" presId="urn:microsoft.com/office/officeart/2005/8/layout/hierarchy3"/>
    <dgm:cxn modelId="{B0D05AC6-4F3C-40F4-AB76-DBD6F9306843}" type="presOf" srcId="{7061F2FC-F2AB-4DE3-98B0-886576B4E2C6}" destId="{D433476B-D68D-4328-ADAC-B2895D3D50CF}" srcOrd="0" destOrd="0" presId="urn:microsoft.com/office/officeart/2005/8/layout/hierarchy3"/>
    <dgm:cxn modelId="{A8598A12-DBF0-4FE2-9B5F-B6910B31F0BD}" srcId="{CB9964DC-5E01-4879-9733-CDEE2AB1D1F7}" destId="{97398E65-295C-4281-AB0A-77F0531A5F1B}" srcOrd="1" destOrd="0" parTransId="{B697A11C-2E0C-44EE-8EAA-4C10F0D36B2D}" sibTransId="{85B2F859-6121-4D98-BA2C-3C607E6AC182}"/>
    <dgm:cxn modelId="{DE59F698-E291-43C8-A3A3-2B34165EA75A}" type="presOf" srcId="{CB9964DC-5E01-4879-9733-CDEE2AB1D1F7}" destId="{ECB1CA3E-26B8-4A39-AEF8-6F06E506D3C7}" srcOrd="0" destOrd="0" presId="urn:microsoft.com/office/officeart/2005/8/layout/hierarchy3"/>
    <dgm:cxn modelId="{42265880-24FB-4B4D-A734-F734C5BE0937}" type="presOf" srcId="{B9A03B89-E28D-48EE-9D0C-ACCCBBB20DFA}" destId="{D05E4119-98CF-47EE-9CF3-9152AC9EAA24}" srcOrd="0" destOrd="0" presId="urn:microsoft.com/office/officeart/2005/8/layout/hierarchy3"/>
    <dgm:cxn modelId="{F53FFE23-5EA3-42F5-9DCF-EB9C2BD94B8E}" type="presOf" srcId="{2EB7C925-ED07-4811-8C6C-02447B700ECE}" destId="{C1D44888-E2AA-47F2-B415-893E921E32A7}" srcOrd="0" destOrd="0" presId="urn:microsoft.com/office/officeart/2005/8/layout/hierarchy3"/>
    <dgm:cxn modelId="{5F95ABB0-7A74-4C27-AEB0-AB392368FDB4}" srcId="{CB9964DC-5E01-4879-9733-CDEE2AB1D1F7}" destId="{2EB7C925-ED07-4811-8C6C-02447B700ECE}" srcOrd="2" destOrd="0" parTransId="{B9A03B89-E28D-48EE-9D0C-ACCCBBB20DFA}" sibTransId="{D5324105-B4C8-40BD-8D12-56012B0D5C36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C8D6D94E-C50F-4728-92B2-2E7D6EA2E482}" type="presOf" srcId="{E0CCA3DE-230F-498F-8C0B-71D0BE98B7A9}" destId="{3A187A73-46D4-4398-A89A-C8B168B2BC52}" srcOrd="0" destOrd="0" presId="urn:microsoft.com/office/officeart/2005/8/layout/hierarchy3"/>
    <dgm:cxn modelId="{982509F5-04E0-49CD-A6C8-4639ADF602FD}" type="presOf" srcId="{B697A11C-2E0C-44EE-8EAA-4C10F0D36B2D}" destId="{927D0508-2AD1-47CC-BE28-39995810E642}" srcOrd="0" destOrd="0" presId="urn:microsoft.com/office/officeart/2005/8/layout/hierarchy3"/>
    <dgm:cxn modelId="{2C87C434-F9C3-4D99-9AF9-2FEC03A8D83F}" type="presOf" srcId="{CB9964DC-5E01-4879-9733-CDEE2AB1D1F7}" destId="{C7DDC059-89DD-4F99-A10D-9C975D60C8D8}" srcOrd="1" destOrd="0" presId="urn:microsoft.com/office/officeart/2005/8/layout/hierarchy3"/>
    <dgm:cxn modelId="{C73BCC1B-A983-4F0A-8234-4911A2880CB7}" type="presOf" srcId="{D0D20E71-FED1-4623-8034-D329000238BD}" destId="{45B98A4A-0B6D-4F48-B74E-847DD2F0977C}" srcOrd="0" destOrd="0" presId="urn:microsoft.com/office/officeart/2005/8/layout/hierarchy3"/>
    <dgm:cxn modelId="{6BD800C2-F91D-4037-A855-34131E6379F0}" type="presOf" srcId="{4349BE00-98CD-4A0C-8970-0800DCF0B510}" destId="{6453487C-0FAF-4B32-BD10-ECD1ABD7E947}" srcOrd="0" destOrd="0" presId="urn:microsoft.com/office/officeart/2005/8/layout/hierarchy3"/>
    <dgm:cxn modelId="{32AFD6D3-1E1D-4088-AFE9-9FDF081278D9}" srcId="{CB9964DC-5E01-4879-9733-CDEE2AB1D1F7}" destId="{E0CCA3DE-230F-498F-8C0B-71D0BE98B7A9}" srcOrd="3" destOrd="0" parTransId="{D367AB30-D8E4-42B8-9F43-A60BEF4E4F27}" sibTransId="{0AAFDF6F-9B60-4444-AD12-32560CBBB325}"/>
    <dgm:cxn modelId="{3BFE7C04-D042-41FA-AA6C-2E0DD21B3F37}" type="presOf" srcId="{D367AB30-D8E4-42B8-9F43-A60BEF4E4F27}" destId="{FC23ABBA-A50F-4DC2-BCE3-A780C5BF8787}" srcOrd="0" destOrd="0" presId="urn:microsoft.com/office/officeart/2005/8/layout/hierarchy3"/>
    <dgm:cxn modelId="{58821156-7EC6-45DC-BD65-D17C3D28EBBD}" type="presParOf" srcId="{D433476B-D68D-4328-ADAC-B2895D3D50CF}" destId="{1E58A3BC-F1F7-40EE-89AA-32E802ED4BF7}" srcOrd="0" destOrd="0" presId="urn:microsoft.com/office/officeart/2005/8/layout/hierarchy3"/>
    <dgm:cxn modelId="{278A9B64-6158-4DC0-AB8D-15D52356F4C3}" type="presParOf" srcId="{1E58A3BC-F1F7-40EE-89AA-32E802ED4BF7}" destId="{D21DF85A-45CA-4CE0-B0ED-CF4615475EE0}" srcOrd="0" destOrd="0" presId="urn:microsoft.com/office/officeart/2005/8/layout/hierarchy3"/>
    <dgm:cxn modelId="{55A9671D-8C49-4370-A99F-98F0B0BB0475}" type="presParOf" srcId="{D21DF85A-45CA-4CE0-B0ED-CF4615475EE0}" destId="{ECB1CA3E-26B8-4A39-AEF8-6F06E506D3C7}" srcOrd="0" destOrd="0" presId="urn:microsoft.com/office/officeart/2005/8/layout/hierarchy3"/>
    <dgm:cxn modelId="{B04EAD15-0879-4630-9CE2-BBB33CD83C72}" type="presParOf" srcId="{D21DF85A-45CA-4CE0-B0ED-CF4615475EE0}" destId="{C7DDC059-89DD-4F99-A10D-9C975D60C8D8}" srcOrd="1" destOrd="0" presId="urn:microsoft.com/office/officeart/2005/8/layout/hierarchy3"/>
    <dgm:cxn modelId="{15A48C6C-A995-4E1E-AB7B-45D0A67069CF}" type="presParOf" srcId="{1E58A3BC-F1F7-40EE-89AA-32E802ED4BF7}" destId="{F784BE88-3DB9-4E87-AFCA-2ED0BF00DEA1}" srcOrd="1" destOrd="0" presId="urn:microsoft.com/office/officeart/2005/8/layout/hierarchy3"/>
    <dgm:cxn modelId="{55114957-523B-4DF8-B862-61376C18F21E}" type="presParOf" srcId="{F784BE88-3DB9-4E87-AFCA-2ED0BF00DEA1}" destId="{6453487C-0FAF-4B32-BD10-ECD1ABD7E947}" srcOrd="0" destOrd="0" presId="urn:microsoft.com/office/officeart/2005/8/layout/hierarchy3"/>
    <dgm:cxn modelId="{F9300A92-55CE-46B7-B4C3-1DB3A863E0D0}" type="presParOf" srcId="{F784BE88-3DB9-4E87-AFCA-2ED0BF00DEA1}" destId="{45B98A4A-0B6D-4F48-B74E-847DD2F0977C}" srcOrd="1" destOrd="0" presId="urn:microsoft.com/office/officeart/2005/8/layout/hierarchy3"/>
    <dgm:cxn modelId="{6A2CB63B-D501-43A1-8E77-1BF44B6524F8}" type="presParOf" srcId="{F784BE88-3DB9-4E87-AFCA-2ED0BF00DEA1}" destId="{927D0508-2AD1-47CC-BE28-39995810E642}" srcOrd="2" destOrd="0" presId="urn:microsoft.com/office/officeart/2005/8/layout/hierarchy3"/>
    <dgm:cxn modelId="{C004F3FC-4341-4F3A-9E05-E24B0E574704}" type="presParOf" srcId="{F784BE88-3DB9-4E87-AFCA-2ED0BF00DEA1}" destId="{D2AD4D15-7C37-4874-8ED1-8EE234D770E3}" srcOrd="3" destOrd="0" presId="urn:microsoft.com/office/officeart/2005/8/layout/hierarchy3"/>
    <dgm:cxn modelId="{9D1C190C-B0F2-45B8-927A-18F8E5287C79}" type="presParOf" srcId="{F784BE88-3DB9-4E87-AFCA-2ED0BF00DEA1}" destId="{D05E4119-98CF-47EE-9CF3-9152AC9EAA24}" srcOrd="4" destOrd="0" presId="urn:microsoft.com/office/officeart/2005/8/layout/hierarchy3"/>
    <dgm:cxn modelId="{5A2BBAE9-5E9A-49E8-8F35-5B69B2338C83}" type="presParOf" srcId="{F784BE88-3DB9-4E87-AFCA-2ED0BF00DEA1}" destId="{C1D44888-E2AA-47F2-B415-893E921E32A7}" srcOrd="5" destOrd="0" presId="urn:microsoft.com/office/officeart/2005/8/layout/hierarchy3"/>
    <dgm:cxn modelId="{7D3FCAA5-7E63-4AE7-BE91-E3F7F374449B}" type="presParOf" srcId="{F784BE88-3DB9-4E87-AFCA-2ED0BF00DEA1}" destId="{FC23ABBA-A50F-4DC2-BCE3-A780C5BF8787}" srcOrd="6" destOrd="0" presId="urn:microsoft.com/office/officeart/2005/8/layout/hierarchy3"/>
    <dgm:cxn modelId="{A68F4E99-5EF0-4E3A-B90F-DB653E1AEED6}" type="presParOf" srcId="{F784BE88-3DB9-4E87-AFCA-2ED0BF00DEA1}" destId="{3A187A73-46D4-4398-A89A-C8B168B2BC5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smtClean="0"/>
            <a:t>Robot </a:t>
          </a:r>
          <a:r>
            <a:rPr lang="en-US" dirty="0" err="1" smtClean="0"/>
            <a:t>redundante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" dirty="0" smtClean="0"/>
            <a:t>Tiene más de seis grados de libertad.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C" noProof="0" dirty="0" smtClean="0"/>
            <a:t>Un grado de libertad es la posibilidad de moverse con respecto al eslabón anterior.</a:t>
          </a:r>
          <a:endParaRPr lang="es-EC" noProof="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s-ES" dirty="0" smtClean="0"/>
            <a:t>Son usados en lugares de difícil acceso y tienen mayor flexibilidad.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3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3" custScaleX="739626" custScaleY="95946" custLinFactNeighborX="849" custLinFactNeighborY="-1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7FDF91-0B3E-43A5-809A-A8E5B748EE29}" type="presOf" srcId="{300571DF-0E8D-4A75-B42A-9E0E27DF9B85}" destId="{2A81AC24-19E8-4B05-BE18-7F7DC22883F5}" srcOrd="0" destOrd="0" presId="urn:microsoft.com/office/officeart/2005/8/layout/hierarchy3"/>
    <dgm:cxn modelId="{74E8DEBE-B8B2-422E-B4B8-D269F47517B0}" type="presOf" srcId="{CB9964DC-5E01-4879-9733-CDEE2AB1D1F7}" destId="{C7DDC059-89DD-4F99-A10D-9C975D60C8D8}" srcOrd="1" destOrd="0" presId="urn:microsoft.com/office/officeart/2005/8/layout/hierarchy3"/>
    <dgm:cxn modelId="{FAEC0F68-5E8E-4730-8ED9-961B28402B55}" type="presOf" srcId="{613D9770-E617-4792-A0EF-694D6913B044}" destId="{59DD2AFD-1A85-48C2-96F2-E73FC04B45F7}" srcOrd="0" destOrd="0" presId="urn:microsoft.com/office/officeart/2005/8/layout/hierarchy3"/>
    <dgm:cxn modelId="{443C3C09-F779-483C-A600-66F293E15089}" type="presOf" srcId="{8E58BE12-E61E-4161-87EB-35A7176E5F95}" destId="{F27B7295-80E4-4410-9A4D-672618C6243E}" srcOrd="0" destOrd="0" presId="urn:microsoft.com/office/officeart/2005/8/layout/hierarchy3"/>
    <dgm:cxn modelId="{0F7DDB9F-1FC6-410A-BAA8-0B75E7DA9E69}" type="presOf" srcId="{C718ADCF-EE16-40A9-92E0-023D415A390D}" destId="{7210391E-D0BA-4B05-BC9D-4C5F7A7038B2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D9F2CF56-4A92-4358-BBB8-5758FF26B1A0}" type="presOf" srcId="{4349BE00-98CD-4A0C-8970-0800DCF0B510}" destId="{6453487C-0FAF-4B32-BD10-ECD1ABD7E947}" srcOrd="0" destOrd="0" presId="urn:microsoft.com/office/officeart/2005/8/layout/hierarchy3"/>
    <dgm:cxn modelId="{2C35F8B9-C476-42ED-989C-0B33A746DB13}" type="presOf" srcId="{D0D20E71-FED1-4623-8034-D329000238BD}" destId="{45B98A4A-0B6D-4F48-B74E-847DD2F0977C}" srcOrd="0" destOrd="0" presId="urn:microsoft.com/office/officeart/2005/8/layout/hierarchy3"/>
    <dgm:cxn modelId="{AC4A5BA7-738C-4B98-9DB9-23D46DE59D87}" type="presOf" srcId="{CB9964DC-5E01-4879-9733-CDEE2AB1D1F7}" destId="{ECB1CA3E-26B8-4A39-AEF8-6F06E506D3C7}" srcOrd="0" destOrd="0" presId="urn:microsoft.com/office/officeart/2005/8/layout/hierarchy3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2EC2FFE3-6450-4117-9ED1-9F4BA3C6E287}" type="presOf" srcId="{7061F2FC-F2AB-4DE3-98B0-886576B4E2C6}" destId="{D433476B-D68D-4328-ADAC-B2895D3D50CF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7469AA52-7326-4120-9632-DB2701A32329}" type="presParOf" srcId="{D433476B-D68D-4328-ADAC-B2895D3D50CF}" destId="{1E58A3BC-F1F7-40EE-89AA-32E802ED4BF7}" srcOrd="0" destOrd="0" presId="urn:microsoft.com/office/officeart/2005/8/layout/hierarchy3"/>
    <dgm:cxn modelId="{2A399BD6-1938-4E5D-AE0B-BA7F95F13EFA}" type="presParOf" srcId="{1E58A3BC-F1F7-40EE-89AA-32E802ED4BF7}" destId="{D21DF85A-45CA-4CE0-B0ED-CF4615475EE0}" srcOrd="0" destOrd="0" presId="urn:microsoft.com/office/officeart/2005/8/layout/hierarchy3"/>
    <dgm:cxn modelId="{115B120C-EBC2-420B-B24F-61540A858638}" type="presParOf" srcId="{D21DF85A-45CA-4CE0-B0ED-CF4615475EE0}" destId="{ECB1CA3E-26B8-4A39-AEF8-6F06E506D3C7}" srcOrd="0" destOrd="0" presId="urn:microsoft.com/office/officeart/2005/8/layout/hierarchy3"/>
    <dgm:cxn modelId="{0881BC86-DAB4-4FCA-BD07-198AB664BB48}" type="presParOf" srcId="{D21DF85A-45CA-4CE0-B0ED-CF4615475EE0}" destId="{C7DDC059-89DD-4F99-A10D-9C975D60C8D8}" srcOrd="1" destOrd="0" presId="urn:microsoft.com/office/officeart/2005/8/layout/hierarchy3"/>
    <dgm:cxn modelId="{D9F777F7-5250-483A-9C0C-9571159B0AC7}" type="presParOf" srcId="{1E58A3BC-F1F7-40EE-89AA-32E802ED4BF7}" destId="{F784BE88-3DB9-4E87-AFCA-2ED0BF00DEA1}" srcOrd="1" destOrd="0" presId="urn:microsoft.com/office/officeart/2005/8/layout/hierarchy3"/>
    <dgm:cxn modelId="{5B07EF39-AE3A-44C8-8D8A-AE899F011FAA}" type="presParOf" srcId="{F784BE88-3DB9-4E87-AFCA-2ED0BF00DEA1}" destId="{6453487C-0FAF-4B32-BD10-ECD1ABD7E947}" srcOrd="0" destOrd="0" presId="urn:microsoft.com/office/officeart/2005/8/layout/hierarchy3"/>
    <dgm:cxn modelId="{E3DD89ED-841B-4830-B35D-65651D99F8EC}" type="presParOf" srcId="{F784BE88-3DB9-4E87-AFCA-2ED0BF00DEA1}" destId="{45B98A4A-0B6D-4F48-B74E-847DD2F0977C}" srcOrd="1" destOrd="0" presId="urn:microsoft.com/office/officeart/2005/8/layout/hierarchy3"/>
    <dgm:cxn modelId="{560701B1-EB9F-4884-8001-DEA02B152B3E}" type="presParOf" srcId="{F784BE88-3DB9-4E87-AFCA-2ED0BF00DEA1}" destId="{2A81AC24-19E8-4B05-BE18-7F7DC22883F5}" srcOrd="2" destOrd="0" presId="urn:microsoft.com/office/officeart/2005/8/layout/hierarchy3"/>
    <dgm:cxn modelId="{3F7AEBD9-7433-42FE-AABA-4CF55BFF5406}" type="presParOf" srcId="{F784BE88-3DB9-4E87-AFCA-2ED0BF00DEA1}" destId="{7210391E-D0BA-4B05-BC9D-4C5F7A7038B2}" srcOrd="3" destOrd="0" presId="urn:microsoft.com/office/officeart/2005/8/layout/hierarchy3"/>
    <dgm:cxn modelId="{753A7FEE-C7CD-4ECC-A9D3-34BD8577FBBA}" type="presParOf" srcId="{F784BE88-3DB9-4E87-AFCA-2ED0BF00DEA1}" destId="{F27B7295-80E4-4410-9A4D-672618C6243E}" srcOrd="4" destOrd="0" presId="urn:microsoft.com/office/officeart/2005/8/layout/hierarchy3"/>
    <dgm:cxn modelId="{D51DDF1A-89E7-4399-A582-D1C956B236F1}" type="presParOf" srcId="{F784BE88-3DB9-4E87-AFCA-2ED0BF00DEA1}" destId="{59DD2AFD-1A85-48C2-96F2-E73FC04B45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Cinemática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0000" custLinFactNeighborY="-19509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682D95F-AF44-4445-A3B7-AE1EF6B61662}" type="presOf" srcId="{7061F2FC-F2AB-4DE3-98B0-886576B4E2C6}" destId="{D433476B-D68D-4328-ADAC-B2895D3D50CF}" srcOrd="0" destOrd="0" presId="urn:microsoft.com/office/officeart/2005/8/layout/hierarchy3"/>
    <dgm:cxn modelId="{C56B6576-006A-4B71-9F07-4301B29FF5F4}" type="presOf" srcId="{CB9964DC-5E01-4879-9733-CDEE2AB1D1F7}" destId="{C7DDC059-89DD-4F99-A10D-9C975D60C8D8}" srcOrd="1" destOrd="0" presId="urn:microsoft.com/office/officeart/2005/8/layout/hierarchy3"/>
    <dgm:cxn modelId="{714EFEA3-F540-4882-B746-A1AD3A0A7FF2}" type="presOf" srcId="{CB9964DC-5E01-4879-9733-CDEE2AB1D1F7}" destId="{ECB1CA3E-26B8-4A39-AEF8-6F06E506D3C7}" srcOrd="0" destOrd="0" presId="urn:microsoft.com/office/officeart/2005/8/layout/hierarchy3"/>
    <dgm:cxn modelId="{F919118B-EBA2-4C9B-9462-CE545A818E70}" type="presParOf" srcId="{D433476B-D68D-4328-ADAC-B2895D3D50CF}" destId="{1E58A3BC-F1F7-40EE-89AA-32E802ED4BF7}" srcOrd="0" destOrd="0" presId="urn:microsoft.com/office/officeart/2005/8/layout/hierarchy3"/>
    <dgm:cxn modelId="{E97B44FE-BF73-4801-B5D1-9D8592442B09}" type="presParOf" srcId="{1E58A3BC-F1F7-40EE-89AA-32E802ED4BF7}" destId="{D21DF85A-45CA-4CE0-B0ED-CF4615475EE0}" srcOrd="0" destOrd="0" presId="urn:microsoft.com/office/officeart/2005/8/layout/hierarchy3"/>
    <dgm:cxn modelId="{8FDAC4CB-0598-42DD-A344-F9FDCFACF357}" type="presParOf" srcId="{D21DF85A-45CA-4CE0-B0ED-CF4615475EE0}" destId="{ECB1CA3E-26B8-4A39-AEF8-6F06E506D3C7}" srcOrd="0" destOrd="0" presId="urn:microsoft.com/office/officeart/2005/8/layout/hierarchy3"/>
    <dgm:cxn modelId="{E4ED5649-A0CD-44AB-8D92-5B370BF54297}" type="presParOf" srcId="{D21DF85A-45CA-4CE0-B0ED-CF4615475EE0}" destId="{C7DDC059-89DD-4F99-A10D-9C975D60C8D8}" srcOrd="1" destOrd="0" presId="urn:microsoft.com/office/officeart/2005/8/layout/hierarchy3"/>
    <dgm:cxn modelId="{7AEBE002-4D3A-4C61-B282-F810890B40D3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Dinámica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0000" custLinFactNeighborY="-19509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E49D41FA-E73A-4D4A-8410-492BF3258644}" type="presOf" srcId="{7061F2FC-F2AB-4DE3-98B0-886576B4E2C6}" destId="{D433476B-D68D-4328-ADAC-B2895D3D50CF}" srcOrd="0" destOrd="0" presId="urn:microsoft.com/office/officeart/2005/8/layout/hierarchy3"/>
    <dgm:cxn modelId="{F79704FB-8CEF-480D-9C40-3D6A9E7773B8}" type="presOf" srcId="{CB9964DC-5E01-4879-9733-CDEE2AB1D1F7}" destId="{ECB1CA3E-26B8-4A39-AEF8-6F06E506D3C7}" srcOrd="0" destOrd="0" presId="urn:microsoft.com/office/officeart/2005/8/layout/hierarchy3"/>
    <dgm:cxn modelId="{A616C8BF-EE9A-41F3-868D-021F5FEB0283}" type="presOf" srcId="{CB9964DC-5E01-4879-9733-CDEE2AB1D1F7}" destId="{C7DDC059-89DD-4F99-A10D-9C975D60C8D8}" srcOrd="1" destOrd="0" presId="urn:microsoft.com/office/officeart/2005/8/layout/hierarchy3"/>
    <dgm:cxn modelId="{5EC8BB9D-BC3E-4C62-9DE1-B2858A6068E0}" type="presParOf" srcId="{D433476B-D68D-4328-ADAC-B2895D3D50CF}" destId="{1E58A3BC-F1F7-40EE-89AA-32E802ED4BF7}" srcOrd="0" destOrd="0" presId="urn:microsoft.com/office/officeart/2005/8/layout/hierarchy3"/>
    <dgm:cxn modelId="{40BAC691-0522-495C-AA7C-D7F1BDA36509}" type="presParOf" srcId="{1E58A3BC-F1F7-40EE-89AA-32E802ED4BF7}" destId="{D21DF85A-45CA-4CE0-B0ED-CF4615475EE0}" srcOrd="0" destOrd="0" presId="urn:microsoft.com/office/officeart/2005/8/layout/hierarchy3"/>
    <dgm:cxn modelId="{C5A3399E-694C-42B5-84E7-F8808D5EDB28}" type="presParOf" srcId="{D21DF85A-45CA-4CE0-B0ED-CF4615475EE0}" destId="{ECB1CA3E-26B8-4A39-AEF8-6F06E506D3C7}" srcOrd="0" destOrd="0" presId="urn:microsoft.com/office/officeart/2005/8/layout/hierarchy3"/>
    <dgm:cxn modelId="{34228E93-4481-49E3-A473-1042D93FFE24}" type="presParOf" srcId="{D21DF85A-45CA-4CE0-B0ED-CF4615475EE0}" destId="{C7DDC059-89DD-4F99-A10D-9C975D60C8D8}" srcOrd="1" destOrd="0" presId="urn:microsoft.com/office/officeart/2005/8/layout/hierarchy3"/>
    <dgm:cxn modelId="{8DE085D3-D145-4EAC-A823-3C435F74CA40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8612" y="2735"/>
          <a:ext cx="7154142" cy="584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Temario</a:t>
          </a:r>
          <a:endParaRPr lang="es-ES" sz="3300" kern="1200" dirty="0"/>
        </a:p>
      </dsp:txBody>
      <dsp:txXfrm>
        <a:off x="35724" y="19847"/>
        <a:ext cx="7119918" cy="550019"/>
      </dsp:txXfrm>
    </dsp:sp>
    <dsp:sp modelId="{6453487C-0FAF-4B32-BD10-ECD1ABD7E947}">
      <dsp:nvSpPr>
        <dsp:cNvPr id="0" name=""/>
        <dsp:cNvSpPr/>
      </dsp:nvSpPr>
      <dsp:spPr>
        <a:xfrm>
          <a:off x="734027" y="586979"/>
          <a:ext cx="715414" cy="426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339"/>
              </a:lnTo>
              <a:lnTo>
                <a:pt x="715414" y="426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449441" y="733040"/>
          <a:ext cx="6913945" cy="560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Introducción</a:t>
          </a:r>
          <a:endParaRPr lang="es-ES" sz="2000" kern="1200" dirty="0"/>
        </a:p>
      </dsp:txBody>
      <dsp:txXfrm>
        <a:off x="1465859" y="749458"/>
        <a:ext cx="6881109" cy="527722"/>
      </dsp:txXfrm>
    </dsp:sp>
    <dsp:sp modelId="{2A81AC24-19E8-4B05-BE18-7F7DC22883F5}">
      <dsp:nvSpPr>
        <dsp:cNvPr id="0" name=""/>
        <dsp:cNvSpPr/>
      </dsp:nvSpPr>
      <dsp:spPr>
        <a:xfrm>
          <a:off x="734027" y="586979"/>
          <a:ext cx="715414" cy="1132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958"/>
              </a:lnTo>
              <a:lnTo>
                <a:pt x="715414" y="1132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449441" y="1439659"/>
          <a:ext cx="6913945" cy="560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Fundamentos Básicos</a:t>
          </a:r>
          <a:endParaRPr lang="es-ES" sz="2000" kern="1200" dirty="0"/>
        </a:p>
      </dsp:txBody>
      <dsp:txXfrm>
        <a:off x="1465859" y="1456077"/>
        <a:ext cx="6881109" cy="527722"/>
      </dsp:txXfrm>
    </dsp:sp>
    <dsp:sp modelId="{F27B7295-80E4-4410-9A4D-672618C6243E}">
      <dsp:nvSpPr>
        <dsp:cNvPr id="0" name=""/>
        <dsp:cNvSpPr/>
      </dsp:nvSpPr>
      <dsp:spPr>
        <a:xfrm>
          <a:off x="734027" y="586979"/>
          <a:ext cx="723350" cy="1830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639"/>
              </a:lnTo>
              <a:lnTo>
                <a:pt x="723350" y="1830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AFD-1A85-48C2-96F2-E73FC04B45F7}">
      <dsp:nvSpPr>
        <dsp:cNvPr id="0" name=""/>
        <dsp:cNvSpPr/>
      </dsp:nvSpPr>
      <dsp:spPr>
        <a:xfrm>
          <a:off x="1457377" y="2137339"/>
          <a:ext cx="6913945" cy="560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Diseño e implementación Mecatrónica</a:t>
          </a:r>
          <a:endParaRPr lang="es-ES" sz="2000" kern="1200" dirty="0"/>
        </a:p>
      </dsp:txBody>
      <dsp:txXfrm>
        <a:off x="1473795" y="2153757"/>
        <a:ext cx="6881109" cy="527722"/>
      </dsp:txXfrm>
    </dsp:sp>
    <dsp:sp modelId="{672A5E56-DE7C-423B-8AF4-B37E93A0E788}">
      <dsp:nvSpPr>
        <dsp:cNvPr id="0" name=""/>
        <dsp:cNvSpPr/>
      </dsp:nvSpPr>
      <dsp:spPr>
        <a:xfrm>
          <a:off x="734027" y="586979"/>
          <a:ext cx="715414" cy="2546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197"/>
              </a:lnTo>
              <a:lnTo>
                <a:pt x="715414" y="2546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1449441" y="2852897"/>
          <a:ext cx="6913945" cy="560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Análisis Cinemático y dinámico basado en algoritmos genéticos</a:t>
          </a:r>
          <a:endParaRPr lang="es-ES" sz="2000" kern="1200" dirty="0"/>
        </a:p>
      </dsp:txBody>
      <dsp:txXfrm>
        <a:off x="1465859" y="2869315"/>
        <a:ext cx="6881109" cy="527722"/>
      </dsp:txXfrm>
    </dsp:sp>
    <dsp:sp modelId="{3A546351-8C52-4775-8E28-CE45B83249C2}">
      <dsp:nvSpPr>
        <dsp:cNvPr id="0" name=""/>
        <dsp:cNvSpPr/>
      </dsp:nvSpPr>
      <dsp:spPr>
        <a:xfrm>
          <a:off x="734027" y="586979"/>
          <a:ext cx="715414" cy="326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658"/>
              </a:lnTo>
              <a:lnTo>
                <a:pt x="715414" y="3264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1237C-B7C2-47DD-9512-EC171A670607}">
      <dsp:nvSpPr>
        <dsp:cNvPr id="0" name=""/>
        <dsp:cNvSpPr/>
      </dsp:nvSpPr>
      <dsp:spPr>
        <a:xfrm>
          <a:off x="1449441" y="3559516"/>
          <a:ext cx="6784589" cy="58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Pruebas y Resultados</a:t>
          </a:r>
          <a:endParaRPr lang="es-ES" sz="2000" kern="1200" dirty="0"/>
        </a:p>
      </dsp:txBody>
      <dsp:txXfrm>
        <a:off x="1466553" y="3576628"/>
        <a:ext cx="6750365" cy="550019"/>
      </dsp:txXfrm>
    </dsp:sp>
    <dsp:sp modelId="{722C366E-96C0-4949-811E-50D84841D815}">
      <dsp:nvSpPr>
        <dsp:cNvPr id="0" name=""/>
        <dsp:cNvSpPr/>
      </dsp:nvSpPr>
      <dsp:spPr>
        <a:xfrm>
          <a:off x="734027" y="586979"/>
          <a:ext cx="715414" cy="3994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4962"/>
              </a:lnTo>
              <a:lnTo>
                <a:pt x="715414" y="3994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62C87-1807-4023-8A24-E5D2E7865428}">
      <dsp:nvSpPr>
        <dsp:cNvPr id="0" name=""/>
        <dsp:cNvSpPr/>
      </dsp:nvSpPr>
      <dsp:spPr>
        <a:xfrm>
          <a:off x="1449441" y="4289820"/>
          <a:ext cx="6827449" cy="58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Conclusiones y Recomendaciones</a:t>
          </a:r>
          <a:endParaRPr lang="es-ES" sz="2000" kern="1200" dirty="0"/>
        </a:p>
      </dsp:txBody>
      <dsp:txXfrm>
        <a:off x="1466553" y="4306932"/>
        <a:ext cx="6793225" cy="5500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0059-2925-4C41-9472-DA7896AE44C0}" type="datetimeFigureOut">
              <a:rPr lang="es-ES" smtClean="0"/>
              <a:t>04/02/2016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0096-80A3-440E-9350-9E32FEFA45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176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F86A1-04FC-41B3-8814-61C279CB4662}" type="datetimeFigureOut">
              <a:rPr lang="es-ES" smtClean="0"/>
              <a:t>04/02/2016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CB458-7C3A-45F9-8815-E28D4955E2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936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005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47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566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35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60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958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823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6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708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415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14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068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13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714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219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199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012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784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800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994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413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27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90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12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46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589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336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409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0621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26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68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5859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25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7008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2158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4066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3500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7405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3332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5791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0529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6491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6491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64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0368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2850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0748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3235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7176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7560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9456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7407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1580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2069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01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1672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67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3935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68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1351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7035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73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2047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76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6208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85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6491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86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468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87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4684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88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5255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71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30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1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57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45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3348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91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816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01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37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4633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74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37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47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1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6388"/>
            <a:ext cx="261143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AF908C-076E-4FB3-8B0D-B1FA4702ED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8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5949950"/>
            <a:ext cx="23050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>
    <p:randomBar dir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Tema de la presentacion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Autor de la presentación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40E7-6EC3-4D22-82CC-383AB5DD1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99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randomBar dir="vert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6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Relationship Id="rId9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Relationship Id="rId9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Relationship Id="rId9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Relationship Id="rId9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Relationship Id="rId9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Relationship Id="rId9" Type="http://schemas.openxmlformats.org/officeDocument/2006/relationships/image" Target="../media/image5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Relationship Id="rId9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Relationship Id="rId9" Type="http://schemas.openxmlformats.org/officeDocument/2006/relationships/image" Target="../media/image5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emf"/><Relationship Id="rId5" Type="http://schemas.openxmlformats.org/officeDocument/2006/relationships/image" Target="../media/image38.png"/><Relationship Id="rId4" Type="http://schemas.openxmlformats.org/officeDocument/2006/relationships/image" Target="../media/image87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8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7.xml"/><Relationship Id="rId5" Type="http://schemas.openxmlformats.org/officeDocument/2006/relationships/diagramQuickStyle" Target="../diagrams/quickStyle67.xml"/><Relationship Id="rId4" Type="http://schemas.openxmlformats.org/officeDocument/2006/relationships/diagramLayout" Target="../diagrams/layout6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68960" y="457200"/>
            <a:ext cx="8041640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2400" b="1" dirty="0">
                <a:latin typeface="+mj-lt"/>
              </a:rPr>
              <a:t>DEPARTAMENTO DE CIENCIAS DE LA ENERGÍA Y MECÁNICA</a:t>
            </a:r>
          </a:p>
          <a:p>
            <a:pPr algn="ctr"/>
            <a:endParaRPr lang="es-EC" sz="2400" b="1" dirty="0" smtClean="0">
              <a:latin typeface="+mj-lt"/>
            </a:endParaRPr>
          </a:p>
          <a:p>
            <a:pPr algn="ctr"/>
            <a:r>
              <a:rPr lang="es-EC" sz="2400" b="1" dirty="0" smtClean="0">
                <a:latin typeface="+mj-lt"/>
              </a:rPr>
              <a:t>CARRERA </a:t>
            </a:r>
            <a:r>
              <a:rPr lang="es-EC" sz="2400" b="1" dirty="0">
                <a:latin typeface="+mj-lt"/>
              </a:rPr>
              <a:t>DE INGENIERÍA MECATRÓNICA</a:t>
            </a:r>
          </a:p>
          <a:p>
            <a:pPr algn="ctr"/>
            <a:r>
              <a:rPr lang="es-EC" sz="2400" dirty="0">
                <a:latin typeface="+mj-lt"/>
              </a:rPr>
              <a:t> </a:t>
            </a:r>
          </a:p>
          <a:p>
            <a:pPr algn="ctr"/>
            <a:r>
              <a:rPr lang="es-MX" sz="2400" dirty="0" smtClean="0">
                <a:latin typeface="+mj-lt"/>
              </a:rPr>
              <a:t>TEMA</a:t>
            </a:r>
            <a:r>
              <a:rPr lang="es-MX" sz="2400" dirty="0">
                <a:latin typeface="+mj-lt"/>
              </a:rPr>
              <a:t>: DISEÑO Y CONSTRUCCIÓN DE UN BRAZO ROBÓTICO ANTROPOMÓRFICO DE SIETE GRADOS DE LIBERTAD CON ANÁLISIS CINEMÁTICO Y DINÁMICO MEDIANTE ALGORITMOS GENÉTICOS</a:t>
            </a:r>
            <a:endParaRPr lang="es-EC" sz="2400" dirty="0">
              <a:latin typeface="+mj-lt"/>
            </a:endParaRPr>
          </a:p>
          <a:p>
            <a:pPr algn="ctr"/>
            <a:r>
              <a:rPr lang="es-MX" sz="2400" dirty="0">
                <a:latin typeface="+mj-lt"/>
              </a:rPr>
              <a:t> </a:t>
            </a:r>
            <a:endParaRPr lang="es-EC" sz="2400" dirty="0">
              <a:latin typeface="+mj-lt"/>
            </a:endParaRPr>
          </a:p>
          <a:p>
            <a:pPr algn="ctr"/>
            <a:r>
              <a:rPr lang="es-EC" sz="2400" b="1" dirty="0">
                <a:latin typeface="+mj-lt"/>
              </a:rPr>
              <a:t>AUTORES:</a:t>
            </a:r>
          </a:p>
          <a:p>
            <a:pPr algn="ctr"/>
            <a:r>
              <a:rPr lang="es-EC" sz="2400" dirty="0">
                <a:latin typeface="+mj-lt"/>
              </a:rPr>
              <a:t>SÁNCHEZ FRÍAS ALEXIS PATRICIO</a:t>
            </a:r>
          </a:p>
          <a:p>
            <a:pPr algn="ctr"/>
            <a:r>
              <a:rPr lang="es-EC" sz="2400" dirty="0">
                <a:latin typeface="+mj-lt"/>
              </a:rPr>
              <a:t>TERÁN GORDILLO ANDRÉS FRANCISCO</a:t>
            </a:r>
          </a:p>
          <a:p>
            <a:pPr algn="ctr"/>
            <a:r>
              <a:rPr lang="es-MX" sz="2400" dirty="0">
                <a:latin typeface="+mj-lt"/>
              </a:rPr>
              <a:t> </a:t>
            </a:r>
            <a:endParaRPr lang="es-EC" sz="2400" dirty="0">
              <a:latin typeface="+mj-lt"/>
            </a:endParaRPr>
          </a:p>
          <a:p>
            <a:pPr algn="ctr"/>
            <a:r>
              <a:rPr lang="es-EC" sz="2400" b="1" dirty="0">
                <a:latin typeface="+mj-lt"/>
              </a:rPr>
              <a:t>DIRECTOR:</a:t>
            </a:r>
            <a:r>
              <a:rPr lang="es-EC" sz="2400" dirty="0">
                <a:latin typeface="+mj-lt"/>
              </a:rPr>
              <a:t> ING. ALEXANDER IBARRA MSC.</a:t>
            </a:r>
          </a:p>
          <a:p>
            <a:pPr algn="ctr"/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Autores: Alexis Sánchez y Andrés Terán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67399"/>
            <a:ext cx="2362200" cy="80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03/Febrero/2016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892175" cy="10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10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69" y="2719086"/>
            <a:ext cx="9026531" cy="18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80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12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292" y="3048000"/>
            <a:ext cx="7482615" cy="25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13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2724912"/>
            <a:ext cx="6341332" cy="2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0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7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546351-8C52-4775-8E28-CE45B832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21237C-B7C2-47DD-9512-EC171A670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17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b="12445"/>
          <a:stretch/>
        </p:blipFill>
        <p:spPr>
          <a:xfrm>
            <a:off x="2048787" y="1905000"/>
            <a:ext cx="1405372" cy="11567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t="1852" b="11989"/>
          <a:stretch/>
        </p:blipFill>
        <p:spPr>
          <a:xfrm>
            <a:off x="3996130" y="1908468"/>
            <a:ext cx="936966" cy="13847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/>
          <a:srcRect b="10045"/>
          <a:stretch/>
        </p:blipFill>
        <p:spPr>
          <a:xfrm>
            <a:off x="5447514" y="1807874"/>
            <a:ext cx="1042520" cy="16191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/>
          <a:srcRect l="3666" b="13360"/>
          <a:stretch/>
        </p:blipFill>
        <p:spPr>
          <a:xfrm>
            <a:off x="7161210" y="1886294"/>
            <a:ext cx="939468" cy="16353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2"/>
          <a:srcRect b="10396"/>
          <a:stretch/>
        </p:blipFill>
        <p:spPr>
          <a:xfrm>
            <a:off x="1862058" y="3812732"/>
            <a:ext cx="1056242" cy="16204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3"/>
          <a:srcRect b="16294"/>
          <a:stretch/>
        </p:blipFill>
        <p:spPr>
          <a:xfrm>
            <a:off x="3286268" y="3966432"/>
            <a:ext cx="1056242" cy="13130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4"/>
          <a:srcRect l="6654" b="18568"/>
          <a:stretch/>
        </p:blipFill>
        <p:spPr>
          <a:xfrm>
            <a:off x="4624905" y="4055834"/>
            <a:ext cx="1006122" cy="15491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5"/>
          <a:srcRect l="3259" r="8507" b="18586"/>
          <a:stretch/>
        </p:blipFill>
        <p:spPr>
          <a:xfrm>
            <a:off x="5974330" y="4172372"/>
            <a:ext cx="1143000" cy="109053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6"/>
          <a:srcRect l="8586" t="6795" r="17613" b="17614"/>
          <a:stretch/>
        </p:blipFill>
        <p:spPr>
          <a:xfrm>
            <a:off x="7485298" y="4064894"/>
            <a:ext cx="1317847" cy="126513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7"/>
          <a:srcRect l="36365" r="33136" b="14580"/>
          <a:stretch/>
        </p:blipFill>
        <p:spPr>
          <a:xfrm>
            <a:off x="508807" y="1746030"/>
            <a:ext cx="1066800" cy="39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18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1650" y="1536700"/>
            <a:ext cx="56007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19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1676400"/>
            <a:ext cx="4291538" cy="40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8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546351-8C52-4775-8E28-CE45B832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21237C-B7C2-47DD-9512-EC171A670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C366E-96C0-4949-811E-50D84841D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962C87-1807-4023-8A24-E5D2E7865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20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1828800"/>
            <a:ext cx="4327907" cy="39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21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600" y="1669359"/>
            <a:ext cx="4218800" cy="35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22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163850"/>
            <a:ext cx="3335442" cy="25661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l="37985"/>
          <a:stretch/>
        </p:blipFill>
        <p:spPr>
          <a:xfrm>
            <a:off x="4800600" y="2057400"/>
            <a:ext cx="4038600" cy="26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23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259" y="1676400"/>
            <a:ext cx="7637482" cy="38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24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859" y="1701800"/>
            <a:ext cx="5928141" cy="370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25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828800"/>
            <a:ext cx="6073617" cy="36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26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560" y="1587515"/>
            <a:ext cx="6000879" cy="36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27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1714500"/>
            <a:ext cx="5491713" cy="44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28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" y="1689100"/>
            <a:ext cx="82581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29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2667000"/>
            <a:ext cx="6131214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7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30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1905000"/>
            <a:ext cx="6398255" cy="34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31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290555"/>
            <a:ext cx="4064000" cy="2433354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  <a:softEdge rad="3175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2290555"/>
            <a:ext cx="4075102" cy="243335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297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32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1701800"/>
            <a:ext cx="6493068" cy="38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33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00" y="1900161"/>
            <a:ext cx="2291025" cy="38424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1833749"/>
            <a:ext cx="1828800" cy="39752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1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34</a:t>
            </a:fld>
            <a:endParaRPr lang="es-ES"/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/>
          </p:nvPr>
        </p:nvGraphicFramePr>
        <p:xfrm>
          <a:off x="609600" y="1623891"/>
          <a:ext cx="7848600" cy="43326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1435"/>
                <a:gridCol w="3927165"/>
              </a:tblGrid>
              <a:tr h="188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Motores a pasos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Servomotores DC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Control en lazo abierto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Control en lazo cerrado (potenciómetros, codificadores, generadores </a:t>
                      </a:r>
                      <a:r>
                        <a:rPr lang="es-EC" sz="1400" dirty="0" err="1">
                          <a:effectLst/>
                        </a:rPr>
                        <a:t>tacométricos</a:t>
                      </a:r>
                      <a:r>
                        <a:rPr lang="es-EC" sz="1400" dirty="0">
                          <a:effectLst/>
                        </a:rPr>
                        <a:t>, etc.)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Pobre relación potencia-volumen, son más grandes.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Buena relación potencia-volumen.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8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Robustos, envejecen muy lentamente.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Presentan envejecimiento de las escobillas.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Buenas características de bloqueo.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Para el bloqueo necesitan frenos extra (frenos mecánicos).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Tienen bajo costo, baja inercia, escaso peso y funcionamiento silencioso.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Costo más elevado que los motores a pasos.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Para dar pasos necesita una serie de pulsos en sus bobinados.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Para dar giros requiere una señal de pulsos.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Tiene una resolución 1.8° por paso con un driver de micro pasos llega hasta 0.0144° por paso.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Tienen una resolución de 0.72° por ancho de pulso, hasta 0.045° por ancho de pulso.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Pueden dar varias vueltas.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Algunos pueden girar 180°, 360° y 3 vueltas.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2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Posee un par de mantenimiento sin </a:t>
                      </a:r>
                      <a:r>
                        <a:rPr lang="es-EC" sz="1400" dirty="0" smtClean="0">
                          <a:effectLst/>
                        </a:rPr>
                        <a:t>excitación.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 posee un par de mantenimiento sin excitación, requiere frenos magnéticos para mantener la posición del motor.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35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t="1710"/>
          <a:stretch/>
        </p:blipFill>
        <p:spPr>
          <a:xfrm>
            <a:off x="728662" y="1485900"/>
            <a:ext cx="7686675" cy="43815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47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36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100" y="1773237"/>
            <a:ext cx="5715000" cy="17240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3810000"/>
            <a:ext cx="4419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37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092" y="1714500"/>
            <a:ext cx="2829815" cy="1651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3733800"/>
            <a:ext cx="61436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38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2575" y="1752600"/>
            <a:ext cx="6067425" cy="17621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4325" y="3587750"/>
            <a:ext cx="60483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39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1650" y="1828800"/>
            <a:ext cx="56007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40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962" y="1871662"/>
            <a:ext cx="59340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70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42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152378"/>
            <a:ext cx="2895600" cy="29980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1992735"/>
            <a:ext cx="5760125" cy="33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43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9977" y="2209800"/>
            <a:ext cx="5737798" cy="3276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77" y="1891634"/>
            <a:ext cx="3124200" cy="39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44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1713411"/>
            <a:ext cx="6968084" cy="39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17692991"/>
              </p:ext>
            </p:extLst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45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50" y="1651000"/>
            <a:ext cx="6972300" cy="43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67770724"/>
              </p:ext>
            </p:extLst>
          </p:nvPr>
        </p:nvGraphicFramePr>
        <p:xfrm>
          <a:off x="228600" y="7620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46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1676400"/>
            <a:ext cx="2286000" cy="41478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667000"/>
            <a:ext cx="57890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99980274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3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77294715"/>
              </p:ext>
            </p:extLst>
          </p:nvPr>
        </p:nvGraphicFramePr>
        <p:xfrm>
          <a:off x="228600" y="228600"/>
          <a:ext cx="838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48</a:t>
            </a:fld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6"/>
          <a:stretch/>
        </p:blipFill>
        <p:spPr bwMode="auto">
          <a:xfrm>
            <a:off x="4572001" y="2057400"/>
            <a:ext cx="455026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957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B96A65-CB78-41C9-B1E7-CD18EEC94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3DD9E-AABE-4177-B2DE-BAADF0EAC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5911299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0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5B5B14-A8A7-4998-8C03-0DC11699B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9F50ED-C455-47FD-9371-E44AFA1FC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BE3018-A7FC-4D01-B599-F00C71677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83C70-AD9F-48E6-A04E-9F8B26255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043EFB-A994-4B1E-8722-5D74731DE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85BDD0-C075-4142-9A15-1FDDB1AF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A22D1D-8382-402F-8946-149524571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9453C7-3EE6-40A2-AC73-ABA5DD34F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7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546351-8C52-4775-8E28-CE45B832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21237C-B7C2-47DD-9512-EC171A670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23449792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0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8ADE5F-4512-443A-AEC7-A1D594241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7CF58E-9B6C-485D-A9D8-6104810B3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5B5B14-A8A7-4998-8C03-0DC11699B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9F50ED-C455-47FD-9371-E44AFA1FC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BE3018-A7FC-4D01-B599-F00C71677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83C70-AD9F-48E6-A04E-9F8B26255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07959893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51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/>
          <a:srcRect r="14587"/>
          <a:stretch/>
        </p:blipFill>
        <p:spPr>
          <a:xfrm>
            <a:off x="1905000" y="2209800"/>
            <a:ext cx="6616870" cy="35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98616447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1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8ADE5F-4512-443A-AEC7-A1D594241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7CF58E-9B6C-485D-A9D8-6104810B3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5B5B14-A8A7-4998-8C03-0DC11699B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9F50ED-C455-47FD-9371-E44AFA1FC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75321299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1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8ADE5F-4512-443A-AEC7-A1D594241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7CF58E-9B6C-485D-A9D8-6104810B3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5B5B14-A8A7-4998-8C03-0DC11699B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9F50ED-C455-47FD-9371-E44AFA1FC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51169967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5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546351-8C52-4775-8E28-CE45B832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21237C-B7C2-47DD-9512-EC171A670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82205349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6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546351-8C52-4775-8E28-CE45B832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21237C-B7C2-47DD-9512-EC171A670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51698308"/>
              </p:ext>
            </p:extLst>
          </p:nvPr>
        </p:nvGraphicFramePr>
        <p:xfrm>
          <a:off x="228600" y="7620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56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10068" r="9585"/>
          <a:stretch/>
        </p:blipFill>
        <p:spPr>
          <a:xfrm>
            <a:off x="1066800" y="1828800"/>
            <a:ext cx="7848600" cy="19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B03A4D-DC45-4A79-B25C-EDF688A51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B1729E-12F0-4448-AF0D-15C6158A2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7C60EC-6B31-48D0-9A35-0F5040092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170E3E-9365-4D3B-98D5-74246A7C8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0B4244-3231-40E0-BD94-4EA257C06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0633E6-F17D-4423-8983-97AB9C618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ctr"/>
            <a:r>
              <a:rPr lang="es-EC" dirty="0"/>
              <a:t>M</a:t>
            </a:r>
            <a:r>
              <a:rPr lang="es-EC" dirty="0" smtClean="0"/>
              <a:t>atriz </a:t>
            </a:r>
            <a:r>
              <a:rPr lang="es-EC" dirty="0"/>
              <a:t>homogénea para cada eslabón mediante los parámetros de Denavit Hatenberg.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57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0" y="2819400"/>
            <a:ext cx="1087931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3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Matriz </a:t>
            </a:r>
            <a:r>
              <a:rPr lang="es-EC" dirty="0"/>
              <a:t>de transformación homogénea del </a:t>
            </a:r>
            <a:r>
              <a:rPr lang="es-EC" dirty="0" smtClean="0"/>
              <a:t>sistema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58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4484" y="3276600"/>
            <a:ext cx="15032968" cy="10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0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0"/>
            <a:r>
              <a:rPr lang="es-MX" dirty="0" smtClean="0"/>
              <a:t>Error </a:t>
            </a:r>
            <a:r>
              <a:rPr lang="es-MX" dirty="0"/>
              <a:t>de posición (</a:t>
            </a:r>
            <a:r>
              <a:rPr lang="es-MX" dirty="0" err="1"/>
              <a:t>epos</a:t>
            </a:r>
            <a:r>
              <a:rPr lang="es-MX" dirty="0"/>
              <a:t>): </a:t>
            </a:r>
            <a:endParaRPr lang="es-MX" dirty="0" smtClean="0"/>
          </a:p>
          <a:p>
            <a:pPr lvl="0"/>
            <a:endParaRPr lang="es-MX" dirty="0"/>
          </a:p>
          <a:p>
            <a:pPr lvl="0"/>
            <a:endParaRPr lang="es-MX" dirty="0" smtClean="0"/>
          </a:p>
          <a:p>
            <a:pPr lvl="0"/>
            <a:r>
              <a:rPr lang="es-MX" dirty="0" smtClean="0"/>
              <a:t>Error </a:t>
            </a:r>
            <a:r>
              <a:rPr lang="es-MX" dirty="0"/>
              <a:t>de orientación (</a:t>
            </a:r>
            <a:r>
              <a:rPr lang="es-MX" dirty="0" err="1"/>
              <a:t>eor</a:t>
            </a:r>
            <a:r>
              <a:rPr lang="es-MX" dirty="0"/>
              <a:t>)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59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520702"/>
            <a:ext cx="9067800" cy="6509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3311525"/>
            <a:ext cx="1016758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199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4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0"/>
            <a:r>
              <a:rPr lang="es-MX" dirty="0"/>
              <a:t>Mínimo cambio articular (</a:t>
            </a:r>
            <a:r>
              <a:rPr lang="es-MX" dirty="0" err="1"/>
              <a:t>mca</a:t>
            </a:r>
            <a:r>
              <a:rPr lang="es-MX" dirty="0"/>
              <a:t>).</a:t>
            </a:r>
            <a:endParaRPr lang="es-EC" dirty="0"/>
          </a:p>
          <a:p>
            <a:pPr marL="0" lvl="0" indent="0">
              <a:buNone/>
            </a:pPr>
            <a:endParaRPr lang="es-MX" dirty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60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0" y="1752600"/>
            <a:ext cx="11579886" cy="156130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438400" y="3148102"/>
            <a:ext cx="624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Donde: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q0= ángulo de la posición anterior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q= ángulo de la posición actual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i= número de articulación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9999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0"/>
            <a:r>
              <a:rPr lang="es-EC" dirty="0" smtClean="0"/>
              <a:t>Función de Aptitud</a:t>
            </a:r>
            <a:endParaRPr lang="es-EC" dirty="0"/>
          </a:p>
          <a:p>
            <a:pPr marL="0" lvl="0" indent="0">
              <a:buNone/>
            </a:pPr>
            <a:endParaRPr lang="es-MX" dirty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61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8509" y="1646237"/>
            <a:ext cx="14361018" cy="14249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057400" y="3101370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Donde:</a:t>
            </a:r>
          </a:p>
          <a:p>
            <a:endParaRPr lang="es-EC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es una constante que escala al error de orientación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2858658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0"/>
            <a:r>
              <a:rPr lang="es-EC" i="1" dirty="0"/>
              <a:t>Variación de la constante C para sintonizar el error de </a:t>
            </a:r>
            <a:r>
              <a:rPr lang="es-EC" i="1" dirty="0" smtClean="0"/>
              <a:t>orientación</a:t>
            </a:r>
          </a:p>
          <a:p>
            <a:pPr lvl="0"/>
            <a:endParaRPr lang="es-EC" i="1" dirty="0"/>
          </a:p>
          <a:p>
            <a:pPr lvl="0"/>
            <a:endParaRPr lang="es-EC" i="1" dirty="0" smtClean="0"/>
          </a:p>
          <a:p>
            <a:pPr lvl="0"/>
            <a:endParaRPr lang="es-EC" i="1" dirty="0"/>
          </a:p>
          <a:p>
            <a:pPr lvl="0"/>
            <a:endParaRPr lang="es-EC" i="1" dirty="0" smtClean="0"/>
          </a:p>
          <a:p>
            <a:pPr lvl="0"/>
            <a:endParaRPr lang="es-EC" i="1" dirty="0"/>
          </a:p>
          <a:p>
            <a:pPr lvl="0"/>
            <a:r>
              <a:rPr lang="es-EC" dirty="0"/>
              <a:t>Por experimentación obtuvimos que el valor de C=200</a:t>
            </a:r>
            <a:endParaRPr lang="es-MX" dirty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62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59442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867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0"/>
            <a:r>
              <a:rPr lang="es-EC" dirty="0" smtClean="0"/>
              <a:t>Función de Aptitud</a:t>
            </a:r>
            <a:endParaRPr lang="es-EC" dirty="0"/>
          </a:p>
          <a:p>
            <a:pPr marL="0" lvl="0" indent="0">
              <a:buNone/>
            </a:pPr>
            <a:endParaRPr lang="es-MX" dirty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63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8509" y="1646237"/>
            <a:ext cx="14361018" cy="14249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057400" y="3101370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Donde:</a:t>
            </a:r>
          </a:p>
          <a:p>
            <a:endParaRPr lang="es-EC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es una constante que escala al error de orientación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15107534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95586088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64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599" y="2971800"/>
            <a:ext cx="6705601" cy="26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6F4A65-4EDF-41F1-9D56-A4C1E0C2F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616D6-06CD-4550-AC02-1E0B58FD4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69074750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65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2819400"/>
            <a:ext cx="6477001" cy="28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6F4A65-4EDF-41F1-9D56-A4C1E0C2F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616D6-06CD-4550-AC02-1E0B58FD4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51214003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1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546351-8C52-4775-8E28-CE45B832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21237C-B7C2-47DD-9512-EC171A670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26583910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7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9593E4-A008-466E-A88A-72F56B050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B08B0F-3308-4846-BEFE-606649041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635A9D-7610-421C-BC5C-5DCF220DF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4AD9E0-7A14-4BA8-8E67-9F325FEC4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85885021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68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2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2"/>
            <a:r>
              <a:rPr lang="es-EC" b="1" dirty="0"/>
              <a:t>Ley de Euler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69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99222" y="1236196"/>
            <a:ext cx="13053365" cy="12647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0400" y="4118284"/>
            <a:ext cx="11122821" cy="1077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4495799" y="990682"/>
                <a:ext cx="4648201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Donde:</a:t>
                </a:r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nary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Sumatoria de fuerzas.</a:t>
                </a:r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Masa.</a:t>
                </a:r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Aceleración (derivada de la velocidad).</a:t>
                </a:r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9" y="990682"/>
                <a:ext cx="4648201" cy="2062103"/>
              </a:xfrm>
              <a:prstGeom prst="rect">
                <a:avLst/>
              </a:prstGeom>
              <a:blipFill rotWithShape="0">
                <a:blip r:embed="rId4"/>
                <a:stretch>
                  <a:fillRect l="-1835" b="-147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572000" y="3367881"/>
                <a:ext cx="4572000" cy="25801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Donde:</a:t>
                </a:r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Tensor de inercia.</a:t>
                </a:r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Velocidad angular.</a:t>
                </a:r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Aceleración angular.</a:t>
                </a:r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nary>
                  </m:oMath>
                </a14:m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Sumatoria de momentos </a:t>
                </a:r>
                <a14:m>
                  <m:oMath xmlns:m="http://schemas.openxmlformats.org/officeDocument/2006/math"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67881"/>
                <a:ext cx="4572000" cy="2580194"/>
              </a:xfrm>
              <a:prstGeom prst="rect">
                <a:avLst/>
              </a:prstGeom>
              <a:blipFill rotWithShape="0">
                <a:blip r:embed="rId5"/>
                <a:stretch>
                  <a:fillRect l="-1867" b="-2382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2478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304800" y="-549525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7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lum contrast="2000"/>
          </a:blip>
          <a:stretch>
            <a:fillRect/>
          </a:stretch>
        </p:blipFill>
        <p:spPr>
          <a:xfrm>
            <a:off x="828216" y="3400836"/>
            <a:ext cx="4591967" cy="26557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3632913"/>
            <a:ext cx="2191202" cy="21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98091685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8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97720B-221A-4B59-A91D-EC3FDB5D4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A08F5B-AAFB-45E9-82CB-8AA454E56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399AC3-D320-471A-8002-70F68DE5A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DBD378-2474-45CF-B679-15BD7EA52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0"/>
            <a:r>
              <a:rPr lang="es-EC" i="1" dirty="0"/>
              <a:t>Masas y coordenadas del centro de gravedad de los eslabones del robot AR7D</a:t>
            </a:r>
          </a:p>
          <a:p>
            <a:pPr lvl="0"/>
            <a:endParaRPr lang="es-EC" i="1" dirty="0" smtClean="0"/>
          </a:p>
          <a:p>
            <a:pPr lvl="0"/>
            <a:endParaRPr lang="es-EC" i="1" dirty="0"/>
          </a:p>
          <a:p>
            <a:pPr lvl="0"/>
            <a:endParaRPr lang="es-EC" i="1" dirty="0" smtClean="0"/>
          </a:p>
          <a:p>
            <a:pPr lvl="0"/>
            <a:endParaRPr lang="es-EC" i="1" dirty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71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91" y="1905000"/>
            <a:ext cx="799610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3990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s-EC" i="1" dirty="0"/>
              <a:t>Momentos de inercia de los eslabones del robot AR7D</a:t>
            </a:r>
            <a:endParaRPr lang="es-EC" dirty="0"/>
          </a:p>
          <a:p>
            <a:pPr lvl="0"/>
            <a:endParaRPr lang="es-EC" i="1" dirty="0" smtClean="0"/>
          </a:p>
          <a:p>
            <a:pPr lvl="0"/>
            <a:endParaRPr lang="es-EC" i="1" dirty="0"/>
          </a:p>
          <a:p>
            <a:pPr lvl="0"/>
            <a:endParaRPr lang="es-EC" i="1" dirty="0" smtClean="0"/>
          </a:p>
          <a:p>
            <a:pPr lvl="0"/>
            <a:endParaRPr lang="es-EC" i="1" dirty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72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92" y="1752600"/>
            <a:ext cx="887701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302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69266714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73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6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s-EC" i="1" dirty="0"/>
              <a:t>Pruebas de exactitud del algoritmo genético.</a:t>
            </a:r>
            <a:endParaRPr lang="es-EC" dirty="0"/>
          </a:p>
          <a:p>
            <a:pPr marL="0" lvl="0" indent="0">
              <a:buNone/>
            </a:pPr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74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53" y="1524000"/>
            <a:ext cx="825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610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s-EC" i="1" dirty="0"/>
              <a:t>Error promedio del algoritmo genético.</a:t>
            </a:r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75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00" y="2133600"/>
            <a:ext cx="10662599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557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67472272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76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8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s-EC" i="1" dirty="0"/>
              <a:t>Datos de posición y orientación del robot </a:t>
            </a:r>
            <a:r>
              <a:rPr lang="es-EC" i="1" dirty="0" smtClean="0"/>
              <a:t>AR7D</a:t>
            </a:r>
          </a:p>
          <a:p>
            <a:r>
              <a:rPr lang="es-EC" dirty="0" smtClean="0"/>
              <a:t>Posición: X</a:t>
            </a:r>
            <a:r>
              <a:rPr lang="es-EC" dirty="0"/>
              <a:t>= 7, Y=15, </a:t>
            </a:r>
            <a:r>
              <a:rPr lang="es-EC" dirty="0" smtClean="0"/>
              <a:t>Z=11.</a:t>
            </a:r>
          </a:p>
          <a:p>
            <a:r>
              <a:rPr lang="es-EC" dirty="0" smtClean="0"/>
              <a:t> Orientación: yaw=180</a:t>
            </a:r>
            <a:r>
              <a:rPr lang="es-EC" dirty="0"/>
              <a:t>, pitch=0, roll=180</a:t>
            </a:r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77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399"/>
            <a:ext cx="7304238" cy="36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779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2401"/>
            <a:ext cx="8153400" cy="5714999"/>
          </a:xfrm>
        </p:spPr>
        <p:txBody>
          <a:bodyPr/>
          <a:lstStyle/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78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76" y="601115"/>
            <a:ext cx="6729324" cy="57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81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s-EC" dirty="0"/>
              <a:t>Exactitud de Posición</a:t>
            </a:r>
            <a:r>
              <a:rPr lang="es-EC" i="1" dirty="0" smtClean="0"/>
              <a:t>.</a:t>
            </a:r>
            <a:endParaRPr lang="es-EC" dirty="0" smtClean="0"/>
          </a:p>
          <a:p>
            <a:pPr marL="0" lvl="0" indent="0">
              <a:buNone/>
            </a:pPr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79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148" y="1373785"/>
            <a:ext cx="10884295" cy="8639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8489"/>
            <a:ext cx="8519885" cy="40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938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7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s-EC" dirty="0"/>
              <a:t>Exactitud de orientación</a:t>
            </a:r>
            <a:r>
              <a:rPr lang="es-EC" i="1" dirty="0" smtClean="0"/>
              <a:t>.</a:t>
            </a:r>
            <a:endParaRPr lang="es-EC" dirty="0" smtClean="0"/>
          </a:p>
          <a:p>
            <a:pPr marL="0" lvl="0" indent="0">
              <a:buNone/>
            </a:pPr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80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1220475"/>
            <a:ext cx="10700962" cy="762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4121" y="1790081"/>
            <a:ext cx="11027204" cy="8431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2264" y="2355782"/>
            <a:ext cx="11022769" cy="7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2726942" y="2355782"/>
                <a:ext cx="4572000" cy="3943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42" y="2355782"/>
                <a:ext cx="4572000" cy="39439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3036344"/>
            <a:ext cx="11801556" cy="7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305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s-EC" dirty="0"/>
              <a:t>Exactitud del </a:t>
            </a:r>
            <a:r>
              <a:rPr lang="es-EC" dirty="0" smtClean="0"/>
              <a:t>robot</a:t>
            </a:r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81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12699698" cy="32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79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s-EC" dirty="0"/>
              <a:t>Repetibilidad de posición</a:t>
            </a:r>
            <a:r>
              <a:rPr lang="es-EC" i="1" dirty="0" smtClean="0"/>
              <a:t>.</a:t>
            </a:r>
            <a:endParaRPr lang="es-EC" dirty="0" smtClean="0"/>
          </a:p>
          <a:p>
            <a:pPr marL="0" lvl="0" indent="0">
              <a:buNone/>
            </a:pPr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82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1000" y="1524000"/>
            <a:ext cx="15397553" cy="11233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r="8122"/>
          <a:stretch/>
        </p:blipFill>
        <p:spPr>
          <a:xfrm>
            <a:off x="1836000" y="1986777"/>
            <a:ext cx="7336303" cy="45521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31091"/>
            <a:ext cx="11801556" cy="7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608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s-EC" dirty="0"/>
              <a:t>Repetibilidad de orientación</a:t>
            </a:r>
            <a:r>
              <a:rPr lang="es-EC" i="1" dirty="0" smtClean="0"/>
              <a:t>.</a:t>
            </a:r>
            <a:endParaRPr lang="es-EC" dirty="0" smtClean="0"/>
          </a:p>
          <a:p>
            <a:pPr marL="0" lvl="0" indent="0">
              <a:buNone/>
            </a:pPr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83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9048" r="57024" b="13333"/>
          <a:stretch/>
        </p:blipFill>
        <p:spPr>
          <a:xfrm>
            <a:off x="2667000" y="1239043"/>
            <a:ext cx="3429001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3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s-EC" i="1" dirty="0"/>
              <a:t>Repetibilidad  del robot AR7D</a:t>
            </a:r>
            <a:endParaRPr lang="es-EC" dirty="0"/>
          </a:p>
          <a:p>
            <a:pPr marL="0" lvl="0" indent="0">
              <a:buNone/>
            </a:pPr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EC" i="1" dirty="0" smtClean="0"/>
          </a:p>
          <a:p>
            <a:pPr lvl="0"/>
            <a:endParaRPr lang="es-MX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t>84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12319048" cy="31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82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9817378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85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6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15238142"/>
              </p:ext>
            </p:extLst>
          </p:nvPr>
        </p:nvGraphicFramePr>
        <p:xfrm>
          <a:off x="304800" y="2286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86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1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E7B33B-8C1F-4258-AC10-18765DE66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DA60D4-7C80-4152-BA3A-F58108E00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A52B4-0BA3-4598-9878-578C02D18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842C30-0DD9-4F05-83C5-17F72E62E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32740060"/>
              </p:ext>
            </p:extLst>
          </p:nvPr>
        </p:nvGraphicFramePr>
        <p:xfrm>
          <a:off x="228600" y="381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87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8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E7B33B-8C1F-4258-AC10-18765DE66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DA60D4-7C80-4152-BA3A-F58108E00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B9E491-BC65-46F6-AF32-112190F75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BC47AE-EACF-487D-B079-460728DE5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25850138"/>
              </p:ext>
            </p:extLst>
          </p:nvPr>
        </p:nvGraphicFramePr>
        <p:xfrm>
          <a:off x="32426" y="5334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88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7D0508-2AD1-47CC-BE28-39995810E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AD4D15-7C37-4874-8ED1-8EE234D7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5E4119-98CF-47EE-9CF3-9152AC9EA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D44888-E2AA-47F2-B415-893E921E3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23ABBA-A50F-4DC2-BCE3-A780C5BF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187A73-46D4-4398-A89A-C8B168B2B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514" y="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Gracias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66800"/>
            <a:ext cx="8294914" cy="56388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ES" sz="3500" dirty="0" smtClean="0"/>
              <a:t>Fuentes: </a:t>
            </a:r>
          </a:p>
          <a:p>
            <a:pPr marL="0" indent="0">
              <a:buNone/>
            </a:pPr>
            <a:endParaRPr lang="es-ES" sz="3500" dirty="0" smtClean="0"/>
          </a:p>
          <a:p>
            <a:r>
              <a:rPr lang="es-EC" sz="3500" dirty="0" err="1"/>
              <a:t>Askeland</a:t>
            </a:r>
            <a:r>
              <a:rPr lang="es-EC" sz="3500" dirty="0"/>
              <a:t>, D. R., &amp; </a:t>
            </a:r>
            <a:r>
              <a:rPr lang="es-EC" sz="3500" dirty="0" err="1"/>
              <a:t>Phulé</a:t>
            </a:r>
            <a:r>
              <a:rPr lang="es-EC" sz="3500" dirty="0"/>
              <a:t>, P. P. (2004). </a:t>
            </a:r>
            <a:r>
              <a:rPr lang="es-ES" sz="3500" i="1" dirty="0"/>
              <a:t>Ciencia e ingeniería de los materiales.</a:t>
            </a:r>
            <a:r>
              <a:rPr lang="es-ES" sz="3500" dirty="0"/>
              <a:t> Thomson.</a:t>
            </a:r>
            <a:endParaRPr lang="es-EC" sz="3500" dirty="0"/>
          </a:p>
          <a:p>
            <a:r>
              <a:rPr lang="es-ES" sz="3500" dirty="0"/>
              <a:t>Barrientos, A., </a:t>
            </a:r>
            <a:r>
              <a:rPr lang="es-ES" sz="3500" dirty="0" err="1"/>
              <a:t>Peñín</a:t>
            </a:r>
            <a:r>
              <a:rPr lang="es-ES" sz="3500" dirty="0"/>
              <a:t>, L. F., Balaguer, C., &amp; </a:t>
            </a:r>
            <a:r>
              <a:rPr lang="es-ES" sz="3500" dirty="0" err="1"/>
              <a:t>Aracil</a:t>
            </a:r>
            <a:r>
              <a:rPr lang="es-ES" sz="3500" dirty="0"/>
              <a:t>, R. (1997). </a:t>
            </a:r>
            <a:r>
              <a:rPr lang="es-ES" sz="3500" i="1" dirty="0"/>
              <a:t>Fundamentos de Robótica.</a:t>
            </a:r>
            <a:r>
              <a:rPr lang="es-ES" sz="3500" dirty="0"/>
              <a:t> Madrid: </a:t>
            </a:r>
            <a:r>
              <a:rPr lang="es-ES" sz="3500" dirty="0" err="1"/>
              <a:t>McGRAW-HILL</a:t>
            </a:r>
            <a:r>
              <a:rPr lang="es-ES" sz="3500" dirty="0"/>
              <a:t>.</a:t>
            </a:r>
            <a:endParaRPr lang="es-EC" sz="3500" dirty="0"/>
          </a:p>
          <a:p>
            <a:r>
              <a:rPr lang="es-ES" sz="3500" dirty="0"/>
              <a:t>Becerra Pedraza, M. A. (2008). </a:t>
            </a:r>
            <a:r>
              <a:rPr lang="es-ES" sz="3500" i="1" dirty="0"/>
              <a:t>Diseño y Simulación de un Robot </a:t>
            </a:r>
            <a:r>
              <a:rPr lang="es-ES" sz="3500" i="1" dirty="0" err="1"/>
              <a:t>Moduar</a:t>
            </a:r>
            <a:r>
              <a:rPr lang="es-ES" sz="3500" i="1" dirty="0"/>
              <a:t> </a:t>
            </a:r>
            <a:r>
              <a:rPr lang="es-ES" sz="3500" i="1" dirty="0" err="1"/>
              <a:t>Autoconfigurable</a:t>
            </a:r>
            <a:r>
              <a:rPr lang="es-ES" sz="3500" i="1" dirty="0"/>
              <a:t>.</a:t>
            </a:r>
            <a:r>
              <a:rPr lang="es-ES" sz="3500" dirty="0"/>
              <a:t> </a:t>
            </a:r>
            <a:r>
              <a:rPr lang="es-ES" sz="3500" dirty="0" err="1"/>
              <a:t>Mexico</a:t>
            </a:r>
            <a:r>
              <a:rPr lang="es-ES" sz="3500" dirty="0"/>
              <a:t>.</a:t>
            </a:r>
            <a:endParaRPr lang="es-EC" sz="3500" dirty="0"/>
          </a:p>
          <a:p>
            <a:r>
              <a:rPr lang="es-ES" sz="3500" dirty="0"/>
              <a:t>Bravo Sancho, Á., &amp; González </a:t>
            </a:r>
            <a:r>
              <a:rPr lang="es-ES" sz="3500" dirty="0" err="1"/>
              <a:t>Uzcátegui</a:t>
            </a:r>
            <a:r>
              <a:rPr lang="es-ES" sz="3500" dirty="0"/>
              <a:t>, C. (2012). </a:t>
            </a:r>
            <a:r>
              <a:rPr lang="es-ES" sz="3500" i="1" dirty="0"/>
              <a:t>Evaluación de técnicas Evolutivas en el cálculo de la cinemática inversa de robots manipuladores.</a:t>
            </a:r>
            <a:r>
              <a:rPr lang="es-ES" sz="3500" dirty="0"/>
              <a:t> Madrid.</a:t>
            </a:r>
            <a:endParaRPr lang="es-EC" sz="3500" dirty="0"/>
          </a:p>
          <a:p>
            <a:r>
              <a:rPr lang="es-ES" sz="3500" dirty="0" err="1"/>
              <a:t>Budynas</a:t>
            </a:r>
            <a:r>
              <a:rPr lang="es-ES" sz="3500" dirty="0"/>
              <a:t>, R., &amp; </a:t>
            </a:r>
            <a:r>
              <a:rPr lang="es-ES" sz="3500" dirty="0" err="1"/>
              <a:t>Nisbett</a:t>
            </a:r>
            <a:r>
              <a:rPr lang="es-ES" sz="3500" dirty="0"/>
              <a:t>, J. (2008). </a:t>
            </a:r>
            <a:r>
              <a:rPr lang="es-ES" sz="3500" i="1" dirty="0"/>
              <a:t>Diseño en Ingeniería Mecánica de Shigley.</a:t>
            </a:r>
            <a:r>
              <a:rPr lang="es-ES" sz="3500" dirty="0"/>
              <a:t> </a:t>
            </a:r>
            <a:r>
              <a:rPr lang="es-ES" sz="3500" dirty="0" err="1"/>
              <a:t>Mexico</a:t>
            </a:r>
            <a:r>
              <a:rPr lang="es-ES" sz="3500" dirty="0"/>
              <a:t>: McGraw-Hill.</a:t>
            </a:r>
            <a:endParaRPr lang="es-EC" sz="3500" dirty="0"/>
          </a:p>
          <a:p>
            <a:r>
              <a:rPr lang="es-ES" sz="3500" dirty="0"/>
              <a:t>Castañeda, S. (2009). </a:t>
            </a:r>
            <a:r>
              <a:rPr lang="es-ES" sz="3500" i="1" dirty="0" err="1"/>
              <a:t>SlidePlayer</a:t>
            </a:r>
            <a:r>
              <a:rPr lang="es-ES" sz="3500" dirty="0"/>
              <a:t>. Recuperado el 7 de Agosto de 2015, de http://slideplayer.es/slide/1130353/</a:t>
            </a:r>
            <a:endParaRPr lang="es-EC" sz="3500" dirty="0"/>
          </a:p>
          <a:p>
            <a:r>
              <a:rPr lang="es-ES" sz="3500" dirty="0" err="1"/>
              <a:t>Conti</a:t>
            </a:r>
            <a:r>
              <a:rPr lang="es-ES" sz="3500" dirty="0"/>
              <a:t>, F. (2005). </a:t>
            </a:r>
            <a:r>
              <a:rPr lang="es-ES" sz="3500" i="1" dirty="0"/>
              <a:t>Motores paso a paso.</a:t>
            </a:r>
            <a:r>
              <a:rPr lang="es-ES" sz="3500" dirty="0"/>
              <a:t> Buenos Aires: ALSINA.</a:t>
            </a:r>
            <a:endParaRPr lang="es-EC" sz="3500" dirty="0"/>
          </a:p>
          <a:p>
            <a:r>
              <a:rPr lang="es-ES" sz="3500" dirty="0"/>
              <a:t>Craig, J. (2006). </a:t>
            </a:r>
            <a:r>
              <a:rPr lang="es-ES" sz="3500" i="1" dirty="0"/>
              <a:t>Robótica</a:t>
            </a:r>
            <a:r>
              <a:rPr lang="es-ES" sz="3500" dirty="0"/>
              <a:t> (Tercera ed.). México: PEARSON EDUCACIÓN.</a:t>
            </a:r>
            <a:endParaRPr lang="es-EC" sz="3500" dirty="0"/>
          </a:p>
          <a:p>
            <a:r>
              <a:rPr lang="es-ES" sz="3500" dirty="0"/>
              <a:t>FANUC. (2015). </a:t>
            </a:r>
            <a:r>
              <a:rPr lang="es-ES" sz="3500" i="1" dirty="0"/>
              <a:t>FANUC</a:t>
            </a:r>
            <a:r>
              <a:rPr lang="es-ES" sz="3500" dirty="0"/>
              <a:t>. Recuperado el 19 de Agosto de 2015, de http://www.fanuc.eu/es/es/robots/robot-filtro-p%C3%A1gina/paint-series</a:t>
            </a:r>
            <a:endParaRPr lang="es-EC" sz="3500" dirty="0"/>
          </a:p>
          <a:p>
            <a:r>
              <a:rPr lang="es-ES" sz="3500" dirty="0"/>
              <a:t>Giraldo, L. F., Delgado, E., &amp; Castellanos, G. (2006). Cinemática inversa de un Brazo robot </a:t>
            </a:r>
            <a:r>
              <a:rPr lang="es-ES" sz="3500" dirty="0" err="1"/>
              <a:t>Utiizando</a:t>
            </a:r>
            <a:r>
              <a:rPr lang="es-ES" sz="3500" dirty="0"/>
              <a:t> Algoritmos Genéticos. </a:t>
            </a:r>
            <a:r>
              <a:rPr lang="es-ES" sz="3500" i="1" dirty="0"/>
              <a:t>Avances en Sistemas e Informática</a:t>
            </a:r>
            <a:r>
              <a:rPr lang="es-ES" sz="3500" dirty="0"/>
              <a:t>, 29-34.</a:t>
            </a:r>
            <a:endParaRPr lang="es-EC" sz="3500" dirty="0"/>
          </a:p>
          <a:p>
            <a:r>
              <a:rPr lang="es-ES" sz="3500" dirty="0"/>
              <a:t>González, V. (2002). </a:t>
            </a:r>
            <a:r>
              <a:rPr lang="es-ES" sz="3500" i="1" dirty="0"/>
              <a:t>Control y robótica</a:t>
            </a:r>
            <a:r>
              <a:rPr lang="es-ES" sz="3500" dirty="0"/>
              <a:t>. Recuperado el 7 de Agosto de 2015, de http://platea.pntic.mec.es/vgonzale/cyr_0204/ctrl_rob/robotica/sistema/morfologia.htm</a:t>
            </a:r>
            <a:endParaRPr lang="es-EC" sz="3500" dirty="0"/>
          </a:p>
          <a:p>
            <a:r>
              <a:rPr lang="es-ES" sz="3500" dirty="0"/>
              <a:t>Hernández Ordoñez, M., Ortiz Moctezuma, M. B., Calles Arriaga, C. A., &amp; Rodríguez Portillo, J. C. (2015). </a:t>
            </a:r>
            <a:r>
              <a:rPr lang="es-ES" sz="3500" i="1" dirty="0"/>
              <a:t>Robótica: Análisis, modelado, control e implementación.</a:t>
            </a:r>
            <a:r>
              <a:rPr lang="es-ES" sz="3500" dirty="0"/>
              <a:t> Victoria: </a:t>
            </a:r>
            <a:r>
              <a:rPr lang="es-ES" sz="3500" dirty="0" err="1"/>
              <a:t>OmniaScience</a:t>
            </a:r>
            <a:r>
              <a:rPr lang="es-ES" sz="3500" dirty="0"/>
              <a:t>.</a:t>
            </a:r>
            <a:endParaRPr lang="es-EC" sz="3500" dirty="0"/>
          </a:p>
          <a:p>
            <a:r>
              <a:rPr lang="es-ES" sz="3500" dirty="0"/>
              <a:t>Kelly, R., &amp; Santibáñez, V. (2003). </a:t>
            </a:r>
            <a:r>
              <a:rPr lang="es-ES" sz="3500" i="1" dirty="0"/>
              <a:t>Control de Movimiento de Robots Manipuladores.</a:t>
            </a:r>
            <a:r>
              <a:rPr lang="es-ES" sz="3500" dirty="0"/>
              <a:t> Madrid: PEARSON EDUCACIÓN.</a:t>
            </a:r>
            <a:endParaRPr lang="es-EC" sz="3500" dirty="0"/>
          </a:p>
          <a:p>
            <a:pPr marL="0" indent="0">
              <a:buNone/>
            </a:pPr>
            <a:endParaRPr lang="es-ES" sz="3500" dirty="0" smtClean="0"/>
          </a:p>
          <a:p>
            <a:pPr marL="0" indent="0">
              <a:buNone/>
            </a:pPr>
            <a:endParaRPr lang="es-ES" sz="3500" dirty="0" smtClean="0"/>
          </a:p>
          <a:p>
            <a:pPr marL="0" indent="0">
              <a:buNone/>
            </a:pPr>
            <a:r>
              <a:rPr lang="es-ES" sz="28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900461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/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/>
              <a:t>9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286000"/>
            <a:ext cx="7924800" cy="21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21&quot;&gt;&lt;object type=&quot;3&quot; unique_id=&quot;10022&quot;&gt;&lt;property id=&quot;20148&quot; value=&quot;5&quot;/&gt;&lt;property id=&quot;20300&quot; value=&quot;Slide 1&quot;/&gt;&lt;property id=&quot;20307&quot; value=&quot;256&quot;/&gt;&lt;/object&gt;&lt;object type=&quot;3&quot; unique_id=&quot;10109&quot;&gt;&lt;property id=&quot;20148&quot; value=&quot;5&quot;/&gt;&lt;property id=&quot;20300&quot; value=&quot;Slide 5&quot;/&gt;&lt;property id=&quot;20307&quot; value=&quot;257&quot;/&gt;&lt;/object&gt;&lt;object type=&quot;3&quot; unique_id=&quot;10139&quot;&gt;&lt;property id=&quot;20148&quot; value=&quot;5&quot;/&gt;&lt;property id=&quot;20300&quot; value=&quot;Slide 2&quot;/&gt;&lt;property id=&quot;20307&quot; value=&quot;259&quot;/&gt;&lt;/object&gt;&lt;object type=&quot;3&quot; unique_id=&quot;10140&quot;&gt;&lt;property id=&quot;20148&quot; value=&quot;5&quot;/&gt;&lt;property id=&quot;20300&quot; value=&quot;Slide 3&quot;/&gt;&lt;property id=&quot;20307&quot; value=&quot;260&quot;/&gt;&lt;/object&gt;&lt;object type=&quot;3&quot; unique_id=&quot;10141&quot;&gt;&lt;property id=&quot;20148&quot; value=&quot;5&quot;/&gt;&lt;property id=&quot;20300&quot; value=&quot;Slide 7&quot;/&gt;&lt;property id=&quot;20307&quot; value=&quot;258&quot;/&gt;&lt;/object&gt;&lt;object type=&quot;3&quot; unique_id=&quot;10184&quot;&gt;&lt;property id=&quot;20148&quot; value=&quot;5&quot;/&gt;&lt;property id=&quot;20300&quot; value=&quot;Slide 4&quot;/&gt;&lt;property id=&quot;20307&quot; value=&quot;261&quot;/&gt;&lt;/object&gt;&lt;object type=&quot;3&quot; unique_id=&quot;10185&quot;&gt;&lt;property id=&quot;20148&quot; value=&quot;5&quot;/&gt;&lt;property id=&quot;20300&quot; value=&quot;Slide 6&quot;/&gt;&lt;property id=&quot;20307&quot; value=&quot;262&quot;/&gt;&lt;/object&gt;&lt;object type=&quot;3&quot; unique_id=&quot;10213&quot;&gt;&lt;property id=&quot;20148&quot; value=&quot;5&quot;/&gt;&lt;property id=&quot;20300&quot; value=&quot;Slide 8&quot;/&gt;&lt;property id=&quot;20307&quot; value=&quot;263&quot;/&gt;&lt;/object&gt;&lt;/object&gt;&lt;object type=&quot;8&quot; unique_id=&quot;100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526607</TotalTime>
  <Words>2418</Words>
  <Application>Microsoft Office PowerPoint</Application>
  <PresentationFormat>Presentación en pantalla (4:3)</PresentationFormat>
  <Paragraphs>467</Paragraphs>
  <Slides>89</Slides>
  <Notes>69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89</vt:i4>
      </vt:variant>
    </vt:vector>
  </HeadingPairs>
  <TitlesOfParts>
    <vt:vector size="95" baseType="lpstr">
      <vt:lpstr>Arial</vt:lpstr>
      <vt:lpstr>Calibri</vt:lpstr>
      <vt:lpstr>Cambria Math</vt:lpstr>
      <vt:lpstr>Times New Roman</vt:lpstr>
      <vt:lpstr>Theme1</vt:lpstr>
      <vt:lpstr>FORMATO ESPE2013V2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POLITECNICA DEL EJERCITO</dc:title>
  <dc:creator>Alex</dc:creator>
  <cp:lastModifiedBy>Andres ....</cp:lastModifiedBy>
  <cp:revision>143</cp:revision>
  <dcterms:created xsi:type="dcterms:W3CDTF">2012-08-14T15:29:02Z</dcterms:created>
  <dcterms:modified xsi:type="dcterms:W3CDTF">2016-02-04T14:42:22Z</dcterms:modified>
</cp:coreProperties>
</file>