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59" r:id="rId5"/>
    <p:sldId id="260" r:id="rId6"/>
    <p:sldId id="261" r:id="rId7"/>
    <p:sldId id="262" r:id="rId8"/>
    <p:sldId id="264" r:id="rId9"/>
    <p:sldId id="266" r:id="rId10"/>
    <p:sldId id="269" r:id="rId11"/>
    <p:sldId id="270" r:id="rId12"/>
    <p:sldId id="271" r:id="rId13"/>
    <p:sldId id="289" r:id="rId14"/>
    <p:sldId id="272" r:id="rId15"/>
    <p:sldId id="291" r:id="rId16"/>
    <p:sldId id="290" r:id="rId17"/>
    <p:sldId id="267" r:id="rId18"/>
    <p:sldId id="268" r:id="rId19"/>
    <p:sldId id="292" r:id="rId20"/>
    <p:sldId id="273" r:id="rId21"/>
    <p:sldId id="274" r:id="rId22"/>
    <p:sldId id="275" r:id="rId23"/>
    <p:sldId id="293" r:id="rId24"/>
    <p:sldId id="276" r:id="rId25"/>
    <p:sldId id="277" r:id="rId26"/>
    <p:sldId id="278" r:id="rId27"/>
    <p:sldId id="294" r:id="rId28"/>
    <p:sldId id="279" r:id="rId29"/>
    <p:sldId id="280" r:id="rId30"/>
    <p:sldId id="281" r:id="rId31"/>
    <p:sldId id="295" r:id="rId32"/>
    <p:sldId id="282" r:id="rId33"/>
    <p:sldId id="283" r:id="rId34"/>
    <p:sldId id="284" r:id="rId35"/>
    <p:sldId id="285" r:id="rId36"/>
    <p:sldId id="286"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719A7-DEE1-45FA-B04A-83DFD4A593FD}" type="doc">
      <dgm:prSet loTypeId="urn:microsoft.com/office/officeart/2005/8/layout/vList5" loCatId="list" qsTypeId="urn:microsoft.com/office/officeart/2005/8/quickstyle/simple4" qsCatId="simple" csTypeId="urn:microsoft.com/office/officeart/2005/8/colors/accent3_1" csCatId="accent3" phldr="1"/>
      <dgm:spPr/>
      <dgm:t>
        <a:bodyPr/>
        <a:lstStyle/>
        <a:p>
          <a:endParaRPr lang="es-EC"/>
        </a:p>
      </dgm:t>
    </dgm:pt>
    <dgm:pt modelId="{79160E53-C9E8-4C5F-BDED-38CFB5922478}">
      <dgm:prSet phldrT="[Texto]" custT="1"/>
      <dgm:spPr/>
      <dgm:t>
        <a:bodyPr/>
        <a:lstStyle/>
        <a:p>
          <a:r>
            <a:rPr lang="es-EC" sz="2800" dirty="0" smtClean="0">
              <a:latin typeface="Times New Roman" pitchFamily="18" charset="0"/>
              <a:cs typeface="Times New Roman" pitchFamily="18" charset="0"/>
            </a:rPr>
            <a:t>Introducción</a:t>
          </a:r>
          <a:endParaRPr lang="es-EC" sz="2800" dirty="0">
            <a:latin typeface="Times New Roman" pitchFamily="18" charset="0"/>
            <a:cs typeface="Times New Roman" pitchFamily="18" charset="0"/>
          </a:endParaRPr>
        </a:p>
      </dgm:t>
    </dgm:pt>
    <dgm:pt modelId="{C6FEBE01-3EA6-4E91-AE09-B44722C16688}" type="parTrans" cxnId="{8BE48CC9-9B7D-4BD8-AA23-9A651357C1B4}">
      <dgm:prSet/>
      <dgm:spPr/>
      <dgm:t>
        <a:bodyPr/>
        <a:lstStyle/>
        <a:p>
          <a:endParaRPr lang="es-EC"/>
        </a:p>
      </dgm:t>
    </dgm:pt>
    <dgm:pt modelId="{76177FB7-754E-4368-8F72-85D2EB8EE6C5}" type="sibTrans" cxnId="{8BE48CC9-9B7D-4BD8-AA23-9A651357C1B4}">
      <dgm:prSet/>
      <dgm:spPr/>
      <dgm:t>
        <a:bodyPr/>
        <a:lstStyle/>
        <a:p>
          <a:endParaRPr lang="es-EC"/>
        </a:p>
      </dgm:t>
    </dgm:pt>
    <dgm:pt modelId="{1D0F034A-EAD6-4C7F-94C6-10114BF49D4D}">
      <dgm:prSet phldrT="[Texto]" custT="1"/>
      <dgm:spPr/>
      <dgm:t>
        <a:bodyPr/>
        <a:lstStyle/>
        <a:p>
          <a:r>
            <a:rPr lang="es-EC" sz="1600" dirty="0" smtClean="0">
              <a:latin typeface="Times New Roman" pitchFamily="18" charset="0"/>
              <a:cs typeface="Times New Roman" pitchFamily="18" charset="0"/>
            </a:rPr>
            <a:t>Planteamiento</a:t>
          </a:r>
          <a:endParaRPr lang="es-EC" sz="1600" dirty="0">
            <a:latin typeface="Times New Roman" pitchFamily="18" charset="0"/>
            <a:cs typeface="Times New Roman" pitchFamily="18" charset="0"/>
          </a:endParaRPr>
        </a:p>
      </dgm:t>
    </dgm:pt>
    <dgm:pt modelId="{EFF4A581-5630-4993-8987-4C18F44ABA31}" type="parTrans" cxnId="{9E856EE7-63AF-4468-B0F2-D3ECB79BC562}">
      <dgm:prSet/>
      <dgm:spPr/>
      <dgm:t>
        <a:bodyPr/>
        <a:lstStyle/>
        <a:p>
          <a:endParaRPr lang="es-EC"/>
        </a:p>
      </dgm:t>
    </dgm:pt>
    <dgm:pt modelId="{E704E3D7-5682-4213-BF27-B0258FDB5372}" type="sibTrans" cxnId="{9E856EE7-63AF-4468-B0F2-D3ECB79BC562}">
      <dgm:prSet/>
      <dgm:spPr/>
      <dgm:t>
        <a:bodyPr/>
        <a:lstStyle/>
        <a:p>
          <a:endParaRPr lang="es-EC"/>
        </a:p>
      </dgm:t>
    </dgm:pt>
    <dgm:pt modelId="{6CB7DBA0-A118-468E-A470-245A434930CC}">
      <dgm:prSet phldrT="[Texto]" custT="1"/>
      <dgm:spPr/>
      <dgm:t>
        <a:bodyPr/>
        <a:lstStyle/>
        <a:p>
          <a:r>
            <a:rPr lang="es-EC" sz="1600" dirty="0" smtClean="0">
              <a:latin typeface="Times New Roman" pitchFamily="18" charset="0"/>
              <a:cs typeface="Times New Roman" pitchFamily="18" charset="0"/>
            </a:rPr>
            <a:t>Justificación</a:t>
          </a:r>
          <a:endParaRPr lang="es-EC" sz="1600" dirty="0">
            <a:latin typeface="Times New Roman" pitchFamily="18" charset="0"/>
            <a:cs typeface="Times New Roman" pitchFamily="18" charset="0"/>
          </a:endParaRPr>
        </a:p>
      </dgm:t>
    </dgm:pt>
    <dgm:pt modelId="{50494E30-CFC3-45CB-B917-852BE9BE654F}" type="parTrans" cxnId="{F69316A8-1F6E-40B7-86E4-1A02605B0273}">
      <dgm:prSet/>
      <dgm:spPr/>
      <dgm:t>
        <a:bodyPr/>
        <a:lstStyle/>
        <a:p>
          <a:endParaRPr lang="es-EC"/>
        </a:p>
      </dgm:t>
    </dgm:pt>
    <dgm:pt modelId="{0FFEDF2D-6B4F-4459-8606-72D8F74838AF}" type="sibTrans" cxnId="{F69316A8-1F6E-40B7-86E4-1A02605B0273}">
      <dgm:prSet/>
      <dgm:spPr/>
      <dgm:t>
        <a:bodyPr/>
        <a:lstStyle/>
        <a:p>
          <a:endParaRPr lang="es-EC"/>
        </a:p>
      </dgm:t>
    </dgm:pt>
    <dgm:pt modelId="{1C089E53-4249-455E-B4C4-3AB65621FCE5}">
      <dgm:prSet phldrT="[Texto]" custT="1"/>
      <dgm:spPr/>
      <dgm:t>
        <a:bodyPr/>
        <a:lstStyle/>
        <a:p>
          <a:r>
            <a:rPr lang="es-EC" sz="2800" dirty="0" smtClean="0">
              <a:latin typeface="Times New Roman" pitchFamily="18" charset="0"/>
              <a:cs typeface="Times New Roman" pitchFamily="18" charset="0"/>
            </a:rPr>
            <a:t>Capítulo 1</a:t>
          </a:r>
          <a:endParaRPr lang="es-EC" sz="2800" dirty="0">
            <a:latin typeface="Times New Roman" pitchFamily="18" charset="0"/>
            <a:cs typeface="Times New Roman" pitchFamily="18" charset="0"/>
          </a:endParaRPr>
        </a:p>
      </dgm:t>
    </dgm:pt>
    <dgm:pt modelId="{6C440670-2537-4FA1-8CAD-BFD02816CB98}" type="parTrans" cxnId="{18DB0941-F4F3-416B-94E2-96481F5C4AE7}">
      <dgm:prSet/>
      <dgm:spPr/>
      <dgm:t>
        <a:bodyPr/>
        <a:lstStyle/>
        <a:p>
          <a:endParaRPr lang="es-EC"/>
        </a:p>
      </dgm:t>
    </dgm:pt>
    <dgm:pt modelId="{BA138B5C-E4A8-4C34-8299-441715103A94}" type="sibTrans" cxnId="{18DB0941-F4F3-416B-94E2-96481F5C4AE7}">
      <dgm:prSet/>
      <dgm:spPr/>
      <dgm:t>
        <a:bodyPr/>
        <a:lstStyle/>
        <a:p>
          <a:endParaRPr lang="es-EC"/>
        </a:p>
      </dgm:t>
    </dgm:pt>
    <dgm:pt modelId="{CAFF31F0-2EDB-407F-AD91-689FFDE7D1A0}">
      <dgm:prSet phldrT="[Texto]" custT="1"/>
      <dgm:spPr/>
      <dgm:t>
        <a:bodyPr/>
        <a:lstStyle/>
        <a:p>
          <a:r>
            <a:rPr lang="es-EC" sz="1600" dirty="0" smtClean="0">
              <a:latin typeface="Times New Roman" pitchFamily="18" charset="0"/>
              <a:cs typeface="Times New Roman" pitchFamily="18" charset="0"/>
            </a:rPr>
            <a:t>Teorías de Soporte</a:t>
          </a:r>
          <a:endParaRPr lang="es-EC" sz="1600" dirty="0">
            <a:latin typeface="Times New Roman" pitchFamily="18" charset="0"/>
            <a:cs typeface="Times New Roman" pitchFamily="18" charset="0"/>
          </a:endParaRPr>
        </a:p>
      </dgm:t>
    </dgm:pt>
    <dgm:pt modelId="{2EC8A5A3-7120-4D19-BD9C-6D096F60F26C}" type="parTrans" cxnId="{B5FA5A1C-8DF2-4D89-BA09-EE1E76262518}">
      <dgm:prSet/>
      <dgm:spPr/>
      <dgm:t>
        <a:bodyPr/>
        <a:lstStyle/>
        <a:p>
          <a:endParaRPr lang="es-EC"/>
        </a:p>
      </dgm:t>
    </dgm:pt>
    <dgm:pt modelId="{66394D53-C87F-4721-96C6-58C9625CABC0}" type="sibTrans" cxnId="{B5FA5A1C-8DF2-4D89-BA09-EE1E76262518}">
      <dgm:prSet/>
      <dgm:spPr/>
      <dgm:t>
        <a:bodyPr/>
        <a:lstStyle/>
        <a:p>
          <a:endParaRPr lang="es-EC"/>
        </a:p>
      </dgm:t>
    </dgm:pt>
    <dgm:pt modelId="{1C3F0754-C1B2-4487-8059-D9CEA7A6FDEC}">
      <dgm:prSet phldrT="[Texto]" custT="1"/>
      <dgm:spPr/>
      <dgm:t>
        <a:bodyPr/>
        <a:lstStyle/>
        <a:p>
          <a:r>
            <a:rPr lang="es-EC" sz="1600" dirty="0" smtClean="0">
              <a:latin typeface="Times New Roman" pitchFamily="18" charset="0"/>
              <a:cs typeface="Times New Roman" pitchFamily="18" charset="0"/>
            </a:rPr>
            <a:t>Marco Referencial</a:t>
          </a:r>
          <a:endParaRPr lang="es-EC" sz="1600" dirty="0">
            <a:latin typeface="Times New Roman" pitchFamily="18" charset="0"/>
            <a:cs typeface="Times New Roman" pitchFamily="18" charset="0"/>
          </a:endParaRPr>
        </a:p>
      </dgm:t>
    </dgm:pt>
    <dgm:pt modelId="{D2D79EB2-208C-419F-96B0-2935DFDC62CB}" type="parTrans" cxnId="{3FECAB1B-8F9F-40CC-853E-927E72AC055C}">
      <dgm:prSet/>
      <dgm:spPr/>
      <dgm:t>
        <a:bodyPr/>
        <a:lstStyle/>
        <a:p>
          <a:endParaRPr lang="es-EC"/>
        </a:p>
      </dgm:t>
    </dgm:pt>
    <dgm:pt modelId="{530486CA-3587-4411-B0C1-0AE2B278105C}" type="sibTrans" cxnId="{3FECAB1B-8F9F-40CC-853E-927E72AC055C}">
      <dgm:prSet/>
      <dgm:spPr/>
      <dgm:t>
        <a:bodyPr/>
        <a:lstStyle/>
        <a:p>
          <a:endParaRPr lang="es-EC"/>
        </a:p>
      </dgm:t>
    </dgm:pt>
    <dgm:pt modelId="{36FC9E8B-5802-4158-8AC5-41C531EE76F5}">
      <dgm:prSet phldrT="[Texto]" custT="1"/>
      <dgm:spPr/>
      <dgm:t>
        <a:bodyPr/>
        <a:lstStyle/>
        <a:p>
          <a:r>
            <a:rPr lang="es-EC" sz="2800" dirty="0" smtClean="0">
              <a:latin typeface="Times New Roman" pitchFamily="18" charset="0"/>
              <a:cs typeface="Times New Roman" pitchFamily="18" charset="0"/>
            </a:rPr>
            <a:t>Capítulo 2</a:t>
          </a:r>
          <a:endParaRPr lang="es-EC" sz="2800" dirty="0">
            <a:latin typeface="Times New Roman" pitchFamily="18" charset="0"/>
            <a:cs typeface="Times New Roman" pitchFamily="18" charset="0"/>
          </a:endParaRPr>
        </a:p>
      </dgm:t>
    </dgm:pt>
    <dgm:pt modelId="{B381DB37-C8E5-4290-9405-A68CF497E1C6}" type="parTrans" cxnId="{8A058699-7AC2-458A-A985-2A854CADAEEF}">
      <dgm:prSet/>
      <dgm:spPr/>
      <dgm:t>
        <a:bodyPr/>
        <a:lstStyle/>
        <a:p>
          <a:endParaRPr lang="es-EC"/>
        </a:p>
      </dgm:t>
    </dgm:pt>
    <dgm:pt modelId="{6AA88B27-BDD6-4EF6-8C6E-80EF16046C7D}" type="sibTrans" cxnId="{8A058699-7AC2-458A-A985-2A854CADAEEF}">
      <dgm:prSet/>
      <dgm:spPr/>
      <dgm:t>
        <a:bodyPr/>
        <a:lstStyle/>
        <a:p>
          <a:endParaRPr lang="es-EC"/>
        </a:p>
      </dgm:t>
    </dgm:pt>
    <dgm:pt modelId="{D6014F9A-EA28-43F3-A09F-218C6C056F01}">
      <dgm:prSet phldrT="[Texto]" custT="1"/>
      <dgm:spPr/>
      <dgm:t>
        <a:bodyPr/>
        <a:lstStyle/>
        <a:p>
          <a:r>
            <a:rPr lang="es-EC" sz="1600" dirty="0" smtClean="0">
              <a:latin typeface="Times New Roman" pitchFamily="18" charset="0"/>
              <a:cs typeface="Times New Roman" pitchFamily="18" charset="0"/>
            </a:rPr>
            <a:t>Marco Metodológico</a:t>
          </a:r>
          <a:endParaRPr lang="es-EC" sz="1600" dirty="0">
            <a:latin typeface="Times New Roman" pitchFamily="18" charset="0"/>
            <a:cs typeface="Times New Roman" pitchFamily="18" charset="0"/>
          </a:endParaRPr>
        </a:p>
      </dgm:t>
    </dgm:pt>
    <dgm:pt modelId="{AFEEC3FD-DB39-4388-99B5-C7280B080D46}" type="parTrans" cxnId="{2CC921A0-A5D0-462E-B771-244FC209261E}">
      <dgm:prSet/>
      <dgm:spPr/>
      <dgm:t>
        <a:bodyPr/>
        <a:lstStyle/>
        <a:p>
          <a:endParaRPr lang="es-EC"/>
        </a:p>
      </dgm:t>
    </dgm:pt>
    <dgm:pt modelId="{5AABD2D3-99FF-4379-8214-9D3E985A469D}" type="sibTrans" cxnId="{2CC921A0-A5D0-462E-B771-244FC209261E}">
      <dgm:prSet/>
      <dgm:spPr/>
      <dgm:t>
        <a:bodyPr/>
        <a:lstStyle/>
        <a:p>
          <a:endParaRPr lang="es-EC"/>
        </a:p>
      </dgm:t>
    </dgm:pt>
    <dgm:pt modelId="{DC0E2327-4D65-487B-87AD-A8E9790CF925}">
      <dgm:prSet phldrT="[Texto]" custT="1"/>
      <dgm:spPr/>
      <dgm:t>
        <a:bodyPr/>
        <a:lstStyle/>
        <a:p>
          <a:r>
            <a:rPr lang="es-EC" sz="1600" dirty="0" smtClean="0">
              <a:latin typeface="Times New Roman" pitchFamily="18" charset="0"/>
              <a:cs typeface="Times New Roman" pitchFamily="18" charset="0"/>
            </a:rPr>
            <a:t>Objetivos</a:t>
          </a:r>
          <a:endParaRPr lang="es-EC" sz="1600" dirty="0">
            <a:latin typeface="Times New Roman" pitchFamily="18" charset="0"/>
            <a:cs typeface="Times New Roman" pitchFamily="18" charset="0"/>
          </a:endParaRPr>
        </a:p>
      </dgm:t>
    </dgm:pt>
    <dgm:pt modelId="{A9312EE9-3E11-45E0-B30C-148AC8C49A22}" type="parTrans" cxnId="{6A1BA788-7FE0-4C3C-A860-5A5179150317}">
      <dgm:prSet/>
      <dgm:spPr/>
      <dgm:t>
        <a:bodyPr/>
        <a:lstStyle/>
        <a:p>
          <a:endParaRPr lang="es-EC"/>
        </a:p>
      </dgm:t>
    </dgm:pt>
    <dgm:pt modelId="{D0138323-4491-4E5B-BB2E-D5F0B85BCD26}" type="sibTrans" cxnId="{6A1BA788-7FE0-4C3C-A860-5A5179150317}">
      <dgm:prSet/>
      <dgm:spPr/>
      <dgm:t>
        <a:bodyPr/>
        <a:lstStyle/>
        <a:p>
          <a:endParaRPr lang="es-EC"/>
        </a:p>
      </dgm:t>
    </dgm:pt>
    <dgm:pt modelId="{8DC9A21D-E335-418B-97B7-37F5CF19611B}">
      <dgm:prSet phldrT="[Texto]" custT="1"/>
      <dgm:spPr/>
      <dgm:t>
        <a:bodyPr/>
        <a:lstStyle/>
        <a:p>
          <a:r>
            <a:rPr lang="es-EC" sz="1600" dirty="0" smtClean="0">
              <a:latin typeface="Times New Roman" pitchFamily="18" charset="0"/>
              <a:cs typeface="Times New Roman" pitchFamily="18" charset="0"/>
            </a:rPr>
            <a:t>Marco Conceptual</a:t>
          </a:r>
          <a:endParaRPr lang="es-EC" sz="1600" dirty="0">
            <a:latin typeface="Times New Roman" pitchFamily="18" charset="0"/>
            <a:cs typeface="Times New Roman" pitchFamily="18" charset="0"/>
          </a:endParaRPr>
        </a:p>
      </dgm:t>
    </dgm:pt>
    <dgm:pt modelId="{7F5500FD-9501-4965-B4E2-FBCDA49FAF2C}" type="parTrans" cxnId="{E16A15DF-A86C-4F57-82EE-FE57EC4B3122}">
      <dgm:prSet/>
      <dgm:spPr/>
      <dgm:t>
        <a:bodyPr/>
        <a:lstStyle/>
        <a:p>
          <a:endParaRPr lang="es-EC"/>
        </a:p>
      </dgm:t>
    </dgm:pt>
    <dgm:pt modelId="{3039164D-9D44-4B0A-BF91-07405337564F}" type="sibTrans" cxnId="{E16A15DF-A86C-4F57-82EE-FE57EC4B3122}">
      <dgm:prSet/>
      <dgm:spPr/>
      <dgm:t>
        <a:bodyPr/>
        <a:lstStyle/>
        <a:p>
          <a:endParaRPr lang="es-EC"/>
        </a:p>
      </dgm:t>
    </dgm:pt>
    <dgm:pt modelId="{92F2943A-85CA-4646-9AA2-28224A254B04}">
      <dgm:prSet phldrT="[Texto]" custT="1"/>
      <dgm:spPr/>
      <dgm:t>
        <a:bodyPr/>
        <a:lstStyle/>
        <a:p>
          <a:r>
            <a:rPr lang="es-EC" sz="2800" dirty="0" smtClean="0">
              <a:latin typeface="Times New Roman" pitchFamily="18" charset="0"/>
              <a:cs typeface="Times New Roman" pitchFamily="18" charset="0"/>
            </a:rPr>
            <a:t>Capítulo 3</a:t>
          </a:r>
          <a:endParaRPr lang="es-EC" sz="2800" dirty="0">
            <a:latin typeface="Times New Roman" pitchFamily="18" charset="0"/>
            <a:cs typeface="Times New Roman" pitchFamily="18" charset="0"/>
          </a:endParaRPr>
        </a:p>
      </dgm:t>
    </dgm:pt>
    <dgm:pt modelId="{1B14FC4C-5D14-40D0-9173-6AF241B74C4D}" type="parTrans" cxnId="{87636A11-D462-40EE-9126-D8B47FE19472}">
      <dgm:prSet/>
      <dgm:spPr/>
      <dgm:t>
        <a:bodyPr/>
        <a:lstStyle/>
        <a:p>
          <a:endParaRPr lang="es-EC"/>
        </a:p>
      </dgm:t>
    </dgm:pt>
    <dgm:pt modelId="{97983A6C-8C87-4FCA-9D61-9712E4A29A2C}" type="sibTrans" cxnId="{87636A11-D462-40EE-9126-D8B47FE19472}">
      <dgm:prSet/>
      <dgm:spPr/>
      <dgm:t>
        <a:bodyPr/>
        <a:lstStyle/>
        <a:p>
          <a:endParaRPr lang="es-EC"/>
        </a:p>
      </dgm:t>
    </dgm:pt>
    <dgm:pt modelId="{2B4E7DF4-6DED-4DC2-BCAE-C9FF22F1A943}">
      <dgm:prSet phldrT="[Texto]" custT="1"/>
      <dgm:spPr/>
      <dgm:t>
        <a:bodyPr/>
        <a:lstStyle/>
        <a:p>
          <a:r>
            <a:rPr lang="es-EC" sz="1600" dirty="0" smtClean="0">
              <a:latin typeface="Times New Roman" pitchFamily="18" charset="0"/>
              <a:cs typeface="Times New Roman" pitchFamily="18" charset="0"/>
            </a:rPr>
            <a:t>Resultados</a:t>
          </a:r>
          <a:endParaRPr lang="es-EC" sz="1600" dirty="0">
            <a:latin typeface="Times New Roman" pitchFamily="18" charset="0"/>
            <a:cs typeface="Times New Roman" pitchFamily="18" charset="0"/>
          </a:endParaRPr>
        </a:p>
      </dgm:t>
    </dgm:pt>
    <dgm:pt modelId="{0B22D6B9-1D80-4866-A490-55911747D52B}" type="parTrans" cxnId="{DB623BBD-F22B-4BCB-9327-980D5025002A}">
      <dgm:prSet/>
      <dgm:spPr/>
      <dgm:t>
        <a:bodyPr/>
        <a:lstStyle/>
        <a:p>
          <a:endParaRPr lang="es-EC"/>
        </a:p>
      </dgm:t>
    </dgm:pt>
    <dgm:pt modelId="{042131E0-F4FE-4E16-9811-FCF29EE4A692}" type="sibTrans" cxnId="{DB623BBD-F22B-4BCB-9327-980D5025002A}">
      <dgm:prSet/>
      <dgm:spPr/>
      <dgm:t>
        <a:bodyPr/>
        <a:lstStyle/>
        <a:p>
          <a:endParaRPr lang="es-EC"/>
        </a:p>
      </dgm:t>
    </dgm:pt>
    <dgm:pt modelId="{E95A9BD8-3CD0-451B-983B-C9C95684A9B9}" type="pres">
      <dgm:prSet presAssocID="{1FE719A7-DEE1-45FA-B04A-83DFD4A593FD}" presName="Name0" presStyleCnt="0">
        <dgm:presLayoutVars>
          <dgm:dir/>
          <dgm:animLvl val="lvl"/>
          <dgm:resizeHandles val="exact"/>
        </dgm:presLayoutVars>
      </dgm:prSet>
      <dgm:spPr/>
      <dgm:t>
        <a:bodyPr/>
        <a:lstStyle/>
        <a:p>
          <a:endParaRPr lang="es-EC"/>
        </a:p>
      </dgm:t>
    </dgm:pt>
    <dgm:pt modelId="{DD01D14F-78C6-4548-BD68-37D87C99E4D6}" type="pres">
      <dgm:prSet presAssocID="{79160E53-C9E8-4C5F-BDED-38CFB5922478}" presName="linNode" presStyleCnt="0"/>
      <dgm:spPr/>
    </dgm:pt>
    <dgm:pt modelId="{F1C97C79-F0F0-4989-BC8C-67D32583041B}" type="pres">
      <dgm:prSet presAssocID="{79160E53-C9E8-4C5F-BDED-38CFB5922478}" presName="parentText" presStyleLbl="node1" presStyleIdx="0" presStyleCnt="4">
        <dgm:presLayoutVars>
          <dgm:chMax val="1"/>
          <dgm:bulletEnabled val="1"/>
        </dgm:presLayoutVars>
      </dgm:prSet>
      <dgm:spPr/>
      <dgm:t>
        <a:bodyPr/>
        <a:lstStyle/>
        <a:p>
          <a:endParaRPr lang="es-EC"/>
        </a:p>
      </dgm:t>
    </dgm:pt>
    <dgm:pt modelId="{A8ACC2CF-FE18-4998-BB55-FFA093640949}" type="pres">
      <dgm:prSet presAssocID="{79160E53-C9E8-4C5F-BDED-38CFB5922478}" presName="descendantText" presStyleLbl="alignAccFollowNode1" presStyleIdx="0" presStyleCnt="4">
        <dgm:presLayoutVars>
          <dgm:bulletEnabled val="1"/>
        </dgm:presLayoutVars>
      </dgm:prSet>
      <dgm:spPr/>
      <dgm:t>
        <a:bodyPr/>
        <a:lstStyle/>
        <a:p>
          <a:endParaRPr lang="es-EC"/>
        </a:p>
      </dgm:t>
    </dgm:pt>
    <dgm:pt modelId="{AAC5FAB9-4A48-425B-A7B6-0B8136EB0E97}" type="pres">
      <dgm:prSet presAssocID="{76177FB7-754E-4368-8F72-85D2EB8EE6C5}" presName="sp" presStyleCnt="0"/>
      <dgm:spPr/>
    </dgm:pt>
    <dgm:pt modelId="{C9BDEC90-F017-4680-A49D-B9628C1E9DE1}" type="pres">
      <dgm:prSet presAssocID="{1C089E53-4249-455E-B4C4-3AB65621FCE5}" presName="linNode" presStyleCnt="0"/>
      <dgm:spPr/>
    </dgm:pt>
    <dgm:pt modelId="{C962AD6A-FB90-4F4E-B980-F6035E4328C6}" type="pres">
      <dgm:prSet presAssocID="{1C089E53-4249-455E-B4C4-3AB65621FCE5}" presName="parentText" presStyleLbl="node1" presStyleIdx="1" presStyleCnt="4">
        <dgm:presLayoutVars>
          <dgm:chMax val="1"/>
          <dgm:bulletEnabled val="1"/>
        </dgm:presLayoutVars>
      </dgm:prSet>
      <dgm:spPr/>
      <dgm:t>
        <a:bodyPr/>
        <a:lstStyle/>
        <a:p>
          <a:endParaRPr lang="es-EC"/>
        </a:p>
      </dgm:t>
    </dgm:pt>
    <dgm:pt modelId="{728802A1-8E2E-4BBD-8ECB-DD4974503D9A}" type="pres">
      <dgm:prSet presAssocID="{1C089E53-4249-455E-B4C4-3AB65621FCE5}" presName="descendantText" presStyleLbl="alignAccFollowNode1" presStyleIdx="1" presStyleCnt="4">
        <dgm:presLayoutVars>
          <dgm:bulletEnabled val="1"/>
        </dgm:presLayoutVars>
      </dgm:prSet>
      <dgm:spPr/>
      <dgm:t>
        <a:bodyPr/>
        <a:lstStyle/>
        <a:p>
          <a:endParaRPr lang="es-EC"/>
        </a:p>
      </dgm:t>
    </dgm:pt>
    <dgm:pt modelId="{C8BA47E8-7C76-4194-8AE8-C1B964B8EC59}" type="pres">
      <dgm:prSet presAssocID="{BA138B5C-E4A8-4C34-8299-441715103A94}" presName="sp" presStyleCnt="0"/>
      <dgm:spPr/>
    </dgm:pt>
    <dgm:pt modelId="{55332AC5-CCD1-419E-948F-97890BE7A7B6}" type="pres">
      <dgm:prSet presAssocID="{36FC9E8B-5802-4158-8AC5-41C531EE76F5}" presName="linNode" presStyleCnt="0"/>
      <dgm:spPr/>
    </dgm:pt>
    <dgm:pt modelId="{6288D471-F5AB-4F88-A2AF-04BA53A9D2B5}" type="pres">
      <dgm:prSet presAssocID="{36FC9E8B-5802-4158-8AC5-41C531EE76F5}" presName="parentText" presStyleLbl="node1" presStyleIdx="2" presStyleCnt="4">
        <dgm:presLayoutVars>
          <dgm:chMax val="1"/>
          <dgm:bulletEnabled val="1"/>
        </dgm:presLayoutVars>
      </dgm:prSet>
      <dgm:spPr/>
      <dgm:t>
        <a:bodyPr/>
        <a:lstStyle/>
        <a:p>
          <a:endParaRPr lang="es-EC"/>
        </a:p>
      </dgm:t>
    </dgm:pt>
    <dgm:pt modelId="{0D3E7361-82B7-46F4-B44F-ACDCD0D87BDC}" type="pres">
      <dgm:prSet presAssocID="{36FC9E8B-5802-4158-8AC5-41C531EE76F5}" presName="descendantText" presStyleLbl="alignAccFollowNode1" presStyleIdx="2" presStyleCnt="4">
        <dgm:presLayoutVars>
          <dgm:bulletEnabled val="1"/>
        </dgm:presLayoutVars>
      </dgm:prSet>
      <dgm:spPr/>
      <dgm:t>
        <a:bodyPr/>
        <a:lstStyle/>
        <a:p>
          <a:endParaRPr lang="es-EC"/>
        </a:p>
      </dgm:t>
    </dgm:pt>
    <dgm:pt modelId="{7A417581-04C0-43EB-981E-E18A74559435}" type="pres">
      <dgm:prSet presAssocID="{6AA88B27-BDD6-4EF6-8C6E-80EF16046C7D}" presName="sp" presStyleCnt="0"/>
      <dgm:spPr/>
    </dgm:pt>
    <dgm:pt modelId="{C1D068EA-E10D-4109-AC90-0CB474307C50}" type="pres">
      <dgm:prSet presAssocID="{92F2943A-85CA-4646-9AA2-28224A254B04}" presName="linNode" presStyleCnt="0"/>
      <dgm:spPr/>
    </dgm:pt>
    <dgm:pt modelId="{F654FC82-B351-48DF-B3E7-F8AF7CD388D5}" type="pres">
      <dgm:prSet presAssocID="{92F2943A-85CA-4646-9AA2-28224A254B04}" presName="parentText" presStyleLbl="node1" presStyleIdx="3" presStyleCnt="4">
        <dgm:presLayoutVars>
          <dgm:chMax val="1"/>
          <dgm:bulletEnabled val="1"/>
        </dgm:presLayoutVars>
      </dgm:prSet>
      <dgm:spPr/>
      <dgm:t>
        <a:bodyPr/>
        <a:lstStyle/>
        <a:p>
          <a:endParaRPr lang="es-EC"/>
        </a:p>
      </dgm:t>
    </dgm:pt>
    <dgm:pt modelId="{618E277C-E56A-46B8-AF84-9CFD83C9C8B9}" type="pres">
      <dgm:prSet presAssocID="{92F2943A-85CA-4646-9AA2-28224A254B04}" presName="descendantText" presStyleLbl="alignAccFollowNode1" presStyleIdx="3" presStyleCnt="4">
        <dgm:presLayoutVars>
          <dgm:bulletEnabled val="1"/>
        </dgm:presLayoutVars>
      </dgm:prSet>
      <dgm:spPr/>
      <dgm:t>
        <a:bodyPr/>
        <a:lstStyle/>
        <a:p>
          <a:endParaRPr lang="es-EC"/>
        </a:p>
      </dgm:t>
    </dgm:pt>
  </dgm:ptLst>
  <dgm:cxnLst>
    <dgm:cxn modelId="{18DB0941-F4F3-416B-94E2-96481F5C4AE7}" srcId="{1FE719A7-DEE1-45FA-B04A-83DFD4A593FD}" destId="{1C089E53-4249-455E-B4C4-3AB65621FCE5}" srcOrd="1" destOrd="0" parTransId="{6C440670-2537-4FA1-8CAD-BFD02816CB98}" sibTransId="{BA138B5C-E4A8-4C34-8299-441715103A94}"/>
    <dgm:cxn modelId="{DB623BBD-F22B-4BCB-9327-980D5025002A}" srcId="{92F2943A-85CA-4646-9AA2-28224A254B04}" destId="{2B4E7DF4-6DED-4DC2-BCAE-C9FF22F1A943}" srcOrd="0" destOrd="0" parTransId="{0B22D6B9-1D80-4866-A490-55911747D52B}" sibTransId="{042131E0-F4FE-4E16-9811-FCF29EE4A692}"/>
    <dgm:cxn modelId="{B5FA5A1C-8DF2-4D89-BA09-EE1E76262518}" srcId="{1C089E53-4249-455E-B4C4-3AB65621FCE5}" destId="{CAFF31F0-2EDB-407F-AD91-689FFDE7D1A0}" srcOrd="0" destOrd="0" parTransId="{2EC8A5A3-7120-4D19-BD9C-6D096F60F26C}" sibTransId="{66394D53-C87F-4721-96C6-58C9625CABC0}"/>
    <dgm:cxn modelId="{8A058699-7AC2-458A-A985-2A854CADAEEF}" srcId="{1FE719A7-DEE1-45FA-B04A-83DFD4A593FD}" destId="{36FC9E8B-5802-4158-8AC5-41C531EE76F5}" srcOrd="2" destOrd="0" parTransId="{B381DB37-C8E5-4290-9405-A68CF497E1C6}" sibTransId="{6AA88B27-BDD6-4EF6-8C6E-80EF16046C7D}"/>
    <dgm:cxn modelId="{C6F26054-DB45-453C-89E9-C0BCBCF7F1C9}" type="presOf" srcId="{2B4E7DF4-6DED-4DC2-BCAE-C9FF22F1A943}" destId="{618E277C-E56A-46B8-AF84-9CFD83C9C8B9}" srcOrd="0" destOrd="0" presId="urn:microsoft.com/office/officeart/2005/8/layout/vList5"/>
    <dgm:cxn modelId="{6A1BA788-7FE0-4C3C-A860-5A5179150317}" srcId="{79160E53-C9E8-4C5F-BDED-38CFB5922478}" destId="{DC0E2327-4D65-487B-87AD-A8E9790CF925}" srcOrd="2" destOrd="0" parTransId="{A9312EE9-3E11-45E0-B30C-148AC8C49A22}" sibTransId="{D0138323-4491-4E5B-BB2E-D5F0B85BCD26}"/>
    <dgm:cxn modelId="{CD19060D-6EB4-412A-BD42-862E21F6A828}" type="presOf" srcId="{6CB7DBA0-A118-468E-A470-245A434930CC}" destId="{A8ACC2CF-FE18-4998-BB55-FFA093640949}" srcOrd="0" destOrd="1" presId="urn:microsoft.com/office/officeart/2005/8/layout/vList5"/>
    <dgm:cxn modelId="{E16A15DF-A86C-4F57-82EE-FE57EC4B3122}" srcId="{1C089E53-4249-455E-B4C4-3AB65621FCE5}" destId="{8DC9A21D-E335-418B-97B7-37F5CF19611B}" srcOrd="2" destOrd="0" parTransId="{7F5500FD-9501-4965-B4E2-FBCDA49FAF2C}" sibTransId="{3039164D-9D44-4B0A-BF91-07405337564F}"/>
    <dgm:cxn modelId="{9E856EE7-63AF-4468-B0F2-D3ECB79BC562}" srcId="{79160E53-C9E8-4C5F-BDED-38CFB5922478}" destId="{1D0F034A-EAD6-4C7F-94C6-10114BF49D4D}" srcOrd="0" destOrd="0" parTransId="{EFF4A581-5630-4993-8987-4C18F44ABA31}" sibTransId="{E704E3D7-5682-4213-BF27-B0258FDB5372}"/>
    <dgm:cxn modelId="{B0C9BE5D-807A-4A64-9BC8-28F0B3B9A334}" type="presOf" srcId="{79160E53-C9E8-4C5F-BDED-38CFB5922478}" destId="{F1C97C79-F0F0-4989-BC8C-67D32583041B}" srcOrd="0" destOrd="0" presId="urn:microsoft.com/office/officeart/2005/8/layout/vList5"/>
    <dgm:cxn modelId="{F0781DE0-6992-48E7-A0A0-B91CBD2BBB8F}" type="presOf" srcId="{92F2943A-85CA-4646-9AA2-28224A254B04}" destId="{F654FC82-B351-48DF-B3E7-F8AF7CD388D5}" srcOrd="0" destOrd="0" presId="urn:microsoft.com/office/officeart/2005/8/layout/vList5"/>
    <dgm:cxn modelId="{ACBC36BF-518C-4F02-BCF1-1D1F3CFC10FE}" type="presOf" srcId="{8DC9A21D-E335-418B-97B7-37F5CF19611B}" destId="{728802A1-8E2E-4BBD-8ECB-DD4974503D9A}" srcOrd="0" destOrd="2" presId="urn:microsoft.com/office/officeart/2005/8/layout/vList5"/>
    <dgm:cxn modelId="{B61A4D6A-5D16-4563-B5ED-C91C80282887}" type="presOf" srcId="{1D0F034A-EAD6-4C7F-94C6-10114BF49D4D}" destId="{A8ACC2CF-FE18-4998-BB55-FFA093640949}" srcOrd="0" destOrd="0" presId="urn:microsoft.com/office/officeart/2005/8/layout/vList5"/>
    <dgm:cxn modelId="{DA7E0B79-3772-48B9-A219-A13D5CEBBC3E}" type="presOf" srcId="{1FE719A7-DEE1-45FA-B04A-83DFD4A593FD}" destId="{E95A9BD8-3CD0-451B-983B-C9C95684A9B9}" srcOrd="0" destOrd="0" presId="urn:microsoft.com/office/officeart/2005/8/layout/vList5"/>
    <dgm:cxn modelId="{8BE48CC9-9B7D-4BD8-AA23-9A651357C1B4}" srcId="{1FE719A7-DEE1-45FA-B04A-83DFD4A593FD}" destId="{79160E53-C9E8-4C5F-BDED-38CFB5922478}" srcOrd="0" destOrd="0" parTransId="{C6FEBE01-3EA6-4E91-AE09-B44722C16688}" sibTransId="{76177FB7-754E-4368-8F72-85D2EB8EE6C5}"/>
    <dgm:cxn modelId="{866256BA-7179-42B0-B52E-59586EF07ECA}" type="presOf" srcId="{1C089E53-4249-455E-B4C4-3AB65621FCE5}" destId="{C962AD6A-FB90-4F4E-B980-F6035E4328C6}" srcOrd="0" destOrd="0" presId="urn:microsoft.com/office/officeart/2005/8/layout/vList5"/>
    <dgm:cxn modelId="{69DC75DA-6940-4E1D-BB3B-9F21A1D500F5}" type="presOf" srcId="{D6014F9A-EA28-43F3-A09F-218C6C056F01}" destId="{0D3E7361-82B7-46F4-B44F-ACDCD0D87BDC}" srcOrd="0" destOrd="0" presId="urn:microsoft.com/office/officeart/2005/8/layout/vList5"/>
    <dgm:cxn modelId="{87636A11-D462-40EE-9126-D8B47FE19472}" srcId="{1FE719A7-DEE1-45FA-B04A-83DFD4A593FD}" destId="{92F2943A-85CA-4646-9AA2-28224A254B04}" srcOrd="3" destOrd="0" parTransId="{1B14FC4C-5D14-40D0-9173-6AF241B74C4D}" sibTransId="{97983A6C-8C87-4FCA-9D61-9712E4A29A2C}"/>
    <dgm:cxn modelId="{14878F16-7D48-4D9E-9630-3D827D23E553}" type="presOf" srcId="{DC0E2327-4D65-487B-87AD-A8E9790CF925}" destId="{A8ACC2CF-FE18-4998-BB55-FFA093640949}" srcOrd="0" destOrd="2" presId="urn:microsoft.com/office/officeart/2005/8/layout/vList5"/>
    <dgm:cxn modelId="{2CC921A0-A5D0-462E-B771-244FC209261E}" srcId="{36FC9E8B-5802-4158-8AC5-41C531EE76F5}" destId="{D6014F9A-EA28-43F3-A09F-218C6C056F01}" srcOrd="0" destOrd="0" parTransId="{AFEEC3FD-DB39-4388-99B5-C7280B080D46}" sibTransId="{5AABD2D3-99FF-4379-8214-9D3E985A469D}"/>
    <dgm:cxn modelId="{F69316A8-1F6E-40B7-86E4-1A02605B0273}" srcId="{79160E53-C9E8-4C5F-BDED-38CFB5922478}" destId="{6CB7DBA0-A118-468E-A470-245A434930CC}" srcOrd="1" destOrd="0" parTransId="{50494E30-CFC3-45CB-B917-852BE9BE654F}" sibTransId="{0FFEDF2D-6B4F-4459-8606-72D8F74838AF}"/>
    <dgm:cxn modelId="{73F901DE-4EAF-4295-9591-9F7FE8239D3F}" type="presOf" srcId="{36FC9E8B-5802-4158-8AC5-41C531EE76F5}" destId="{6288D471-F5AB-4F88-A2AF-04BA53A9D2B5}" srcOrd="0" destOrd="0" presId="urn:microsoft.com/office/officeart/2005/8/layout/vList5"/>
    <dgm:cxn modelId="{3FECAB1B-8F9F-40CC-853E-927E72AC055C}" srcId="{1C089E53-4249-455E-B4C4-3AB65621FCE5}" destId="{1C3F0754-C1B2-4487-8059-D9CEA7A6FDEC}" srcOrd="1" destOrd="0" parTransId="{D2D79EB2-208C-419F-96B0-2935DFDC62CB}" sibTransId="{530486CA-3587-4411-B0C1-0AE2B278105C}"/>
    <dgm:cxn modelId="{CA7ED448-9FB2-43AE-9A8C-5EB9F26FC8F7}" type="presOf" srcId="{CAFF31F0-2EDB-407F-AD91-689FFDE7D1A0}" destId="{728802A1-8E2E-4BBD-8ECB-DD4974503D9A}" srcOrd="0" destOrd="0" presId="urn:microsoft.com/office/officeart/2005/8/layout/vList5"/>
    <dgm:cxn modelId="{2741C15D-3427-4CC1-8095-385796C283F2}" type="presOf" srcId="{1C3F0754-C1B2-4487-8059-D9CEA7A6FDEC}" destId="{728802A1-8E2E-4BBD-8ECB-DD4974503D9A}" srcOrd="0" destOrd="1" presId="urn:microsoft.com/office/officeart/2005/8/layout/vList5"/>
    <dgm:cxn modelId="{8D8F91BA-5431-442D-B870-C478AE2A2368}" type="presParOf" srcId="{E95A9BD8-3CD0-451B-983B-C9C95684A9B9}" destId="{DD01D14F-78C6-4548-BD68-37D87C99E4D6}" srcOrd="0" destOrd="0" presId="urn:microsoft.com/office/officeart/2005/8/layout/vList5"/>
    <dgm:cxn modelId="{9ECA3408-5F9E-4341-8A5B-654A0EFA84F5}" type="presParOf" srcId="{DD01D14F-78C6-4548-BD68-37D87C99E4D6}" destId="{F1C97C79-F0F0-4989-BC8C-67D32583041B}" srcOrd="0" destOrd="0" presId="urn:microsoft.com/office/officeart/2005/8/layout/vList5"/>
    <dgm:cxn modelId="{306A52C5-15D5-4C0B-8A6E-19B7DA888659}" type="presParOf" srcId="{DD01D14F-78C6-4548-BD68-37D87C99E4D6}" destId="{A8ACC2CF-FE18-4998-BB55-FFA093640949}" srcOrd="1" destOrd="0" presId="urn:microsoft.com/office/officeart/2005/8/layout/vList5"/>
    <dgm:cxn modelId="{D20391AD-9531-434C-93C4-CC91E0D2FD9E}" type="presParOf" srcId="{E95A9BD8-3CD0-451B-983B-C9C95684A9B9}" destId="{AAC5FAB9-4A48-425B-A7B6-0B8136EB0E97}" srcOrd="1" destOrd="0" presId="urn:microsoft.com/office/officeart/2005/8/layout/vList5"/>
    <dgm:cxn modelId="{5C307A80-B850-4676-A090-C1AC129967C5}" type="presParOf" srcId="{E95A9BD8-3CD0-451B-983B-C9C95684A9B9}" destId="{C9BDEC90-F017-4680-A49D-B9628C1E9DE1}" srcOrd="2" destOrd="0" presId="urn:microsoft.com/office/officeart/2005/8/layout/vList5"/>
    <dgm:cxn modelId="{69F1E738-642E-49E0-810F-29B015DDE870}" type="presParOf" srcId="{C9BDEC90-F017-4680-A49D-B9628C1E9DE1}" destId="{C962AD6A-FB90-4F4E-B980-F6035E4328C6}" srcOrd="0" destOrd="0" presId="urn:microsoft.com/office/officeart/2005/8/layout/vList5"/>
    <dgm:cxn modelId="{8A14241D-E3E5-4588-BBB3-EF20D4A8EEFB}" type="presParOf" srcId="{C9BDEC90-F017-4680-A49D-B9628C1E9DE1}" destId="{728802A1-8E2E-4BBD-8ECB-DD4974503D9A}" srcOrd="1" destOrd="0" presId="urn:microsoft.com/office/officeart/2005/8/layout/vList5"/>
    <dgm:cxn modelId="{CE0ADAE8-1B40-48B9-9344-AC800A436683}" type="presParOf" srcId="{E95A9BD8-3CD0-451B-983B-C9C95684A9B9}" destId="{C8BA47E8-7C76-4194-8AE8-C1B964B8EC59}" srcOrd="3" destOrd="0" presId="urn:microsoft.com/office/officeart/2005/8/layout/vList5"/>
    <dgm:cxn modelId="{EC0257DB-6EA5-424C-898D-3AB26E9ADCA2}" type="presParOf" srcId="{E95A9BD8-3CD0-451B-983B-C9C95684A9B9}" destId="{55332AC5-CCD1-419E-948F-97890BE7A7B6}" srcOrd="4" destOrd="0" presId="urn:microsoft.com/office/officeart/2005/8/layout/vList5"/>
    <dgm:cxn modelId="{5463C89A-5729-437B-9C29-D2FC5B443A15}" type="presParOf" srcId="{55332AC5-CCD1-419E-948F-97890BE7A7B6}" destId="{6288D471-F5AB-4F88-A2AF-04BA53A9D2B5}" srcOrd="0" destOrd="0" presId="urn:microsoft.com/office/officeart/2005/8/layout/vList5"/>
    <dgm:cxn modelId="{3099748F-58EA-4973-8593-D79BADDA3125}" type="presParOf" srcId="{55332AC5-CCD1-419E-948F-97890BE7A7B6}" destId="{0D3E7361-82B7-46F4-B44F-ACDCD0D87BDC}" srcOrd="1" destOrd="0" presId="urn:microsoft.com/office/officeart/2005/8/layout/vList5"/>
    <dgm:cxn modelId="{920C4836-8124-4BFB-B348-7CE5E4FB7DB0}" type="presParOf" srcId="{E95A9BD8-3CD0-451B-983B-C9C95684A9B9}" destId="{7A417581-04C0-43EB-981E-E18A74559435}" srcOrd="5" destOrd="0" presId="urn:microsoft.com/office/officeart/2005/8/layout/vList5"/>
    <dgm:cxn modelId="{44FD260C-ED60-4639-950C-79FD61F40ED9}" type="presParOf" srcId="{E95A9BD8-3CD0-451B-983B-C9C95684A9B9}" destId="{C1D068EA-E10D-4109-AC90-0CB474307C50}" srcOrd="6" destOrd="0" presId="urn:microsoft.com/office/officeart/2005/8/layout/vList5"/>
    <dgm:cxn modelId="{9833D100-0D2A-44A2-9BEC-B3D3974CD970}" type="presParOf" srcId="{C1D068EA-E10D-4109-AC90-0CB474307C50}" destId="{F654FC82-B351-48DF-B3E7-F8AF7CD388D5}" srcOrd="0" destOrd="0" presId="urn:microsoft.com/office/officeart/2005/8/layout/vList5"/>
    <dgm:cxn modelId="{38C20F8C-AFFE-48B9-A929-1FE0891F70D6}" type="presParOf" srcId="{C1D068EA-E10D-4109-AC90-0CB474307C50}" destId="{618E277C-E56A-46B8-AF84-9CFD83C9C8B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4F591-3C71-42E0-8885-BA8AC04936F4}" type="doc">
      <dgm:prSet loTypeId="urn:microsoft.com/office/officeart/2005/8/layout/vList5" loCatId="list" qsTypeId="urn:microsoft.com/office/officeart/2005/8/quickstyle/simple3" qsCatId="simple" csTypeId="urn:microsoft.com/office/officeart/2005/8/colors/accent1_1" csCatId="accent1" phldr="1"/>
      <dgm:spPr/>
      <dgm:t>
        <a:bodyPr/>
        <a:lstStyle/>
        <a:p>
          <a:endParaRPr lang="es-EC"/>
        </a:p>
      </dgm:t>
    </dgm:pt>
    <dgm:pt modelId="{B4F86485-D13B-4247-BA55-1EB90A34E5EB}">
      <dgm:prSet phldrT="[Texto]"/>
      <dgm:spPr/>
      <dgm:t>
        <a:bodyPr/>
        <a:lstStyle/>
        <a:p>
          <a:r>
            <a:rPr lang="es-EC" dirty="0" smtClean="0">
              <a:latin typeface="Times New Roman" pitchFamily="18" charset="0"/>
              <a:cs typeface="Times New Roman" pitchFamily="18" charset="0"/>
            </a:rPr>
            <a:t>Objetivo General</a:t>
          </a:r>
          <a:endParaRPr lang="es-EC" dirty="0">
            <a:latin typeface="Times New Roman" pitchFamily="18" charset="0"/>
            <a:cs typeface="Times New Roman" pitchFamily="18" charset="0"/>
          </a:endParaRPr>
        </a:p>
      </dgm:t>
    </dgm:pt>
    <dgm:pt modelId="{1724EA1A-C601-47D1-8F3A-61EDF926E89C}" type="parTrans" cxnId="{6215641B-6ED3-4E78-A59A-BEE77D9BE3AF}">
      <dgm:prSet/>
      <dgm:spPr/>
      <dgm:t>
        <a:bodyPr/>
        <a:lstStyle/>
        <a:p>
          <a:endParaRPr lang="es-EC"/>
        </a:p>
      </dgm:t>
    </dgm:pt>
    <dgm:pt modelId="{AD084621-DA03-49BA-A546-8246210FBB73}" type="sibTrans" cxnId="{6215641B-6ED3-4E78-A59A-BEE77D9BE3AF}">
      <dgm:prSet/>
      <dgm:spPr/>
      <dgm:t>
        <a:bodyPr/>
        <a:lstStyle/>
        <a:p>
          <a:endParaRPr lang="es-EC"/>
        </a:p>
      </dgm:t>
    </dgm:pt>
    <dgm:pt modelId="{7FC0642A-BED6-4452-AB87-A49FF54A489D}">
      <dgm:prSet phldrT="[Texto]" custT="1"/>
      <dgm:spPr/>
      <dgm:t>
        <a:bodyPr/>
        <a:lstStyle/>
        <a:p>
          <a:r>
            <a:rPr lang="es-EC" sz="1100" dirty="0" smtClean="0">
              <a:latin typeface="Times New Roman" pitchFamily="18" charset="0"/>
              <a:cs typeface="Times New Roman" pitchFamily="18" charset="0"/>
            </a:rPr>
            <a:t>Analizar los riesgos financieros y operativos de la Facultad Latinoamericana de Ciencias Sociales FLACSO Sede Ecuador la cual le permita establecer los puntos críticos para la toma de decisiones</a:t>
          </a:r>
          <a:endParaRPr lang="es-EC" sz="1100" dirty="0">
            <a:latin typeface="Times New Roman" pitchFamily="18" charset="0"/>
            <a:cs typeface="Times New Roman" pitchFamily="18" charset="0"/>
          </a:endParaRPr>
        </a:p>
      </dgm:t>
    </dgm:pt>
    <dgm:pt modelId="{954CCC32-E3AD-4E40-97A7-F7B0A6EAC4C3}" type="parTrans" cxnId="{3FFA87BF-9873-4572-B1E1-93CA28B40887}">
      <dgm:prSet/>
      <dgm:spPr/>
      <dgm:t>
        <a:bodyPr/>
        <a:lstStyle/>
        <a:p>
          <a:endParaRPr lang="es-EC"/>
        </a:p>
      </dgm:t>
    </dgm:pt>
    <dgm:pt modelId="{82A7B443-81D2-49A5-9B5A-E6A4A827537E}" type="sibTrans" cxnId="{3FFA87BF-9873-4572-B1E1-93CA28B40887}">
      <dgm:prSet/>
      <dgm:spPr/>
      <dgm:t>
        <a:bodyPr/>
        <a:lstStyle/>
        <a:p>
          <a:endParaRPr lang="es-EC"/>
        </a:p>
      </dgm:t>
    </dgm:pt>
    <dgm:pt modelId="{77729C2E-5E5E-48F5-B18F-34A1A05B7A6D}">
      <dgm:prSet phldrT="[Texto]"/>
      <dgm:spPr/>
      <dgm:t>
        <a:bodyPr/>
        <a:lstStyle/>
        <a:p>
          <a:r>
            <a:rPr lang="es-EC" dirty="0" smtClean="0">
              <a:latin typeface="Times New Roman" pitchFamily="18" charset="0"/>
              <a:cs typeface="Times New Roman" pitchFamily="18" charset="0"/>
            </a:rPr>
            <a:t>Objetivos Específicos</a:t>
          </a:r>
          <a:endParaRPr lang="es-EC" dirty="0">
            <a:latin typeface="Times New Roman" pitchFamily="18" charset="0"/>
            <a:cs typeface="Times New Roman" pitchFamily="18" charset="0"/>
          </a:endParaRPr>
        </a:p>
      </dgm:t>
    </dgm:pt>
    <dgm:pt modelId="{5CF12308-9FBB-4576-A3DC-4AE23647C682}" type="parTrans" cxnId="{B41E19E7-6F65-4176-A9F8-5A609B476A00}">
      <dgm:prSet/>
      <dgm:spPr/>
      <dgm:t>
        <a:bodyPr/>
        <a:lstStyle/>
        <a:p>
          <a:endParaRPr lang="es-EC"/>
        </a:p>
      </dgm:t>
    </dgm:pt>
    <dgm:pt modelId="{D8C8D2A2-D635-494A-A103-8A41FC658EDD}" type="sibTrans" cxnId="{B41E19E7-6F65-4176-A9F8-5A609B476A00}">
      <dgm:prSet/>
      <dgm:spPr/>
      <dgm:t>
        <a:bodyPr/>
        <a:lstStyle/>
        <a:p>
          <a:endParaRPr lang="es-EC"/>
        </a:p>
      </dgm:t>
    </dgm:pt>
    <dgm:pt modelId="{5EA6BBB9-3B02-4D5D-9B53-8FC6AE96D5E4}">
      <dgm:prSet phldrT="[Texto]" custT="1"/>
      <dgm:spPr/>
      <dgm:t>
        <a:bodyPr/>
        <a:lstStyle/>
        <a:p>
          <a:r>
            <a:rPr lang="es-EC" sz="1000" dirty="0" smtClean="0">
              <a:latin typeface="Times New Roman" pitchFamily="18" charset="0"/>
              <a:cs typeface="Times New Roman" pitchFamily="18" charset="0"/>
            </a:rPr>
            <a:t>Determinar las teorías de soporte, investigaciones y los diferentes conceptos que ayuden a la sustentación de la investigación a realizarse</a:t>
          </a:r>
          <a:endParaRPr lang="es-EC" sz="1000" dirty="0">
            <a:latin typeface="Times New Roman" pitchFamily="18" charset="0"/>
            <a:cs typeface="Times New Roman" pitchFamily="18" charset="0"/>
          </a:endParaRPr>
        </a:p>
      </dgm:t>
    </dgm:pt>
    <dgm:pt modelId="{A80E848C-57D9-42E0-BFA6-D8E87A175D5B}" type="parTrans" cxnId="{DC389D48-B513-42B2-B3FF-9AE34CA4A196}">
      <dgm:prSet/>
      <dgm:spPr/>
      <dgm:t>
        <a:bodyPr/>
        <a:lstStyle/>
        <a:p>
          <a:endParaRPr lang="es-EC"/>
        </a:p>
      </dgm:t>
    </dgm:pt>
    <dgm:pt modelId="{40CFD9DB-7EE4-496A-8E5F-5D868B5DB3F6}" type="sibTrans" cxnId="{DC389D48-B513-42B2-B3FF-9AE34CA4A196}">
      <dgm:prSet/>
      <dgm:spPr/>
      <dgm:t>
        <a:bodyPr/>
        <a:lstStyle/>
        <a:p>
          <a:endParaRPr lang="es-EC"/>
        </a:p>
      </dgm:t>
    </dgm:pt>
    <dgm:pt modelId="{45C66FA8-E79E-4EEE-8D0A-72269567C467}">
      <dgm:prSet phldrT="[Texto]" custT="1"/>
      <dgm:spPr/>
      <dgm:t>
        <a:bodyPr/>
        <a:lstStyle/>
        <a:p>
          <a:r>
            <a:rPr lang="es-EC" sz="1000" dirty="0" smtClean="0">
              <a:latin typeface="Times New Roman" pitchFamily="18" charset="0"/>
              <a:cs typeface="Times New Roman" pitchFamily="18" charset="0"/>
            </a:rPr>
            <a:t>Realizar un análisis de los diferentes riesgos financiero y operativo que afecten a la consecución de los objetivos del departamento financiero y administrativo</a:t>
          </a:r>
          <a:endParaRPr lang="es-EC" sz="1000" dirty="0">
            <a:latin typeface="Times New Roman" pitchFamily="18" charset="0"/>
            <a:cs typeface="Times New Roman" pitchFamily="18" charset="0"/>
          </a:endParaRPr>
        </a:p>
      </dgm:t>
    </dgm:pt>
    <dgm:pt modelId="{1E362035-4D64-477F-8F87-47958021D257}" type="parTrans" cxnId="{03548A04-230B-457D-8C26-04CC20CE82B9}">
      <dgm:prSet/>
      <dgm:spPr/>
      <dgm:t>
        <a:bodyPr/>
        <a:lstStyle/>
        <a:p>
          <a:endParaRPr lang="es-EC"/>
        </a:p>
      </dgm:t>
    </dgm:pt>
    <dgm:pt modelId="{36E64163-75C5-433A-8D61-65E3F595EC7E}" type="sibTrans" cxnId="{03548A04-230B-457D-8C26-04CC20CE82B9}">
      <dgm:prSet/>
      <dgm:spPr/>
      <dgm:t>
        <a:bodyPr/>
        <a:lstStyle/>
        <a:p>
          <a:endParaRPr lang="es-EC"/>
        </a:p>
      </dgm:t>
    </dgm:pt>
    <dgm:pt modelId="{573B2EF9-1666-4D48-A5DF-496196593943}">
      <dgm:prSet phldrT="[Texto]" custT="1"/>
      <dgm:spPr/>
      <dgm:t>
        <a:bodyPr/>
        <a:lstStyle/>
        <a:p>
          <a:r>
            <a:rPr lang="es-EC" sz="1000" dirty="0" smtClean="0">
              <a:latin typeface="Times New Roman" pitchFamily="18" charset="0"/>
              <a:cs typeface="Times New Roman" pitchFamily="18" charset="0"/>
            </a:rPr>
            <a:t>Elaborar una matriz de riesgos con las áreas de cada departamento en las cuales su riesgo inherente sea mayor, estableciendo riesgos y respuestas a los mismos.</a:t>
          </a:r>
          <a:endParaRPr lang="es-EC" sz="1000" dirty="0">
            <a:latin typeface="Times New Roman" pitchFamily="18" charset="0"/>
            <a:cs typeface="Times New Roman" pitchFamily="18" charset="0"/>
          </a:endParaRPr>
        </a:p>
      </dgm:t>
    </dgm:pt>
    <dgm:pt modelId="{5B630651-3018-440B-A21A-0AC618F293AC}" type="parTrans" cxnId="{CDC4FB55-D29B-4C2D-A817-67FFC6D903D7}">
      <dgm:prSet/>
      <dgm:spPr/>
      <dgm:t>
        <a:bodyPr/>
        <a:lstStyle/>
        <a:p>
          <a:endParaRPr lang="es-EC"/>
        </a:p>
      </dgm:t>
    </dgm:pt>
    <dgm:pt modelId="{7BD9BDFC-8B22-41DC-930D-0A8B2A39BE70}" type="sibTrans" cxnId="{CDC4FB55-D29B-4C2D-A817-67FFC6D903D7}">
      <dgm:prSet/>
      <dgm:spPr/>
      <dgm:t>
        <a:bodyPr/>
        <a:lstStyle/>
        <a:p>
          <a:endParaRPr lang="es-EC"/>
        </a:p>
      </dgm:t>
    </dgm:pt>
    <dgm:pt modelId="{B1C70C16-834C-458E-9F41-C3200887E585}" type="pres">
      <dgm:prSet presAssocID="{2094F591-3C71-42E0-8885-BA8AC04936F4}" presName="Name0" presStyleCnt="0">
        <dgm:presLayoutVars>
          <dgm:dir/>
          <dgm:animLvl val="lvl"/>
          <dgm:resizeHandles val="exact"/>
        </dgm:presLayoutVars>
      </dgm:prSet>
      <dgm:spPr/>
      <dgm:t>
        <a:bodyPr/>
        <a:lstStyle/>
        <a:p>
          <a:endParaRPr lang="es-EC"/>
        </a:p>
      </dgm:t>
    </dgm:pt>
    <dgm:pt modelId="{05580082-D594-4B42-BA47-FC45F4CEF9C5}" type="pres">
      <dgm:prSet presAssocID="{B4F86485-D13B-4247-BA55-1EB90A34E5EB}" presName="linNode" presStyleCnt="0"/>
      <dgm:spPr/>
    </dgm:pt>
    <dgm:pt modelId="{4CEE98C3-9BF3-47E0-A087-D687F4BB0707}" type="pres">
      <dgm:prSet presAssocID="{B4F86485-D13B-4247-BA55-1EB90A34E5EB}" presName="parentText" presStyleLbl="node1" presStyleIdx="0" presStyleCnt="2">
        <dgm:presLayoutVars>
          <dgm:chMax val="1"/>
          <dgm:bulletEnabled val="1"/>
        </dgm:presLayoutVars>
      </dgm:prSet>
      <dgm:spPr/>
      <dgm:t>
        <a:bodyPr/>
        <a:lstStyle/>
        <a:p>
          <a:endParaRPr lang="es-EC"/>
        </a:p>
      </dgm:t>
    </dgm:pt>
    <dgm:pt modelId="{0E4AA52D-47A9-4AE7-9C3B-17ABCBBC624F}" type="pres">
      <dgm:prSet presAssocID="{B4F86485-D13B-4247-BA55-1EB90A34E5EB}" presName="descendantText" presStyleLbl="alignAccFollowNode1" presStyleIdx="0" presStyleCnt="2">
        <dgm:presLayoutVars>
          <dgm:bulletEnabled val="1"/>
        </dgm:presLayoutVars>
      </dgm:prSet>
      <dgm:spPr/>
      <dgm:t>
        <a:bodyPr/>
        <a:lstStyle/>
        <a:p>
          <a:endParaRPr lang="es-EC"/>
        </a:p>
      </dgm:t>
    </dgm:pt>
    <dgm:pt modelId="{9B0DDE4C-96D2-4DC7-B25C-082A6B3439A7}" type="pres">
      <dgm:prSet presAssocID="{AD084621-DA03-49BA-A546-8246210FBB73}" presName="sp" presStyleCnt="0"/>
      <dgm:spPr/>
    </dgm:pt>
    <dgm:pt modelId="{6AC08368-B2A8-4648-8CFA-3CD3873926B1}" type="pres">
      <dgm:prSet presAssocID="{77729C2E-5E5E-48F5-B18F-34A1A05B7A6D}" presName="linNode" presStyleCnt="0"/>
      <dgm:spPr/>
    </dgm:pt>
    <dgm:pt modelId="{ACEAF80C-3D95-4D98-BB1C-117703B6A3D8}" type="pres">
      <dgm:prSet presAssocID="{77729C2E-5E5E-48F5-B18F-34A1A05B7A6D}" presName="parentText" presStyleLbl="node1" presStyleIdx="1" presStyleCnt="2">
        <dgm:presLayoutVars>
          <dgm:chMax val="1"/>
          <dgm:bulletEnabled val="1"/>
        </dgm:presLayoutVars>
      </dgm:prSet>
      <dgm:spPr/>
      <dgm:t>
        <a:bodyPr/>
        <a:lstStyle/>
        <a:p>
          <a:endParaRPr lang="es-EC"/>
        </a:p>
      </dgm:t>
    </dgm:pt>
    <dgm:pt modelId="{33FED333-5AA5-49F7-AFEE-473B8B44A390}" type="pres">
      <dgm:prSet presAssocID="{77729C2E-5E5E-48F5-B18F-34A1A05B7A6D}" presName="descendantText" presStyleLbl="alignAccFollowNode1" presStyleIdx="1" presStyleCnt="2" custLinFactNeighborY="-492">
        <dgm:presLayoutVars>
          <dgm:bulletEnabled val="1"/>
        </dgm:presLayoutVars>
      </dgm:prSet>
      <dgm:spPr/>
      <dgm:t>
        <a:bodyPr/>
        <a:lstStyle/>
        <a:p>
          <a:endParaRPr lang="es-EC"/>
        </a:p>
      </dgm:t>
    </dgm:pt>
  </dgm:ptLst>
  <dgm:cxnLst>
    <dgm:cxn modelId="{CDC4FB55-D29B-4C2D-A817-67FFC6D903D7}" srcId="{77729C2E-5E5E-48F5-B18F-34A1A05B7A6D}" destId="{573B2EF9-1666-4D48-A5DF-496196593943}" srcOrd="2" destOrd="0" parTransId="{5B630651-3018-440B-A21A-0AC618F293AC}" sibTransId="{7BD9BDFC-8B22-41DC-930D-0A8B2A39BE70}"/>
    <dgm:cxn modelId="{F7FCFF0F-CE1F-4696-9266-52D4B3CAEC0A}" type="presOf" srcId="{5EA6BBB9-3B02-4D5D-9B53-8FC6AE96D5E4}" destId="{33FED333-5AA5-49F7-AFEE-473B8B44A390}" srcOrd="0" destOrd="0" presId="urn:microsoft.com/office/officeart/2005/8/layout/vList5"/>
    <dgm:cxn modelId="{6215D14A-A8B8-4C8A-9E9D-018E73F4E6BC}" type="presOf" srcId="{2094F591-3C71-42E0-8885-BA8AC04936F4}" destId="{B1C70C16-834C-458E-9F41-C3200887E585}" srcOrd="0" destOrd="0" presId="urn:microsoft.com/office/officeart/2005/8/layout/vList5"/>
    <dgm:cxn modelId="{51F5C3E2-A2AB-43CC-A726-530A143C0E03}" type="presOf" srcId="{77729C2E-5E5E-48F5-B18F-34A1A05B7A6D}" destId="{ACEAF80C-3D95-4D98-BB1C-117703B6A3D8}" srcOrd="0" destOrd="0" presId="urn:microsoft.com/office/officeart/2005/8/layout/vList5"/>
    <dgm:cxn modelId="{13BA0344-4EAF-4970-9850-C068CD6EE1D0}" type="presOf" srcId="{45C66FA8-E79E-4EEE-8D0A-72269567C467}" destId="{33FED333-5AA5-49F7-AFEE-473B8B44A390}" srcOrd="0" destOrd="1" presId="urn:microsoft.com/office/officeart/2005/8/layout/vList5"/>
    <dgm:cxn modelId="{3FFA87BF-9873-4572-B1E1-93CA28B40887}" srcId="{B4F86485-D13B-4247-BA55-1EB90A34E5EB}" destId="{7FC0642A-BED6-4452-AB87-A49FF54A489D}" srcOrd="0" destOrd="0" parTransId="{954CCC32-E3AD-4E40-97A7-F7B0A6EAC4C3}" sibTransId="{82A7B443-81D2-49A5-9B5A-E6A4A827537E}"/>
    <dgm:cxn modelId="{6215641B-6ED3-4E78-A59A-BEE77D9BE3AF}" srcId="{2094F591-3C71-42E0-8885-BA8AC04936F4}" destId="{B4F86485-D13B-4247-BA55-1EB90A34E5EB}" srcOrd="0" destOrd="0" parTransId="{1724EA1A-C601-47D1-8F3A-61EDF926E89C}" sibTransId="{AD084621-DA03-49BA-A546-8246210FBB73}"/>
    <dgm:cxn modelId="{96173371-E394-40D1-AAB1-CE0FD64FABD6}" type="presOf" srcId="{B4F86485-D13B-4247-BA55-1EB90A34E5EB}" destId="{4CEE98C3-9BF3-47E0-A087-D687F4BB0707}" srcOrd="0" destOrd="0" presId="urn:microsoft.com/office/officeart/2005/8/layout/vList5"/>
    <dgm:cxn modelId="{1685DC66-138F-42F2-A2A9-67195F3E05F1}" type="presOf" srcId="{7FC0642A-BED6-4452-AB87-A49FF54A489D}" destId="{0E4AA52D-47A9-4AE7-9C3B-17ABCBBC624F}" srcOrd="0" destOrd="0" presId="urn:microsoft.com/office/officeart/2005/8/layout/vList5"/>
    <dgm:cxn modelId="{DC389D48-B513-42B2-B3FF-9AE34CA4A196}" srcId="{77729C2E-5E5E-48F5-B18F-34A1A05B7A6D}" destId="{5EA6BBB9-3B02-4D5D-9B53-8FC6AE96D5E4}" srcOrd="0" destOrd="0" parTransId="{A80E848C-57D9-42E0-BFA6-D8E87A175D5B}" sibTransId="{40CFD9DB-7EE4-496A-8E5F-5D868B5DB3F6}"/>
    <dgm:cxn modelId="{DF98C327-EF86-49AE-AD28-0C22FABBB042}" type="presOf" srcId="{573B2EF9-1666-4D48-A5DF-496196593943}" destId="{33FED333-5AA5-49F7-AFEE-473B8B44A390}" srcOrd="0" destOrd="2" presId="urn:microsoft.com/office/officeart/2005/8/layout/vList5"/>
    <dgm:cxn modelId="{B41E19E7-6F65-4176-A9F8-5A609B476A00}" srcId="{2094F591-3C71-42E0-8885-BA8AC04936F4}" destId="{77729C2E-5E5E-48F5-B18F-34A1A05B7A6D}" srcOrd="1" destOrd="0" parTransId="{5CF12308-9FBB-4576-A3DC-4AE23647C682}" sibTransId="{D8C8D2A2-D635-494A-A103-8A41FC658EDD}"/>
    <dgm:cxn modelId="{03548A04-230B-457D-8C26-04CC20CE82B9}" srcId="{77729C2E-5E5E-48F5-B18F-34A1A05B7A6D}" destId="{45C66FA8-E79E-4EEE-8D0A-72269567C467}" srcOrd="1" destOrd="0" parTransId="{1E362035-4D64-477F-8F87-47958021D257}" sibTransId="{36E64163-75C5-433A-8D61-65E3F595EC7E}"/>
    <dgm:cxn modelId="{77240B61-2E18-43B2-8D4B-57AD8E20F98B}" type="presParOf" srcId="{B1C70C16-834C-458E-9F41-C3200887E585}" destId="{05580082-D594-4B42-BA47-FC45F4CEF9C5}" srcOrd="0" destOrd="0" presId="urn:microsoft.com/office/officeart/2005/8/layout/vList5"/>
    <dgm:cxn modelId="{DC9CA035-421F-4C25-B930-75BE7DD979E9}" type="presParOf" srcId="{05580082-D594-4B42-BA47-FC45F4CEF9C5}" destId="{4CEE98C3-9BF3-47E0-A087-D687F4BB0707}" srcOrd="0" destOrd="0" presId="urn:microsoft.com/office/officeart/2005/8/layout/vList5"/>
    <dgm:cxn modelId="{0014C92A-5AE4-472D-8933-BFB521BC4110}" type="presParOf" srcId="{05580082-D594-4B42-BA47-FC45F4CEF9C5}" destId="{0E4AA52D-47A9-4AE7-9C3B-17ABCBBC624F}" srcOrd="1" destOrd="0" presId="urn:microsoft.com/office/officeart/2005/8/layout/vList5"/>
    <dgm:cxn modelId="{90B52BAA-06F1-4D58-AAFC-8F0F2249B1C7}" type="presParOf" srcId="{B1C70C16-834C-458E-9F41-C3200887E585}" destId="{9B0DDE4C-96D2-4DC7-B25C-082A6B3439A7}" srcOrd="1" destOrd="0" presId="urn:microsoft.com/office/officeart/2005/8/layout/vList5"/>
    <dgm:cxn modelId="{46521BB4-A66E-4529-83FD-A7DFADC41ABB}" type="presParOf" srcId="{B1C70C16-834C-458E-9F41-C3200887E585}" destId="{6AC08368-B2A8-4648-8CFA-3CD3873926B1}" srcOrd="2" destOrd="0" presId="urn:microsoft.com/office/officeart/2005/8/layout/vList5"/>
    <dgm:cxn modelId="{18EE7230-662E-4498-9AB5-DF1F8A66D499}" type="presParOf" srcId="{6AC08368-B2A8-4648-8CFA-3CD3873926B1}" destId="{ACEAF80C-3D95-4D98-BB1C-117703B6A3D8}" srcOrd="0" destOrd="0" presId="urn:microsoft.com/office/officeart/2005/8/layout/vList5"/>
    <dgm:cxn modelId="{AC377060-35F1-476F-B97F-A486C5C1B2E4}" type="presParOf" srcId="{6AC08368-B2A8-4648-8CFA-3CD3873926B1}" destId="{33FED333-5AA5-49F7-AFEE-473B8B44A3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2D09BC-4F72-4879-9760-9C67DAE514F8}" type="doc">
      <dgm:prSet loTypeId="urn:microsoft.com/office/officeart/2005/8/layout/hProcess4" loCatId="process" qsTypeId="urn:microsoft.com/office/officeart/2005/8/quickstyle/simple3" qsCatId="simple" csTypeId="urn:microsoft.com/office/officeart/2005/8/colors/colorful3" csCatId="colorful" phldr="1"/>
      <dgm:spPr/>
      <dgm:t>
        <a:bodyPr/>
        <a:lstStyle/>
        <a:p>
          <a:endParaRPr lang="es-EC"/>
        </a:p>
      </dgm:t>
    </dgm:pt>
    <dgm:pt modelId="{F75D2FCE-DFB0-4C9B-8FC7-E393D294A092}">
      <dgm:prSet phldrT="[Texto]" custT="1"/>
      <dgm:spPr/>
      <dgm:t>
        <a:bodyPr/>
        <a:lstStyle/>
        <a:p>
          <a:r>
            <a:rPr lang="es-EC" sz="1400" dirty="0" smtClean="0">
              <a:latin typeface="Times New Roman" pitchFamily="18" charset="0"/>
              <a:cs typeface="Times New Roman" pitchFamily="18" charset="0"/>
            </a:rPr>
            <a:t>Enfoque de la Investigación</a:t>
          </a:r>
          <a:endParaRPr lang="es-EC" sz="1400" dirty="0">
            <a:latin typeface="Times New Roman" pitchFamily="18" charset="0"/>
            <a:cs typeface="Times New Roman" pitchFamily="18" charset="0"/>
          </a:endParaRPr>
        </a:p>
      </dgm:t>
    </dgm:pt>
    <dgm:pt modelId="{15C681C7-F8FA-4D60-8D3D-893754F4661F}" type="parTrans" cxnId="{B0A41B14-4A80-4419-81BB-EEE376B12BEB}">
      <dgm:prSet/>
      <dgm:spPr/>
      <dgm:t>
        <a:bodyPr/>
        <a:lstStyle/>
        <a:p>
          <a:endParaRPr lang="es-EC"/>
        </a:p>
      </dgm:t>
    </dgm:pt>
    <dgm:pt modelId="{E43ABA5D-D6F7-41DC-8E65-1ED3D61E5657}" type="sibTrans" cxnId="{B0A41B14-4A80-4419-81BB-EEE376B12BEB}">
      <dgm:prSet/>
      <dgm:spPr/>
      <dgm:t>
        <a:bodyPr/>
        <a:lstStyle/>
        <a:p>
          <a:endParaRPr lang="es-EC"/>
        </a:p>
      </dgm:t>
    </dgm:pt>
    <dgm:pt modelId="{96C1E0A7-90FC-43B4-A28C-5150AED231E9}">
      <dgm:prSet phldrT="[Texto]" custT="1"/>
      <dgm:spPr/>
      <dgm:t>
        <a:bodyPr/>
        <a:lstStyle/>
        <a:p>
          <a:r>
            <a:rPr lang="es-EC" sz="1400" dirty="0" smtClean="0">
              <a:latin typeface="Times New Roman" pitchFamily="18" charset="0"/>
              <a:cs typeface="Times New Roman" pitchFamily="18" charset="0"/>
            </a:rPr>
            <a:t>Tipología de la Investigación</a:t>
          </a:r>
          <a:endParaRPr lang="es-EC" sz="1400" dirty="0">
            <a:latin typeface="Times New Roman" pitchFamily="18" charset="0"/>
            <a:cs typeface="Times New Roman" pitchFamily="18" charset="0"/>
          </a:endParaRPr>
        </a:p>
      </dgm:t>
    </dgm:pt>
    <dgm:pt modelId="{B6A3CBE4-000F-44D3-9C1B-1202595B8576}" type="parTrans" cxnId="{5EE1BF73-7F99-4779-ADCE-A22B251A699A}">
      <dgm:prSet/>
      <dgm:spPr/>
      <dgm:t>
        <a:bodyPr/>
        <a:lstStyle/>
        <a:p>
          <a:endParaRPr lang="es-EC"/>
        </a:p>
      </dgm:t>
    </dgm:pt>
    <dgm:pt modelId="{432A6179-7149-4BB6-8E1F-D1C07B02FCF6}" type="sibTrans" cxnId="{5EE1BF73-7F99-4779-ADCE-A22B251A699A}">
      <dgm:prSet/>
      <dgm:spPr/>
      <dgm:t>
        <a:bodyPr/>
        <a:lstStyle/>
        <a:p>
          <a:endParaRPr lang="es-EC"/>
        </a:p>
      </dgm:t>
    </dgm:pt>
    <dgm:pt modelId="{992C1C90-1F86-4BED-B532-7D329EE4F777}">
      <dgm:prSet phldrT="[Texto]" custT="1"/>
      <dgm:spPr/>
      <dgm:t>
        <a:bodyPr/>
        <a:lstStyle/>
        <a:p>
          <a:r>
            <a:rPr lang="es-EC" sz="1400" dirty="0" smtClean="0">
              <a:latin typeface="Times New Roman" pitchFamily="18" charset="0"/>
              <a:cs typeface="Times New Roman" pitchFamily="18" charset="0"/>
            </a:rPr>
            <a:t>Procedimiento para recolección de datos</a:t>
          </a:r>
          <a:endParaRPr lang="es-EC" sz="1400" dirty="0">
            <a:latin typeface="Times New Roman" pitchFamily="18" charset="0"/>
            <a:cs typeface="Times New Roman" pitchFamily="18" charset="0"/>
          </a:endParaRPr>
        </a:p>
      </dgm:t>
    </dgm:pt>
    <dgm:pt modelId="{B44908A3-3A83-47BE-898D-708815A756CF}" type="parTrans" cxnId="{3780976B-98B6-4385-AB40-D497554FDAF8}">
      <dgm:prSet/>
      <dgm:spPr/>
      <dgm:t>
        <a:bodyPr/>
        <a:lstStyle/>
        <a:p>
          <a:endParaRPr lang="es-EC"/>
        </a:p>
      </dgm:t>
    </dgm:pt>
    <dgm:pt modelId="{1FCEF467-2A8C-41ED-97DF-C11F9C61C406}" type="sibTrans" cxnId="{3780976B-98B6-4385-AB40-D497554FDAF8}">
      <dgm:prSet/>
      <dgm:spPr/>
      <dgm:t>
        <a:bodyPr/>
        <a:lstStyle/>
        <a:p>
          <a:endParaRPr lang="es-EC"/>
        </a:p>
      </dgm:t>
    </dgm:pt>
    <dgm:pt modelId="{2384E8C6-DD58-4F46-98A8-5E23E42FE268}">
      <dgm:prSet phldrT="[Texto]" custT="1"/>
      <dgm:spPr/>
      <dgm:t>
        <a:bodyPr/>
        <a:lstStyle/>
        <a:p>
          <a:r>
            <a:rPr lang="es-EC" sz="1400" dirty="0" smtClean="0">
              <a:latin typeface="Times New Roman" pitchFamily="18" charset="0"/>
              <a:cs typeface="Times New Roman" pitchFamily="18" charset="0"/>
            </a:rPr>
            <a:t>Mixto</a:t>
          </a:r>
          <a:endParaRPr lang="es-EC" sz="1400" dirty="0">
            <a:latin typeface="Times New Roman" pitchFamily="18" charset="0"/>
            <a:cs typeface="Times New Roman" pitchFamily="18" charset="0"/>
          </a:endParaRPr>
        </a:p>
      </dgm:t>
    </dgm:pt>
    <dgm:pt modelId="{61473A9E-1B51-4A86-BF20-26FC74A42536}" type="parTrans" cxnId="{FA719455-F6AF-4FEF-9D83-750E6AC470D7}">
      <dgm:prSet/>
      <dgm:spPr/>
      <dgm:t>
        <a:bodyPr/>
        <a:lstStyle/>
        <a:p>
          <a:endParaRPr lang="es-EC"/>
        </a:p>
      </dgm:t>
    </dgm:pt>
    <dgm:pt modelId="{542762A3-654F-4CA9-A790-71C8049EFF78}" type="sibTrans" cxnId="{FA719455-F6AF-4FEF-9D83-750E6AC470D7}">
      <dgm:prSet/>
      <dgm:spPr/>
      <dgm:t>
        <a:bodyPr/>
        <a:lstStyle/>
        <a:p>
          <a:endParaRPr lang="es-EC"/>
        </a:p>
      </dgm:t>
    </dgm:pt>
    <dgm:pt modelId="{54CF93BF-53BD-4365-A31E-63DA954F08CE}">
      <dgm:prSet phldrT="[Texto]" custT="1"/>
      <dgm:spPr/>
      <dgm:t>
        <a:bodyPr/>
        <a:lstStyle/>
        <a:p>
          <a:r>
            <a:rPr lang="es-EC" sz="1400" dirty="0" smtClean="0">
              <a:latin typeface="Times New Roman" pitchFamily="18" charset="0"/>
              <a:cs typeface="Times New Roman" pitchFamily="18" charset="0"/>
            </a:rPr>
            <a:t>Descriptivo</a:t>
          </a:r>
          <a:endParaRPr lang="es-EC" sz="1400" dirty="0">
            <a:latin typeface="Times New Roman" pitchFamily="18" charset="0"/>
            <a:cs typeface="Times New Roman" pitchFamily="18" charset="0"/>
          </a:endParaRPr>
        </a:p>
      </dgm:t>
    </dgm:pt>
    <dgm:pt modelId="{8DCDE93D-1283-4A57-93C1-994C671937AE}" type="parTrans" cxnId="{F3326F52-1925-48D3-B045-CD3A7CAA3FB6}">
      <dgm:prSet/>
      <dgm:spPr/>
      <dgm:t>
        <a:bodyPr/>
        <a:lstStyle/>
        <a:p>
          <a:endParaRPr lang="es-EC"/>
        </a:p>
      </dgm:t>
    </dgm:pt>
    <dgm:pt modelId="{AE709702-AD59-4B79-AA3E-BD5375B81DAE}" type="sibTrans" cxnId="{F3326F52-1925-48D3-B045-CD3A7CAA3FB6}">
      <dgm:prSet/>
      <dgm:spPr/>
      <dgm:t>
        <a:bodyPr/>
        <a:lstStyle/>
        <a:p>
          <a:endParaRPr lang="es-EC"/>
        </a:p>
      </dgm:t>
    </dgm:pt>
    <dgm:pt modelId="{3616C9FB-860E-40C9-992A-80034B74C12B}">
      <dgm:prSet phldrT="[Texto]" custT="1"/>
      <dgm:spPr/>
      <dgm:t>
        <a:bodyPr/>
        <a:lstStyle/>
        <a:p>
          <a:r>
            <a:rPr lang="es-EC" sz="1400" dirty="0" smtClean="0">
              <a:latin typeface="Times New Roman" pitchFamily="18" charset="0"/>
              <a:cs typeface="Times New Roman" pitchFamily="18" charset="0"/>
            </a:rPr>
            <a:t>Analítico- Sintético</a:t>
          </a:r>
          <a:endParaRPr lang="es-EC" sz="1400" dirty="0">
            <a:latin typeface="Times New Roman" pitchFamily="18" charset="0"/>
            <a:cs typeface="Times New Roman" pitchFamily="18" charset="0"/>
          </a:endParaRPr>
        </a:p>
      </dgm:t>
    </dgm:pt>
    <dgm:pt modelId="{DE911D07-3DA1-4520-8CC5-A38EEEA5D3BF}" type="parTrans" cxnId="{AB1A3E3D-116F-4BEC-A8C4-7A348D0465F4}">
      <dgm:prSet/>
      <dgm:spPr/>
      <dgm:t>
        <a:bodyPr/>
        <a:lstStyle/>
        <a:p>
          <a:endParaRPr lang="es-EC"/>
        </a:p>
      </dgm:t>
    </dgm:pt>
    <dgm:pt modelId="{D3CFE964-7B11-4254-925D-ED9B3FA833AB}" type="sibTrans" cxnId="{AB1A3E3D-116F-4BEC-A8C4-7A348D0465F4}">
      <dgm:prSet/>
      <dgm:spPr/>
      <dgm:t>
        <a:bodyPr/>
        <a:lstStyle/>
        <a:p>
          <a:endParaRPr lang="es-EC"/>
        </a:p>
      </dgm:t>
    </dgm:pt>
    <dgm:pt modelId="{A9DA0E6A-6073-4D0A-85A7-B162698582EB}">
      <dgm:prSet phldrT="[Texto]" custT="1"/>
      <dgm:spPr/>
      <dgm:t>
        <a:bodyPr/>
        <a:lstStyle/>
        <a:p>
          <a:r>
            <a:rPr lang="es-EC" sz="1400" dirty="0" smtClean="0">
              <a:latin typeface="Times New Roman" pitchFamily="18" charset="0"/>
              <a:cs typeface="Times New Roman" pitchFamily="18" charset="0"/>
            </a:rPr>
            <a:t>Revisión de la documentación legal.</a:t>
          </a:r>
          <a:endParaRPr lang="es-EC" sz="1400" dirty="0">
            <a:latin typeface="Times New Roman" pitchFamily="18" charset="0"/>
            <a:cs typeface="Times New Roman" pitchFamily="18" charset="0"/>
          </a:endParaRPr>
        </a:p>
      </dgm:t>
    </dgm:pt>
    <dgm:pt modelId="{E8E62AE2-6FF5-481B-8BAE-562FE671B331}" type="parTrans" cxnId="{019813CB-5E1B-46C1-9B40-3FA31866ABAC}">
      <dgm:prSet/>
      <dgm:spPr/>
      <dgm:t>
        <a:bodyPr/>
        <a:lstStyle/>
        <a:p>
          <a:endParaRPr lang="es-EC"/>
        </a:p>
      </dgm:t>
    </dgm:pt>
    <dgm:pt modelId="{F6823AB9-D4D1-449E-9FE0-FAAFE59B0364}" type="sibTrans" cxnId="{019813CB-5E1B-46C1-9B40-3FA31866ABAC}">
      <dgm:prSet/>
      <dgm:spPr/>
      <dgm:t>
        <a:bodyPr/>
        <a:lstStyle/>
        <a:p>
          <a:endParaRPr lang="es-EC"/>
        </a:p>
      </dgm:t>
    </dgm:pt>
    <dgm:pt modelId="{CD8CF97B-FBCA-4E55-8FAB-7F3CD71073EC}">
      <dgm:prSet phldrT="[Texto]" custT="1"/>
      <dgm:spPr/>
      <dgm:t>
        <a:bodyPr/>
        <a:lstStyle/>
        <a:p>
          <a:r>
            <a:rPr lang="es-EC" sz="1400" dirty="0" smtClean="0">
              <a:latin typeface="Times New Roman" pitchFamily="18" charset="0"/>
              <a:cs typeface="Times New Roman" pitchFamily="18" charset="0"/>
            </a:rPr>
            <a:t>Entrevistas.</a:t>
          </a:r>
          <a:endParaRPr lang="es-EC" sz="1400" dirty="0">
            <a:latin typeface="Times New Roman" pitchFamily="18" charset="0"/>
            <a:cs typeface="Times New Roman" pitchFamily="18" charset="0"/>
          </a:endParaRPr>
        </a:p>
      </dgm:t>
    </dgm:pt>
    <dgm:pt modelId="{A6FCB691-A782-45D9-A4BE-E60CC0DC6097}" type="parTrans" cxnId="{A4D947C4-E114-4D45-9C45-DA1391746CFA}">
      <dgm:prSet/>
      <dgm:spPr/>
      <dgm:t>
        <a:bodyPr/>
        <a:lstStyle/>
        <a:p>
          <a:endParaRPr lang="es-EC"/>
        </a:p>
      </dgm:t>
    </dgm:pt>
    <dgm:pt modelId="{711CD424-7EA0-4E36-9A52-7038B5EA11F9}" type="sibTrans" cxnId="{A4D947C4-E114-4D45-9C45-DA1391746CFA}">
      <dgm:prSet/>
      <dgm:spPr/>
      <dgm:t>
        <a:bodyPr/>
        <a:lstStyle/>
        <a:p>
          <a:endParaRPr lang="es-EC"/>
        </a:p>
      </dgm:t>
    </dgm:pt>
    <dgm:pt modelId="{E01E7C0B-8553-4C6C-8E08-9CD8752D3249}">
      <dgm:prSet phldrT="[Texto]" custT="1"/>
      <dgm:spPr/>
      <dgm:t>
        <a:bodyPr/>
        <a:lstStyle/>
        <a:p>
          <a:r>
            <a:rPr lang="es-EC" sz="1400" dirty="0" smtClean="0">
              <a:latin typeface="Times New Roman" pitchFamily="18" charset="0"/>
              <a:cs typeface="Times New Roman" pitchFamily="18" charset="0"/>
            </a:rPr>
            <a:t>Cuestionarios.</a:t>
          </a:r>
          <a:endParaRPr lang="es-EC" sz="1400" dirty="0">
            <a:latin typeface="Times New Roman" pitchFamily="18" charset="0"/>
            <a:cs typeface="Times New Roman" pitchFamily="18" charset="0"/>
          </a:endParaRPr>
        </a:p>
      </dgm:t>
    </dgm:pt>
    <dgm:pt modelId="{117DB4B5-D66C-46A9-AE39-CC8F365D1C8F}" type="parTrans" cxnId="{35D846FC-7403-424A-943A-60DED28C2453}">
      <dgm:prSet/>
      <dgm:spPr/>
      <dgm:t>
        <a:bodyPr/>
        <a:lstStyle/>
        <a:p>
          <a:endParaRPr lang="es-EC"/>
        </a:p>
      </dgm:t>
    </dgm:pt>
    <dgm:pt modelId="{1D2DB468-8705-4496-974C-C490E3237DBF}" type="sibTrans" cxnId="{35D846FC-7403-424A-943A-60DED28C2453}">
      <dgm:prSet/>
      <dgm:spPr/>
      <dgm:t>
        <a:bodyPr/>
        <a:lstStyle/>
        <a:p>
          <a:endParaRPr lang="es-EC"/>
        </a:p>
      </dgm:t>
    </dgm:pt>
    <dgm:pt modelId="{C8AB0000-BB87-4779-A772-45E1A87B18FB}" type="pres">
      <dgm:prSet presAssocID="{4B2D09BC-4F72-4879-9760-9C67DAE514F8}" presName="Name0" presStyleCnt="0">
        <dgm:presLayoutVars>
          <dgm:dir/>
          <dgm:animLvl val="lvl"/>
          <dgm:resizeHandles val="exact"/>
        </dgm:presLayoutVars>
      </dgm:prSet>
      <dgm:spPr/>
      <dgm:t>
        <a:bodyPr/>
        <a:lstStyle/>
        <a:p>
          <a:endParaRPr lang="es-EC"/>
        </a:p>
      </dgm:t>
    </dgm:pt>
    <dgm:pt modelId="{6D4EF5D4-E443-4B50-A912-F760851CB9B9}" type="pres">
      <dgm:prSet presAssocID="{4B2D09BC-4F72-4879-9760-9C67DAE514F8}" presName="tSp" presStyleCnt="0"/>
      <dgm:spPr/>
    </dgm:pt>
    <dgm:pt modelId="{6B1AB364-E73E-4F58-B9D4-D7E3864F093D}" type="pres">
      <dgm:prSet presAssocID="{4B2D09BC-4F72-4879-9760-9C67DAE514F8}" presName="bSp" presStyleCnt="0"/>
      <dgm:spPr/>
    </dgm:pt>
    <dgm:pt modelId="{F1BDAAD1-15D2-442D-BA5F-EFA17D259BA5}" type="pres">
      <dgm:prSet presAssocID="{4B2D09BC-4F72-4879-9760-9C67DAE514F8}" presName="process" presStyleCnt="0"/>
      <dgm:spPr/>
    </dgm:pt>
    <dgm:pt modelId="{C75D31CF-BDB8-437E-BB06-D8B852D65B0E}" type="pres">
      <dgm:prSet presAssocID="{F75D2FCE-DFB0-4C9B-8FC7-E393D294A092}" presName="composite1" presStyleCnt="0"/>
      <dgm:spPr/>
    </dgm:pt>
    <dgm:pt modelId="{217F0B87-F50E-4382-B176-BE46E63529BC}" type="pres">
      <dgm:prSet presAssocID="{F75D2FCE-DFB0-4C9B-8FC7-E393D294A092}" presName="dummyNode1" presStyleLbl="node1" presStyleIdx="0" presStyleCnt="3"/>
      <dgm:spPr/>
    </dgm:pt>
    <dgm:pt modelId="{5E1BE637-8EED-41FC-9319-271D9D9EE218}" type="pres">
      <dgm:prSet presAssocID="{F75D2FCE-DFB0-4C9B-8FC7-E393D294A092}" presName="childNode1" presStyleLbl="bgAcc1" presStyleIdx="0" presStyleCnt="3">
        <dgm:presLayoutVars>
          <dgm:bulletEnabled val="1"/>
        </dgm:presLayoutVars>
      </dgm:prSet>
      <dgm:spPr/>
      <dgm:t>
        <a:bodyPr/>
        <a:lstStyle/>
        <a:p>
          <a:endParaRPr lang="es-EC"/>
        </a:p>
      </dgm:t>
    </dgm:pt>
    <dgm:pt modelId="{F75572A4-894F-40EE-8115-EAF9C69CE1E6}" type="pres">
      <dgm:prSet presAssocID="{F75D2FCE-DFB0-4C9B-8FC7-E393D294A092}" presName="childNode1tx" presStyleLbl="bgAcc1" presStyleIdx="0" presStyleCnt="3">
        <dgm:presLayoutVars>
          <dgm:bulletEnabled val="1"/>
        </dgm:presLayoutVars>
      </dgm:prSet>
      <dgm:spPr/>
      <dgm:t>
        <a:bodyPr/>
        <a:lstStyle/>
        <a:p>
          <a:endParaRPr lang="es-EC"/>
        </a:p>
      </dgm:t>
    </dgm:pt>
    <dgm:pt modelId="{BEAC465F-5F11-48AA-8F33-8918C62407D7}" type="pres">
      <dgm:prSet presAssocID="{F75D2FCE-DFB0-4C9B-8FC7-E393D294A092}" presName="parentNode1" presStyleLbl="node1" presStyleIdx="0" presStyleCnt="3">
        <dgm:presLayoutVars>
          <dgm:chMax val="1"/>
          <dgm:bulletEnabled val="1"/>
        </dgm:presLayoutVars>
      </dgm:prSet>
      <dgm:spPr/>
      <dgm:t>
        <a:bodyPr/>
        <a:lstStyle/>
        <a:p>
          <a:endParaRPr lang="es-EC"/>
        </a:p>
      </dgm:t>
    </dgm:pt>
    <dgm:pt modelId="{0828247A-A644-4071-9E7C-DACACCA1018E}" type="pres">
      <dgm:prSet presAssocID="{F75D2FCE-DFB0-4C9B-8FC7-E393D294A092}" presName="connSite1" presStyleCnt="0"/>
      <dgm:spPr/>
    </dgm:pt>
    <dgm:pt modelId="{9A6BE8FD-6468-4E45-AC81-90D1F42F059B}" type="pres">
      <dgm:prSet presAssocID="{E43ABA5D-D6F7-41DC-8E65-1ED3D61E5657}" presName="Name9" presStyleLbl="sibTrans2D1" presStyleIdx="0" presStyleCnt="2"/>
      <dgm:spPr/>
      <dgm:t>
        <a:bodyPr/>
        <a:lstStyle/>
        <a:p>
          <a:endParaRPr lang="es-EC"/>
        </a:p>
      </dgm:t>
    </dgm:pt>
    <dgm:pt modelId="{9E0E2629-B5EC-4411-AA08-E1DD27651EE1}" type="pres">
      <dgm:prSet presAssocID="{96C1E0A7-90FC-43B4-A28C-5150AED231E9}" presName="composite2" presStyleCnt="0"/>
      <dgm:spPr/>
    </dgm:pt>
    <dgm:pt modelId="{951FD636-D45A-489E-9598-D2A4B60F4360}" type="pres">
      <dgm:prSet presAssocID="{96C1E0A7-90FC-43B4-A28C-5150AED231E9}" presName="dummyNode2" presStyleLbl="node1" presStyleIdx="0" presStyleCnt="3"/>
      <dgm:spPr/>
    </dgm:pt>
    <dgm:pt modelId="{9481431F-A047-4FA9-B08A-1B7D429CDBB8}" type="pres">
      <dgm:prSet presAssocID="{96C1E0A7-90FC-43B4-A28C-5150AED231E9}" presName="childNode2" presStyleLbl="bgAcc1" presStyleIdx="1" presStyleCnt="3">
        <dgm:presLayoutVars>
          <dgm:bulletEnabled val="1"/>
        </dgm:presLayoutVars>
      </dgm:prSet>
      <dgm:spPr/>
      <dgm:t>
        <a:bodyPr/>
        <a:lstStyle/>
        <a:p>
          <a:endParaRPr lang="es-EC"/>
        </a:p>
      </dgm:t>
    </dgm:pt>
    <dgm:pt modelId="{C19204C5-1342-4BC6-B156-CD27240B6633}" type="pres">
      <dgm:prSet presAssocID="{96C1E0A7-90FC-43B4-A28C-5150AED231E9}" presName="childNode2tx" presStyleLbl="bgAcc1" presStyleIdx="1" presStyleCnt="3">
        <dgm:presLayoutVars>
          <dgm:bulletEnabled val="1"/>
        </dgm:presLayoutVars>
      </dgm:prSet>
      <dgm:spPr/>
      <dgm:t>
        <a:bodyPr/>
        <a:lstStyle/>
        <a:p>
          <a:endParaRPr lang="es-EC"/>
        </a:p>
      </dgm:t>
    </dgm:pt>
    <dgm:pt modelId="{DA14BFEB-810C-4056-9181-2B3E272986DB}" type="pres">
      <dgm:prSet presAssocID="{96C1E0A7-90FC-43B4-A28C-5150AED231E9}" presName="parentNode2" presStyleLbl="node1" presStyleIdx="1" presStyleCnt="3">
        <dgm:presLayoutVars>
          <dgm:chMax val="0"/>
          <dgm:bulletEnabled val="1"/>
        </dgm:presLayoutVars>
      </dgm:prSet>
      <dgm:spPr/>
      <dgm:t>
        <a:bodyPr/>
        <a:lstStyle/>
        <a:p>
          <a:endParaRPr lang="es-EC"/>
        </a:p>
      </dgm:t>
    </dgm:pt>
    <dgm:pt modelId="{A39FEB81-351C-4EF2-97DD-3F5F07AD0B03}" type="pres">
      <dgm:prSet presAssocID="{96C1E0A7-90FC-43B4-A28C-5150AED231E9}" presName="connSite2" presStyleCnt="0"/>
      <dgm:spPr/>
    </dgm:pt>
    <dgm:pt modelId="{F9EC99F3-3995-4992-8C4A-0AD8028808E8}" type="pres">
      <dgm:prSet presAssocID="{432A6179-7149-4BB6-8E1F-D1C07B02FCF6}" presName="Name18" presStyleLbl="sibTrans2D1" presStyleIdx="1" presStyleCnt="2"/>
      <dgm:spPr/>
      <dgm:t>
        <a:bodyPr/>
        <a:lstStyle/>
        <a:p>
          <a:endParaRPr lang="es-EC"/>
        </a:p>
      </dgm:t>
    </dgm:pt>
    <dgm:pt modelId="{25DCC043-38D3-4D14-9C9F-6EDCF25D22AE}" type="pres">
      <dgm:prSet presAssocID="{992C1C90-1F86-4BED-B532-7D329EE4F777}" presName="composite1" presStyleCnt="0"/>
      <dgm:spPr/>
    </dgm:pt>
    <dgm:pt modelId="{80CF01F1-094D-4365-95B6-B2CB104A6BBD}" type="pres">
      <dgm:prSet presAssocID="{992C1C90-1F86-4BED-B532-7D329EE4F777}" presName="dummyNode1" presStyleLbl="node1" presStyleIdx="1" presStyleCnt="3"/>
      <dgm:spPr/>
    </dgm:pt>
    <dgm:pt modelId="{4E2009B3-9572-4DB5-A40D-F2E998AD2BC0}" type="pres">
      <dgm:prSet presAssocID="{992C1C90-1F86-4BED-B532-7D329EE4F777}" presName="childNode1" presStyleLbl="bgAcc1" presStyleIdx="2" presStyleCnt="3" custScaleY="108900">
        <dgm:presLayoutVars>
          <dgm:bulletEnabled val="1"/>
        </dgm:presLayoutVars>
      </dgm:prSet>
      <dgm:spPr/>
      <dgm:t>
        <a:bodyPr/>
        <a:lstStyle/>
        <a:p>
          <a:endParaRPr lang="es-EC"/>
        </a:p>
      </dgm:t>
    </dgm:pt>
    <dgm:pt modelId="{26DF9757-5F89-477F-8E64-5054E5FB9F20}" type="pres">
      <dgm:prSet presAssocID="{992C1C90-1F86-4BED-B532-7D329EE4F777}" presName="childNode1tx" presStyleLbl="bgAcc1" presStyleIdx="2" presStyleCnt="3">
        <dgm:presLayoutVars>
          <dgm:bulletEnabled val="1"/>
        </dgm:presLayoutVars>
      </dgm:prSet>
      <dgm:spPr/>
      <dgm:t>
        <a:bodyPr/>
        <a:lstStyle/>
        <a:p>
          <a:endParaRPr lang="es-EC"/>
        </a:p>
      </dgm:t>
    </dgm:pt>
    <dgm:pt modelId="{419C432A-59AF-4067-AF44-CA0369FAACC0}" type="pres">
      <dgm:prSet presAssocID="{992C1C90-1F86-4BED-B532-7D329EE4F777}" presName="parentNode1" presStyleLbl="node1" presStyleIdx="2" presStyleCnt="3">
        <dgm:presLayoutVars>
          <dgm:chMax val="1"/>
          <dgm:bulletEnabled val="1"/>
        </dgm:presLayoutVars>
      </dgm:prSet>
      <dgm:spPr/>
      <dgm:t>
        <a:bodyPr/>
        <a:lstStyle/>
        <a:p>
          <a:endParaRPr lang="es-EC"/>
        </a:p>
      </dgm:t>
    </dgm:pt>
    <dgm:pt modelId="{8FFBF98F-BA88-4CAE-8D6E-F65C4EBFBB89}" type="pres">
      <dgm:prSet presAssocID="{992C1C90-1F86-4BED-B532-7D329EE4F777}" presName="connSite1" presStyleCnt="0"/>
      <dgm:spPr/>
    </dgm:pt>
  </dgm:ptLst>
  <dgm:cxnLst>
    <dgm:cxn modelId="{F3326F52-1925-48D3-B045-CD3A7CAA3FB6}" srcId="{96C1E0A7-90FC-43B4-A28C-5150AED231E9}" destId="{54CF93BF-53BD-4365-A31E-63DA954F08CE}" srcOrd="0" destOrd="0" parTransId="{8DCDE93D-1283-4A57-93C1-994C671937AE}" sibTransId="{AE709702-AD59-4B79-AA3E-BD5375B81DAE}"/>
    <dgm:cxn modelId="{112E908F-D8BE-4526-922D-77585F064647}" type="presOf" srcId="{96C1E0A7-90FC-43B4-A28C-5150AED231E9}" destId="{DA14BFEB-810C-4056-9181-2B3E272986DB}" srcOrd="0" destOrd="0" presId="urn:microsoft.com/office/officeart/2005/8/layout/hProcess4"/>
    <dgm:cxn modelId="{4C1024FB-01DB-4C93-B0B8-2CF8F545BB72}" type="presOf" srcId="{432A6179-7149-4BB6-8E1F-D1C07B02FCF6}" destId="{F9EC99F3-3995-4992-8C4A-0AD8028808E8}" srcOrd="0" destOrd="0" presId="urn:microsoft.com/office/officeart/2005/8/layout/hProcess4"/>
    <dgm:cxn modelId="{34FD46B4-E82D-4013-9559-E463B187A338}" type="presOf" srcId="{CD8CF97B-FBCA-4E55-8FAB-7F3CD71073EC}" destId="{26DF9757-5F89-477F-8E64-5054E5FB9F20}" srcOrd="1" destOrd="1" presId="urn:microsoft.com/office/officeart/2005/8/layout/hProcess4"/>
    <dgm:cxn modelId="{AB1A3E3D-116F-4BEC-A8C4-7A348D0465F4}" srcId="{96C1E0A7-90FC-43B4-A28C-5150AED231E9}" destId="{3616C9FB-860E-40C9-992A-80034B74C12B}" srcOrd="1" destOrd="0" parTransId="{DE911D07-3DA1-4520-8CC5-A38EEEA5D3BF}" sibTransId="{D3CFE964-7B11-4254-925D-ED9B3FA833AB}"/>
    <dgm:cxn modelId="{F280793B-7AEE-4307-8581-D32BBFE7B257}" type="presOf" srcId="{992C1C90-1F86-4BED-B532-7D329EE4F777}" destId="{419C432A-59AF-4067-AF44-CA0369FAACC0}" srcOrd="0" destOrd="0" presId="urn:microsoft.com/office/officeart/2005/8/layout/hProcess4"/>
    <dgm:cxn modelId="{3780976B-98B6-4385-AB40-D497554FDAF8}" srcId="{4B2D09BC-4F72-4879-9760-9C67DAE514F8}" destId="{992C1C90-1F86-4BED-B532-7D329EE4F777}" srcOrd="2" destOrd="0" parTransId="{B44908A3-3A83-47BE-898D-708815A756CF}" sibTransId="{1FCEF467-2A8C-41ED-97DF-C11F9C61C406}"/>
    <dgm:cxn modelId="{3C2B59B6-D611-40FE-87CE-5A8767B4217A}" type="presOf" srcId="{2384E8C6-DD58-4F46-98A8-5E23E42FE268}" destId="{F75572A4-894F-40EE-8115-EAF9C69CE1E6}" srcOrd="1" destOrd="0" presId="urn:microsoft.com/office/officeart/2005/8/layout/hProcess4"/>
    <dgm:cxn modelId="{CDA624D6-8B56-4DC0-B41C-9B0217237BBF}" type="presOf" srcId="{54CF93BF-53BD-4365-A31E-63DA954F08CE}" destId="{C19204C5-1342-4BC6-B156-CD27240B6633}" srcOrd="1" destOrd="0" presId="urn:microsoft.com/office/officeart/2005/8/layout/hProcess4"/>
    <dgm:cxn modelId="{B0A41B14-4A80-4419-81BB-EEE376B12BEB}" srcId="{4B2D09BC-4F72-4879-9760-9C67DAE514F8}" destId="{F75D2FCE-DFB0-4C9B-8FC7-E393D294A092}" srcOrd="0" destOrd="0" parTransId="{15C681C7-F8FA-4D60-8D3D-893754F4661F}" sibTransId="{E43ABA5D-D6F7-41DC-8E65-1ED3D61E5657}"/>
    <dgm:cxn modelId="{B9C985E2-442F-4D35-86C2-CBD10F8BE380}" type="presOf" srcId="{4B2D09BC-4F72-4879-9760-9C67DAE514F8}" destId="{C8AB0000-BB87-4779-A772-45E1A87B18FB}" srcOrd="0" destOrd="0" presId="urn:microsoft.com/office/officeart/2005/8/layout/hProcess4"/>
    <dgm:cxn modelId="{35D846FC-7403-424A-943A-60DED28C2453}" srcId="{992C1C90-1F86-4BED-B532-7D329EE4F777}" destId="{E01E7C0B-8553-4C6C-8E08-9CD8752D3249}" srcOrd="2" destOrd="0" parTransId="{117DB4B5-D66C-46A9-AE39-CC8F365D1C8F}" sibTransId="{1D2DB468-8705-4496-974C-C490E3237DBF}"/>
    <dgm:cxn modelId="{B2CB7CA6-34B1-4CDF-83E1-4C2EFEAE74CC}" type="presOf" srcId="{E01E7C0B-8553-4C6C-8E08-9CD8752D3249}" destId="{4E2009B3-9572-4DB5-A40D-F2E998AD2BC0}" srcOrd="0" destOrd="2" presId="urn:microsoft.com/office/officeart/2005/8/layout/hProcess4"/>
    <dgm:cxn modelId="{5DBEE5C3-F864-47C8-9B5C-62B498890282}" type="presOf" srcId="{54CF93BF-53BD-4365-A31E-63DA954F08CE}" destId="{9481431F-A047-4FA9-B08A-1B7D429CDBB8}" srcOrd="0" destOrd="0" presId="urn:microsoft.com/office/officeart/2005/8/layout/hProcess4"/>
    <dgm:cxn modelId="{56B4037D-B882-4F54-A5DA-CF4AD85B6C62}" type="presOf" srcId="{E43ABA5D-D6F7-41DC-8E65-1ED3D61E5657}" destId="{9A6BE8FD-6468-4E45-AC81-90D1F42F059B}" srcOrd="0" destOrd="0" presId="urn:microsoft.com/office/officeart/2005/8/layout/hProcess4"/>
    <dgm:cxn modelId="{47A6D75C-2D05-47B2-A474-30E78B1784EC}" type="presOf" srcId="{2384E8C6-DD58-4F46-98A8-5E23E42FE268}" destId="{5E1BE637-8EED-41FC-9319-271D9D9EE218}" srcOrd="0" destOrd="0" presId="urn:microsoft.com/office/officeart/2005/8/layout/hProcess4"/>
    <dgm:cxn modelId="{5EE1BF73-7F99-4779-ADCE-A22B251A699A}" srcId="{4B2D09BC-4F72-4879-9760-9C67DAE514F8}" destId="{96C1E0A7-90FC-43B4-A28C-5150AED231E9}" srcOrd="1" destOrd="0" parTransId="{B6A3CBE4-000F-44D3-9C1B-1202595B8576}" sibTransId="{432A6179-7149-4BB6-8E1F-D1C07B02FCF6}"/>
    <dgm:cxn modelId="{6CE5B1F8-4DD2-4E85-9E03-61AD9150DE0C}" type="presOf" srcId="{A9DA0E6A-6073-4D0A-85A7-B162698582EB}" destId="{26DF9757-5F89-477F-8E64-5054E5FB9F20}" srcOrd="1" destOrd="0" presId="urn:microsoft.com/office/officeart/2005/8/layout/hProcess4"/>
    <dgm:cxn modelId="{019813CB-5E1B-46C1-9B40-3FA31866ABAC}" srcId="{992C1C90-1F86-4BED-B532-7D329EE4F777}" destId="{A9DA0E6A-6073-4D0A-85A7-B162698582EB}" srcOrd="0" destOrd="0" parTransId="{E8E62AE2-6FF5-481B-8BAE-562FE671B331}" sibTransId="{F6823AB9-D4D1-449E-9FE0-FAAFE59B0364}"/>
    <dgm:cxn modelId="{DF506EFA-69E4-4BFF-8181-ABA9F252B4A6}" type="presOf" srcId="{E01E7C0B-8553-4C6C-8E08-9CD8752D3249}" destId="{26DF9757-5F89-477F-8E64-5054E5FB9F20}" srcOrd="1" destOrd="2" presId="urn:microsoft.com/office/officeart/2005/8/layout/hProcess4"/>
    <dgm:cxn modelId="{6B9EA38B-5F33-4C09-A86E-3D18B16B2301}" type="presOf" srcId="{A9DA0E6A-6073-4D0A-85A7-B162698582EB}" destId="{4E2009B3-9572-4DB5-A40D-F2E998AD2BC0}" srcOrd="0" destOrd="0" presId="urn:microsoft.com/office/officeart/2005/8/layout/hProcess4"/>
    <dgm:cxn modelId="{2E181ED6-6234-4882-89D2-2D0514136A06}" type="presOf" srcId="{F75D2FCE-DFB0-4C9B-8FC7-E393D294A092}" destId="{BEAC465F-5F11-48AA-8F33-8918C62407D7}" srcOrd="0" destOrd="0" presId="urn:microsoft.com/office/officeart/2005/8/layout/hProcess4"/>
    <dgm:cxn modelId="{5FCF0FA6-723B-4DEA-82AA-C19E67FEB8C0}" type="presOf" srcId="{CD8CF97B-FBCA-4E55-8FAB-7F3CD71073EC}" destId="{4E2009B3-9572-4DB5-A40D-F2E998AD2BC0}" srcOrd="0" destOrd="1" presId="urn:microsoft.com/office/officeart/2005/8/layout/hProcess4"/>
    <dgm:cxn modelId="{FA719455-F6AF-4FEF-9D83-750E6AC470D7}" srcId="{F75D2FCE-DFB0-4C9B-8FC7-E393D294A092}" destId="{2384E8C6-DD58-4F46-98A8-5E23E42FE268}" srcOrd="0" destOrd="0" parTransId="{61473A9E-1B51-4A86-BF20-26FC74A42536}" sibTransId="{542762A3-654F-4CA9-A790-71C8049EFF78}"/>
    <dgm:cxn modelId="{A4D947C4-E114-4D45-9C45-DA1391746CFA}" srcId="{992C1C90-1F86-4BED-B532-7D329EE4F777}" destId="{CD8CF97B-FBCA-4E55-8FAB-7F3CD71073EC}" srcOrd="1" destOrd="0" parTransId="{A6FCB691-A782-45D9-A4BE-E60CC0DC6097}" sibTransId="{711CD424-7EA0-4E36-9A52-7038B5EA11F9}"/>
    <dgm:cxn modelId="{9FA85B3D-9C8C-4678-980B-0879E1FE96B5}" type="presOf" srcId="{3616C9FB-860E-40C9-992A-80034B74C12B}" destId="{C19204C5-1342-4BC6-B156-CD27240B6633}" srcOrd="1" destOrd="1" presId="urn:microsoft.com/office/officeart/2005/8/layout/hProcess4"/>
    <dgm:cxn modelId="{2D69F945-0593-4C8A-9E74-63CA93CC6761}" type="presOf" srcId="{3616C9FB-860E-40C9-992A-80034B74C12B}" destId="{9481431F-A047-4FA9-B08A-1B7D429CDBB8}" srcOrd="0" destOrd="1" presId="urn:microsoft.com/office/officeart/2005/8/layout/hProcess4"/>
    <dgm:cxn modelId="{09DA3ACD-8C77-47BE-A8D6-DDE1670427A1}" type="presParOf" srcId="{C8AB0000-BB87-4779-A772-45E1A87B18FB}" destId="{6D4EF5D4-E443-4B50-A912-F760851CB9B9}" srcOrd="0" destOrd="0" presId="urn:microsoft.com/office/officeart/2005/8/layout/hProcess4"/>
    <dgm:cxn modelId="{7DB77A6C-7F28-40DA-AD2B-E976A80FBA2A}" type="presParOf" srcId="{C8AB0000-BB87-4779-A772-45E1A87B18FB}" destId="{6B1AB364-E73E-4F58-B9D4-D7E3864F093D}" srcOrd="1" destOrd="0" presId="urn:microsoft.com/office/officeart/2005/8/layout/hProcess4"/>
    <dgm:cxn modelId="{3533CBC8-3115-4138-9920-69E75DB4054C}" type="presParOf" srcId="{C8AB0000-BB87-4779-A772-45E1A87B18FB}" destId="{F1BDAAD1-15D2-442D-BA5F-EFA17D259BA5}" srcOrd="2" destOrd="0" presId="urn:microsoft.com/office/officeart/2005/8/layout/hProcess4"/>
    <dgm:cxn modelId="{E874A3BA-B9A1-422E-8C36-2C5FFAA60A49}" type="presParOf" srcId="{F1BDAAD1-15D2-442D-BA5F-EFA17D259BA5}" destId="{C75D31CF-BDB8-437E-BB06-D8B852D65B0E}" srcOrd="0" destOrd="0" presId="urn:microsoft.com/office/officeart/2005/8/layout/hProcess4"/>
    <dgm:cxn modelId="{55771105-48E8-4103-B7EA-514A24634187}" type="presParOf" srcId="{C75D31CF-BDB8-437E-BB06-D8B852D65B0E}" destId="{217F0B87-F50E-4382-B176-BE46E63529BC}" srcOrd="0" destOrd="0" presId="urn:microsoft.com/office/officeart/2005/8/layout/hProcess4"/>
    <dgm:cxn modelId="{A7E396F8-26CF-4577-AB02-2E747240AF4F}" type="presParOf" srcId="{C75D31CF-BDB8-437E-BB06-D8B852D65B0E}" destId="{5E1BE637-8EED-41FC-9319-271D9D9EE218}" srcOrd="1" destOrd="0" presId="urn:microsoft.com/office/officeart/2005/8/layout/hProcess4"/>
    <dgm:cxn modelId="{BB5884B3-D8A5-4AC3-B55E-D8255E65C5A4}" type="presParOf" srcId="{C75D31CF-BDB8-437E-BB06-D8B852D65B0E}" destId="{F75572A4-894F-40EE-8115-EAF9C69CE1E6}" srcOrd="2" destOrd="0" presId="urn:microsoft.com/office/officeart/2005/8/layout/hProcess4"/>
    <dgm:cxn modelId="{4C50159B-3788-4FDA-A25B-7A2CEAF12E1B}" type="presParOf" srcId="{C75D31CF-BDB8-437E-BB06-D8B852D65B0E}" destId="{BEAC465F-5F11-48AA-8F33-8918C62407D7}" srcOrd="3" destOrd="0" presId="urn:microsoft.com/office/officeart/2005/8/layout/hProcess4"/>
    <dgm:cxn modelId="{C620FEA0-26C8-4F83-9453-72DAD55F7835}" type="presParOf" srcId="{C75D31CF-BDB8-437E-BB06-D8B852D65B0E}" destId="{0828247A-A644-4071-9E7C-DACACCA1018E}" srcOrd="4" destOrd="0" presId="urn:microsoft.com/office/officeart/2005/8/layout/hProcess4"/>
    <dgm:cxn modelId="{8EEE1A4E-6C94-43CD-9DAA-55618C87D993}" type="presParOf" srcId="{F1BDAAD1-15D2-442D-BA5F-EFA17D259BA5}" destId="{9A6BE8FD-6468-4E45-AC81-90D1F42F059B}" srcOrd="1" destOrd="0" presId="urn:microsoft.com/office/officeart/2005/8/layout/hProcess4"/>
    <dgm:cxn modelId="{75891EB6-52E9-4FEA-8DFE-0045974A13FB}" type="presParOf" srcId="{F1BDAAD1-15D2-442D-BA5F-EFA17D259BA5}" destId="{9E0E2629-B5EC-4411-AA08-E1DD27651EE1}" srcOrd="2" destOrd="0" presId="urn:microsoft.com/office/officeart/2005/8/layout/hProcess4"/>
    <dgm:cxn modelId="{6526E696-538B-4AF2-9EA3-AA594EC3F27F}" type="presParOf" srcId="{9E0E2629-B5EC-4411-AA08-E1DD27651EE1}" destId="{951FD636-D45A-489E-9598-D2A4B60F4360}" srcOrd="0" destOrd="0" presId="urn:microsoft.com/office/officeart/2005/8/layout/hProcess4"/>
    <dgm:cxn modelId="{DB8A5E05-6F4A-418D-B2B6-70703A407A4F}" type="presParOf" srcId="{9E0E2629-B5EC-4411-AA08-E1DD27651EE1}" destId="{9481431F-A047-4FA9-B08A-1B7D429CDBB8}" srcOrd="1" destOrd="0" presId="urn:microsoft.com/office/officeart/2005/8/layout/hProcess4"/>
    <dgm:cxn modelId="{C6050DA0-F72A-4CC3-83F5-3B1DA29B16E4}" type="presParOf" srcId="{9E0E2629-B5EC-4411-AA08-E1DD27651EE1}" destId="{C19204C5-1342-4BC6-B156-CD27240B6633}" srcOrd="2" destOrd="0" presId="urn:microsoft.com/office/officeart/2005/8/layout/hProcess4"/>
    <dgm:cxn modelId="{9C6379BA-171A-469E-AC11-EED8432CB68D}" type="presParOf" srcId="{9E0E2629-B5EC-4411-AA08-E1DD27651EE1}" destId="{DA14BFEB-810C-4056-9181-2B3E272986DB}" srcOrd="3" destOrd="0" presId="urn:microsoft.com/office/officeart/2005/8/layout/hProcess4"/>
    <dgm:cxn modelId="{7C55DA4C-7910-40C2-BE05-08663B515135}" type="presParOf" srcId="{9E0E2629-B5EC-4411-AA08-E1DD27651EE1}" destId="{A39FEB81-351C-4EF2-97DD-3F5F07AD0B03}" srcOrd="4" destOrd="0" presId="urn:microsoft.com/office/officeart/2005/8/layout/hProcess4"/>
    <dgm:cxn modelId="{67D8DFC5-D9BC-43C9-A579-CC1277037D42}" type="presParOf" srcId="{F1BDAAD1-15D2-442D-BA5F-EFA17D259BA5}" destId="{F9EC99F3-3995-4992-8C4A-0AD8028808E8}" srcOrd="3" destOrd="0" presId="urn:microsoft.com/office/officeart/2005/8/layout/hProcess4"/>
    <dgm:cxn modelId="{D20A351E-F7FB-4027-815D-45B787A7D844}" type="presParOf" srcId="{F1BDAAD1-15D2-442D-BA5F-EFA17D259BA5}" destId="{25DCC043-38D3-4D14-9C9F-6EDCF25D22AE}" srcOrd="4" destOrd="0" presId="urn:microsoft.com/office/officeart/2005/8/layout/hProcess4"/>
    <dgm:cxn modelId="{81285E72-295F-49C7-8596-EA82589C591A}" type="presParOf" srcId="{25DCC043-38D3-4D14-9C9F-6EDCF25D22AE}" destId="{80CF01F1-094D-4365-95B6-B2CB104A6BBD}" srcOrd="0" destOrd="0" presId="urn:microsoft.com/office/officeart/2005/8/layout/hProcess4"/>
    <dgm:cxn modelId="{B26EA071-C887-467A-9CFF-00DA9C2DA25B}" type="presParOf" srcId="{25DCC043-38D3-4D14-9C9F-6EDCF25D22AE}" destId="{4E2009B3-9572-4DB5-A40D-F2E998AD2BC0}" srcOrd="1" destOrd="0" presId="urn:microsoft.com/office/officeart/2005/8/layout/hProcess4"/>
    <dgm:cxn modelId="{A6418F37-4A45-498D-9838-48EDAAEDBCD9}" type="presParOf" srcId="{25DCC043-38D3-4D14-9C9F-6EDCF25D22AE}" destId="{26DF9757-5F89-477F-8E64-5054E5FB9F20}" srcOrd="2" destOrd="0" presId="urn:microsoft.com/office/officeart/2005/8/layout/hProcess4"/>
    <dgm:cxn modelId="{C6947955-5A15-411D-A3CF-FB1E82ED876D}" type="presParOf" srcId="{25DCC043-38D3-4D14-9C9F-6EDCF25D22AE}" destId="{419C432A-59AF-4067-AF44-CA0369FAACC0}" srcOrd="3" destOrd="0" presId="urn:microsoft.com/office/officeart/2005/8/layout/hProcess4"/>
    <dgm:cxn modelId="{2347E89C-2D96-4441-88B9-9C799AE1CDC3}" type="presParOf" srcId="{25DCC043-38D3-4D14-9C9F-6EDCF25D22AE}" destId="{8FFBF98F-BA88-4CAE-8D6E-F65C4EBFBB8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1CCDFC-2CBF-464B-BAE7-03576D3275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7FF3859-EB05-4809-A572-929BA3F1BB7C}">
      <dgm:prSet phldrT="[Texto]" custT="1"/>
      <dgm:spPr/>
      <dgm:t>
        <a:bodyPr/>
        <a:lstStyle/>
        <a:p>
          <a:r>
            <a:rPr lang="es-EC" sz="1800" b="1" dirty="0" smtClean="0">
              <a:latin typeface="Times New Roman" pitchFamily="18" charset="0"/>
              <a:cs typeface="Times New Roman" pitchFamily="18" charset="0"/>
            </a:rPr>
            <a:t>TESORERÍA</a:t>
          </a:r>
          <a:endParaRPr lang="es-EC" sz="1800" b="1" dirty="0">
            <a:latin typeface="Times New Roman" pitchFamily="18" charset="0"/>
            <a:cs typeface="Times New Roman" pitchFamily="18" charset="0"/>
          </a:endParaRPr>
        </a:p>
      </dgm:t>
    </dgm:pt>
    <dgm:pt modelId="{6FD03D49-5287-4112-AD09-BAA19AF41DD9}" type="parTrans" cxnId="{9A254B08-689E-4890-844D-C420162E1E8B}">
      <dgm:prSet/>
      <dgm:spPr/>
      <dgm:t>
        <a:bodyPr/>
        <a:lstStyle/>
        <a:p>
          <a:endParaRPr lang="es-EC"/>
        </a:p>
      </dgm:t>
    </dgm:pt>
    <dgm:pt modelId="{BF0DBB15-488B-478B-8AFB-17F9A62257B8}" type="sibTrans" cxnId="{9A254B08-689E-4890-844D-C420162E1E8B}">
      <dgm:prSet/>
      <dgm:spPr/>
      <dgm:t>
        <a:bodyPr/>
        <a:lstStyle/>
        <a:p>
          <a:endParaRPr lang="es-EC"/>
        </a:p>
      </dgm:t>
    </dgm:pt>
    <dgm:pt modelId="{78E42816-50C9-4450-8FB3-BB521A750392}">
      <dgm:prSet phldrT="[Texto]" custT="1"/>
      <dgm:spPr/>
      <dgm:t>
        <a:bodyPr/>
        <a:lstStyle/>
        <a:p>
          <a:r>
            <a:rPr lang="es-EC" sz="1600" dirty="0" smtClean="0">
              <a:latin typeface="Times New Roman" pitchFamily="18" charset="0"/>
              <a:cs typeface="Times New Roman" pitchFamily="18" charset="0"/>
            </a:rPr>
            <a:t>El primer riesgo tuvo una probabilidad de suceso alto con un impacto bajo, el cual se debió a que la unidad no presenta al Procurador el listado de estudiantes que sobrepasen los 90 días de morosidad.</a:t>
          </a:r>
          <a:endParaRPr lang="es-EC" sz="1600" dirty="0">
            <a:latin typeface="Times New Roman" pitchFamily="18" charset="0"/>
            <a:cs typeface="Times New Roman" pitchFamily="18" charset="0"/>
          </a:endParaRPr>
        </a:p>
      </dgm:t>
    </dgm:pt>
    <dgm:pt modelId="{FE4AE779-05AB-4583-9B5C-4F247733557F}" type="parTrans" cxnId="{D312CBC9-2C89-44AA-ADBD-C7A49DDA89B0}">
      <dgm:prSet/>
      <dgm:spPr/>
      <dgm:t>
        <a:bodyPr/>
        <a:lstStyle/>
        <a:p>
          <a:endParaRPr lang="es-EC"/>
        </a:p>
      </dgm:t>
    </dgm:pt>
    <dgm:pt modelId="{0F71EEB8-AFF8-457A-BD8F-54782395C76B}" type="sibTrans" cxnId="{D312CBC9-2C89-44AA-ADBD-C7A49DDA89B0}">
      <dgm:prSet/>
      <dgm:spPr/>
      <dgm:t>
        <a:bodyPr/>
        <a:lstStyle/>
        <a:p>
          <a:endParaRPr lang="es-EC"/>
        </a:p>
      </dgm:t>
    </dgm:pt>
    <dgm:pt modelId="{89767C36-8DA4-4403-B2CD-260DACCF09DE}">
      <dgm:prSet phldrT="[Texto]" custT="1"/>
      <dgm:spPr/>
      <dgm:t>
        <a:bodyPr/>
        <a:lstStyle/>
        <a:p>
          <a:r>
            <a:rPr lang="es-EC" sz="1600" dirty="0" smtClean="0">
              <a:latin typeface="Times New Roman" pitchFamily="18" charset="0"/>
              <a:cs typeface="Times New Roman" pitchFamily="18" charset="0"/>
            </a:rPr>
            <a:t>El segundo riesgo tiene una probabilidad baja pero su impacto es alto, se debe a que el sistema permite realizar modificaciones en la forma pago, este hecho perjudica al proceso de disponibilidades, ya que el cuadre diario de caja podría presentar variaciones</a:t>
          </a:r>
          <a:endParaRPr lang="es-EC" sz="1600" dirty="0">
            <a:latin typeface="Times New Roman" pitchFamily="18" charset="0"/>
            <a:cs typeface="Times New Roman" pitchFamily="18" charset="0"/>
          </a:endParaRPr>
        </a:p>
      </dgm:t>
    </dgm:pt>
    <dgm:pt modelId="{04190302-5D17-42E0-9C72-D51BBBFEA7D6}" type="parTrans" cxnId="{DF4ED2BB-E547-4E8A-A052-16A17F797320}">
      <dgm:prSet/>
      <dgm:spPr/>
      <dgm:t>
        <a:bodyPr/>
        <a:lstStyle/>
        <a:p>
          <a:endParaRPr lang="es-EC"/>
        </a:p>
      </dgm:t>
    </dgm:pt>
    <dgm:pt modelId="{DC85316C-CF52-44BB-9059-60E4D1BBF2EF}" type="sibTrans" cxnId="{DF4ED2BB-E547-4E8A-A052-16A17F797320}">
      <dgm:prSet/>
      <dgm:spPr/>
      <dgm:t>
        <a:bodyPr/>
        <a:lstStyle/>
        <a:p>
          <a:endParaRPr lang="es-EC"/>
        </a:p>
      </dgm:t>
    </dgm:pt>
    <dgm:pt modelId="{22D74677-7602-4187-828C-90F1C9433F45}">
      <dgm:prSet phldrT="[Texto]" custT="1"/>
      <dgm:spPr/>
      <dgm:t>
        <a:bodyPr/>
        <a:lstStyle/>
        <a:p>
          <a:r>
            <a:rPr lang="es-EC" sz="1600" dirty="0" smtClean="0">
              <a:latin typeface="Times New Roman" pitchFamily="18" charset="0"/>
              <a:cs typeface="Times New Roman" pitchFamily="18" charset="0"/>
            </a:rPr>
            <a:t>La probabilidad e impacto del tercer riesgo es moderada-moderada esto se debe a equivocaciones involuntarias al momento de seleccionar la cuenta, o por falta u omisión de los documentos habilitantes dando como resultado el retraso en el pago de proveedores.</a:t>
          </a:r>
          <a:endParaRPr lang="es-EC" sz="1600" dirty="0">
            <a:latin typeface="Times New Roman" pitchFamily="18" charset="0"/>
            <a:cs typeface="Times New Roman" pitchFamily="18" charset="0"/>
          </a:endParaRPr>
        </a:p>
      </dgm:t>
    </dgm:pt>
    <dgm:pt modelId="{EC4CD087-A0B9-4141-B471-0DDFA94044F9}" type="parTrans" cxnId="{630C92EB-D4F1-4B8A-B593-0A4BE205A4E4}">
      <dgm:prSet/>
      <dgm:spPr/>
      <dgm:t>
        <a:bodyPr/>
        <a:lstStyle/>
        <a:p>
          <a:endParaRPr lang="es-EC"/>
        </a:p>
      </dgm:t>
    </dgm:pt>
    <dgm:pt modelId="{F0D138DB-4E23-4FB5-B65B-F4A7E6C89347}" type="sibTrans" cxnId="{630C92EB-D4F1-4B8A-B593-0A4BE205A4E4}">
      <dgm:prSet/>
      <dgm:spPr/>
      <dgm:t>
        <a:bodyPr/>
        <a:lstStyle/>
        <a:p>
          <a:endParaRPr lang="es-EC"/>
        </a:p>
      </dgm:t>
    </dgm:pt>
    <dgm:pt modelId="{1A8DC7CD-AF79-4E1F-945F-16A54BD859BD}">
      <dgm:prSet phldrT="[Texto]" custT="1"/>
      <dgm:spPr/>
      <dgm:t>
        <a:bodyPr/>
        <a:lstStyle/>
        <a:p>
          <a:r>
            <a:rPr lang="es-EC" sz="1600" dirty="0" smtClean="0">
              <a:latin typeface="Times New Roman" pitchFamily="18" charset="0"/>
              <a:cs typeface="Times New Roman" pitchFamily="18" charset="0"/>
            </a:rPr>
            <a:t>El cuarto riesgo tiene una probabilidad moderada y un impacto alto, se produce como consecuencia de la falta de una disposición que exija presentar garantías a los becarios </a:t>
          </a:r>
          <a:endParaRPr lang="es-EC" sz="1600" dirty="0">
            <a:latin typeface="Times New Roman" pitchFamily="18" charset="0"/>
            <a:cs typeface="Times New Roman" pitchFamily="18" charset="0"/>
          </a:endParaRPr>
        </a:p>
      </dgm:t>
    </dgm:pt>
    <dgm:pt modelId="{EDAD906F-37A8-4340-8BAE-4EB786150A27}" type="parTrans" cxnId="{F394691B-665C-4DC8-9C93-0B921360CB2E}">
      <dgm:prSet/>
      <dgm:spPr/>
      <dgm:t>
        <a:bodyPr/>
        <a:lstStyle/>
        <a:p>
          <a:endParaRPr lang="es-EC"/>
        </a:p>
      </dgm:t>
    </dgm:pt>
    <dgm:pt modelId="{70C3C4F5-C08B-4073-B035-444EB1516F36}" type="sibTrans" cxnId="{F394691B-665C-4DC8-9C93-0B921360CB2E}">
      <dgm:prSet/>
      <dgm:spPr/>
      <dgm:t>
        <a:bodyPr/>
        <a:lstStyle/>
        <a:p>
          <a:endParaRPr lang="es-EC"/>
        </a:p>
      </dgm:t>
    </dgm:pt>
    <dgm:pt modelId="{F9B8D880-FF16-4E1C-A2FA-95DEBF99F3AE}" type="pres">
      <dgm:prSet presAssocID="{311CCDFC-2CBF-464B-BAE7-03576D327506}" presName="vert0" presStyleCnt="0">
        <dgm:presLayoutVars>
          <dgm:dir/>
          <dgm:animOne val="branch"/>
          <dgm:animLvl val="lvl"/>
        </dgm:presLayoutVars>
      </dgm:prSet>
      <dgm:spPr/>
      <dgm:t>
        <a:bodyPr/>
        <a:lstStyle/>
        <a:p>
          <a:endParaRPr lang="es-MX"/>
        </a:p>
      </dgm:t>
    </dgm:pt>
    <dgm:pt modelId="{99C7B1D3-ABB2-4906-A674-1A8E4B37530C}" type="pres">
      <dgm:prSet presAssocID="{E7FF3859-EB05-4809-A572-929BA3F1BB7C}" presName="thickLine" presStyleLbl="alignNode1" presStyleIdx="0" presStyleCnt="1"/>
      <dgm:spPr/>
    </dgm:pt>
    <dgm:pt modelId="{6828A120-A11A-4BA6-B95B-45193D9BEE9F}" type="pres">
      <dgm:prSet presAssocID="{E7FF3859-EB05-4809-A572-929BA3F1BB7C}" presName="horz1" presStyleCnt="0"/>
      <dgm:spPr/>
    </dgm:pt>
    <dgm:pt modelId="{9D70E900-9B1F-4F16-BEA5-6676D266A5F8}" type="pres">
      <dgm:prSet presAssocID="{E7FF3859-EB05-4809-A572-929BA3F1BB7C}" presName="tx1" presStyleLbl="revTx" presStyleIdx="0" presStyleCnt="5" custScaleX="128316"/>
      <dgm:spPr/>
      <dgm:t>
        <a:bodyPr/>
        <a:lstStyle/>
        <a:p>
          <a:endParaRPr lang="es-EC"/>
        </a:p>
      </dgm:t>
    </dgm:pt>
    <dgm:pt modelId="{2A717D0D-E9D7-4D20-885D-0016774A6CA7}" type="pres">
      <dgm:prSet presAssocID="{E7FF3859-EB05-4809-A572-929BA3F1BB7C}" presName="vert1" presStyleCnt="0"/>
      <dgm:spPr/>
    </dgm:pt>
    <dgm:pt modelId="{94DA0AA4-FBAD-4C73-8976-AD1F059370BD}" type="pres">
      <dgm:prSet presAssocID="{78E42816-50C9-4450-8FB3-BB521A750392}" presName="vertSpace2a" presStyleCnt="0"/>
      <dgm:spPr/>
    </dgm:pt>
    <dgm:pt modelId="{FE7B37AC-2183-43CC-9A0D-51EC9A1B75DF}" type="pres">
      <dgm:prSet presAssocID="{78E42816-50C9-4450-8FB3-BB521A750392}" presName="horz2" presStyleCnt="0"/>
      <dgm:spPr/>
    </dgm:pt>
    <dgm:pt modelId="{3678B309-6ECF-47DB-8558-EEE8B86583C0}" type="pres">
      <dgm:prSet presAssocID="{78E42816-50C9-4450-8FB3-BB521A750392}" presName="horzSpace2" presStyleCnt="0"/>
      <dgm:spPr/>
    </dgm:pt>
    <dgm:pt modelId="{10C206BF-2432-4353-B0CD-3E446747D342}" type="pres">
      <dgm:prSet presAssocID="{78E42816-50C9-4450-8FB3-BB521A750392}" presName="tx2" presStyleLbl="revTx" presStyleIdx="1" presStyleCnt="5"/>
      <dgm:spPr/>
      <dgm:t>
        <a:bodyPr/>
        <a:lstStyle/>
        <a:p>
          <a:endParaRPr lang="es-EC"/>
        </a:p>
      </dgm:t>
    </dgm:pt>
    <dgm:pt modelId="{D7850240-6C6A-49E3-AE34-AF6AB503B52A}" type="pres">
      <dgm:prSet presAssocID="{78E42816-50C9-4450-8FB3-BB521A750392}" presName="vert2" presStyleCnt="0"/>
      <dgm:spPr/>
    </dgm:pt>
    <dgm:pt modelId="{3A9E9C4D-33C0-45C9-BD3C-41092F3BBF95}" type="pres">
      <dgm:prSet presAssocID="{78E42816-50C9-4450-8FB3-BB521A750392}" presName="thinLine2b" presStyleLbl="callout" presStyleIdx="0" presStyleCnt="4"/>
      <dgm:spPr/>
    </dgm:pt>
    <dgm:pt modelId="{87F0C909-E639-4B5F-8951-E70681E6B71A}" type="pres">
      <dgm:prSet presAssocID="{78E42816-50C9-4450-8FB3-BB521A750392}" presName="vertSpace2b" presStyleCnt="0"/>
      <dgm:spPr/>
    </dgm:pt>
    <dgm:pt modelId="{63F20CBA-FB93-47D6-858C-3556F97EC15F}" type="pres">
      <dgm:prSet presAssocID="{89767C36-8DA4-4403-B2CD-260DACCF09DE}" presName="horz2" presStyleCnt="0"/>
      <dgm:spPr/>
    </dgm:pt>
    <dgm:pt modelId="{896044DC-9500-4585-AE28-D9B8C0F6812B}" type="pres">
      <dgm:prSet presAssocID="{89767C36-8DA4-4403-B2CD-260DACCF09DE}" presName="horzSpace2" presStyleCnt="0"/>
      <dgm:spPr/>
    </dgm:pt>
    <dgm:pt modelId="{C059AA0B-3297-496A-B3E3-CBB3B4469F20}" type="pres">
      <dgm:prSet presAssocID="{89767C36-8DA4-4403-B2CD-260DACCF09DE}" presName="tx2" presStyleLbl="revTx" presStyleIdx="2" presStyleCnt="5"/>
      <dgm:spPr/>
      <dgm:t>
        <a:bodyPr/>
        <a:lstStyle/>
        <a:p>
          <a:endParaRPr lang="es-EC"/>
        </a:p>
      </dgm:t>
    </dgm:pt>
    <dgm:pt modelId="{1EBD551F-AAAA-4453-AC2B-D94FF561CAC6}" type="pres">
      <dgm:prSet presAssocID="{89767C36-8DA4-4403-B2CD-260DACCF09DE}" presName="vert2" presStyleCnt="0"/>
      <dgm:spPr/>
    </dgm:pt>
    <dgm:pt modelId="{DB0CECE9-B248-4EB4-993A-1ADE6098B2EF}" type="pres">
      <dgm:prSet presAssocID="{89767C36-8DA4-4403-B2CD-260DACCF09DE}" presName="thinLine2b" presStyleLbl="callout" presStyleIdx="1" presStyleCnt="4"/>
      <dgm:spPr/>
    </dgm:pt>
    <dgm:pt modelId="{646DE68F-6901-460A-92A9-7D779EE01339}" type="pres">
      <dgm:prSet presAssocID="{89767C36-8DA4-4403-B2CD-260DACCF09DE}" presName="vertSpace2b" presStyleCnt="0"/>
      <dgm:spPr/>
    </dgm:pt>
    <dgm:pt modelId="{AD86AE23-B6F2-4147-8326-DEF9B8C83FB4}" type="pres">
      <dgm:prSet presAssocID="{22D74677-7602-4187-828C-90F1C9433F45}" presName="horz2" presStyleCnt="0"/>
      <dgm:spPr/>
    </dgm:pt>
    <dgm:pt modelId="{443915B4-88CB-489B-B075-A6D8CA1D1732}" type="pres">
      <dgm:prSet presAssocID="{22D74677-7602-4187-828C-90F1C9433F45}" presName="horzSpace2" presStyleCnt="0"/>
      <dgm:spPr/>
    </dgm:pt>
    <dgm:pt modelId="{0A7E7859-A8AF-4841-AE0F-0E7AAA748919}" type="pres">
      <dgm:prSet presAssocID="{22D74677-7602-4187-828C-90F1C9433F45}" presName="tx2" presStyleLbl="revTx" presStyleIdx="3" presStyleCnt="5"/>
      <dgm:spPr/>
      <dgm:t>
        <a:bodyPr/>
        <a:lstStyle/>
        <a:p>
          <a:endParaRPr lang="es-EC"/>
        </a:p>
      </dgm:t>
    </dgm:pt>
    <dgm:pt modelId="{051CA34C-EB7E-48D8-A147-A1201DF2F93A}" type="pres">
      <dgm:prSet presAssocID="{22D74677-7602-4187-828C-90F1C9433F45}" presName="vert2" presStyleCnt="0"/>
      <dgm:spPr/>
    </dgm:pt>
    <dgm:pt modelId="{5F8F046B-E75F-4103-B3E7-101605C1E192}" type="pres">
      <dgm:prSet presAssocID="{22D74677-7602-4187-828C-90F1C9433F45}" presName="thinLine2b" presStyleLbl="callout" presStyleIdx="2" presStyleCnt="4"/>
      <dgm:spPr/>
    </dgm:pt>
    <dgm:pt modelId="{FC2621AF-8A26-4D5D-8948-823F6D22E47D}" type="pres">
      <dgm:prSet presAssocID="{22D74677-7602-4187-828C-90F1C9433F45}" presName="vertSpace2b" presStyleCnt="0"/>
      <dgm:spPr/>
    </dgm:pt>
    <dgm:pt modelId="{B9268741-C388-4802-B4BF-701FF8145107}" type="pres">
      <dgm:prSet presAssocID="{1A8DC7CD-AF79-4E1F-945F-16A54BD859BD}" presName="horz2" presStyleCnt="0"/>
      <dgm:spPr/>
    </dgm:pt>
    <dgm:pt modelId="{EFE09217-586C-4CF2-A3D1-D14CA308A1B8}" type="pres">
      <dgm:prSet presAssocID="{1A8DC7CD-AF79-4E1F-945F-16A54BD859BD}" presName="horzSpace2" presStyleCnt="0"/>
      <dgm:spPr/>
    </dgm:pt>
    <dgm:pt modelId="{4FF0FBC1-B6F6-44F9-B18A-AF7AFB92083D}" type="pres">
      <dgm:prSet presAssocID="{1A8DC7CD-AF79-4E1F-945F-16A54BD859BD}" presName="tx2" presStyleLbl="revTx" presStyleIdx="4" presStyleCnt="5"/>
      <dgm:spPr/>
      <dgm:t>
        <a:bodyPr/>
        <a:lstStyle/>
        <a:p>
          <a:endParaRPr lang="es-EC"/>
        </a:p>
      </dgm:t>
    </dgm:pt>
    <dgm:pt modelId="{98B22FB0-9968-46C8-9C96-969AE6AD9B45}" type="pres">
      <dgm:prSet presAssocID="{1A8DC7CD-AF79-4E1F-945F-16A54BD859BD}" presName="vert2" presStyleCnt="0"/>
      <dgm:spPr/>
    </dgm:pt>
    <dgm:pt modelId="{2EC23806-7153-48A7-87E4-76E346C25F55}" type="pres">
      <dgm:prSet presAssocID="{1A8DC7CD-AF79-4E1F-945F-16A54BD859BD}" presName="thinLine2b" presStyleLbl="callout" presStyleIdx="3" presStyleCnt="4"/>
      <dgm:spPr/>
    </dgm:pt>
    <dgm:pt modelId="{890CF398-1F51-4762-AED7-EBE0B37A3FF1}" type="pres">
      <dgm:prSet presAssocID="{1A8DC7CD-AF79-4E1F-945F-16A54BD859BD}" presName="vertSpace2b" presStyleCnt="0"/>
      <dgm:spPr/>
    </dgm:pt>
  </dgm:ptLst>
  <dgm:cxnLst>
    <dgm:cxn modelId="{4B8EDE5B-BA7D-4877-ACAC-48EBFC31077C}" type="presOf" srcId="{89767C36-8DA4-4403-B2CD-260DACCF09DE}" destId="{C059AA0B-3297-496A-B3E3-CBB3B4469F20}" srcOrd="0" destOrd="0" presId="urn:microsoft.com/office/officeart/2008/layout/LinedList"/>
    <dgm:cxn modelId="{C8C4FF00-C08A-471E-8C16-E2E6ED91869F}" type="presOf" srcId="{311CCDFC-2CBF-464B-BAE7-03576D327506}" destId="{F9B8D880-FF16-4E1C-A2FA-95DEBF99F3AE}" srcOrd="0" destOrd="0" presId="urn:microsoft.com/office/officeart/2008/layout/LinedList"/>
    <dgm:cxn modelId="{EC98A5F4-7F0C-46D4-B46F-5831F337B6F7}" type="presOf" srcId="{E7FF3859-EB05-4809-A572-929BA3F1BB7C}" destId="{9D70E900-9B1F-4F16-BEA5-6676D266A5F8}" srcOrd="0" destOrd="0" presId="urn:microsoft.com/office/officeart/2008/layout/LinedList"/>
    <dgm:cxn modelId="{F394691B-665C-4DC8-9C93-0B921360CB2E}" srcId="{E7FF3859-EB05-4809-A572-929BA3F1BB7C}" destId="{1A8DC7CD-AF79-4E1F-945F-16A54BD859BD}" srcOrd="3" destOrd="0" parTransId="{EDAD906F-37A8-4340-8BAE-4EB786150A27}" sibTransId="{70C3C4F5-C08B-4073-B035-444EB1516F36}"/>
    <dgm:cxn modelId="{6F979C88-080A-4CAC-8190-93CCD143CC89}" type="presOf" srcId="{78E42816-50C9-4450-8FB3-BB521A750392}" destId="{10C206BF-2432-4353-B0CD-3E446747D342}" srcOrd="0" destOrd="0" presId="urn:microsoft.com/office/officeart/2008/layout/LinedList"/>
    <dgm:cxn modelId="{DF4ED2BB-E547-4E8A-A052-16A17F797320}" srcId="{E7FF3859-EB05-4809-A572-929BA3F1BB7C}" destId="{89767C36-8DA4-4403-B2CD-260DACCF09DE}" srcOrd="1" destOrd="0" parTransId="{04190302-5D17-42E0-9C72-D51BBBFEA7D6}" sibTransId="{DC85316C-CF52-44BB-9059-60E4D1BBF2EF}"/>
    <dgm:cxn modelId="{630C92EB-D4F1-4B8A-B593-0A4BE205A4E4}" srcId="{E7FF3859-EB05-4809-A572-929BA3F1BB7C}" destId="{22D74677-7602-4187-828C-90F1C9433F45}" srcOrd="2" destOrd="0" parTransId="{EC4CD087-A0B9-4141-B471-0DDFA94044F9}" sibTransId="{F0D138DB-4E23-4FB5-B65B-F4A7E6C89347}"/>
    <dgm:cxn modelId="{9A254B08-689E-4890-844D-C420162E1E8B}" srcId="{311CCDFC-2CBF-464B-BAE7-03576D327506}" destId="{E7FF3859-EB05-4809-A572-929BA3F1BB7C}" srcOrd="0" destOrd="0" parTransId="{6FD03D49-5287-4112-AD09-BAA19AF41DD9}" sibTransId="{BF0DBB15-488B-478B-8AFB-17F9A62257B8}"/>
    <dgm:cxn modelId="{EEA301F5-1FEA-4C22-BD1B-493F789B8495}" type="presOf" srcId="{22D74677-7602-4187-828C-90F1C9433F45}" destId="{0A7E7859-A8AF-4841-AE0F-0E7AAA748919}" srcOrd="0" destOrd="0" presId="urn:microsoft.com/office/officeart/2008/layout/LinedList"/>
    <dgm:cxn modelId="{F61F245F-C0DC-4DDC-871A-76F8314016F3}" type="presOf" srcId="{1A8DC7CD-AF79-4E1F-945F-16A54BD859BD}" destId="{4FF0FBC1-B6F6-44F9-B18A-AF7AFB92083D}" srcOrd="0" destOrd="0" presId="urn:microsoft.com/office/officeart/2008/layout/LinedList"/>
    <dgm:cxn modelId="{D312CBC9-2C89-44AA-ADBD-C7A49DDA89B0}" srcId="{E7FF3859-EB05-4809-A572-929BA3F1BB7C}" destId="{78E42816-50C9-4450-8FB3-BB521A750392}" srcOrd="0" destOrd="0" parTransId="{FE4AE779-05AB-4583-9B5C-4F247733557F}" sibTransId="{0F71EEB8-AFF8-457A-BD8F-54782395C76B}"/>
    <dgm:cxn modelId="{3E53A604-FD18-46F0-AF77-17A07AC6A8A9}" type="presParOf" srcId="{F9B8D880-FF16-4E1C-A2FA-95DEBF99F3AE}" destId="{99C7B1D3-ABB2-4906-A674-1A8E4B37530C}" srcOrd="0" destOrd="0" presId="urn:microsoft.com/office/officeart/2008/layout/LinedList"/>
    <dgm:cxn modelId="{A53BCB36-07E5-4907-97E9-FC787EB2EBD2}" type="presParOf" srcId="{F9B8D880-FF16-4E1C-A2FA-95DEBF99F3AE}" destId="{6828A120-A11A-4BA6-B95B-45193D9BEE9F}" srcOrd="1" destOrd="0" presId="urn:microsoft.com/office/officeart/2008/layout/LinedList"/>
    <dgm:cxn modelId="{8C7BE974-976A-4B54-A7E7-152FD68C37D5}" type="presParOf" srcId="{6828A120-A11A-4BA6-B95B-45193D9BEE9F}" destId="{9D70E900-9B1F-4F16-BEA5-6676D266A5F8}" srcOrd="0" destOrd="0" presId="urn:microsoft.com/office/officeart/2008/layout/LinedList"/>
    <dgm:cxn modelId="{E08A05E8-BEF3-4EC7-9322-0BC886A1AD45}" type="presParOf" srcId="{6828A120-A11A-4BA6-B95B-45193D9BEE9F}" destId="{2A717D0D-E9D7-4D20-885D-0016774A6CA7}" srcOrd="1" destOrd="0" presId="urn:microsoft.com/office/officeart/2008/layout/LinedList"/>
    <dgm:cxn modelId="{EA5F45C1-11B0-45A3-9FF1-396E093E6303}" type="presParOf" srcId="{2A717D0D-E9D7-4D20-885D-0016774A6CA7}" destId="{94DA0AA4-FBAD-4C73-8976-AD1F059370BD}" srcOrd="0" destOrd="0" presId="urn:microsoft.com/office/officeart/2008/layout/LinedList"/>
    <dgm:cxn modelId="{21F48FA9-91A7-4282-9EA0-A9C6DC0D5EAA}" type="presParOf" srcId="{2A717D0D-E9D7-4D20-885D-0016774A6CA7}" destId="{FE7B37AC-2183-43CC-9A0D-51EC9A1B75DF}" srcOrd="1" destOrd="0" presId="urn:microsoft.com/office/officeart/2008/layout/LinedList"/>
    <dgm:cxn modelId="{513A12C6-A52F-4287-B368-E1E713594F91}" type="presParOf" srcId="{FE7B37AC-2183-43CC-9A0D-51EC9A1B75DF}" destId="{3678B309-6ECF-47DB-8558-EEE8B86583C0}" srcOrd="0" destOrd="0" presId="urn:microsoft.com/office/officeart/2008/layout/LinedList"/>
    <dgm:cxn modelId="{C279D116-E039-417A-9E5A-5041FD55D6D9}" type="presParOf" srcId="{FE7B37AC-2183-43CC-9A0D-51EC9A1B75DF}" destId="{10C206BF-2432-4353-B0CD-3E446747D342}" srcOrd="1" destOrd="0" presId="urn:microsoft.com/office/officeart/2008/layout/LinedList"/>
    <dgm:cxn modelId="{562A8373-7927-471C-8A3E-5432891CCFA7}" type="presParOf" srcId="{FE7B37AC-2183-43CC-9A0D-51EC9A1B75DF}" destId="{D7850240-6C6A-49E3-AE34-AF6AB503B52A}" srcOrd="2" destOrd="0" presId="urn:microsoft.com/office/officeart/2008/layout/LinedList"/>
    <dgm:cxn modelId="{DB9D86DB-006E-468A-A344-698A6F2CCAC7}" type="presParOf" srcId="{2A717D0D-E9D7-4D20-885D-0016774A6CA7}" destId="{3A9E9C4D-33C0-45C9-BD3C-41092F3BBF95}" srcOrd="2" destOrd="0" presId="urn:microsoft.com/office/officeart/2008/layout/LinedList"/>
    <dgm:cxn modelId="{670CABC2-28EA-4016-915B-C1B3CA8B7103}" type="presParOf" srcId="{2A717D0D-E9D7-4D20-885D-0016774A6CA7}" destId="{87F0C909-E639-4B5F-8951-E70681E6B71A}" srcOrd="3" destOrd="0" presId="urn:microsoft.com/office/officeart/2008/layout/LinedList"/>
    <dgm:cxn modelId="{867800AE-0EF3-4210-8273-13F0DF5D7F46}" type="presParOf" srcId="{2A717D0D-E9D7-4D20-885D-0016774A6CA7}" destId="{63F20CBA-FB93-47D6-858C-3556F97EC15F}" srcOrd="4" destOrd="0" presId="urn:microsoft.com/office/officeart/2008/layout/LinedList"/>
    <dgm:cxn modelId="{E92AFD4F-C4EB-4A8C-9387-97EFF110065A}" type="presParOf" srcId="{63F20CBA-FB93-47D6-858C-3556F97EC15F}" destId="{896044DC-9500-4585-AE28-D9B8C0F6812B}" srcOrd="0" destOrd="0" presId="urn:microsoft.com/office/officeart/2008/layout/LinedList"/>
    <dgm:cxn modelId="{A4AA1E11-EA0A-4892-BDDF-E1C366C81A99}" type="presParOf" srcId="{63F20CBA-FB93-47D6-858C-3556F97EC15F}" destId="{C059AA0B-3297-496A-B3E3-CBB3B4469F20}" srcOrd="1" destOrd="0" presId="urn:microsoft.com/office/officeart/2008/layout/LinedList"/>
    <dgm:cxn modelId="{75A95D52-976E-49A6-AD8A-C544B1E644C0}" type="presParOf" srcId="{63F20CBA-FB93-47D6-858C-3556F97EC15F}" destId="{1EBD551F-AAAA-4453-AC2B-D94FF561CAC6}" srcOrd="2" destOrd="0" presId="urn:microsoft.com/office/officeart/2008/layout/LinedList"/>
    <dgm:cxn modelId="{2D447AA8-A1DA-4080-B8AE-35B1D64BD284}" type="presParOf" srcId="{2A717D0D-E9D7-4D20-885D-0016774A6CA7}" destId="{DB0CECE9-B248-4EB4-993A-1ADE6098B2EF}" srcOrd="5" destOrd="0" presId="urn:microsoft.com/office/officeart/2008/layout/LinedList"/>
    <dgm:cxn modelId="{2B02B0BF-417F-4736-8DC6-30F1AEC51896}" type="presParOf" srcId="{2A717D0D-E9D7-4D20-885D-0016774A6CA7}" destId="{646DE68F-6901-460A-92A9-7D779EE01339}" srcOrd="6" destOrd="0" presId="urn:microsoft.com/office/officeart/2008/layout/LinedList"/>
    <dgm:cxn modelId="{38ACE0C4-6486-4731-9FF9-98937EA799B4}" type="presParOf" srcId="{2A717D0D-E9D7-4D20-885D-0016774A6CA7}" destId="{AD86AE23-B6F2-4147-8326-DEF9B8C83FB4}" srcOrd="7" destOrd="0" presId="urn:microsoft.com/office/officeart/2008/layout/LinedList"/>
    <dgm:cxn modelId="{56685DCD-7E75-456C-AE9C-0CC87F05D861}" type="presParOf" srcId="{AD86AE23-B6F2-4147-8326-DEF9B8C83FB4}" destId="{443915B4-88CB-489B-B075-A6D8CA1D1732}" srcOrd="0" destOrd="0" presId="urn:microsoft.com/office/officeart/2008/layout/LinedList"/>
    <dgm:cxn modelId="{1E9E9EC8-3EDB-46FD-8812-583C51C17C06}" type="presParOf" srcId="{AD86AE23-B6F2-4147-8326-DEF9B8C83FB4}" destId="{0A7E7859-A8AF-4841-AE0F-0E7AAA748919}" srcOrd="1" destOrd="0" presId="urn:microsoft.com/office/officeart/2008/layout/LinedList"/>
    <dgm:cxn modelId="{8D3785F1-52E0-4D93-B318-158F07B113CB}" type="presParOf" srcId="{AD86AE23-B6F2-4147-8326-DEF9B8C83FB4}" destId="{051CA34C-EB7E-48D8-A147-A1201DF2F93A}" srcOrd="2" destOrd="0" presId="urn:microsoft.com/office/officeart/2008/layout/LinedList"/>
    <dgm:cxn modelId="{45562C32-2DAB-4D50-8A6D-675F5BD91C0F}" type="presParOf" srcId="{2A717D0D-E9D7-4D20-885D-0016774A6CA7}" destId="{5F8F046B-E75F-4103-B3E7-101605C1E192}" srcOrd="8" destOrd="0" presId="urn:microsoft.com/office/officeart/2008/layout/LinedList"/>
    <dgm:cxn modelId="{5AD906FA-4B86-4DEE-9CB4-A899DC7D66B4}" type="presParOf" srcId="{2A717D0D-E9D7-4D20-885D-0016774A6CA7}" destId="{FC2621AF-8A26-4D5D-8948-823F6D22E47D}" srcOrd="9" destOrd="0" presId="urn:microsoft.com/office/officeart/2008/layout/LinedList"/>
    <dgm:cxn modelId="{826C8AF4-7600-4D9F-8E02-754190AC9767}" type="presParOf" srcId="{2A717D0D-E9D7-4D20-885D-0016774A6CA7}" destId="{B9268741-C388-4802-B4BF-701FF8145107}" srcOrd="10" destOrd="0" presId="urn:microsoft.com/office/officeart/2008/layout/LinedList"/>
    <dgm:cxn modelId="{E13E9CDB-B8FB-484F-B8AC-00EDAAFD4F04}" type="presParOf" srcId="{B9268741-C388-4802-B4BF-701FF8145107}" destId="{EFE09217-586C-4CF2-A3D1-D14CA308A1B8}" srcOrd="0" destOrd="0" presId="urn:microsoft.com/office/officeart/2008/layout/LinedList"/>
    <dgm:cxn modelId="{803706F1-E255-4D5E-A70C-63E9BDC36DBA}" type="presParOf" srcId="{B9268741-C388-4802-B4BF-701FF8145107}" destId="{4FF0FBC1-B6F6-44F9-B18A-AF7AFB92083D}" srcOrd="1" destOrd="0" presId="urn:microsoft.com/office/officeart/2008/layout/LinedList"/>
    <dgm:cxn modelId="{E7D2F0E8-6887-47F0-B1FE-9183FE8D6EDA}" type="presParOf" srcId="{B9268741-C388-4802-B4BF-701FF8145107}" destId="{98B22FB0-9968-46C8-9C96-969AE6AD9B45}" srcOrd="2" destOrd="0" presId="urn:microsoft.com/office/officeart/2008/layout/LinedList"/>
    <dgm:cxn modelId="{3561F6F0-7FD5-484F-BA46-9F4B53592ADA}" type="presParOf" srcId="{2A717D0D-E9D7-4D20-885D-0016774A6CA7}" destId="{2EC23806-7153-48A7-87E4-76E346C25F55}" srcOrd="11" destOrd="0" presId="urn:microsoft.com/office/officeart/2008/layout/LinedList"/>
    <dgm:cxn modelId="{74B1BD84-D199-4132-901E-31372A7D0334}" type="presParOf" srcId="{2A717D0D-E9D7-4D20-885D-0016774A6CA7}" destId="{890CF398-1F51-4762-AED7-EBE0B37A3FF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1CCDFC-2CBF-464B-BAE7-03576D3275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7FF3859-EB05-4809-A572-929BA3F1BB7C}">
      <dgm:prSet phldrT="[Texto]" custT="1"/>
      <dgm:spPr/>
      <dgm:t>
        <a:bodyPr/>
        <a:lstStyle/>
        <a:p>
          <a:r>
            <a:rPr lang="es-EC" sz="1800" b="1" dirty="0" smtClean="0">
              <a:latin typeface="Times New Roman" pitchFamily="18" charset="0"/>
              <a:cs typeface="Times New Roman" pitchFamily="18" charset="0"/>
            </a:rPr>
            <a:t>PRESUPUESTO</a:t>
          </a:r>
          <a:endParaRPr lang="es-EC" sz="1800" b="1" dirty="0">
            <a:latin typeface="Times New Roman" pitchFamily="18" charset="0"/>
            <a:cs typeface="Times New Roman" pitchFamily="18" charset="0"/>
          </a:endParaRPr>
        </a:p>
      </dgm:t>
    </dgm:pt>
    <dgm:pt modelId="{6FD03D49-5287-4112-AD09-BAA19AF41DD9}" type="parTrans" cxnId="{9A254B08-689E-4890-844D-C420162E1E8B}">
      <dgm:prSet/>
      <dgm:spPr/>
      <dgm:t>
        <a:bodyPr/>
        <a:lstStyle/>
        <a:p>
          <a:endParaRPr lang="es-EC"/>
        </a:p>
      </dgm:t>
    </dgm:pt>
    <dgm:pt modelId="{BF0DBB15-488B-478B-8AFB-17F9A62257B8}" type="sibTrans" cxnId="{9A254B08-689E-4890-844D-C420162E1E8B}">
      <dgm:prSet/>
      <dgm:spPr/>
      <dgm:t>
        <a:bodyPr/>
        <a:lstStyle/>
        <a:p>
          <a:endParaRPr lang="es-EC"/>
        </a:p>
      </dgm:t>
    </dgm:pt>
    <dgm:pt modelId="{78E42816-50C9-4450-8FB3-BB521A750392}">
      <dgm:prSet phldrT="[Texto]" custT="1"/>
      <dgm:spPr/>
      <dgm:t>
        <a:bodyPr/>
        <a:lstStyle/>
        <a:p>
          <a:r>
            <a:rPr lang="es-EC" sz="1600" dirty="0" smtClean="0">
              <a:latin typeface="Times New Roman" pitchFamily="18" charset="0"/>
              <a:cs typeface="Times New Roman" pitchFamily="18" charset="0"/>
            </a:rPr>
            <a:t>El primero riesgo tuvo una probabilidad de suceso alto con un impacto moderado, el cual se debe principalmente a la falta de una adecuada planificación por parte de las unidades esto con lleva a que la Unidad de Presupuesto deba realizar reformas presupuestarias, las cuales dan como resultado el desperdicio de recursos y retraso de trabajo.</a:t>
          </a:r>
          <a:endParaRPr lang="es-EC" sz="1600" dirty="0">
            <a:latin typeface="Times New Roman" pitchFamily="18" charset="0"/>
            <a:cs typeface="Times New Roman" pitchFamily="18" charset="0"/>
          </a:endParaRPr>
        </a:p>
      </dgm:t>
    </dgm:pt>
    <dgm:pt modelId="{FE4AE779-05AB-4583-9B5C-4F247733557F}" type="parTrans" cxnId="{D312CBC9-2C89-44AA-ADBD-C7A49DDA89B0}">
      <dgm:prSet/>
      <dgm:spPr/>
      <dgm:t>
        <a:bodyPr/>
        <a:lstStyle/>
        <a:p>
          <a:endParaRPr lang="es-EC"/>
        </a:p>
      </dgm:t>
    </dgm:pt>
    <dgm:pt modelId="{0F71EEB8-AFF8-457A-BD8F-54782395C76B}" type="sibTrans" cxnId="{D312CBC9-2C89-44AA-ADBD-C7A49DDA89B0}">
      <dgm:prSet/>
      <dgm:spPr/>
      <dgm:t>
        <a:bodyPr/>
        <a:lstStyle/>
        <a:p>
          <a:endParaRPr lang="es-EC"/>
        </a:p>
      </dgm:t>
    </dgm:pt>
    <dgm:pt modelId="{89767C36-8DA4-4403-B2CD-260DACCF09DE}">
      <dgm:prSet phldrT="[Texto]" custT="1"/>
      <dgm:spPr/>
      <dgm:t>
        <a:bodyPr/>
        <a:lstStyle/>
        <a:p>
          <a:r>
            <a:rPr lang="es-EC" sz="1600" dirty="0" smtClean="0">
              <a:latin typeface="Times New Roman" pitchFamily="18" charset="0"/>
              <a:cs typeface="Times New Roman" pitchFamily="18" charset="0"/>
            </a:rPr>
            <a:t>La probabilidad de suceso y de impacto tanto de segundo y tercer riesgo es Muy Alta-Moderada respectivamente, ya que los documentos habilitantes no han sido detallado de una manera formal y la mayoría de procesos se manejan por supuestos, además la falta de automatización en alguno procesos dan como resultado el desperdicio de recursos y llamados de atención</a:t>
          </a:r>
          <a:endParaRPr lang="es-EC" sz="1600" dirty="0">
            <a:latin typeface="Times New Roman" pitchFamily="18" charset="0"/>
            <a:cs typeface="Times New Roman" pitchFamily="18" charset="0"/>
          </a:endParaRPr>
        </a:p>
      </dgm:t>
    </dgm:pt>
    <dgm:pt modelId="{04190302-5D17-42E0-9C72-D51BBBFEA7D6}" type="parTrans" cxnId="{DF4ED2BB-E547-4E8A-A052-16A17F797320}">
      <dgm:prSet/>
      <dgm:spPr/>
      <dgm:t>
        <a:bodyPr/>
        <a:lstStyle/>
        <a:p>
          <a:endParaRPr lang="es-EC"/>
        </a:p>
      </dgm:t>
    </dgm:pt>
    <dgm:pt modelId="{DC85316C-CF52-44BB-9059-60E4D1BBF2EF}" type="sibTrans" cxnId="{DF4ED2BB-E547-4E8A-A052-16A17F797320}">
      <dgm:prSet/>
      <dgm:spPr/>
      <dgm:t>
        <a:bodyPr/>
        <a:lstStyle/>
        <a:p>
          <a:endParaRPr lang="es-EC"/>
        </a:p>
      </dgm:t>
    </dgm:pt>
    <dgm:pt modelId="{22D74677-7602-4187-828C-90F1C9433F45}">
      <dgm:prSet phldrT="[Texto]" custT="1"/>
      <dgm:spPr/>
      <dgm:t>
        <a:bodyPr/>
        <a:lstStyle/>
        <a:p>
          <a:r>
            <a:rPr lang="es-EC" sz="1600" dirty="0" smtClean="0">
              <a:latin typeface="Times New Roman" pitchFamily="18" charset="0"/>
              <a:cs typeface="Times New Roman" pitchFamily="18" charset="0"/>
            </a:rPr>
            <a:t>El cuarto riesgo tiene una probabilidad muy alta y un impacto alto, se produce como consecuencia de la falta de análisis de factores externos, como es el cambio de normativa y reformas que podrían afectar la asignación de recursos.</a:t>
          </a:r>
          <a:endParaRPr lang="es-EC" sz="1600" dirty="0">
            <a:latin typeface="Times New Roman" pitchFamily="18" charset="0"/>
            <a:cs typeface="Times New Roman" pitchFamily="18" charset="0"/>
          </a:endParaRPr>
        </a:p>
      </dgm:t>
    </dgm:pt>
    <dgm:pt modelId="{EC4CD087-A0B9-4141-B471-0DDFA94044F9}" type="parTrans" cxnId="{630C92EB-D4F1-4B8A-B593-0A4BE205A4E4}">
      <dgm:prSet/>
      <dgm:spPr/>
      <dgm:t>
        <a:bodyPr/>
        <a:lstStyle/>
        <a:p>
          <a:endParaRPr lang="es-EC"/>
        </a:p>
      </dgm:t>
    </dgm:pt>
    <dgm:pt modelId="{F0D138DB-4E23-4FB5-B65B-F4A7E6C89347}" type="sibTrans" cxnId="{630C92EB-D4F1-4B8A-B593-0A4BE205A4E4}">
      <dgm:prSet/>
      <dgm:spPr/>
      <dgm:t>
        <a:bodyPr/>
        <a:lstStyle/>
        <a:p>
          <a:endParaRPr lang="es-EC"/>
        </a:p>
      </dgm:t>
    </dgm:pt>
    <dgm:pt modelId="{F9B8D880-FF16-4E1C-A2FA-95DEBF99F3AE}" type="pres">
      <dgm:prSet presAssocID="{311CCDFC-2CBF-464B-BAE7-03576D327506}" presName="vert0" presStyleCnt="0">
        <dgm:presLayoutVars>
          <dgm:dir/>
          <dgm:animOne val="branch"/>
          <dgm:animLvl val="lvl"/>
        </dgm:presLayoutVars>
      </dgm:prSet>
      <dgm:spPr/>
      <dgm:t>
        <a:bodyPr/>
        <a:lstStyle/>
        <a:p>
          <a:endParaRPr lang="es-MX"/>
        </a:p>
      </dgm:t>
    </dgm:pt>
    <dgm:pt modelId="{99C7B1D3-ABB2-4906-A674-1A8E4B37530C}" type="pres">
      <dgm:prSet presAssocID="{E7FF3859-EB05-4809-A572-929BA3F1BB7C}" presName="thickLine" presStyleLbl="alignNode1" presStyleIdx="0" presStyleCnt="1"/>
      <dgm:spPr/>
    </dgm:pt>
    <dgm:pt modelId="{6828A120-A11A-4BA6-B95B-45193D9BEE9F}" type="pres">
      <dgm:prSet presAssocID="{E7FF3859-EB05-4809-A572-929BA3F1BB7C}" presName="horz1" presStyleCnt="0"/>
      <dgm:spPr/>
    </dgm:pt>
    <dgm:pt modelId="{9D70E900-9B1F-4F16-BEA5-6676D266A5F8}" type="pres">
      <dgm:prSet presAssocID="{E7FF3859-EB05-4809-A572-929BA3F1BB7C}" presName="tx1" presStyleLbl="revTx" presStyleIdx="0" presStyleCnt="4" custScaleX="128316"/>
      <dgm:spPr/>
      <dgm:t>
        <a:bodyPr/>
        <a:lstStyle/>
        <a:p>
          <a:endParaRPr lang="es-EC"/>
        </a:p>
      </dgm:t>
    </dgm:pt>
    <dgm:pt modelId="{2A717D0D-E9D7-4D20-885D-0016774A6CA7}" type="pres">
      <dgm:prSet presAssocID="{E7FF3859-EB05-4809-A572-929BA3F1BB7C}" presName="vert1" presStyleCnt="0"/>
      <dgm:spPr/>
    </dgm:pt>
    <dgm:pt modelId="{94DA0AA4-FBAD-4C73-8976-AD1F059370BD}" type="pres">
      <dgm:prSet presAssocID="{78E42816-50C9-4450-8FB3-BB521A750392}" presName="vertSpace2a" presStyleCnt="0"/>
      <dgm:spPr/>
    </dgm:pt>
    <dgm:pt modelId="{FE7B37AC-2183-43CC-9A0D-51EC9A1B75DF}" type="pres">
      <dgm:prSet presAssocID="{78E42816-50C9-4450-8FB3-BB521A750392}" presName="horz2" presStyleCnt="0"/>
      <dgm:spPr/>
    </dgm:pt>
    <dgm:pt modelId="{3678B309-6ECF-47DB-8558-EEE8B86583C0}" type="pres">
      <dgm:prSet presAssocID="{78E42816-50C9-4450-8FB3-BB521A750392}" presName="horzSpace2" presStyleCnt="0"/>
      <dgm:spPr/>
    </dgm:pt>
    <dgm:pt modelId="{10C206BF-2432-4353-B0CD-3E446747D342}" type="pres">
      <dgm:prSet presAssocID="{78E42816-50C9-4450-8FB3-BB521A750392}" presName="tx2" presStyleLbl="revTx" presStyleIdx="1" presStyleCnt="4"/>
      <dgm:spPr/>
      <dgm:t>
        <a:bodyPr/>
        <a:lstStyle/>
        <a:p>
          <a:endParaRPr lang="es-EC"/>
        </a:p>
      </dgm:t>
    </dgm:pt>
    <dgm:pt modelId="{D7850240-6C6A-49E3-AE34-AF6AB503B52A}" type="pres">
      <dgm:prSet presAssocID="{78E42816-50C9-4450-8FB3-BB521A750392}" presName="vert2" presStyleCnt="0"/>
      <dgm:spPr/>
    </dgm:pt>
    <dgm:pt modelId="{3A9E9C4D-33C0-45C9-BD3C-41092F3BBF95}" type="pres">
      <dgm:prSet presAssocID="{78E42816-50C9-4450-8FB3-BB521A750392}" presName="thinLine2b" presStyleLbl="callout" presStyleIdx="0" presStyleCnt="3"/>
      <dgm:spPr/>
    </dgm:pt>
    <dgm:pt modelId="{87F0C909-E639-4B5F-8951-E70681E6B71A}" type="pres">
      <dgm:prSet presAssocID="{78E42816-50C9-4450-8FB3-BB521A750392}" presName="vertSpace2b" presStyleCnt="0"/>
      <dgm:spPr/>
    </dgm:pt>
    <dgm:pt modelId="{63F20CBA-FB93-47D6-858C-3556F97EC15F}" type="pres">
      <dgm:prSet presAssocID="{89767C36-8DA4-4403-B2CD-260DACCF09DE}" presName="horz2" presStyleCnt="0"/>
      <dgm:spPr/>
    </dgm:pt>
    <dgm:pt modelId="{896044DC-9500-4585-AE28-D9B8C0F6812B}" type="pres">
      <dgm:prSet presAssocID="{89767C36-8DA4-4403-B2CD-260DACCF09DE}" presName="horzSpace2" presStyleCnt="0"/>
      <dgm:spPr/>
    </dgm:pt>
    <dgm:pt modelId="{C059AA0B-3297-496A-B3E3-CBB3B4469F20}" type="pres">
      <dgm:prSet presAssocID="{89767C36-8DA4-4403-B2CD-260DACCF09DE}" presName="tx2" presStyleLbl="revTx" presStyleIdx="2" presStyleCnt="4"/>
      <dgm:spPr/>
      <dgm:t>
        <a:bodyPr/>
        <a:lstStyle/>
        <a:p>
          <a:endParaRPr lang="es-EC"/>
        </a:p>
      </dgm:t>
    </dgm:pt>
    <dgm:pt modelId="{1EBD551F-AAAA-4453-AC2B-D94FF561CAC6}" type="pres">
      <dgm:prSet presAssocID="{89767C36-8DA4-4403-B2CD-260DACCF09DE}" presName="vert2" presStyleCnt="0"/>
      <dgm:spPr/>
    </dgm:pt>
    <dgm:pt modelId="{DB0CECE9-B248-4EB4-993A-1ADE6098B2EF}" type="pres">
      <dgm:prSet presAssocID="{89767C36-8DA4-4403-B2CD-260DACCF09DE}" presName="thinLine2b" presStyleLbl="callout" presStyleIdx="1" presStyleCnt="3"/>
      <dgm:spPr/>
    </dgm:pt>
    <dgm:pt modelId="{646DE68F-6901-460A-92A9-7D779EE01339}" type="pres">
      <dgm:prSet presAssocID="{89767C36-8DA4-4403-B2CD-260DACCF09DE}" presName="vertSpace2b" presStyleCnt="0"/>
      <dgm:spPr/>
    </dgm:pt>
    <dgm:pt modelId="{AD86AE23-B6F2-4147-8326-DEF9B8C83FB4}" type="pres">
      <dgm:prSet presAssocID="{22D74677-7602-4187-828C-90F1C9433F45}" presName="horz2" presStyleCnt="0"/>
      <dgm:spPr/>
    </dgm:pt>
    <dgm:pt modelId="{443915B4-88CB-489B-B075-A6D8CA1D1732}" type="pres">
      <dgm:prSet presAssocID="{22D74677-7602-4187-828C-90F1C9433F45}" presName="horzSpace2" presStyleCnt="0"/>
      <dgm:spPr/>
    </dgm:pt>
    <dgm:pt modelId="{0A7E7859-A8AF-4841-AE0F-0E7AAA748919}" type="pres">
      <dgm:prSet presAssocID="{22D74677-7602-4187-828C-90F1C9433F45}" presName="tx2" presStyleLbl="revTx" presStyleIdx="3" presStyleCnt="4"/>
      <dgm:spPr/>
      <dgm:t>
        <a:bodyPr/>
        <a:lstStyle/>
        <a:p>
          <a:endParaRPr lang="es-EC"/>
        </a:p>
      </dgm:t>
    </dgm:pt>
    <dgm:pt modelId="{051CA34C-EB7E-48D8-A147-A1201DF2F93A}" type="pres">
      <dgm:prSet presAssocID="{22D74677-7602-4187-828C-90F1C9433F45}" presName="vert2" presStyleCnt="0"/>
      <dgm:spPr/>
    </dgm:pt>
    <dgm:pt modelId="{5F8F046B-E75F-4103-B3E7-101605C1E192}" type="pres">
      <dgm:prSet presAssocID="{22D74677-7602-4187-828C-90F1C9433F45}" presName="thinLine2b" presStyleLbl="callout" presStyleIdx="2" presStyleCnt="3"/>
      <dgm:spPr/>
    </dgm:pt>
    <dgm:pt modelId="{FC2621AF-8A26-4D5D-8948-823F6D22E47D}" type="pres">
      <dgm:prSet presAssocID="{22D74677-7602-4187-828C-90F1C9433F45}" presName="vertSpace2b" presStyleCnt="0"/>
      <dgm:spPr/>
    </dgm:pt>
  </dgm:ptLst>
  <dgm:cxnLst>
    <dgm:cxn modelId="{A058E6BB-C0AA-43C2-8C20-5BFB3A6E380A}" type="presOf" srcId="{E7FF3859-EB05-4809-A572-929BA3F1BB7C}" destId="{9D70E900-9B1F-4F16-BEA5-6676D266A5F8}" srcOrd="0" destOrd="0" presId="urn:microsoft.com/office/officeart/2008/layout/LinedList"/>
    <dgm:cxn modelId="{EF1A4C23-A017-43DB-BBD8-D1B755419457}" type="presOf" srcId="{22D74677-7602-4187-828C-90F1C9433F45}" destId="{0A7E7859-A8AF-4841-AE0F-0E7AAA748919}" srcOrd="0" destOrd="0" presId="urn:microsoft.com/office/officeart/2008/layout/LinedList"/>
    <dgm:cxn modelId="{DF4ED2BB-E547-4E8A-A052-16A17F797320}" srcId="{E7FF3859-EB05-4809-A572-929BA3F1BB7C}" destId="{89767C36-8DA4-4403-B2CD-260DACCF09DE}" srcOrd="1" destOrd="0" parTransId="{04190302-5D17-42E0-9C72-D51BBBFEA7D6}" sibTransId="{DC85316C-CF52-44BB-9059-60E4D1BBF2EF}"/>
    <dgm:cxn modelId="{630C92EB-D4F1-4B8A-B593-0A4BE205A4E4}" srcId="{E7FF3859-EB05-4809-A572-929BA3F1BB7C}" destId="{22D74677-7602-4187-828C-90F1C9433F45}" srcOrd="2" destOrd="0" parTransId="{EC4CD087-A0B9-4141-B471-0DDFA94044F9}" sibTransId="{F0D138DB-4E23-4FB5-B65B-F4A7E6C89347}"/>
    <dgm:cxn modelId="{9A254B08-689E-4890-844D-C420162E1E8B}" srcId="{311CCDFC-2CBF-464B-BAE7-03576D327506}" destId="{E7FF3859-EB05-4809-A572-929BA3F1BB7C}" srcOrd="0" destOrd="0" parTransId="{6FD03D49-5287-4112-AD09-BAA19AF41DD9}" sibTransId="{BF0DBB15-488B-478B-8AFB-17F9A62257B8}"/>
    <dgm:cxn modelId="{5F22B3BE-8B07-4930-8133-171B827CB449}" type="presOf" srcId="{311CCDFC-2CBF-464B-BAE7-03576D327506}" destId="{F9B8D880-FF16-4E1C-A2FA-95DEBF99F3AE}" srcOrd="0" destOrd="0" presId="urn:microsoft.com/office/officeart/2008/layout/LinedList"/>
    <dgm:cxn modelId="{D312CBC9-2C89-44AA-ADBD-C7A49DDA89B0}" srcId="{E7FF3859-EB05-4809-A572-929BA3F1BB7C}" destId="{78E42816-50C9-4450-8FB3-BB521A750392}" srcOrd="0" destOrd="0" parTransId="{FE4AE779-05AB-4583-9B5C-4F247733557F}" sibTransId="{0F71EEB8-AFF8-457A-BD8F-54782395C76B}"/>
    <dgm:cxn modelId="{5C8CD3F1-4B1E-43A6-B10A-078AB922BED5}" type="presOf" srcId="{89767C36-8DA4-4403-B2CD-260DACCF09DE}" destId="{C059AA0B-3297-496A-B3E3-CBB3B4469F20}" srcOrd="0" destOrd="0" presId="urn:microsoft.com/office/officeart/2008/layout/LinedList"/>
    <dgm:cxn modelId="{0BC8777A-9F3D-4D5E-92BE-026D7E787897}" type="presOf" srcId="{78E42816-50C9-4450-8FB3-BB521A750392}" destId="{10C206BF-2432-4353-B0CD-3E446747D342}" srcOrd="0" destOrd="0" presId="urn:microsoft.com/office/officeart/2008/layout/LinedList"/>
    <dgm:cxn modelId="{00E8B42A-C106-4091-AEA0-7BD34789981F}" type="presParOf" srcId="{F9B8D880-FF16-4E1C-A2FA-95DEBF99F3AE}" destId="{99C7B1D3-ABB2-4906-A674-1A8E4B37530C}" srcOrd="0" destOrd="0" presId="urn:microsoft.com/office/officeart/2008/layout/LinedList"/>
    <dgm:cxn modelId="{EBF9492C-21D2-427C-8A4C-15D8F95F9E58}" type="presParOf" srcId="{F9B8D880-FF16-4E1C-A2FA-95DEBF99F3AE}" destId="{6828A120-A11A-4BA6-B95B-45193D9BEE9F}" srcOrd="1" destOrd="0" presId="urn:microsoft.com/office/officeart/2008/layout/LinedList"/>
    <dgm:cxn modelId="{2E238C98-8243-4100-9C5F-47333595F223}" type="presParOf" srcId="{6828A120-A11A-4BA6-B95B-45193D9BEE9F}" destId="{9D70E900-9B1F-4F16-BEA5-6676D266A5F8}" srcOrd="0" destOrd="0" presId="urn:microsoft.com/office/officeart/2008/layout/LinedList"/>
    <dgm:cxn modelId="{7A873BA8-0E2D-469C-AB2A-34AB51AC0179}" type="presParOf" srcId="{6828A120-A11A-4BA6-B95B-45193D9BEE9F}" destId="{2A717D0D-E9D7-4D20-885D-0016774A6CA7}" srcOrd="1" destOrd="0" presId="urn:microsoft.com/office/officeart/2008/layout/LinedList"/>
    <dgm:cxn modelId="{D814AA81-8566-46B3-8D91-D9A4DBCC717C}" type="presParOf" srcId="{2A717D0D-E9D7-4D20-885D-0016774A6CA7}" destId="{94DA0AA4-FBAD-4C73-8976-AD1F059370BD}" srcOrd="0" destOrd="0" presId="urn:microsoft.com/office/officeart/2008/layout/LinedList"/>
    <dgm:cxn modelId="{21A5A813-702E-47E8-B0C4-B9AF2834B590}" type="presParOf" srcId="{2A717D0D-E9D7-4D20-885D-0016774A6CA7}" destId="{FE7B37AC-2183-43CC-9A0D-51EC9A1B75DF}" srcOrd="1" destOrd="0" presId="urn:microsoft.com/office/officeart/2008/layout/LinedList"/>
    <dgm:cxn modelId="{4149ECF5-5EB8-4B56-8191-D40FC0AF11B4}" type="presParOf" srcId="{FE7B37AC-2183-43CC-9A0D-51EC9A1B75DF}" destId="{3678B309-6ECF-47DB-8558-EEE8B86583C0}" srcOrd="0" destOrd="0" presId="urn:microsoft.com/office/officeart/2008/layout/LinedList"/>
    <dgm:cxn modelId="{3EA7A01A-ACF1-47AB-9E8D-7908CBC6AF96}" type="presParOf" srcId="{FE7B37AC-2183-43CC-9A0D-51EC9A1B75DF}" destId="{10C206BF-2432-4353-B0CD-3E446747D342}" srcOrd="1" destOrd="0" presId="urn:microsoft.com/office/officeart/2008/layout/LinedList"/>
    <dgm:cxn modelId="{92892E0E-7824-4777-804F-AE465F2CCBCA}" type="presParOf" srcId="{FE7B37AC-2183-43CC-9A0D-51EC9A1B75DF}" destId="{D7850240-6C6A-49E3-AE34-AF6AB503B52A}" srcOrd="2" destOrd="0" presId="urn:microsoft.com/office/officeart/2008/layout/LinedList"/>
    <dgm:cxn modelId="{E1D4C4B4-6B20-465C-83F6-B05BD2B6A4A5}" type="presParOf" srcId="{2A717D0D-E9D7-4D20-885D-0016774A6CA7}" destId="{3A9E9C4D-33C0-45C9-BD3C-41092F3BBF95}" srcOrd="2" destOrd="0" presId="urn:microsoft.com/office/officeart/2008/layout/LinedList"/>
    <dgm:cxn modelId="{2E98791B-A93D-4FD5-9E70-C91A610F40B2}" type="presParOf" srcId="{2A717D0D-E9D7-4D20-885D-0016774A6CA7}" destId="{87F0C909-E639-4B5F-8951-E70681E6B71A}" srcOrd="3" destOrd="0" presId="urn:microsoft.com/office/officeart/2008/layout/LinedList"/>
    <dgm:cxn modelId="{8BA47B66-588E-4F8A-B681-F27482936392}" type="presParOf" srcId="{2A717D0D-E9D7-4D20-885D-0016774A6CA7}" destId="{63F20CBA-FB93-47D6-858C-3556F97EC15F}" srcOrd="4" destOrd="0" presId="urn:microsoft.com/office/officeart/2008/layout/LinedList"/>
    <dgm:cxn modelId="{D588F3A0-B1BD-47EC-9EB3-4D3DBA938706}" type="presParOf" srcId="{63F20CBA-FB93-47D6-858C-3556F97EC15F}" destId="{896044DC-9500-4585-AE28-D9B8C0F6812B}" srcOrd="0" destOrd="0" presId="urn:microsoft.com/office/officeart/2008/layout/LinedList"/>
    <dgm:cxn modelId="{F40DF38C-5509-41F1-ABDD-B3B0BF253C5E}" type="presParOf" srcId="{63F20CBA-FB93-47D6-858C-3556F97EC15F}" destId="{C059AA0B-3297-496A-B3E3-CBB3B4469F20}" srcOrd="1" destOrd="0" presId="urn:microsoft.com/office/officeart/2008/layout/LinedList"/>
    <dgm:cxn modelId="{DF144A6F-0775-43E9-8516-19526DC63EA9}" type="presParOf" srcId="{63F20CBA-FB93-47D6-858C-3556F97EC15F}" destId="{1EBD551F-AAAA-4453-AC2B-D94FF561CAC6}" srcOrd="2" destOrd="0" presId="urn:microsoft.com/office/officeart/2008/layout/LinedList"/>
    <dgm:cxn modelId="{9DF4AB83-E353-4123-815D-8C7065B8743D}" type="presParOf" srcId="{2A717D0D-E9D7-4D20-885D-0016774A6CA7}" destId="{DB0CECE9-B248-4EB4-993A-1ADE6098B2EF}" srcOrd="5" destOrd="0" presId="urn:microsoft.com/office/officeart/2008/layout/LinedList"/>
    <dgm:cxn modelId="{C7DCA2CA-112B-4527-9CD0-840C33793FBF}" type="presParOf" srcId="{2A717D0D-E9D7-4D20-885D-0016774A6CA7}" destId="{646DE68F-6901-460A-92A9-7D779EE01339}" srcOrd="6" destOrd="0" presId="urn:microsoft.com/office/officeart/2008/layout/LinedList"/>
    <dgm:cxn modelId="{2C6A6142-E25F-4F28-820E-D132FCCFCF56}" type="presParOf" srcId="{2A717D0D-E9D7-4D20-885D-0016774A6CA7}" destId="{AD86AE23-B6F2-4147-8326-DEF9B8C83FB4}" srcOrd="7" destOrd="0" presId="urn:microsoft.com/office/officeart/2008/layout/LinedList"/>
    <dgm:cxn modelId="{891D21A0-2C6E-46BA-A3F9-D411E7F9FF90}" type="presParOf" srcId="{AD86AE23-B6F2-4147-8326-DEF9B8C83FB4}" destId="{443915B4-88CB-489B-B075-A6D8CA1D1732}" srcOrd="0" destOrd="0" presId="urn:microsoft.com/office/officeart/2008/layout/LinedList"/>
    <dgm:cxn modelId="{AE935CB9-064F-412A-93FB-691A2088718E}" type="presParOf" srcId="{AD86AE23-B6F2-4147-8326-DEF9B8C83FB4}" destId="{0A7E7859-A8AF-4841-AE0F-0E7AAA748919}" srcOrd="1" destOrd="0" presId="urn:microsoft.com/office/officeart/2008/layout/LinedList"/>
    <dgm:cxn modelId="{C675B675-5344-44AD-AA58-E1D56360FE18}" type="presParOf" srcId="{AD86AE23-B6F2-4147-8326-DEF9B8C83FB4}" destId="{051CA34C-EB7E-48D8-A147-A1201DF2F93A}" srcOrd="2" destOrd="0" presId="urn:microsoft.com/office/officeart/2008/layout/LinedList"/>
    <dgm:cxn modelId="{AAABC9F8-530C-4331-AFEF-785C16976F99}" type="presParOf" srcId="{2A717D0D-E9D7-4D20-885D-0016774A6CA7}" destId="{5F8F046B-E75F-4103-B3E7-101605C1E192}" srcOrd="8" destOrd="0" presId="urn:microsoft.com/office/officeart/2008/layout/LinedList"/>
    <dgm:cxn modelId="{6068B05B-4A8E-483F-AA6C-12670537E533}" type="presParOf" srcId="{2A717D0D-E9D7-4D20-885D-0016774A6CA7}" destId="{FC2621AF-8A26-4D5D-8948-823F6D22E47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1CCDFC-2CBF-464B-BAE7-03576D3275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7FF3859-EB05-4809-A572-929BA3F1BB7C}">
      <dgm:prSet phldrT="[Texto]" custT="1"/>
      <dgm:spPr/>
      <dgm:t>
        <a:bodyPr/>
        <a:lstStyle/>
        <a:p>
          <a:r>
            <a:rPr lang="es-EC" sz="1800" b="1" dirty="0" smtClean="0">
              <a:latin typeface="Times New Roman" pitchFamily="18" charset="0"/>
              <a:cs typeface="Times New Roman" pitchFamily="18" charset="0"/>
            </a:rPr>
            <a:t>TALENTO HUMANO</a:t>
          </a:r>
          <a:endParaRPr lang="es-EC" sz="1800" b="1" dirty="0">
            <a:latin typeface="Times New Roman" pitchFamily="18" charset="0"/>
            <a:cs typeface="Times New Roman" pitchFamily="18" charset="0"/>
          </a:endParaRPr>
        </a:p>
      </dgm:t>
    </dgm:pt>
    <dgm:pt modelId="{6FD03D49-5287-4112-AD09-BAA19AF41DD9}" type="parTrans" cxnId="{9A254B08-689E-4890-844D-C420162E1E8B}">
      <dgm:prSet/>
      <dgm:spPr/>
      <dgm:t>
        <a:bodyPr/>
        <a:lstStyle/>
        <a:p>
          <a:endParaRPr lang="es-EC"/>
        </a:p>
      </dgm:t>
    </dgm:pt>
    <dgm:pt modelId="{BF0DBB15-488B-478B-8AFB-17F9A62257B8}" type="sibTrans" cxnId="{9A254B08-689E-4890-844D-C420162E1E8B}">
      <dgm:prSet/>
      <dgm:spPr/>
      <dgm:t>
        <a:bodyPr/>
        <a:lstStyle/>
        <a:p>
          <a:endParaRPr lang="es-EC"/>
        </a:p>
      </dgm:t>
    </dgm:pt>
    <dgm:pt modelId="{78E42816-50C9-4450-8FB3-BB521A750392}">
      <dgm:prSet phldrT="[Texto]" custT="1"/>
      <dgm:spPr/>
      <dgm:t>
        <a:bodyPr/>
        <a:lstStyle/>
        <a:p>
          <a:r>
            <a:rPr lang="es-EC" sz="1600" dirty="0" smtClean="0">
              <a:latin typeface="Times New Roman" pitchFamily="18" charset="0"/>
              <a:cs typeface="Times New Roman" pitchFamily="18" charset="0"/>
            </a:rPr>
            <a:t>El primero riesgo tuvo una probabilidad de suceso muy alto con un impacto muy alto, el cual se debe principalmente a la situación actual que atraviesa FLACSO, ya que pese a contar con más del 50% de recursos del estado aún se maneja como un organismo privado, lo que podría dar como resultado un llamado de atención de los organismo control.</a:t>
          </a:r>
          <a:endParaRPr lang="es-EC" sz="1600" dirty="0">
            <a:latin typeface="Times New Roman" pitchFamily="18" charset="0"/>
            <a:cs typeface="Times New Roman" pitchFamily="18" charset="0"/>
          </a:endParaRPr>
        </a:p>
      </dgm:t>
    </dgm:pt>
    <dgm:pt modelId="{FE4AE779-05AB-4583-9B5C-4F247733557F}" type="parTrans" cxnId="{D312CBC9-2C89-44AA-ADBD-C7A49DDA89B0}">
      <dgm:prSet/>
      <dgm:spPr/>
      <dgm:t>
        <a:bodyPr/>
        <a:lstStyle/>
        <a:p>
          <a:endParaRPr lang="es-EC"/>
        </a:p>
      </dgm:t>
    </dgm:pt>
    <dgm:pt modelId="{0F71EEB8-AFF8-457A-BD8F-54782395C76B}" type="sibTrans" cxnId="{D312CBC9-2C89-44AA-ADBD-C7A49DDA89B0}">
      <dgm:prSet/>
      <dgm:spPr/>
      <dgm:t>
        <a:bodyPr/>
        <a:lstStyle/>
        <a:p>
          <a:endParaRPr lang="es-EC"/>
        </a:p>
      </dgm:t>
    </dgm:pt>
    <dgm:pt modelId="{89767C36-8DA4-4403-B2CD-260DACCF09DE}">
      <dgm:prSet phldrT="[Texto]" custT="1"/>
      <dgm:spPr/>
      <dgm:t>
        <a:bodyPr/>
        <a:lstStyle/>
        <a:p>
          <a:r>
            <a:rPr lang="es-EC" sz="1600" dirty="0" smtClean="0">
              <a:latin typeface="Times New Roman" pitchFamily="18" charset="0"/>
              <a:cs typeface="Times New Roman" pitchFamily="18" charset="0"/>
            </a:rPr>
            <a:t>La probabilidad de suceso e impacto del segundo riesgo es moderado-alto, debido a la falta de recursos financiero para capacitar a los funcionarios de FLACSO, en las diferentes deficiencias que pueda tener, lo cual puede perjudicar al desarrollo de FLACSO y una disminución en el rendimiento y la calidad de trabajo</a:t>
          </a:r>
          <a:endParaRPr lang="es-EC" sz="1600" dirty="0">
            <a:latin typeface="Times New Roman" pitchFamily="18" charset="0"/>
            <a:cs typeface="Times New Roman" pitchFamily="18" charset="0"/>
          </a:endParaRPr>
        </a:p>
      </dgm:t>
    </dgm:pt>
    <dgm:pt modelId="{04190302-5D17-42E0-9C72-D51BBBFEA7D6}" type="parTrans" cxnId="{DF4ED2BB-E547-4E8A-A052-16A17F797320}">
      <dgm:prSet/>
      <dgm:spPr/>
      <dgm:t>
        <a:bodyPr/>
        <a:lstStyle/>
        <a:p>
          <a:endParaRPr lang="es-EC"/>
        </a:p>
      </dgm:t>
    </dgm:pt>
    <dgm:pt modelId="{DC85316C-CF52-44BB-9059-60E4D1BBF2EF}" type="sibTrans" cxnId="{DF4ED2BB-E547-4E8A-A052-16A17F797320}">
      <dgm:prSet/>
      <dgm:spPr/>
      <dgm:t>
        <a:bodyPr/>
        <a:lstStyle/>
        <a:p>
          <a:endParaRPr lang="es-EC"/>
        </a:p>
      </dgm:t>
    </dgm:pt>
    <dgm:pt modelId="{22D74677-7602-4187-828C-90F1C9433F45}">
      <dgm:prSet phldrT="[Texto]" custT="1"/>
      <dgm:spPr/>
      <dgm:t>
        <a:bodyPr/>
        <a:lstStyle/>
        <a:p>
          <a:r>
            <a:rPr lang="es-EC" sz="1600" dirty="0" smtClean="0">
              <a:latin typeface="Times New Roman" pitchFamily="18" charset="0"/>
              <a:cs typeface="Times New Roman" pitchFamily="18" charset="0"/>
            </a:rPr>
            <a:t>El tercer riesgo dio como resultado una probabilidad e impacto moderado-moderado, ya que no se establece los protocolos a seguir ante la ausencia de un funcionario dentro de la unidad siendo el caso el de la Jefatura, lo que da como resultado el retraso de actividades y además contar con personal indispensable. </a:t>
          </a:r>
          <a:endParaRPr lang="es-EC" sz="1600" dirty="0">
            <a:latin typeface="Times New Roman" pitchFamily="18" charset="0"/>
            <a:cs typeface="Times New Roman" pitchFamily="18" charset="0"/>
          </a:endParaRPr>
        </a:p>
      </dgm:t>
    </dgm:pt>
    <dgm:pt modelId="{EC4CD087-A0B9-4141-B471-0DDFA94044F9}" type="parTrans" cxnId="{630C92EB-D4F1-4B8A-B593-0A4BE205A4E4}">
      <dgm:prSet/>
      <dgm:spPr/>
      <dgm:t>
        <a:bodyPr/>
        <a:lstStyle/>
        <a:p>
          <a:endParaRPr lang="es-EC"/>
        </a:p>
      </dgm:t>
    </dgm:pt>
    <dgm:pt modelId="{F0D138DB-4E23-4FB5-B65B-F4A7E6C89347}" type="sibTrans" cxnId="{630C92EB-D4F1-4B8A-B593-0A4BE205A4E4}">
      <dgm:prSet/>
      <dgm:spPr/>
      <dgm:t>
        <a:bodyPr/>
        <a:lstStyle/>
        <a:p>
          <a:endParaRPr lang="es-EC"/>
        </a:p>
      </dgm:t>
    </dgm:pt>
    <dgm:pt modelId="{F9B8D880-FF16-4E1C-A2FA-95DEBF99F3AE}" type="pres">
      <dgm:prSet presAssocID="{311CCDFC-2CBF-464B-BAE7-03576D327506}" presName="vert0" presStyleCnt="0">
        <dgm:presLayoutVars>
          <dgm:dir/>
          <dgm:animOne val="branch"/>
          <dgm:animLvl val="lvl"/>
        </dgm:presLayoutVars>
      </dgm:prSet>
      <dgm:spPr/>
      <dgm:t>
        <a:bodyPr/>
        <a:lstStyle/>
        <a:p>
          <a:endParaRPr lang="es-MX"/>
        </a:p>
      </dgm:t>
    </dgm:pt>
    <dgm:pt modelId="{99C7B1D3-ABB2-4906-A674-1A8E4B37530C}" type="pres">
      <dgm:prSet presAssocID="{E7FF3859-EB05-4809-A572-929BA3F1BB7C}" presName="thickLine" presStyleLbl="alignNode1" presStyleIdx="0" presStyleCnt="1"/>
      <dgm:spPr/>
    </dgm:pt>
    <dgm:pt modelId="{6828A120-A11A-4BA6-B95B-45193D9BEE9F}" type="pres">
      <dgm:prSet presAssocID="{E7FF3859-EB05-4809-A572-929BA3F1BB7C}" presName="horz1" presStyleCnt="0"/>
      <dgm:spPr/>
    </dgm:pt>
    <dgm:pt modelId="{9D70E900-9B1F-4F16-BEA5-6676D266A5F8}" type="pres">
      <dgm:prSet presAssocID="{E7FF3859-EB05-4809-A572-929BA3F1BB7C}" presName="tx1" presStyleLbl="revTx" presStyleIdx="0" presStyleCnt="4" custScaleX="128316"/>
      <dgm:spPr/>
      <dgm:t>
        <a:bodyPr/>
        <a:lstStyle/>
        <a:p>
          <a:endParaRPr lang="es-EC"/>
        </a:p>
      </dgm:t>
    </dgm:pt>
    <dgm:pt modelId="{2A717D0D-E9D7-4D20-885D-0016774A6CA7}" type="pres">
      <dgm:prSet presAssocID="{E7FF3859-EB05-4809-A572-929BA3F1BB7C}" presName="vert1" presStyleCnt="0"/>
      <dgm:spPr/>
    </dgm:pt>
    <dgm:pt modelId="{94DA0AA4-FBAD-4C73-8976-AD1F059370BD}" type="pres">
      <dgm:prSet presAssocID="{78E42816-50C9-4450-8FB3-BB521A750392}" presName="vertSpace2a" presStyleCnt="0"/>
      <dgm:spPr/>
    </dgm:pt>
    <dgm:pt modelId="{FE7B37AC-2183-43CC-9A0D-51EC9A1B75DF}" type="pres">
      <dgm:prSet presAssocID="{78E42816-50C9-4450-8FB3-BB521A750392}" presName="horz2" presStyleCnt="0"/>
      <dgm:spPr/>
    </dgm:pt>
    <dgm:pt modelId="{3678B309-6ECF-47DB-8558-EEE8B86583C0}" type="pres">
      <dgm:prSet presAssocID="{78E42816-50C9-4450-8FB3-BB521A750392}" presName="horzSpace2" presStyleCnt="0"/>
      <dgm:spPr/>
    </dgm:pt>
    <dgm:pt modelId="{10C206BF-2432-4353-B0CD-3E446747D342}" type="pres">
      <dgm:prSet presAssocID="{78E42816-50C9-4450-8FB3-BB521A750392}" presName="tx2" presStyleLbl="revTx" presStyleIdx="1" presStyleCnt="4"/>
      <dgm:spPr/>
      <dgm:t>
        <a:bodyPr/>
        <a:lstStyle/>
        <a:p>
          <a:endParaRPr lang="es-EC"/>
        </a:p>
      </dgm:t>
    </dgm:pt>
    <dgm:pt modelId="{D7850240-6C6A-49E3-AE34-AF6AB503B52A}" type="pres">
      <dgm:prSet presAssocID="{78E42816-50C9-4450-8FB3-BB521A750392}" presName="vert2" presStyleCnt="0"/>
      <dgm:spPr/>
    </dgm:pt>
    <dgm:pt modelId="{3A9E9C4D-33C0-45C9-BD3C-41092F3BBF95}" type="pres">
      <dgm:prSet presAssocID="{78E42816-50C9-4450-8FB3-BB521A750392}" presName="thinLine2b" presStyleLbl="callout" presStyleIdx="0" presStyleCnt="3"/>
      <dgm:spPr/>
    </dgm:pt>
    <dgm:pt modelId="{87F0C909-E639-4B5F-8951-E70681E6B71A}" type="pres">
      <dgm:prSet presAssocID="{78E42816-50C9-4450-8FB3-BB521A750392}" presName="vertSpace2b" presStyleCnt="0"/>
      <dgm:spPr/>
    </dgm:pt>
    <dgm:pt modelId="{63F20CBA-FB93-47D6-858C-3556F97EC15F}" type="pres">
      <dgm:prSet presAssocID="{89767C36-8DA4-4403-B2CD-260DACCF09DE}" presName="horz2" presStyleCnt="0"/>
      <dgm:spPr/>
    </dgm:pt>
    <dgm:pt modelId="{896044DC-9500-4585-AE28-D9B8C0F6812B}" type="pres">
      <dgm:prSet presAssocID="{89767C36-8DA4-4403-B2CD-260DACCF09DE}" presName="horzSpace2" presStyleCnt="0"/>
      <dgm:spPr/>
    </dgm:pt>
    <dgm:pt modelId="{C059AA0B-3297-496A-B3E3-CBB3B4469F20}" type="pres">
      <dgm:prSet presAssocID="{89767C36-8DA4-4403-B2CD-260DACCF09DE}" presName="tx2" presStyleLbl="revTx" presStyleIdx="2" presStyleCnt="4"/>
      <dgm:spPr/>
      <dgm:t>
        <a:bodyPr/>
        <a:lstStyle/>
        <a:p>
          <a:endParaRPr lang="es-EC"/>
        </a:p>
      </dgm:t>
    </dgm:pt>
    <dgm:pt modelId="{1EBD551F-AAAA-4453-AC2B-D94FF561CAC6}" type="pres">
      <dgm:prSet presAssocID="{89767C36-8DA4-4403-B2CD-260DACCF09DE}" presName="vert2" presStyleCnt="0"/>
      <dgm:spPr/>
    </dgm:pt>
    <dgm:pt modelId="{DB0CECE9-B248-4EB4-993A-1ADE6098B2EF}" type="pres">
      <dgm:prSet presAssocID="{89767C36-8DA4-4403-B2CD-260DACCF09DE}" presName="thinLine2b" presStyleLbl="callout" presStyleIdx="1" presStyleCnt="3"/>
      <dgm:spPr/>
    </dgm:pt>
    <dgm:pt modelId="{646DE68F-6901-460A-92A9-7D779EE01339}" type="pres">
      <dgm:prSet presAssocID="{89767C36-8DA4-4403-B2CD-260DACCF09DE}" presName="vertSpace2b" presStyleCnt="0"/>
      <dgm:spPr/>
    </dgm:pt>
    <dgm:pt modelId="{AD86AE23-B6F2-4147-8326-DEF9B8C83FB4}" type="pres">
      <dgm:prSet presAssocID="{22D74677-7602-4187-828C-90F1C9433F45}" presName="horz2" presStyleCnt="0"/>
      <dgm:spPr/>
    </dgm:pt>
    <dgm:pt modelId="{443915B4-88CB-489B-B075-A6D8CA1D1732}" type="pres">
      <dgm:prSet presAssocID="{22D74677-7602-4187-828C-90F1C9433F45}" presName="horzSpace2" presStyleCnt="0"/>
      <dgm:spPr/>
    </dgm:pt>
    <dgm:pt modelId="{0A7E7859-A8AF-4841-AE0F-0E7AAA748919}" type="pres">
      <dgm:prSet presAssocID="{22D74677-7602-4187-828C-90F1C9433F45}" presName="tx2" presStyleLbl="revTx" presStyleIdx="3" presStyleCnt="4"/>
      <dgm:spPr/>
      <dgm:t>
        <a:bodyPr/>
        <a:lstStyle/>
        <a:p>
          <a:endParaRPr lang="es-EC"/>
        </a:p>
      </dgm:t>
    </dgm:pt>
    <dgm:pt modelId="{051CA34C-EB7E-48D8-A147-A1201DF2F93A}" type="pres">
      <dgm:prSet presAssocID="{22D74677-7602-4187-828C-90F1C9433F45}" presName="vert2" presStyleCnt="0"/>
      <dgm:spPr/>
    </dgm:pt>
    <dgm:pt modelId="{5F8F046B-E75F-4103-B3E7-101605C1E192}" type="pres">
      <dgm:prSet presAssocID="{22D74677-7602-4187-828C-90F1C9433F45}" presName="thinLine2b" presStyleLbl="callout" presStyleIdx="2" presStyleCnt="3"/>
      <dgm:spPr/>
    </dgm:pt>
    <dgm:pt modelId="{FC2621AF-8A26-4D5D-8948-823F6D22E47D}" type="pres">
      <dgm:prSet presAssocID="{22D74677-7602-4187-828C-90F1C9433F45}" presName="vertSpace2b" presStyleCnt="0"/>
      <dgm:spPr/>
    </dgm:pt>
  </dgm:ptLst>
  <dgm:cxnLst>
    <dgm:cxn modelId="{DF4ED2BB-E547-4E8A-A052-16A17F797320}" srcId="{E7FF3859-EB05-4809-A572-929BA3F1BB7C}" destId="{89767C36-8DA4-4403-B2CD-260DACCF09DE}" srcOrd="1" destOrd="0" parTransId="{04190302-5D17-42E0-9C72-D51BBBFEA7D6}" sibTransId="{DC85316C-CF52-44BB-9059-60E4D1BBF2EF}"/>
    <dgm:cxn modelId="{630C92EB-D4F1-4B8A-B593-0A4BE205A4E4}" srcId="{E7FF3859-EB05-4809-A572-929BA3F1BB7C}" destId="{22D74677-7602-4187-828C-90F1C9433F45}" srcOrd="2" destOrd="0" parTransId="{EC4CD087-A0B9-4141-B471-0DDFA94044F9}" sibTransId="{F0D138DB-4E23-4FB5-B65B-F4A7E6C89347}"/>
    <dgm:cxn modelId="{D5E6BD16-03C3-4213-A12F-923E6E5B58E4}" type="presOf" srcId="{311CCDFC-2CBF-464B-BAE7-03576D327506}" destId="{F9B8D880-FF16-4E1C-A2FA-95DEBF99F3AE}" srcOrd="0" destOrd="0" presId="urn:microsoft.com/office/officeart/2008/layout/LinedList"/>
    <dgm:cxn modelId="{9A254B08-689E-4890-844D-C420162E1E8B}" srcId="{311CCDFC-2CBF-464B-BAE7-03576D327506}" destId="{E7FF3859-EB05-4809-A572-929BA3F1BB7C}" srcOrd="0" destOrd="0" parTransId="{6FD03D49-5287-4112-AD09-BAA19AF41DD9}" sibTransId="{BF0DBB15-488B-478B-8AFB-17F9A62257B8}"/>
    <dgm:cxn modelId="{994291F2-8DF6-4E4C-BDD4-8538CB4BEFCC}" type="presOf" srcId="{E7FF3859-EB05-4809-A572-929BA3F1BB7C}" destId="{9D70E900-9B1F-4F16-BEA5-6676D266A5F8}" srcOrd="0" destOrd="0" presId="urn:microsoft.com/office/officeart/2008/layout/LinedList"/>
    <dgm:cxn modelId="{D312CBC9-2C89-44AA-ADBD-C7A49DDA89B0}" srcId="{E7FF3859-EB05-4809-A572-929BA3F1BB7C}" destId="{78E42816-50C9-4450-8FB3-BB521A750392}" srcOrd="0" destOrd="0" parTransId="{FE4AE779-05AB-4583-9B5C-4F247733557F}" sibTransId="{0F71EEB8-AFF8-457A-BD8F-54782395C76B}"/>
    <dgm:cxn modelId="{CFFE4FE3-18E5-4347-8383-26C965729017}" type="presOf" srcId="{78E42816-50C9-4450-8FB3-BB521A750392}" destId="{10C206BF-2432-4353-B0CD-3E446747D342}" srcOrd="0" destOrd="0" presId="urn:microsoft.com/office/officeart/2008/layout/LinedList"/>
    <dgm:cxn modelId="{6FC26BEC-B1FE-409E-BD8A-9D5EE0E9C683}" type="presOf" srcId="{89767C36-8DA4-4403-B2CD-260DACCF09DE}" destId="{C059AA0B-3297-496A-B3E3-CBB3B4469F20}" srcOrd="0" destOrd="0" presId="urn:microsoft.com/office/officeart/2008/layout/LinedList"/>
    <dgm:cxn modelId="{8724A5E9-DB5B-4BA8-B5FF-84D3D9C29B96}" type="presOf" srcId="{22D74677-7602-4187-828C-90F1C9433F45}" destId="{0A7E7859-A8AF-4841-AE0F-0E7AAA748919}" srcOrd="0" destOrd="0" presId="urn:microsoft.com/office/officeart/2008/layout/LinedList"/>
    <dgm:cxn modelId="{47F83AE1-589E-4B29-AFE1-B3318C69D604}" type="presParOf" srcId="{F9B8D880-FF16-4E1C-A2FA-95DEBF99F3AE}" destId="{99C7B1D3-ABB2-4906-A674-1A8E4B37530C}" srcOrd="0" destOrd="0" presId="urn:microsoft.com/office/officeart/2008/layout/LinedList"/>
    <dgm:cxn modelId="{486540FC-CD05-49B0-9D93-7D0385271777}" type="presParOf" srcId="{F9B8D880-FF16-4E1C-A2FA-95DEBF99F3AE}" destId="{6828A120-A11A-4BA6-B95B-45193D9BEE9F}" srcOrd="1" destOrd="0" presId="urn:microsoft.com/office/officeart/2008/layout/LinedList"/>
    <dgm:cxn modelId="{067C8ABD-517C-46D3-B6AA-3633CC7A2A0D}" type="presParOf" srcId="{6828A120-A11A-4BA6-B95B-45193D9BEE9F}" destId="{9D70E900-9B1F-4F16-BEA5-6676D266A5F8}" srcOrd="0" destOrd="0" presId="urn:microsoft.com/office/officeart/2008/layout/LinedList"/>
    <dgm:cxn modelId="{27EAC84E-E03B-491F-8DCA-C8E8CB79E4A4}" type="presParOf" srcId="{6828A120-A11A-4BA6-B95B-45193D9BEE9F}" destId="{2A717D0D-E9D7-4D20-885D-0016774A6CA7}" srcOrd="1" destOrd="0" presId="urn:microsoft.com/office/officeart/2008/layout/LinedList"/>
    <dgm:cxn modelId="{04F82328-80CE-48E7-BBE5-8B4A01B55325}" type="presParOf" srcId="{2A717D0D-E9D7-4D20-885D-0016774A6CA7}" destId="{94DA0AA4-FBAD-4C73-8976-AD1F059370BD}" srcOrd="0" destOrd="0" presId="urn:microsoft.com/office/officeart/2008/layout/LinedList"/>
    <dgm:cxn modelId="{CD8787EA-A45C-44BE-BC8F-F99502422AD9}" type="presParOf" srcId="{2A717D0D-E9D7-4D20-885D-0016774A6CA7}" destId="{FE7B37AC-2183-43CC-9A0D-51EC9A1B75DF}" srcOrd="1" destOrd="0" presId="urn:microsoft.com/office/officeart/2008/layout/LinedList"/>
    <dgm:cxn modelId="{AC7AF2ED-E827-40F1-82C9-05C7F513EE6F}" type="presParOf" srcId="{FE7B37AC-2183-43CC-9A0D-51EC9A1B75DF}" destId="{3678B309-6ECF-47DB-8558-EEE8B86583C0}" srcOrd="0" destOrd="0" presId="urn:microsoft.com/office/officeart/2008/layout/LinedList"/>
    <dgm:cxn modelId="{F4789486-953C-4A41-9DC2-9582BADBC73E}" type="presParOf" srcId="{FE7B37AC-2183-43CC-9A0D-51EC9A1B75DF}" destId="{10C206BF-2432-4353-B0CD-3E446747D342}" srcOrd="1" destOrd="0" presId="urn:microsoft.com/office/officeart/2008/layout/LinedList"/>
    <dgm:cxn modelId="{34031E0E-F2E5-43D7-B5EF-32E61D25D5F8}" type="presParOf" srcId="{FE7B37AC-2183-43CC-9A0D-51EC9A1B75DF}" destId="{D7850240-6C6A-49E3-AE34-AF6AB503B52A}" srcOrd="2" destOrd="0" presId="urn:microsoft.com/office/officeart/2008/layout/LinedList"/>
    <dgm:cxn modelId="{D15D5CB6-9D4A-4EF0-AA0B-0181AC4BE8C6}" type="presParOf" srcId="{2A717D0D-E9D7-4D20-885D-0016774A6CA7}" destId="{3A9E9C4D-33C0-45C9-BD3C-41092F3BBF95}" srcOrd="2" destOrd="0" presId="urn:microsoft.com/office/officeart/2008/layout/LinedList"/>
    <dgm:cxn modelId="{4A9B11F8-BE95-46E7-BBF4-CA788A3FB4CF}" type="presParOf" srcId="{2A717D0D-E9D7-4D20-885D-0016774A6CA7}" destId="{87F0C909-E639-4B5F-8951-E70681E6B71A}" srcOrd="3" destOrd="0" presId="urn:microsoft.com/office/officeart/2008/layout/LinedList"/>
    <dgm:cxn modelId="{8C0952B0-8DB2-40A7-993B-EEC2FFC5F8AF}" type="presParOf" srcId="{2A717D0D-E9D7-4D20-885D-0016774A6CA7}" destId="{63F20CBA-FB93-47D6-858C-3556F97EC15F}" srcOrd="4" destOrd="0" presId="urn:microsoft.com/office/officeart/2008/layout/LinedList"/>
    <dgm:cxn modelId="{3C756026-70CE-49D4-962A-21D639AFEFD6}" type="presParOf" srcId="{63F20CBA-FB93-47D6-858C-3556F97EC15F}" destId="{896044DC-9500-4585-AE28-D9B8C0F6812B}" srcOrd="0" destOrd="0" presId="urn:microsoft.com/office/officeart/2008/layout/LinedList"/>
    <dgm:cxn modelId="{D5AC22F2-2F20-4985-BCDB-12363DD05FEF}" type="presParOf" srcId="{63F20CBA-FB93-47D6-858C-3556F97EC15F}" destId="{C059AA0B-3297-496A-B3E3-CBB3B4469F20}" srcOrd="1" destOrd="0" presId="urn:microsoft.com/office/officeart/2008/layout/LinedList"/>
    <dgm:cxn modelId="{435C8998-E8F4-4CE2-851C-60203A3F5B0F}" type="presParOf" srcId="{63F20CBA-FB93-47D6-858C-3556F97EC15F}" destId="{1EBD551F-AAAA-4453-AC2B-D94FF561CAC6}" srcOrd="2" destOrd="0" presId="urn:microsoft.com/office/officeart/2008/layout/LinedList"/>
    <dgm:cxn modelId="{04FBEBAF-F48E-4F3D-A79A-B986D436DF0F}" type="presParOf" srcId="{2A717D0D-E9D7-4D20-885D-0016774A6CA7}" destId="{DB0CECE9-B248-4EB4-993A-1ADE6098B2EF}" srcOrd="5" destOrd="0" presId="urn:microsoft.com/office/officeart/2008/layout/LinedList"/>
    <dgm:cxn modelId="{0869E10A-AE13-45A5-A6EA-167C26DB7B9F}" type="presParOf" srcId="{2A717D0D-E9D7-4D20-885D-0016774A6CA7}" destId="{646DE68F-6901-460A-92A9-7D779EE01339}" srcOrd="6" destOrd="0" presId="urn:microsoft.com/office/officeart/2008/layout/LinedList"/>
    <dgm:cxn modelId="{956F8CB8-5FD2-4999-8AF1-B7DBEE8DBF68}" type="presParOf" srcId="{2A717D0D-E9D7-4D20-885D-0016774A6CA7}" destId="{AD86AE23-B6F2-4147-8326-DEF9B8C83FB4}" srcOrd="7" destOrd="0" presId="urn:microsoft.com/office/officeart/2008/layout/LinedList"/>
    <dgm:cxn modelId="{B60FD1E3-7DFA-47E6-8A77-86D1C2C723F1}" type="presParOf" srcId="{AD86AE23-B6F2-4147-8326-DEF9B8C83FB4}" destId="{443915B4-88CB-489B-B075-A6D8CA1D1732}" srcOrd="0" destOrd="0" presId="urn:microsoft.com/office/officeart/2008/layout/LinedList"/>
    <dgm:cxn modelId="{1C3E6C0A-CB8D-41C8-AC64-8C3423FC7D31}" type="presParOf" srcId="{AD86AE23-B6F2-4147-8326-DEF9B8C83FB4}" destId="{0A7E7859-A8AF-4841-AE0F-0E7AAA748919}" srcOrd="1" destOrd="0" presId="urn:microsoft.com/office/officeart/2008/layout/LinedList"/>
    <dgm:cxn modelId="{9D2DCFDF-5F1F-499C-ABAB-3E4D73764585}" type="presParOf" srcId="{AD86AE23-B6F2-4147-8326-DEF9B8C83FB4}" destId="{051CA34C-EB7E-48D8-A147-A1201DF2F93A}" srcOrd="2" destOrd="0" presId="urn:microsoft.com/office/officeart/2008/layout/LinedList"/>
    <dgm:cxn modelId="{B78801E3-A016-4AB3-A4A0-5771C018CF4D}" type="presParOf" srcId="{2A717D0D-E9D7-4D20-885D-0016774A6CA7}" destId="{5F8F046B-E75F-4103-B3E7-101605C1E192}" srcOrd="8" destOrd="0" presId="urn:microsoft.com/office/officeart/2008/layout/LinedList"/>
    <dgm:cxn modelId="{94A6EA8A-9FFE-451E-8690-E92DAA617716}" type="presParOf" srcId="{2A717D0D-E9D7-4D20-885D-0016774A6CA7}" destId="{FC2621AF-8A26-4D5D-8948-823F6D22E47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1CCDFC-2CBF-464B-BAE7-03576D3275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7FF3859-EB05-4809-A572-929BA3F1BB7C}">
      <dgm:prSet phldrT="[Texto]" custT="1"/>
      <dgm:spPr/>
      <dgm:t>
        <a:bodyPr/>
        <a:lstStyle/>
        <a:p>
          <a:r>
            <a:rPr lang="es-EC" sz="1800" b="1" dirty="0" smtClean="0">
              <a:latin typeface="Times New Roman" pitchFamily="18" charset="0"/>
              <a:cs typeface="Times New Roman" pitchFamily="18" charset="0"/>
            </a:rPr>
            <a:t>ADQUISICIONES</a:t>
          </a:r>
          <a:endParaRPr lang="es-EC" sz="1800" b="1" dirty="0">
            <a:latin typeface="Times New Roman" pitchFamily="18" charset="0"/>
            <a:cs typeface="Times New Roman" pitchFamily="18" charset="0"/>
          </a:endParaRPr>
        </a:p>
      </dgm:t>
    </dgm:pt>
    <dgm:pt modelId="{6FD03D49-5287-4112-AD09-BAA19AF41DD9}" type="parTrans" cxnId="{9A254B08-689E-4890-844D-C420162E1E8B}">
      <dgm:prSet/>
      <dgm:spPr/>
      <dgm:t>
        <a:bodyPr/>
        <a:lstStyle/>
        <a:p>
          <a:endParaRPr lang="es-EC"/>
        </a:p>
      </dgm:t>
    </dgm:pt>
    <dgm:pt modelId="{BF0DBB15-488B-478B-8AFB-17F9A62257B8}" type="sibTrans" cxnId="{9A254B08-689E-4890-844D-C420162E1E8B}">
      <dgm:prSet/>
      <dgm:spPr/>
      <dgm:t>
        <a:bodyPr/>
        <a:lstStyle/>
        <a:p>
          <a:endParaRPr lang="es-EC"/>
        </a:p>
      </dgm:t>
    </dgm:pt>
    <dgm:pt modelId="{78E42816-50C9-4450-8FB3-BB521A750392}">
      <dgm:prSet phldrT="[Texto]" custT="1"/>
      <dgm:spPr/>
      <dgm:t>
        <a:bodyPr/>
        <a:lstStyle/>
        <a:p>
          <a:r>
            <a:rPr lang="es-EC" sz="1600" dirty="0" smtClean="0">
              <a:latin typeface="Times New Roman" pitchFamily="18" charset="0"/>
              <a:cs typeface="Times New Roman" pitchFamily="18" charset="0"/>
            </a:rPr>
            <a:t>El primer riesgo tuvo una probabilidad de suceso muy alto con un impacto muy alto, el cual se debe principalmente a la situación actual que atraviesa FLACSO, ya que pese a contar con más del 50% de recursos del estado aún se maneja como un organismo privado, lo que podría dar como resultado un llamado de atención de los Organismo Control.</a:t>
          </a:r>
          <a:endParaRPr lang="es-EC" sz="1600" dirty="0">
            <a:latin typeface="Times New Roman" pitchFamily="18" charset="0"/>
            <a:cs typeface="Times New Roman" pitchFamily="18" charset="0"/>
          </a:endParaRPr>
        </a:p>
      </dgm:t>
    </dgm:pt>
    <dgm:pt modelId="{FE4AE779-05AB-4583-9B5C-4F247733557F}" type="parTrans" cxnId="{D312CBC9-2C89-44AA-ADBD-C7A49DDA89B0}">
      <dgm:prSet/>
      <dgm:spPr/>
      <dgm:t>
        <a:bodyPr/>
        <a:lstStyle/>
        <a:p>
          <a:endParaRPr lang="es-EC"/>
        </a:p>
      </dgm:t>
    </dgm:pt>
    <dgm:pt modelId="{0F71EEB8-AFF8-457A-BD8F-54782395C76B}" type="sibTrans" cxnId="{D312CBC9-2C89-44AA-ADBD-C7A49DDA89B0}">
      <dgm:prSet/>
      <dgm:spPr/>
      <dgm:t>
        <a:bodyPr/>
        <a:lstStyle/>
        <a:p>
          <a:endParaRPr lang="es-EC"/>
        </a:p>
      </dgm:t>
    </dgm:pt>
    <dgm:pt modelId="{89767C36-8DA4-4403-B2CD-260DACCF09DE}">
      <dgm:prSet phldrT="[Texto]" custT="1"/>
      <dgm:spPr/>
      <dgm:t>
        <a:bodyPr/>
        <a:lstStyle/>
        <a:p>
          <a:r>
            <a:rPr lang="es-EC" sz="1600" dirty="0" smtClean="0">
              <a:latin typeface="Times New Roman" pitchFamily="18" charset="0"/>
              <a:cs typeface="Times New Roman" pitchFamily="18" charset="0"/>
            </a:rPr>
            <a:t>El segundo riesgo tuvo una probabilidad de suceso moderado con un impacto alto, el cual se debe principalmente a la falta de una adecuada planificación en el plan anual de contratación por parte de las unidades solicitantes esto teniendo como resultado que la Unidad de Adquisiciones deba solicitar reformas presupuestarias, las cuales dan como resultado el desperdicio de recursos y retraso de trabajo</a:t>
          </a:r>
          <a:endParaRPr lang="es-EC" sz="1600" dirty="0">
            <a:latin typeface="Times New Roman" pitchFamily="18" charset="0"/>
            <a:cs typeface="Times New Roman" pitchFamily="18" charset="0"/>
          </a:endParaRPr>
        </a:p>
      </dgm:t>
    </dgm:pt>
    <dgm:pt modelId="{04190302-5D17-42E0-9C72-D51BBBFEA7D6}" type="parTrans" cxnId="{DF4ED2BB-E547-4E8A-A052-16A17F797320}">
      <dgm:prSet/>
      <dgm:spPr/>
      <dgm:t>
        <a:bodyPr/>
        <a:lstStyle/>
        <a:p>
          <a:endParaRPr lang="es-EC"/>
        </a:p>
      </dgm:t>
    </dgm:pt>
    <dgm:pt modelId="{DC85316C-CF52-44BB-9059-60E4D1BBF2EF}" type="sibTrans" cxnId="{DF4ED2BB-E547-4E8A-A052-16A17F797320}">
      <dgm:prSet/>
      <dgm:spPr/>
      <dgm:t>
        <a:bodyPr/>
        <a:lstStyle/>
        <a:p>
          <a:endParaRPr lang="es-EC"/>
        </a:p>
      </dgm:t>
    </dgm:pt>
    <dgm:pt modelId="{22D74677-7602-4187-828C-90F1C9433F45}">
      <dgm:prSet phldrT="[Texto]" custT="1"/>
      <dgm:spPr/>
      <dgm:t>
        <a:bodyPr/>
        <a:lstStyle/>
        <a:p>
          <a:r>
            <a:rPr lang="es-EC" sz="1600" dirty="0" smtClean="0">
              <a:latin typeface="Times New Roman" pitchFamily="18" charset="0"/>
              <a:cs typeface="Times New Roman" pitchFamily="18" charset="0"/>
            </a:rPr>
            <a:t>El tercer riesgo dio como resultado una probabilidad e impacto alto-alto, ya que las Unidades solicitantes no detallan las especificaciones del bien o producto solicitado lo cual con lleva a la pérdida de recursos financieros y a incurrir a </a:t>
          </a:r>
          <a:r>
            <a:rPr lang="es-EC" sz="1600" dirty="0" err="1" smtClean="0">
              <a:latin typeface="Times New Roman" pitchFamily="18" charset="0"/>
              <a:cs typeface="Times New Roman" pitchFamily="18" charset="0"/>
            </a:rPr>
            <a:t>reprocesos</a:t>
          </a:r>
          <a:r>
            <a:rPr lang="es-EC" sz="1600" dirty="0" smtClean="0">
              <a:latin typeface="Times New Roman" pitchFamily="18" charset="0"/>
              <a:cs typeface="Times New Roman" pitchFamily="18" charset="0"/>
            </a:rPr>
            <a:t>. . </a:t>
          </a:r>
          <a:endParaRPr lang="es-EC" sz="1600" dirty="0">
            <a:latin typeface="Times New Roman" pitchFamily="18" charset="0"/>
            <a:cs typeface="Times New Roman" pitchFamily="18" charset="0"/>
          </a:endParaRPr>
        </a:p>
      </dgm:t>
    </dgm:pt>
    <dgm:pt modelId="{EC4CD087-A0B9-4141-B471-0DDFA94044F9}" type="parTrans" cxnId="{630C92EB-D4F1-4B8A-B593-0A4BE205A4E4}">
      <dgm:prSet/>
      <dgm:spPr/>
      <dgm:t>
        <a:bodyPr/>
        <a:lstStyle/>
        <a:p>
          <a:endParaRPr lang="es-EC"/>
        </a:p>
      </dgm:t>
    </dgm:pt>
    <dgm:pt modelId="{F0D138DB-4E23-4FB5-B65B-F4A7E6C89347}" type="sibTrans" cxnId="{630C92EB-D4F1-4B8A-B593-0A4BE205A4E4}">
      <dgm:prSet/>
      <dgm:spPr/>
      <dgm:t>
        <a:bodyPr/>
        <a:lstStyle/>
        <a:p>
          <a:endParaRPr lang="es-EC"/>
        </a:p>
      </dgm:t>
    </dgm:pt>
    <dgm:pt modelId="{F9B8D880-FF16-4E1C-A2FA-95DEBF99F3AE}" type="pres">
      <dgm:prSet presAssocID="{311CCDFC-2CBF-464B-BAE7-03576D327506}" presName="vert0" presStyleCnt="0">
        <dgm:presLayoutVars>
          <dgm:dir/>
          <dgm:animOne val="branch"/>
          <dgm:animLvl val="lvl"/>
        </dgm:presLayoutVars>
      </dgm:prSet>
      <dgm:spPr/>
      <dgm:t>
        <a:bodyPr/>
        <a:lstStyle/>
        <a:p>
          <a:endParaRPr lang="es-MX"/>
        </a:p>
      </dgm:t>
    </dgm:pt>
    <dgm:pt modelId="{99C7B1D3-ABB2-4906-A674-1A8E4B37530C}" type="pres">
      <dgm:prSet presAssocID="{E7FF3859-EB05-4809-A572-929BA3F1BB7C}" presName="thickLine" presStyleLbl="alignNode1" presStyleIdx="0" presStyleCnt="1"/>
      <dgm:spPr/>
    </dgm:pt>
    <dgm:pt modelId="{6828A120-A11A-4BA6-B95B-45193D9BEE9F}" type="pres">
      <dgm:prSet presAssocID="{E7FF3859-EB05-4809-A572-929BA3F1BB7C}" presName="horz1" presStyleCnt="0"/>
      <dgm:spPr/>
    </dgm:pt>
    <dgm:pt modelId="{9D70E900-9B1F-4F16-BEA5-6676D266A5F8}" type="pres">
      <dgm:prSet presAssocID="{E7FF3859-EB05-4809-A572-929BA3F1BB7C}" presName="tx1" presStyleLbl="revTx" presStyleIdx="0" presStyleCnt="4" custScaleX="128316"/>
      <dgm:spPr/>
      <dgm:t>
        <a:bodyPr/>
        <a:lstStyle/>
        <a:p>
          <a:endParaRPr lang="es-EC"/>
        </a:p>
      </dgm:t>
    </dgm:pt>
    <dgm:pt modelId="{2A717D0D-E9D7-4D20-885D-0016774A6CA7}" type="pres">
      <dgm:prSet presAssocID="{E7FF3859-EB05-4809-A572-929BA3F1BB7C}" presName="vert1" presStyleCnt="0"/>
      <dgm:spPr/>
    </dgm:pt>
    <dgm:pt modelId="{94DA0AA4-FBAD-4C73-8976-AD1F059370BD}" type="pres">
      <dgm:prSet presAssocID="{78E42816-50C9-4450-8FB3-BB521A750392}" presName="vertSpace2a" presStyleCnt="0"/>
      <dgm:spPr/>
    </dgm:pt>
    <dgm:pt modelId="{FE7B37AC-2183-43CC-9A0D-51EC9A1B75DF}" type="pres">
      <dgm:prSet presAssocID="{78E42816-50C9-4450-8FB3-BB521A750392}" presName="horz2" presStyleCnt="0"/>
      <dgm:spPr/>
    </dgm:pt>
    <dgm:pt modelId="{3678B309-6ECF-47DB-8558-EEE8B86583C0}" type="pres">
      <dgm:prSet presAssocID="{78E42816-50C9-4450-8FB3-BB521A750392}" presName="horzSpace2" presStyleCnt="0"/>
      <dgm:spPr/>
    </dgm:pt>
    <dgm:pt modelId="{10C206BF-2432-4353-B0CD-3E446747D342}" type="pres">
      <dgm:prSet presAssocID="{78E42816-50C9-4450-8FB3-BB521A750392}" presName="tx2" presStyleLbl="revTx" presStyleIdx="1" presStyleCnt="4"/>
      <dgm:spPr/>
      <dgm:t>
        <a:bodyPr/>
        <a:lstStyle/>
        <a:p>
          <a:endParaRPr lang="es-EC"/>
        </a:p>
      </dgm:t>
    </dgm:pt>
    <dgm:pt modelId="{D7850240-6C6A-49E3-AE34-AF6AB503B52A}" type="pres">
      <dgm:prSet presAssocID="{78E42816-50C9-4450-8FB3-BB521A750392}" presName="vert2" presStyleCnt="0"/>
      <dgm:spPr/>
    </dgm:pt>
    <dgm:pt modelId="{3A9E9C4D-33C0-45C9-BD3C-41092F3BBF95}" type="pres">
      <dgm:prSet presAssocID="{78E42816-50C9-4450-8FB3-BB521A750392}" presName="thinLine2b" presStyleLbl="callout" presStyleIdx="0" presStyleCnt="3"/>
      <dgm:spPr/>
    </dgm:pt>
    <dgm:pt modelId="{87F0C909-E639-4B5F-8951-E70681E6B71A}" type="pres">
      <dgm:prSet presAssocID="{78E42816-50C9-4450-8FB3-BB521A750392}" presName="vertSpace2b" presStyleCnt="0"/>
      <dgm:spPr/>
    </dgm:pt>
    <dgm:pt modelId="{63F20CBA-FB93-47D6-858C-3556F97EC15F}" type="pres">
      <dgm:prSet presAssocID="{89767C36-8DA4-4403-B2CD-260DACCF09DE}" presName="horz2" presStyleCnt="0"/>
      <dgm:spPr/>
    </dgm:pt>
    <dgm:pt modelId="{896044DC-9500-4585-AE28-D9B8C0F6812B}" type="pres">
      <dgm:prSet presAssocID="{89767C36-8DA4-4403-B2CD-260DACCF09DE}" presName="horzSpace2" presStyleCnt="0"/>
      <dgm:spPr/>
    </dgm:pt>
    <dgm:pt modelId="{C059AA0B-3297-496A-B3E3-CBB3B4469F20}" type="pres">
      <dgm:prSet presAssocID="{89767C36-8DA4-4403-B2CD-260DACCF09DE}" presName="tx2" presStyleLbl="revTx" presStyleIdx="2" presStyleCnt="4"/>
      <dgm:spPr/>
      <dgm:t>
        <a:bodyPr/>
        <a:lstStyle/>
        <a:p>
          <a:endParaRPr lang="es-EC"/>
        </a:p>
      </dgm:t>
    </dgm:pt>
    <dgm:pt modelId="{1EBD551F-AAAA-4453-AC2B-D94FF561CAC6}" type="pres">
      <dgm:prSet presAssocID="{89767C36-8DA4-4403-B2CD-260DACCF09DE}" presName="vert2" presStyleCnt="0"/>
      <dgm:spPr/>
    </dgm:pt>
    <dgm:pt modelId="{DB0CECE9-B248-4EB4-993A-1ADE6098B2EF}" type="pres">
      <dgm:prSet presAssocID="{89767C36-8DA4-4403-B2CD-260DACCF09DE}" presName="thinLine2b" presStyleLbl="callout" presStyleIdx="1" presStyleCnt="3"/>
      <dgm:spPr/>
    </dgm:pt>
    <dgm:pt modelId="{646DE68F-6901-460A-92A9-7D779EE01339}" type="pres">
      <dgm:prSet presAssocID="{89767C36-8DA4-4403-B2CD-260DACCF09DE}" presName="vertSpace2b" presStyleCnt="0"/>
      <dgm:spPr/>
    </dgm:pt>
    <dgm:pt modelId="{AD86AE23-B6F2-4147-8326-DEF9B8C83FB4}" type="pres">
      <dgm:prSet presAssocID="{22D74677-7602-4187-828C-90F1C9433F45}" presName="horz2" presStyleCnt="0"/>
      <dgm:spPr/>
    </dgm:pt>
    <dgm:pt modelId="{443915B4-88CB-489B-B075-A6D8CA1D1732}" type="pres">
      <dgm:prSet presAssocID="{22D74677-7602-4187-828C-90F1C9433F45}" presName="horzSpace2" presStyleCnt="0"/>
      <dgm:spPr/>
    </dgm:pt>
    <dgm:pt modelId="{0A7E7859-A8AF-4841-AE0F-0E7AAA748919}" type="pres">
      <dgm:prSet presAssocID="{22D74677-7602-4187-828C-90F1C9433F45}" presName="tx2" presStyleLbl="revTx" presStyleIdx="3" presStyleCnt="4"/>
      <dgm:spPr/>
      <dgm:t>
        <a:bodyPr/>
        <a:lstStyle/>
        <a:p>
          <a:endParaRPr lang="es-EC"/>
        </a:p>
      </dgm:t>
    </dgm:pt>
    <dgm:pt modelId="{051CA34C-EB7E-48D8-A147-A1201DF2F93A}" type="pres">
      <dgm:prSet presAssocID="{22D74677-7602-4187-828C-90F1C9433F45}" presName="vert2" presStyleCnt="0"/>
      <dgm:spPr/>
    </dgm:pt>
    <dgm:pt modelId="{5F8F046B-E75F-4103-B3E7-101605C1E192}" type="pres">
      <dgm:prSet presAssocID="{22D74677-7602-4187-828C-90F1C9433F45}" presName="thinLine2b" presStyleLbl="callout" presStyleIdx="2" presStyleCnt="3"/>
      <dgm:spPr/>
    </dgm:pt>
    <dgm:pt modelId="{FC2621AF-8A26-4D5D-8948-823F6D22E47D}" type="pres">
      <dgm:prSet presAssocID="{22D74677-7602-4187-828C-90F1C9433F45}" presName="vertSpace2b" presStyleCnt="0"/>
      <dgm:spPr/>
    </dgm:pt>
  </dgm:ptLst>
  <dgm:cxnLst>
    <dgm:cxn modelId="{5B65248A-BADE-49EF-BF10-4EE23A3EF2B1}" type="presOf" srcId="{22D74677-7602-4187-828C-90F1C9433F45}" destId="{0A7E7859-A8AF-4841-AE0F-0E7AAA748919}" srcOrd="0" destOrd="0" presId="urn:microsoft.com/office/officeart/2008/layout/LinedList"/>
    <dgm:cxn modelId="{3ED68DBB-F3AF-49B3-A6AC-B2F2F05E9DF4}" type="presOf" srcId="{E7FF3859-EB05-4809-A572-929BA3F1BB7C}" destId="{9D70E900-9B1F-4F16-BEA5-6676D266A5F8}" srcOrd="0" destOrd="0" presId="urn:microsoft.com/office/officeart/2008/layout/LinedList"/>
    <dgm:cxn modelId="{FAAD5DA9-A166-4513-9309-CBEBCF5D4CB7}" type="presOf" srcId="{89767C36-8DA4-4403-B2CD-260DACCF09DE}" destId="{C059AA0B-3297-496A-B3E3-CBB3B4469F20}" srcOrd="0" destOrd="0" presId="urn:microsoft.com/office/officeart/2008/layout/LinedList"/>
    <dgm:cxn modelId="{DF4ED2BB-E547-4E8A-A052-16A17F797320}" srcId="{E7FF3859-EB05-4809-A572-929BA3F1BB7C}" destId="{89767C36-8DA4-4403-B2CD-260DACCF09DE}" srcOrd="1" destOrd="0" parTransId="{04190302-5D17-42E0-9C72-D51BBBFEA7D6}" sibTransId="{DC85316C-CF52-44BB-9059-60E4D1BBF2EF}"/>
    <dgm:cxn modelId="{18DA11E5-408C-45C0-992C-DCB86E56BE40}" type="presOf" srcId="{78E42816-50C9-4450-8FB3-BB521A750392}" destId="{10C206BF-2432-4353-B0CD-3E446747D342}" srcOrd="0" destOrd="0" presId="urn:microsoft.com/office/officeart/2008/layout/LinedList"/>
    <dgm:cxn modelId="{630C92EB-D4F1-4B8A-B593-0A4BE205A4E4}" srcId="{E7FF3859-EB05-4809-A572-929BA3F1BB7C}" destId="{22D74677-7602-4187-828C-90F1C9433F45}" srcOrd="2" destOrd="0" parTransId="{EC4CD087-A0B9-4141-B471-0DDFA94044F9}" sibTransId="{F0D138DB-4E23-4FB5-B65B-F4A7E6C89347}"/>
    <dgm:cxn modelId="{9A254B08-689E-4890-844D-C420162E1E8B}" srcId="{311CCDFC-2CBF-464B-BAE7-03576D327506}" destId="{E7FF3859-EB05-4809-A572-929BA3F1BB7C}" srcOrd="0" destOrd="0" parTransId="{6FD03D49-5287-4112-AD09-BAA19AF41DD9}" sibTransId="{BF0DBB15-488B-478B-8AFB-17F9A62257B8}"/>
    <dgm:cxn modelId="{D312CBC9-2C89-44AA-ADBD-C7A49DDA89B0}" srcId="{E7FF3859-EB05-4809-A572-929BA3F1BB7C}" destId="{78E42816-50C9-4450-8FB3-BB521A750392}" srcOrd="0" destOrd="0" parTransId="{FE4AE779-05AB-4583-9B5C-4F247733557F}" sibTransId="{0F71EEB8-AFF8-457A-BD8F-54782395C76B}"/>
    <dgm:cxn modelId="{B10BAE77-68E7-41AA-A192-7C42B0543566}" type="presOf" srcId="{311CCDFC-2CBF-464B-BAE7-03576D327506}" destId="{F9B8D880-FF16-4E1C-A2FA-95DEBF99F3AE}" srcOrd="0" destOrd="0" presId="urn:microsoft.com/office/officeart/2008/layout/LinedList"/>
    <dgm:cxn modelId="{75A76F3A-E308-4D28-A6BD-844E00C13FD7}" type="presParOf" srcId="{F9B8D880-FF16-4E1C-A2FA-95DEBF99F3AE}" destId="{99C7B1D3-ABB2-4906-A674-1A8E4B37530C}" srcOrd="0" destOrd="0" presId="urn:microsoft.com/office/officeart/2008/layout/LinedList"/>
    <dgm:cxn modelId="{ACF57BA8-AA21-4F19-9D6B-01CC4D9AA76C}" type="presParOf" srcId="{F9B8D880-FF16-4E1C-A2FA-95DEBF99F3AE}" destId="{6828A120-A11A-4BA6-B95B-45193D9BEE9F}" srcOrd="1" destOrd="0" presId="urn:microsoft.com/office/officeart/2008/layout/LinedList"/>
    <dgm:cxn modelId="{596A4DC8-ED9C-4921-A4BD-E1034E9CD15A}" type="presParOf" srcId="{6828A120-A11A-4BA6-B95B-45193D9BEE9F}" destId="{9D70E900-9B1F-4F16-BEA5-6676D266A5F8}" srcOrd="0" destOrd="0" presId="urn:microsoft.com/office/officeart/2008/layout/LinedList"/>
    <dgm:cxn modelId="{38C6BCD1-3F7E-4338-9A0B-837F95F4A1ED}" type="presParOf" srcId="{6828A120-A11A-4BA6-B95B-45193D9BEE9F}" destId="{2A717D0D-E9D7-4D20-885D-0016774A6CA7}" srcOrd="1" destOrd="0" presId="urn:microsoft.com/office/officeart/2008/layout/LinedList"/>
    <dgm:cxn modelId="{354FB543-C5C4-44F7-9E20-A2CE7E4A79EC}" type="presParOf" srcId="{2A717D0D-E9D7-4D20-885D-0016774A6CA7}" destId="{94DA0AA4-FBAD-4C73-8976-AD1F059370BD}" srcOrd="0" destOrd="0" presId="urn:microsoft.com/office/officeart/2008/layout/LinedList"/>
    <dgm:cxn modelId="{8F816D6E-1D86-4FD4-A6E2-71EBB42BE6D7}" type="presParOf" srcId="{2A717D0D-E9D7-4D20-885D-0016774A6CA7}" destId="{FE7B37AC-2183-43CC-9A0D-51EC9A1B75DF}" srcOrd="1" destOrd="0" presId="urn:microsoft.com/office/officeart/2008/layout/LinedList"/>
    <dgm:cxn modelId="{2F76DB63-4690-49D2-9990-C4A36EC4302B}" type="presParOf" srcId="{FE7B37AC-2183-43CC-9A0D-51EC9A1B75DF}" destId="{3678B309-6ECF-47DB-8558-EEE8B86583C0}" srcOrd="0" destOrd="0" presId="urn:microsoft.com/office/officeart/2008/layout/LinedList"/>
    <dgm:cxn modelId="{62B1D97A-DF77-4B01-A230-928C2C639E69}" type="presParOf" srcId="{FE7B37AC-2183-43CC-9A0D-51EC9A1B75DF}" destId="{10C206BF-2432-4353-B0CD-3E446747D342}" srcOrd="1" destOrd="0" presId="urn:microsoft.com/office/officeart/2008/layout/LinedList"/>
    <dgm:cxn modelId="{7836C519-AE4B-411C-808B-8BF85F17E0F6}" type="presParOf" srcId="{FE7B37AC-2183-43CC-9A0D-51EC9A1B75DF}" destId="{D7850240-6C6A-49E3-AE34-AF6AB503B52A}" srcOrd="2" destOrd="0" presId="urn:microsoft.com/office/officeart/2008/layout/LinedList"/>
    <dgm:cxn modelId="{65068374-B70D-425C-9DD2-48AC041FC701}" type="presParOf" srcId="{2A717D0D-E9D7-4D20-885D-0016774A6CA7}" destId="{3A9E9C4D-33C0-45C9-BD3C-41092F3BBF95}" srcOrd="2" destOrd="0" presId="urn:microsoft.com/office/officeart/2008/layout/LinedList"/>
    <dgm:cxn modelId="{BF019F5C-CCC4-4BD0-8A6A-11F77A36F40B}" type="presParOf" srcId="{2A717D0D-E9D7-4D20-885D-0016774A6CA7}" destId="{87F0C909-E639-4B5F-8951-E70681E6B71A}" srcOrd="3" destOrd="0" presId="urn:microsoft.com/office/officeart/2008/layout/LinedList"/>
    <dgm:cxn modelId="{E39E3AB5-E797-4828-9CF2-316492674BD9}" type="presParOf" srcId="{2A717D0D-E9D7-4D20-885D-0016774A6CA7}" destId="{63F20CBA-FB93-47D6-858C-3556F97EC15F}" srcOrd="4" destOrd="0" presId="urn:microsoft.com/office/officeart/2008/layout/LinedList"/>
    <dgm:cxn modelId="{05DC428F-93EF-4E75-B9F6-EA67E10B181A}" type="presParOf" srcId="{63F20CBA-FB93-47D6-858C-3556F97EC15F}" destId="{896044DC-9500-4585-AE28-D9B8C0F6812B}" srcOrd="0" destOrd="0" presId="urn:microsoft.com/office/officeart/2008/layout/LinedList"/>
    <dgm:cxn modelId="{12611AEA-10EA-457C-9FEB-B1FCE4858E0E}" type="presParOf" srcId="{63F20CBA-FB93-47D6-858C-3556F97EC15F}" destId="{C059AA0B-3297-496A-B3E3-CBB3B4469F20}" srcOrd="1" destOrd="0" presId="urn:microsoft.com/office/officeart/2008/layout/LinedList"/>
    <dgm:cxn modelId="{DF17380B-3644-4546-BF00-50BFAD35C1B6}" type="presParOf" srcId="{63F20CBA-FB93-47D6-858C-3556F97EC15F}" destId="{1EBD551F-AAAA-4453-AC2B-D94FF561CAC6}" srcOrd="2" destOrd="0" presId="urn:microsoft.com/office/officeart/2008/layout/LinedList"/>
    <dgm:cxn modelId="{5DFB5C5E-6B8B-4A00-B662-3CBEECFB4D73}" type="presParOf" srcId="{2A717D0D-E9D7-4D20-885D-0016774A6CA7}" destId="{DB0CECE9-B248-4EB4-993A-1ADE6098B2EF}" srcOrd="5" destOrd="0" presId="urn:microsoft.com/office/officeart/2008/layout/LinedList"/>
    <dgm:cxn modelId="{B513B189-49B7-4E11-8737-019B7BB0E7E8}" type="presParOf" srcId="{2A717D0D-E9D7-4D20-885D-0016774A6CA7}" destId="{646DE68F-6901-460A-92A9-7D779EE01339}" srcOrd="6" destOrd="0" presId="urn:microsoft.com/office/officeart/2008/layout/LinedList"/>
    <dgm:cxn modelId="{82A9351D-5DC8-4D6E-A3E6-8F390944838A}" type="presParOf" srcId="{2A717D0D-E9D7-4D20-885D-0016774A6CA7}" destId="{AD86AE23-B6F2-4147-8326-DEF9B8C83FB4}" srcOrd="7" destOrd="0" presId="urn:microsoft.com/office/officeart/2008/layout/LinedList"/>
    <dgm:cxn modelId="{551A420A-A466-4BB1-A231-5EF1679A6B3B}" type="presParOf" srcId="{AD86AE23-B6F2-4147-8326-DEF9B8C83FB4}" destId="{443915B4-88CB-489B-B075-A6D8CA1D1732}" srcOrd="0" destOrd="0" presId="urn:microsoft.com/office/officeart/2008/layout/LinedList"/>
    <dgm:cxn modelId="{71E8A342-0B5D-4AC5-8FED-9E97C56A9151}" type="presParOf" srcId="{AD86AE23-B6F2-4147-8326-DEF9B8C83FB4}" destId="{0A7E7859-A8AF-4841-AE0F-0E7AAA748919}" srcOrd="1" destOrd="0" presId="urn:microsoft.com/office/officeart/2008/layout/LinedList"/>
    <dgm:cxn modelId="{50C16D8C-EC2C-4BF2-BA43-F222BD868462}" type="presParOf" srcId="{AD86AE23-B6F2-4147-8326-DEF9B8C83FB4}" destId="{051CA34C-EB7E-48D8-A147-A1201DF2F93A}" srcOrd="2" destOrd="0" presId="urn:microsoft.com/office/officeart/2008/layout/LinedList"/>
    <dgm:cxn modelId="{69A1CEBA-B16C-4EC9-806A-6C64DFF42D7C}" type="presParOf" srcId="{2A717D0D-E9D7-4D20-885D-0016774A6CA7}" destId="{5F8F046B-E75F-4103-B3E7-101605C1E192}" srcOrd="8" destOrd="0" presId="urn:microsoft.com/office/officeart/2008/layout/LinedList"/>
    <dgm:cxn modelId="{6E5378C2-AE9D-46D2-B53E-18F2DA259CCF}" type="presParOf" srcId="{2A717D0D-E9D7-4D20-885D-0016774A6CA7}" destId="{FC2621AF-8A26-4D5D-8948-823F6D22E47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F71CDB-D312-4D82-8011-368094D8B158}" type="doc">
      <dgm:prSet loTypeId="urn:microsoft.com/office/officeart/2009/3/layout/PlusandMinus" loCatId="relationship" qsTypeId="urn:microsoft.com/office/officeart/2005/8/quickstyle/simple3" qsCatId="simple" csTypeId="urn:microsoft.com/office/officeart/2005/8/colors/colorful3" csCatId="colorful" phldr="1"/>
      <dgm:spPr/>
      <dgm:t>
        <a:bodyPr/>
        <a:lstStyle/>
        <a:p>
          <a:endParaRPr lang="es-MX"/>
        </a:p>
      </dgm:t>
    </dgm:pt>
    <dgm:pt modelId="{7F646141-42E7-4637-82BF-B352CC43C568}">
      <dgm:prSet phldrT="[Texto]" custT="1"/>
      <dgm:spPr/>
      <dgm:t>
        <a:bodyPr/>
        <a:lstStyle/>
        <a:p>
          <a:r>
            <a:rPr lang="es-MX" sz="1800" dirty="0" smtClean="0">
              <a:latin typeface="Times New Roman" panose="02020603050405020304" pitchFamily="18" charset="0"/>
              <a:cs typeface="Times New Roman" panose="02020603050405020304" pitchFamily="18" charset="0"/>
            </a:rPr>
            <a:t>CONCLUSIÓN</a:t>
          </a:r>
          <a:endParaRPr lang="es-MX" sz="1800" dirty="0">
            <a:latin typeface="Times New Roman" panose="02020603050405020304" pitchFamily="18" charset="0"/>
            <a:cs typeface="Times New Roman" panose="02020603050405020304" pitchFamily="18" charset="0"/>
          </a:endParaRPr>
        </a:p>
      </dgm:t>
    </dgm:pt>
    <dgm:pt modelId="{11C25F02-7058-4DE1-90D5-1C8E34160BF8}" type="parTrans" cxnId="{481D874E-F22A-4274-B364-D5C80524CE53}">
      <dgm:prSet/>
      <dgm:spPr/>
      <dgm:t>
        <a:bodyPr/>
        <a:lstStyle/>
        <a:p>
          <a:endParaRPr lang="es-MX"/>
        </a:p>
      </dgm:t>
    </dgm:pt>
    <dgm:pt modelId="{4054B456-DD1B-4B91-AD00-792106D29765}" type="sibTrans" cxnId="{481D874E-F22A-4274-B364-D5C80524CE53}">
      <dgm:prSet/>
      <dgm:spPr/>
      <dgm:t>
        <a:bodyPr/>
        <a:lstStyle/>
        <a:p>
          <a:endParaRPr lang="es-MX"/>
        </a:p>
      </dgm:t>
    </dgm:pt>
    <dgm:pt modelId="{B545FE87-6A52-4724-82B3-F9DB9292C6CF}">
      <dgm:prSet phldrT="[Texto]" custT="1"/>
      <dgm:spPr/>
      <dgm:t>
        <a:bodyPr/>
        <a:lstStyle/>
        <a:p>
          <a:r>
            <a:rPr lang="es-EC" sz="1600" dirty="0" smtClean="0">
              <a:latin typeface="Times New Roman" panose="02020603050405020304" pitchFamily="18" charset="0"/>
              <a:cs typeface="Times New Roman" panose="02020603050405020304" pitchFamily="18" charset="0"/>
            </a:rPr>
            <a:t>Después de analizar la situación del Departamento Administrativo Financiero se determinó que la falta de seguimiento continuo a la actualización de sus procesos y de una herramienta que brinde una visión global de eventos negativos que podrían afectar la gestión de la Facultad Latinoamérica de Ciencias Sociales FLACSO Sede Ecuador constituye una barrera para una administración de riesgos ya que estos dificultan el transcurso normal de las actividades de las unidades una manera eficiente, este hecho afecta directamente al cumplimiento objetivos institucionales y a la asignación de sus recursos</a:t>
          </a:r>
          <a:endParaRPr lang="es-MX" sz="1600" dirty="0">
            <a:latin typeface="Times New Roman" panose="02020603050405020304" pitchFamily="18" charset="0"/>
            <a:cs typeface="Times New Roman" panose="02020603050405020304" pitchFamily="18" charset="0"/>
          </a:endParaRPr>
        </a:p>
      </dgm:t>
    </dgm:pt>
    <dgm:pt modelId="{5DA3A6A4-F639-48B8-AA39-5FB68292AE89}" type="parTrans" cxnId="{2C07E4EE-CDD2-4ECB-9FBC-5D0266A5F3D8}">
      <dgm:prSet/>
      <dgm:spPr/>
      <dgm:t>
        <a:bodyPr/>
        <a:lstStyle/>
        <a:p>
          <a:endParaRPr lang="es-MX"/>
        </a:p>
      </dgm:t>
    </dgm:pt>
    <dgm:pt modelId="{BB6F7D2C-91A8-4554-A7FF-16FD3F453422}" type="sibTrans" cxnId="{2C07E4EE-CDD2-4ECB-9FBC-5D0266A5F3D8}">
      <dgm:prSet/>
      <dgm:spPr/>
      <dgm:t>
        <a:bodyPr/>
        <a:lstStyle/>
        <a:p>
          <a:endParaRPr lang="es-MX"/>
        </a:p>
      </dgm:t>
    </dgm:pt>
    <dgm:pt modelId="{016571EF-F4E5-43B6-B069-940C3E552671}">
      <dgm:prSet phldrT="[Texto]" custT="1"/>
      <dgm:spPr/>
      <dgm:t>
        <a:bodyPr/>
        <a:lstStyle/>
        <a:p>
          <a:r>
            <a:rPr lang="es-MX" sz="1800" dirty="0" smtClean="0">
              <a:latin typeface="Times New Roman" panose="02020603050405020304" pitchFamily="18" charset="0"/>
              <a:cs typeface="Times New Roman" panose="02020603050405020304" pitchFamily="18" charset="0"/>
            </a:rPr>
            <a:t>RECOMENDACIÓN</a:t>
          </a:r>
          <a:endParaRPr lang="es-MX" sz="1800" dirty="0">
            <a:latin typeface="Times New Roman" panose="02020603050405020304" pitchFamily="18" charset="0"/>
            <a:cs typeface="Times New Roman" panose="02020603050405020304" pitchFamily="18" charset="0"/>
          </a:endParaRPr>
        </a:p>
      </dgm:t>
    </dgm:pt>
    <dgm:pt modelId="{B7888A40-22BC-43EC-BC0A-5465458F257F}" type="parTrans" cxnId="{8129624B-6C4A-4020-982B-5199A7020346}">
      <dgm:prSet/>
      <dgm:spPr/>
      <dgm:t>
        <a:bodyPr/>
        <a:lstStyle/>
        <a:p>
          <a:endParaRPr lang="es-MX"/>
        </a:p>
      </dgm:t>
    </dgm:pt>
    <dgm:pt modelId="{194DEB7E-F860-44E5-A233-01A9C5813CF0}" type="sibTrans" cxnId="{8129624B-6C4A-4020-982B-5199A7020346}">
      <dgm:prSet/>
      <dgm:spPr/>
      <dgm:t>
        <a:bodyPr/>
        <a:lstStyle/>
        <a:p>
          <a:endParaRPr lang="es-MX"/>
        </a:p>
      </dgm:t>
    </dgm:pt>
    <dgm:pt modelId="{2DA6A11E-D691-4E1B-B581-56B3F803FC11}">
      <dgm:prSet phldrT="[Texto]" custT="1"/>
      <dgm:spPr/>
      <dgm:t>
        <a:bodyPr/>
        <a:lstStyle/>
        <a:p>
          <a:r>
            <a:rPr lang="es-EC" sz="1600" dirty="0" smtClean="0">
              <a:latin typeface="Times New Roman" panose="02020603050405020304" pitchFamily="18" charset="0"/>
              <a:cs typeface="Times New Roman" panose="02020603050405020304" pitchFamily="18" charset="0"/>
            </a:rPr>
            <a:t>Actualizar los manuales de procedimientos en base a los </a:t>
          </a:r>
          <a:r>
            <a:rPr lang="es-EC" sz="1600" dirty="0" err="1" smtClean="0">
              <a:latin typeface="Times New Roman" panose="02020603050405020304" pitchFamily="18" charset="0"/>
              <a:cs typeface="Times New Roman" panose="02020603050405020304" pitchFamily="18" charset="0"/>
            </a:rPr>
            <a:t>flujogramas</a:t>
          </a:r>
          <a:r>
            <a:rPr lang="es-EC" sz="1600" dirty="0" smtClean="0">
              <a:latin typeface="Times New Roman" panose="02020603050405020304" pitchFamily="18" charset="0"/>
              <a:cs typeface="Times New Roman" panose="02020603050405020304" pitchFamily="18" charset="0"/>
            </a:rPr>
            <a:t> de procesos propuestos para cada unidad que conforma el departamento Administrativo Financiero, ya que facilita el aprendizaje y proporciona la orientación precisa que requiere la acción humana en cada una de las unidades</a:t>
          </a:r>
          <a:endParaRPr lang="es-MX" sz="1600" dirty="0">
            <a:latin typeface="Times New Roman" panose="02020603050405020304" pitchFamily="18" charset="0"/>
            <a:cs typeface="Times New Roman" panose="02020603050405020304" pitchFamily="18" charset="0"/>
          </a:endParaRPr>
        </a:p>
      </dgm:t>
    </dgm:pt>
    <dgm:pt modelId="{88B3ABF3-A912-4829-A9BA-F3E356F924CF}" type="parTrans" cxnId="{DB053984-CDA9-4C47-BB7C-850FFDF366F0}">
      <dgm:prSet/>
      <dgm:spPr/>
      <dgm:t>
        <a:bodyPr/>
        <a:lstStyle/>
        <a:p>
          <a:endParaRPr lang="es-MX"/>
        </a:p>
      </dgm:t>
    </dgm:pt>
    <dgm:pt modelId="{F48C461B-398A-4CCB-81AE-F08A016DC5CD}" type="sibTrans" cxnId="{DB053984-CDA9-4C47-BB7C-850FFDF366F0}">
      <dgm:prSet/>
      <dgm:spPr/>
      <dgm:t>
        <a:bodyPr/>
        <a:lstStyle/>
        <a:p>
          <a:endParaRPr lang="es-MX"/>
        </a:p>
      </dgm:t>
    </dgm:pt>
    <dgm:pt modelId="{01C3A47E-FC3E-4D0C-A05B-1CAC5B45C432}" type="pres">
      <dgm:prSet presAssocID="{D8F71CDB-D312-4D82-8011-368094D8B158}" presName="Name0" presStyleCnt="0">
        <dgm:presLayoutVars>
          <dgm:chMax val="2"/>
          <dgm:chPref val="2"/>
          <dgm:dir/>
          <dgm:animOne/>
          <dgm:resizeHandles val="exact"/>
        </dgm:presLayoutVars>
      </dgm:prSet>
      <dgm:spPr/>
      <dgm:t>
        <a:bodyPr/>
        <a:lstStyle/>
        <a:p>
          <a:endParaRPr lang="es-EC"/>
        </a:p>
      </dgm:t>
    </dgm:pt>
    <dgm:pt modelId="{8DEA2DCB-AEE3-473F-8FA0-6AC70AC8DBEB}" type="pres">
      <dgm:prSet presAssocID="{D8F71CDB-D312-4D82-8011-368094D8B158}" presName="Background" presStyleLbl="bgImgPlace1" presStyleIdx="0" presStyleCnt="1" custScaleY="119505"/>
      <dgm:spPr/>
    </dgm:pt>
    <dgm:pt modelId="{59421502-3068-4A76-9318-AF83047CDA78}" type="pres">
      <dgm:prSet presAssocID="{D8F71CDB-D312-4D82-8011-368094D8B158}" presName="ParentText1" presStyleLbl="revTx" presStyleIdx="0" presStyleCnt="2">
        <dgm:presLayoutVars>
          <dgm:chMax val="0"/>
          <dgm:chPref val="0"/>
          <dgm:bulletEnabled val="1"/>
        </dgm:presLayoutVars>
      </dgm:prSet>
      <dgm:spPr/>
      <dgm:t>
        <a:bodyPr/>
        <a:lstStyle/>
        <a:p>
          <a:endParaRPr lang="es-EC"/>
        </a:p>
      </dgm:t>
    </dgm:pt>
    <dgm:pt modelId="{0F5EED16-B71E-43EE-99AE-0B777832D786}" type="pres">
      <dgm:prSet presAssocID="{D8F71CDB-D312-4D82-8011-368094D8B158}" presName="ParentText2" presStyleLbl="revTx" presStyleIdx="1" presStyleCnt="2">
        <dgm:presLayoutVars>
          <dgm:chMax val="0"/>
          <dgm:chPref val="0"/>
          <dgm:bulletEnabled val="1"/>
        </dgm:presLayoutVars>
      </dgm:prSet>
      <dgm:spPr/>
      <dgm:t>
        <a:bodyPr/>
        <a:lstStyle/>
        <a:p>
          <a:endParaRPr lang="es-MX"/>
        </a:p>
      </dgm:t>
    </dgm:pt>
    <dgm:pt modelId="{7E73ACB9-9041-4BFE-9732-F9294836ED76}" type="pres">
      <dgm:prSet presAssocID="{D8F71CDB-D312-4D82-8011-368094D8B158}" presName="Plus" presStyleLbl="alignNode1" presStyleIdx="0" presStyleCnt="2"/>
      <dgm:spPr/>
    </dgm:pt>
    <dgm:pt modelId="{AC0763B7-C6B8-4D58-A938-9AEFA6AF0A14}" type="pres">
      <dgm:prSet presAssocID="{D8F71CDB-D312-4D82-8011-368094D8B158}" presName="Minus" presStyleLbl="alignNode1" presStyleIdx="1" presStyleCnt="2"/>
      <dgm:spPr/>
    </dgm:pt>
    <dgm:pt modelId="{FC5C2D3B-C9F8-4B19-A549-FFEE6322C04B}" type="pres">
      <dgm:prSet presAssocID="{D8F71CDB-D312-4D82-8011-368094D8B158}" presName="Divider" presStyleLbl="parChTrans1D1" presStyleIdx="0" presStyleCnt="1"/>
      <dgm:spPr/>
    </dgm:pt>
  </dgm:ptLst>
  <dgm:cxnLst>
    <dgm:cxn modelId="{8129624B-6C4A-4020-982B-5199A7020346}" srcId="{D8F71CDB-D312-4D82-8011-368094D8B158}" destId="{016571EF-F4E5-43B6-B069-940C3E552671}" srcOrd="1" destOrd="0" parTransId="{B7888A40-22BC-43EC-BC0A-5465458F257F}" sibTransId="{194DEB7E-F860-44E5-A233-01A9C5813CF0}"/>
    <dgm:cxn modelId="{DB053984-CDA9-4C47-BB7C-850FFDF366F0}" srcId="{016571EF-F4E5-43B6-B069-940C3E552671}" destId="{2DA6A11E-D691-4E1B-B581-56B3F803FC11}" srcOrd="0" destOrd="0" parTransId="{88B3ABF3-A912-4829-A9BA-F3E356F924CF}" sibTransId="{F48C461B-398A-4CCB-81AE-F08A016DC5CD}"/>
    <dgm:cxn modelId="{481D874E-F22A-4274-B364-D5C80524CE53}" srcId="{D8F71CDB-D312-4D82-8011-368094D8B158}" destId="{7F646141-42E7-4637-82BF-B352CC43C568}" srcOrd="0" destOrd="0" parTransId="{11C25F02-7058-4DE1-90D5-1C8E34160BF8}" sibTransId="{4054B456-DD1B-4B91-AD00-792106D29765}"/>
    <dgm:cxn modelId="{348B90B9-9382-41E3-A75D-D0B62FF68274}" type="presOf" srcId="{016571EF-F4E5-43B6-B069-940C3E552671}" destId="{0F5EED16-B71E-43EE-99AE-0B777832D786}" srcOrd="0" destOrd="0" presId="urn:microsoft.com/office/officeart/2009/3/layout/PlusandMinus"/>
    <dgm:cxn modelId="{2C07E4EE-CDD2-4ECB-9FBC-5D0266A5F3D8}" srcId="{7F646141-42E7-4637-82BF-B352CC43C568}" destId="{B545FE87-6A52-4724-82B3-F9DB9292C6CF}" srcOrd="0" destOrd="0" parTransId="{5DA3A6A4-F639-48B8-AA39-5FB68292AE89}" sibTransId="{BB6F7D2C-91A8-4554-A7FF-16FD3F453422}"/>
    <dgm:cxn modelId="{081DA174-6DC9-4B10-9013-9A3C0B28E133}" type="presOf" srcId="{7F646141-42E7-4637-82BF-B352CC43C568}" destId="{59421502-3068-4A76-9318-AF83047CDA78}" srcOrd="0" destOrd="0" presId="urn:microsoft.com/office/officeart/2009/3/layout/PlusandMinus"/>
    <dgm:cxn modelId="{A61CF907-20B1-4842-B7A8-F71F4CE810B1}" type="presOf" srcId="{D8F71CDB-D312-4D82-8011-368094D8B158}" destId="{01C3A47E-FC3E-4D0C-A05B-1CAC5B45C432}" srcOrd="0" destOrd="0" presId="urn:microsoft.com/office/officeart/2009/3/layout/PlusandMinus"/>
    <dgm:cxn modelId="{6DEA9E7C-A12F-4CA0-8443-BFCCD3467EBF}" type="presOf" srcId="{2DA6A11E-D691-4E1B-B581-56B3F803FC11}" destId="{0F5EED16-B71E-43EE-99AE-0B777832D786}" srcOrd="0" destOrd="1" presId="urn:microsoft.com/office/officeart/2009/3/layout/PlusandMinus"/>
    <dgm:cxn modelId="{E73CCF4B-1660-4DE1-AED2-FF8BDCB003F1}" type="presOf" srcId="{B545FE87-6A52-4724-82B3-F9DB9292C6CF}" destId="{59421502-3068-4A76-9318-AF83047CDA78}" srcOrd="0" destOrd="1" presId="urn:microsoft.com/office/officeart/2009/3/layout/PlusandMinus"/>
    <dgm:cxn modelId="{AAAD7B24-812A-488F-8B28-22B709436E44}" type="presParOf" srcId="{01C3A47E-FC3E-4D0C-A05B-1CAC5B45C432}" destId="{8DEA2DCB-AEE3-473F-8FA0-6AC70AC8DBEB}" srcOrd="0" destOrd="0" presId="urn:microsoft.com/office/officeart/2009/3/layout/PlusandMinus"/>
    <dgm:cxn modelId="{3A51D667-C934-45C3-84CE-5B0C21F95550}" type="presParOf" srcId="{01C3A47E-FC3E-4D0C-A05B-1CAC5B45C432}" destId="{59421502-3068-4A76-9318-AF83047CDA78}" srcOrd="1" destOrd="0" presId="urn:microsoft.com/office/officeart/2009/3/layout/PlusandMinus"/>
    <dgm:cxn modelId="{0382571B-86F0-40B4-A356-29000D40315A}" type="presParOf" srcId="{01C3A47E-FC3E-4D0C-A05B-1CAC5B45C432}" destId="{0F5EED16-B71E-43EE-99AE-0B777832D786}" srcOrd="2" destOrd="0" presId="urn:microsoft.com/office/officeart/2009/3/layout/PlusandMinus"/>
    <dgm:cxn modelId="{514A957A-E3F0-4EB2-9AA4-9E6F7FE8D716}" type="presParOf" srcId="{01C3A47E-FC3E-4D0C-A05B-1CAC5B45C432}" destId="{7E73ACB9-9041-4BFE-9732-F9294836ED76}" srcOrd="3" destOrd="0" presId="urn:microsoft.com/office/officeart/2009/3/layout/PlusandMinus"/>
    <dgm:cxn modelId="{BE8052CC-9301-4352-9456-7571561F1791}" type="presParOf" srcId="{01C3A47E-FC3E-4D0C-A05B-1CAC5B45C432}" destId="{AC0763B7-C6B8-4D58-A938-9AEFA6AF0A14}" srcOrd="4" destOrd="0" presId="urn:microsoft.com/office/officeart/2009/3/layout/PlusandMinus"/>
    <dgm:cxn modelId="{27C6FDD4-1CA2-4375-88B7-CBECC122855F}" type="presParOf" srcId="{01C3A47E-FC3E-4D0C-A05B-1CAC5B45C432}" destId="{FC5C2D3B-C9F8-4B19-A549-FFEE6322C04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F71CDB-D312-4D82-8011-368094D8B158}" type="doc">
      <dgm:prSet loTypeId="urn:microsoft.com/office/officeart/2009/3/layout/PlusandMinus" loCatId="relationship" qsTypeId="urn:microsoft.com/office/officeart/2005/8/quickstyle/simple3" qsCatId="simple" csTypeId="urn:microsoft.com/office/officeart/2005/8/colors/colorful3" csCatId="colorful" phldr="1"/>
      <dgm:spPr/>
      <dgm:t>
        <a:bodyPr/>
        <a:lstStyle/>
        <a:p>
          <a:endParaRPr lang="es-MX"/>
        </a:p>
      </dgm:t>
    </dgm:pt>
    <dgm:pt modelId="{7F646141-42E7-4637-82BF-B352CC43C568}">
      <dgm:prSet phldrT="[Texto]" custT="1"/>
      <dgm:spPr/>
      <dgm:t>
        <a:bodyPr/>
        <a:lstStyle/>
        <a:p>
          <a:r>
            <a:rPr lang="es-MX" sz="1800" dirty="0" smtClean="0">
              <a:latin typeface="Times New Roman" panose="02020603050405020304" pitchFamily="18" charset="0"/>
              <a:cs typeface="Times New Roman" panose="02020603050405020304" pitchFamily="18" charset="0"/>
            </a:rPr>
            <a:t>CONCLUSIÓN</a:t>
          </a:r>
          <a:endParaRPr lang="es-MX" sz="1800" dirty="0">
            <a:latin typeface="Times New Roman" panose="02020603050405020304" pitchFamily="18" charset="0"/>
            <a:cs typeface="Times New Roman" panose="02020603050405020304" pitchFamily="18" charset="0"/>
          </a:endParaRPr>
        </a:p>
      </dgm:t>
    </dgm:pt>
    <dgm:pt modelId="{11C25F02-7058-4DE1-90D5-1C8E34160BF8}" type="parTrans" cxnId="{481D874E-F22A-4274-B364-D5C80524CE53}">
      <dgm:prSet/>
      <dgm:spPr/>
      <dgm:t>
        <a:bodyPr/>
        <a:lstStyle/>
        <a:p>
          <a:endParaRPr lang="es-MX"/>
        </a:p>
      </dgm:t>
    </dgm:pt>
    <dgm:pt modelId="{4054B456-DD1B-4B91-AD00-792106D29765}" type="sibTrans" cxnId="{481D874E-F22A-4274-B364-D5C80524CE53}">
      <dgm:prSet/>
      <dgm:spPr/>
      <dgm:t>
        <a:bodyPr/>
        <a:lstStyle/>
        <a:p>
          <a:endParaRPr lang="es-MX"/>
        </a:p>
      </dgm:t>
    </dgm:pt>
    <dgm:pt modelId="{B545FE87-6A52-4724-82B3-F9DB9292C6CF}">
      <dgm:prSet phldrT="[Texto]" custT="1"/>
      <dgm:spPr/>
      <dgm:t>
        <a:bodyPr/>
        <a:lstStyle/>
        <a:p>
          <a:r>
            <a:rPr lang="es-EC" sz="1600" dirty="0" smtClean="0">
              <a:latin typeface="Times New Roman" panose="02020603050405020304" pitchFamily="18" charset="0"/>
              <a:cs typeface="Times New Roman" panose="02020603050405020304" pitchFamily="18" charset="0"/>
            </a:rPr>
            <a:t>El riesgo financiero más relevante encontrado en el trabajo de investigación dentro de la organización es el riesgo de liquidez ya que la Facultad Latinoamericana de Ciencias Sociales FLACSO Sede Ecuador mantiene ingresos provenientes del Estado que representan el 81% de sus ingresos totales en el año 2015, razón por la cual es altamente sensible a las fluctuaciones económicas del país. Este hecho ha generado desconcierto a la hora de elaborar el presupuesto ya que se ve directamente afectado con la situación actual que atraviesa el Ecuador debido a la baja constante del precio del petróleo a nivel mundial</a:t>
          </a:r>
          <a:r>
            <a:rPr lang="es-EC" sz="1600" dirty="0" smtClean="0"/>
            <a:t>.</a:t>
          </a:r>
          <a:endParaRPr lang="es-MX" sz="1600" dirty="0">
            <a:latin typeface="Times New Roman" panose="02020603050405020304" pitchFamily="18" charset="0"/>
            <a:cs typeface="Times New Roman" panose="02020603050405020304" pitchFamily="18" charset="0"/>
          </a:endParaRPr>
        </a:p>
      </dgm:t>
    </dgm:pt>
    <dgm:pt modelId="{5DA3A6A4-F639-48B8-AA39-5FB68292AE89}" type="parTrans" cxnId="{2C07E4EE-CDD2-4ECB-9FBC-5D0266A5F3D8}">
      <dgm:prSet/>
      <dgm:spPr/>
      <dgm:t>
        <a:bodyPr/>
        <a:lstStyle/>
        <a:p>
          <a:endParaRPr lang="es-MX"/>
        </a:p>
      </dgm:t>
    </dgm:pt>
    <dgm:pt modelId="{BB6F7D2C-91A8-4554-A7FF-16FD3F453422}" type="sibTrans" cxnId="{2C07E4EE-CDD2-4ECB-9FBC-5D0266A5F3D8}">
      <dgm:prSet/>
      <dgm:spPr/>
      <dgm:t>
        <a:bodyPr/>
        <a:lstStyle/>
        <a:p>
          <a:endParaRPr lang="es-MX"/>
        </a:p>
      </dgm:t>
    </dgm:pt>
    <dgm:pt modelId="{016571EF-F4E5-43B6-B069-940C3E552671}">
      <dgm:prSet phldrT="[Texto]" custT="1"/>
      <dgm:spPr/>
      <dgm:t>
        <a:bodyPr/>
        <a:lstStyle/>
        <a:p>
          <a:r>
            <a:rPr lang="es-MX" sz="1800" dirty="0" smtClean="0">
              <a:latin typeface="Times New Roman" panose="02020603050405020304" pitchFamily="18" charset="0"/>
              <a:cs typeface="Times New Roman" panose="02020603050405020304" pitchFamily="18" charset="0"/>
            </a:rPr>
            <a:t>RECOMENDACIÓN</a:t>
          </a:r>
          <a:endParaRPr lang="es-MX" sz="1800" dirty="0">
            <a:latin typeface="Times New Roman" panose="02020603050405020304" pitchFamily="18" charset="0"/>
            <a:cs typeface="Times New Roman" panose="02020603050405020304" pitchFamily="18" charset="0"/>
          </a:endParaRPr>
        </a:p>
      </dgm:t>
    </dgm:pt>
    <dgm:pt modelId="{B7888A40-22BC-43EC-BC0A-5465458F257F}" type="parTrans" cxnId="{8129624B-6C4A-4020-982B-5199A7020346}">
      <dgm:prSet/>
      <dgm:spPr/>
      <dgm:t>
        <a:bodyPr/>
        <a:lstStyle/>
        <a:p>
          <a:endParaRPr lang="es-MX"/>
        </a:p>
      </dgm:t>
    </dgm:pt>
    <dgm:pt modelId="{194DEB7E-F860-44E5-A233-01A9C5813CF0}" type="sibTrans" cxnId="{8129624B-6C4A-4020-982B-5199A7020346}">
      <dgm:prSet/>
      <dgm:spPr/>
      <dgm:t>
        <a:bodyPr/>
        <a:lstStyle/>
        <a:p>
          <a:endParaRPr lang="es-MX"/>
        </a:p>
      </dgm:t>
    </dgm:pt>
    <dgm:pt modelId="{2DA6A11E-D691-4E1B-B581-56B3F803FC11}">
      <dgm:prSet phldrT="[Texto]" custT="1"/>
      <dgm:spPr/>
      <dgm:t>
        <a:bodyPr/>
        <a:lstStyle/>
        <a:p>
          <a:r>
            <a:rPr lang="es-EC" sz="1600" b="1" dirty="0" smtClean="0"/>
            <a:t> </a:t>
          </a:r>
          <a:r>
            <a:rPr lang="es-EC" sz="1600" dirty="0" smtClean="0">
              <a:latin typeface="Times New Roman" panose="02020603050405020304" pitchFamily="18" charset="0"/>
              <a:cs typeface="Times New Roman" panose="02020603050405020304" pitchFamily="18" charset="0"/>
            </a:rPr>
            <a:t>Monitorear constantemente el cambio de normativas y requerimientos de organismos de control e implementar la metodología propuesta, a fin de tomar en consideraciones factores externos que podrían afectar la liquidez de la Facultad Latinoamericana de Ciencias Sociales FLACSO Sede Ecuador.</a:t>
          </a:r>
          <a:endParaRPr lang="es-MX" sz="1600" dirty="0">
            <a:latin typeface="Times New Roman" panose="02020603050405020304" pitchFamily="18" charset="0"/>
            <a:cs typeface="Times New Roman" panose="02020603050405020304" pitchFamily="18" charset="0"/>
          </a:endParaRPr>
        </a:p>
      </dgm:t>
    </dgm:pt>
    <dgm:pt modelId="{88B3ABF3-A912-4829-A9BA-F3E356F924CF}" type="parTrans" cxnId="{DB053984-CDA9-4C47-BB7C-850FFDF366F0}">
      <dgm:prSet/>
      <dgm:spPr/>
      <dgm:t>
        <a:bodyPr/>
        <a:lstStyle/>
        <a:p>
          <a:endParaRPr lang="es-MX"/>
        </a:p>
      </dgm:t>
    </dgm:pt>
    <dgm:pt modelId="{F48C461B-398A-4CCB-81AE-F08A016DC5CD}" type="sibTrans" cxnId="{DB053984-CDA9-4C47-BB7C-850FFDF366F0}">
      <dgm:prSet/>
      <dgm:spPr/>
      <dgm:t>
        <a:bodyPr/>
        <a:lstStyle/>
        <a:p>
          <a:endParaRPr lang="es-MX"/>
        </a:p>
      </dgm:t>
    </dgm:pt>
    <dgm:pt modelId="{01C3A47E-FC3E-4D0C-A05B-1CAC5B45C432}" type="pres">
      <dgm:prSet presAssocID="{D8F71CDB-D312-4D82-8011-368094D8B158}" presName="Name0" presStyleCnt="0">
        <dgm:presLayoutVars>
          <dgm:chMax val="2"/>
          <dgm:chPref val="2"/>
          <dgm:dir/>
          <dgm:animOne/>
          <dgm:resizeHandles val="exact"/>
        </dgm:presLayoutVars>
      </dgm:prSet>
      <dgm:spPr/>
      <dgm:t>
        <a:bodyPr/>
        <a:lstStyle/>
        <a:p>
          <a:endParaRPr lang="es-EC"/>
        </a:p>
      </dgm:t>
    </dgm:pt>
    <dgm:pt modelId="{8DEA2DCB-AEE3-473F-8FA0-6AC70AC8DBEB}" type="pres">
      <dgm:prSet presAssocID="{D8F71CDB-D312-4D82-8011-368094D8B158}" presName="Background" presStyleLbl="bgImgPlace1" presStyleIdx="0" presStyleCnt="1" custScaleY="119505" custLinFactNeighborX="-992" custLinFactNeighborY="2176"/>
      <dgm:spPr/>
    </dgm:pt>
    <dgm:pt modelId="{59421502-3068-4A76-9318-AF83047CDA78}" type="pres">
      <dgm:prSet presAssocID="{D8F71CDB-D312-4D82-8011-368094D8B158}" presName="ParentText1" presStyleLbl="revTx" presStyleIdx="0" presStyleCnt="2">
        <dgm:presLayoutVars>
          <dgm:chMax val="0"/>
          <dgm:chPref val="0"/>
          <dgm:bulletEnabled val="1"/>
        </dgm:presLayoutVars>
      </dgm:prSet>
      <dgm:spPr/>
      <dgm:t>
        <a:bodyPr/>
        <a:lstStyle/>
        <a:p>
          <a:endParaRPr lang="es-MX"/>
        </a:p>
      </dgm:t>
    </dgm:pt>
    <dgm:pt modelId="{0F5EED16-B71E-43EE-99AE-0B777832D786}" type="pres">
      <dgm:prSet presAssocID="{D8F71CDB-D312-4D82-8011-368094D8B158}" presName="ParentText2" presStyleLbl="revTx" presStyleIdx="1" presStyleCnt="2">
        <dgm:presLayoutVars>
          <dgm:chMax val="0"/>
          <dgm:chPref val="0"/>
          <dgm:bulletEnabled val="1"/>
        </dgm:presLayoutVars>
      </dgm:prSet>
      <dgm:spPr/>
      <dgm:t>
        <a:bodyPr/>
        <a:lstStyle/>
        <a:p>
          <a:endParaRPr lang="es-MX"/>
        </a:p>
      </dgm:t>
    </dgm:pt>
    <dgm:pt modelId="{7E73ACB9-9041-4BFE-9732-F9294836ED76}" type="pres">
      <dgm:prSet presAssocID="{D8F71CDB-D312-4D82-8011-368094D8B158}" presName="Plus" presStyleLbl="alignNode1" presStyleIdx="0" presStyleCnt="2"/>
      <dgm:spPr/>
    </dgm:pt>
    <dgm:pt modelId="{AC0763B7-C6B8-4D58-A938-9AEFA6AF0A14}" type="pres">
      <dgm:prSet presAssocID="{D8F71CDB-D312-4D82-8011-368094D8B158}" presName="Minus" presStyleLbl="alignNode1" presStyleIdx="1" presStyleCnt="2"/>
      <dgm:spPr/>
    </dgm:pt>
    <dgm:pt modelId="{FC5C2D3B-C9F8-4B19-A549-FFEE6322C04B}" type="pres">
      <dgm:prSet presAssocID="{D8F71CDB-D312-4D82-8011-368094D8B158}" presName="Divider" presStyleLbl="parChTrans1D1" presStyleIdx="0" presStyleCnt="1"/>
      <dgm:spPr/>
    </dgm:pt>
  </dgm:ptLst>
  <dgm:cxnLst>
    <dgm:cxn modelId="{8129624B-6C4A-4020-982B-5199A7020346}" srcId="{D8F71CDB-D312-4D82-8011-368094D8B158}" destId="{016571EF-F4E5-43B6-B069-940C3E552671}" srcOrd="1" destOrd="0" parTransId="{B7888A40-22BC-43EC-BC0A-5465458F257F}" sibTransId="{194DEB7E-F860-44E5-A233-01A9C5813CF0}"/>
    <dgm:cxn modelId="{E0B83BE5-59F2-4AB5-AE08-B3AD049AB12E}" type="presOf" srcId="{7F646141-42E7-4637-82BF-B352CC43C568}" destId="{59421502-3068-4A76-9318-AF83047CDA78}" srcOrd="0" destOrd="0" presId="urn:microsoft.com/office/officeart/2009/3/layout/PlusandMinus"/>
    <dgm:cxn modelId="{DB053984-CDA9-4C47-BB7C-850FFDF366F0}" srcId="{016571EF-F4E5-43B6-B069-940C3E552671}" destId="{2DA6A11E-D691-4E1B-B581-56B3F803FC11}" srcOrd="0" destOrd="0" parTransId="{88B3ABF3-A912-4829-A9BA-F3E356F924CF}" sibTransId="{F48C461B-398A-4CCB-81AE-F08A016DC5CD}"/>
    <dgm:cxn modelId="{6A30DE4B-0608-4E8E-B864-92780108D17B}" type="presOf" srcId="{B545FE87-6A52-4724-82B3-F9DB9292C6CF}" destId="{59421502-3068-4A76-9318-AF83047CDA78}" srcOrd="0" destOrd="1" presId="urn:microsoft.com/office/officeart/2009/3/layout/PlusandMinus"/>
    <dgm:cxn modelId="{2C07E4EE-CDD2-4ECB-9FBC-5D0266A5F3D8}" srcId="{7F646141-42E7-4637-82BF-B352CC43C568}" destId="{B545FE87-6A52-4724-82B3-F9DB9292C6CF}" srcOrd="0" destOrd="0" parTransId="{5DA3A6A4-F639-48B8-AA39-5FB68292AE89}" sibTransId="{BB6F7D2C-91A8-4554-A7FF-16FD3F453422}"/>
    <dgm:cxn modelId="{198DAC86-A5A3-4BFB-B0ED-78FC5DFE1154}" type="presOf" srcId="{D8F71CDB-D312-4D82-8011-368094D8B158}" destId="{01C3A47E-FC3E-4D0C-A05B-1CAC5B45C432}" srcOrd="0" destOrd="0" presId="urn:microsoft.com/office/officeart/2009/3/layout/PlusandMinus"/>
    <dgm:cxn modelId="{18C79BA3-B4B4-4CFF-AA4D-C7495D314B09}" type="presOf" srcId="{016571EF-F4E5-43B6-B069-940C3E552671}" destId="{0F5EED16-B71E-43EE-99AE-0B777832D786}" srcOrd="0" destOrd="0" presId="urn:microsoft.com/office/officeart/2009/3/layout/PlusandMinus"/>
    <dgm:cxn modelId="{3924219C-A989-4C46-8F25-C514A3E8225B}" type="presOf" srcId="{2DA6A11E-D691-4E1B-B581-56B3F803FC11}" destId="{0F5EED16-B71E-43EE-99AE-0B777832D786}" srcOrd="0" destOrd="1" presId="urn:microsoft.com/office/officeart/2009/3/layout/PlusandMinus"/>
    <dgm:cxn modelId="{481D874E-F22A-4274-B364-D5C80524CE53}" srcId="{D8F71CDB-D312-4D82-8011-368094D8B158}" destId="{7F646141-42E7-4637-82BF-B352CC43C568}" srcOrd="0" destOrd="0" parTransId="{11C25F02-7058-4DE1-90D5-1C8E34160BF8}" sibTransId="{4054B456-DD1B-4B91-AD00-792106D29765}"/>
    <dgm:cxn modelId="{4E335DC9-3103-458A-A58C-AC6BD30F5196}" type="presParOf" srcId="{01C3A47E-FC3E-4D0C-A05B-1CAC5B45C432}" destId="{8DEA2DCB-AEE3-473F-8FA0-6AC70AC8DBEB}" srcOrd="0" destOrd="0" presId="urn:microsoft.com/office/officeart/2009/3/layout/PlusandMinus"/>
    <dgm:cxn modelId="{B3A0B020-862B-4643-B993-70A32B9F785B}" type="presParOf" srcId="{01C3A47E-FC3E-4D0C-A05B-1CAC5B45C432}" destId="{59421502-3068-4A76-9318-AF83047CDA78}" srcOrd="1" destOrd="0" presId="urn:microsoft.com/office/officeart/2009/3/layout/PlusandMinus"/>
    <dgm:cxn modelId="{C7C6502B-8F2F-4AB8-A874-7BC76F33CF49}" type="presParOf" srcId="{01C3A47E-FC3E-4D0C-A05B-1CAC5B45C432}" destId="{0F5EED16-B71E-43EE-99AE-0B777832D786}" srcOrd="2" destOrd="0" presId="urn:microsoft.com/office/officeart/2009/3/layout/PlusandMinus"/>
    <dgm:cxn modelId="{BB932997-3C5A-45A2-ABF1-50C00100F833}" type="presParOf" srcId="{01C3A47E-FC3E-4D0C-A05B-1CAC5B45C432}" destId="{7E73ACB9-9041-4BFE-9732-F9294836ED76}" srcOrd="3" destOrd="0" presId="urn:microsoft.com/office/officeart/2009/3/layout/PlusandMinus"/>
    <dgm:cxn modelId="{25F27D64-889D-4A9A-9F30-C33C6CB731CD}" type="presParOf" srcId="{01C3A47E-FC3E-4D0C-A05B-1CAC5B45C432}" destId="{AC0763B7-C6B8-4D58-A938-9AEFA6AF0A14}" srcOrd="4" destOrd="0" presId="urn:microsoft.com/office/officeart/2009/3/layout/PlusandMinus"/>
    <dgm:cxn modelId="{ADC72382-6939-4E8D-967B-85B4F8CC5D38}" type="presParOf" srcId="{01C3A47E-FC3E-4D0C-A05B-1CAC5B45C432}" destId="{FC5C2D3B-C9F8-4B19-A549-FFEE6322C04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3C4A2-9B0E-4B2D-BFD0-E8EA9774B1C2}" type="datetimeFigureOut">
              <a:rPr lang="es-EC" smtClean="0"/>
              <a:t>26/10/2016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032AE6-13B4-4996-A00C-DEDF97D5AB31}" type="slidenum">
              <a:rPr lang="es-EC" smtClean="0"/>
              <a:t>‹Nº›</a:t>
            </a:fld>
            <a:endParaRPr lang="es-EC"/>
          </a:p>
        </p:txBody>
      </p:sp>
    </p:spTree>
    <p:extLst>
      <p:ext uri="{BB962C8B-B14F-4D97-AF65-F5344CB8AC3E}">
        <p14:creationId xmlns:p14="http://schemas.microsoft.com/office/powerpoint/2010/main" val="241119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0032AE6-13B4-4996-A00C-DEDF97D5AB31}" type="slidenum">
              <a:rPr lang="es-EC" smtClean="0"/>
              <a:t>1</a:t>
            </a:fld>
            <a:endParaRPr lang="es-EC"/>
          </a:p>
        </p:txBody>
      </p:sp>
    </p:spTree>
    <p:extLst>
      <p:ext uri="{BB962C8B-B14F-4D97-AF65-F5344CB8AC3E}">
        <p14:creationId xmlns:p14="http://schemas.microsoft.com/office/powerpoint/2010/main" val="347681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0032AE6-13B4-4996-A00C-DEDF97D5AB31}" type="slidenum">
              <a:rPr lang="es-EC" smtClean="0"/>
              <a:t>2</a:t>
            </a:fld>
            <a:endParaRPr lang="es-EC"/>
          </a:p>
        </p:txBody>
      </p:sp>
    </p:spTree>
    <p:extLst>
      <p:ext uri="{BB962C8B-B14F-4D97-AF65-F5344CB8AC3E}">
        <p14:creationId xmlns:p14="http://schemas.microsoft.com/office/powerpoint/2010/main" val="347681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226426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82444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413696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85961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36941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199123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377889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396780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359764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77595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DF4284B-5CC1-46CF-AC22-D054A98152DB}" type="datetimeFigureOut">
              <a:rPr lang="es-EC" smtClean="0"/>
              <a:t>26/10/2016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733866A-8616-4811-AF33-400CFC2C01AF}" type="slidenum">
              <a:rPr lang="es-EC" smtClean="0"/>
              <a:t>‹Nº›</a:t>
            </a:fld>
            <a:endParaRPr lang="es-EC"/>
          </a:p>
        </p:txBody>
      </p:sp>
    </p:spTree>
    <p:extLst>
      <p:ext uri="{BB962C8B-B14F-4D97-AF65-F5344CB8AC3E}">
        <p14:creationId xmlns:p14="http://schemas.microsoft.com/office/powerpoint/2010/main" val="407269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4284B-5CC1-46CF-AC22-D054A98152DB}" type="datetimeFigureOut">
              <a:rPr lang="es-EC" smtClean="0"/>
              <a:t>26/10/2016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3866A-8616-4811-AF33-400CFC2C01AF}" type="slidenum">
              <a:rPr lang="es-EC" smtClean="0"/>
              <a:t>‹Nº›</a:t>
            </a:fld>
            <a:endParaRPr lang="es-EC"/>
          </a:p>
        </p:txBody>
      </p:sp>
    </p:spTree>
    <p:extLst>
      <p:ext uri="{BB962C8B-B14F-4D97-AF65-F5344CB8AC3E}">
        <p14:creationId xmlns:p14="http://schemas.microsoft.com/office/powerpoint/2010/main" val="1370788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60648"/>
            <a:ext cx="4968552" cy="1080120"/>
          </a:xfrm>
          <a:prstGeom prst="rect">
            <a:avLst/>
          </a:prstGeom>
        </p:spPr>
      </p:pic>
      <p:grpSp>
        <p:nvGrpSpPr>
          <p:cNvPr id="11" name="10 Grupo"/>
          <p:cNvGrpSpPr/>
          <p:nvPr/>
        </p:nvGrpSpPr>
        <p:grpSpPr>
          <a:xfrm>
            <a:off x="935596" y="1696155"/>
            <a:ext cx="7416824" cy="4542310"/>
            <a:chOff x="827584" y="1663644"/>
            <a:chExt cx="7416824" cy="4542310"/>
          </a:xfrm>
        </p:grpSpPr>
        <p:sp>
          <p:nvSpPr>
            <p:cNvPr id="5" name="4 CuadroTexto"/>
            <p:cNvSpPr txBox="1"/>
            <p:nvPr/>
          </p:nvSpPr>
          <p:spPr>
            <a:xfrm>
              <a:off x="935596" y="1663644"/>
              <a:ext cx="7200800" cy="584775"/>
            </a:xfrm>
            <a:prstGeom prst="rect">
              <a:avLst/>
            </a:prstGeom>
            <a:noFill/>
          </p:spPr>
          <p:txBody>
            <a:bodyPr wrap="square" rtlCol="0">
              <a:spAutoFit/>
            </a:bodyPr>
            <a:lstStyle/>
            <a:p>
              <a:pPr algn="ctr"/>
              <a:r>
                <a:rPr lang="es-EC" sz="1600" b="1" dirty="0" smtClean="0">
                  <a:latin typeface="Times New Roman" pitchFamily="18" charset="0"/>
                  <a:cs typeface="Times New Roman" pitchFamily="18" charset="0"/>
                </a:rPr>
                <a:t>DEPARTAMENTO DE CIENCIAS ECONÓMICAS, ADMINISTRATIVAS Y DE COMERCIO</a:t>
              </a:r>
              <a:endParaRPr lang="es-EC" sz="1600" b="1" dirty="0">
                <a:latin typeface="Times New Roman" pitchFamily="18" charset="0"/>
                <a:cs typeface="Times New Roman" pitchFamily="18" charset="0"/>
              </a:endParaRPr>
            </a:p>
          </p:txBody>
        </p:sp>
        <p:sp>
          <p:nvSpPr>
            <p:cNvPr id="6" name="5 CuadroTexto"/>
            <p:cNvSpPr txBox="1"/>
            <p:nvPr/>
          </p:nvSpPr>
          <p:spPr>
            <a:xfrm>
              <a:off x="827584" y="2504395"/>
              <a:ext cx="7416824" cy="369332"/>
            </a:xfrm>
            <a:prstGeom prst="rect">
              <a:avLst/>
            </a:prstGeom>
            <a:noFill/>
          </p:spPr>
          <p:txBody>
            <a:bodyPr wrap="square" rtlCol="0">
              <a:spAutoFit/>
            </a:bodyPr>
            <a:lstStyle/>
            <a:p>
              <a:pPr algn="ctr"/>
              <a:r>
                <a:rPr lang="es-EC" b="1" dirty="0" smtClean="0">
                  <a:latin typeface="Times New Roman" pitchFamily="18" charset="0"/>
                  <a:cs typeface="Times New Roman" pitchFamily="18" charset="0"/>
                </a:rPr>
                <a:t>CARRERA DE INGENIERÍA EN FINANZAS Y AUDITORÍA</a:t>
              </a:r>
              <a:endParaRPr lang="es-EC" b="1" dirty="0">
                <a:latin typeface="Times New Roman" pitchFamily="18" charset="0"/>
                <a:cs typeface="Times New Roman" pitchFamily="18" charset="0"/>
              </a:endParaRPr>
            </a:p>
          </p:txBody>
        </p:sp>
        <p:sp>
          <p:nvSpPr>
            <p:cNvPr id="7" name="6 CuadroTexto"/>
            <p:cNvSpPr txBox="1"/>
            <p:nvPr/>
          </p:nvSpPr>
          <p:spPr>
            <a:xfrm>
              <a:off x="1151620" y="3129703"/>
              <a:ext cx="6768752" cy="646331"/>
            </a:xfrm>
            <a:prstGeom prst="rect">
              <a:avLst/>
            </a:prstGeom>
            <a:noFill/>
          </p:spPr>
          <p:txBody>
            <a:bodyPr wrap="square" rtlCol="0">
              <a:spAutoFit/>
            </a:bodyPr>
            <a:lstStyle/>
            <a:p>
              <a:r>
                <a:rPr lang="es-EC" b="1" dirty="0" smtClean="0">
                  <a:latin typeface="Times New Roman" pitchFamily="18" charset="0"/>
                  <a:cs typeface="Times New Roman" pitchFamily="18" charset="0"/>
                </a:rPr>
                <a:t>AUTOR(AS): ANALUISA CAMPAÑA, DENISSE NATHALY</a:t>
              </a:r>
            </a:p>
            <a:p>
              <a:r>
                <a:rPr lang="es-EC" b="1" dirty="0">
                  <a:latin typeface="Times New Roman" pitchFamily="18" charset="0"/>
                  <a:cs typeface="Times New Roman" pitchFamily="18" charset="0"/>
                </a:rPr>
                <a:t>	 </a:t>
              </a:r>
              <a:r>
                <a:rPr lang="es-EC" b="1" dirty="0" smtClean="0">
                  <a:latin typeface="Times New Roman" pitchFamily="18" charset="0"/>
                  <a:cs typeface="Times New Roman" pitchFamily="18" charset="0"/>
                </a:rPr>
                <a:t>    BADILLO MOLINA, MAYRA ALEJANDRA</a:t>
              </a:r>
              <a:endParaRPr lang="es-EC" b="1" dirty="0">
                <a:latin typeface="Times New Roman" pitchFamily="18" charset="0"/>
                <a:cs typeface="Times New Roman" pitchFamily="18" charset="0"/>
              </a:endParaRPr>
            </a:p>
          </p:txBody>
        </p:sp>
        <p:sp>
          <p:nvSpPr>
            <p:cNvPr id="8" name="7 CuadroTexto"/>
            <p:cNvSpPr txBox="1"/>
            <p:nvPr/>
          </p:nvSpPr>
          <p:spPr>
            <a:xfrm>
              <a:off x="1365444" y="4032010"/>
              <a:ext cx="6341105" cy="923330"/>
            </a:xfrm>
            <a:prstGeom prst="rect">
              <a:avLst/>
            </a:prstGeom>
            <a:noFill/>
          </p:spPr>
          <p:txBody>
            <a:bodyPr wrap="square" rtlCol="0">
              <a:spAutoFit/>
            </a:bodyPr>
            <a:lstStyle/>
            <a:p>
              <a:r>
                <a:rPr lang="es-EC" b="1" dirty="0" smtClean="0">
                  <a:latin typeface="Times New Roman" pitchFamily="18" charset="0"/>
                  <a:cs typeface="Times New Roman" pitchFamily="18" charset="0"/>
                </a:rPr>
                <a:t>TEMA: ANÁLISIS DE LOS RIESGOS FINANCIEROS Y OPERATIVOS DE LAS UNIVERSIDADES DE POSGRADO. CASO DE ESTUDIO: FLACSO SEDE ECUADOR</a:t>
              </a:r>
              <a:endParaRPr lang="es-EC" b="1" dirty="0">
                <a:latin typeface="Times New Roman" pitchFamily="18" charset="0"/>
                <a:cs typeface="Times New Roman" pitchFamily="18" charset="0"/>
              </a:endParaRPr>
            </a:p>
          </p:txBody>
        </p:sp>
        <p:sp>
          <p:nvSpPr>
            <p:cNvPr id="9" name="8 CuadroTexto"/>
            <p:cNvSpPr txBox="1"/>
            <p:nvPr/>
          </p:nvSpPr>
          <p:spPr>
            <a:xfrm>
              <a:off x="1869500" y="5211316"/>
              <a:ext cx="6050872" cy="369332"/>
            </a:xfrm>
            <a:prstGeom prst="rect">
              <a:avLst/>
            </a:prstGeom>
            <a:noFill/>
          </p:spPr>
          <p:txBody>
            <a:bodyPr wrap="square" rtlCol="0">
              <a:spAutoFit/>
            </a:bodyPr>
            <a:lstStyle/>
            <a:p>
              <a:r>
                <a:rPr lang="es-EC" b="1" dirty="0" smtClean="0">
                  <a:latin typeface="Times New Roman" pitchFamily="18" charset="0"/>
                  <a:cs typeface="Times New Roman" pitchFamily="18" charset="0"/>
                </a:rPr>
                <a:t>DIRECTOR: </a:t>
              </a:r>
              <a:r>
                <a:rPr lang="es-EC" b="1" dirty="0" smtClean="0">
                  <a:latin typeface="Times New Roman" pitchFamily="18" charset="0"/>
                  <a:cs typeface="Times New Roman" pitchFamily="18" charset="0"/>
                </a:rPr>
                <a:t> PAZMIÑO ARROYO, HENRY HOMERO</a:t>
              </a:r>
              <a:endParaRPr lang="es-EC" b="1" dirty="0">
                <a:latin typeface="Times New Roman" pitchFamily="18" charset="0"/>
                <a:cs typeface="Times New Roman" pitchFamily="18" charset="0"/>
              </a:endParaRPr>
            </a:p>
          </p:txBody>
        </p:sp>
        <p:sp>
          <p:nvSpPr>
            <p:cNvPr id="10" name="9 CuadroTexto"/>
            <p:cNvSpPr txBox="1"/>
            <p:nvPr/>
          </p:nvSpPr>
          <p:spPr>
            <a:xfrm>
              <a:off x="1869500" y="5836622"/>
              <a:ext cx="5332993" cy="369332"/>
            </a:xfrm>
            <a:prstGeom prst="rect">
              <a:avLst/>
            </a:prstGeom>
            <a:noFill/>
          </p:spPr>
          <p:txBody>
            <a:bodyPr wrap="square" rtlCol="0">
              <a:spAutoFit/>
            </a:bodyPr>
            <a:lstStyle/>
            <a:p>
              <a:r>
                <a:rPr lang="es-EC" b="1" dirty="0" smtClean="0">
                  <a:latin typeface="Times New Roman" pitchFamily="18" charset="0"/>
                  <a:cs typeface="Times New Roman" pitchFamily="18" charset="0"/>
                </a:rPr>
                <a:t>SANGOLQUI, SEPTIEMBRE 2016</a:t>
              </a:r>
              <a:endParaRPr lang="es-EC"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56251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87" y="6098709"/>
            <a:ext cx="2981131" cy="648072"/>
          </a:xfrm>
          <a:prstGeom prst="rect">
            <a:avLst/>
          </a:prstGeom>
        </p:spPr>
      </p:pic>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53020" y="1481831"/>
            <a:ext cx="8730455" cy="400110"/>
          </a:xfrm>
          <a:prstGeom prst="rect">
            <a:avLst/>
          </a:prstGeom>
          <a:noFill/>
        </p:spPr>
        <p:txBody>
          <a:bodyPr wrap="square" rtlCol="0">
            <a:spAutoFit/>
          </a:bodyPr>
          <a:lstStyle/>
          <a:p>
            <a:r>
              <a:rPr lang="es-EC" sz="2000" b="1" dirty="0" smtClean="0"/>
              <a:t>1.- IDENTIFICACIÓN DE EVENTOS</a:t>
            </a:r>
            <a:endParaRPr lang="es-EC" sz="2800"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77" y="4071508"/>
            <a:ext cx="66675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613662" y="989437"/>
            <a:ext cx="6612708" cy="523220"/>
          </a:xfrm>
          <a:prstGeom prst="rect">
            <a:avLst/>
          </a:prstGeom>
        </p:spPr>
        <p:txBody>
          <a:bodyPr wrap="none">
            <a:spAutoFit/>
          </a:bodyPr>
          <a:lstStyle/>
          <a:p>
            <a:pPr algn="ctr"/>
            <a:r>
              <a:rPr lang="es-EC" sz="2800" b="1" dirty="0"/>
              <a:t>RIESGO OPERATIVO: METODOLOGÍA  AMFE</a:t>
            </a:r>
          </a:p>
        </p:txBody>
      </p:sp>
      <p:sp>
        <p:nvSpPr>
          <p:cNvPr id="13" name="7 CuadroTexto"/>
          <p:cNvSpPr txBox="1"/>
          <p:nvPr/>
        </p:nvSpPr>
        <p:spPr>
          <a:xfrm>
            <a:off x="306041" y="3534467"/>
            <a:ext cx="8730455" cy="400110"/>
          </a:xfrm>
          <a:prstGeom prst="rect">
            <a:avLst/>
          </a:prstGeom>
          <a:noFill/>
        </p:spPr>
        <p:txBody>
          <a:bodyPr wrap="square" rtlCol="0">
            <a:spAutoFit/>
          </a:bodyPr>
          <a:lstStyle/>
          <a:p>
            <a:r>
              <a:rPr lang="es-EC" sz="2000" b="1" dirty="0"/>
              <a:t>2</a:t>
            </a:r>
            <a:r>
              <a:rPr lang="es-EC" sz="2000" b="1" dirty="0" smtClean="0"/>
              <a:t>.- PRIORIZACIÓN DE EVENTOS</a:t>
            </a:r>
            <a:endParaRPr lang="es-EC" sz="2800" b="1" dirty="0"/>
          </a:p>
        </p:txBody>
      </p:sp>
      <p:pic>
        <p:nvPicPr>
          <p:cNvPr id="7" name="Imagen 6"/>
          <p:cNvPicPr>
            <a:picLocks noChangeAspect="1"/>
          </p:cNvPicPr>
          <p:nvPr/>
        </p:nvPicPr>
        <p:blipFill>
          <a:blip r:embed="rId4"/>
          <a:stretch>
            <a:fillRect/>
          </a:stretch>
        </p:blipFill>
        <p:spPr>
          <a:xfrm>
            <a:off x="1544190" y="1898706"/>
            <a:ext cx="4751652" cy="1855522"/>
          </a:xfrm>
          <a:prstGeom prst="rect">
            <a:avLst/>
          </a:prstGeom>
        </p:spPr>
      </p:pic>
    </p:spTree>
    <p:extLst>
      <p:ext uri="{BB962C8B-B14F-4D97-AF65-F5344CB8AC3E}">
        <p14:creationId xmlns:p14="http://schemas.microsoft.com/office/powerpoint/2010/main" val="3361439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87" y="6098709"/>
            <a:ext cx="2981131" cy="648072"/>
          </a:xfrm>
          <a:prstGeom prst="rect">
            <a:avLst/>
          </a:prstGeom>
        </p:spPr>
      </p:pic>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700350" y="1010963"/>
            <a:ext cx="6120680" cy="523220"/>
          </a:xfrm>
          <a:prstGeom prst="rect">
            <a:avLst/>
          </a:prstGeom>
          <a:noFill/>
        </p:spPr>
        <p:txBody>
          <a:bodyPr wrap="square" rtlCol="0">
            <a:spAutoFit/>
          </a:bodyPr>
          <a:lstStyle/>
          <a:p>
            <a:r>
              <a:rPr lang="es-EC" sz="2800" b="1" dirty="0" smtClean="0"/>
              <a:t>HERRAMIENTAS</a:t>
            </a:r>
            <a:endParaRPr lang="es-EC" sz="28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60" y="3642451"/>
            <a:ext cx="5091942" cy="345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578" y="2060848"/>
            <a:ext cx="4540918" cy="278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512" y="1450032"/>
            <a:ext cx="5282865" cy="250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179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87" y="6098709"/>
            <a:ext cx="2981131" cy="648072"/>
          </a:xfrm>
          <a:prstGeom prst="rect">
            <a:avLst/>
          </a:prstGeom>
        </p:spPr>
      </p:pic>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700350" y="1010963"/>
            <a:ext cx="6120680" cy="523220"/>
          </a:xfrm>
          <a:prstGeom prst="rect">
            <a:avLst/>
          </a:prstGeom>
          <a:noFill/>
        </p:spPr>
        <p:txBody>
          <a:bodyPr wrap="square" rtlCol="0">
            <a:spAutoFit/>
          </a:bodyPr>
          <a:lstStyle/>
          <a:p>
            <a:r>
              <a:rPr lang="es-EC" sz="2800" b="1" dirty="0" smtClean="0"/>
              <a:t>HERRAMIENTAS</a:t>
            </a:r>
            <a:endParaRPr lang="es-EC" sz="28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76872"/>
            <a:ext cx="461803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229200"/>
            <a:ext cx="828092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7 CuadroTexto"/>
          <p:cNvSpPr txBox="1"/>
          <p:nvPr/>
        </p:nvSpPr>
        <p:spPr>
          <a:xfrm>
            <a:off x="186771" y="1626120"/>
            <a:ext cx="8730455" cy="400110"/>
          </a:xfrm>
          <a:prstGeom prst="rect">
            <a:avLst/>
          </a:prstGeom>
          <a:noFill/>
        </p:spPr>
        <p:txBody>
          <a:bodyPr wrap="square" rtlCol="0">
            <a:spAutoFit/>
          </a:bodyPr>
          <a:lstStyle/>
          <a:p>
            <a:r>
              <a:rPr lang="es-EC" sz="2000" b="1" dirty="0" smtClean="0"/>
              <a:t>3.- PRIORIZACIÓN DE EVENTOS</a:t>
            </a:r>
            <a:endParaRPr lang="es-EC" sz="2800" b="1" dirty="0"/>
          </a:p>
        </p:txBody>
      </p:sp>
      <p:sp>
        <p:nvSpPr>
          <p:cNvPr id="14" name="7 CuadroTexto"/>
          <p:cNvSpPr txBox="1"/>
          <p:nvPr/>
        </p:nvSpPr>
        <p:spPr>
          <a:xfrm>
            <a:off x="4806033" y="2673145"/>
            <a:ext cx="4337967" cy="400110"/>
          </a:xfrm>
          <a:prstGeom prst="rect">
            <a:avLst/>
          </a:prstGeom>
          <a:noFill/>
        </p:spPr>
        <p:txBody>
          <a:bodyPr wrap="square" rtlCol="0">
            <a:spAutoFit/>
          </a:bodyPr>
          <a:lstStyle/>
          <a:p>
            <a:r>
              <a:rPr lang="es-EC" sz="2000" b="1" dirty="0" smtClean="0">
                <a:solidFill>
                  <a:schemeClr val="bg1">
                    <a:lumMod val="65000"/>
                  </a:schemeClr>
                </a:solidFill>
              </a:rPr>
              <a:t>DIAGRAMA DE PARETO</a:t>
            </a:r>
            <a:endParaRPr lang="es-EC" sz="2800" b="1" dirty="0">
              <a:solidFill>
                <a:schemeClr val="bg1">
                  <a:lumMod val="65000"/>
                </a:schemeClr>
              </a:solidFill>
            </a:endParaRPr>
          </a:p>
        </p:txBody>
      </p:sp>
      <p:sp>
        <p:nvSpPr>
          <p:cNvPr id="16" name="7 CuadroTexto"/>
          <p:cNvSpPr txBox="1"/>
          <p:nvPr/>
        </p:nvSpPr>
        <p:spPr>
          <a:xfrm>
            <a:off x="232915" y="4535381"/>
            <a:ext cx="8730455" cy="400110"/>
          </a:xfrm>
          <a:prstGeom prst="rect">
            <a:avLst/>
          </a:prstGeom>
          <a:noFill/>
        </p:spPr>
        <p:txBody>
          <a:bodyPr wrap="square" rtlCol="0">
            <a:spAutoFit/>
          </a:bodyPr>
          <a:lstStyle/>
          <a:p>
            <a:r>
              <a:rPr lang="es-EC" sz="2000" b="1" dirty="0"/>
              <a:t>4</a:t>
            </a:r>
            <a:r>
              <a:rPr lang="es-EC" sz="2000" b="1" dirty="0" smtClean="0"/>
              <a:t>.-MATRIZ DE CAUSAS ÚNICAS </a:t>
            </a:r>
            <a:endParaRPr lang="es-EC" sz="2800" b="1" dirty="0"/>
          </a:p>
        </p:txBody>
      </p:sp>
    </p:spTree>
    <p:extLst>
      <p:ext uri="{BB962C8B-B14F-4D97-AF65-F5344CB8AC3E}">
        <p14:creationId xmlns:p14="http://schemas.microsoft.com/office/powerpoint/2010/main" val="2285181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87" y="6098709"/>
            <a:ext cx="2981131" cy="648072"/>
          </a:xfrm>
          <a:prstGeom prst="rect">
            <a:avLst/>
          </a:prstGeom>
        </p:spPr>
      </p:pic>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700350" y="1010963"/>
            <a:ext cx="6120680" cy="523220"/>
          </a:xfrm>
          <a:prstGeom prst="rect">
            <a:avLst/>
          </a:prstGeom>
          <a:noFill/>
        </p:spPr>
        <p:txBody>
          <a:bodyPr wrap="square" rtlCol="0">
            <a:spAutoFit/>
          </a:bodyPr>
          <a:lstStyle/>
          <a:p>
            <a:r>
              <a:rPr lang="es-EC" sz="2800" b="1" dirty="0" smtClean="0"/>
              <a:t>HERRAMIENTAS</a:t>
            </a:r>
            <a:endParaRPr lang="es-EC" sz="2800" b="1" dirty="0"/>
          </a:p>
        </p:txBody>
      </p:sp>
      <p:sp>
        <p:nvSpPr>
          <p:cNvPr id="14" name="7 CuadroTexto"/>
          <p:cNvSpPr txBox="1"/>
          <p:nvPr/>
        </p:nvSpPr>
        <p:spPr>
          <a:xfrm>
            <a:off x="4806033" y="2673145"/>
            <a:ext cx="4337967" cy="400110"/>
          </a:xfrm>
          <a:prstGeom prst="rect">
            <a:avLst/>
          </a:prstGeom>
          <a:noFill/>
        </p:spPr>
        <p:txBody>
          <a:bodyPr wrap="square" rtlCol="0">
            <a:spAutoFit/>
          </a:bodyPr>
          <a:lstStyle/>
          <a:p>
            <a:r>
              <a:rPr lang="es-EC" sz="2000" b="1" dirty="0" smtClean="0">
                <a:solidFill>
                  <a:schemeClr val="bg1">
                    <a:lumMod val="65000"/>
                  </a:schemeClr>
                </a:solidFill>
              </a:rPr>
              <a:t>ÁRBOL DE PROBLEMA</a:t>
            </a:r>
            <a:endParaRPr lang="es-EC" sz="2800" b="1" dirty="0">
              <a:solidFill>
                <a:schemeClr val="bg1">
                  <a:lumMod val="65000"/>
                </a:schemeClr>
              </a:solidFill>
            </a:endParaRPr>
          </a:p>
        </p:txBody>
      </p:sp>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395536" y="1700808"/>
            <a:ext cx="4219575" cy="4606925"/>
          </a:xfrm>
          <a:prstGeom prst="rect">
            <a:avLst/>
          </a:prstGeom>
          <a:ln>
            <a:solidFill>
              <a:schemeClr val="tx1"/>
            </a:solidFill>
          </a:ln>
        </p:spPr>
      </p:pic>
    </p:spTree>
    <p:extLst>
      <p:ext uri="{BB962C8B-B14F-4D97-AF65-F5344CB8AC3E}">
        <p14:creationId xmlns:p14="http://schemas.microsoft.com/office/powerpoint/2010/main" val="388442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87" y="6098709"/>
            <a:ext cx="2981131" cy="648072"/>
          </a:xfrm>
          <a:prstGeom prst="rect">
            <a:avLst/>
          </a:prstGeom>
        </p:spPr>
      </p:pic>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700350" y="1010963"/>
            <a:ext cx="6120680" cy="523220"/>
          </a:xfrm>
          <a:prstGeom prst="rect">
            <a:avLst/>
          </a:prstGeom>
          <a:noFill/>
        </p:spPr>
        <p:txBody>
          <a:bodyPr wrap="square" rtlCol="0">
            <a:spAutoFit/>
          </a:bodyPr>
          <a:lstStyle/>
          <a:p>
            <a:r>
              <a:rPr lang="es-EC" sz="2800" b="1" dirty="0" smtClean="0"/>
              <a:t>HERRAMIENTAS</a:t>
            </a:r>
            <a:endParaRPr lang="es-EC" sz="2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0" y="2455565"/>
            <a:ext cx="878497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7 CuadroTexto"/>
          <p:cNvSpPr txBox="1"/>
          <p:nvPr/>
        </p:nvSpPr>
        <p:spPr>
          <a:xfrm>
            <a:off x="180281" y="1594764"/>
            <a:ext cx="8730455" cy="400110"/>
          </a:xfrm>
          <a:prstGeom prst="rect">
            <a:avLst/>
          </a:prstGeom>
          <a:noFill/>
        </p:spPr>
        <p:txBody>
          <a:bodyPr wrap="square" rtlCol="0">
            <a:spAutoFit/>
          </a:bodyPr>
          <a:lstStyle/>
          <a:p>
            <a:r>
              <a:rPr lang="es-EC" sz="2000" b="1" dirty="0" smtClean="0"/>
              <a:t>5.-MATRIZ DE RIESGO </a:t>
            </a:r>
            <a:endParaRPr lang="es-EC" sz="2800" b="1" dirty="0"/>
          </a:p>
        </p:txBody>
      </p:sp>
      <p:sp>
        <p:nvSpPr>
          <p:cNvPr id="15" name="7 CuadroTexto"/>
          <p:cNvSpPr txBox="1"/>
          <p:nvPr/>
        </p:nvSpPr>
        <p:spPr>
          <a:xfrm>
            <a:off x="153020" y="3039365"/>
            <a:ext cx="8730455" cy="400110"/>
          </a:xfrm>
          <a:prstGeom prst="rect">
            <a:avLst/>
          </a:prstGeom>
          <a:noFill/>
        </p:spPr>
        <p:txBody>
          <a:bodyPr wrap="square" rtlCol="0">
            <a:spAutoFit/>
          </a:bodyPr>
          <a:lstStyle/>
          <a:p>
            <a:r>
              <a:rPr lang="es-EC" sz="2000" b="1" dirty="0"/>
              <a:t>6</a:t>
            </a:r>
            <a:r>
              <a:rPr lang="es-EC" sz="2000" b="1" dirty="0" smtClean="0"/>
              <a:t>.-IDENTIFICACIÓN DE EVENTOS PRIORIZADOS (FLUJOGRAMAS) </a:t>
            </a:r>
            <a:endParaRPr lang="es-EC" sz="2800" b="1" dirty="0"/>
          </a:p>
        </p:txBody>
      </p:sp>
    </p:spTree>
    <p:extLst>
      <p:ext uri="{BB962C8B-B14F-4D97-AF65-F5344CB8AC3E}">
        <p14:creationId xmlns:p14="http://schemas.microsoft.com/office/powerpoint/2010/main" val="2329952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Imagen 11"/>
          <p:cNvPicPr/>
          <p:nvPr/>
        </p:nvPicPr>
        <p:blipFill>
          <a:blip r:embed="rId2"/>
          <a:stretch>
            <a:fillRect/>
          </a:stretch>
        </p:blipFill>
        <p:spPr>
          <a:xfrm>
            <a:off x="206020" y="1026656"/>
            <a:ext cx="3640011" cy="5888836"/>
          </a:xfrm>
          <a:prstGeom prst="rect">
            <a:avLst/>
          </a:prstGeom>
        </p:spPr>
      </p:pic>
      <p:pic>
        <p:nvPicPr>
          <p:cNvPr id="7" name="Imagen 6"/>
          <p:cNvPicPr>
            <a:picLocks noChangeAspect="1"/>
          </p:cNvPicPr>
          <p:nvPr/>
        </p:nvPicPr>
        <p:blipFill>
          <a:blip r:embed="rId3"/>
          <a:stretch>
            <a:fillRect/>
          </a:stretch>
        </p:blipFill>
        <p:spPr>
          <a:xfrm>
            <a:off x="4068855" y="1010963"/>
            <a:ext cx="4223069" cy="5788440"/>
          </a:xfrm>
          <a:prstGeom prst="rect">
            <a:avLst/>
          </a:prstGeom>
        </p:spPr>
      </p:pic>
    </p:spTree>
    <p:extLst>
      <p:ext uri="{BB962C8B-B14F-4D97-AF65-F5344CB8AC3E}">
        <p14:creationId xmlns:p14="http://schemas.microsoft.com/office/powerpoint/2010/main" val="2975641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87" y="6098709"/>
            <a:ext cx="2981131" cy="648072"/>
          </a:xfrm>
          <a:prstGeom prst="rect">
            <a:avLst/>
          </a:prstGeom>
        </p:spPr>
      </p:pic>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700350" y="1010963"/>
            <a:ext cx="6120680" cy="523220"/>
          </a:xfrm>
          <a:prstGeom prst="rect">
            <a:avLst/>
          </a:prstGeom>
          <a:noFill/>
        </p:spPr>
        <p:txBody>
          <a:bodyPr wrap="square" rtlCol="0">
            <a:spAutoFit/>
          </a:bodyPr>
          <a:lstStyle/>
          <a:p>
            <a:r>
              <a:rPr lang="es-EC" sz="2800" b="1" dirty="0" smtClean="0"/>
              <a:t>HERRAMIENTAS</a:t>
            </a:r>
            <a:endParaRPr lang="es-EC" sz="28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90983"/>
            <a:ext cx="5112568" cy="36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7 CuadroTexto"/>
          <p:cNvSpPr txBox="1"/>
          <p:nvPr/>
        </p:nvSpPr>
        <p:spPr>
          <a:xfrm>
            <a:off x="336093" y="1670849"/>
            <a:ext cx="8730455" cy="400110"/>
          </a:xfrm>
          <a:prstGeom prst="rect">
            <a:avLst/>
          </a:prstGeom>
          <a:noFill/>
        </p:spPr>
        <p:txBody>
          <a:bodyPr wrap="square" rtlCol="0">
            <a:spAutoFit/>
          </a:bodyPr>
          <a:lstStyle/>
          <a:p>
            <a:r>
              <a:rPr lang="es-EC" sz="2000" b="1" dirty="0" smtClean="0"/>
              <a:t>7.-MAPA DE RIESGO </a:t>
            </a:r>
            <a:endParaRPr lang="es-EC" sz="2800" b="1" dirty="0"/>
          </a:p>
        </p:txBody>
      </p:sp>
    </p:spTree>
    <p:extLst>
      <p:ext uri="{BB962C8B-B14F-4D97-AF65-F5344CB8AC3E}">
        <p14:creationId xmlns:p14="http://schemas.microsoft.com/office/powerpoint/2010/main" val="1961948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2069976" y="1300118"/>
            <a:ext cx="489654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UNIDADES ANALIZADAS</a:t>
            </a:r>
            <a:endParaRPr lang="es-EC" sz="2400" b="1" dirty="0">
              <a:latin typeface="Times New Roman" pitchFamily="18" charset="0"/>
              <a:cs typeface="Times New Roman" pitchFamily="18" charset="0"/>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87" y="1844824"/>
            <a:ext cx="743872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36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830997"/>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RESULTADOS DE APLICACIÓN DE CUESTIONARIOS DE CONTROL INTERNO</a:t>
            </a:r>
            <a:endParaRPr lang="es-EC"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2" y="2420888"/>
            <a:ext cx="7992732" cy="283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97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TESORERÍA</a:t>
            </a:r>
            <a:endParaRPr lang="es-EC" sz="2400" b="1" dirty="0">
              <a:latin typeface="Times New Roman" pitchFamily="18" charset="0"/>
              <a:cs typeface="Times New Roman" pitchFamily="18"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3025491244"/>
              </p:ext>
            </p:extLst>
          </p:nvPr>
        </p:nvGraphicFramePr>
        <p:xfrm>
          <a:off x="1086717" y="1600200"/>
          <a:ext cx="6970565" cy="4563661"/>
        </p:xfrm>
        <a:graphic>
          <a:graphicData uri="http://schemas.openxmlformats.org/drawingml/2006/table">
            <a:tbl>
              <a:tblPr firstRow="1" firstCol="1" bandRow="1">
                <a:tableStyleId>{5940675A-B579-460E-94D1-54222C63F5DA}</a:tableStyleId>
              </a:tblPr>
              <a:tblGrid>
                <a:gridCol w="1586606"/>
                <a:gridCol w="2480662"/>
                <a:gridCol w="1503351"/>
                <a:gridCol w="1399946"/>
              </a:tblGrid>
              <a:tr h="190902">
                <a:tc gridSpan="4">
                  <a:txBody>
                    <a:bodyPr/>
                    <a:lstStyle/>
                    <a:p>
                      <a:pPr algn="ctr">
                        <a:lnSpc>
                          <a:spcPct val="150000"/>
                        </a:lnSpc>
                        <a:spcAft>
                          <a:spcPts val="0"/>
                        </a:spcAft>
                      </a:pPr>
                      <a:r>
                        <a:rPr lang="es-EC" sz="1000" b="1" dirty="0">
                          <a:effectLst/>
                          <a:latin typeface="Times New Roman" panose="02020603050405020304" pitchFamily="18" charset="0"/>
                          <a:cs typeface="Times New Roman" panose="02020603050405020304" pitchFamily="18" charset="0"/>
                        </a:rPr>
                        <a:t>Causas Raíces de los Eventos Priorizados</a:t>
                      </a:r>
                      <a:endPar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90902">
                <a:tc>
                  <a:txBody>
                    <a:bodyPr/>
                    <a:lstStyle/>
                    <a:p>
                      <a:pPr algn="l">
                        <a:lnSpc>
                          <a:spcPct val="150000"/>
                        </a:lnSpc>
                        <a:spcAft>
                          <a:spcPts val="0"/>
                        </a:spcAft>
                      </a:pPr>
                      <a:r>
                        <a:rPr lang="es-EC" sz="800" b="1" dirty="0">
                          <a:effectLst/>
                          <a:latin typeface="Times New Roman" panose="02020603050405020304" pitchFamily="18" charset="0"/>
                          <a:cs typeface="Times New Roman" panose="02020603050405020304" pitchFamily="18" charset="0"/>
                        </a:rPr>
                        <a:t>Evento de Riesgo</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b"/>
                </a:tc>
                <a:tc>
                  <a:txBody>
                    <a:bodyPr/>
                    <a:lstStyle/>
                    <a:p>
                      <a:pPr algn="ctr">
                        <a:lnSpc>
                          <a:spcPct val="150000"/>
                        </a:lnSpc>
                        <a:spcAft>
                          <a:spcPts val="0"/>
                        </a:spcAft>
                      </a:pPr>
                      <a:r>
                        <a:rPr lang="es-EC" sz="800" b="1" dirty="0">
                          <a:effectLst/>
                          <a:latin typeface="Times New Roman" panose="02020603050405020304" pitchFamily="18" charset="0"/>
                          <a:cs typeface="Times New Roman" panose="02020603050405020304" pitchFamily="18" charset="0"/>
                        </a:rPr>
                        <a:t>Consecuencia</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ctr">
                        <a:lnSpc>
                          <a:spcPct val="150000"/>
                        </a:lnSpc>
                        <a:spcAft>
                          <a:spcPts val="0"/>
                        </a:spcAft>
                      </a:pPr>
                      <a:r>
                        <a:rPr lang="es-EC" sz="800" b="1">
                          <a:effectLst/>
                          <a:latin typeface="Times New Roman" panose="02020603050405020304" pitchFamily="18" charset="0"/>
                          <a:cs typeface="Times New Roman" panose="02020603050405020304" pitchFamily="18" charset="0"/>
                        </a:rPr>
                        <a:t>Causa Raíz Nivel 1</a:t>
                      </a:r>
                      <a:endParaRPr lang="es-EC" sz="1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ctr">
                        <a:lnSpc>
                          <a:spcPct val="150000"/>
                        </a:lnSpc>
                        <a:spcAft>
                          <a:spcPts val="0"/>
                        </a:spcAft>
                      </a:pPr>
                      <a:r>
                        <a:rPr lang="es-EC" sz="800" b="1" dirty="0">
                          <a:effectLst/>
                          <a:latin typeface="Times New Roman" panose="02020603050405020304" pitchFamily="18" charset="0"/>
                          <a:cs typeface="Times New Roman" panose="02020603050405020304" pitchFamily="18" charset="0"/>
                        </a:rPr>
                        <a:t>Causa Raíz Nivel 2</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r>
              <a:tr h="763607">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No se puede realizar la gestión del cobro a las factura vencidas mayores a 90 días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Tener un indicador de cuentas por cobrar mayor al 5% del establecido.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El Consejo Académico no remite el listado de facturas para iniciar las acciones legales pertinentes.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Actualmente no se envía al procurador el listado de facturas de morosidad que exceden los 90 días.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r>
              <a:tr h="644293">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Las disponibilidades no se presentan en forma razonable</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El flujo de efectivo no se presente de forma razonable para la toma de decisiones.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El cuadre de caja no se encuentre bien realizado.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Exista variaciones en los depósitos del día.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r>
              <a:tr h="954509">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Subutilización de recursos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El pago de proveedores no se realice en los tiempos estimados.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Error en el momento de seleccionar la cuenta en la que se debe realizar el pago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La orden de pago no se encuentra documentada conforme a los documentos habilitantes y las políticas establecidas.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r>
              <a:tr h="1145411">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Pérdidas monetarias para  FLACSO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Incurrir en el gasto de abogados externos para recuperar los valores adeudados.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La LOES dentro de su reglamento establece que las universidad deben otorgar por lo menos el 10% de becas del total de estudiantes regulares en cada convocatoria.</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Dentro de las políticas establecidas por FLACSO no se considera solicitar un garante a los becarios extranjeros.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b"/>
                </a:tc>
              </a:tr>
              <a:tr h="636339">
                <a:tc>
                  <a:txBody>
                    <a:bodyPr/>
                    <a:lstStyle/>
                    <a:p>
                      <a:pPr algn="l">
                        <a:lnSpc>
                          <a:spcPct val="150000"/>
                        </a:lnSpc>
                        <a:spcAft>
                          <a:spcPts val="0"/>
                        </a:spcAft>
                      </a:pPr>
                      <a:r>
                        <a:rPr lang="es-EC" sz="800">
                          <a:effectLst/>
                          <a:latin typeface="Times New Roman" panose="02020603050405020304" pitchFamily="18" charset="0"/>
                          <a:cs typeface="Times New Roman" panose="02020603050405020304" pitchFamily="18" charset="0"/>
                        </a:rPr>
                        <a:t>Emisión de notas de crédito de manera desmedida.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Existan inconsistencias en la naturaleza de los ingresos. </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Cambio en la serie de facturación debió a la migración del sistema a facturación electrónica.</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c>
                  <a:txBody>
                    <a:bodyPr/>
                    <a:lstStyle/>
                    <a:p>
                      <a:pPr algn="l">
                        <a:lnSpc>
                          <a:spcPct val="150000"/>
                        </a:lnSpc>
                        <a:spcAft>
                          <a:spcPts val="0"/>
                        </a:spcAft>
                      </a:pPr>
                      <a:r>
                        <a:rPr lang="es-EC" sz="800" dirty="0">
                          <a:effectLst/>
                          <a:latin typeface="Times New Roman" panose="02020603050405020304" pitchFamily="18" charset="0"/>
                          <a:cs typeface="Times New Roman" panose="02020603050405020304" pitchFamily="18" charset="0"/>
                        </a:rPr>
                        <a:t>No se realiza una adecuada planificación de los cursos abiertos.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120" marR="37120" marT="0" marB="0" anchor="ctr"/>
                </a:tc>
              </a:tr>
            </a:tbl>
          </a:graphicData>
        </a:graphic>
      </p:graphicFrame>
    </p:spTree>
    <p:extLst>
      <p:ext uri="{BB962C8B-B14F-4D97-AF65-F5344CB8AC3E}">
        <p14:creationId xmlns:p14="http://schemas.microsoft.com/office/powerpoint/2010/main" val="151787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5974107"/>
            <a:ext cx="2981131" cy="648072"/>
          </a:xfrm>
          <a:prstGeom prst="rect">
            <a:avLst/>
          </a:prstGeom>
        </p:spPr>
      </p:pic>
      <p:sp>
        <p:nvSpPr>
          <p:cNvPr id="3" name="2 Rectángulo"/>
          <p:cNvSpPr/>
          <p:nvPr/>
        </p:nvSpPr>
        <p:spPr>
          <a:xfrm>
            <a:off x="377139" y="2420888"/>
            <a:ext cx="445506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smtClean="0">
                <a:ln w="50800"/>
                <a:latin typeface="Times New Roman" pitchFamily="18" charset="0"/>
                <a:cs typeface="Times New Roman" pitchFamily="18" charset="0"/>
              </a:rPr>
              <a:t>CONTENIDO</a:t>
            </a:r>
            <a:endParaRPr lang="es-ES" sz="5400" b="1" cap="none" spc="0" dirty="0">
              <a:ln w="50800"/>
              <a:effectLst/>
              <a:latin typeface="Times New Roman" pitchFamily="18" charset="0"/>
              <a:cs typeface="Times New Roman" pitchFamily="18" charset="0"/>
            </a:endParaRPr>
          </a:p>
        </p:txBody>
      </p:sp>
    </p:spTree>
    <p:extLst>
      <p:ext uri="{BB962C8B-B14F-4D97-AF65-F5344CB8AC3E}">
        <p14:creationId xmlns:p14="http://schemas.microsoft.com/office/powerpoint/2010/main" val="3823563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TESORERÍA</a:t>
            </a:r>
            <a:endParaRPr lang="es-EC" sz="2400" b="1" dirty="0">
              <a:latin typeface="Times New Roman" pitchFamily="18" charset="0"/>
              <a:cs typeface="Times New Roman" pitchFamily="18" charset="0"/>
            </a:endParaRPr>
          </a:p>
        </p:txBody>
      </p:sp>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1" y="1700808"/>
            <a:ext cx="8672513" cy="307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890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TESORERÍA</a:t>
            </a:r>
            <a:endParaRPr lang="es-EC" sz="24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78996"/>
            <a:ext cx="5115161" cy="317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5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graphicFrame>
        <p:nvGraphicFramePr>
          <p:cNvPr id="8" name="7 Diagrama"/>
          <p:cNvGraphicFramePr/>
          <p:nvPr>
            <p:extLst>
              <p:ext uri="{D42A27DB-BD31-4B8C-83A1-F6EECF244321}">
                <p14:modId xmlns:p14="http://schemas.microsoft.com/office/powerpoint/2010/main" val="463538936"/>
              </p:ext>
            </p:extLst>
          </p:nvPr>
        </p:nvGraphicFramePr>
        <p:xfrm>
          <a:off x="467544" y="1250488"/>
          <a:ext cx="8381730" cy="423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46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PRESUPUESTO</a:t>
            </a:r>
            <a:endParaRPr lang="es-EC" sz="2400" b="1" dirty="0">
              <a:latin typeface="Times New Roman" pitchFamily="18" charset="0"/>
              <a:cs typeface="Times New Roman"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40880449"/>
              </p:ext>
            </p:extLst>
          </p:nvPr>
        </p:nvGraphicFramePr>
        <p:xfrm>
          <a:off x="403447" y="1484784"/>
          <a:ext cx="8229601" cy="4526280"/>
        </p:xfrm>
        <a:graphic>
          <a:graphicData uri="http://schemas.openxmlformats.org/drawingml/2006/table">
            <a:tbl>
              <a:tblPr firstRow="1" firstCol="1" bandRow="1">
                <a:tableStyleId>{5940675A-B579-460E-94D1-54222C63F5DA}</a:tableStyleId>
              </a:tblPr>
              <a:tblGrid>
                <a:gridCol w="2243348"/>
                <a:gridCol w="2054879"/>
                <a:gridCol w="1878386"/>
                <a:gridCol w="2052988"/>
              </a:tblGrid>
              <a:tr h="249611">
                <a:tc gridSpan="4">
                  <a:txBody>
                    <a:bodyPr/>
                    <a:lstStyle/>
                    <a:p>
                      <a:pPr algn="ctr">
                        <a:lnSpc>
                          <a:spcPct val="150000"/>
                        </a:lnSpc>
                        <a:spcAft>
                          <a:spcPts val="0"/>
                        </a:spcAft>
                      </a:pPr>
                      <a:r>
                        <a:rPr lang="es-EC" sz="1100" b="1" dirty="0">
                          <a:effectLst/>
                          <a:latin typeface="Times New Roman" panose="02020603050405020304" pitchFamily="18" charset="0"/>
                          <a:cs typeface="Times New Roman" panose="02020603050405020304" pitchFamily="18" charset="0"/>
                        </a:rPr>
                        <a:t>Causas Raíces de los Eventos Priorizados</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49611">
                <a:tc>
                  <a:txBody>
                    <a:bodyPr/>
                    <a:lstStyle/>
                    <a:p>
                      <a:pPr algn="l">
                        <a:lnSpc>
                          <a:spcPct val="150000"/>
                        </a:lnSpc>
                        <a:spcAft>
                          <a:spcPts val="0"/>
                        </a:spcAft>
                      </a:pPr>
                      <a:r>
                        <a:rPr lang="es-EC" sz="1100" b="1" dirty="0">
                          <a:effectLst/>
                          <a:latin typeface="Times New Roman" panose="02020603050405020304" pitchFamily="18" charset="0"/>
                          <a:cs typeface="Times New Roman" panose="02020603050405020304" pitchFamily="18" charset="0"/>
                        </a:rPr>
                        <a:t>Evento de Riesgo</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b"/>
                </a:tc>
                <a:tc>
                  <a:txBody>
                    <a:bodyPr/>
                    <a:lstStyle/>
                    <a:p>
                      <a:pPr algn="ctr">
                        <a:lnSpc>
                          <a:spcPct val="150000"/>
                        </a:lnSpc>
                        <a:spcAft>
                          <a:spcPts val="0"/>
                        </a:spcAft>
                      </a:pPr>
                      <a:r>
                        <a:rPr lang="es-EC" sz="1100" b="1" dirty="0">
                          <a:effectLst/>
                          <a:latin typeface="Times New Roman" panose="02020603050405020304" pitchFamily="18" charset="0"/>
                          <a:cs typeface="Times New Roman" panose="02020603050405020304" pitchFamily="18" charset="0"/>
                        </a:rPr>
                        <a:t>Consecuencia</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ctr">
                        <a:lnSpc>
                          <a:spcPct val="150000"/>
                        </a:lnSpc>
                        <a:spcAft>
                          <a:spcPts val="0"/>
                        </a:spcAft>
                      </a:pPr>
                      <a:r>
                        <a:rPr lang="es-EC" sz="1100" b="1" dirty="0">
                          <a:effectLst/>
                          <a:latin typeface="Times New Roman" panose="02020603050405020304" pitchFamily="18" charset="0"/>
                          <a:cs typeface="Times New Roman" panose="02020603050405020304" pitchFamily="18" charset="0"/>
                        </a:rPr>
                        <a:t>Causa Raíz Nivel 1</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ctr">
                        <a:lnSpc>
                          <a:spcPct val="150000"/>
                        </a:lnSpc>
                        <a:spcAft>
                          <a:spcPts val="0"/>
                        </a:spcAft>
                      </a:pPr>
                      <a:r>
                        <a:rPr lang="es-EC" sz="1100" b="1" dirty="0">
                          <a:effectLst/>
                          <a:latin typeface="Times New Roman" panose="02020603050405020304" pitchFamily="18" charset="0"/>
                          <a:cs typeface="Times New Roman" panose="02020603050405020304" pitchFamily="18" charset="0"/>
                        </a:rPr>
                        <a:t>Causa Raíz Nivel 2</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r>
              <a:tr h="1497666">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Excesivas reformas presupuestarias.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Desperdicio de recursos y retraso en el trabajo realizado por la unidad de Presupuesto.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Los diferentes departamentos de FLACSO son las encargadas de elaborar sus prepuestos anuales en base a las actividades llevadas a cabo durante el año.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No se realiza una planificación ajustada a las necesidades reales por parte de los departamentos de FLACSO.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r>
              <a:tr h="748833">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Efectuar compromisos no sustentados e innecesarios.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Desperdicio de recursos y retraso en el trabajo realizado por la unidad de Presupuesto.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Los funcionarios de FLACSO desconocen los documentos habilitantes.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a:effectLst/>
                          <a:latin typeface="Times New Roman" panose="02020603050405020304" pitchFamily="18" charset="0"/>
                          <a:cs typeface="Times New Roman" panose="02020603050405020304" pitchFamily="18" charset="0"/>
                        </a:rPr>
                        <a:t>No se encuentran detallados de manera formal los documentos habilitantes.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r>
              <a:tr h="748833">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Error en la Introducción de Datos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Diferencias significativas atribuidas al error humano en la ejecución del presupuesto.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Existen actividades que son realizadas manualmente desde varios años.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a:effectLst/>
                          <a:latin typeface="Times New Roman" panose="02020603050405020304" pitchFamily="18" charset="0"/>
                          <a:cs typeface="Times New Roman" panose="02020603050405020304" pitchFamily="18" charset="0"/>
                        </a:rPr>
                        <a:t>No se automatizan actividades.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r>
              <a:tr h="998444">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No tomar en consideración factores externos que puedan afectar la asignación del presupuesto.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Falta de recursos para desarrollar las actividades de FLACSO.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No existe una cultura de prevención de riesgos.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c>
                  <a:txBody>
                    <a:bodyPr/>
                    <a:lstStyle/>
                    <a:p>
                      <a:pPr algn="l">
                        <a:lnSpc>
                          <a:spcPct val="150000"/>
                        </a:lnSpc>
                        <a:spcAft>
                          <a:spcPts val="0"/>
                        </a:spcAft>
                      </a:pPr>
                      <a:r>
                        <a:rPr lang="es-EC" sz="1100" dirty="0">
                          <a:effectLst/>
                          <a:latin typeface="Times New Roman" panose="02020603050405020304" pitchFamily="18" charset="0"/>
                          <a:cs typeface="Times New Roman" panose="02020603050405020304" pitchFamily="18" charset="0"/>
                        </a:rPr>
                        <a:t>No contar con una metodología para identificar eventos que podrían afectar la gestión de la unidad de presupuesto.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tc>
              </a:tr>
            </a:tbl>
          </a:graphicData>
        </a:graphic>
      </p:graphicFrame>
    </p:spTree>
    <p:extLst>
      <p:ext uri="{BB962C8B-B14F-4D97-AF65-F5344CB8AC3E}">
        <p14:creationId xmlns:p14="http://schemas.microsoft.com/office/powerpoint/2010/main" val="1502158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PRESUPUESTO</a:t>
            </a:r>
            <a:endParaRPr lang="es-EC" sz="24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8596"/>
            <a:ext cx="884555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62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PRESUPUESTO</a:t>
            </a:r>
            <a:endParaRPr lang="es-EC" sz="2400" b="1" dirty="0">
              <a:latin typeface="Times New Roman" pitchFamily="18" charset="0"/>
              <a:cs typeface="Times New Roman" pitchFamily="18" charset="0"/>
            </a:endParaRP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1587564" y="1772816"/>
            <a:ext cx="6408712" cy="3168352"/>
          </a:xfrm>
          <a:prstGeom prst="rect">
            <a:avLst/>
          </a:prstGeom>
          <a:noFill/>
          <a:ln>
            <a:solidFill>
              <a:schemeClr val="tx1"/>
            </a:solidFill>
          </a:ln>
        </p:spPr>
      </p:pic>
    </p:spTree>
    <p:extLst>
      <p:ext uri="{BB962C8B-B14F-4D97-AF65-F5344CB8AC3E}">
        <p14:creationId xmlns:p14="http://schemas.microsoft.com/office/powerpoint/2010/main" val="2632047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graphicFrame>
        <p:nvGraphicFramePr>
          <p:cNvPr id="8" name="7 Diagrama"/>
          <p:cNvGraphicFramePr/>
          <p:nvPr>
            <p:extLst>
              <p:ext uri="{D42A27DB-BD31-4B8C-83A1-F6EECF244321}">
                <p14:modId xmlns:p14="http://schemas.microsoft.com/office/powerpoint/2010/main" val="676667712"/>
              </p:ext>
            </p:extLst>
          </p:nvPr>
        </p:nvGraphicFramePr>
        <p:xfrm>
          <a:off x="467544" y="1250488"/>
          <a:ext cx="8381730" cy="423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919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TALENTO HUMANO</a:t>
            </a:r>
            <a:endParaRPr lang="es-EC" sz="2400" b="1" dirty="0">
              <a:latin typeface="Times New Roman" pitchFamily="18" charset="0"/>
              <a:cs typeface="Times New Roman"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082226944"/>
              </p:ext>
            </p:extLst>
          </p:nvPr>
        </p:nvGraphicFramePr>
        <p:xfrm>
          <a:off x="827584" y="1772816"/>
          <a:ext cx="7704857" cy="4680519"/>
        </p:xfrm>
        <a:graphic>
          <a:graphicData uri="http://schemas.openxmlformats.org/drawingml/2006/table">
            <a:tbl>
              <a:tblPr firstRow="1" firstCol="1" bandRow="1">
                <a:tableStyleId>{5940675A-B579-460E-94D1-54222C63F5DA}</a:tableStyleId>
              </a:tblPr>
              <a:tblGrid>
                <a:gridCol w="1538199"/>
                <a:gridCol w="2477874"/>
                <a:gridCol w="1796173"/>
                <a:gridCol w="1892611"/>
              </a:tblGrid>
              <a:tr h="222882">
                <a:tc gridSpan="4">
                  <a:txBody>
                    <a:bodyPr/>
                    <a:lstStyle/>
                    <a:p>
                      <a:pPr algn="ctr">
                        <a:lnSpc>
                          <a:spcPct val="150000"/>
                        </a:lnSpc>
                        <a:spcAft>
                          <a:spcPts val="0"/>
                        </a:spcAft>
                      </a:pPr>
                      <a:r>
                        <a:rPr lang="es-MX" sz="900" b="1" dirty="0">
                          <a:effectLst/>
                          <a:latin typeface="Times New Roman" panose="02020603050405020304" pitchFamily="18" charset="0"/>
                          <a:cs typeface="Times New Roman" panose="02020603050405020304" pitchFamily="18" charset="0"/>
                        </a:rPr>
                        <a:t>Causas Raíces de los Eventos Priorizados</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22882">
                <a:tc>
                  <a:txBody>
                    <a:bodyPr/>
                    <a:lstStyle/>
                    <a:p>
                      <a:pPr algn="l">
                        <a:lnSpc>
                          <a:spcPct val="150000"/>
                        </a:lnSpc>
                        <a:spcAft>
                          <a:spcPts val="0"/>
                        </a:spcAft>
                      </a:pPr>
                      <a:r>
                        <a:rPr lang="es-MX" sz="900" b="1" dirty="0">
                          <a:effectLst/>
                          <a:latin typeface="Times New Roman" panose="02020603050405020304" pitchFamily="18" charset="0"/>
                          <a:cs typeface="Times New Roman" panose="02020603050405020304" pitchFamily="18" charset="0"/>
                        </a:rPr>
                        <a:t>Evento de Riesgo</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b"/>
                </a:tc>
                <a:tc>
                  <a:txBody>
                    <a:bodyPr/>
                    <a:lstStyle/>
                    <a:p>
                      <a:pPr algn="ctr">
                        <a:lnSpc>
                          <a:spcPct val="150000"/>
                        </a:lnSpc>
                        <a:spcAft>
                          <a:spcPts val="0"/>
                        </a:spcAft>
                      </a:pPr>
                      <a:r>
                        <a:rPr lang="es-MX" sz="900" b="1" dirty="0">
                          <a:effectLst/>
                          <a:latin typeface="Times New Roman" panose="02020603050405020304" pitchFamily="18" charset="0"/>
                          <a:cs typeface="Times New Roman" panose="02020603050405020304" pitchFamily="18" charset="0"/>
                        </a:rPr>
                        <a:t>Consecuencia</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ctr">
                        <a:lnSpc>
                          <a:spcPct val="150000"/>
                        </a:lnSpc>
                        <a:spcAft>
                          <a:spcPts val="0"/>
                        </a:spcAft>
                      </a:pPr>
                      <a:r>
                        <a:rPr lang="es-MX" sz="900" b="1" dirty="0">
                          <a:effectLst/>
                          <a:latin typeface="Times New Roman" panose="02020603050405020304" pitchFamily="18" charset="0"/>
                          <a:cs typeface="Times New Roman" panose="02020603050405020304" pitchFamily="18" charset="0"/>
                        </a:rPr>
                        <a:t>Causa Raíz Nivel 1</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ctr">
                        <a:lnSpc>
                          <a:spcPct val="150000"/>
                        </a:lnSpc>
                        <a:spcAft>
                          <a:spcPts val="0"/>
                        </a:spcAft>
                      </a:pPr>
                      <a:r>
                        <a:rPr lang="es-MX" sz="900" b="1" dirty="0">
                          <a:effectLst/>
                          <a:latin typeface="Times New Roman" panose="02020603050405020304" pitchFamily="18" charset="0"/>
                          <a:cs typeface="Times New Roman" panose="02020603050405020304" pitchFamily="18" charset="0"/>
                        </a:rPr>
                        <a:t>Causa Raíz Nivel 2</a:t>
                      </a:r>
                      <a:endPar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r>
              <a:tr h="1560173">
                <a:tc>
                  <a:txBody>
                    <a:bodyPr/>
                    <a:lstStyle/>
                    <a:p>
                      <a:pPr algn="l">
                        <a:lnSpc>
                          <a:spcPct val="150000"/>
                        </a:lnSpc>
                        <a:spcAft>
                          <a:spcPts val="0"/>
                        </a:spcAft>
                      </a:pPr>
                      <a:r>
                        <a:rPr lang="es-MX" sz="900" dirty="0">
                          <a:effectLst/>
                          <a:latin typeface="Times New Roman" panose="02020603050405020304" pitchFamily="18" charset="0"/>
                          <a:cs typeface="Times New Roman" panose="02020603050405020304" pitchFamily="18" charset="0"/>
                        </a:rPr>
                        <a:t>Los salarios de los profesores y autoridades académicas no se encuentran dentro de los rangos establecidos en el Consejo de Educación Superior.</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dirty="0">
                          <a:effectLst/>
                          <a:latin typeface="Times New Roman" panose="02020603050405020304" pitchFamily="18" charset="0"/>
                          <a:cs typeface="Times New Roman" panose="02020603050405020304" pitchFamily="18" charset="0"/>
                        </a:rPr>
                        <a:t>Llamado de atención por parte de los organismos de control gubernamental por la inobservancia del Reglamento de Carrera y Escalafón del profesor e Investigador del Sistema de Educación Superior.</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a:effectLst/>
                          <a:latin typeface="Times New Roman" panose="02020603050405020304" pitchFamily="18" charset="0"/>
                          <a:cs typeface="Times New Roman" panose="02020603050405020304" pitchFamily="18" charset="0"/>
                        </a:rPr>
                        <a:t>FLACSO es un organismo internacional.</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a:effectLst/>
                          <a:latin typeface="Times New Roman" panose="02020603050405020304" pitchFamily="18" charset="0"/>
                          <a:cs typeface="Times New Roman" panose="02020603050405020304" pitchFamily="18" charset="0"/>
                        </a:rPr>
                        <a:t>FLACSO aún no se maneja como una institución pública a pesar de contar con mas del 50% de fondos del estado.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r>
              <a:tr h="1337291">
                <a:tc>
                  <a:txBody>
                    <a:bodyPr/>
                    <a:lstStyle/>
                    <a:p>
                      <a:pPr algn="l">
                        <a:lnSpc>
                          <a:spcPct val="150000"/>
                        </a:lnSpc>
                        <a:spcAft>
                          <a:spcPts val="0"/>
                        </a:spcAft>
                      </a:pPr>
                      <a:r>
                        <a:rPr lang="es-MX" sz="900">
                          <a:effectLst/>
                          <a:latin typeface="Times New Roman" panose="02020603050405020304" pitchFamily="18" charset="0"/>
                          <a:cs typeface="Times New Roman" panose="02020603050405020304" pitchFamily="18" charset="0"/>
                        </a:rPr>
                        <a:t>Si se presenta cambios significativos en normativas vigentes no se cuenta con una opción que permita a los funcionarios capacitarse.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dirty="0">
                          <a:effectLst/>
                          <a:latin typeface="Times New Roman" panose="02020603050405020304" pitchFamily="18" charset="0"/>
                          <a:cs typeface="Times New Roman" panose="02020603050405020304" pitchFamily="18" charset="0"/>
                        </a:rPr>
                        <a:t>Contar con personal que desconozca cambios significativos en cuanto a normativas o temas de interés para la gestión de FLACSO.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a:effectLst/>
                          <a:latin typeface="Times New Roman" panose="02020603050405020304" pitchFamily="18" charset="0"/>
                          <a:cs typeface="Times New Roman" panose="02020603050405020304" pitchFamily="18" charset="0"/>
                        </a:rPr>
                        <a:t>Existen limitaciones en la aprobación de capacitaciones.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a:effectLst/>
                          <a:latin typeface="Times New Roman" panose="02020603050405020304" pitchFamily="18" charset="0"/>
                          <a:cs typeface="Times New Roman" panose="02020603050405020304" pitchFamily="18" charset="0"/>
                        </a:rPr>
                        <a:t>No se toma en cuenta factores externos que puedan afectar el plan de capacitación.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r>
              <a:tr h="1337291">
                <a:tc>
                  <a:txBody>
                    <a:bodyPr/>
                    <a:lstStyle/>
                    <a:p>
                      <a:pPr algn="l">
                        <a:lnSpc>
                          <a:spcPct val="150000"/>
                        </a:lnSpc>
                        <a:spcAft>
                          <a:spcPts val="0"/>
                        </a:spcAft>
                      </a:pPr>
                      <a:r>
                        <a:rPr lang="es-MX" sz="900">
                          <a:effectLst/>
                          <a:latin typeface="Times New Roman" panose="02020603050405020304" pitchFamily="18" charset="0"/>
                          <a:cs typeface="Times New Roman" panose="02020603050405020304" pitchFamily="18" charset="0"/>
                        </a:rPr>
                        <a:t>No existen políticas ni lineamientos que rijan los protocolos a seguir ante la ausencia del encargado de la Jefatura de Talento Humano. </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dirty="0">
                          <a:effectLst/>
                          <a:latin typeface="Times New Roman" panose="02020603050405020304" pitchFamily="18" charset="0"/>
                          <a:cs typeface="Times New Roman" panose="02020603050405020304" pitchFamily="18" charset="0"/>
                        </a:rPr>
                        <a:t>Retraso en las actividades llevadas a cabo por la Unidad de Talento Humano.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dirty="0">
                          <a:effectLst/>
                          <a:latin typeface="Times New Roman" panose="02020603050405020304" pitchFamily="18" charset="0"/>
                          <a:cs typeface="Times New Roman" panose="02020603050405020304" pitchFamily="18" charset="0"/>
                        </a:rPr>
                        <a:t>No se cuenta con políticas actualizadas.</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c>
                  <a:txBody>
                    <a:bodyPr/>
                    <a:lstStyle/>
                    <a:p>
                      <a:pPr algn="l">
                        <a:lnSpc>
                          <a:spcPct val="150000"/>
                        </a:lnSpc>
                        <a:spcAft>
                          <a:spcPts val="0"/>
                        </a:spcAft>
                      </a:pPr>
                      <a:r>
                        <a:rPr lang="es-MX" sz="900" dirty="0">
                          <a:effectLst/>
                          <a:latin typeface="Times New Roman" panose="02020603050405020304" pitchFamily="18" charset="0"/>
                          <a:cs typeface="Times New Roman" panose="02020603050405020304" pitchFamily="18" charset="0"/>
                        </a:rPr>
                        <a:t>No existen indicaciones formales sobre las acciones a tomar cuando por diversas circunstancias no exista un encargado de la jefatura de Talento Humano.</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097" marR="38097" marT="0" marB="0" anchor="ctr"/>
                </a:tc>
              </a:tr>
            </a:tbl>
          </a:graphicData>
        </a:graphic>
      </p:graphicFrame>
    </p:spTree>
    <p:extLst>
      <p:ext uri="{BB962C8B-B14F-4D97-AF65-F5344CB8AC3E}">
        <p14:creationId xmlns:p14="http://schemas.microsoft.com/office/powerpoint/2010/main" val="3219707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TALENTO HUMANO</a:t>
            </a:r>
            <a:endParaRPr lang="es-EC" sz="24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14" y="1586409"/>
            <a:ext cx="8836025"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603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TALENTO HUMANO</a:t>
            </a:r>
            <a:endParaRPr lang="es-EC" sz="24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66" y="1901588"/>
            <a:ext cx="6984776" cy="309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19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71760" y="145304"/>
            <a:ext cx="3031600"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CONTENIDO</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7 Diagrama"/>
          <p:cNvGraphicFramePr/>
          <p:nvPr>
            <p:extLst>
              <p:ext uri="{D42A27DB-BD31-4B8C-83A1-F6EECF244321}">
                <p14:modId xmlns:p14="http://schemas.microsoft.com/office/powerpoint/2010/main" val="17793426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126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graphicFrame>
        <p:nvGraphicFramePr>
          <p:cNvPr id="8" name="7 Diagrama"/>
          <p:cNvGraphicFramePr/>
          <p:nvPr>
            <p:extLst>
              <p:ext uri="{D42A27DB-BD31-4B8C-83A1-F6EECF244321}">
                <p14:modId xmlns:p14="http://schemas.microsoft.com/office/powerpoint/2010/main" val="1341158365"/>
              </p:ext>
            </p:extLst>
          </p:nvPr>
        </p:nvGraphicFramePr>
        <p:xfrm>
          <a:off x="467544" y="1250488"/>
          <a:ext cx="8381730" cy="423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981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ADQUISICIONES</a:t>
            </a:r>
            <a:endParaRPr lang="es-EC" sz="2400" b="1" dirty="0">
              <a:latin typeface="Times New Roman" pitchFamily="18" charset="0"/>
              <a:cs typeface="Times New Roman" pitchFamily="18"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32427779"/>
              </p:ext>
            </p:extLst>
          </p:nvPr>
        </p:nvGraphicFramePr>
        <p:xfrm>
          <a:off x="251520" y="1772816"/>
          <a:ext cx="8229600" cy="3592286"/>
        </p:xfrm>
        <a:graphic>
          <a:graphicData uri="http://schemas.openxmlformats.org/drawingml/2006/table">
            <a:tbl>
              <a:tblPr firstRow="1" firstCol="1" bandRow="1">
                <a:tableStyleId>{5940675A-B579-460E-94D1-54222C63F5DA}</a:tableStyleId>
              </a:tblPr>
              <a:tblGrid>
                <a:gridCol w="2087026"/>
                <a:gridCol w="2352020"/>
                <a:gridCol w="2101840"/>
                <a:gridCol w="1688714"/>
              </a:tblGrid>
              <a:tr h="239486">
                <a:tc gridSpan="4">
                  <a:txBody>
                    <a:bodyPr/>
                    <a:lstStyle/>
                    <a:p>
                      <a:pPr algn="ctr">
                        <a:lnSpc>
                          <a:spcPct val="150000"/>
                        </a:lnSpc>
                        <a:spcAft>
                          <a:spcPts val="0"/>
                        </a:spcAft>
                      </a:pPr>
                      <a:r>
                        <a:rPr lang="es-EC" sz="1000" b="1" dirty="0">
                          <a:effectLst/>
                          <a:latin typeface="Times New Roman" panose="02020603050405020304" pitchFamily="18" charset="0"/>
                          <a:cs typeface="Times New Roman" panose="02020603050405020304" pitchFamily="18" charset="0"/>
                        </a:rPr>
                        <a:t>Causas Raíces de los Eventos Priorizados</a:t>
                      </a:r>
                      <a:endParaRPr lang="es-EC"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hMerge="1">
                  <a:txBody>
                    <a:bodyPr/>
                    <a:lstStyle/>
                    <a:p>
                      <a:endParaRPr lang="es-EC"/>
                    </a:p>
                  </a:txBody>
                  <a:tcPr/>
                </a:tc>
                <a:tc hMerge="1">
                  <a:txBody>
                    <a:bodyPr/>
                    <a:lstStyle/>
                    <a:p>
                      <a:endParaRPr lang="es-EC"/>
                    </a:p>
                  </a:txBody>
                  <a:tcPr/>
                </a:tc>
                <a:tc hMerge="1">
                  <a:txBody>
                    <a:bodyPr/>
                    <a:lstStyle/>
                    <a:p>
                      <a:endParaRPr lang="es-EC"/>
                    </a:p>
                  </a:txBody>
                  <a:tcPr/>
                </a:tc>
              </a:tr>
              <a:tr h="239486">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E</a:t>
                      </a:r>
                      <a:r>
                        <a:rPr lang="es-EC" sz="1000" b="1" dirty="0">
                          <a:effectLst/>
                          <a:latin typeface="Times New Roman" panose="02020603050405020304" pitchFamily="18" charset="0"/>
                          <a:cs typeface="Times New Roman" panose="02020603050405020304" pitchFamily="18" charset="0"/>
                        </a:rPr>
                        <a:t>vento de Riesgo</a:t>
                      </a:r>
                      <a:endParaRPr lang="es-EC"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ctr">
                        <a:lnSpc>
                          <a:spcPct val="150000"/>
                        </a:lnSpc>
                        <a:spcAft>
                          <a:spcPts val="0"/>
                        </a:spcAft>
                      </a:pPr>
                      <a:r>
                        <a:rPr lang="es-EC" sz="1000" b="1" dirty="0">
                          <a:effectLst/>
                          <a:latin typeface="Times New Roman" panose="02020603050405020304" pitchFamily="18" charset="0"/>
                          <a:cs typeface="Times New Roman" panose="02020603050405020304" pitchFamily="18" charset="0"/>
                        </a:rPr>
                        <a:t>Consecuencia</a:t>
                      </a:r>
                      <a:endParaRPr lang="es-EC"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ctr">
                        <a:lnSpc>
                          <a:spcPct val="150000"/>
                        </a:lnSpc>
                        <a:spcAft>
                          <a:spcPts val="0"/>
                        </a:spcAft>
                      </a:pPr>
                      <a:r>
                        <a:rPr lang="es-EC" sz="1000" b="1">
                          <a:effectLst/>
                          <a:latin typeface="Times New Roman" panose="02020603050405020304" pitchFamily="18" charset="0"/>
                          <a:cs typeface="Times New Roman" panose="02020603050405020304" pitchFamily="18" charset="0"/>
                        </a:rPr>
                        <a:t>Causa Raíz Nivel 1</a:t>
                      </a:r>
                      <a:endParaRPr lang="es-EC"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ctr">
                        <a:lnSpc>
                          <a:spcPct val="150000"/>
                        </a:lnSpc>
                        <a:spcAft>
                          <a:spcPts val="0"/>
                        </a:spcAft>
                      </a:pPr>
                      <a:r>
                        <a:rPr lang="es-EC" sz="1000" b="1" dirty="0">
                          <a:effectLst/>
                          <a:latin typeface="Times New Roman" panose="02020603050405020304" pitchFamily="18" charset="0"/>
                          <a:cs typeface="Times New Roman" panose="02020603050405020304" pitchFamily="18" charset="0"/>
                        </a:rPr>
                        <a:t>Causa Raíz Nivel 2</a:t>
                      </a:r>
                      <a:endParaRPr lang="es-EC"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r>
              <a:tr h="1197428">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Omisión de los lineamientos establecidos por los organismos de control para realizar adquisiciones.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Llamado de atención por parte de la Contraloría General del Estado por la inobservancia de las Normas de Control de Interno.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a:effectLst/>
                          <a:latin typeface="Times New Roman" panose="02020603050405020304" pitchFamily="18" charset="0"/>
                          <a:cs typeface="Times New Roman" panose="02020603050405020304" pitchFamily="18" charset="0"/>
                        </a:rPr>
                        <a:t>FLACSO es un organismo internacional.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a:effectLst/>
                          <a:latin typeface="Times New Roman" panose="02020603050405020304" pitchFamily="18" charset="0"/>
                          <a:cs typeface="Times New Roman" panose="02020603050405020304" pitchFamily="18" charset="0"/>
                        </a:rPr>
                        <a:t>FLACSO aún no se maneja como una institución pública a pesar de contar con más del 50% de fondos del estado.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r>
              <a:tr h="957943">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No se concientiza al personal sobre el impacto negativo en los recursos que tendría no realizar planificación adecuada.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Realizar compras innecesarias en cantidades no apropiadas, desperdicio de recursos y reproceso.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Pedir reformas presupuestarias para realizar las adquisiciones.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a:effectLst/>
                          <a:latin typeface="Times New Roman" panose="02020603050405020304" pitchFamily="18" charset="0"/>
                          <a:cs typeface="Times New Roman" panose="02020603050405020304" pitchFamily="18" charset="0"/>
                        </a:rPr>
                        <a:t>Las unidades requirentes desconocen la importancia de una adecuada planificación.</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r>
              <a:tr h="957943">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Adquirir bienes o servicios que no cumplan con las especificaciones necesarias.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Pérdida de recursos financieros y reproceso.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Las unidades requirentes omiten adjuntar los términos de referencia en los procesos de compra.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c>
                  <a:txBody>
                    <a:bodyPr/>
                    <a:lstStyle/>
                    <a:p>
                      <a:pPr algn="l">
                        <a:lnSpc>
                          <a:spcPct val="150000"/>
                        </a:lnSpc>
                        <a:spcAft>
                          <a:spcPts val="0"/>
                        </a:spcAft>
                      </a:pPr>
                      <a:r>
                        <a:rPr lang="es-EC" sz="1000" dirty="0">
                          <a:effectLst/>
                          <a:latin typeface="Times New Roman" panose="02020603050405020304" pitchFamily="18" charset="0"/>
                          <a:cs typeface="Times New Roman" panose="02020603050405020304" pitchFamily="18" charset="0"/>
                        </a:rPr>
                        <a:t>Los documentos habilitantes para los diferentes procesos de adquisiciones no son detallados de forma clara.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314" marR="65314" marT="0" marB="0"/>
                </a:tc>
              </a:tr>
            </a:tbl>
          </a:graphicData>
        </a:graphic>
      </p:graphicFrame>
    </p:spTree>
    <p:extLst>
      <p:ext uri="{BB962C8B-B14F-4D97-AF65-F5344CB8AC3E}">
        <p14:creationId xmlns:p14="http://schemas.microsoft.com/office/powerpoint/2010/main" val="3293747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ADQUISICIONES</a:t>
            </a:r>
            <a:endParaRPr lang="es-EC" sz="24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16832"/>
            <a:ext cx="8059737" cy="229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670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sp>
        <p:nvSpPr>
          <p:cNvPr id="9" name="8 CuadroTexto"/>
          <p:cNvSpPr txBox="1"/>
          <p:nvPr/>
        </p:nvSpPr>
        <p:spPr>
          <a:xfrm>
            <a:off x="1475656" y="1124744"/>
            <a:ext cx="6462464" cy="461665"/>
          </a:xfrm>
          <a:prstGeom prst="rect">
            <a:avLst/>
          </a:prstGeom>
          <a:noFill/>
        </p:spPr>
        <p:txBody>
          <a:bodyPr wrap="square" rtlCol="0">
            <a:spAutoFit/>
          </a:bodyPr>
          <a:lstStyle/>
          <a:p>
            <a:pPr algn="ctr"/>
            <a:r>
              <a:rPr lang="es-EC" sz="2400" b="1" dirty="0" smtClean="0">
                <a:latin typeface="Times New Roman" pitchFamily="18" charset="0"/>
                <a:cs typeface="Times New Roman" pitchFamily="18" charset="0"/>
              </a:rPr>
              <a:t>ADQUISICIONES</a:t>
            </a:r>
            <a:endParaRPr lang="es-EC" sz="2400" b="1" dirty="0">
              <a:latin typeface="Times New Roman" pitchFamily="18" charset="0"/>
              <a:cs typeface="Times New Roman" pitchFamily="18" charset="0"/>
            </a:endParaRP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7992888" cy="2664296"/>
          </a:xfrm>
          <a:prstGeom prst="rect">
            <a:avLst/>
          </a:prstGeom>
          <a:noFill/>
          <a:ln>
            <a:noFill/>
          </a:ln>
        </p:spPr>
      </p:pic>
    </p:spTree>
    <p:extLst>
      <p:ext uri="{BB962C8B-B14F-4D97-AF65-F5344CB8AC3E}">
        <p14:creationId xmlns:p14="http://schemas.microsoft.com/office/powerpoint/2010/main" val="1301467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3</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251520" y="5507271"/>
            <a:ext cx="2084336" cy="1071749"/>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Resultados</a:t>
            </a:r>
            <a:endParaRPr lang="es-EC" sz="2800" kern="1200" dirty="0">
              <a:latin typeface="Times New Roman" pitchFamily="18" charset="0"/>
              <a:cs typeface="Times New Roman" pitchFamily="18" charset="0"/>
            </a:endParaRPr>
          </a:p>
        </p:txBody>
      </p:sp>
      <p:graphicFrame>
        <p:nvGraphicFramePr>
          <p:cNvPr id="8" name="7 Diagrama"/>
          <p:cNvGraphicFramePr/>
          <p:nvPr>
            <p:extLst>
              <p:ext uri="{D42A27DB-BD31-4B8C-83A1-F6EECF244321}">
                <p14:modId xmlns:p14="http://schemas.microsoft.com/office/powerpoint/2010/main" val="4240382457"/>
              </p:ext>
            </p:extLst>
          </p:nvPr>
        </p:nvGraphicFramePr>
        <p:xfrm>
          <a:off x="467544" y="1250488"/>
          <a:ext cx="8381730" cy="423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892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6093296"/>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4</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a 3"/>
          <p:cNvGraphicFramePr/>
          <p:nvPr>
            <p:extLst>
              <p:ext uri="{D42A27DB-BD31-4B8C-83A1-F6EECF244321}">
                <p14:modId xmlns:p14="http://schemas.microsoft.com/office/powerpoint/2010/main" val="3945628524"/>
              </p:ext>
            </p:extLst>
          </p:nvPr>
        </p:nvGraphicFramePr>
        <p:xfrm>
          <a:off x="-180528" y="404664"/>
          <a:ext cx="8849274" cy="5733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397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6093296"/>
            <a:ext cx="2981131" cy="648072"/>
          </a:xfrm>
          <a:prstGeom prst="rect">
            <a:avLst/>
          </a:prstGeom>
        </p:spPr>
      </p:pic>
      <p:sp>
        <p:nvSpPr>
          <p:cNvPr id="3" name="2 Rectángulo"/>
          <p:cNvSpPr/>
          <p:nvPr/>
        </p:nvSpPr>
        <p:spPr>
          <a:xfrm>
            <a:off x="103825" y="145304"/>
            <a:ext cx="296747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4</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a 3"/>
          <p:cNvGraphicFramePr/>
          <p:nvPr>
            <p:extLst>
              <p:ext uri="{D42A27DB-BD31-4B8C-83A1-F6EECF244321}">
                <p14:modId xmlns:p14="http://schemas.microsoft.com/office/powerpoint/2010/main" val="1041499384"/>
              </p:ext>
            </p:extLst>
          </p:nvPr>
        </p:nvGraphicFramePr>
        <p:xfrm>
          <a:off x="-180528" y="404664"/>
          <a:ext cx="8849274" cy="5733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85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7504" y="138208"/>
            <a:ext cx="390363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INTRODUCCIÓN</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3 Grupo"/>
          <p:cNvGrpSpPr/>
          <p:nvPr/>
        </p:nvGrpSpPr>
        <p:grpSpPr>
          <a:xfrm>
            <a:off x="107504" y="1604342"/>
            <a:ext cx="2376264" cy="3768874"/>
            <a:chOff x="1950720" y="1342801"/>
            <a:chExt cx="2194560" cy="3032720"/>
          </a:xfrm>
        </p:grpSpPr>
        <p:sp>
          <p:nvSpPr>
            <p:cNvPr id="7" name="6 Forma libre"/>
            <p:cNvSpPr/>
            <p:nvPr/>
          </p:nvSpPr>
          <p:spPr>
            <a:xfrm>
              <a:off x="1950720" y="1342801"/>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Planteamiento</a:t>
              </a:r>
              <a:endParaRPr lang="es-EC" sz="2800" kern="1200" dirty="0">
                <a:latin typeface="Times New Roman" pitchFamily="18" charset="0"/>
                <a:cs typeface="Times New Roman" pitchFamily="18" charset="0"/>
              </a:endParaRPr>
            </a:p>
          </p:txBody>
        </p:sp>
        <p:sp>
          <p:nvSpPr>
            <p:cNvPr id="9" name="8 Forma libre"/>
            <p:cNvSpPr/>
            <p:nvPr/>
          </p:nvSpPr>
          <p:spPr>
            <a:xfrm>
              <a:off x="1950720" y="2370013"/>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solidFill>
              <a:schemeClr val="bg1">
                <a:lumMod val="85000"/>
              </a:schemeClr>
            </a:solidFill>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Justificación</a:t>
              </a:r>
              <a:endParaRPr lang="es-EC" sz="2800" kern="1200" dirty="0">
                <a:latin typeface="Times New Roman" pitchFamily="18" charset="0"/>
                <a:cs typeface="Times New Roman" pitchFamily="18" charset="0"/>
              </a:endParaRPr>
            </a:p>
          </p:txBody>
        </p:sp>
        <p:sp>
          <p:nvSpPr>
            <p:cNvPr id="10" name="9 Forma libre"/>
            <p:cNvSpPr/>
            <p:nvPr/>
          </p:nvSpPr>
          <p:spPr>
            <a:xfrm>
              <a:off x="1950720" y="3397225"/>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solidFill>
              <a:schemeClr val="bg1">
                <a:lumMod val="85000"/>
              </a:schemeClr>
            </a:solidFill>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kern="1200" dirty="0" smtClean="0">
                  <a:latin typeface="Times New Roman" pitchFamily="18" charset="0"/>
                  <a:cs typeface="Times New Roman" pitchFamily="18" charset="0"/>
                </a:rPr>
                <a:t>Objetivos</a:t>
              </a:r>
              <a:endParaRPr lang="es-EC" sz="2800" kern="1200" dirty="0">
                <a:latin typeface="Times New Roman" pitchFamily="18" charset="0"/>
                <a:cs typeface="Times New Roman" pitchFamily="18" charset="0"/>
              </a:endParaRPr>
            </a:p>
          </p:txBody>
        </p:sp>
      </p:grpSp>
      <p:sp>
        <p:nvSpPr>
          <p:cNvPr id="8" name="7 CuadroTexto"/>
          <p:cNvSpPr txBox="1"/>
          <p:nvPr/>
        </p:nvSpPr>
        <p:spPr>
          <a:xfrm>
            <a:off x="2843808" y="2348880"/>
            <a:ext cx="5760640" cy="1754326"/>
          </a:xfrm>
          <a:prstGeom prst="rect">
            <a:avLst/>
          </a:prstGeom>
          <a:noFill/>
        </p:spPr>
        <p:txBody>
          <a:bodyPr wrap="square" rtlCol="0">
            <a:spAutoFit/>
          </a:bodyPr>
          <a:lstStyle/>
          <a:p>
            <a:pPr algn="just"/>
            <a:r>
              <a:rPr lang="es-EC" dirty="0">
                <a:latin typeface="Times New Roman" panose="02020603050405020304" pitchFamily="18" charset="0"/>
                <a:cs typeface="Times New Roman" panose="02020603050405020304" pitchFamily="18" charset="0"/>
              </a:rPr>
              <a:t>En lo que va del año 2016 las universidades de posgrado FLACSO y ANDINA se han visto afectadas en las asignaciones presupuestarias por parte del gobierno, las mismas que representan más del 50% de sus ingresos motivo por el cual han tendido que tomar decisiones para la optimización de sus recursos. </a:t>
            </a:r>
          </a:p>
        </p:txBody>
      </p:sp>
    </p:spTree>
    <p:extLst>
      <p:ext uri="{BB962C8B-B14F-4D97-AF65-F5344CB8AC3E}">
        <p14:creationId xmlns:p14="http://schemas.microsoft.com/office/powerpoint/2010/main" val="2829851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3448" y="138208"/>
            <a:ext cx="390363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INTRODUCCIÓN</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3 Grupo"/>
          <p:cNvGrpSpPr/>
          <p:nvPr/>
        </p:nvGrpSpPr>
        <p:grpSpPr>
          <a:xfrm>
            <a:off x="363426" y="1484784"/>
            <a:ext cx="2448272" cy="3912890"/>
            <a:chOff x="1950720" y="1342801"/>
            <a:chExt cx="2194560" cy="3032720"/>
          </a:xfrm>
        </p:grpSpPr>
        <p:sp>
          <p:nvSpPr>
            <p:cNvPr id="7" name="6 Forma libre"/>
            <p:cNvSpPr/>
            <p:nvPr/>
          </p:nvSpPr>
          <p:spPr>
            <a:xfrm>
              <a:off x="1950720" y="1342801"/>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solidFill>
              <a:schemeClr val="bg1">
                <a:lumMod val="85000"/>
              </a:schemeClr>
            </a:solidFill>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Planteamiento</a:t>
              </a:r>
              <a:endParaRPr lang="es-EC" sz="2800" kern="1200" dirty="0">
                <a:latin typeface="Times New Roman" pitchFamily="18" charset="0"/>
                <a:cs typeface="Times New Roman" pitchFamily="18" charset="0"/>
              </a:endParaRPr>
            </a:p>
          </p:txBody>
        </p:sp>
        <p:sp>
          <p:nvSpPr>
            <p:cNvPr id="9" name="8 Forma libre"/>
            <p:cNvSpPr/>
            <p:nvPr/>
          </p:nvSpPr>
          <p:spPr>
            <a:xfrm>
              <a:off x="1950720" y="2370013"/>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Justificación</a:t>
              </a:r>
              <a:endParaRPr lang="es-EC" sz="2800" kern="1200" dirty="0">
                <a:latin typeface="Times New Roman" pitchFamily="18" charset="0"/>
                <a:cs typeface="Times New Roman" pitchFamily="18" charset="0"/>
              </a:endParaRPr>
            </a:p>
          </p:txBody>
        </p:sp>
        <p:sp>
          <p:nvSpPr>
            <p:cNvPr id="10" name="9 Forma libre"/>
            <p:cNvSpPr/>
            <p:nvPr/>
          </p:nvSpPr>
          <p:spPr>
            <a:xfrm>
              <a:off x="1950720" y="3397225"/>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solidFill>
              <a:schemeClr val="bg1">
                <a:lumMod val="85000"/>
              </a:schemeClr>
            </a:solidFill>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kern="1200" dirty="0" smtClean="0">
                  <a:latin typeface="Times New Roman" pitchFamily="18" charset="0"/>
                  <a:cs typeface="Times New Roman" pitchFamily="18" charset="0"/>
                </a:rPr>
                <a:t>Objetivos</a:t>
              </a:r>
              <a:endParaRPr lang="es-EC" sz="2800" kern="1200" dirty="0">
                <a:latin typeface="Times New Roman" pitchFamily="18" charset="0"/>
                <a:cs typeface="Times New Roman" pitchFamily="18" charset="0"/>
              </a:endParaRPr>
            </a:p>
          </p:txBody>
        </p:sp>
      </p:grpSp>
      <p:sp>
        <p:nvSpPr>
          <p:cNvPr id="8" name="7 CuadroTexto"/>
          <p:cNvSpPr txBox="1"/>
          <p:nvPr/>
        </p:nvSpPr>
        <p:spPr>
          <a:xfrm>
            <a:off x="3239851" y="2253952"/>
            <a:ext cx="5256584" cy="2308324"/>
          </a:xfrm>
          <a:prstGeom prst="rect">
            <a:avLst/>
          </a:prstGeom>
          <a:noFill/>
        </p:spPr>
        <p:txBody>
          <a:bodyPr wrap="square" rtlCol="0">
            <a:spAutoFit/>
          </a:bodyPr>
          <a:lstStyle/>
          <a:p>
            <a:pPr algn="just"/>
            <a:r>
              <a:rPr lang="es-EC" dirty="0" smtClean="0">
                <a:latin typeface="Times New Roman" pitchFamily="18" charset="0"/>
                <a:cs typeface="Times New Roman" pitchFamily="18" charset="0"/>
              </a:rPr>
              <a:t>La incertidumbre generada por la continuidad de las universidades de posgrado en el Ecuador ha resaltado la importancia de contar con una metodología que permita identificar de forma continua los cambios en las circunstancias gubernamentales, económicas, sociales, regulatorias y operativas de la Facultad Latinoamericana de Ciencias Sociales FLACSO- Sede Ecuador.</a:t>
            </a:r>
          </a:p>
        </p:txBody>
      </p:sp>
    </p:spTree>
    <p:extLst>
      <p:ext uri="{BB962C8B-B14F-4D97-AF65-F5344CB8AC3E}">
        <p14:creationId xmlns:p14="http://schemas.microsoft.com/office/powerpoint/2010/main" val="127762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96207" y="145304"/>
            <a:ext cx="390363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INTRODUCCIÓN</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3 Grupo"/>
          <p:cNvGrpSpPr/>
          <p:nvPr/>
        </p:nvGrpSpPr>
        <p:grpSpPr>
          <a:xfrm>
            <a:off x="363426" y="1484784"/>
            <a:ext cx="2448272" cy="3912890"/>
            <a:chOff x="1950720" y="1342801"/>
            <a:chExt cx="2194560" cy="3032720"/>
          </a:xfrm>
        </p:grpSpPr>
        <p:sp>
          <p:nvSpPr>
            <p:cNvPr id="7" name="6 Forma libre"/>
            <p:cNvSpPr/>
            <p:nvPr/>
          </p:nvSpPr>
          <p:spPr>
            <a:xfrm>
              <a:off x="1950720" y="1342801"/>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solidFill>
              <a:schemeClr val="bg1">
                <a:lumMod val="85000"/>
              </a:schemeClr>
            </a:solidFill>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Planteamiento</a:t>
              </a:r>
              <a:endParaRPr lang="es-EC" sz="2800" kern="1200" dirty="0">
                <a:latin typeface="Times New Roman" pitchFamily="18" charset="0"/>
                <a:cs typeface="Times New Roman" pitchFamily="18" charset="0"/>
              </a:endParaRPr>
            </a:p>
          </p:txBody>
        </p:sp>
        <p:sp>
          <p:nvSpPr>
            <p:cNvPr id="9" name="8 Forma libre"/>
            <p:cNvSpPr/>
            <p:nvPr/>
          </p:nvSpPr>
          <p:spPr>
            <a:xfrm>
              <a:off x="1950720" y="2370013"/>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solidFill>
              <a:schemeClr val="bg1">
                <a:lumMod val="85000"/>
              </a:schemeClr>
            </a:solidFill>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algn="ctr" defTabSz="1244600">
                <a:lnSpc>
                  <a:spcPct val="90000"/>
                </a:lnSpc>
                <a:spcBef>
                  <a:spcPct val="0"/>
                </a:spcBef>
                <a:spcAft>
                  <a:spcPct val="35000"/>
                </a:spcAft>
              </a:pPr>
              <a:r>
                <a:rPr lang="es-EC" sz="2800" dirty="0">
                  <a:latin typeface="Times New Roman" pitchFamily="18" charset="0"/>
                  <a:cs typeface="Times New Roman" pitchFamily="18" charset="0"/>
                </a:rPr>
                <a:t>Justificación</a:t>
              </a:r>
            </a:p>
          </p:txBody>
        </p:sp>
        <p:sp>
          <p:nvSpPr>
            <p:cNvPr id="10" name="9 Forma libre"/>
            <p:cNvSpPr/>
            <p:nvPr/>
          </p:nvSpPr>
          <p:spPr>
            <a:xfrm>
              <a:off x="1950720" y="3397225"/>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algn="ctr" defTabSz="1244600">
                <a:lnSpc>
                  <a:spcPct val="90000"/>
                </a:lnSpc>
                <a:spcBef>
                  <a:spcPct val="0"/>
                </a:spcBef>
                <a:spcAft>
                  <a:spcPct val="35000"/>
                </a:spcAft>
              </a:pPr>
              <a:r>
                <a:rPr lang="es-EC" sz="2800" dirty="0">
                  <a:latin typeface="Times New Roman" pitchFamily="18" charset="0"/>
                  <a:cs typeface="Times New Roman" pitchFamily="18" charset="0"/>
                </a:rPr>
                <a:t>Objetivos</a:t>
              </a:r>
            </a:p>
          </p:txBody>
        </p:sp>
      </p:grpSp>
      <p:graphicFrame>
        <p:nvGraphicFramePr>
          <p:cNvPr id="8" name="7 Diagrama"/>
          <p:cNvGraphicFramePr/>
          <p:nvPr>
            <p:extLst>
              <p:ext uri="{D42A27DB-BD31-4B8C-83A1-F6EECF244321}">
                <p14:modId xmlns:p14="http://schemas.microsoft.com/office/powerpoint/2010/main" val="736630190"/>
              </p:ext>
            </p:extLst>
          </p:nvPr>
        </p:nvGraphicFramePr>
        <p:xfrm>
          <a:off x="3048000" y="1484784"/>
          <a:ext cx="5801274" cy="401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295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6" y="145304"/>
            <a:ext cx="2967480"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1</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3 Grupo"/>
          <p:cNvGrpSpPr/>
          <p:nvPr/>
        </p:nvGrpSpPr>
        <p:grpSpPr>
          <a:xfrm>
            <a:off x="107504" y="1604342"/>
            <a:ext cx="2376264" cy="3768874"/>
            <a:chOff x="1950720" y="1342801"/>
            <a:chExt cx="2194560" cy="3032720"/>
          </a:xfrm>
        </p:grpSpPr>
        <p:sp>
          <p:nvSpPr>
            <p:cNvPr id="7" name="6 Forma libre"/>
            <p:cNvSpPr/>
            <p:nvPr/>
          </p:nvSpPr>
          <p:spPr>
            <a:xfrm>
              <a:off x="1950720" y="1342801"/>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algn="ctr" defTabSz="1244600">
                <a:lnSpc>
                  <a:spcPct val="90000"/>
                </a:lnSpc>
                <a:spcBef>
                  <a:spcPct val="0"/>
                </a:spcBef>
                <a:spcAft>
                  <a:spcPct val="35000"/>
                </a:spcAft>
              </a:pPr>
              <a:r>
                <a:rPr lang="es-EC" sz="2800" dirty="0">
                  <a:latin typeface="Times New Roman" pitchFamily="18" charset="0"/>
                  <a:cs typeface="Times New Roman" pitchFamily="18" charset="0"/>
                </a:rPr>
                <a:t>Marco Teórico</a:t>
              </a:r>
            </a:p>
          </p:txBody>
        </p:sp>
        <p:sp>
          <p:nvSpPr>
            <p:cNvPr id="10" name="9 Forma libre"/>
            <p:cNvSpPr/>
            <p:nvPr/>
          </p:nvSpPr>
          <p:spPr>
            <a:xfrm>
              <a:off x="1950720" y="3397225"/>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algn="ctr" defTabSz="1244600">
                <a:lnSpc>
                  <a:spcPct val="90000"/>
                </a:lnSpc>
                <a:spcBef>
                  <a:spcPct val="0"/>
                </a:spcBef>
                <a:spcAft>
                  <a:spcPct val="35000"/>
                </a:spcAft>
              </a:pPr>
              <a:r>
                <a:rPr lang="es-EC" sz="2800" dirty="0">
                  <a:latin typeface="Times New Roman" pitchFamily="18" charset="0"/>
                  <a:cs typeface="Times New Roman" pitchFamily="18" charset="0"/>
                </a:rPr>
                <a:t>Marco Conceptual</a:t>
              </a:r>
            </a:p>
          </p:txBody>
        </p:sp>
      </p:grpSp>
      <p:sp>
        <p:nvSpPr>
          <p:cNvPr id="8" name="7 Flecha derecha"/>
          <p:cNvSpPr/>
          <p:nvPr/>
        </p:nvSpPr>
        <p:spPr>
          <a:xfrm>
            <a:off x="2627784" y="1604342"/>
            <a:ext cx="1512168" cy="12157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Times New Roman" pitchFamily="18" charset="0"/>
                <a:cs typeface="Times New Roman" pitchFamily="18" charset="0"/>
              </a:rPr>
              <a:t>Teoría Financiera</a:t>
            </a:r>
            <a:endParaRPr lang="es-EC" dirty="0">
              <a:latin typeface="Times New Roman" pitchFamily="18" charset="0"/>
              <a:cs typeface="Times New Roman" pitchFamily="18" charset="0"/>
            </a:endParaRPr>
          </a:p>
        </p:txBody>
      </p:sp>
      <p:sp>
        <p:nvSpPr>
          <p:cNvPr id="11" name="10 Flecha derecha"/>
          <p:cNvSpPr/>
          <p:nvPr/>
        </p:nvSpPr>
        <p:spPr>
          <a:xfrm>
            <a:off x="4161356" y="1564588"/>
            <a:ext cx="1872209" cy="12157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Times New Roman" pitchFamily="18" charset="0"/>
                <a:cs typeface="Times New Roman" pitchFamily="18" charset="0"/>
              </a:rPr>
              <a:t>Teoría Administrativa</a:t>
            </a:r>
            <a:endParaRPr lang="es-EC" dirty="0">
              <a:latin typeface="Times New Roman" pitchFamily="18" charset="0"/>
              <a:cs typeface="Times New Roman" pitchFamily="18" charset="0"/>
            </a:endParaRPr>
          </a:p>
        </p:txBody>
      </p:sp>
      <p:sp>
        <p:nvSpPr>
          <p:cNvPr id="12" name="11 Flecha derecha"/>
          <p:cNvSpPr/>
          <p:nvPr/>
        </p:nvSpPr>
        <p:spPr>
          <a:xfrm>
            <a:off x="6228184" y="1595653"/>
            <a:ext cx="1944216" cy="12157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Times New Roman" pitchFamily="18" charset="0"/>
                <a:cs typeface="Times New Roman" pitchFamily="18" charset="0"/>
              </a:rPr>
              <a:t>Teoría Organizacional</a:t>
            </a:r>
            <a:endParaRPr lang="es-EC" dirty="0">
              <a:latin typeface="Times New Roman" pitchFamily="18" charset="0"/>
              <a:cs typeface="Times New Roman" pitchFamily="18" charset="0"/>
            </a:endParaRPr>
          </a:p>
        </p:txBody>
      </p:sp>
      <p:sp>
        <p:nvSpPr>
          <p:cNvPr id="13" name="12 Flecha derecha"/>
          <p:cNvSpPr/>
          <p:nvPr/>
        </p:nvSpPr>
        <p:spPr>
          <a:xfrm>
            <a:off x="2786747" y="4157451"/>
            <a:ext cx="1512168" cy="121576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itchFamily="18" charset="0"/>
                <a:cs typeface="Times New Roman" pitchFamily="18" charset="0"/>
              </a:rPr>
              <a:t>Riesgo</a:t>
            </a:r>
            <a:endParaRPr lang="es-EC" dirty="0">
              <a:latin typeface="Times New Roman" pitchFamily="18" charset="0"/>
              <a:cs typeface="Times New Roman" pitchFamily="18" charset="0"/>
            </a:endParaRPr>
          </a:p>
        </p:txBody>
      </p:sp>
      <p:sp>
        <p:nvSpPr>
          <p:cNvPr id="14" name="13 Flecha derecha"/>
          <p:cNvSpPr/>
          <p:nvPr/>
        </p:nvSpPr>
        <p:spPr>
          <a:xfrm>
            <a:off x="4521397" y="4157450"/>
            <a:ext cx="1512168" cy="121576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itchFamily="18" charset="0"/>
                <a:cs typeface="Times New Roman" pitchFamily="18" charset="0"/>
              </a:rPr>
              <a:t>Control Interno</a:t>
            </a:r>
            <a:endParaRPr lang="es-EC" dirty="0">
              <a:latin typeface="Times New Roman" pitchFamily="18" charset="0"/>
              <a:cs typeface="Times New Roman" pitchFamily="18" charset="0"/>
            </a:endParaRPr>
          </a:p>
        </p:txBody>
      </p:sp>
      <p:sp>
        <p:nvSpPr>
          <p:cNvPr id="15" name="14 Flecha derecha"/>
          <p:cNvSpPr/>
          <p:nvPr/>
        </p:nvSpPr>
        <p:spPr>
          <a:xfrm>
            <a:off x="6251344" y="4157449"/>
            <a:ext cx="1512168" cy="1215765"/>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Times New Roman" pitchFamily="18" charset="0"/>
                <a:cs typeface="Times New Roman" pitchFamily="18" charset="0"/>
              </a:rPr>
              <a:t>COSO ERM</a:t>
            </a:r>
            <a:endParaRPr lang="es-EC" dirty="0">
              <a:latin typeface="Times New Roman" pitchFamily="18" charset="0"/>
              <a:cs typeface="Times New Roman" pitchFamily="18" charset="0"/>
            </a:endParaRPr>
          </a:p>
        </p:txBody>
      </p:sp>
    </p:spTree>
    <p:extLst>
      <p:ext uri="{BB962C8B-B14F-4D97-AF65-F5344CB8AC3E}">
        <p14:creationId xmlns:p14="http://schemas.microsoft.com/office/powerpoint/2010/main" val="2971096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3" y="5805264"/>
            <a:ext cx="2981131" cy="648072"/>
          </a:xfrm>
          <a:prstGeom prst="rect">
            <a:avLst/>
          </a:prstGeom>
        </p:spPr>
      </p:pic>
      <p:sp>
        <p:nvSpPr>
          <p:cNvPr id="3" name="2 Rectángulo"/>
          <p:cNvSpPr/>
          <p:nvPr/>
        </p:nvSpPr>
        <p:spPr>
          <a:xfrm>
            <a:off x="103825" y="145304"/>
            <a:ext cx="2967480"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600" b="1" dirty="0" smtClean="0">
                <a:ln w="50800"/>
                <a:latin typeface="Times New Roman" pitchFamily="18" charset="0"/>
                <a:cs typeface="Times New Roman" pitchFamily="18" charset="0"/>
              </a:rPr>
              <a:t>CAPÍTULO 2</a:t>
            </a:r>
            <a:endParaRPr lang="es-ES" sz="36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Forma libre"/>
          <p:cNvSpPr/>
          <p:nvPr/>
        </p:nvSpPr>
        <p:spPr>
          <a:xfrm>
            <a:off x="179512" y="1124744"/>
            <a:ext cx="2376264" cy="1215765"/>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54436" tIns="101096" rIns="154436" bIns="101096" numCol="1" spcCol="1270" anchor="ctr" anchorCtr="0">
            <a:noAutofit/>
          </a:bodyPr>
          <a:lstStyle/>
          <a:p>
            <a:pPr lvl="0" algn="ctr" defTabSz="1244600">
              <a:lnSpc>
                <a:spcPct val="90000"/>
              </a:lnSpc>
              <a:spcBef>
                <a:spcPct val="0"/>
              </a:spcBef>
              <a:spcAft>
                <a:spcPct val="35000"/>
              </a:spcAft>
            </a:pPr>
            <a:r>
              <a:rPr lang="es-EC" sz="2800" dirty="0" smtClean="0">
                <a:latin typeface="Times New Roman" pitchFamily="18" charset="0"/>
                <a:cs typeface="Times New Roman" pitchFamily="18" charset="0"/>
              </a:rPr>
              <a:t>Marco Metodológico</a:t>
            </a:r>
            <a:endParaRPr lang="es-EC" sz="2800" kern="1200" dirty="0">
              <a:latin typeface="Times New Roman" pitchFamily="18" charset="0"/>
              <a:cs typeface="Times New Roman" pitchFamily="18" charset="0"/>
            </a:endParaRPr>
          </a:p>
        </p:txBody>
      </p:sp>
      <p:graphicFrame>
        <p:nvGraphicFramePr>
          <p:cNvPr id="8" name="7 Diagrama"/>
          <p:cNvGraphicFramePr/>
          <p:nvPr>
            <p:extLst>
              <p:ext uri="{D42A27DB-BD31-4B8C-83A1-F6EECF244321}">
                <p14:modId xmlns:p14="http://schemas.microsoft.com/office/powerpoint/2010/main" val="2192811733"/>
              </p:ext>
            </p:extLst>
          </p:nvPr>
        </p:nvGraphicFramePr>
        <p:xfrm>
          <a:off x="471231" y="1703876"/>
          <a:ext cx="8352927" cy="410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42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87" y="6098709"/>
            <a:ext cx="2981131" cy="648072"/>
          </a:xfrm>
          <a:prstGeom prst="rect">
            <a:avLst/>
          </a:prstGeom>
        </p:spPr>
      </p:pic>
      <p:sp>
        <p:nvSpPr>
          <p:cNvPr id="3" name="2 Rectángulo"/>
          <p:cNvSpPr/>
          <p:nvPr/>
        </p:nvSpPr>
        <p:spPr>
          <a:xfrm>
            <a:off x="0" y="235302"/>
            <a:ext cx="814896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3200" b="1" dirty="0" smtClean="0">
                <a:ln w="50800"/>
                <a:latin typeface="Times New Roman" pitchFamily="18" charset="0"/>
                <a:cs typeface="Times New Roman" pitchFamily="18" charset="0"/>
              </a:rPr>
              <a:t>CAPÍTULO 2: MARCO METODOLÓGICO</a:t>
            </a:r>
            <a:endParaRPr lang="es-ES" sz="3200" b="1" cap="none" spc="0" dirty="0">
              <a:ln w="50800"/>
              <a:effectLst/>
              <a:latin typeface="Times New Roman" pitchFamily="18" charset="0"/>
              <a:cs typeface="Times New Roman" pitchFamily="18" charset="0"/>
            </a:endParaRPr>
          </a:p>
        </p:txBody>
      </p:sp>
      <p:cxnSp>
        <p:nvCxnSpPr>
          <p:cNvPr id="5" name="4 Conector recto"/>
          <p:cNvCxnSpPr/>
          <p:nvPr/>
        </p:nvCxnSpPr>
        <p:spPr>
          <a:xfrm>
            <a:off x="0" y="923366"/>
            <a:ext cx="90364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1010963"/>
            <a:ext cx="90364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23528" y="1010963"/>
            <a:ext cx="8497502" cy="523220"/>
          </a:xfrm>
          <a:prstGeom prst="rect">
            <a:avLst/>
          </a:prstGeom>
          <a:noFill/>
        </p:spPr>
        <p:txBody>
          <a:bodyPr wrap="square" rtlCol="0">
            <a:spAutoFit/>
          </a:bodyPr>
          <a:lstStyle/>
          <a:p>
            <a:r>
              <a:rPr lang="es-EC" sz="2800" b="1" dirty="0" smtClean="0"/>
              <a:t>RIESGO FINANCIERO</a:t>
            </a:r>
            <a:endParaRPr lang="es-EC" sz="2800" b="1" dirty="0"/>
          </a:p>
        </p:txBody>
      </p:sp>
      <p:pic>
        <p:nvPicPr>
          <p:cNvPr id="4" name="Imagen 3"/>
          <p:cNvPicPr>
            <a:picLocks noChangeAspect="1"/>
          </p:cNvPicPr>
          <p:nvPr/>
        </p:nvPicPr>
        <p:blipFill>
          <a:blip r:embed="rId3"/>
          <a:stretch>
            <a:fillRect/>
          </a:stretch>
        </p:blipFill>
        <p:spPr>
          <a:xfrm>
            <a:off x="301423" y="1844824"/>
            <a:ext cx="8098819" cy="3024336"/>
          </a:xfrm>
          <a:prstGeom prst="rect">
            <a:avLst/>
          </a:prstGeom>
        </p:spPr>
      </p:pic>
    </p:spTree>
    <p:extLst>
      <p:ext uri="{BB962C8B-B14F-4D97-AF65-F5344CB8AC3E}">
        <p14:creationId xmlns:p14="http://schemas.microsoft.com/office/powerpoint/2010/main" val="1384967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2369</Words>
  <Application>Microsoft Office PowerPoint</Application>
  <PresentationFormat>Presentación en pantalla (4:3)</PresentationFormat>
  <Paragraphs>240</Paragraphs>
  <Slides>36</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Mayra</dc:creator>
  <cp:lastModifiedBy>Estudiante1</cp:lastModifiedBy>
  <cp:revision>46</cp:revision>
  <dcterms:created xsi:type="dcterms:W3CDTF">2016-09-18T23:47:53Z</dcterms:created>
  <dcterms:modified xsi:type="dcterms:W3CDTF">2016-10-26T06:48:47Z</dcterms:modified>
</cp:coreProperties>
</file>