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92" r:id="rId3"/>
    <p:sldId id="257" r:id="rId4"/>
    <p:sldId id="291" r:id="rId5"/>
    <p:sldId id="260" r:id="rId6"/>
    <p:sldId id="290" r:id="rId7"/>
    <p:sldId id="262" r:id="rId8"/>
    <p:sldId id="264" r:id="rId9"/>
    <p:sldId id="289" r:id="rId10"/>
    <p:sldId id="272" r:id="rId11"/>
    <p:sldId id="273" r:id="rId12"/>
    <p:sldId id="266" r:id="rId13"/>
    <p:sldId id="268" r:id="rId14"/>
    <p:sldId id="267" r:id="rId15"/>
    <p:sldId id="270" r:id="rId16"/>
    <p:sldId id="269" r:id="rId17"/>
    <p:sldId id="274" r:id="rId18"/>
    <p:sldId id="278" r:id="rId19"/>
    <p:sldId id="288" r:id="rId20"/>
    <p:sldId id="287" r:id="rId21"/>
    <p:sldId id="286" r:id="rId22"/>
    <p:sldId id="279" r:id="rId23"/>
    <p:sldId id="280" r:id="rId24"/>
    <p:sldId id="284" r:id="rId25"/>
    <p:sldId id="281" r:id="rId26"/>
    <p:sldId id="285"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54" autoAdjust="0"/>
    <p:restoredTop sz="94660"/>
  </p:normalViewPr>
  <p:slideViewPr>
    <p:cSldViewPr snapToGrid="0">
      <p:cViewPr>
        <p:scale>
          <a:sx n="70" d="100"/>
          <a:sy n="70" d="100"/>
        </p:scale>
        <p:origin x="40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_rels/data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_rels/drawing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2B012B-9D27-4BBB-BE61-F9A21D59F8BE}" type="doc">
      <dgm:prSet loTypeId="urn:microsoft.com/office/officeart/2005/8/layout/hChevron3" loCatId="process" qsTypeId="urn:microsoft.com/office/officeart/2005/8/quickstyle/3d3" qsCatId="3D" csTypeId="urn:microsoft.com/office/officeart/2005/8/colors/colorful5" csCatId="colorful" phldr="1"/>
      <dgm:spPr/>
    </dgm:pt>
    <dgm:pt modelId="{211C1ADE-3714-4DD0-AEEB-DECED9AE0B41}">
      <dgm:prSet phldrT="[Texto]"/>
      <dgm:spPr/>
      <dgm:t>
        <a:bodyPr/>
        <a:lstStyle/>
        <a:p>
          <a:r>
            <a:rPr lang="es-ES" dirty="0" smtClean="0">
              <a:solidFill>
                <a:schemeClr val="tx1"/>
              </a:solidFill>
            </a:rPr>
            <a:t>BCP</a:t>
          </a:r>
          <a:endParaRPr lang="es-ES" dirty="0">
            <a:solidFill>
              <a:schemeClr val="tx1"/>
            </a:solidFill>
          </a:endParaRPr>
        </a:p>
      </dgm:t>
    </dgm:pt>
    <dgm:pt modelId="{613D810E-A339-48BF-9C51-2BDC6E3FFF3B}" type="parTrans" cxnId="{835E79D0-7E8A-4BE1-9826-44CCCA779E7A}">
      <dgm:prSet/>
      <dgm:spPr/>
      <dgm:t>
        <a:bodyPr/>
        <a:lstStyle/>
        <a:p>
          <a:endParaRPr lang="es-ES">
            <a:solidFill>
              <a:schemeClr val="tx1"/>
            </a:solidFill>
          </a:endParaRPr>
        </a:p>
      </dgm:t>
    </dgm:pt>
    <dgm:pt modelId="{2CCC4F7C-2180-4C40-B63D-5BD7133006E4}" type="sibTrans" cxnId="{835E79D0-7E8A-4BE1-9826-44CCCA779E7A}">
      <dgm:prSet/>
      <dgm:spPr/>
      <dgm:t>
        <a:bodyPr/>
        <a:lstStyle/>
        <a:p>
          <a:endParaRPr lang="es-ES">
            <a:solidFill>
              <a:schemeClr val="tx1"/>
            </a:solidFill>
          </a:endParaRPr>
        </a:p>
      </dgm:t>
    </dgm:pt>
    <dgm:pt modelId="{1FECAE59-00F1-4247-8965-30999D4050F1}">
      <dgm:prSet phldrT="[Texto]"/>
      <dgm:spPr/>
      <dgm:t>
        <a:bodyPr/>
        <a:lstStyle/>
        <a:p>
          <a:r>
            <a:rPr lang="es-ES" dirty="0" smtClean="0">
              <a:solidFill>
                <a:schemeClr val="tx1"/>
              </a:solidFill>
            </a:rPr>
            <a:t>Estándar</a:t>
          </a:r>
        </a:p>
        <a:p>
          <a:r>
            <a:rPr lang="es-ES" dirty="0" smtClean="0">
              <a:solidFill>
                <a:schemeClr val="tx1"/>
              </a:solidFill>
            </a:rPr>
            <a:t> Internacional</a:t>
          </a:r>
          <a:endParaRPr lang="es-ES" dirty="0">
            <a:solidFill>
              <a:schemeClr val="tx1"/>
            </a:solidFill>
          </a:endParaRPr>
        </a:p>
      </dgm:t>
    </dgm:pt>
    <dgm:pt modelId="{8F156F96-CAC4-43AB-A5AF-2B1BF22DED1B}" type="parTrans" cxnId="{3C0CDF38-E628-4CD6-95FC-329C768C816E}">
      <dgm:prSet/>
      <dgm:spPr/>
      <dgm:t>
        <a:bodyPr/>
        <a:lstStyle/>
        <a:p>
          <a:endParaRPr lang="es-ES">
            <a:solidFill>
              <a:schemeClr val="tx1"/>
            </a:solidFill>
          </a:endParaRPr>
        </a:p>
      </dgm:t>
    </dgm:pt>
    <dgm:pt modelId="{B4716039-1682-46D9-9FB9-A37B8D80C6FF}" type="sibTrans" cxnId="{3C0CDF38-E628-4CD6-95FC-329C768C816E}">
      <dgm:prSet/>
      <dgm:spPr/>
      <dgm:t>
        <a:bodyPr/>
        <a:lstStyle/>
        <a:p>
          <a:endParaRPr lang="es-ES">
            <a:solidFill>
              <a:schemeClr val="tx1"/>
            </a:solidFill>
          </a:endParaRPr>
        </a:p>
      </dgm:t>
    </dgm:pt>
    <dgm:pt modelId="{A5FE8BF6-39DA-4459-B8F5-CF8A69863059}">
      <dgm:prSet phldrT="[Texto]"/>
      <dgm:spPr/>
      <dgm:t>
        <a:bodyPr/>
        <a:lstStyle/>
        <a:p>
          <a:r>
            <a:rPr lang="es-ES" dirty="0" smtClean="0">
              <a:solidFill>
                <a:schemeClr val="tx1"/>
              </a:solidFill>
            </a:rPr>
            <a:t>ISO 22301</a:t>
          </a:r>
          <a:endParaRPr lang="es-ES" dirty="0">
            <a:solidFill>
              <a:schemeClr val="tx1"/>
            </a:solidFill>
          </a:endParaRPr>
        </a:p>
      </dgm:t>
    </dgm:pt>
    <dgm:pt modelId="{7EF963E3-2730-4B1C-BC4E-3318BFCF4501}" type="parTrans" cxnId="{34BB8886-2EFE-43BA-9264-4368312962EC}">
      <dgm:prSet/>
      <dgm:spPr/>
      <dgm:t>
        <a:bodyPr/>
        <a:lstStyle/>
        <a:p>
          <a:endParaRPr lang="es-ES">
            <a:solidFill>
              <a:schemeClr val="tx1"/>
            </a:solidFill>
          </a:endParaRPr>
        </a:p>
      </dgm:t>
    </dgm:pt>
    <dgm:pt modelId="{0B80EF47-69BA-4E83-A8BA-B1A1EF6CD3EA}" type="sibTrans" cxnId="{34BB8886-2EFE-43BA-9264-4368312962EC}">
      <dgm:prSet/>
      <dgm:spPr/>
      <dgm:t>
        <a:bodyPr/>
        <a:lstStyle/>
        <a:p>
          <a:endParaRPr lang="es-ES">
            <a:solidFill>
              <a:schemeClr val="tx1"/>
            </a:solidFill>
          </a:endParaRPr>
        </a:p>
      </dgm:t>
    </dgm:pt>
    <dgm:pt modelId="{EC1AC8D3-0C98-4986-B39B-56B21B0C5949}" type="pres">
      <dgm:prSet presAssocID="{472B012B-9D27-4BBB-BE61-F9A21D59F8BE}" presName="Name0" presStyleCnt="0">
        <dgm:presLayoutVars>
          <dgm:dir/>
          <dgm:resizeHandles val="exact"/>
        </dgm:presLayoutVars>
      </dgm:prSet>
      <dgm:spPr/>
    </dgm:pt>
    <dgm:pt modelId="{D926E9ED-639F-4E5A-9F79-5731BDA330AD}" type="pres">
      <dgm:prSet presAssocID="{211C1ADE-3714-4DD0-AEEB-DECED9AE0B41}" presName="parTxOnly" presStyleLbl="node1" presStyleIdx="0" presStyleCnt="3">
        <dgm:presLayoutVars>
          <dgm:bulletEnabled val="1"/>
        </dgm:presLayoutVars>
      </dgm:prSet>
      <dgm:spPr/>
    </dgm:pt>
    <dgm:pt modelId="{3360ED32-81B2-4D62-AA1C-17CECC41F766}" type="pres">
      <dgm:prSet presAssocID="{2CCC4F7C-2180-4C40-B63D-5BD7133006E4}" presName="parSpace" presStyleCnt="0"/>
      <dgm:spPr/>
    </dgm:pt>
    <dgm:pt modelId="{4D7EDEA2-1E42-4086-90FF-11C53FF889E9}" type="pres">
      <dgm:prSet presAssocID="{1FECAE59-00F1-4247-8965-30999D4050F1}" presName="parTxOnly" presStyleLbl="node1" presStyleIdx="1" presStyleCnt="3">
        <dgm:presLayoutVars>
          <dgm:bulletEnabled val="1"/>
        </dgm:presLayoutVars>
      </dgm:prSet>
      <dgm:spPr/>
      <dgm:t>
        <a:bodyPr/>
        <a:lstStyle/>
        <a:p>
          <a:endParaRPr lang="es-ES"/>
        </a:p>
      </dgm:t>
    </dgm:pt>
    <dgm:pt modelId="{EFDA5956-BE04-42A7-B053-665CA815F7E8}" type="pres">
      <dgm:prSet presAssocID="{B4716039-1682-46D9-9FB9-A37B8D80C6FF}" presName="parSpace" presStyleCnt="0"/>
      <dgm:spPr/>
    </dgm:pt>
    <dgm:pt modelId="{44165325-24DE-44ED-8480-AE7A7758CC10}" type="pres">
      <dgm:prSet presAssocID="{A5FE8BF6-39DA-4459-B8F5-CF8A69863059}" presName="parTxOnly" presStyleLbl="node1" presStyleIdx="2" presStyleCnt="3">
        <dgm:presLayoutVars>
          <dgm:bulletEnabled val="1"/>
        </dgm:presLayoutVars>
      </dgm:prSet>
      <dgm:spPr/>
      <dgm:t>
        <a:bodyPr/>
        <a:lstStyle/>
        <a:p>
          <a:endParaRPr lang="es-ES"/>
        </a:p>
      </dgm:t>
    </dgm:pt>
  </dgm:ptLst>
  <dgm:cxnLst>
    <dgm:cxn modelId="{3C0CDF38-E628-4CD6-95FC-329C768C816E}" srcId="{472B012B-9D27-4BBB-BE61-F9A21D59F8BE}" destId="{1FECAE59-00F1-4247-8965-30999D4050F1}" srcOrd="1" destOrd="0" parTransId="{8F156F96-CAC4-43AB-A5AF-2B1BF22DED1B}" sibTransId="{B4716039-1682-46D9-9FB9-A37B8D80C6FF}"/>
    <dgm:cxn modelId="{BD707F40-E557-4895-9A4F-DA57136F2542}" type="presOf" srcId="{A5FE8BF6-39DA-4459-B8F5-CF8A69863059}" destId="{44165325-24DE-44ED-8480-AE7A7758CC10}" srcOrd="0" destOrd="0" presId="urn:microsoft.com/office/officeart/2005/8/layout/hChevron3"/>
    <dgm:cxn modelId="{34BB8886-2EFE-43BA-9264-4368312962EC}" srcId="{472B012B-9D27-4BBB-BE61-F9A21D59F8BE}" destId="{A5FE8BF6-39DA-4459-B8F5-CF8A69863059}" srcOrd="2" destOrd="0" parTransId="{7EF963E3-2730-4B1C-BC4E-3318BFCF4501}" sibTransId="{0B80EF47-69BA-4E83-A8BA-B1A1EF6CD3EA}"/>
    <dgm:cxn modelId="{50A8563D-B8D7-4896-84C0-683646CC0D4E}" type="presOf" srcId="{1FECAE59-00F1-4247-8965-30999D4050F1}" destId="{4D7EDEA2-1E42-4086-90FF-11C53FF889E9}" srcOrd="0" destOrd="0" presId="urn:microsoft.com/office/officeart/2005/8/layout/hChevron3"/>
    <dgm:cxn modelId="{60FAB9FE-45BF-4AD8-A5E4-B24A79467D44}" type="presOf" srcId="{211C1ADE-3714-4DD0-AEEB-DECED9AE0B41}" destId="{D926E9ED-639F-4E5A-9F79-5731BDA330AD}" srcOrd="0" destOrd="0" presId="urn:microsoft.com/office/officeart/2005/8/layout/hChevron3"/>
    <dgm:cxn modelId="{835E79D0-7E8A-4BE1-9826-44CCCA779E7A}" srcId="{472B012B-9D27-4BBB-BE61-F9A21D59F8BE}" destId="{211C1ADE-3714-4DD0-AEEB-DECED9AE0B41}" srcOrd="0" destOrd="0" parTransId="{613D810E-A339-48BF-9C51-2BDC6E3FFF3B}" sibTransId="{2CCC4F7C-2180-4C40-B63D-5BD7133006E4}"/>
    <dgm:cxn modelId="{FAF1CC31-0F49-40C7-9CE1-A3998B4C8BFA}" type="presOf" srcId="{472B012B-9D27-4BBB-BE61-F9A21D59F8BE}" destId="{EC1AC8D3-0C98-4986-B39B-56B21B0C5949}" srcOrd="0" destOrd="0" presId="urn:microsoft.com/office/officeart/2005/8/layout/hChevron3"/>
    <dgm:cxn modelId="{BAB1ADF9-F26F-49F4-8702-57620584239D}" type="presParOf" srcId="{EC1AC8D3-0C98-4986-B39B-56B21B0C5949}" destId="{D926E9ED-639F-4E5A-9F79-5731BDA330AD}" srcOrd="0" destOrd="0" presId="urn:microsoft.com/office/officeart/2005/8/layout/hChevron3"/>
    <dgm:cxn modelId="{23BD8575-7436-4B65-9F78-E6E565373FBD}" type="presParOf" srcId="{EC1AC8D3-0C98-4986-B39B-56B21B0C5949}" destId="{3360ED32-81B2-4D62-AA1C-17CECC41F766}" srcOrd="1" destOrd="0" presId="urn:microsoft.com/office/officeart/2005/8/layout/hChevron3"/>
    <dgm:cxn modelId="{0C84C63E-00B7-4DCF-860E-D5B4B31E8F4C}" type="presParOf" srcId="{EC1AC8D3-0C98-4986-B39B-56B21B0C5949}" destId="{4D7EDEA2-1E42-4086-90FF-11C53FF889E9}" srcOrd="2" destOrd="0" presId="urn:microsoft.com/office/officeart/2005/8/layout/hChevron3"/>
    <dgm:cxn modelId="{B2A0AC62-CA21-4E43-9DDA-8A3716326C8F}" type="presParOf" srcId="{EC1AC8D3-0C98-4986-B39B-56B21B0C5949}" destId="{EFDA5956-BE04-42A7-B053-665CA815F7E8}" srcOrd="3" destOrd="0" presId="urn:microsoft.com/office/officeart/2005/8/layout/hChevron3"/>
    <dgm:cxn modelId="{23129BA5-85D3-4A77-96C3-F0ECF3233706}" type="presParOf" srcId="{EC1AC8D3-0C98-4986-B39B-56B21B0C5949}" destId="{44165325-24DE-44ED-8480-AE7A7758CC10}"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BB514C4-731D-4882-884C-751E664500BF}" type="doc">
      <dgm:prSet loTypeId="urn:microsoft.com/office/officeart/2005/8/layout/vList3" loCatId="list" qsTypeId="urn:microsoft.com/office/officeart/2005/8/quickstyle/3d4" qsCatId="3D" csTypeId="urn:microsoft.com/office/officeart/2005/8/colors/colorful2" csCatId="colorful" phldr="1"/>
      <dgm:spPr/>
      <dgm:t>
        <a:bodyPr/>
        <a:lstStyle/>
        <a:p>
          <a:endParaRPr lang="es-ES"/>
        </a:p>
      </dgm:t>
    </dgm:pt>
    <dgm:pt modelId="{454E8459-7CFA-4DE4-853D-D3BDDF6F84E1}">
      <dgm:prSet custT="1"/>
      <dgm:spPr/>
      <dgm:t>
        <a:bodyPr/>
        <a:lstStyle/>
        <a:p>
          <a:r>
            <a:rPr lang="es-ES" sz="1800" dirty="0" smtClean="0">
              <a:solidFill>
                <a:schemeClr val="tx1"/>
              </a:solidFill>
            </a:rPr>
            <a:t>Estrategias a nivel de Personal</a:t>
          </a:r>
          <a:endParaRPr lang="es-ES" sz="1800" dirty="0">
            <a:solidFill>
              <a:schemeClr val="tx1"/>
            </a:solidFill>
          </a:endParaRPr>
        </a:p>
      </dgm:t>
    </dgm:pt>
    <dgm:pt modelId="{D25B117B-450B-4E7C-AAB6-B90118A9E2DF}" type="parTrans" cxnId="{2C91A34F-3BE7-47B7-B8CF-5DAA2D682C35}">
      <dgm:prSet/>
      <dgm:spPr/>
      <dgm:t>
        <a:bodyPr/>
        <a:lstStyle/>
        <a:p>
          <a:endParaRPr lang="es-ES" sz="1400">
            <a:solidFill>
              <a:schemeClr val="tx1"/>
            </a:solidFill>
          </a:endParaRPr>
        </a:p>
      </dgm:t>
    </dgm:pt>
    <dgm:pt modelId="{4B14FD3B-BBA2-4F9F-B1AB-0D7F3BC49A41}" type="sibTrans" cxnId="{2C91A34F-3BE7-47B7-B8CF-5DAA2D682C35}">
      <dgm:prSet/>
      <dgm:spPr/>
      <dgm:t>
        <a:bodyPr/>
        <a:lstStyle/>
        <a:p>
          <a:endParaRPr lang="es-ES" sz="1400">
            <a:solidFill>
              <a:schemeClr val="tx1"/>
            </a:solidFill>
          </a:endParaRPr>
        </a:p>
      </dgm:t>
    </dgm:pt>
    <dgm:pt modelId="{79CDA4A7-2CE7-4F8C-BDDC-F2387B0C4783}">
      <dgm:prSet custT="1"/>
      <dgm:spPr/>
      <dgm:t>
        <a:bodyPr/>
        <a:lstStyle/>
        <a:p>
          <a:r>
            <a:rPr lang="es-ES" sz="1800" dirty="0" smtClean="0">
              <a:solidFill>
                <a:schemeClr val="tx1"/>
              </a:solidFill>
            </a:rPr>
            <a:t>Estrategias a nivel de Recursos Tecnológicos</a:t>
          </a:r>
          <a:endParaRPr lang="es-ES" sz="1800" dirty="0">
            <a:solidFill>
              <a:schemeClr val="tx1"/>
            </a:solidFill>
          </a:endParaRPr>
        </a:p>
      </dgm:t>
    </dgm:pt>
    <dgm:pt modelId="{6606DC77-6C83-4D0A-AD7D-C94BF1120E9A}" type="parTrans" cxnId="{E39734C0-D374-407C-B19C-B491A4FFD447}">
      <dgm:prSet/>
      <dgm:spPr/>
      <dgm:t>
        <a:bodyPr/>
        <a:lstStyle/>
        <a:p>
          <a:endParaRPr lang="es-ES" sz="1400">
            <a:solidFill>
              <a:schemeClr val="tx1"/>
            </a:solidFill>
          </a:endParaRPr>
        </a:p>
      </dgm:t>
    </dgm:pt>
    <dgm:pt modelId="{BCFF0AFE-1EF5-4445-BA58-D2FDFE8A7FC4}" type="sibTrans" cxnId="{E39734C0-D374-407C-B19C-B491A4FFD447}">
      <dgm:prSet/>
      <dgm:spPr/>
      <dgm:t>
        <a:bodyPr/>
        <a:lstStyle/>
        <a:p>
          <a:endParaRPr lang="es-ES" sz="1400">
            <a:solidFill>
              <a:schemeClr val="tx1"/>
            </a:solidFill>
          </a:endParaRPr>
        </a:p>
      </dgm:t>
    </dgm:pt>
    <dgm:pt modelId="{7884A3DB-550A-42BE-BC62-2F6FE5DC0971}">
      <dgm:prSet custT="1"/>
      <dgm:spPr/>
      <dgm:t>
        <a:bodyPr/>
        <a:lstStyle/>
        <a:p>
          <a:r>
            <a:rPr lang="es-ES" sz="1800" dirty="0" smtClean="0">
              <a:solidFill>
                <a:schemeClr val="tx1"/>
              </a:solidFill>
            </a:rPr>
            <a:t>Estrategias a nivel de proveedores críticos</a:t>
          </a:r>
          <a:endParaRPr lang="es-ES" sz="1800" dirty="0">
            <a:solidFill>
              <a:schemeClr val="tx1"/>
            </a:solidFill>
          </a:endParaRPr>
        </a:p>
      </dgm:t>
    </dgm:pt>
    <dgm:pt modelId="{E8E0510D-5D2A-4763-A6EF-577ADADC7084}" type="parTrans" cxnId="{C0D87589-A53A-4F9F-944F-D250F3D4FE75}">
      <dgm:prSet/>
      <dgm:spPr/>
      <dgm:t>
        <a:bodyPr/>
        <a:lstStyle/>
        <a:p>
          <a:endParaRPr lang="es-ES" sz="1400">
            <a:solidFill>
              <a:schemeClr val="tx1"/>
            </a:solidFill>
          </a:endParaRPr>
        </a:p>
      </dgm:t>
    </dgm:pt>
    <dgm:pt modelId="{58806E53-784A-4992-8F1C-FFA949BEDF1B}" type="sibTrans" cxnId="{C0D87589-A53A-4F9F-944F-D250F3D4FE75}">
      <dgm:prSet/>
      <dgm:spPr/>
      <dgm:t>
        <a:bodyPr/>
        <a:lstStyle/>
        <a:p>
          <a:endParaRPr lang="es-ES" sz="1400">
            <a:solidFill>
              <a:schemeClr val="tx1"/>
            </a:solidFill>
          </a:endParaRPr>
        </a:p>
      </dgm:t>
    </dgm:pt>
    <dgm:pt modelId="{764DCF1F-4BE4-4540-936B-9059F6EEC954}">
      <dgm:prSet custT="1"/>
      <dgm:spPr/>
      <dgm:t>
        <a:bodyPr/>
        <a:lstStyle/>
        <a:p>
          <a:r>
            <a:rPr lang="es-ES" sz="1800" dirty="0" smtClean="0">
              <a:solidFill>
                <a:schemeClr val="tx1"/>
              </a:solidFill>
            </a:rPr>
            <a:t>Estrategias a nivel de Infraestructura</a:t>
          </a:r>
          <a:endParaRPr lang="es-ES" sz="1800" dirty="0">
            <a:solidFill>
              <a:schemeClr val="tx1"/>
            </a:solidFill>
          </a:endParaRPr>
        </a:p>
      </dgm:t>
    </dgm:pt>
    <dgm:pt modelId="{70B81278-1C64-4428-97A2-809EEC82A023}" type="parTrans" cxnId="{6C66800A-90E4-430B-9AB0-B44D25A04803}">
      <dgm:prSet/>
      <dgm:spPr/>
      <dgm:t>
        <a:bodyPr/>
        <a:lstStyle/>
        <a:p>
          <a:endParaRPr lang="es-ES" sz="1400">
            <a:solidFill>
              <a:schemeClr val="tx1"/>
            </a:solidFill>
          </a:endParaRPr>
        </a:p>
      </dgm:t>
    </dgm:pt>
    <dgm:pt modelId="{87E89217-6D1C-45F4-9CAE-331812258407}" type="sibTrans" cxnId="{6C66800A-90E4-430B-9AB0-B44D25A04803}">
      <dgm:prSet/>
      <dgm:spPr/>
      <dgm:t>
        <a:bodyPr/>
        <a:lstStyle/>
        <a:p>
          <a:endParaRPr lang="es-ES" sz="1400">
            <a:solidFill>
              <a:schemeClr val="tx1"/>
            </a:solidFill>
          </a:endParaRPr>
        </a:p>
      </dgm:t>
    </dgm:pt>
    <dgm:pt modelId="{90A218B1-AB35-4DB8-B058-A9CEE3988BE4}" type="pres">
      <dgm:prSet presAssocID="{0BB514C4-731D-4882-884C-751E664500BF}" presName="linearFlow" presStyleCnt="0">
        <dgm:presLayoutVars>
          <dgm:dir/>
          <dgm:resizeHandles val="exact"/>
        </dgm:presLayoutVars>
      </dgm:prSet>
      <dgm:spPr/>
    </dgm:pt>
    <dgm:pt modelId="{BF1B0380-996A-48E5-A006-A59C5D2F18E3}" type="pres">
      <dgm:prSet presAssocID="{764DCF1F-4BE4-4540-936B-9059F6EEC954}" presName="composite" presStyleCnt="0"/>
      <dgm:spPr/>
    </dgm:pt>
    <dgm:pt modelId="{750EC564-BDBB-43D3-981F-D3C1B8C05145}" type="pres">
      <dgm:prSet presAssocID="{764DCF1F-4BE4-4540-936B-9059F6EEC954}" presName="imgShp" presStyleLbl="fgImgPlace1" presStyleIdx="0" presStyleCnt="4"/>
      <dgm:spPr>
        <a:blipFill rotWithShape="1">
          <a:blip xmlns:r="http://schemas.openxmlformats.org/officeDocument/2006/relationships" r:embed="rId1"/>
          <a:stretch>
            <a:fillRect/>
          </a:stretch>
        </a:blipFill>
      </dgm:spPr>
    </dgm:pt>
    <dgm:pt modelId="{7D8B5A05-BA30-457D-90C6-15E29765B005}" type="pres">
      <dgm:prSet presAssocID="{764DCF1F-4BE4-4540-936B-9059F6EEC954}" presName="txShp" presStyleLbl="node1" presStyleIdx="0" presStyleCnt="4">
        <dgm:presLayoutVars>
          <dgm:bulletEnabled val="1"/>
        </dgm:presLayoutVars>
      </dgm:prSet>
      <dgm:spPr/>
    </dgm:pt>
    <dgm:pt modelId="{B0B558C6-CAA3-4F3F-B883-422B3811DCB1}" type="pres">
      <dgm:prSet presAssocID="{87E89217-6D1C-45F4-9CAE-331812258407}" presName="spacing" presStyleCnt="0"/>
      <dgm:spPr/>
    </dgm:pt>
    <dgm:pt modelId="{9D362817-1300-41B7-9DFC-9C3A9F88C43C}" type="pres">
      <dgm:prSet presAssocID="{454E8459-7CFA-4DE4-853D-D3BDDF6F84E1}" presName="composite" presStyleCnt="0"/>
      <dgm:spPr/>
    </dgm:pt>
    <dgm:pt modelId="{26688838-ADBA-4904-91A4-5E564B6C60C5}" type="pres">
      <dgm:prSet presAssocID="{454E8459-7CFA-4DE4-853D-D3BDDF6F84E1}" presName="imgShp" presStyleLbl="fgImgPlace1" presStyleIdx="1" presStyleCnt="4"/>
      <dgm:spPr>
        <a:blipFill rotWithShape="1">
          <a:blip xmlns:r="http://schemas.openxmlformats.org/officeDocument/2006/relationships" r:embed="rId2"/>
          <a:stretch>
            <a:fillRect/>
          </a:stretch>
        </a:blipFill>
      </dgm:spPr>
    </dgm:pt>
    <dgm:pt modelId="{EBF7C858-C4B4-4C58-AFEF-75100C182DE4}" type="pres">
      <dgm:prSet presAssocID="{454E8459-7CFA-4DE4-853D-D3BDDF6F84E1}" presName="txShp" presStyleLbl="node1" presStyleIdx="1" presStyleCnt="4">
        <dgm:presLayoutVars>
          <dgm:bulletEnabled val="1"/>
        </dgm:presLayoutVars>
      </dgm:prSet>
      <dgm:spPr/>
      <dgm:t>
        <a:bodyPr/>
        <a:lstStyle/>
        <a:p>
          <a:endParaRPr lang="es-ES"/>
        </a:p>
      </dgm:t>
    </dgm:pt>
    <dgm:pt modelId="{B32DA069-AD3F-43C5-AA19-B8CB751D8E66}" type="pres">
      <dgm:prSet presAssocID="{4B14FD3B-BBA2-4F9F-B1AB-0D7F3BC49A41}" presName="spacing" presStyleCnt="0"/>
      <dgm:spPr/>
    </dgm:pt>
    <dgm:pt modelId="{3573562C-E909-437B-A03D-960C67295AA3}" type="pres">
      <dgm:prSet presAssocID="{79CDA4A7-2CE7-4F8C-BDDC-F2387B0C4783}" presName="composite" presStyleCnt="0"/>
      <dgm:spPr/>
    </dgm:pt>
    <dgm:pt modelId="{51502DDF-4700-4F8D-A9DC-B2896690559C}" type="pres">
      <dgm:prSet presAssocID="{79CDA4A7-2CE7-4F8C-BDDC-F2387B0C4783}" presName="imgShp" presStyleLbl="fgImgPlace1" presStyleIdx="2" presStyleCnt="4"/>
      <dgm:spPr>
        <a:blipFill rotWithShape="1">
          <a:blip xmlns:r="http://schemas.openxmlformats.org/officeDocument/2006/relationships" r:embed="rId3"/>
          <a:stretch>
            <a:fillRect/>
          </a:stretch>
        </a:blipFill>
      </dgm:spPr>
    </dgm:pt>
    <dgm:pt modelId="{031FB344-529E-4477-8CBE-6EE65705D886}" type="pres">
      <dgm:prSet presAssocID="{79CDA4A7-2CE7-4F8C-BDDC-F2387B0C4783}" presName="txShp" presStyleLbl="node1" presStyleIdx="2" presStyleCnt="4">
        <dgm:presLayoutVars>
          <dgm:bulletEnabled val="1"/>
        </dgm:presLayoutVars>
      </dgm:prSet>
      <dgm:spPr/>
    </dgm:pt>
    <dgm:pt modelId="{5B00921D-EF4E-4EB9-ACA8-CA9C16ABB4DF}" type="pres">
      <dgm:prSet presAssocID="{BCFF0AFE-1EF5-4445-BA58-D2FDFE8A7FC4}" presName="spacing" presStyleCnt="0"/>
      <dgm:spPr/>
    </dgm:pt>
    <dgm:pt modelId="{33BCF0C6-74E7-4C55-9D67-DF596D890E10}" type="pres">
      <dgm:prSet presAssocID="{7884A3DB-550A-42BE-BC62-2F6FE5DC0971}" presName="composite" presStyleCnt="0"/>
      <dgm:spPr/>
    </dgm:pt>
    <dgm:pt modelId="{E6ADB215-24E7-48A1-B96B-C4F5320556AB}" type="pres">
      <dgm:prSet presAssocID="{7884A3DB-550A-42BE-BC62-2F6FE5DC0971}" presName="imgShp" presStyleLbl="fgImgPlace1" presStyleIdx="3" presStyleCnt="4"/>
      <dgm:spPr>
        <a:blipFill rotWithShape="1">
          <a:blip xmlns:r="http://schemas.openxmlformats.org/officeDocument/2006/relationships" r:embed="rId4"/>
          <a:stretch>
            <a:fillRect/>
          </a:stretch>
        </a:blipFill>
      </dgm:spPr>
    </dgm:pt>
    <dgm:pt modelId="{82227D41-3BB3-457C-9164-E8E68070252F}" type="pres">
      <dgm:prSet presAssocID="{7884A3DB-550A-42BE-BC62-2F6FE5DC0971}" presName="txShp" presStyleLbl="node1" presStyleIdx="3" presStyleCnt="4">
        <dgm:presLayoutVars>
          <dgm:bulletEnabled val="1"/>
        </dgm:presLayoutVars>
      </dgm:prSet>
      <dgm:spPr/>
    </dgm:pt>
  </dgm:ptLst>
  <dgm:cxnLst>
    <dgm:cxn modelId="{1248D1CE-D452-4B50-8358-B3ABDFD1DC09}" type="presOf" srcId="{764DCF1F-4BE4-4540-936B-9059F6EEC954}" destId="{7D8B5A05-BA30-457D-90C6-15E29765B005}" srcOrd="0" destOrd="0" presId="urn:microsoft.com/office/officeart/2005/8/layout/vList3"/>
    <dgm:cxn modelId="{E39734C0-D374-407C-B19C-B491A4FFD447}" srcId="{0BB514C4-731D-4882-884C-751E664500BF}" destId="{79CDA4A7-2CE7-4F8C-BDDC-F2387B0C4783}" srcOrd="2" destOrd="0" parTransId="{6606DC77-6C83-4D0A-AD7D-C94BF1120E9A}" sibTransId="{BCFF0AFE-1EF5-4445-BA58-D2FDFE8A7FC4}"/>
    <dgm:cxn modelId="{2C91A34F-3BE7-47B7-B8CF-5DAA2D682C35}" srcId="{0BB514C4-731D-4882-884C-751E664500BF}" destId="{454E8459-7CFA-4DE4-853D-D3BDDF6F84E1}" srcOrd="1" destOrd="0" parTransId="{D25B117B-450B-4E7C-AAB6-B90118A9E2DF}" sibTransId="{4B14FD3B-BBA2-4F9F-B1AB-0D7F3BC49A41}"/>
    <dgm:cxn modelId="{C33E21DE-3725-4934-BC44-F740E0F9E54E}" type="presOf" srcId="{0BB514C4-731D-4882-884C-751E664500BF}" destId="{90A218B1-AB35-4DB8-B058-A9CEE3988BE4}" srcOrd="0" destOrd="0" presId="urn:microsoft.com/office/officeart/2005/8/layout/vList3"/>
    <dgm:cxn modelId="{EB0A3869-E7C9-4E04-91E6-80B3A977C80C}" type="presOf" srcId="{454E8459-7CFA-4DE4-853D-D3BDDF6F84E1}" destId="{EBF7C858-C4B4-4C58-AFEF-75100C182DE4}" srcOrd="0" destOrd="0" presId="urn:microsoft.com/office/officeart/2005/8/layout/vList3"/>
    <dgm:cxn modelId="{63E89066-C069-4CEC-A982-B95B0E922A9E}" type="presOf" srcId="{79CDA4A7-2CE7-4F8C-BDDC-F2387B0C4783}" destId="{031FB344-529E-4477-8CBE-6EE65705D886}" srcOrd="0" destOrd="0" presId="urn:microsoft.com/office/officeart/2005/8/layout/vList3"/>
    <dgm:cxn modelId="{C0D87589-A53A-4F9F-944F-D250F3D4FE75}" srcId="{0BB514C4-731D-4882-884C-751E664500BF}" destId="{7884A3DB-550A-42BE-BC62-2F6FE5DC0971}" srcOrd="3" destOrd="0" parTransId="{E8E0510D-5D2A-4763-A6EF-577ADADC7084}" sibTransId="{58806E53-784A-4992-8F1C-FFA949BEDF1B}"/>
    <dgm:cxn modelId="{7F9AA4E8-5337-42F8-8FC9-8A20B9296DCE}" type="presOf" srcId="{7884A3DB-550A-42BE-BC62-2F6FE5DC0971}" destId="{82227D41-3BB3-457C-9164-E8E68070252F}" srcOrd="0" destOrd="0" presId="urn:microsoft.com/office/officeart/2005/8/layout/vList3"/>
    <dgm:cxn modelId="{6C66800A-90E4-430B-9AB0-B44D25A04803}" srcId="{0BB514C4-731D-4882-884C-751E664500BF}" destId="{764DCF1F-4BE4-4540-936B-9059F6EEC954}" srcOrd="0" destOrd="0" parTransId="{70B81278-1C64-4428-97A2-809EEC82A023}" sibTransId="{87E89217-6D1C-45F4-9CAE-331812258407}"/>
    <dgm:cxn modelId="{FBC6B9AD-AD5B-4175-8D46-8159E7B3718B}" type="presParOf" srcId="{90A218B1-AB35-4DB8-B058-A9CEE3988BE4}" destId="{BF1B0380-996A-48E5-A006-A59C5D2F18E3}" srcOrd="0" destOrd="0" presId="urn:microsoft.com/office/officeart/2005/8/layout/vList3"/>
    <dgm:cxn modelId="{FFC37439-2C37-4913-9952-8A133D7AAD74}" type="presParOf" srcId="{BF1B0380-996A-48E5-A006-A59C5D2F18E3}" destId="{750EC564-BDBB-43D3-981F-D3C1B8C05145}" srcOrd="0" destOrd="0" presId="urn:microsoft.com/office/officeart/2005/8/layout/vList3"/>
    <dgm:cxn modelId="{A7DBE418-44D0-4930-988B-FB7C6CD8F875}" type="presParOf" srcId="{BF1B0380-996A-48E5-A006-A59C5D2F18E3}" destId="{7D8B5A05-BA30-457D-90C6-15E29765B005}" srcOrd="1" destOrd="0" presId="urn:microsoft.com/office/officeart/2005/8/layout/vList3"/>
    <dgm:cxn modelId="{384839EB-C8D4-4E8A-92DB-5B39255C6DBA}" type="presParOf" srcId="{90A218B1-AB35-4DB8-B058-A9CEE3988BE4}" destId="{B0B558C6-CAA3-4F3F-B883-422B3811DCB1}" srcOrd="1" destOrd="0" presId="urn:microsoft.com/office/officeart/2005/8/layout/vList3"/>
    <dgm:cxn modelId="{F2002B8D-9002-41A3-9741-62CB3EA315C3}" type="presParOf" srcId="{90A218B1-AB35-4DB8-B058-A9CEE3988BE4}" destId="{9D362817-1300-41B7-9DFC-9C3A9F88C43C}" srcOrd="2" destOrd="0" presId="urn:microsoft.com/office/officeart/2005/8/layout/vList3"/>
    <dgm:cxn modelId="{9EE19EE7-FA52-4D54-91B3-50889C81DD62}" type="presParOf" srcId="{9D362817-1300-41B7-9DFC-9C3A9F88C43C}" destId="{26688838-ADBA-4904-91A4-5E564B6C60C5}" srcOrd="0" destOrd="0" presId="urn:microsoft.com/office/officeart/2005/8/layout/vList3"/>
    <dgm:cxn modelId="{2BF282C4-BCC0-4AB4-A46B-4F48456B3E70}" type="presParOf" srcId="{9D362817-1300-41B7-9DFC-9C3A9F88C43C}" destId="{EBF7C858-C4B4-4C58-AFEF-75100C182DE4}" srcOrd="1" destOrd="0" presId="urn:microsoft.com/office/officeart/2005/8/layout/vList3"/>
    <dgm:cxn modelId="{B04A1508-2039-43E5-B22B-B47DAB6D0487}" type="presParOf" srcId="{90A218B1-AB35-4DB8-B058-A9CEE3988BE4}" destId="{B32DA069-AD3F-43C5-AA19-B8CB751D8E66}" srcOrd="3" destOrd="0" presId="urn:microsoft.com/office/officeart/2005/8/layout/vList3"/>
    <dgm:cxn modelId="{7646B2A9-E186-40D6-A0AA-BF26549CBEC9}" type="presParOf" srcId="{90A218B1-AB35-4DB8-B058-A9CEE3988BE4}" destId="{3573562C-E909-437B-A03D-960C67295AA3}" srcOrd="4" destOrd="0" presId="urn:microsoft.com/office/officeart/2005/8/layout/vList3"/>
    <dgm:cxn modelId="{54A3ED35-0467-435E-9C24-C4B1313E3356}" type="presParOf" srcId="{3573562C-E909-437B-A03D-960C67295AA3}" destId="{51502DDF-4700-4F8D-A9DC-B2896690559C}" srcOrd="0" destOrd="0" presId="urn:microsoft.com/office/officeart/2005/8/layout/vList3"/>
    <dgm:cxn modelId="{9F80B649-44DF-49EE-869F-1E18DC8CBFB0}" type="presParOf" srcId="{3573562C-E909-437B-A03D-960C67295AA3}" destId="{031FB344-529E-4477-8CBE-6EE65705D886}" srcOrd="1" destOrd="0" presId="urn:microsoft.com/office/officeart/2005/8/layout/vList3"/>
    <dgm:cxn modelId="{A084C1AC-F819-43FC-8B81-841B8B334B5B}" type="presParOf" srcId="{90A218B1-AB35-4DB8-B058-A9CEE3988BE4}" destId="{5B00921D-EF4E-4EB9-ACA8-CA9C16ABB4DF}" srcOrd="5" destOrd="0" presId="urn:microsoft.com/office/officeart/2005/8/layout/vList3"/>
    <dgm:cxn modelId="{8820687B-4A77-4B7D-8080-361613355A91}" type="presParOf" srcId="{90A218B1-AB35-4DB8-B058-A9CEE3988BE4}" destId="{33BCF0C6-74E7-4C55-9D67-DF596D890E10}" srcOrd="6" destOrd="0" presId="urn:microsoft.com/office/officeart/2005/8/layout/vList3"/>
    <dgm:cxn modelId="{052422C4-1E9C-4551-BEB8-E1693EDB3313}" type="presParOf" srcId="{33BCF0C6-74E7-4C55-9D67-DF596D890E10}" destId="{E6ADB215-24E7-48A1-B96B-C4F5320556AB}" srcOrd="0" destOrd="0" presId="urn:microsoft.com/office/officeart/2005/8/layout/vList3"/>
    <dgm:cxn modelId="{9278D815-BE5E-46E6-92F8-17E805D4CFE1}" type="presParOf" srcId="{33BCF0C6-74E7-4C55-9D67-DF596D890E10}" destId="{82227D41-3BB3-457C-9164-E8E68070252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4ACC337-8871-4740-AEDA-14755436CB61}" type="doc">
      <dgm:prSet loTypeId="urn:microsoft.com/office/officeart/2005/8/layout/process3" loCatId="process" qsTypeId="urn:microsoft.com/office/officeart/2005/8/quickstyle/simple1" qsCatId="simple" csTypeId="urn:microsoft.com/office/officeart/2005/8/colors/accent2_4" csCatId="accent2" phldr="1"/>
      <dgm:spPr/>
      <dgm:t>
        <a:bodyPr/>
        <a:lstStyle/>
        <a:p>
          <a:endParaRPr lang="en-US"/>
        </a:p>
      </dgm:t>
    </dgm:pt>
    <dgm:pt modelId="{D13E0E1D-1E57-4967-9719-6C2866E3E8C9}">
      <dgm:prSet phldrT="[Texto]" custT="1"/>
      <dgm:spPr/>
      <dgm:t>
        <a:bodyPr/>
        <a:lstStyle/>
        <a:p>
          <a:r>
            <a:rPr lang="es-ES" sz="1600" b="1" dirty="0" smtClean="0">
              <a:solidFill>
                <a:schemeClr val="tx1"/>
              </a:solidFill>
            </a:rPr>
            <a:t>Comunicar</a:t>
          </a:r>
          <a:endParaRPr lang="en-US" sz="1600" b="1" dirty="0">
            <a:solidFill>
              <a:schemeClr val="tx1"/>
            </a:solidFill>
          </a:endParaRPr>
        </a:p>
      </dgm:t>
    </dgm:pt>
    <dgm:pt modelId="{3FB24F61-6B95-4028-BC2A-E7EE16C332ED}" type="parTrans" cxnId="{2F026628-CC42-4E78-B95F-AAC0A72CC837}">
      <dgm:prSet/>
      <dgm:spPr/>
      <dgm:t>
        <a:bodyPr/>
        <a:lstStyle/>
        <a:p>
          <a:endParaRPr lang="en-US"/>
        </a:p>
      </dgm:t>
    </dgm:pt>
    <dgm:pt modelId="{A3D508F6-1B17-462D-8F9B-0D770EA633A0}" type="sibTrans" cxnId="{2F026628-CC42-4E78-B95F-AAC0A72CC837}">
      <dgm:prSet/>
      <dgm:spPr/>
      <dgm:t>
        <a:bodyPr/>
        <a:lstStyle/>
        <a:p>
          <a:endParaRPr lang="en-US"/>
        </a:p>
      </dgm:t>
    </dgm:pt>
    <dgm:pt modelId="{A2A500AA-937E-4D6F-A8F5-5382EF3172C8}">
      <dgm:prSet phldrT="[Texto]" custT="1"/>
      <dgm:spPr/>
      <dgm:t>
        <a:bodyPr/>
        <a:lstStyle/>
        <a:p>
          <a:r>
            <a:rPr lang="es-ES" sz="1600" b="1" dirty="0" smtClean="0">
              <a:solidFill>
                <a:schemeClr val="tx1"/>
              </a:solidFill>
            </a:rPr>
            <a:t>Ejecutar</a:t>
          </a:r>
          <a:endParaRPr lang="en-US" sz="1600" b="1" dirty="0">
            <a:solidFill>
              <a:schemeClr val="tx1"/>
            </a:solidFill>
          </a:endParaRPr>
        </a:p>
      </dgm:t>
    </dgm:pt>
    <dgm:pt modelId="{8EB2D1F3-2201-471A-9995-E104A3A3A91E}" type="parTrans" cxnId="{71C589F8-0A71-4894-BE92-F4D057A09480}">
      <dgm:prSet/>
      <dgm:spPr/>
      <dgm:t>
        <a:bodyPr/>
        <a:lstStyle/>
        <a:p>
          <a:endParaRPr lang="en-US"/>
        </a:p>
      </dgm:t>
    </dgm:pt>
    <dgm:pt modelId="{1D2C61F0-A6E3-4BF4-BAF6-3187A0B37B7C}" type="sibTrans" cxnId="{71C589F8-0A71-4894-BE92-F4D057A09480}">
      <dgm:prSet/>
      <dgm:spPr/>
      <dgm:t>
        <a:bodyPr/>
        <a:lstStyle/>
        <a:p>
          <a:endParaRPr lang="en-US"/>
        </a:p>
      </dgm:t>
    </dgm:pt>
    <dgm:pt modelId="{0BD5F19B-58EF-44DA-A1B8-F83FF3925325}">
      <dgm:prSet phldrT="[Texto]"/>
      <dgm:spPr/>
      <dgm:t>
        <a:bodyPr/>
        <a:lstStyle/>
        <a:p>
          <a:r>
            <a:rPr lang="es-ES" dirty="0" smtClean="0"/>
            <a:t>Responsables de ejecutar los procedimientos de servicios afectados</a:t>
          </a:r>
          <a:endParaRPr lang="en-US" dirty="0"/>
        </a:p>
      </dgm:t>
    </dgm:pt>
    <dgm:pt modelId="{C8BC3C22-510A-40F0-9F08-23E3A8E3960A}" type="parTrans" cxnId="{636EB081-E23B-46E4-9DFF-C200DA7831B5}">
      <dgm:prSet/>
      <dgm:spPr/>
      <dgm:t>
        <a:bodyPr/>
        <a:lstStyle/>
        <a:p>
          <a:endParaRPr lang="en-US"/>
        </a:p>
      </dgm:t>
    </dgm:pt>
    <dgm:pt modelId="{2E4A9E7F-7014-4792-B937-6BDCBB53544C}" type="sibTrans" cxnId="{636EB081-E23B-46E4-9DFF-C200DA7831B5}">
      <dgm:prSet/>
      <dgm:spPr/>
      <dgm:t>
        <a:bodyPr/>
        <a:lstStyle/>
        <a:p>
          <a:endParaRPr lang="en-US"/>
        </a:p>
      </dgm:t>
    </dgm:pt>
    <dgm:pt modelId="{1744E1B1-E120-4AA2-8ABF-66B454C3627F}">
      <dgm:prSet phldrT="[Texto]" custT="1"/>
      <dgm:spPr/>
      <dgm:t>
        <a:bodyPr/>
        <a:lstStyle/>
        <a:p>
          <a:r>
            <a:rPr lang="es-ES" sz="1600" b="1" dirty="0" smtClean="0">
              <a:solidFill>
                <a:schemeClr val="tx1"/>
              </a:solidFill>
            </a:rPr>
            <a:t>Evaluar </a:t>
          </a:r>
          <a:endParaRPr lang="en-US" sz="1600" b="1" dirty="0">
            <a:solidFill>
              <a:schemeClr val="tx1"/>
            </a:solidFill>
          </a:endParaRPr>
        </a:p>
      </dgm:t>
    </dgm:pt>
    <dgm:pt modelId="{4C15B4B7-0E54-4F61-8006-FFB4AEC0AD27}" type="parTrans" cxnId="{DFBA6857-331E-4CF6-9532-CC364A65EFE7}">
      <dgm:prSet/>
      <dgm:spPr/>
      <dgm:t>
        <a:bodyPr/>
        <a:lstStyle/>
        <a:p>
          <a:endParaRPr lang="en-US"/>
        </a:p>
      </dgm:t>
    </dgm:pt>
    <dgm:pt modelId="{F461138F-D3DE-46C3-9DB0-F7BB71317BE6}" type="sibTrans" cxnId="{DFBA6857-331E-4CF6-9532-CC364A65EFE7}">
      <dgm:prSet/>
      <dgm:spPr/>
      <dgm:t>
        <a:bodyPr/>
        <a:lstStyle/>
        <a:p>
          <a:endParaRPr lang="en-US"/>
        </a:p>
      </dgm:t>
    </dgm:pt>
    <dgm:pt modelId="{EF61D6FE-648F-4AE7-BA63-F393AE13192B}">
      <dgm:prSet phldrT="[Texto]"/>
      <dgm:spPr/>
      <dgm:t>
        <a:bodyPr/>
        <a:lstStyle/>
        <a:p>
          <a:r>
            <a:rPr lang="es-ES" dirty="0" smtClean="0"/>
            <a:t>Operatividad normal de los servicios</a:t>
          </a:r>
          <a:endParaRPr lang="en-US" dirty="0"/>
        </a:p>
      </dgm:t>
    </dgm:pt>
    <dgm:pt modelId="{58467843-7410-469B-B194-26600A127518}" type="parTrans" cxnId="{87EA317C-7E23-4100-B2D7-6270C6244630}">
      <dgm:prSet/>
      <dgm:spPr/>
      <dgm:t>
        <a:bodyPr/>
        <a:lstStyle/>
        <a:p>
          <a:endParaRPr lang="en-US"/>
        </a:p>
      </dgm:t>
    </dgm:pt>
    <dgm:pt modelId="{E48448B4-775B-444E-8FB9-87EA662BC6E5}" type="sibTrans" cxnId="{87EA317C-7E23-4100-B2D7-6270C6244630}">
      <dgm:prSet/>
      <dgm:spPr/>
      <dgm:t>
        <a:bodyPr/>
        <a:lstStyle/>
        <a:p>
          <a:endParaRPr lang="en-US"/>
        </a:p>
      </dgm:t>
    </dgm:pt>
    <dgm:pt modelId="{7AC5D0A4-845D-418A-813F-651D002CFCE3}">
      <dgm:prSet phldrT="[Texto]"/>
      <dgm:spPr/>
      <dgm:t>
        <a:bodyPr/>
        <a:lstStyle/>
        <a:p>
          <a:r>
            <a:rPr lang="es-ES" dirty="0" smtClean="0"/>
            <a:t>Causas del incidente y servicios</a:t>
          </a:r>
          <a:endParaRPr lang="en-US" dirty="0"/>
        </a:p>
      </dgm:t>
    </dgm:pt>
    <dgm:pt modelId="{4225BE5F-ECE8-4231-B194-452113804F4F}" type="parTrans" cxnId="{785A6229-AA7D-426D-AEC7-1000F4D60D1A}">
      <dgm:prSet/>
      <dgm:spPr/>
      <dgm:t>
        <a:bodyPr/>
        <a:lstStyle/>
        <a:p>
          <a:endParaRPr lang="en-US"/>
        </a:p>
      </dgm:t>
    </dgm:pt>
    <dgm:pt modelId="{FAC8A0FF-CA11-4704-BB57-7A6B2337FC73}" type="sibTrans" cxnId="{785A6229-AA7D-426D-AEC7-1000F4D60D1A}">
      <dgm:prSet/>
      <dgm:spPr/>
      <dgm:t>
        <a:bodyPr/>
        <a:lstStyle/>
        <a:p>
          <a:endParaRPr lang="en-US"/>
        </a:p>
      </dgm:t>
    </dgm:pt>
    <dgm:pt modelId="{8F235A4D-62B7-4C1D-A665-F958D9A96726}">
      <dgm:prSet phldrT="[Texto]"/>
      <dgm:spPr/>
      <dgm:t>
        <a:bodyPr/>
        <a:lstStyle/>
        <a:p>
          <a:r>
            <a:rPr lang="es-ES" dirty="0" smtClean="0"/>
            <a:t>Daños ocasionados infraestructura</a:t>
          </a:r>
          <a:endParaRPr lang="en-US" dirty="0"/>
        </a:p>
      </dgm:t>
    </dgm:pt>
    <dgm:pt modelId="{D891D016-1449-4726-A3B2-AC68BD7AA8A9}" type="parTrans" cxnId="{48468A56-8F5D-42EC-9162-275D562B672C}">
      <dgm:prSet/>
      <dgm:spPr/>
      <dgm:t>
        <a:bodyPr/>
        <a:lstStyle/>
        <a:p>
          <a:endParaRPr lang="en-US"/>
        </a:p>
      </dgm:t>
    </dgm:pt>
    <dgm:pt modelId="{65505459-D44A-4DC1-B38F-A70BAB8476D1}" type="sibTrans" cxnId="{48468A56-8F5D-42EC-9162-275D562B672C}">
      <dgm:prSet/>
      <dgm:spPr/>
      <dgm:t>
        <a:bodyPr/>
        <a:lstStyle/>
        <a:p>
          <a:endParaRPr lang="en-US"/>
        </a:p>
      </dgm:t>
    </dgm:pt>
    <dgm:pt modelId="{AA969436-AA22-4F6C-8286-F44A6172C7EE}">
      <dgm:prSet phldrT="[Texto]"/>
      <dgm:spPr/>
      <dgm:t>
        <a:bodyPr/>
        <a:lstStyle/>
        <a:p>
          <a:r>
            <a:rPr lang="es-ES" dirty="0" smtClean="0"/>
            <a:t>Proveedores y responsables de procedimientos</a:t>
          </a:r>
          <a:endParaRPr lang="en-US" dirty="0"/>
        </a:p>
      </dgm:t>
    </dgm:pt>
    <dgm:pt modelId="{5BE93BBA-DCE5-4D93-934C-9F1357CDDF93}" type="parTrans" cxnId="{B71CE7DE-5F1F-4A7D-97F2-18115059932E}">
      <dgm:prSet/>
      <dgm:spPr/>
      <dgm:t>
        <a:bodyPr/>
        <a:lstStyle/>
        <a:p>
          <a:endParaRPr lang="en-US"/>
        </a:p>
      </dgm:t>
    </dgm:pt>
    <dgm:pt modelId="{E2322190-01C0-4F2D-9A0D-908B7AFEF000}" type="sibTrans" cxnId="{B71CE7DE-5F1F-4A7D-97F2-18115059932E}">
      <dgm:prSet/>
      <dgm:spPr/>
      <dgm:t>
        <a:bodyPr/>
        <a:lstStyle/>
        <a:p>
          <a:endParaRPr lang="en-US"/>
        </a:p>
      </dgm:t>
    </dgm:pt>
    <dgm:pt modelId="{8C15AE7F-FF10-493E-88A8-616BCAADD108}">
      <dgm:prSet phldrT="[Texto]"/>
      <dgm:spPr/>
      <dgm:t>
        <a:bodyPr/>
        <a:lstStyle/>
        <a:p>
          <a:r>
            <a:rPr lang="es-ES" dirty="0" smtClean="0"/>
            <a:t>Comité de Continuidad</a:t>
          </a:r>
          <a:endParaRPr lang="en-US" dirty="0"/>
        </a:p>
      </dgm:t>
    </dgm:pt>
    <dgm:pt modelId="{86D32DB4-7F7D-42CC-A259-440E02F4CC96}" type="parTrans" cxnId="{7D00510A-ACF8-4BED-A102-36AB6DB6B923}">
      <dgm:prSet/>
      <dgm:spPr/>
      <dgm:t>
        <a:bodyPr/>
        <a:lstStyle/>
        <a:p>
          <a:endParaRPr lang="es-ES"/>
        </a:p>
      </dgm:t>
    </dgm:pt>
    <dgm:pt modelId="{24DEFA89-BF80-4F24-9254-3E723B95A4A4}" type="sibTrans" cxnId="{7D00510A-ACF8-4BED-A102-36AB6DB6B923}">
      <dgm:prSet/>
      <dgm:spPr/>
      <dgm:t>
        <a:bodyPr/>
        <a:lstStyle/>
        <a:p>
          <a:endParaRPr lang="es-ES"/>
        </a:p>
      </dgm:t>
    </dgm:pt>
    <dgm:pt modelId="{87BAC30E-3CBE-49FD-AC32-BEF8E76FBD7D}">
      <dgm:prSet phldrT="[Texto]"/>
      <dgm:spPr/>
      <dgm:t>
        <a:bodyPr/>
        <a:lstStyle/>
        <a:p>
          <a:r>
            <a:rPr lang="es-ES" dirty="0" smtClean="0"/>
            <a:t>Solicitar a proveedores la aplicación de procedimientos de continuidad </a:t>
          </a:r>
          <a:endParaRPr lang="en-US" dirty="0"/>
        </a:p>
      </dgm:t>
    </dgm:pt>
    <dgm:pt modelId="{21E71FCE-2B40-4C8A-8024-9C7DC84DDDC6}" type="parTrans" cxnId="{349F3206-7EC3-4F7E-A2B2-8FBD40F9DFE6}">
      <dgm:prSet/>
      <dgm:spPr/>
      <dgm:t>
        <a:bodyPr/>
        <a:lstStyle/>
        <a:p>
          <a:endParaRPr lang="es-ES"/>
        </a:p>
      </dgm:t>
    </dgm:pt>
    <dgm:pt modelId="{675989D7-B8A7-4150-AF1E-033DFCE483D4}" type="sibTrans" cxnId="{349F3206-7EC3-4F7E-A2B2-8FBD40F9DFE6}">
      <dgm:prSet/>
      <dgm:spPr/>
      <dgm:t>
        <a:bodyPr/>
        <a:lstStyle/>
        <a:p>
          <a:endParaRPr lang="es-ES"/>
        </a:p>
      </dgm:t>
    </dgm:pt>
    <dgm:pt modelId="{981FD7B6-735B-40B1-8161-9C44806A12B5}" type="pres">
      <dgm:prSet presAssocID="{A4ACC337-8871-4740-AEDA-14755436CB61}" presName="linearFlow" presStyleCnt="0">
        <dgm:presLayoutVars>
          <dgm:dir/>
          <dgm:animLvl val="lvl"/>
          <dgm:resizeHandles val="exact"/>
        </dgm:presLayoutVars>
      </dgm:prSet>
      <dgm:spPr/>
      <dgm:t>
        <a:bodyPr/>
        <a:lstStyle/>
        <a:p>
          <a:endParaRPr lang="en-US"/>
        </a:p>
      </dgm:t>
    </dgm:pt>
    <dgm:pt modelId="{4A5F92A1-3BDD-4CC0-BAD3-405A06B67038}" type="pres">
      <dgm:prSet presAssocID="{D13E0E1D-1E57-4967-9719-6C2866E3E8C9}" presName="composite" presStyleCnt="0"/>
      <dgm:spPr/>
      <dgm:t>
        <a:bodyPr/>
        <a:lstStyle/>
        <a:p>
          <a:endParaRPr lang="es-ES"/>
        </a:p>
      </dgm:t>
    </dgm:pt>
    <dgm:pt modelId="{84C9E1BA-7566-44E5-B09D-B7860FD9CDC9}" type="pres">
      <dgm:prSet presAssocID="{D13E0E1D-1E57-4967-9719-6C2866E3E8C9}" presName="parTx" presStyleLbl="node1" presStyleIdx="0" presStyleCnt="3">
        <dgm:presLayoutVars>
          <dgm:chMax val="0"/>
          <dgm:chPref val="0"/>
          <dgm:bulletEnabled val="1"/>
        </dgm:presLayoutVars>
      </dgm:prSet>
      <dgm:spPr/>
      <dgm:t>
        <a:bodyPr/>
        <a:lstStyle/>
        <a:p>
          <a:endParaRPr lang="en-US"/>
        </a:p>
      </dgm:t>
    </dgm:pt>
    <dgm:pt modelId="{537B08BC-296A-4A9C-A4C2-AABF0FDF839B}" type="pres">
      <dgm:prSet presAssocID="{D13E0E1D-1E57-4967-9719-6C2866E3E8C9}" presName="parSh" presStyleLbl="node1" presStyleIdx="0" presStyleCnt="3"/>
      <dgm:spPr/>
      <dgm:t>
        <a:bodyPr/>
        <a:lstStyle/>
        <a:p>
          <a:endParaRPr lang="en-US"/>
        </a:p>
      </dgm:t>
    </dgm:pt>
    <dgm:pt modelId="{0D359D5A-2C61-4B6A-8FC9-CD350B09225D}" type="pres">
      <dgm:prSet presAssocID="{D13E0E1D-1E57-4967-9719-6C2866E3E8C9}" presName="desTx" presStyleLbl="fgAcc1" presStyleIdx="0" presStyleCnt="3">
        <dgm:presLayoutVars>
          <dgm:bulletEnabled val="1"/>
        </dgm:presLayoutVars>
      </dgm:prSet>
      <dgm:spPr/>
      <dgm:t>
        <a:bodyPr/>
        <a:lstStyle/>
        <a:p>
          <a:endParaRPr lang="en-US"/>
        </a:p>
      </dgm:t>
    </dgm:pt>
    <dgm:pt modelId="{C7D71767-4788-4A0C-805B-B049269A583E}" type="pres">
      <dgm:prSet presAssocID="{A3D508F6-1B17-462D-8F9B-0D770EA633A0}" presName="sibTrans" presStyleLbl="sibTrans2D1" presStyleIdx="0" presStyleCnt="2"/>
      <dgm:spPr/>
      <dgm:t>
        <a:bodyPr/>
        <a:lstStyle/>
        <a:p>
          <a:endParaRPr lang="en-US"/>
        </a:p>
      </dgm:t>
    </dgm:pt>
    <dgm:pt modelId="{09A61324-91C3-4753-956A-AF084B4C6B20}" type="pres">
      <dgm:prSet presAssocID="{A3D508F6-1B17-462D-8F9B-0D770EA633A0}" presName="connTx" presStyleLbl="sibTrans2D1" presStyleIdx="0" presStyleCnt="2"/>
      <dgm:spPr/>
      <dgm:t>
        <a:bodyPr/>
        <a:lstStyle/>
        <a:p>
          <a:endParaRPr lang="en-US"/>
        </a:p>
      </dgm:t>
    </dgm:pt>
    <dgm:pt modelId="{66F8A384-CA77-46F0-B74C-DE5723CE34E0}" type="pres">
      <dgm:prSet presAssocID="{A2A500AA-937E-4D6F-A8F5-5382EF3172C8}" presName="composite" presStyleCnt="0"/>
      <dgm:spPr/>
      <dgm:t>
        <a:bodyPr/>
        <a:lstStyle/>
        <a:p>
          <a:endParaRPr lang="es-ES"/>
        </a:p>
      </dgm:t>
    </dgm:pt>
    <dgm:pt modelId="{5569AB6C-3346-4D23-896C-5AFEC9CEF9BF}" type="pres">
      <dgm:prSet presAssocID="{A2A500AA-937E-4D6F-A8F5-5382EF3172C8}" presName="parTx" presStyleLbl="node1" presStyleIdx="0" presStyleCnt="3">
        <dgm:presLayoutVars>
          <dgm:chMax val="0"/>
          <dgm:chPref val="0"/>
          <dgm:bulletEnabled val="1"/>
        </dgm:presLayoutVars>
      </dgm:prSet>
      <dgm:spPr/>
      <dgm:t>
        <a:bodyPr/>
        <a:lstStyle/>
        <a:p>
          <a:endParaRPr lang="en-US"/>
        </a:p>
      </dgm:t>
    </dgm:pt>
    <dgm:pt modelId="{A31A3F9D-92D6-4119-9ACA-C2841ED0C608}" type="pres">
      <dgm:prSet presAssocID="{A2A500AA-937E-4D6F-A8F5-5382EF3172C8}" presName="parSh" presStyleLbl="node1" presStyleIdx="1" presStyleCnt="3"/>
      <dgm:spPr/>
      <dgm:t>
        <a:bodyPr/>
        <a:lstStyle/>
        <a:p>
          <a:endParaRPr lang="en-US"/>
        </a:p>
      </dgm:t>
    </dgm:pt>
    <dgm:pt modelId="{8436973D-F84D-4001-896A-F2FE50D05628}" type="pres">
      <dgm:prSet presAssocID="{A2A500AA-937E-4D6F-A8F5-5382EF3172C8}" presName="desTx" presStyleLbl="fgAcc1" presStyleIdx="1" presStyleCnt="3">
        <dgm:presLayoutVars>
          <dgm:bulletEnabled val="1"/>
        </dgm:presLayoutVars>
      </dgm:prSet>
      <dgm:spPr/>
      <dgm:t>
        <a:bodyPr/>
        <a:lstStyle/>
        <a:p>
          <a:endParaRPr lang="en-US"/>
        </a:p>
      </dgm:t>
    </dgm:pt>
    <dgm:pt modelId="{FCF1C667-CD76-4266-9C70-2E5A8EAAED8A}" type="pres">
      <dgm:prSet presAssocID="{1D2C61F0-A6E3-4BF4-BAF6-3187A0B37B7C}" presName="sibTrans" presStyleLbl="sibTrans2D1" presStyleIdx="1" presStyleCnt="2"/>
      <dgm:spPr/>
      <dgm:t>
        <a:bodyPr/>
        <a:lstStyle/>
        <a:p>
          <a:endParaRPr lang="en-US"/>
        </a:p>
      </dgm:t>
    </dgm:pt>
    <dgm:pt modelId="{DE0A7415-A1EA-40CC-8E99-05DBA35D39F6}" type="pres">
      <dgm:prSet presAssocID="{1D2C61F0-A6E3-4BF4-BAF6-3187A0B37B7C}" presName="connTx" presStyleLbl="sibTrans2D1" presStyleIdx="1" presStyleCnt="2"/>
      <dgm:spPr/>
      <dgm:t>
        <a:bodyPr/>
        <a:lstStyle/>
        <a:p>
          <a:endParaRPr lang="en-US"/>
        </a:p>
      </dgm:t>
    </dgm:pt>
    <dgm:pt modelId="{F3E1AA57-3FA5-4A18-B734-3C29C89076D0}" type="pres">
      <dgm:prSet presAssocID="{1744E1B1-E120-4AA2-8ABF-66B454C3627F}" presName="composite" presStyleCnt="0"/>
      <dgm:spPr/>
      <dgm:t>
        <a:bodyPr/>
        <a:lstStyle/>
        <a:p>
          <a:endParaRPr lang="es-ES"/>
        </a:p>
      </dgm:t>
    </dgm:pt>
    <dgm:pt modelId="{1AEFD2C1-8EF9-431B-B053-A1DFDB317438}" type="pres">
      <dgm:prSet presAssocID="{1744E1B1-E120-4AA2-8ABF-66B454C3627F}" presName="parTx" presStyleLbl="node1" presStyleIdx="1" presStyleCnt="3">
        <dgm:presLayoutVars>
          <dgm:chMax val="0"/>
          <dgm:chPref val="0"/>
          <dgm:bulletEnabled val="1"/>
        </dgm:presLayoutVars>
      </dgm:prSet>
      <dgm:spPr/>
      <dgm:t>
        <a:bodyPr/>
        <a:lstStyle/>
        <a:p>
          <a:endParaRPr lang="en-US"/>
        </a:p>
      </dgm:t>
    </dgm:pt>
    <dgm:pt modelId="{1766FD97-B901-46AF-8A09-4B4455443DB2}" type="pres">
      <dgm:prSet presAssocID="{1744E1B1-E120-4AA2-8ABF-66B454C3627F}" presName="parSh" presStyleLbl="node1" presStyleIdx="2" presStyleCnt="3"/>
      <dgm:spPr/>
      <dgm:t>
        <a:bodyPr/>
        <a:lstStyle/>
        <a:p>
          <a:endParaRPr lang="en-US"/>
        </a:p>
      </dgm:t>
    </dgm:pt>
    <dgm:pt modelId="{77B62D14-0CF5-41D1-8B7B-6ADB6F83F85C}" type="pres">
      <dgm:prSet presAssocID="{1744E1B1-E120-4AA2-8ABF-66B454C3627F}" presName="desTx" presStyleLbl="fgAcc1" presStyleIdx="2" presStyleCnt="3">
        <dgm:presLayoutVars>
          <dgm:bulletEnabled val="1"/>
        </dgm:presLayoutVars>
      </dgm:prSet>
      <dgm:spPr/>
      <dgm:t>
        <a:bodyPr/>
        <a:lstStyle/>
        <a:p>
          <a:endParaRPr lang="en-US"/>
        </a:p>
      </dgm:t>
    </dgm:pt>
  </dgm:ptLst>
  <dgm:cxnLst>
    <dgm:cxn modelId="{DFBA6857-331E-4CF6-9532-CC364A65EFE7}" srcId="{A4ACC337-8871-4740-AEDA-14755436CB61}" destId="{1744E1B1-E120-4AA2-8ABF-66B454C3627F}" srcOrd="2" destOrd="0" parTransId="{4C15B4B7-0E54-4F61-8006-FFB4AEC0AD27}" sibTransId="{F461138F-D3DE-46C3-9DB0-F7BB71317BE6}"/>
    <dgm:cxn modelId="{6E7FB809-B845-42F0-8861-391055112A08}" type="presOf" srcId="{A2A500AA-937E-4D6F-A8F5-5382EF3172C8}" destId="{5569AB6C-3346-4D23-896C-5AFEC9CEF9BF}" srcOrd="0" destOrd="0" presId="urn:microsoft.com/office/officeart/2005/8/layout/process3"/>
    <dgm:cxn modelId="{7D00510A-ACF8-4BED-A102-36AB6DB6B923}" srcId="{D13E0E1D-1E57-4967-9719-6C2866E3E8C9}" destId="{8C15AE7F-FF10-493E-88A8-616BCAADD108}" srcOrd="2" destOrd="0" parTransId="{86D32DB4-7F7D-42CC-A259-440E02F4CC96}" sibTransId="{24DEFA89-BF80-4F24-9254-3E723B95A4A4}"/>
    <dgm:cxn modelId="{1927F8F8-3816-44CF-9467-C50DAC832C99}" type="presOf" srcId="{7AC5D0A4-845D-418A-813F-651D002CFCE3}" destId="{0D359D5A-2C61-4B6A-8FC9-CD350B09225D}" srcOrd="0" destOrd="0" presId="urn:microsoft.com/office/officeart/2005/8/layout/process3"/>
    <dgm:cxn modelId="{1CED7C5E-ACF0-4936-8498-7490D134C31E}" type="presOf" srcId="{1D2C61F0-A6E3-4BF4-BAF6-3187A0B37B7C}" destId="{FCF1C667-CD76-4266-9C70-2E5A8EAAED8A}" srcOrd="0" destOrd="0" presId="urn:microsoft.com/office/officeart/2005/8/layout/process3"/>
    <dgm:cxn modelId="{87EA317C-7E23-4100-B2D7-6270C6244630}" srcId="{1744E1B1-E120-4AA2-8ABF-66B454C3627F}" destId="{EF61D6FE-648F-4AE7-BA63-F393AE13192B}" srcOrd="1" destOrd="0" parTransId="{58467843-7410-469B-B194-26600A127518}" sibTransId="{E48448B4-775B-444E-8FB9-87EA662BC6E5}"/>
    <dgm:cxn modelId="{747AE55E-6461-428D-9AE8-42B22DF49325}" type="presOf" srcId="{1744E1B1-E120-4AA2-8ABF-66B454C3627F}" destId="{1AEFD2C1-8EF9-431B-B053-A1DFDB317438}" srcOrd="0" destOrd="0" presId="urn:microsoft.com/office/officeart/2005/8/layout/process3"/>
    <dgm:cxn modelId="{B9410EE6-8F96-49B5-8FCA-9C20AA89767D}" type="presOf" srcId="{EF61D6FE-648F-4AE7-BA63-F393AE13192B}" destId="{77B62D14-0CF5-41D1-8B7B-6ADB6F83F85C}" srcOrd="0" destOrd="1" presId="urn:microsoft.com/office/officeart/2005/8/layout/process3"/>
    <dgm:cxn modelId="{06EE8190-37CB-44DC-A04A-7322917F3CDD}" type="presOf" srcId="{AA969436-AA22-4F6C-8286-F44A6172C7EE}" destId="{0D359D5A-2C61-4B6A-8FC9-CD350B09225D}" srcOrd="0" destOrd="1" presId="urn:microsoft.com/office/officeart/2005/8/layout/process3"/>
    <dgm:cxn modelId="{98F3972F-3FED-4888-A0BA-1D32E88FCA79}" type="presOf" srcId="{87BAC30E-3CBE-49FD-AC32-BEF8E76FBD7D}" destId="{8436973D-F84D-4001-896A-F2FE50D05628}" srcOrd="0" destOrd="1" presId="urn:microsoft.com/office/officeart/2005/8/layout/process3"/>
    <dgm:cxn modelId="{BFDCD363-C082-4DDB-BD5A-BFB03128F0B0}" type="presOf" srcId="{A4ACC337-8871-4740-AEDA-14755436CB61}" destId="{981FD7B6-735B-40B1-8161-9C44806A12B5}" srcOrd="0" destOrd="0" presId="urn:microsoft.com/office/officeart/2005/8/layout/process3"/>
    <dgm:cxn modelId="{785A6229-AA7D-426D-AEC7-1000F4D60D1A}" srcId="{D13E0E1D-1E57-4967-9719-6C2866E3E8C9}" destId="{7AC5D0A4-845D-418A-813F-651D002CFCE3}" srcOrd="0" destOrd="0" parTransId="{4225BE5F-ECE8-4231-B194-452113804F4F}" sibTransId="{FAC8A0FF-CA11-4704-BB57-7A6B2337FC73}"/>
    <dgm:cxn modelId="{EE0980D2-C83E-4811-9FE9-98C526D397D3}" type="presOf" srcId="{D13E0E1D-1E57-4967-9719-6C2866E3E8C9}" destId="{84C9E1BA-7566-44E5-B09D-B7860FD9CDC9}" srcOrd="0" destOrd="0" presId="urn:microsoft.com/office/officeart/2005/8/layout/process3"/>
    <dgm:cxn modelId="{47EA3CA1-1640-4C9C-9E19-C6D6EA5944E9}" type="presOf" srcId="{A2A500AA-937E-4D6F-A8F5-5382EF3172C8}" destId="{A31A3F9D-92D6-4119-9ACA-C2841ED0C608}" srcOrd="1" destOrd="0" presId="urn:microsoft.com/office/officeart/2005/8/layout/process3"/>
    <dgm:cxn modelId="{EA41A9A9-CC03-4A1E-A0A9-516C08837CAB}" type="presOf" srcId="{A3D508F6-1B17-462D-8F9B-0D770EA633A0}" destId="{C7D71767-4788-4A0C-805B-B049269A583E}" srcOrd="0" destOrd="0" presId="urn:microsoft.com/office/officeart/2005/8/layout/process3"/>
    <dgm:cxn modelId="{405AEDDE-56A2-4894-B191-F6EED24CF831}" type="presOf" srcId="{8F235A4D-62B7-4C1D-A665-F958D9A96726}" destId="{77B62D14-0CF5-41D1-8B7B-6ADB6F83F85C}" srcOrd="0" destOrd="0" presId="urn:microsoft.com/office/officeart/2005/8/layout/process3"/>
    <dgm:cxn modelId="{636EB081-E23B-46E4-9DFF-C200DA7831B5}" srcId="{A2A500AA-937E-4D6F-A8F5-5382EF3172C8}" destId="{0BD5F19B-58EF-44DA-A1B8-F83FF3925325}" srcOrd="0" destOrd="0" parTransId="{C8BC3C22-510A-40F0-9F08-23E3A8E3960A}" sibTransId="{2E4A9E7F-7014-4792-B937-6BDCBB53544C}"/>
    <dgm:cxn modelId="{2F026628-CC42-4E78-B95F-AAC0A72CC837}" srcId="{A4ACC337-8871-4740-AEDA-14755436CB61}" destId="{D13E0E1D-1E57-4967-9719-6C2866E3E8C9}" srcOrd="0" destOrd="0" parTransId="{3FB24F61-6B95-4028-BC2A-E7EE16C332ED}" sibTransId="{A3D508F6-1B17-462D-8F9B-0D770EA633A0}"/>
    <dgm:cxn modelId="{947D97C5-A328-4864-A6D0-C390DA46D5F1}" type="presOf" srcId="{1744E1B1-E120-4AA2-8ABF-66B454C3627F}" destId="{1766FD97-B901-46AF-8A09-4B4455443DB2}" srcOrd="1" destOrd="0" presId="urn:microsoft.com/office/officeart/2005/8/layout/process3"/>
    <dgm:cxn modelId="{48468A56-8F5D-42EC-9162-275D562B672C}" srcId="{1744E1B1-E120-4AA2-8ABF-66B454C3627F}" destId="{8F235A4D-62B7-4C1D-A665-F958D9A96726}" srcOrd="0" destOrd="0" parTransId="{D891D016-1449-4726-A3B2-AC68BD7AA8A9}" sibTransId="{65505459-D44A-4DC1-B38F-A70BAB8476D1}"/>
    <dgm:cxn modelId="{71C589F8-0A71-4894-BE92-F4D057A09480}" srcId="{A4ACC337-8871-4740-AEDA-14755436CB61}" destId="{A2A500AA-937E-4D6F-A8F5-5382EF3172C8}" srcOrd="1" destOrd="0" parTransId="{8EB2D1F3-2201-471A-9995-E104A3A3A91E}" sibTransId="{1D2C61F0-A6E3-4BF4-BAF6-3187A0B37B7C}"/>
    <dgm:cxn modelId="{693CEDA0-7417-4A2F-9919-D41F998C8FC5}" type="presOf" srcId="{A3D508F6-1B17-462D-8F9B-0D770EA633A0}" destId="{09A61324-91C3-4753-956A-AF084B4C6B20}" srcOrd="1" destOrd="0" presId="urn:microsoft.com/office/officeart/2005/8/layout/process3"/>
    <dgm:cxn modelId="{3F4CAF99-1D28-46B6-9164-769CAEE6D06D}" type="presOf" srcId="{D13E0E1D-1E57-4967-9719-6C2866E3E8C9}" destId="{537B08BC-296A-4A9C-A4C2-AABF0FDF839B}" srcOrd="1" destOrd="0" presId="urn:microsoft.com/office/officeart/2005/8/layout/process3"/>
    <dgm:cxn modelId="{CEF20ADA-DAA9-4235-9944-03CC344386F6}" type="presOf" srcId="{8C15AE7F-FF10-493E-88A8-616BCAADD108}" destId="{0D359D5A-2C61-4B6A-8FC9-CD350B09225D}" srcOrd="0" destOrd="2" presId="urn:microsoft.com/office/officeart/2005/8/layout/process3"/>
    <dgm:cxn modelId="{663BFB7F-75BB-46B6-9997-AF3B464992EA}" type="presOf" srcId="{0BD5F19B-58EF-44DA-A1B8-F83FF3925325}" destId="{8436973D-F84D-4001-896A-F2FE50D05628}" srcOrd="0" destOrd="0" presId="urn:microsoft.com/office/officeart/2005/8/layout/process3"/>
    <dgm:cxn modelId="{3341329B-F43F-4836-AA5A-9A444E7DBFAA}" type="presOf" srcId="{1D2C61F0-A6E3-4BF4-BAF6-3187A0B37B7C}" destId="{DE0A7415-A1EA-40CC-8E99-05DBA35D39F6}" srcOrd="1" destOrd="0" presId="urn:microsoft.com/office/officeart/2005/8/layout/process3"/>
    <dgm:cxn modelId="{349F3206-7EC3-4F7E-A2B2-8FBD40F9DFE6}" srcId="{A2A500AA-937E-4D6F-A8F5-5382EF3172C8}" destId="{87BAC30E-3CBE-49FD-AC32-BEF8E76FBD7D}" srcOrd="1" destOrd="0" parTransId="{21E71FCE-2B40-4C8A-8024-9C7DC84DDDC6}" sibTransId="{675989D7-B8A7-4150-AF1E-033DFCE483D4}"/>
    <dgm:cxn modelId="{B71CE7DE-5F1F-4A7D-97F2-18115059932E}" srcId="{D13E0E1D-1E57-4967-9719-6C2866E3E8C9}" destId="{AA969436-AA22-4F6C-8286-F44A6172C7EE}" srcOrd="1" destOrd="0" parTransId="{5BE93BBA-DCE5-4D93-934C-9F1357CDDF93}" sibTransId="{E2322190-01C0-4F2D-9A0D-908B7AFEF000}"/>
    <dgm:cxn modelId="{FC6882B9-18B7-441A-A040-F9007F5061BE}" type="presParOf" srcId="{981FD7B6-735B-40B1-8161-9C44806A12B5}" destId="{4A5F92A1-3BDD-4CC0-BAD3-405A06B67038}" srcOrd="0" destOrd="0" presId="urn:microsoft.com/office/officeart/2005/8/layout/process3"/>
    <dgm:cxn modelId="{110CC168-B32D-43B5-9175-875D4031DC4D}" type="presParOf" srcId="{4A5F92A1-3BDD-4CC0-BAD3-405A06B67038}" destId="{84C9E1BA-7566-44E5-B09D-B7860FD9CDC9}" srcOrd="0" destOrd="0" presId="urn:microsoft.com/office/officeart/2005/8/layout/process3"/>
    <dgm:cxn modelId="{5CDEB1F4-8324-4E78-9BD7-18D37F744C78}" type="presParOf" srcId="{4A5F92A1-3BDD-4CC0-BAD3-405A06B67038}" destId="{537B08BC-296A-4A9C-A4C2-AABF0FDF839B}" srcOrd="1" destOrd="0" presId="urn:microsoft.com/office/officeart/2005/8/layout/process3"/>
    <dgm:cxn modelId="{F01B128D-69D6-4BCC-9884-BDAE24452F41}" type="presParOf" srcId="{4A5F92A1-3BDD-4CC0-BAD3-405A06B67038}" destId="{0D359D5A-2C61-4B6A-8FC9-CD350B09225D}" srcOrd="2" destOrd="0" presId="urn:microsoft.com/office/officeart/2005/8/layout/process3"/>
    <dgm:cxn modelId="{9AC8F9A7-103E-4894-9616-F165A0263F16}" type="presParOf" srcId="{981FD7B6-735B-40B1-8161-9C44806A12B5}" destId="{C7D71767-4788-4A0C-805B-B049269A583E}" srcOrd="1" destOrd="0" presId="urn:microsoft.com/office/officeart/2005/8/layout/process3"/>
    <dgm:cxn modelId="{ECEE4E2B-D598-4382-AFC4-0452690D36B9}" type="presParOf" srcId="{C7D71767-4788-4A0C-805B-B049269A583E}" destId="{09A61324-91C3-4753-956A-AF084B4C6B20}" srcOrd="0" destOrd="0" presId="urn:microsoft.com/office/officeart/2005/8/layout/process3"/>
    <dgm:cxn modelId="{38C6A54F-E709-4EBC-94F7-335C92964D3A}" type="presParOf" srcId="{981FD7B6-735B-40B1-8161-9C44806A12B5}" destId="{66F8A384-CA77-46F0-B74C-DE5723CE34E0}" srcOrd="2" destOrd="0" presId="urn:microsoft.com/office/officeart/2005/8/layout/process3"/>
    <dgm:cxn modelId="{C1984DC3-5261-42BE-B300-811D84012C8C}" type="presParOf" srcId="{66F8A384-CA77-46F0-B74C-DE5723CE34E0}" destId="{5569AB6C-3346-4D23-896C-5AFEC9CEF9BF}" srcOrd="0" destOrd="0" presId="urn:microsoft.com/office/officeart/2005/8/layout/process3"/>
    <dgm:cxn modelId="{C7732F91-64A5-4F03-9CED-69EF7B410E0E}" type="presParOf" srcId="{66F8A384-CA77-46F0-B74C-DE5723CE34E0}" destId="{A31A3F9D-92D6-4119-9ACA-C2841ED0C608}" srcOrd="1" destOrd="0" presId="urn:microsoft.com/office/officeart/2005/8/layout/process3"/>
    <dgm:cxn modelId="{C89CD2A4-7D1F-4233-AB62-3ACB6BA453D2}" type="presParOf" srcId="{66F8A384-CA77-46F0-B74C-DE5723CE34E0}" destId="{8436973D-F84D-4001-896A-F2FE50D05628}" srcOrd="2" destOrd="0" presId="urn:microsoft.com/office/officeart/2005/8/layout/process3"/>
    <dgm:cxn modelId="{4F7D3A93-FFA2-4947-86D9-B1993B3F1112}" type="presParOf" srcId="{981FD7B6-735B-40B1-8161-9C44806A12B5}" destId="{FCF1C667-CD76-4266-9C70-2E5A8EAAED8A}" srcOrd="3" destOrd="0" presId="urn:microsoft.com/office/officeart/2005/8/layout/process3"/>
    <dgm:cxn modelId="{2C8D02B3-E1D2-4E61-A906-19BBA635AD93}" type="presParOf" srcId="{FCF1C667-CD76-4266-9C70-2E5A8EAAED8A}" destId="{DE0A7415-A1EA-40CC-8E99-05DBA35D39F6}" srcOrd="0" destOrd="0" presId="urn:microsoft.com/office/officeart/2005/8/layout/process3"/>
    <dgm:cxn modelId="{FFB64861-54E0-463B-BE9B-A264A6BFBA74}" type="presParOf" srcId="{981FD7B6-735B-40B1-8161-9C44806A12B5}" destId="{F3E1AA57-3FA5-4A18-B734-3C29C89076D0}" srcOrd="4" destOrd="0" presId="urn:microsoft.com/office/officeart/2005/8/layout/process3"/>
    <dgm:cxn modelId="{BBC1A264-FE43-4963-80C2-8B25F3C7461B}" type="presParOf" srcId="{F3E1AA57-3FA5-4A18-B734-3C29C89076D0}" destId="{1AEFD2C1-8EF9-431B-B053-A1DFDB317438}" srcOrd="0" destOrd="0" presId="urn:microsoft.com/office/officeart/2005/8/layout/process3"/>
    <dgm:cxn modelId="{6096CB3B-137F-499C-ACD2-D956435F189F}" type="presParOf" srcId="{F3E1AA57-3FA5-4A18-B734-3C29C89076D0}" destId="{1766FD97-B901-46AF-8A09-4B4455443DB2}" srcOrd="1" destOrd="0" presId="urn:microsoft.com/office/officeart/2005/8/layout/process3"/>
    <dgm:cxn modelId="{DEF2CB42-ECFF-47A4-8FD0-204E669DEC45}" type="presParOf" srcId="{F3E1AA57-3FA5-4A18-B734-3C29C89076D0}" destId="{77B62D14-0CF5-41D1-8B7B-6ADB6F83F85C}"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4ACC337-8871-4740-AEDA-14755436CB61}" type="doc">
      <dgm:prSet loTypeId="urn:microsoft.com/office/officeart/2005/8/layout/process3" loCatId="process" qsTypeId="urn:microsoft.com/office/officeart/2005/8/quickstyle/simple5" qsCatId="simple" csTypeId="urn:microsoft.com/office/officeart/2005/8/colors/colorful1" csCatId="colorful" phldr="1"/>
      <dgm:spPr/>
      <dgm:t>
        <a:bodyPr/>
        <a:lstStyle/>
        <a:p>
          <a:endParaRPr lang="en-US"/>
        </a:p>
      </dgm:t>
    </dgm:pt>
    <dgm:pt modelId="{D13E0E1D-1E57-4967-9719-6C2866E3E8C9}">
      <dgm:prSet phldrT="[Texto]"/>
      <dgm:spPr/>
      <dgm:t>
        <a:bodyPr/>
        <a:lstStyle/>
        <a:p>
          <a:r>
            <a:rPr lang="es-ES" dirty="0" smtClean="0">
              <a:solidFill>
                <a:schemeClr val="tx1"/>
              </a:solidFill>
            </a:rPr>
            <a:t>Planificar Pruebas</a:t>
          </a:r>
          <a:endParaRPr lang="en-US" dirty="0">
            <a:solidFill>
              <a:schemeClr val="tx1"/>
            </a:solidFill>
          </a:endParaRPr>
        </a:p>
      </dgm:t>
    </dgm:pt>
    <dgm:pt modelId="{3FB24F61-6B95-4028-BC2A-E7EE16C332ED}" type="parTrans" cxnId="{2F026628-CC42-4E78-B95F-AAC0A72CC837}">
      <dgm:prSet/>
      <dgm:spPr/>
      <dgm:t>
        <a:bodyPr/>
        <a:lstStyle/>
        <a:p>
          <a:endParaRPr lang="en-US">
            <a:solidFill>
              <a:schemeClr val="tx1"/>
            </a:solidFill>
          </a:endParaRPr>
        </a:p>
      </dgm:t>
    </dgm:pt>
    <dgm:pt modelId="{A3D508F6-1B17-462D-8F9B-0D770EA633A0}" type="sibTrans" cxnId="{2F026628-CC42-4E78-B95F-AAC0A72CC837}">
      <dgm:prSet/>
      <dgm:spPr/>
      <dgm:t>
        <a:bodyPr/>
        <a:lstStyle/>
        <a:p>
          <a:endParaRPr lang="en-US">
            <a:solidFill>
              <a:schemeClr val="tx1"/>
            </a:solidFill>
          </a:endParaRPr>
        </a:p>
      </dgm:t>
    </dgm:pt>
    <dgm:pt modelId="{617D1AEA-DEE1-432B-B7C6-32B0421E5C70}">
      <dgm:prSet phldrT="[Texto]"/>
      <dgm:spPr/>
      <dgm:t>
        <a:bodyPr/>
        <a:lstStyle/>
        <a:p>
          <a:r>
            <a:rPr lang="es-ES" dirty="0" smtClean="0">
              <a:solidFill>
                <a:schemeClr val="tx1"/>
              </a:solidFill>
            </a:rPr>
            <a:t>Continuidad</a:t>
          </a:r>
          <a:endParaRPr lang="en-US" dirty="0">
            <a:solidFill>
              <a:schemeClr val="tx1"/>
            </a:solidFill>
          </a:endParaRPr>
        </a:p>
      </dgm:t>
    </dgm:pt>
    <dgm:pt modelId="{90DF9716-B268-44A9-8774-7BBFF239D32A}" type="parTrans" cxnId="{126A5147-36CD-4494-B718-EECFC6F94E85}">
      <dgm:prSet/>
      <dgm:spPr/>
      <dgm:t>
        <a:bodyPr/>
        <a:lstStyle/>
        <a:p>
          <a:endParaRPr lang="en-US">
            <a:solidFill>
              <a:schemeClr val="tx1"/>
            </a:solidFill>
          </a:endParaRPr>
        </a:p>
      </dgm:t>
    </dgm:pt>
    <dgm:pt modelId="{DE368118-F5D1-4DE1-9D3F-9C0D0627C131}" type="sibTrans" cxnId="{126A5147-36CD-4494-B718-EECFC6F94E85}">
      <dgm:prSet/>
      <dgm:spPr/>
      <dgm:t>
        <a:bodyPr/>
        <a:lstStyle/>
        <a:p>
          <a:endParaRPr lang="en-US">
            <a:solidFill>
              <a:schemeClr val="tx1"/>
            </a:solidFill>
          </a:endParaRPr>
        </a:p>
      </dgm:t>
    </dgm:pt>
    <dgm:pt modelId="{A2A500AA-937E-4D6F-A8F5-5382EF3172C8}">
      <dgm:prSet phldrT="[Texto]"/>
      <dgm:spPr/>
      <dgm:t>
        <a:bodyPr/>
        <a:lstStyle/>
        <a:p>
          <a:r>
            <a:rPr lang="es-ES" dirty="0" smtClean="0">
              <a:solidFill>
                <a:schemeClr val="tx1"/>
              </a:solidFill>
            </a:rPr>
            <a:t>Revisar y Aprobar</a:t>
          </a:r>
          <a:endParaRPr lang="en-US" dirty="0">
            <a:solidFill>
              <a:schemeClr val="tx1"/>
            </a:solidFill>
          </a:endParaRPr>
        </a:p>
      </dgm:t>
    </dgm:pt>
    <dgm:pt modelId="{8EB2D1F3-2201-471A-9995-E104A3A3A91E}" type="parTrans" cxnId="{71C589F8-0A71-4894-BE92-F4D057A09480}">
      <dgm:prSet/>
      <dgm:spPr/>
      <dgm:t>
        <a:bodyPr/>
        <a:lstStyle/>
        <a:p>
          <a:endParaRPr lang="en-US">
            <a:solidFill>
              <a:schemeClr val="tx1"/>
            </a:solidFill>
          </a:endParaRPr>
        </a:p>
      </dgm:t>
    </dgm:pt>
    <dgm:pt modelId="{1D2C61F0-A6E3-4BF4-BAF6-3187A0B37B7C}" type="sibTrans" cxnId="{71C589F8-0A71-4894-BE92-F4D057A09480}">
      <dgm:prSet/>
      <dgm:spPr/>
      <dgm:t>
        <a:bodyPr/>
        <a:lstStyle/>
        <a:p>
          <a:endParaRPr lang="en-US">
            <a:solidFill>
              <a:schemeClr val="tx1"/>
            </a:solidFill>
          </a:endParaRPr>
        </a:p>
      </dgm:t>
    </dgm:pt>
    <dgm:pt modelId="{0BD5F19B-58EF-44DA-A1B8-F83FF3925325}">
      <dgm:prSet phldrT="[Texto]"/>
      <dgm:spPr/>
      <dgm:t>
        <a:bodyPr/>
        <a:lstStyle/>
        <a:p>
          <a:r>
            <a:rPr lang="es-ES" dirty="0" smtClean="0">
              <a:solidFill>
                <a:schemeClr val="tx1"/>
              </a:solidFill>
            </a:rPr>
            <a:t>Comité de Continuidad</a:t>
          </a:r>
          <a:endParaRPr lang="en-US" dirty="0">
            <a:solidFill>
              <a:schemeClr val="tx1"/>
            </a:solidFill>
          </a:endParaRPr>
        </a:p>
      </dgm:t>
    </dgm:pt>
    <dgm:pt modelId="{C8BC3C22-510A-40F0-9F08-23E3A8E3960A}" type="parTrans" cxnId="{636EB081-E23B-46E4-9DFF-C200DA7831B5}">
      <dgm:prSet/>
      <dgm:spPr/>
      <dgm:t>
        <a:bodyPr/>
        <a:lstStyle/>
        <a:p>
          <a:endParaRPr lang="en-US">
            <a:solidFill>
              <a:schemeClr val="tx1"/>
            </a:solidFill>
          </a:endParaRPr>
        </a:p>
      </dgm:t>
    </dgm:pt>
    <dgm:pt modelId="{2E4A9E7F-7014-4792-B937-6BDCBB53544C}" type="sibTrans" cxnId="{636EB081-E23B-46E4-9DFF-C200DA7831B5}">
      <dgm:prSet/>
      <dgm:spPr/>
      <dgm:t>
        <a:bodyPr/>
        <a:lstStyle/>
        <a:p>
          <a:endParaRPr lang="en-US">
            <a:solidFill>
              <a:schemeClr val="tx1"/>
            </a:solidFill>
          </a:endParaRPr>
        </a:p>
      </dgm:t>
    </dgm:pt>
    <dgm:pt modelId="{1744E1B1-E120-4AA2-8ABF-66B454C3627F}">
      <dgm:prSet phldrT="[Texto]"/>
      <dgm:spPr/>
      <dgm:t>
        <a:bodyPr/>
        <a:lstStyle/>
        <a:p>
          <a:r>
            <a:rPr lang="es-ES" dirty="0" smtClean="0">
              <a:solidFill>
                <a:schemeClr val="tx1"/>
              </a:solidFill>
            </a:rPr>
            <a:t>Ejecutar y Evaluar </a:t>
          </a:r>
          <a:endParaRPr lang="en-US" dirty="0">
            <a:solidFill>
              <a:schemeClr val="tx1"/>
            </a:solidFill>
          </a:endParaRPr>
        </a:p>
      </dgm:t>
    </dgm:pt>
    <dgm:pt modelId="{4C15B4B7-0E54-4F61-8006-FFB4AEC0AD27}" type="parTrans" cxnId="{DFBA6857-331E-4CF6-9532-CC364A65EFE7}">
      <dgm:prSet/>
      <dgm:spPr/>
      <dgm:t>
        <a:bodyPr/>
        <a:lstStyle/>
        <a:p>
          <a:endParaRPr lang="en-US">
            <a:solidFill>
              <a:schemeClr val="tx1"/>
            </a:solidFill>
          </a:endParaRPr>
        </a:p>
      </dgm:t>
    </dgm:pt>
    <dgm:pt modelId="{F461138F-D3DE-46C3-9DB0-F7BB71317BE6}" type="sibTrans" cxnId="{DFBA6857-331E-4CF6-9532-CC364A65EFE7}">
      <dgm:prSet/>
      <dgm:spPr/>
      <dgm:t>
        <a:bodyPr/>
        <a:lstStyle/>
        <a:p>
          <a:endParaRPr lang="en-US">
            <a:solidFill>
              <a:schemeClr val="tx1"/>
            </a:solidFill>
          </a:endParaRPr>
        </a:p>
      </dgm:t>
    </dgm:pt>
    <dgm:pt modelId="{EF61D6FE-648F-4AE7-BA63-F393AE13192B}">
      <dgm:prSet phldrT="[Texto]"/>
      <dgm:spPr/>
      <dgm:t>
        <a:bodyPr/>
        <a:lstStyle/>
        <a:p>
          <a:r>
            <a:rPr lang="es-ES" dirty="0" smtClean="0">
              <a:solidFill>
                <a:schemeClr val="tx1"/>
              </a:solidFill>
            </a:rPr>
            <a:t>Comité de Continuidad</a:t>
          </a:r>
          <a:endParaRPr lang="en-US" dirty="0">
            <a:solidFill>
              <a:schemeClr val="tx1"/>
            </a:solidFill>
          </a:endParaRPr>
        </a:p>
      </dgm:t>
    </dgm:pt>
    <dgm:pt modelId="{58467843-7410-469B-B194-26600A127518}" type="parTrans" cxnId="{87EA317C-7E23-4100-B2D7-6270C6244630}">
      <dgm:prSet/>
      <dgm:spPr/>
      <dgm:t>
        <a:bodyPr/>
        <a:lstStyle/>
        <a:p>
          <a:endParaRPr lang="en-US">
            <a:solidFill>
              <a:schemeClr val="tx1"/>
            </a:solidFill>
          </a:endParaRPr>
        </a:p>
      </dgm:t>
    </dgm:pt>
    <dgm:pt modelId="{E48448B4-775B-444E-8FB9-87EA662BC6E5}" type="sibTrans" cxnId="{87EA317C-7E23-4100-B2D7-6270C6244630}">
      <dgm:prSet/>
      <dgm:spPr/>
      <dgm:t>
        <a:bodyPr/>
        <a:lstStyle/>
        <a:p>
          <a:endParaRPr lang="en-US">
            <a:solidFill>
              <a:schemeClr val="tx1"/>
            </a:solidFill>
          </a:endParaRPr>
        </a:p>
      </dgm:t>
    </dgm:pt>
    <dgm:pt modelId="{0EFF2DE6-FFFA-41CD-8C43-375B241F810F}">
      <dgm:prSet phldrT="[Texto]"/>
      <dgm:spPr/>
      <dgm:t>
        <a:bodyPr/>
        <a:lstStyle/>
        <a:p>
          <a:r>
            <a:rPr lang="es-ES" dirty="0" smtClean="0">
              <a:solidFill>
                <a:schemeClr val="tx1"/>
              </a:solidFill>
            </a:rPr>
            <a:t>Reanudación</a:t>
          </a:r>
          <a:endParaRPr lang="en-US" dirty="0">
            <a:solidFill>
              <a:schemeClr val="tx1"/>
            </a:solidFill>
          </a:endParaRPr>
        </a:p>
      </dgm:t>
    </dgm:pt>
    <dgm:pt modelId="{2F74BD74-FBCD-4458-9434-BAEB098A426F}" type="parTrans" cxnId="{7C64C055-80F1-4958-978D-6FEEBEC0DD7E}">
      <dgm:prSet/>
      <dgm:spPr/>
      <dgm:t>
        <a:bodyPr/>
        <a:lstStyle/>
        <a:p>
          <a:endParaRPr lang="en-US">
            <a:solidFill>
              <a:schemeClr val="tx1"/>
            </a:solidFill>
          </a:endParaRPr>
        </a:p>
      </dgm:t>
    </dgm:pt>
    <dgm:pt modelId="{75F0E99E-402C-4EE6-AE5A-5E5D1619C121}" type="sibTrans" cxnId="{7C64C055-80F1-4958-978D-6FEEBEC0DD7E}">
      <dgm:prSet/>
      <dgm:spPr/>
      <dgm:t>
        <a:bodyPr/>
        <a:lstStyle/>
        <a:p>
          <a:endParaRPr lang="en-US">
            <a:solidFill>
              <a:schemeClr val="tx1"/>
            </a:solidFill>
          </a:endParaRPr>
        </a:p>
      </dgm:t>
    </dgm:pt>
    <dgm:pt modelId="{7AC5D0A4-845D-418A-813F-651D002CFCE3}">
      <dgm:prSet phldrT="[Texto]"/>
      <dgm:spPr/>
      <dgm:t>
        <a:bodyPr/>
        <a:lstStyle/>
        <a:p>
          <a:r>
            <a:rPr lang="es-ES" dirty="0" smtClean="0">
              <a:solidFill>
                <a:schemeClr val="tx1"/>
              </a:solidFill>
            </a:rPr>
            <a:t>Procedimientos</a:t>
          </a:r>
          <a:endParaRPr lang="en-US" dirty="0">
            <a:solidFill>
              <a:schemeClr val="tx1"/>
            </a:solidFill>
          </a:endParaRPr>
        </a:p>
      </dgm:t>
    </dgm:pt>
    <dgm:pt modelId="{4225BE5F-ECE8-4231-B194-452113804F4F}" type="parTrans" cxnId="{785A6229-AA7D-426D-AEC7-1000F4D60D1A}">
      <dgm:prSet/>
      <dgm:spPr/>
      <dgm:t>
        <a:bodyPr/>
        <a:lstStyle/>
        <a:p>
          <a:endParaRPr lang="en-US">
            <a:solidFill>
              <a:schemeClr val="tx1"/>
            </a:solidFill>
          </a:endParaRPr>
        </a:p>
      </dgm:t>
    </dgm:pt>
    <dgm:pt modelId="{FAC8A0FF-CA11-4704-BB57-7A6B2337FC73}" type="sibTrans" cxnId="{785A6229-AA7D-426D-AEC7-1000F4D60D1A}">
      <dgm:prSet/>
      <dgm:spPr/>
      <dgm:t>
        <a:bodyPr/>
        <a:lstStyle/>
        <a:p>
          <a:endParaRPr lang="en-US">
            <a:solidFill>
              <a:schemeClr val="tx1"/>
            </a:solidFill>
          </a:endParaRPr>
        </a:p>
      </dgm:t>
    </dgm:pt>
    <dgm:pt modelId="{EAF05A6B-1654-4E95-AE03-175E3FFBAA79}">
      <dgm:prSet phldrT="[Texto]"/>
      <dgm:spPr/>
      <dgm:t>
        <a:bodyPr/>
        <a:lstStyle/>
        <a:p>
          <a:r>
            <a:rPr lang="es-ES" dirty="0" smtClean="0">
              <a:solidFill>
                <a:schemeClr val="tx1"/>
              </a:solidFill>
            </a:rPr>
            <a:t>Apoyo</a:t>
          </a:r>
          <a:endParaRPr lang="en-US" dirty="0">
            <a:solidFill>
              <a:schemeClr val="tx1"/>
            </a:solidFill>
          </a:endParaRPr>
        </a:p>
      </dgm:t>
    </dgm:pt>
    <dgm:pt modelId="{757B9036-4CBD-4156-A7EF-B55419BAE140}" type="parTrans" cxnId="{A1696925-72C0-4A56-B05C-E54322CDD28E}">
      <dgm:prSet/>
      <dgm:spPr/>
      <dgm:t>
        <a:bodyPr/>
        <a:lstStyle/>
        <a:p>
          <a:endParaRPr lang="en-US">
            <a:solidFill>
              <a:schemeClr val="tx1"/>
            </a:solidFill>
          </a:endParaRPr>
        </a:p>
      </dgm:t>
    </dgm:pt>
    <dgm:pt modelId="{C7E1A830-0FC8-437D-BD75-CDC831A365FB}" type="sibTrans" cxnId="{A1696925-72C0-4A56-B05C-E54322CDD28E}">
      <dgm:prSet/>
      <dgm:spPr/>
      <dgm:t>
        <a:bodyPr/>
        <a:lstStyle/>
        <a:p>
          <a:endParaRPr lang="en-US">
            <a:solidFill>
              <a:schemeClr val="tx1"/>
            </a:solidFill>
          </a:endParaRPr>
        </a:p>
      </dgm:t>
    </dgm:pt>
    <dgm:pt modelId="{8F235A4D-62B7-4C1D-A665-F958D9A96726}">
      <dgm:prSet phldrT="[Texto]"/>
      <dgm:spPr/>
      <dgm:t>
        <a:bodyPr/>
        <a:lstStyle/>
        <a:p>
          <a:r>
            <a:rPr lang="es-ES" dirty="0" smtClean="0">
              <a:solidFill>
                <a:schemeClr val="tx1"/>
              </a:solidFill>
            </a:rPr>
            <a:t>Responsables de Procedimientos de Continuidad </a:t>
          </a:r>
          <a:endParaRPr lang="en-US" dirty="0">
            <a:solidFill>
              <a:schemeClr val="tx1"/>
            </a:solidFill>
          </a:endParaRPr>
        </a:p>
      </dgm:t>
    </dgm:pt>
    <dgm:pt modelId="{D891D016-1449-4726-A3B2-AC68BD7AA8A9}" type="parTrans" cxnId="{48468A56-8F5D-42EC-9162-275D562B672C}">
      <dgm:prSet/>
      <dgm:spPr/>
      <dgm:t>
        <a:bodyPr/>
        <a:lstStyle/>
        <a:p>
          <a:endParaRPr lang="en-US">
            <a:solidFill>
              <a:schemeClr val="tx1"/>
            </a:solidFill>
          </a:endParaRPr>
        </a:p>
      </dgm:t>
    </dgm:pt>
    <dgm:pt modelId="{65505459-D44A-4DC1-B38F-A70BAB8476D1}" type="sibTrans" cxnId="{48468A56-8F5D-42EC-9162-275D562B672C}">
      <dgm:prSet/>
      <dgm:spPr/>
      <dgm:t>
        <a:bodyPr/>
        <a:lstStyle/>
        <a:p>
          <a:endParaRPr lang="en-US">
            <a:solidFill>
              <a:schemeClr val="tx1"/>
            </a:solidFill>
          </a:endParaRPr>
        </a:p>
      </dgm:t>
    </dgm:pt>
    <dgm:pt modelId="{981FD7B6-735B-40B1-8161-9C44806A12B5}" type="pres">
      <dgm:prSet presAssocID="{A4ACC337-8871-4740-AEDA-14755436CB61}" presName="linearFlow" presStyleCnt="0">
        <dgm:presLayoutVars>
          <dgm:dir/>
          <dgm:animLvl val="lvl"/>
          <dgm:resizeHandles val="exact"/>
        </dgm:presLayoutVars>
      </dgm:prSet>
      <dgm:spPr/>
      <dgm:t>
        <a:bodyPr/>
        <a:lstStyle/>
        <a:p>
          <a:endParaRPr lang="en-US"/>
        </a:p>
      </dgm:t>
    </dgm:pt>
    <dgm:pt modelId="{4A5F92A1-3BDD-4CC0-BAD3-405A06B67038}" type="pres">
      <dgm:prSet presAssocID="{D13E0E1D-1E57-4967-9719-6C2866E3E8C9}" presName="composite" presStyleCnt="0"/>
      <dgm:spPr/>
      <dgm:t>
        <a:bodyPr/>
        <a:lstStyle/>
        <a:p>
          <a:endParaRPr lang="es-ES"/>
        </a:p>
      </dgm:t>
    </dgm:pt>
    <dgm:pt modelId="{84C9E1BA-7566-44E5-B09D-B7860FD9CDC9}" type="pres">
      <dgm:prSet presAssocID="{D13E0E1D-1E57-4967-9719-6C2866E3E8C9}" presName="parTx" presStyleLbl="node1" presStyleIdx="0" presStyleCnt="3">
        <dgm:presLayoutVars>
          <dgm:chMax val="0"/>
          <dgm:chPref val="0"/>
          <dgm:bulletEnabled val="1"/>
        </dgm:presLayoutVars>
      </dgm:prSet>
      <dgm:spPr/>
      <dgm:t>
        <a:bodyPr/>
        <a:lstStyle/>
        <a:p>
          <a:endParaRPr lang="en-US"/>
        </a:p>
      </dgm:t>
    </dgm:pt>
    <dgm:pt modelId="{537B08BC-296A-4A9C-A4C2-AABF0FDF839B}" type="pres">
      <dgm:prSet presAssocID="{D13E0E1D-1E57-4967-9719-6C2866E3E8C9}" presName="parSh" presStyleLbl="node1" presStyleIdx="0" presStyleCnt="3"/>
      <dgm:spPr/>
      <dgm:t>
        <a:bodyPr/>
        <a:lstStyle/>
        <a:p>
          <a:endParaRPr lang="en-US"/>
        </a:p>
      </dgm:t>
    </dgm:pt>
    <dgm:pt modelId="{0D359D5A-2C61-4B6A-8FC9-CD350B09225D}" type="pres">
      <dgm:prSet presAssocID="{D13E0E1D-1E57-4967-9719-6C2866E3E8C9}" presName="desTx" presStyleLbl="fgAcc1" presStyleIdx="0" presStyleCnt="3">
        <dgm:presLayoutVars>
          <dgm:bulletEnabled val="1"/>
        </dgm:presLayoutVars>
      </dgm:prSet>
      <dgm:spPr/>
      <dgm:t>
        <a:bodyPr/>
        <a:lstStyle/>
        <a:p>
          <a:endParaRPr lang="en-US"/>
        </a:p>
      </dgm:t>
    </dgm:pt>
    <dgm:pt modelId="{C7D71767-4788-4A0C-805B-B049269A583E}" type="pres">
      <dgm:prSet presAssocID="{A3D508F6-1B17-462D-8F9B-0D770EA633A0}" presName="sibTrans" presStyleLbl="sibTrans2D1" presStyleIdx="0" presStyleCnt="2"/>
      <dgm:spPr/>
      <dgm:t>
        <a:bodyPr/>
        <a:lstStyle/>
        <a:p>
          <a:endParaRPr lang="en-US"/>
        </a:p>
      </dgm:t>
    </dgm:pt>
    <dgm:pt modelId="{09A61324-91C3-4753-956A-AF084B4C6B20}" type="pres">
      <dgm:prSet presAssocID="{A3D508F6-1B17-462D-8F9B-0D770EA633A0}" presName="connTx" presStyleLbl="sibTrans2D1" presStyleIdx="0" presStyleCnt="2"/>
      <dgm:spPr/>
      <dgm:t>
        <a:bodyPr/>
        <a:lstStyle/>
        <a:p>
          <a:endParaRPr lang="en-US"/>
        </a:p>
      </dgm:t>
    </dgm:pt>
    <dgm:pt modelId="{66F8A384-CA77-46F0-B74C-DE5723CE34E0}" type="pres">
      <dgm:prSet presAssocID="{A2A500AA-937E-4D6F-A8F5-5382EF3172C8}" presName="composite" presStyleCnt="0"/>
      <dgm:spPr/>
      <dgm:t>
        <a:bodyPr/>
        <a:lstStyle/>
        <a:p>
          <a:endParaRPr lang="es-ES"/>
        </a:p>
      </dgm:t>
    </dgm:pt>
    <dgm:pt modelId="{5569AB6C-3346-4D23-896C-5AFEC9CEF9BF}" type="pres">
      <dgm:prSet presAssocID="{A2A500AA-937E-4D6F-A8F5-5382EF3172C8}" presName="parTx" presStyleLbl="node1" presStyleIdx="0" presStyleCnt="3">
        <dgm:presLayoutVars>
          <dgm:chMax val="0"/>
          <dgm:chPref val="0"/>
          <dgm:bulletEnabled val="1"/>
        </dgm:presLayoutVars>
      </dgm:prSet>
      <dgm:spPr/>
      <dgm:t>
        <a:bodyPr/>
        <a:lstStyle/>
        <a:p>
          <a:endParaRPr lang="en-US"/>
        </a:p>
      </dgm:t>
    </dgm:pt>
    <dgm:pt modelId="{A31A3F9D-92D6-4119-9ACA-C2841ED0C608}" type="pres">
      <dgm:prSet presAssocID="{A2A500AA-937E-4D6F-A8F5-5382EF3172C8}" presName="parSh" presStyleLbl="node1" presStyleIdx="1" presStyleCnt="3"/>
      <dgm:spPr/>
      <dgm:t>
        <a:bodyPr/>
        <a:lstStyle/>
        <a:p>
          <a:endParaRPr lang="en-US"/>
        </a:p>
      </dgm:t>
    </dgm:pt>
    <dgm:pt modelId="{8436973D-F84D-4001-896A-F2FE50D05628}" type="pres">
      <dgm:prSet presAssocID="{A2A500AA-937E-4D6F-A8F5-5382EF3172C8}" presName="desTx" presStyleLbl="fgAcc1" presStyleIdx="1" presStyleCnt="3">
        <dgm:presLayoutVars>
          <dgm:bulletEnabled val="1"/>
        </dgm:presLayoutVars>
      </dgm:prSet>
      <dgm:spPr/>
      <dgm:t>
        <a:bodyPr/>
        <a:lstStyle/>
        <a:p>
          <a:endParaRPr lang="en-US"/>
        </a:p>
      </dgm:t>
    </dgm:pt>
    <dgm:pt modelId="{FCF1C667-CD76-4266-9C70-2E5A8EAAED8A}" type="pres">
      <dgm:prSet presAssocID="{1D2C61F0-A6E3-4BF4-BAF6-3187A0B37B7C}" presName="sibTrans" presStyleLbl="sibTrans2D1" presStyleIdx="1" presStyleCnt="2"/>
      <dgm:spPr/>
      <dgm:t>
        <a:bodyPr/>
        <a:lstStyle/>
        <a:p>
          <a:endParaRPr lang="en-US"/>
        </a:p>
      </dgm:t>
    </dgm:pt>
    <dgm:pt modelId="{DE0A7415-A1EA-40CC-8E99-05DBA35D39F6}" type="pres">
      <dgm:prSet presAssocID="{1D2C61F0-A6E3-4BF4-BAF6-3187A0B37B7C}" presName="connTx" presStyleLbl="sibTrans2D1" presStyleIdx="1" presStyleCnt="2"/>
      <dgm:spPr/>
      <dgm:t>
        <a:bodyPr/>
        <a:lstStyle/>
        <a:p>
          <a:endParaRPr lang="en-US"/>
        </a:p>
      </dgm:t>
    </dgm:pt>
    <dgm:pt modelId="{F3E1AA57-3FA5-4A18-B734-3C29C89076D0}" type="pres">
      <dgm:prSet presAssocID="{1744E1B1-E120-4AA2-8ABF-66B454C3627F}" presName="composite" presStyleCnt="0"/>
      <dgm:spPr/>
      <dgm:t>
        <a:bodyPr/>
        <a:lstStyle/>
        <a:p>
          <a:endParaRPr lang="es-ES"/>
        </a:p>
      </dgm:t>
    </dgm:pt>
    <dgm:pt modelId="{1AEFD2C1-8EF9-431B-B053-A1DFDB317438}" type="pres">
      <dgm:prSet presAssocID="{1744E1B1-E120-4AA2-8ABF-66B454C3627F}" presName="parTx" presStyleLbl="node1" presStyleIdx="1" presStyleCnt="3">
        <dgm:presLayoutVars>
          <dgm:chMax val="0"/>
          <dgm:chPref val="0"/>
          <dgm:bulletEnabled val="1"/>
        </dgm:presLayoutVars>
      </dgm:prSet>
      <dgm:spPr/>
      <dgm:t>
        <a:bodyPr/>
        <a:lstStyle/>
        <a:p>
          <a:endParaRPr lang="en-US"/>
        </a:p>
      </dgm:t>
    </dgm:pt>
    <dgm:pt modelId="{1766FD97-B901-46AF-8A09-4B4455443DB2}" type="pres">
      <dgm:prSet presAssocID="{1744E1B1-E120-4AA2-8ABF-66B454C3627F}" presName="parSh" presStyleLbl="node1" presStyleIdx="2" presStyleCnt="3"/>
      <dgm:spPr/>
      <dgm:t>
        <a:bodyPr/>
        <a:lstStyle/>
        <a:p>
          <a:endParaRPr lang="en-US"/>
        </a:p>
      </dgm:t>
    </dgm:pt>
    <dgm:pt modelId="{77B62D14-0CF5-41D1-8B7B-6ADB6F83F85C}" type="pres">
      <dgm:prSet presAssocID="{1744E1B1-E120-4AA2-8ABF-66B454C3627F}" presName="desTx" presStyleLbl="fgAcc1" presStyleIdx="2" presStyleCnt="3">
        <dgm:presLayoutVars>
          <dgm:bulletEnabled val="1"/>
        </dgm:presLayoutVars>
      </dgm:prSet>
      <dgm:spPr/>
      <dgm:t>
        <a:bodyPr/>
        <a:lstStyle/>
        <a:p>
          <a:endParaRPr lang="en-US"/>
        </a:p>
      </dgm:t>
    </dgm:pt>
  </dgm:ptLst>
  <dgm:cxnLst>
    <dgm:cxn modelId="{7C64C055-80F1-4958-978D-6FEEBEC0DD7E}" srcId="{7AC5D0A4-845D-418A-813F-651D002CFCE3}" destId="{0EFF2DE6-FFFA-41CD-8C43-375B241F810F}" srcOrd="1" destOrd="0" parTransId="{2F74BD74-FBCD-4458-9434-BAEB098A426F}" sibTransId="{75F0E99E-402C-4EE6-AE5A-5E5D1619C121}"/>
    <dgm:cxn modelId="{A1696925-72C0-4A56-B05C-E54322CDD28E}" srcId="{7AC5D0A4-845D-418A-813F-651D002CFCE3}" destId="{EAF05A6B-1654-4E95-AE03-175E3FFBAA79}" srcOrd="2" destOrd="0" parTransId="{757B9036-4CBD-4156-A7EF-B55419BAE140}" sibTransId="{C7E1A830-0FC8-437D-BD75-CDC831A365FB}"/>
    <dgm:cxn modelId="{71C589F8-0A71-4894-BE92-F4D057A09480}" srcId="{A4ACC337-8871-4740-AEDA-14755436CB61}" destId="{A2A500AA-937E-4D6F-A8F5-5382EF3172C8}" srcOrd="1" destOrd="0" parTransId="{8EB2D1F3-2201-471A-9995-E104A3A3A91E}" sibTransId="{1D2C61F0-A6E3-4BF4-BAF6-3187A0B37B7C}"/>
    <dgm:cxn modelId="{7C895AB9-4E83-4ACC-828D-89E257A8228C}" type="presOf" srcId="{1744E1B1-E120-4AA2-8ABF-66B454C3627F}" destId="{1766FD97-B901-46AF-8A09-4B4455443DB2}" srcOrd="1" destOrd="0" presId="urn:microsoft.com/office/officeart/2005/8/layout/process3"/>
    <dgm:cxn modelId="{DFBA6857-331E-4CF6-9532-CC364A65EFE7}" srcId="{A4ACC337-8871-4740-AEDA-14755436CB61}" destId="{1744E1B1-E120-4AA2-8ABF-66B454C3627F}" srcOrd="2" destOrd="0" parTransId="{4C15B4B7-0E54-4F61-8006-FFB4AEC0AD27}" sibTransId="{F461138F-D3DE-46C3-9DB0-F7BB71317BE6}"/>
    <dgm:cxn modelId="{126A5147-36CD-4494-B718-EECFC6F94E85}" srcId="{7AC5D0A4-845D-418A-813F-651D002CFCE3}" destId="{617D1AEA-DEE1-432B-B7C6-32B0421E5C70}" srcOrd="0" destOrd="0" parTransId="{90DF9716-B268-44A9-8774-7BBFF239D32A}" sibTransId="{DE368118-F5D1-4DE1-9D3F-9C0D0627C131}"/>
    <dgm:cxn modelId="{1CA2D18A-92B9-4C10-BA9E-9924BF19FAE6}" type="presOf" srcId="{EF61D6FE-648F-4AE7-BA63-F393AE13192B}" destId="{77B62D14-0CF5-41D1-8B7B-6ADB6F83F85C}" srcOrd="0" destOrd="1" presId="urn:microsoft.com/office/officeart/2005/8/layout/process3"/>
    <dgm:cxn modelId="{97D26356-E3EE-4035-9230-C3E853E6F483}" type="presOf" srcId="{1D2C61F0-A6E3-4BF4-BAF6-3187A0B37B7C}" destId="{FCF1C667-CD76-4266-9C70-2E5A8EAAED8A}" srcOrd="0" destOrd="0" presId="urn:microsoft.com/office/officeart/2005/8/layout/process3"/>
    <dgm:cxn modelId="{4D5452AB-1D1C-4ADC-9D13-D9D27A5715EC}" type="presOf" srcId="{617D1AEA-DEE1-432B-B7C6-32B0421E5C70}" destId="{0D359D5A-2C61-4B6A-8FC9-CD350B09225D}" srcOrd="0" destOrd="1" presId="urn:microsoft.com/office/officeart/2005/8/layout/process3"/>
    <dgm:cxn modelId="{48468A56-8F5D-42EC-9162-275D562B672C}" srcId="{1744E1B1-E120-4AA2-8ABF-66B454C3627F}" destId="{8F235A4D-62B7-4C1D-A665-F958D9A96726}" srcOrd="0" destOrd="0" parTransId="{D891D016-1449-4726-A3B2-AC68BD7AA8A9}" sibTransId="{65505459-D44A-4DC1-B38F-A70BAB8476D1}"/>
    <dgm:cxn modelId="{87EA317C-7E23-4100-B2D7-6270C6244630}" srcId="{1744E1B1-E120-4AA2-8ABF-66B454C3627F}" destId="{EF61D6FE-648F-4AE7-BA63-F393AE13192B}" srcOrd="1" destOrd="0" parTransId="{58467843-7410-469B-B194-26600A127518}" sibTransId="{E48448B4-775B-444E-8FB9-87EA662BC6E5}"/>
    <dgm:cxn modelId="{E86254DD-5CBE-4198-B465-B8F5B09922BA}" type="presOf" srcId="{A2A500AA-937E-4D6F-A8F5-5382EF3172C8}" destId="{A31A3F9D-92D6-4119-9ACA-C2841ED0C608}" srcOrd="1" destOrd="0" presId="urn:microsoft.com/office/officeart/2005/8/layout/process3"/>
    <dgm:cxn modelId="{E90EA7B8-239A-404F-A1FD-F63B66E8ACF6}" type="presOf" srcId="{0EFF2DE6-FFFA-41CD-8C43-375B241F810F}" destId="{0D359D5A-2C61-4B6A-8FC9-CD350B09225D}" srcOrd="0" destOrd="2" presId="urn:microsoft.com/office/officeart/2005/8/layout/process3"/>
    <dgm:cxn modelId="{4D6BF891-CF25-4F4B-8501-6EE2FDB79214}" type="presOf" srcId="{EAF05A6B-1654-4E95-AE03-175E3FFBAA79}" destId="{0D359D5A-2C61-4B6A-8FC9-CD350B09225D}" srcOrd="0" destOrd="3" presId="urn:microsoft.com/office/officeart/2005/8/layout/process3"/>
    <dgm:cxn modelId="{DDAC7C80-3446-49F7-9151-EB735288B0EB}" type="presOf" srcId="{D13E0E1D-1E57-4967-9719-6C2866E3E8C9}" destId="{537B08BC-296A-4A9C-A4C2-AABF0FDF839B}" srcOrd="1" destOrd="0" presId="urn:microsoft.com/office/officeart/2005/8/layout/process3"/>
    <dgm:cxn modelId="{271EE041-D6F6-4507-BACD-F99E72BC2D3B}" type="presOf" srcId="{8F235A4D-62B7-4C1D-A665-F958D9A96726}" destId="{77B62D14-0CF5-41D1-8B7B-6ADB6F83F85C}" srcOrd="0" destOrd="0" presId="urn:microsoft.com/office/officeart/2005/8/layout/process3"/>
    <dgm:cxn modelId="{270BB155-5D02-44FC-B34F-605FF84D5705}" type="presOf" srcId="{1744E1B1-E120-4AA2-8ABF-66B454C3627F}" destId="{1AEFD2C1-8EF9-431B-B053-A1DFDB317438}" srcOrd="0" destOrd="0" presId="urn:microsoft.com/office/officeart/2005/8/layout/process3"/>
    <dgm:cxn modelId="{567CDAE4-9979-4772-8AD4-C41B668E6BCD}" type="presOf" srcId="{A3D508F6-1B17-462D-8F9B-0D770EA633A0}" destId="{C7D71767-4788-4A0C-805B-B049269A583E}" srcOrd="0" destOrd="0" presId="urn:microsoft.com/office/officeart/2005/8/layout/process3"/>
    <dgm:cxn modelId="{8C258F9D-8C37-434C-BBEE-BEFD5C486620}" type="presOf" srcId="{1D2C61F0-A6E3-4BF4-BAF6-3187A0B37B7C}" destId="{DE0A7415-A1EA-40CC-8E99-05DBA35D39F6}" srcOrd="1" destOrd="0" presId="urn:microsoft.com/office/officeart/2005/8/layout/process3"/>
    <dgm:cxn modelId="{E0524AF8-2380-431A-8478-2F161513F6F7}" type="presOf" srcId="{0BD5F19B-58EF-44DA-A1B8-F83FF3925325}" destId="{8436973D-F84D-4001-896A-F2FE50D05628}" srcOrd="0" destOrd="0" presId="urn:microsoft.com/office/officeart/2005/8/layout/process3"/>
    <dgm:cxn modelId="{785A6229-AA7D-426D-AEC7-1000F4D60D1A}" srcId="{D13E0E1D-1E57-4967-9719-6C2866E3E8C9}" destId="{7AC5D0A4-845D-418A-813F-651D002CFCE3}" srcOrd="0" destOrd="0" parTransId="{4225BE5F-ECE8-4231-B194-452113804F4F}" sibTransId="{FAC8A0FF-CA11-4704-BB57-7A6B2337FC73}"/>
    <dgm:cxn modelId="{2F026628-CC42-4E78-B95F-AAC0A72CC837}" srcId="{A4ACC337-8871-4740-AEDA-14755436CB61}" destId="{D13E0E1D-1E57-4967-9719-6C2866E3E8C9}" srcOrd="0" destOrd="0" parTransId="{3FB24F61-6B95-4028-BC2A-E7EE16C332ED}" sibTransId="{A3D508F6-1B17-462D-8F9B-0D770EA633A0}"/>
    <dgm:cxn modelId="{81A2D33A-4DE1-42EB-9FB1-5ACA5A1A3960}" type="presOf" srcId="{A4ACC337-8871-4740-AEDA-14755436CB61}" destId="{981FD7B6-735B-40B1-8161-9C44806A12B5}" srcOrd="0" destOrd="0" presId="urn:microsoft.com/office/officeart/2005/8/layout/process3"/>
    <dgm:cxn modelId="{9CDF688E-3A7C-49FB-B36D-E47978019B43}" type="presOf" srcId="{A3D508F6-1B17-462D-8F9B-0D770EA633A0}" destId="{09A61324-91C3-4753-956A-AF084B4C6B20}" srcOrd="1" destOrd="0" presId="urn:microsoft.com/office/officeart/2005/8/layout/process3"/>
    <dgm:cxn modelId="{255DA0C7-7DA0-4DA1-BF2E-1C6068E53050}" type="presOf" srcId="{A2A500AA-937E-4D6F-A8F5-5382EF3172C8}" destId="{5569AB6C-3346-4D23-896C-5AFEC9CEF9BF}" srcOrd="0" destOrd="0" presId="urn:microsoft.com/office/officeart/2005/8/layout/process3"/>
    <dgm:cxn modelId="{5A5B7722-5358-4374-8775-F168ECEAC841}" type="presOf" srcId="{D13E0E1D-1E57-4967-9719-6C2866E3E8C9}" destId="{84C9E1BA-7566-44E5-B09D-B7860FD9CDC9}" srcOrd="0" destOrd="0" presId="urn:microsoft.com/office/officeart/2005/8/layout/process3"/>
    <dgm:cxn modelId="{636EB081-E23B-46E4-9DFF-C200DA7831B5}" srcId="{A2A500AA-937E-4D6F-A8F5-5382EF3172C8}" destId="{0BD5F19B-58EF-44DA-A1B8-F83FF3925325}" srcOrd="0" destOrd="0" parTransId="{C8BC3C22-510A-40F0-9F08-23E3A8E3960A}" sibTransId="{2E4A9E7F-7014-4792-B937-6BDCBB53544C}"/>
    <dgm:cxn modelId="{F8880BD3-FF78-4B55-9C84-03831A2FB403}" type="presOf" srcId="{7AC5D0A4-845D-418A-813F-651D002CFCE3}" destId="{0D359D5A-2C61-4B6A-8FC9-CD350B09225D}" srcOrd="0" destOrd="0" presId="urn:microsoft.com/office/officeart/2005/8/layout/process3"/>
    <dgm:cxn modelId="{789A8766-0563-4E3A-852B-34EBF9070F95}" type="presParOf" srcId="{981FD7B6-735B-40B1-8161-9C44806A12B5}" destId="{4A5F92A1-3BDD-4CC0-BAD3-405A06B67038}" srcOrd="0" destOrd="0" presId="urn:microsoft.com/office/officeart/2005/8/layout/process3"/>
    <dgm:cxn modelId="{3214F6E8-BA1E-4374-8BE1-E0D2F0660A2A}" type="presParOf" srcId="{4A5F92A1-3BDD-4CC0-BAD3-405A06B67038}" destId="{84C9E1BA-7566-44E5-B09D-B7860FD9CDC9}" srcOrd="0" destOrd="0" presId="urn:microsoft.com/office/officeart/2005/8/layout/process3"/>
    <dgm:cxn modelId="{20631A8E-9E21-4C4B-82D5-877E86224BDF}" type="presParOf" srcId="{4A5F92A1-3BDD-4CC0-BAD3-405A06B67038}" destId="{537B08BC-296A-4A9C-A4C2-AABF0FDF839B}" srcOrd="1" destOrd="0" presId="urn:microsoft.com/office/officeart/2005/8/layout/process3"/>
    <dgm:cxn modelId="{23012B05-C3B0-4B5C-B09B-5C0EF5BEC7F7}" type="presParOf" srcId="{4A5F92A1-3BDD-4CC0-BAD3-405A06B67038}" destId="{0D359D5A-2C61-4B6A-8FC9-CD350B09225D}" srcOrd="2" destOrd="0" presId="urn:microsoft.com/office/officeart/2005/8/layout/process3"/>
    <dgm:cxn modelId="{0434A568-C6D8-4463-8040-DBD9A063AF96}" type="presParOf" srcId="{981FD7B6-735B-40B1-8161-9C44806A12B5}" destId="{C7D71767-4788-4A0C-805B-B049269A583E}" srcOrd="1" destOrd="0" presId="urn:microsoft.com/office/officeart/2005/8/layout/process3"/>
    <dgm:cxn modelId="{7EA13611-F336-4466-BC60-6F81AEDE468F}" type="presParOf" srcId="{C7D71767-4788-4A0C-805B-B049269A583E}" destId="{09A61324-91C3-4753-956A-AF084B4C6B20}" srcOrd="0" destOrd="0" presId="urn:microsoft.com/office/officeart/2005/8/layout/process3"/>
    <dgm:cxn modelId="{1275FCD3-CEB1-4417-9A0E-1D21A729097E}" type="presParOf" srcId="{981FD7B6-735B-40B1-8161-9C44806A12B5}" destId="{66F8A384-CA77-46F0-B74C-DE5723CE34E0}" srcOrd="2" destOrd="0" presId="urn:microsoft.com/office/officeart/2005/8/layout/process3"/>
    <dgm:cxn modelId="{7B6C516F-6A1A-4945-8434-E3E62AD625FF}" type="presParOf" srcId="{66F8A384-CA77-46F0-B74C-DE5723CE34E0}" destId="{5569AB6C-3346-4D23-896C-5AFEC9CEF9BF}" srcOrd="0" destOrd="0" presId="urn:microsoft.com/office/officeart/2005/8/layout/process3"/>
    <dgm:cxn modelId="{EB35E72E-DA92-4CEE-9FC7-5FCFE6BB9DA8}" type="presParOf" srcId="{66F8A384-CA77-46F0-B74C-DE5723CE34E0}" destId="{A31A3F9D-92D6-4119-9ACA-C2841ED0C608}" srcOrd="1" destOrd="0" presId="urn:microsoft.com/office/officeart/2005/8/layout/process3"/>
    <dgm:cxn modelId="{98E2AA4F-A048-41CF-BBCE-00197D2D5992}" type="presParOf" srcId="{66F8A384-CA77-46F0-B74C-DE5723CE34E0}" destId="{8436973D-F84D-4001-896A-F2FE50D05628}" srcOrd="2" destOrd="0" presId="urn:microsoft.com/office/officeart/2005/8/layout/process3"/>
    <dgm:cxn modelId="{8E691F88-772B-4699-AC50-709A2642054C}" type="presParOf" srcId="{981FD7B6-735B-40B1-8161-9C44806A12B5}" destId="{FCF1C667-CD76-4266-9C70-2E5A8EAAED8A}" srcOrd="3" destOrd="0" presId="urn:microsoft.com/office/officeart/2005/8/layout/process3"/>
    <dgm:cxn modelId="{4361FB52-C7A6-4633-A9DF-8EC05B973E03}" type="presParOf" srcId="{FCF1C667-CD76-4266-9C70-2E5A8EAAED8A}" destId="{DE0A7415-A1EA-40CC-8E99-05DBA35D39F6}" srcOrd="0" destOrd="0" presId="urn:microsoft.com/office/officeart/2005/8/layout/process3"/>
    <dgm:cxn modelId="{CF9A6662-A263-4916-AA4A-A1CA46172FFE}" type="presParOf" srcId="{981FD7B6-735B-40B1-8161-9C44806A12B5}" destId="{F3E1AA57-3FA5-4A18-B734-3C29C89076D0}" srcOrd="4" destOrd="0" presId="urn:microsoft.com/office/officeart/2005/8/layout/process3"/>
    <dgm:cxn modelId="{E60A5AD9-8208-499E-929B-DA70C6A329B5}" type="presParOf" srcId="{F3E1AA57-3FA5-4A18-B734-3C29C89076D0}" destId="{1AEFD2C1-8EF9-431B-B053-A1DFDB317438}" srcOrd="0" destOrd="0" presId="urn:microsoft.com/office/officeart/2005/8/layout/process3"/>
    <dgm:cxn modelId="{62F0417F-1F58-4E7F-8CFD-4CF54091DCDC}" type="presParOf" srcId="{F3E1AA57-3FA5-4A18-B734-3C29C89076D0}" destId="{1766FD97-B901-46AF-8A09-4B4455443DB2}" srcOrd="1" destOrd="0" presId="urn:microsoft.com/office/officeart/2005/8/layout/process3"/>
    <dgm:cxn modelId="{80194E15-7A0F-47BD-9B34-BEFCDE1AD771}" type="presParOf" srcId="{F3E1AA57-3FA5-4A18-B734-3C29C89076D0}" destId="{77B62D14-0CF5-41D1-8B7B-6ADB6F83F85C}"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386EEA-937E-4B0C-A994-58740AA160FD}" type="doc">
      <dgm:prSet loTypeId="urn:microsoft.com/office/officeart/2005/8/layout/process4" loCatId="list" qsTypeId="urn:microsoft.com/office/officeart/2005/8/quickstyle/3d4" qsCatId="3D" csTypeId="urn:microsoft.com/office/officeart/2005/8/colors/colorful1" csCatId="colorful" phldr="1"/>
      <dgm:spPr/>
    </dgm:pt>
    <dgm:pt modelId="{D50EBA28-6AB1-423A-A53B-2793C14C7576}">
      <dgm:prSet phldrT="[Texto]" custT="1"/>
      <dgm:spPr/>
      <dgm:t>
        <a:bodyPr/>
        <a:lstStyle/>
        <a:p>
          <a:pPr algn="ctr"/>
          <a:r>
            <a:rPr lang="es-EC" sz="1400" dirty="0" smtClean="0">
              <a:solidFill>
                <a:schemeClr val="tx1"/>
              </a:solidFill>
            </a:rPr>
            <a:t>Las empresas están continuamente experimentando situaciones de emergencia o catástrofes que ponen en peligro las operaciones o servicios que éstas brindan, por lo que un Plan de Continuidad del Negocio (BCP) describe como reiniciar las operaciones críticas de la organización después de una interrupción.</a:t>
          </a:r>
          <a:endParaRPr lang="es-ES" sz="1400" dirty="0">
            <a:solidFill>
              <a:schemeClr val="tx1"/>
            </a:solidFill>
          </a:endParaRPr>
        </a:p>
      </dgm:t>
    </dgm:pt>
    <dgm:pt modelId="{4111689E-0B1A-4047-8BA4-2296ABE6ACB9}" type="parTrans" cxnId="{E96BA5DF-4280-466A-9603-729617D99182}">
      <dgm:prSet/>
      <dgm:spPr/>
      <dgm:t>
        <a:bodyPr/>
        <a:lstStyle/>
        <a:p>
          <a:pPr algn="ctr"/>
          <a:endParaRPr lang="es-ES" sz="1600">
            <a:solidFill>
              <a:schemeClr val="tx1"/>
            </a:solidFill>
          </a:endParaRPr>
        </a:p>
      </dgm:t>
    </dgm:pt>
    <dgm:pt modelId="{D5F857A4-F9D1-4BC3-9823-74117003F108}" type="sibTrans" cxnId="{E96BA5DF-4280-466A-9603-729617D99182}">
      <dgm:prSet/>
      <dgm:spPr/>
      <dgm:t>
        <a:bodyPr/>
        <a:lstStyle/>
        <a:p>
          <a:pPr algn="ctr"/>
          <a:endParaRPr lang="es-ES" sz="1600">
            <a:solidFill>
              <a:schemeClr val="tx1"/>
            </a:solidFill>
          </a:endParaRPr>
        </a:p>
      </dgm:t>
    </dgm:pt>
    <dgm:pt modelId="{206961C1-A97B-403C-BC06-710D421342A1}">
      <dgm:prSet phldrT="[Texto]" custT="1"/>
      <dgm:spPr/>
      <dgm:t>
        <a:bodyPr/>
        <a:lstStyle/>
        <a:p>
          <a:pPr algn="ctr"/>
          <a:r>
            <a:rPr lang="es-EC" sz="1400" dirty="0" smtClean="0">
              <a:solidFill>
                <a:schemeClr val="tx1"/>
              </a:solidFill>
            </a:rPr>
            <a:t>El BCP se enfoca en recuperar los sistemas, operaciones y servicios críticos, por lo que es fundamental que cada Organización cuente con un Plan actualizado donde se detallen  las estrategias de reanudación del negocio y permita proteger los procesos críticos y operativos del negocio, disminuyendo el impacto en pérdidas de tipo financiero, de información crítica del negocio, credibilidad y productividad.</a:t>
          </a:r>
          <a:endParaRPr lang="es-ES" sz="1400" dirty="0">
            <a:solidFill>
              <a:schemeClr val="tx1"/>
            </a:solidFill>
          </a:endParaRPr>
        </a:p>
      </dgm:t>
    </dgm:pt>
    <dgm:pt modelId="{DD3B47C6-A06C-4695-90EF-004544E41784}" type="parTrans" cxnId="{DA65C38D-2A00-4A25-A4C1-BE6610422CA8}">
      <dgm:prSet/>
      <dgm:spPr/>
      <dgm:t>
        <a:bodyPr/>
        <a:lstStyle/>
        <a:p>
          <a:pPr algn="ctr"/>
          <a:endParaRPr lang="es-ES" sz="1600">
            <a:solidFill>
              <a:schemeClr val="tx1"/>
            </a:solidFill>
          </a:endParaRPr>
        </a:p>
      </dgm:t>
    </dgm:pt>
    <dgm:pt modelId="{0F647B71-B63C-494A-986E-343FDF75FC5F}" type="sibTrans" cxnId="{DA65C38D-2A00-4A25-A4C1-BE6610422CA8}">
      <dgm:prSet/>
      <dgm:spPr/>
      <dgm:t>
        <a:bodyPr/>
        <a:lstStyle/>
        <a:p>
          <a:pPr algn="ctr"/>
          <a:endParaRPr lang="es-ES" sz="1600">
            <a:solidFill>
              <a:schemeClr val="tx1"/>
            </a:solidFill>
          </a:endParaRPr>
        </a:p>
      </dgm:t>
    </dgm:pt>
    <dgm:pt modelId="{35E82F3A-4958-4349-81AB-E32F98CC59E7}" type="pres">
      <dgm:prSet presAssocID="{7E386EEA-937E-4B0C-A994-58740AA160FD}" presName="Name0" presStyleCnt="0">
        <dgm:presLayoutVars>
          <dgm:dir/>
          <dgm:animLvl val="lvl"/>
          <dgm:resizeHandles val="exact"/>
        </dgm:presLayoutVars>
      </dgm:prSet>
      <dgm:spPr/>
    </dgm:pt>
    <dgm:pt modelId="{5CF05A00-24FA-49B0-BCA5-2394ECC833E5}" type="pres">
      <dgm:prSet presAssocID="{206961C1-A97B-403C-BC06-710D421342A1}" presName="boxAndChildren" presStyleCnt="0"/>
      <dgm:spPr/>
    </dgm:pt>
    <dgm:pt modelId="{39D187EC-A6DB-4835-8C35-42BD8D51FD5E}" type="pres">
      <dgm:prSet presAssocID="{206961C1-A97B-403C-BC06-710D421342A1}" presName="parentTextBox" presStyleLbl="node1" presStyleIdx="0" presStyleCnt="2"/>
      <dgm:spPr/>
    </dgm:pt>
    <dgm:pt modelId="{DF3B5835-32DF-4F9E-8357-6D5E1FAC95C0}" type="pres">
      <dgm:prSet presAssocID="{D5F857A4-F9D1-4BC3-9823-74117003F108}" presName="sp" presStyleCnt="0"/>
      <dgm:spPr/>
    </dgm:pt>
    <dgm:pt modelId="{CC282EB5-AADC-4F9E-A7E5-2755C970E20B}" type="pres">
      <dgm:prSet presAssocID="{D50EBA28-6AB1-423A-A53B-2793C14C7576}" presName="arrowAndChildren" presStyleCnt="0"/>
      <dgm:spPr/>
    </dgm:pt>
    <dgm:pt modelId="{BE4694F6-3A7D-4C29-9877-EADB95D3CC9D}" type="pres">
      <dgm:prSet presAssocID="{D50EBA28-6AB1-423A-A53B-2793C14C7576}" presName="parentTextArrow" presStyleLbl="node1" presStyleIdx="1" presStyleCnt="2" custLinFactNeighborX="4234" custLinFactNeighborY="-5646"/>
      <dgm:spPr/>
    </dgm:pt>
  </dgm:ptLst>
  <dgm:cxnLst>
    <dgm:cxn modelId="{E96BA5DF-4280-466A-9603-729617D99182}" srcId="{7E386EEA-937E-4B0C-A994-58740AA160FD}" destId="{D50EBA28-6AB1-423A-A53B-2793C14C7576}" srcOrd="0" destOrd="0" parTransId="{4111689E-0B1A-4047-8BA4-2296ABE6ACB9}" sibTransId="{D5F857A4-F9D1-4BC3-9823-74117003F108}"/>
    <dgm:cxn modelId="{1D31DED4-1786-4F29-9469-42F66E599EAA}" type="presOf" srcId="{7E386EEA-937E-4B0C-A994-58740AA160FD}" destId="{35E82F3A-4958-4349-81AB-E32F98CC59E7}" srcOrd="0" destOrd="0" presId="urn:microsoft.com/office/officeart/2005/8/layout/process4"/>
    <dgm:cxn modelId="{D580FF5A-42E2-4098-9505-0F30A48D8BFC}" type="presOf" srcId="{D50EBA28-6AB1-423A-A53B-2793C14C7576}" destId="{BE4694F6-3A7D-4C29-9877-EADB95D3CC9D}" srcOrd="0" destOrd="0" presId="urn:microsoft.com/office/officeart/2005/8/layout/process4"/>
    <dgm:cxn modelId="{C89DF119-0B7F-48B7-8CA5-1270B56430F6}" type="presOf" srcId="{206961C1-A97B-403C-BC06-710D421342A1}" destId="{39D187EC-A6DB-4835-8C35-42BD8D51FD5E}" srcOrd="0" destOrd="0" presId="urn:microsoft.com/office/officeart/2005/8/layout/process4"/>
    <dgm:cxn modelId="{DA65C38D-2A00-4A25-A4C1-BE6610422CA8}" srcId="{7E386EEA-937E-4B0C-A994-58740AA160FD}" destId="{206961C1-A97B-403C-BC06-710D421342A1}" srcOrd="1" destOrd="0" parTransId="{DD3B47C6-A06C-4695-90EF-004544E41784}" sibTransId="{0F647B71-B63C-494A-986E-343FDF75FC5F}"/>
    <dgm:cxn modelId="{B3CF7BF9-5F63-46E5-9C7F-197308BD5FBC}" type="presParOf" srcId="{35E82F3A-4958-4349-81AB-E32F98CC59E7}" destId="{5CF05A00-24FA-49B0-BCA5-2394ECC833E5}" srcOrd="0" destOrd="0" presId="urn:microsoft.com/office/officeart/2005/8/layout/process4"/>
    <dgm:cxn modelId="{D1551FAF-7376-4507-879F-6C6498D53510}" type="presParOf" srcId="{5CF05A00-24FA-49B0-BCA5-2394ECC833E5}" destId="{39D187EC-A6DB-4835-8C35-42BD8D51FD5E}" srcOrd="0" destOrd="0" presId="urn:microsoft.com/office/officeart/2005/8/layout/process4"/>
    <dgm:cxn modelId="{644FB16A-2718-4DBD-82FC-D01A6074AB0F}" type="presParOf" srcId="{35E82F3A-4958-4349-81AB-E32F98CC59E7}" destId="{DF3B5835-32DF-4F9E-8357-6D5E1FAC95C0}" srcOrd="1" destOrd="0" presId="urn:microsoft.com/office/officeart/2005/8/layout/process4"/>
    <dgm:cxn modelId="{9C005E68-4DE1-4DAA-9887-C53AF146ED46}" type="presParOf" srcId="{35E82F3A-4958-4349-81AB-E32F98CC59E7}" destId="{CC282EB5-AADC-4F9E-A7E5-2755C970E20B}" srcOrd="2" destOrd="0" presId="urn:microsoft.com/office/officeart/2005/8/layout/process4"/>
    <dgm:cxn modelId="{82325B17-BC50-4067-826E-299981EFF20F}" type="presParOf" srcId="{CC282EB5-AADC-4F9E-A7E5-2755C970E20B}" destId="{BE4694F6-3A7D-4C29-9877-EADB95D3CC9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689704-C917-4A37-9EB8-CA7E88229311}" type="doc">
      <dgm:prSet loTypeId="urn:microsoft.com/office/officeart/2005/8/layout/vList5" loCatId="list" qsTypeId="urn:microsoft.com/office/officeart/2005/8/quickstyle/3d4" qsCatId="3D" csTypeId="urn:microsoft.com/office/officeart/2005/8/colors/colorful1" csCatId="colorful" phldr="1"/>
      <dgm:spPr/>
      <dgm:t>
        <a:bodyPr/>
        <a:lstStyle/>
        <a:p>
          <a:endParaRPr lang="en-US"/>
        </a:p>
      </dgm:t>
    </dgm:pt>
    <dgm:pt modelId="{DC29B816-0D3E-432C-8FD9-0FE65B4BB790}">
      <dgm:prSet phldrT="[Texto]" custT="1"/>
      <dgm:spPr/>
      <dgm:t>
        <a:bodyPr/>
        <a:lstStyle/>
        <a:p>
          <a:r>
            <a:rPr lang="en-US" sz="1400" dirty="0" smtClean="0">
              <a:solidFill>
                <a:schemeClr val="tx1"/>
              </a:solidFill>
            </a:rPr>
            <a:t>Lista de requisitos legales</a:t>
          </a:r>
          <a:endParaRPr lang="en-US" sz="1400" dirty="0">
            <a:solidFill>
              <a:schemeClr val="tx1"/>
            </a:solidFill>
          </a:endParaRPr>
        </a:p>
      </dgm:t>
    </dgm:pt>
    <dgm:pt modelId="{5B309732-71B5-4D86-B026-E66E7FD4A9EE}" type="parTrans" cxnId="{0C29E756-CB70-492F-950D-A4EA1845AF12}">
      <dgm:prSet/>
      <dgm:spPr/>
      <dgm:t>
        <a:bodyPr/>
        <a:lstStyle/>
        <a:p>
          <a:endParaRPr lang="en-US">
            <a:solidFill>
              <a:schemeClr val="tx1"/>
            </a:solidFill>
          </a:endParaRPr>
        </a:p>
      </dgm:t>
    </dgm:pt>
    <dgm:pt modelId="{24C18492-D0C9-4673-9909-D12EB50D363E}" type="sibTrans" cxnId="{0C29E756-CB70-492F-950D-A4EA1845AF12}">
      <dgm:prSet/>
      <dgm:spPr/>
      <dgm:t>
        <a:bodyPr/>
        <a:lstStyle/>
        <a:p>
          <a:endParaRPr lang="en-US">
            <a:solidFill>
              <a:schemeClr val="tx1"/>
            </a:solidFill>
          </a:endParaRPr>
        </a:p>
      </dgm:t>
    </dgm:pt>
    <dgm:pt modelId="{5EC2AD8B-6F37-4D4E-904F-69BDCB8B4875}">
      <dgm:prSet phldrT="[Texto]" custT="1"/>
      <dgm:spPr/>
      <dgm:t>
        <a:bodyPr/>
        <a:lstStyle/>
        <a:p>
          <a:r>
            <a:rPr lang="es-ES" sz="1400" dirty="0" smtClean="0">
              <a:solidFill>
                <a:schemeClr val="tx1"/>
              </a:solidFill>
            </a:rPr>
            <a:t>Política de la continuidad del negocio</a:t>
          </a:r>
          <a:endParaRPr lang="en-US" sz="1400" dirty="0">
            <a:solidFill>
              <a:schemeClr val="tx1"/>
            </a:solidFill>
          </a:endParaRPr>
        </a:p>
      </dgm:t>
    </dgm:pt>
    <dgm:pt modelId="{BB041117-C41B-4D06-A2E9-69DB0A30D0DD}" type="parTrans" cxnId="{C118B988-1A62-4789-B6A0-4F7C71EC10DA}">
      <dgm:prSet/>
      <dgm:spPr/>
      <dgm:t>
        <a:bodyPr/>
        <a:lstStyle/>
        <a:p>
          <a:endParaRPr lang="en-US">
            <a:solidFill>
              <a:schemeClr val="tx1"/>
            </a:solidFill>
          </a:endParaRPr>
        </a:p>
      </dgm:t>
    </dgm:pt>
    <dgm:pt modelId="{49089AF8-2A77-493F-AEAB-086414F93196}" type="sibTrans" cxnId="{C118B988-1A62-4789-B6A0-4F7C71EC10DA}">
      <dgm:prSet/>
      <dgm:spPr/>
      <dgm:t>
        <a:bodyPr/>
        <a:lstStyle/>
        <a:p>
          <a:endParaRPr lang="en-US">
            <a:solidFill>
              <a:schemeClr val="tx1"/>
            </a:solidFill>
          </a:endParaRPr>
        </a:p>
      </dgm:t>
    </dgm:pt>
    <dgm:pt modelId="{20707B49-6174-404F-8B82-8446565454D7}">
      <dgm:prSet phldrT="[Texto]" custT="1"/>
      <dgm:spPr/>
      <dgm:t>
        <a:bodyPr/>
        <a:lstStyle/>
        <a:p>
          <a:r>
            <a:rPr lang="es-ES" sz="1400" dirty="0" smtClean="0">
              <a:solidFill>
                <a:schemeClr val="tx1"/>
              </a:solidFill>
            </a:rPr>
            <a:t>Objetivos de la continuidad del negocio</a:t>
          </a:r>
          <a:endParaRPr lang="en-US" sz="1400" dirty="0">
            <a:solidFill>
              <a:schemeClr val="tx1"/>
            </a:solidFill>
          </a:endParaRPr>
        </a:p>
      </dgm:t>
    </dgm:pt>
    <dgm:pt modelId="{D8646A2B-0B7C-4DD6-92CD-B81CF5A53A23}" type="parTrans" cxnId="{78DE90EF-399C-4D79-939E-AFCF7F4DEB96}">
      <dgm:prSet/>
      <dgm:spPr/>
      <dgm:t>
        <a:bodyPr/>
        <a:lstStyle/>
        <a:p>
          <a:endParaRPr lang="en-US">
            <a:solidFill>
              <a:schemeClr val="tx1"/>
            </a:solidFill>
          </a:endParaRPr>
        </a:p>
      </dgm:t>
    </dgm:pt>
    <dgm:pt modelId="{DF80FF91-B412-48C6-ABA3-D26FA74798E0}" type="sibTrans" cxnId="{78DE90EF-399C-4D79-939E-AFCF7F4DEB96}">
      <dgm:prSet/>
      <dgm:spPr/>
      <dgm:t>
        <a:bodyPr/>
        <a:lstStyle/>
        <a:p>
          <a:endParaRPr lang="en-US">
            <a:solidFill>
              <a:schemeClr val="tx1"/>
            </a:solidFill>
          </a:endParaRPr>
        </a:p>
      </dgm:t>
    </dgm:pt>
    <dgm:pt modelId="{4BD7A2E4-14F0-4027-82E8-31E4407DD69A}">
      <dgm:prSet phldrT="[Texto]" custT="1"/>
      <dgm:spPr/>
      <dgm:t>
        <a:bodyPr/>
        <a:lstStyle/>
        <a:p>
          <a:r>
            <a:rPr lang="es-ES" sz="1400" dirty="0" smtClean="0">
              <a:solidFill>
                <a:schemeClr val="tx1"/>
              </a:solidFill>
            </a:rPr>
            <a:t>Análisis del impacto en el negocio.</a:t>
          </a:r>
          <a:endParaRPr lang="en-US" sz="1400" dirty="0">
            <a:solidFill>
              <a:schemeClr val="tx1"/>
            </a:solidFill>
          </a:endParaRPr>
        </a:p>
      </dgm:t>
    </dgm:pt>
    <dgm:pt modelId="{113701B5-FEE1-4D58-9812-B3EDC67ACF66}" type="parTrans" cxnId="{55B09A5F-7267-469D-9DF9-3CCB6C97186D}">
      <dgm:prSet/>
      <dgm:spPr/>
      <dgm:t>
        <a:bodyPr/>
        <a:lstStyle/>
        <a:p>
          <a:endParaRPr lang="en-US">
            <a:solidFill>
              <a:schemeClr val="tx1"/>
            </a:solidFill>
          </a:endParaRPr>
        </a:p>
      </dgm:t>
    </dgm:pt>
    <dgm:pt modelId="{16253D29-3B1D-4BE4-B038-1A61C8E2E6BA}" type="sibTrans" cxnId="{55B09A5F-7267-469D-9DF9-3CCB6C97186D}">
      <dgm:prSet/>
      <dgm:spPr/>
      <dgm:t>
        <a:bodyPr/>
        <a:lstStyle/>
        <a:p>
          <a:endParaRPr lang="en-US">
            <a:solidFill>
              <a:schemeClr val="tx1"/>
            </a:solidFill>
          </a:endParaRPr>
        </a:p>
      </dgm:t>
    </dgm:pt>
    <dgm:pt modelId="{0B1B8457-DC8B-44A6-8639-1E07CFBC349F}">
      <dgm:prSet phldrT="[Texto]" custT="1"/>
      <dgm:spPr/>
      <dgm:t>
        <a:bodyPr/>
        <a:lstStyle/>
        <a:p>
          <a:r>
            <a:rPr lang="es-ES" sz="1400" dirty="0" smtClean="0">
              <a:solidFill>
                <a:schemeClr val="tx1"/>
              </a:solidFill>
            </a:rPr>
            <a:t>Estructura de respuesta a incidentes.</a:t>
          </a:r>
          <a:endParaRPr lang="en-US" sz="1400" dirty="0">
            <a:solidFill>
              <a:schemeClr val="tx1"/>
            </a:solidFill>
          </a:endParaRPr>
        </a:p>
      </dgm:t>
    </dgm:pt>
    <dgm:pt modelId="{D82CCC46-E8F2-4D7D-AE03-3F0E3F14C01E}" type="parTrans" cxnId="{49B1D89E-C33C-47B5-AB78-CD72E463E103}">
      <dgm:prSet/>
      <dgm:spPr/>
      <dgm:t>
        <a:bodyPr/>
        <a:lstStyle/>
        <a:p>
          <a:endParaRPr lang="en-US">
            <a:solidFill>
              <a:schemeClr val="tx1"/>
            </a:solidFill>
          </a:endParaRPr>
        </a:p>
      </dgm:t>
    </dgm:pt>
    <dgm:pt modelId="{DB531A5D-50A0-4F4C-A2E2-AAEF9A1CD2B2}" type="sibTrans" cxnId="{49B1D89E-C33C-47B5-AB78-CD72E463E103}">
      <dgm:prSet/>
      <dgm:spPr/>
      <dgm:t>
        <a:bodyPr/>
        <a:lstStyle/>
        <a:p>
          <a:endParaRPr lang="en-US">
            <a:solidFill>
              <a:schemeClr val="tx1"/>
            </a:solidFill>
          </a:endParaRPr>
        </a:p>
      </dgm:t>
    </dgm:pt>
    <dgm:pt modelId="{A7E3C65F-E087-4CD5-9786-5EC81849FBB2}">
      <dgm:prSet phldrT="[Texto]" custT="1"/>
      <dgm:spPr/>
      <dgm:t>
        <a:bodyPr/>
        <a:lstStyle/>
        <a:p>
          <a:r>
            <a:rPr lang="es-ES" sz="1400" dirty="0" smtClean="0">
              <a:solidFill>
                <a:schemeClr val="tx1"/>
              </a:solidFill>
            </a:rPr>
            <a:t>Evaluación de riesgos, incluido un perfil del riesgo.</a:t>
          </a:r>
          <a:endParaRPr lang="en-US" sz="1400" dirty="0">
            <a:solidFill>
              <a:schemeClr val="tx1"/>
            </a:solidFill>
          </a:endParaRPr>
        </a:p>
      </dgm:t>
    </dgm:pt>
    <dgm:pt modelId="{F801EAC6-2332-436D-B84A-732068EBD7A5}" type="parTrans" cxnId="{225383C1-B258-4613-8B23-05624E03FCD9}">
      <dgm:prSet/>
      <dgm:spPr/>
      <dgm:t>
        <a:bodyPr/>
        <a:lstStyle/>
        <a:p>
          <a:endParaRPr lang="en-US">
            <a:solidFill>
              <a:schemeClr val="tx1"/>
            </a:solidFill>
          </a:endParaRPr>
        </a:p>
      </dgm:t>
    </dgm:pt>
    <dgm:pt modelId="{9ED00835-E7BA-4E1A-943A-162F22454348}" type="sibTrans" cxnId="{225383C1-B258-4613-8B23-05624E03FCD9}">
      <dgm:prSet/>
      <dgm:spPr/>
      <dgm:t>
        <a:bodyPr/>
        <a:lstStyle/>
        <a:p>
          <a:endParaRPr lang="en-US">
            <a:solidFill>
              <a:schemeClr val="tx1"/>
            </a:solidFill>
          </a:endParaRPr>
        </a:p>
      </dgm:t>
    </dgm:pt>
    <dgm:pt modelId="{D5EA4B2D-B64D-4970-974D-35CB1CF244B0}">
      <dgm:prSet phldrT="[Texto]" custT="1"/>
      <dgm:spPr/>
      <dgm:t>
        <a:bodyPr/>
        <a:lstStyle/>
        <a:p>
          <a:r>
            <a:rPr lang="en-US" sz="1400" dirty="0" err="1" smtClean="0">
              <a:solidFill>
                <a:schemeClr val="tx1"/>
              </a:solidFill>
            </a:rPr>
            <a:t>Procedimientos</a:t>
          </a:r>
          <a:r>
            <a:rPr lang="en-US" sz="1400" dirty="0" smtClean="0">
              <a:solidFill>
                <a:schemeClr val="tx1"/>
              </a:solidFill>
            </a:rPr>
            <a:t> de </a:t>
          </a:r>
          <a:r>
            <a:rPr lang="en-US" sz="1400" dirty="0" err="1" smtClean="0">
              <a:solidFill>
                <a:schemeClr val="tx1"/>
              </a:solidFill>
            </a:rPr>
            <a:t>recuperación</a:t>
          </a:r>
          <a:endParaRPr lang="en-US" sz="1400" dirty="0">
            <a:solidFill>
              <a:schemeClr val="tx1"/>
            </a:solidFill>
          </a:endParaRPr>
        </a:p>
      </dgm:t>
    </dgm:pt>
    <dgm:pt modelId="{B06257F4-B338-4FF8-876C-D844E8F42E23}" type="parTrans" cxnId="{D6501442-5F6A-4C7E-9C0E-56E4F1E4C961}">
      <dgm:prSet/>
      <dgm:spPr/>
      <dgm:t>
        <a:bodyPr/>
        <a:lstStyle/>
        <a:p>
          <a:endParaRPr lang="en-US">
            <a:solidFill>
              <a:schemeClr val="tx1"/>
            </a:solidFill>
          </a:endParaRPr>
        </a:p>
      </dgm:t>
    </dgm:pt>
    <dgm:pt modelId="{F49FBE2C-DC4E-4F4B-9C6C-A2F99EF8228E}" type="sibTrans" cxnId="{D6501442-5F6A-4C7E-9C0E-56E4F1E4C961}">
      <dgm:prSet/>
      <dgm:spPr/>
      <dgm:t>
        <a:bodyPr/>
        <a:lstStyle/>
        <a:p>
          <a:endParaRPr lang="en-US">
            <a:solidFill>
              <a:schemeClr val="tx1"/>
            </a:solidFill>
          </a:endParaRPr>
        </a:p>
      </dgm:t>
    </dgm:pt>
    <dgm:pt modelId="{7A922929-6719-4FED-AF96-E6AA3F38AB4A}">
      <dgm:prSet phldrT="[Texto]"/>
      <dgm:spPr/>
      <dgm:t>
        <a:bodyPr/>
        <a:lstStyle/>
        <a:p>
          <a:r>
            <a:rPr lang="es-ES" dirty="0" smtClean="0">
              <a:solidFill>
                <a:schemeClr val="tx1"/>
              </a:solidFill>
            </a:rPr>
            <a:t>Requerimientos Normativos</a:t>
          </a:r>
          <a:endParaRPr lang="en-US" dirty="0">
            <a:solidFill>
              <a:schemeClr val="tx1"/>
            </a:solidFill>
          </a:endParaRPr>
        </a:p>
      </dgm:t>
    </dgm:pt>
    <dgm:pt modelId="{CF1CE301-AE0B-43FE-8375-DE958176B882}" type="parTrans" cxnId="{ADB425D3-D459-4C3F-AA1D-3905B058F53A}">
      <dgm:prSet/>
      <dgm:spPr/>
      <dgm:t>
        <a:bodyPr/>
        <a:lstStyle/>
        <a:p>
          <a:endParaRPr lang="en-US">
            <a:solidFill>
              <a:schemeClr val="tx1"/>
            </a:solidFill>
          </a:endParaRPr>
        </a:p>
      </dgm:t>
    </dgm:pt>
    <dgm:pt modelId="{7D57987D-6EDD-4F2D-889E-F3FC8179AAFE}" type="sibTrans" cxnId="{ADB425D3-D459-4C3F-AA1D-3905B058F53A}">
      <dgm:prSet/>
      <dgm:spPr/>
      <dgm:t>
        <a:bodyPr/>
        <a:lstStyle/>
        <a:p>
          <a:endParaRPr lang="en-US">
            <a:solidFill>
              <a:schemeClr val="tx1"/>
            </a:solidFill>
          </a:endParaRPr>
        </a:p>
      </dgm:t>
    </dgm:pt>
    <dgm:pt modelId="{FE0A74FC-108A-40B0-B4C5-7386CE61DD08}">
      <dgm:prSet phldrT="[Texto]"/>
      <dgm:spPr/>
      <dgm:t>
        <a:bodyPr/>
        <a:lstStyle/>
        <a:p>
          <a:r>
            <a:rPr lang="es-ES" dirty="0" smtClean="0">
              <a:solidFill>
                <a:schemeClr val="tx1"/>
              </a:solidFill>
            </a:rPr>
            <a:t>Políticas de Continuidad de Negocio COAC “29 DE OCTUBRE”</a:t>
          </a:r>
          <a:endParaRPr lang="en-US" dirty="0">
            <a:solidFill>
              <a:schemeClr val="tx1"/>
            </a:solidFill>
          </a:endParaRPr>
        </a:p>
      </dgm:t>
    </dgm:pt>
    <dgm:pt modelId="{3E6EEEB9-FCFF-43CA-AB5B-9D97280DE795}" type="parTrans" cxnId="{D198B8EB-D8F2-4DCB-A88F-DE8ECEE4B5B5}">
      <dgm:prSet/>
      <dgm:spPr/>
      <dgm:t>
        <a:bodyPr/>
        <a:lstStyle/>
        <a:p>
          <a:endParaRPr lang="en-US">
            <a:solidFill>
              <a:schemeClr val="tx1"/>
            </a:solidFill>
          </a:endParaRPr>
        </a:p>
      </dgm:t>
    </dgm:pt>
    <dgm:pt modelId="{48BF8F39-945E-4310-A4BC-FE716305C956}" type="sibTrans" cxnId="{D198B8EB-D8F2-4DCB-A88F-DE8ECEE4B5B5}">
      <dgm:prSet/>
      <dgm:spPr/>
      <dgm:t>
        <a:bodyPr/>
        <a:lstStyle/>
        <a:p>
          <a:endParaRPr lang="en-US">
            <a:solidFill>
              <a:schemeClr val="tx1"/>
            </a:solidFill>
          </a:endParaRPr>
        </a:p>
      </dgm:t>
    </dgm:pt>
    <dgm:pt modelId="{DC705DF5-1C21-45A0-BB5B-22ADAD01BF3C}">
      <dgm:prSet phldrT="[Texto]"/>
      <dgm:spPr/>
      <dgm:t>
        <a:bodyPr/>
        <a:lstStyle/>
        <a:p>
          <a:r>
            <a:rPr lang="es-ES" dirty="0" smtClean="0">
              <a:solidFill>
                <a:schemeClr val="tx1"/>
              </a:solidFill>
            </a:rPr>
            <a:t>Objetivos alineados a COAC “29 DE OCTUBRE</a:t>
          </a:r>
          <a:endParaRPr lang="en-US" dirty="0">
            <a:solidFill>
              <a:schemeClr val="tx1"/>
            </a:solidFill>
          </a:endParaRPr>
        </a:p>
      </dgm:t>
    </dgm:pt>
    <dgm:pt modelId="{C8B4F532-2D3D-4C7D-BFDB-16C708BA0410}" type="parTrans" cxnId="{103E77A6-F7FB-4E45-A868-6DA356B7D6C6}">
      <dgm:prSet/>
      <dgm:spPr/>
      <dgm:t>
        <a:bodyPr/>
        <a:lstStyle/>
        <a:p>
          <a:endParaRPr lang="en-US">
            <a:solidFill>
              <a:schemeClr val="tx1"/>
            </a:solidFill>
          </a:endParaRPr>
        </a:p>
      </dgm:t>
    </dgm:pt>
    <dgm:pt modelId="{A6778495-6574-4B6E-BBA3-D7353A5935F1}" type="sibTrans" cxnId="{103E77A6-F7FB-4E45-A868-6DA356B7D6C6}">
      <dgm:prSet/>
      <dgm:spPr/>
      <dgm:t>
        <a:bodyPr/>
        <a:lstStyle/>
        <a:p>
          <a:endParaRPr lang="en-US">
            <a:solidFill>
              <a:schemeClr val="tx1"/>
            </a:solidFill>
          </a:endParaRPr>
        </a:p>
      </dgm:t>
    </dgm:pt>
    <dgm:pt modelId="{C6B8E72F-56B3-47AE-AAA1-32598D2B0736}">
      <dgm:prSet phldrT="[Texto]"/>
      <dgm:spPr/>
      <dgm:t>
        <a:bodyPr/>
        <a:lstStyle/>
        <a:p>
          <a:r>
            <a:rPr lang="es-ES" dirty="0" smtClean="0">
              <a:solidFill>
                <a:schemeClr val="tx1"/>
              </a:solidFill>
            </a:rPr>
            <a:t>BIA</a:t>
          </a:r>
          <a:endParaRPr lang="en-US" dirty="0">
            <a:solidFill>
              <a:schemeClr val="tx1"/>
            </a:solidFill>
          </a:endParaRPr>
        </a:p>
      </dgm:t>
    </dgm:pt>
    <dgm:pt modelId="{2D0BB483-B4E0-44D6-8D27-B51312EBB1DA}" type="parTrans" cxnId="{7927D38E-2F13-4667-99CE-925AD0B4E3DE}">
      <dgm:prSet/>
      <dgm:spPr/>
      <dgm:t>
        <a:bodyPr/>
        <a:lstStyle/>
        <a:p>
          <a:endParaRPr lang="en-US">
            <a:solidFill>
              <a:schemeClr val="tx1"/>
            </a:solidFill>
          </a:endParaRPr>
        </a:p>
      </dgm:t>
    </dgm:pt>
    <dgm:pt modelId="{F7A5B0C7-0846-478C-8AA7-DDC0326F50DF}" type="sibTrans" cxnId="{7927D38E-2F13-4667-99CE-925AD0B4E3DE}">
      <dgm:prSet/>
      <dgm:spPr/>
      <dgm:t>
        <a:bodyPr/>
        <a:lstStyle/>
        <a:p>
          <a:endParaRPr lang="en-US">
            <a:solidFill>
              <a:schemeClr val="tx1"/>
            </a:solidFill>
          </a:endParaRPr>
        </a:p>
      </dgm:t>
    </dgm:pt>
    <dgm:pt modelId="{A1410682-0105-495C-BE31-CA73DE8C7CB9}">
      <dgm:prSet phldrT="[Texto]"/>
      <dgm:spPr/>
      <dgm:t>
        <a:bodyPr/>
        <a:lstStyle/>
        <a:p>
          <a:r>
            <a:rPr lang="es-ES" dirty="0" smtClean="0">
              <a:solidFill>
                <a:schemeClr val="tx1"/>
              </a:solidFill>
            </a:rPr>
            <a:t>Análisis de Riesgos COAC “29 DE OCTUBRE </a:t>
          </a:r>
          <a:endParaRPr lang="en-US" dirty="0">
            <a:solidFill>
              <a:schemeClr val="tx1"/>
            </a:solidFill>
          </a:endParaRPr>
        </a:p>
      </dgm:t>
    </dgm:pt>
    <dgm:pt modelId="{EE815E40-69D4-4E63-B6EF-92063059E28D}" type="parTrans" cxnId="{73A8FF81-4F4F-4B67-A23D-EB3B05F9F6E9}">
      <dgm:prSet/>
      <dgm:spPr/>
      <dgm:t>
        <a:bodyPr/>
        <a:lstStyle/>
        <a:p>
          <a:endParaRPr lang="en-US">
            <a:solidFill>
              <a:schemeClr val="tx1"/>
            </a:solidFill>
          </a:endParaRPr>
        </a:p>
      </dgm:t>
    </dgm:pt>
    <dgm:pt modelId="{FD9E654B-5BC6-4583-996E-6456080B9AAB}" type="sibTrans" cxnId="{73A8FF81-4F4F-4B67-A23D-EB3B05F9F6E9}">
      <dgm:prSet/>
      <dgm:spPr/>
      <dgm:t>
        <a:bodyPr/>
        <a:lstStyle/>
        <a:p>
          <a:endParaRPr lang="en-US">
            <a:solidFill>
              <a:schemeClr val="tx1"/>
            </a:solidFill>
          </a:endParaRPr>
        </a:p>
      </dgm:t>
    </dgm:pt>
    <dgm:pt modelId="{1BEA4112-BA9E-4BD7-A141-786C7725CC94}">
      <dgm:prSet phldrT="[Texto]"/>
      <dgm:spPr/>
      <dgm:t>
        <a:bodyPr/>
        <a:lstStyle/>
        <a:p>
          <a:r>
            <a:rPr lang="es-ES" dirty="0" smtClean="0">
              <a:solidFill>
                <a:schemeClr val="tx1"/>
              </a:solidFill>
            </a:rPr>
            <a:t>Estrategias de Continuidad</a:t>
          </a:r>
          <a:endParaRPr lang="en-US" dirty="0">
            <a:solidFill>
              <a:schemeClr val="tx1"/>
            </a:solidFill>
          </a:endParaRPr>
        </a:p>
      </dgm:t>
    </dgm:pt>
    <dgm:pt modelId="{2464169E-2C3D-4649-B188-671E569F08D9}" type="parTrans" cxnId="{7415AF52-6FD9-4381-A1B2-CA8A8C6C1078}">
      <dgm:prSet/>
      <dgm:spPr/>
      <dgm:t>
        <a:bodyPr/>
        <a:lstStyle/>
        <a:p>
          <a:endParaRPr lang="en-US">
            <a:solidFill>
              <a:schemeClr val="tx1"/>
            </a:solidFill>
          </a:endParaRPr>
        </a:p>
      </dgm:t>
    </dgm:pt>
    <dgm:pt modelId="{1D074175-2786-4A27-B5D7-8E34CE3A5E90}" type="sibTrans" cxnId="{7415AF52-6FD9-4381-A1B2-CA8A8C6C1078}">
      <dgm:prSet/>
      <dgm:spPr/>
      <dgm:t>
        <a:bodyPr/>
        <a:lstStyle/>
        <a:p>
          <a:endParaRPr lang="en-US">
            <a:solidFill>
              <a:schemeClr val="tx1"/>
            </a:solidFill>
          </a:endParaRPr>
        </a:p>
      </dgm:t>
    </dgm:pt>
    <dgm:pt modelId="{5AF49145-4CED-4879-B382-E8B03DA730B6}">
      <dgm:prSet phldrT="[Texto]"/>
      <dgm:spPr/>
      <dgm:t>
        <a:bodyPr/>
        <a:lstStyle/>
        <a:p>
          <a:r>
            <a:rPr lang="es-ES" dirty="0" smtClean="0">
              <a:solidFill>
                <a:schemeClr val="tx1"/>
              </a:solidFill>
            </a:rPr>
            <a:t>Procedimientos de continuidad y reanudación</a:t>
          </a:r>
          <a:endParaRPr lang="en-US" dirty="0">
            <a:solidFill>
              <a:schemeClr val="tx1"/>
            </a:solidFill>
          </a:endParaRPr>
        </a:p>
      </dgm:t>
    </dgm:pt>
    <dgm:pt modelId="{D5EF1693-9521-46DF-B95B-777EC8BA90B4}" type="parTrans" cxnId="{60EFC28A-7B9B-4F24-949F-331CA211FB58}">
      <dgm:prSet/>
      <dgm:spPr/>
      <dgm:t>
        <a:bodyPr/>
        <a:lstStyle/>
        <a:p>
          <a:endParaRPr lang="en-US">
            <a:solidFill>
              <a:schemeClr val="tx1"/>
            </a:solidFill>
          </a:endParaRPr>
        </a:p>
      </dgm:t>
    </dgm:pt>
    <dgm:pt modelId="{2F79B8D3-90B4-4FF5-96EF-CDB7E5FC6546}" type="sibTrans" cxnId="{60EFC28A-7B9B-4F24-949F-331CA211FB58}">
      <dgm:prSet/>
      <dgm:spPr/>
      <dgm:t>
        <a:bodyPr/>
        <a:lstStyle/>
        <a:p>
          <a:endParaRPr lang="en-US">
            <a:solidFill>
              <a:schemeClr val="tx1"/>
            </a:solidFill>
          </a:endParaRPr>
        </a:p>
      </dgm:t>
    </dgm:pt>
    <dgm:pt modelId="{291C0A89-D18B-4561-A5F5-8692EEC4A1C8}" type="pres">
      <dgm:prSet presAssocID="{8D689704-C917-4A37-9EB8-CA7E88229311}" presName="Name0" presStyleCnt="0">
        <dgm:presLayoutVars>
          <dgm:dir/>
          <dgm:animLvl val="lvl"/>
          <dgm:resizeHandles val="exact"/>
        </dgm:presLayoutVars>
      </dgm:prSet>
      <dgm:spPr/>
      <dgm:t>
        <a:bodyPr/>
        <a:lstStyle/>
        <a:p>
          <a:endParaRPr lang="en-US"/>
        </a:p>
      </dgm:t>
    </dgm:pt>
    <dgm:pt modelId="{292F8D20-1E84-48B0-9FA3-3FCCD33A9B69}" type="pres">
      <dgm:prSet presAssocID="{DC29B816-0D3E-432C-8FD9-0FE65B4BB790}" presName="linNode" presStyleCnt="0"/>
      <dgm:spPr/>
      <dgm:t>
        <a:bodyPr/>
        <a:lstStyle/>
        <a:p>
          <a:endParaRPr lang="es-ES"/>
        </a:p>
      </dgm:t>
    </dgm:pt>
    <dgm:pt modelId="{EA2829EE-E6FA-4122-8FCF-D439FE58D5BC}" type="pres">
      <dgm:prSet presAssocID="{DC29B816-0D3E-432C-8FD9-0FE65B4BB790}" presName="parentText" presStyleLbl="node1" presStyleIdx="0" presStyleCnt="7" custLinFactNeighborX="-1581" custLinFactNeighborY="-57170">
        <dgm:presLayoutVars>
          <dgm:chMax val="1"/>
          <dgm:bulletEnabled val="1"/>
        </dgm:presLayoutVars>
      </dgm:prSet>
      <dgm:spPr/>
      <dgm:t>
        <a:bodyPr/>
        <a:lstStyle/>
        <a:p>
          <a:endParaRPr lang="en-US"/>
        </a:p>
      </dgm:t>
    </dgm:pt>
    <dgm:pt modelId="{F3EB7B00-6C7B-4361-A6B4-8703DCF85155}" type="pres">
      <dgm:prSet presAssocID="{DC29B816-0D3E-432C-8FD9-0FE65B4BB790}" presName="descendantText" presStyleLbl="alignAccFollowNode1" presStyleIdx="0" presStyleCnt="7">
        <dgm:presLayoutVars>
          <dgm:bulletEnabled val="1"/>
        </dgm:presLayoutVars>
      </dgm:prSet>
      <dgm:spPr/>
      <dgm:t>
        <a:bodyPr/>
        <a:lstStyle/>
        <a:p>
          <a:endParaRPr lang="en-US"/>
        </a:p>
      </dgm:t>
    </dgm:pt>
    <dgm:pt modelId="{C07587C0-65C8-49B3-BA74-4168CFFD2E90}" type="pres">
      <dgm:prSet presAssocID="{24C18492-D0C9-4673-9909-D12EB50D363E}" presName="sp" presStyleCnt="0"/>
      <dgm:spPr/>
      <dgm:t>
        <a:bodyPr/>
        <a:lstStyle/>
        <a:p>
          <a:endParaRPr lang="es-ES"/>
        </a:p>
      </dgm:t>
    </dgm:pt>
    <dgm:pt modelId="{087A49D7-BF16-4204-9196-4AA37D21715E}" type="pres">
      <dgm:prSet presAssocID="{5EC2AD8B-6F37-4D4E-904F-69BDCB8B4875}" presName="linNode" presStyleCnt="0"/>
      <dgm:spPr/>
      <dgm:t>
        <a:bodyPr/>
        <a:lstStyle/>
        <a:p>
          <a:endParaRPr lang="es-ES"/>
        </a:p>
      </dgm:t>
    </dgm:pt>
    <dgm:pt modelId="{7F89E607-E0E3-48BB-89CA-0E5C66FC6FC4}" type="pres">
      <dgm:prSet presAssocID="{5EC2AD8B-6F37-4D4E-904F-69BDCB8B4875}" presName="parentText" presStyleLbl="node1" presStyleIdx="1" presStyleCnt="7">
        <dgm:presLayoutVars>
          <dgm:chMax val="1"/>
          <dgm:bulletEnabled val="1"/>
        </dgm:presLayoutVars>
      </dgm:prSet>
      <dgm:spPr/>
      <dgm:t>
        <a:bodyPr/>
        <a:lstStyle/>
        <a:p>
          <a:endParaRPr lang="en-US"/>
        </a:p>
      </dgm:t>
    </dgm:pt>
    <dgm:pt modelId="{D2AD9C2D-508E-4855-A47C-BFE1D221602B}" type="pres">
      <dgm:prSet presAssocID="{5EC2AD8B-6F37-4D4E-904F-69BDCB8B4875}" presName="descendantText" presStyleLbl="alignAccFollowNode1" presStyleIdx="1" presStyleCnt="7">
        <dgm:presLayoutVars>
          <dgm:bulletEnabled val="1"/>
        </dgm:presLayoutVars>
      </dgm:prSet>
      <dgm:spPr/>
      <dgm:t>
        <a:bodyPr/>
        <a:lstStyle/>
        <a:p>
          <a:endParaRPr lang="en-US"/>
        </a:p>
      </dgm:t>
    </dgm:pt>
    <dgm:pt modelId="{83F8F407-B35A-4894-B006-20525CBC41E2}" type="pres">
      <dgm:prSet presAssocID="{49089AF8-2A77-493F-AEAB-086414F93196}" presName="sp" presStyleCnt="0"/>
      <dgm:spPr/>
      <dgm:t>
        <a:bodyPr/>
        <a:lstStyle/>
        <a:p>
          <a:endParaRPr lang="es-ES"/>
        </a:p>
      </dgm:t>
    </dgm:pt>
    <dgm:pt modelId="{36640E8C-84F0-4A30-819E-740E717207A0}" type="pres">
      <dgm:prSet presAssocID="{20707B49-6174-404F-8B82-8446565454D7}" presName="linNode" presStyleCnt="0"/>
      <dgm:spPr/>
      <dgm:t>
        <a:bodyPr/>
        <a:lstStyle/>
        <a:p>
          <a:endParaRPr lang="es-ES"/>
        </a:p>
      </dgm:t>
    </dgm:pt>
    <dgm:pt modelId="{C117CEA8-57B5-4579-B69A-6764600D62C3}" type="pres">
      <dgm:prSet presAssocID="{20707B49-6174-404F-8B82-8446565454D7}" presName="parentText" presStyleLbl="node1" presStyleIdx="2" presStyleCnt="7">
        <dgm:presLayoutVars>
          <dgm:chMax val="1"/>
          <dgm:bulletEnabled val="1"/>
        </dgm:presLayoutVars>
      </dgm:prSet>
      <dgm:spPr/>
      <dgm:t>
        <a:bodyPr/>
        <a:lstStyle/>
        <a:p>
          <a:endParaRPr lang="en-US"/>
        </a:p>
      </dgm:t>
    </dgm:pt>
    <dgm:pt modelId="{8F800E51-5DA6-4750-9B4E-793A6007EFDC}" type="pres">
      <dgm:prSet presAssocID="{20707B49-6174-404F-8B82-8446565454D7}" presName="descendantText" presStyleLbl="alignAccFollowNode1" presStyleIdx="2" presStyleCnt="7">
        <dgm:presLayoutVars>
          <dgm:bulletEnabled val="1"/>
        </dgm:presLayoutVars>
      </dgm:prSet>
      <dgm:spPr/>
      <dgm:t>
        <a:bodyPr/>
        <a:lstStyle/>
        <a:p>
          <a:endParaRPr lang="en-US"/>
        </a:p>
      </dgm:t>
    </dgm:pt>
    <dgm:pt modelId="{F0546E49-B4EC-4C73-AFCB-F3D0EBB9D7F0}" type="pres">
      <dgm:prSet presAssocID="{DF80FF91-B412-48C6-ABA3-D26FA74798E0}" presName="sp" presStyleCnt="0"/>
      <dgm:spPr/>
      <dgm:t>
        <a:bodyPr/>
        <a:lstStyle/>
        <a:p>
          <a:endParaRPr lang="es-ES"/>
        </a:p>
      </dgm:t>
    </dgm:pt>
    <dgm:pt modelId="{2D42EDEB-7A6D-4656-BD0B-44CD4E0E0172}" type="pres">
      <dgm:prSet presAssocID="{4BD7A2E4-14F0-4027-82E8-31E4407DD69A}" presName="linNode" presStyleCnt="0"/>
      <dgm:spPr/>
      <dgm:t>
        <a:bodyPr/>
        <a:lstStyle/>
        <a:p>
          <a:endParaRPr lang="es-ES"/>
        </a:p>
      </dgm:t>
    </dgm:pt>
    <dgm:pt modelId="{A44E7D1D-1F4E-4FB0-B936-6DE7A0146C51}" type="pres">
      <dgm:prSet presAssocID="{4BD7A2E4-14F0-4027-82E8-31E4407DD69A}" presName="parentText" presStyleLbl="node1" presStyleIdx="3" presStyleCnt="7">
        <dgm:presLayoutVars>
          <dgm:chMax val="1"/>
          <dgm:bulletEnabled val="1"/>
        </dgm:presLayoutVars>
      </dgm:prSet>
      <dgm:spPr/>
      <dgm:t>
        <a:bodyPr/>
        <a:lstStyle/>
        <a:p>
          <a:endParaRPr lang="en-US"/>
        </a:p>
      </dgm:t>
    </dgm:pt>
    <dgm:pt modelId="{0C037372-06C5-46FC-9852-4AD5D9624527}" type="pres">
      <dgm:prSet presAssocID="{4BD7A2E4-14F0-4027-82E8-31E4407DD69A}" presName="descendantText" presStyleLbl="alignAccFollowNode1" presStyleIdx="3" presStyleCnt="7">
        <dgm:presLayoutVars>
          <dgm:bulletEnabled val="1"/>
        </dgm:presLayoutVars>
      </dgm:prSet>
      <dgm:spPr/>
      <dgm:t>
        <a:bodyPr/>
        <a:lstStyle/>
        <a:p>
          <a:endParaRPr lang="en-US"/>
        </a:p>
      </dgm:t>
    </dgm:pt>
    <dgm:pt modelId="{820FBA9B-71CF-4EEA-9DD2-DAB9585778CB}" type="pres">
      <dgm:prSet presAssocID="{16253D29-3B1D-4BE4-B038-1A61C8E2E6BA}" presName="sp" presStyleCnt="0"/>
      <dgm:spPr/>
      <dgm:t>
        <a:bodyPr/>
        <a:lstStyle/>
        <a:p>
          <a:endParaRPr lang="es-ES"/>
        </a:p>
      </dgm:t>
    </dgm:pt>
    <dgm:pt modelId="{BD6026F2-859D-48A7-8A32-5B8420308311}" type="pres">
      <dgm:prSet presAssocID="{A7E3C65F-E087-4CD5-9786-5EC81849FBB2}" presName="linNode" presStyleCnt="0"/>
      <dgm:spPr/>
      <dgm:t>
        <a:bodyPr/>
        <a:lstStyle/>
        <a:p>
          <a:endParaRPr lang="es-ES"/>
        </a:p>
      </dgm:t>
    </dgm:pt>
    <dgm:pt modelId="{D9A1E114-8713-4330-83C9-E745F80FFFD1}" type="pres">
      <dgm:prSet presAssocID="{A7E3C65F-E087-4CD5-9786-5EC81849FBB2}" presName="parentText" presStyleLbl="node1" presStyleIdx="4" presStyleCnt="7">
        <dgm:presLayoutVars>
          <dgm:chMax val="1"/>
          <dgm:bulletEnabled val="1"/>
        </dgm:presLayoutVars>
      </dgm:prSet>
      <dgm:spPr/>
      <dgm:t>
        <a:bodyPr/>
        <a:lstStyle/>
        <a:p>
          <a:endParaRPr lang="en-US"/>
        </a:p>
      </dgm:t>
    </dgm:pt>
    <dgm:pt modelId="{A70CBB57-39CE-4AB1-9210-F09CBF570BE0}" type="pres">
      <dgm:prSet presAssocID="{A7E3C65F-E087-4CD5-9786-5EC81849FBB2}" presName="descendantText" presStyleLbl="alignAccFollowNode1" presStyleIdx="4" presStyleCnt="7">
        <dgm:presLayoutVars>
          <dgm:bulletEnabled val="1"/>
        </dgm:presLayoutVars>
      </dgm:prSet>
      <dgm:spPr/>
      <dgm:t>
        <a:bodyPr/>
        <a:lstStyle/>
        <a:p>
          <a:endParaRPr lang="en-US"/>
        </a:p>
      </dgm:t>
    </dgm:pt>
    <dgm:pt modelId="{5ABE02B9-68B1-449A-909F-2FAC386FF72D}" type="pres">
      <dgm:prSet presAssocID="{9ED00835-E7BA-4E1A-943A-162F22454348}" presName="sp" presStyleCnt="0"/>
      <dgm:spPr/>
      <dgm:t>
        <a:bodyPr/>
        <a:lstStyle/>
        <a:p>
          <a:endParaRPr lang="es-ES"/>
        </a:p>
      </dgm:t>
    </dgm:pt>
    <dgm:pt modelId="{5E7D35A5-5411-49B1-9DEC-A2000DE0622B}" type="pres">
      <dgm:prSet presAssocID="{0B1B8457-DC8B-44A6-8639-1E07CFBC349F}" presName="linNode" presStyleCnt="0"/>
      <dgm:spPr/>
      <dgm:t>
        <a:bodyPr/>
        <a:lstStyle/>
        <a:p>
          <a:endParaRPr lang="es-ES"/>
        </a:p>
      </dgm:t>
    </dgm:pt>
    <dgm:pt modelId="{5DE0A2C3-BBAA-4460-BF7A-AD4ACAC1AEE3}" type="pres">
      <dgm:prSet presAssocID="{0B1B8457-DC8B-44A6-8639-1E07CFBC349F}" presName="parentText" presStyleLbl="node1" presStyleIdx="5" presStyleCnt="7">
        <dgm:presLayoutVars>
          <dgm:chMax val="1"/>
          <dgm:bulletEnabled val="1"/>
        </dgm:presLayoutVars>
      </dgm:prSet>
      <dgm:spPr/>
      <dgm:t>
        <a:bodyPr/>
        <a:lstStyle/>
        <a:p>
          <a:endParaRPr lang="en-US"/>
        </a:p>
      </dgm:t>
    </dgm:pt>
    <dgm:pt modelId="{EB0FFD3C-4BE2-4073-8542-95DC755E34CB}" type="pres">
      <dgm:prSet presAssocID="{0B1B8457-DC8B-44A6-8639-1E07CFBC349F}" presName="descendantText" presStyleLbl="alignAccFollowNode1" presStyleIdx="5" presStyleCnt="7">
        <dgm:presLayoutVars>
          <dgm:bulletEnabled val="1"/>
        </dgm:presLayoutVars>
      </dgm:prSet>
      <dgm:spPr/>
      <dgm:t>
        <a:bodyPr/>
        <a:lstStyle/>
        <a:p>
          <a:endParaRPr lang="en-US"/>
        </a:p>
      </dgm:t>
    </dgm:pt>
    <dgm:pt modelId="{868AA15A-5BEA-4056-AD43-C4D195F9D803}" type="pres">
      <dgm:prSet presAssocID="{DB531A5D-50A0-4F4C-A2E2-AAEF9A1CD2B2}" presName="sp" presStyleCnt="0"/>
      <dgm:spPr/>
      <dgm:t>
        <a:bodyPr/>
        <a:lstStyle/>
        <a:p>
          <a:endParaRPr lang="es-ES"/>
        </a:p>
      </dgm:t>
    </dgm:pt>
    <dgm:pt modelId="{E4A359A0-7920-4714-BC0A-7ABB637DB99F}" type="pres">
      <dgm:prSet presAssocID="{D5EA4B2D-B64D-4970-974D-35CB1CF244B0}" presName="linNode" presStyleCnt="0"/>
      <dgm:spPr/>
      <dgm:t>
        <a:bodyPr/>
        <a:lstStyle/>
        <a:p>
          <a:endParaRPr lang="es-ES"/>
        </a:p>
      </dgm:t>
    </dgm:pt>
    <dgm:pt modelId="{F9F40771-35D7-4EA7-8376-5AD8910D6FB9}" type="pres">
      <dgm:prSet presAssocID="{D5EA4B2D-B64D-4970-974D-35CB1CF244B0}" presName="parentText" presStyleLbl="node1" presStyleIdx="6" presStyleCnt="7">
        <dgm:presLayoutVars>
          <dgm:chMax val="1"/>
          <dgm:bulletEnabled val="1"/>
        </dgm:presLayoutVars>
      </dgm:prSet>
      <dgm:spPr/>
      <dgm:t>
        <a:bodyPr/>
        <a:lstStyle/>
        <a:p>
          <a:endParaRPr lang="en-US"/>
        </a:p>
      </dgm:t>
    </dgm:pt>
    <dgm:pt modelId="{D83618E0-EDFD-4032-BE97-C14D8A32F705}" type="pres">
      <dgm:prSet presAssocID="{D5EA4B2D-B64D-4970-974D-35CB1CF244B0}" presName="descendantText" presStyleLbl="alignAccFollowNode1" presStyleIdx="6" presStyleCnt="7">
        <dgm:presLayoutVars>
          <dgm:bulletEnabled val="1"/>
        </dgm:presLayoutVars>
      </dgm:prSet>
      <dgm:spPr/>
      <dgm:t>
        <a:bodyPr/>
        <a:lstStyle/>
        <a:p>
          <a:endParaRPr lang="en-US"/>
        </a:p>
      </dgm:t>
    </dgm:pt>
  </dgm:ptLst>
  <dgm:cxnLst>
    <dgm:cxn modelId="{7670E862-6118-4070-B930-F6001BAD6480}" type="presOf" srcId="{A1410682-0105-495C-BE31-CA73DE8C7CB9}" destId="{A70CBB57-39CE-4AB1-9210-F09CBF570BE0}" srcOrd="0" destOrd="0" presId="urn:microsoft.com/office/officeart/2005/8/layout/vList5"/>
    <dgm:cxn modelId="{103E77A6-F7FB-4E45-A868-6DA356B7D6C6}" srcId="{20707B49-6174-404F-8B82-8446565454D7}" destId="{DC705DF5-1C21-45A0-BB5B-22ADAD01BF3C}" srcOrd="0" destOrd="0" parTransId="{C8B4F532-2D3D-4C7D-BFDB-16C708BA0410}" sibTransId="{A6778495-6574-4B6E-BBA3-D7353A5935F1}"/>
    <dgm:cxn modelId="{49B1D89E-C33C-47B5-AB78-CD72E463E103}" srcId="{8D689704-C917-4A37-9EB8-CA7E88229311}" destId="{0B1B8457-DC8B-44A6-8639-1E07CFBC349F}" srcOrd="5" destOrd="0" parTransId="{D82CCC46-E8F2-4D7D-AE03-3F0E3F14C01E}" sibTransId="{DB531A5D-50A0-4F4C-A2E2-AAEF9A1CD2B2}"/>
    <dgm:cxn modelId="{2342B7D2-98F8-4C51-AA5E-607184F702F9}" type="presOf" srcId="{8D689704-C917-4A37-9EB8-CA7E88229311}" destId="{291C0A89-D18B-4561-A5F5-8692EEC4A1C8}" srcOrd="0" destOrd="0" presId="urn:microsoft.com/office/officeart/2005/8/layout/vList5"/>
    <dgm:cxn modelId="{21E00609-4705-4762-8D44-B1CCAF91DA4C}" type="presOf" srcId="{C6B8E72F-56B3-47AE-AAA1-32598D2B0736}" destId="{0C037372-06C5-46FC-9852-4AD5D9624527}" srcOrd="0" destOrd="0" presId="urn:microsoft.com/office/officeart/2005/8/layout/vList5"/>
    <dgm:cxn modelId="{D6501442-5F6A-4C7E-9C0E-56E4F1E4C961}" srcId="{8D689704-C917-4A37-9EB8-CA7E88229311}" destId="{D5EA4B2D-B64D-4970-974D-35CB1CF244B0}" srcOrd="6" destOrd="0" parTransId="{B06257F4-B338-4FF8-876C-D844E8F42E23}" sibTransId="{F49FBE2C-DC4E-4F4B-9C6C-A2F99EF8228E}"/>
    <dgm:cxn modelId="{C65E169F-5C2D-4D0D-BB7B-6C4F3E807E26}" type="presOf" srcId="{A7E3C65F-E087-4CD5-9786-5EC81849FBB2}" destId="{D9A1E114-8713-4330-83C9-E745F80FFFD1}" srcOrd="0" destOrd="0" presId="urn:microsoft.com/office/officeart/2005/8/layout/vList5"/>
    <dgm:cxn modelId="{7927D38E-2F13-4667-99CE-925AD0B4E3DE}" srcId="{4BD7A2E4-14F0-4027-82E8-31E4407DD69A}" destId="{C6B8E72F-56B3-47AE-AAA1-32598D2B0736}" srcOrd="0" destOrd="0" parTransId="{2D0BB483-B4E0-44D6-8D27-B51312EBB1DA}" sibTransId="{F7A5B0C7-0846-478C-8AA7-DDC0326F50DF}"/>
    <dgm:cxn modelId="{73A8FF81-4F4F-4B67-A23D-EB3B05F9F6E9}" srcId="{A7E3C65F-E087-4CD5-9786-5EC81849FBB2}" destId="{A1410682-0105-495C-BE31-CA73DE8C7CB9}" srcOrd="0" destOrd="0" parTransId="{EE815E40-69D4-4E63-B6EF-92063059E28D}" sibTransId="{FD9E654B-5BC6-4583-996E-6456080B9AAB}"/>
    <dgm:cxn modelId="{ADB425D3-D459-4C3F-AA1D-3905B058F53A}" srcId="{DC29B816-0D3E-432C-8FD9-0FE65B4BB790}" destId="{7A922929-6719-4FED-AF96-E6AA3F38AB4A}" srcOrd="0" destOrd="0" parTransId="{CF1CE301-AE0B-43FE-8375-DE958176B882}" sibTransId="{7D57987D-6EDD-4F2D-889E-F3FC8179AAFE}"/>
    <dgm:cxn modelId="{F826D788-B7A0-4C15-AEA9-5A7508038637}" type="presOf" srcId="{4BD7A2E4-14F0-4027-82E8-31E4407DD69A}" destId="{A44E7D1D-1F4E-4FB0-B936-6DE7A0146C51}" srcOrd="0" destOrd="0" presId="urn:microsoft.com/office/officeart/2005/8/layout/vList5"/>
    <dgm:cxn modelId="{9CFF33E5-7E58-47C9-B3AA-FFF14A15A477}" type="presOf" srcId="{5AF49145-4CED-4879-B382-E8B03DA730B6}" destId="{D83618E0-EDFD-4032-BE97-C14D8A32F705}" srcOrd="0" destOrd="0" presId="urn:microsoft.com/office/officeart/2005/8/layout/vList5"/>
    <dgm:cxn modelId="{225383C1-B258-4613-8B23-05624E03FCD9}" srcId="{8D689704-C917-4A37-9EB8-CA7E88229311}" destId="{A7E3C65F-E087-4CD5-9786-5EC81849FBB2}" srcOrd="4" destOrd="0" parTransId="{F801EAC6-2332-436D-B84A-732068EBD7A5}" sibTransId="{9ED00835-E7BA-4E1A-943A-162F22454348}"/>
    <dgm:cxn modelId="{BFA104DE-0246-4999-8108-47BEF5F04DB5}" type="presOf" srcId="{DC705DF5-1C21-45A0-BB5B-22ADAD01BF3C}" destId="{8F800E51-5DA6-4750-9B4E-793A6007EFDC}" srcOrd="0" destOrd="0" presId="urn:microsoft.com/office/officeart/2005/8/layout/vList5"/>
    <dgm:cxn modelId="{A50A7018-F7B2-4E92-8281-205241F65FA9}" type="presOf" srcId="{DC29B816-0D3E-432C-8FD9-0FE65B4BB790}" destId="{EA2829EE-E6FA-4122-8FCF-D439FE58D5BC}" srcOrd="0" destOrd="0" presId="urn:microsoft.com/office/officeart/2005/8/layout/vList5"/>
    <dgm:cxn modelId="{55B09A5F-7267-469D-9DF9-3CCB6C97186D}" srcId="{8D689704-C917-4A37-9EB8-CA7E88229311}" destId="{4BD7A2E4-14F0-4027-82E8-31E4407DD69A}" srcOrd="3" destOrd="0" parTransId="{113701B5-FEE1-4D58-9812-B3EDC67ACF66}" sibTransId="{16253D29-3B1D-4BE4-B038-1A61C8E2E6BA}"/>
    <dgm:cxn modelId="{63615593-D16E-45D3-8F22-37833D371AFA}" type="presOf" srcId="{0B1B8457-DC8B-44A6-8639-1E07CFBC349F}" destId="{5DE0A2C3-BBAA-4460-BF7A-AD4ACAC1AEE3}" srcOrd="0" destOrd="0" presId="urn:microsoft.com/office/officeart/2005/8/layout/vList5"/>
    <dgm:cxn modelId="{FB98AC42-C2D8-4AFD-B0B6-AE9F84521523}" type="presOf" srcId="{7A922929-6719-4FED-AF96-E6AA3F38AB4A}" destId="{F3EB7B00-6C7B-4361-A6B4-8703DCF85155}" srcOrd="0" destOrd="0" presId="urn:microsoft.com/office/officeart/2005/8/layout/vList5"/>
    <dgm:cxn modelId="{C118B988-1A62-4789-B6A0-4F7C71EC10DA}" srcId="{8D689704-C917-4A37-9EB8-CA7E88229311}" destId="{5EC2AD8B-6F37-4D4E-904F-69BDCB8B4875}" srcOrd="1" destOrd="0" parTransId="{BB041117-C41B-4D06-A2E9-69DB0A30D0DD}" sibTransId="{49089AF8-2A77-493F-AEAB-086414F93196}"/>
    <dgm:cxn modelId="{0C29E756-CB70-492F-950D-A4EA1845AF12}" srcId="{8D689704-C917-4A37-9EB8-CA7E88229311}" destId="{DC29B816-0D3E-432C-8FD9-0FE65B4BB790}" srcOrd="0" destOrd="0" parTransId="{5B309732-71B5-4D86-B026-E66E7FD4A9EE}" sibTransId="{24C18492-D0C9-4673-9909-D12EB50D363E}"/>
    <dgm:cxn modelId="{7415AF52-6FD9-4381-A1B2-CA8A8C6C1078}" srcId="{0B1B8457-DC8B-44A6-8639-1E07CFBC349F}" destId="{1BEA4112-BA9E-4BD7-A141-786C7725CC94}" srcOrd="0" destOrd="0" parTransId="{2464169E-2C3D-4649-B188-671E569F08D9}" sibTransId="{1D074175-2786-4A27-B5D7-8E34CE3A5E90}"/>
    <dgm:cxn modelId="{74B0CAA2-F2F8-4387-960C-BE6D42B74B90}" type="presOf" srcId="{20707B49-6174-404F-8B82-8446565454D7}" destId="{C117CEA8-57B5-4579-B69A-6764600D62C3}" srcOrd="0" destOrd="0" presId="urn:microsoft.com/office/officeart/2005/8/layout/vList5"/>
    <dgm:cxn modelId="{194B22BC-9FC9-48ED-BDBD-E81ADE358A77}" type="presOf" srcId="{D5EA4B2D-B64D-4970-974D-35CB1CF244B0}" destId="{F9F40771-35D7-4EA7-8376-5AD8910D6FB9}" srcOrd="0" destOrd="0" presId="urn:microsoft.com/office/officeart/2005/8/layout/vList5"/>
    <dgm:cxn modelId="{D198B8EB-D8F2-4DCB-A88F-DE8ECEE4B5B5}" srcId="{5EC2AD8B-6F37-4D4E-904F-69BDCB8B4875}" destId="{FE0A74FC-108A-40B0-B4C5-7386CE61DD08}" srcOrd="0" destOrd="0" parTransId="{3E6EEEB9-FCFF-43CA-AB5B-9D97280DE795}" sibTransId="{48BF8F39-945E-4310-A4BC-FE716305C956}"/>
    <dgm:cxn modelId="{CCDCB20D-4A4A-445B-8839-5D5639E28B08}" type="presOf" srcId="{5EC2AD8B-6F37-4D4E-904F-69BDCB8B4875}" destId="{7F89E607-E0E3-48BB-89CA-0E5C66FC6FC4}" srcOrd="0" destOrd="0" presId="urn:microsoft.com/office/officeart/2005/8/layout/vList5"/>
    <dgm:cxn modelId="{4281BEF9-5034-4598-B4D4-F4EAD48735FC}" type="presOf" srcId="{1BEA4112-BA9E-4BD7-A141-786C7725CC94}" destId="{EB0FFD3C-4BE2-4073-8542-95DC755E34CB}" srcOrd="0" destOrd="0" presId="urn:microsoft.com/office/officeart/2005/8/layout/vList5"/>
    <dgm:cxn modelId="{60EFC28A-7B9B-4F24-949F-331CA211FB58}" srcId="{D5EA4B2D-B64D-4970-974D-35CB1CF244B0}" destId="{5AF49145-4CED-4879-B382-E8B03DA730B6}" srcOrd="0" destOrd="0" parTransId="{D5EF1693-9521-46DF-B95B-777EC8BA90B4}" sibTransId="{2F79B8D3-90B4-4FF5-96EF-CDB7E5FC6546}"/>
    <dgm:cxn modelId="{02F4976F-D7C7-4B6B-8C77-2102448831B4}" type="presOf" srcId="{FE0A74FC-108A-40B0-B4C5-7386CE61DD08}" destId="{D2AD9C2D-508E-4855-A47C-BFE1D221602B}" srcOrd="0" destOrd="0" presId="urn:microsoft.com/office/officeart/2005/8/layout/vList5"/>
    <dgm:cxn modelId="{78DE90EF-399C-4D79-939E-AFCF7F4DEB96}" srcId="{8D689704-C917-4A37-9EB8-CA7E88229311}" destId="{20707B49-6174-404F-8B82-8446565454D7}" srcOrd="2" destOrd="0" parTransId="{D8646A2B-0B7C-4DD6-92CD-B81CF5A53A23}" sibTransId="{DF80FF91-B412-48C6-ABA3-D26FA74798E0}"/>
    <dgm:cxn modelId="{2DCB8CE4-3AB3-413C-950D-4C7E50A885C3}" type="presParOf" srcId="{291C0A89-D18B-4561-A5F5-8692EEC4A1C8}" destId="{292F8D20-1E84-48B0-9FA3-3FCCD33A9B69}" srcOrd="0" destOrd="0" presId="urn:microsoft.com/office/officeart/2005/8/layout/vList5"/>
    <dgm:cxn modelId="{3F974C27-11C9-4640-A337-B6418469578D}" type="presParOf" srcId="{292F8D20-1E84-48B0-9FA3-3FCCD33A9B69}" destId="{EA2829EE-E6FA-4122-8FCF-D439FE58D5BC}" srcOrd="0" destOrd="0" presId="urn:microsoft.com/office/officeart/2005/8/layout/vList5"/>
    <dgm:cxn modelId="{BB1DDD98-5F7F-4D53-A9DE-29FEC09853B8}" type="presParOf" srcId="{292F8D20-1E84-48B0-9FA3-3FCCD33A9B69}" destId="{F3EB7B00-6C7B-4361-A6B4-8703DCF85155}" srcOrd="1" destOrd="0" presId="urn:microsoft.com/office/officeart/2005/8/layout/vList5"/>
    <dgm:cxn modelId="{862956D3-3F29-429B-B8CF-B8D994CCFDA8}" type="presParOf" srcId="{291C0A89-D18B-4561-A5F5-8692EEC4A1C8}" destId="{C07587C0-65C8-49B3-BA74-4168CFFD2E90}" srcOrd="1" destOrd="0" presId="urn:microsoft.com/office/officeart/2005/8/layout/vList5"/>
    <dgm:cxn modelId="{66B32D46-95DA-4A7A-A933-C51A5AF8ABA7}" type="presParOf" srcId="{291C0A89-D18B-4561-A5F5-8692EEC4A1C8}" destId="{087A49D7-BF16-4204-9196-4AA37D21715E}" srcOrd="2" destOrd="0" presId="urn:microsoft.com/office/officeart/2005/8/layout/vList5"/>
    <dgm:cxn modelId="{9DA7305B-30F1-44E7-BAFB-1BF1D143BE1E}" type="presParOf" srcId="{087A49D7-BF16-4204-9196-4AA37D21715E}" destId="{7F89E607-E0E3-48BB-89CA-0E5C66FC6FC4}" srcOrd="0" destOrd="0" presId="urn:microsoft.com/office/officeart/2005/8/layout/vList5"/>
    <dgm:cxn modelId="{91522E32-F271-46CF-9170-DF8B3EA289E6}" type="presParOf" srcId="{087A49D7-BF16-4204-9196-4AA37D21715E}" destId="{D2AD9C2D-508E-4855-A47C-BFE1D221602B}" srcOrd="1" destOrd="0" presId="urn:microsoft.com/office/officeart/2005/8/layout/vList5"/>
    <dgm:cxn modelId="{F7A54892-44E6-4763-8763-027C558C7624}" type="presParOf" srcId="{291C0A89-D18B-4561-A5F5-8692EEC4A1C8}" destId="{83F8F407-B35A-4894-B006-20525CBC41E2}" srcOrd="3" destOrd="0" presId="urn:microsoft.com/office/officeart/2005/8/layout/vList5"/>
    <dgm:cxn modelId="{5BBD4F5B-71B1-4469-9B86-628301332532}" type="presParOf" srcId="{291C0A89-D18B-4561-A5F5-8692EEC4A1C8}" destId="{36640E8C-84F0-4A30-819E-740E717207A0}" srcOrd="4" destOrd="0" presId="urn:microsoft.com/office/officeart/2005/8/layout/vList5"/>
    <dgm:cxn modelId="{B7790F7A-AC9E-45EA-A876-C45FB8122B65}" type="presParOf" srcId="{36640E8C-84F0-4A30-819E-740E717207A0}" destId="{C117CEA8-57B5-4579-B69A-6764600D62C3}" srcOrd="0" destOrd="0" presId="urn:microsoft.com/office/officeart/2005/8/layout/vList5"/>
    <dgm:cxn modelId="{62B9DB70-50A0-47F2-BF53-FE302F9EA6F4}" type="presParOf" srcId="{36640E8C-84F0-4A30-819E-740E717207A0}" destId="{8F800E51-5DA6-4750-9B4E-793A6007EFDC}" srcOrd="1" destOrd="0" presId="urn:microsoft.com/office/officeart/2005/8/layout/vList5"/>
    <dgm:cxn modelId="{DF148FB4-91FA-48DC-9649-0F289D3056D3}" type="presParOf" srcId="{291C0A89-D18B-4561-A5F5-8692EEC4A1C8}" destId="{F0546E49-B4EC-4C73-AFCB-F3D0EBB9D7F0}" srcOrd="5" destOrd="0" presId="urn:microsoft.com/office/officeart/2005/8/layout/vList5"/>
    <dgm:cxn modelId="{CFEF7FEF-17D3-4870-9FC1-36F4DDFB929E}" type="presParOf" srcId="{291C0A89-D18B-4561-A5F5-8692EEC4A1C8}" destId="{2D42EDEB-7A6D-4656-BD0B-44CD4E0E0172}" srcOrd="6" destOrd="0" presId="urn:microsoft.com/office/officeart/2005/8/layout/vList5"/>
    <dgm:cxn modelId="{258CD114-1555-485F-96A1-507E774DC0B5}" type="presParOf" srcId="{2D42EDEB-7A6D-4656-BD0B-44CD4E0E0172}" destId="{A44E7D1D-1F4E-4FB0-B936-6DE7A0146C51}" srcOrd="0" destOrd="0" presId="urn:microsoft.com/office/officeart/2005/8/layout/vList5"/>
    <dgm:cxn modelId="{6F5F867B-6E2A-42D1-9BDA-58A1A194DC94}" type="presParOf" srcId="{2D42EDEB-7A6D-4656-BD0B-44CD4E0E0172}" destId="{0C037372-06C5-46FC-9852-4AD5D9624527}" srcOrd="1" destOrd="0" presId="urn:microsoft.com/office/officeart/2005/8/layout/vList5"/>
    <dgm:cxn modelId="{303A6DB9-692F-42BE-B58A-70B84817F1FA}" type="presParOf" srcId="{291C0A89-D18B-4561-A5F5-8692EEC4A1C8}" destId="{820FBA9B-71CF-4EEA-9DD2-DAB9585778CB}" srcOrd="7" destOrd="0" presId="urn:microsoft.com/office/officeart/2005/8/layout/vList5"/>
    <dgm:cxn modelId="{5A4CE5EE-174A-489B-92FF-3F80023BA4A5}" type="presParOf" srcId="{291C0A89-D18B-4561-A5F5-8692EEC4A1C8}" destId="{BD6026F2-859D-48A7-8A32-5B8420308311}" srcOrd="8" destOrd="0" presId="urn:microsoft.com/office/officeart/2005/8/layout/vList5"/>
    <dgm:cxn modelId="{569FE620-B2A2-44C2-A36B-89FACB38BE7F}" type="presParOf" srcId="{BD6026F2-859D-48A7-8A32-5B8420308311}" destId="{D9A1E114-8713-4330-83C9-E745F80FFFD1}" srcOrd="0" destOrd="0" presId="urn:microsoft.com/office/officeart/2005/8/layout/vList5"/>
    <dgm:cxn modelId="{5230603D-3886-46BC-9856-EA526C20B616}" type="presParOf" srcId="{BD6026F2-859D-48A7-8A32-5B8420308311}" destId="{A70CBB57-39CE-4AB1-9210-F09CBF570BE0}" srcOrd="1" destOrd="0" presId="urn:microsoft.com/office/officeart/2005/8/layout/vList5"/>
    <dgm:cxn modelId="{752BC976-33FD-48BF-A8B5-2410BFB3723D}" type="presParOf" srcId="{291C0A89-D18B-4561-A5F5-8692EEC4A1C8}" destId="{5ABE02B9-68B1-449A-909F-2FAC386FF72D}" srcOrd="9" destOrd="0" presId="urn:microsoft.com/office/officeart/2005/8/layout/vList5"/>
    <dgm:cxn modelId="{509271E2-A11C-4658-A9ED-F2C86E172D69}" type="presParOf" srcId="{291C0A89-D18B-4561-A5F5-8692EEC4A1C8}" destId="{5E7D35A5-5411-49B1-9DEC-A2000DE0622B}" srcOrd="10" destOrd="0" presId="urn:microsoft.com/office/officeart/2005/8/layout/vList5"/>
    <dgm:cxn modelId="{95E392C6-1F9E-4D2C-B1DE-02629C6A7335}" type="presParOf" srcId="{5E7D35A5-5411-49B1-9DEC-A2000DE0622B}" destId="{5DE0A2C3-BBAA-4460-BF7A-AD4ACAC1AEE3}" srcOrd="0" destOrd="0" presId="urn:microsoft.com/office/officeart/2005/8/layout/vList5"/>
    <dgm:cxn modelId="{6B99527A-D269-4DD0-BABD-DAF3FF88A877}" type="presParOf" srcId="{5E7D35A5-5411-49B1-9DEC-A2000DE0622B}" destId="{EB0FFD3C-4BE2-4073-8542-95DC755E34CB}" srcOrd="1" destOrd="0" presId="urn:microsoft.com/office/officeart/2005/8/layout/vList5"/>
    <dgm:cxn modelId="{5C15DE19-D628-45ED-8A22-B41E8905EBE0}" type="presParOf" srcId="{291C0A89-D18B-4561-A5F5-8692EEC4A1C8}" destId="{868AA15A-5BEA-4056-AD43-C4D195F9D803}" srcOrd="11" destOrd="0" presId="urn:microsoft.com/office/officeart/2005/8/layout/vList5"/>
    <dgm:cxn modelId="{6644C27C-E503-412F-BBC5-E173BE54FBA6}" type="presParOf" srcId="{291C0A89-D18B-4561-A5F5-8692EEC4A1C8}" destId="{E4A359A0-7920-4714-BC0A-7ABB637DB99F}" srcOrd="12" destOrd="0" presId="urn:microsoft.com/office/officeart/2005/8/layout/vList5"/>
    <dgm:cxn modelId="{7DBAA9BE-CC3F-4727-8A27-6D2CCD0F39E5}" type="presParOf" srcId="{E4A359A0-7920-4714-BC0A-7ABB637DB99F}" destId="{F9F40771-35D7-4EA7-8376-5AD8910D6FB9}" srcOrd="0" destOrd="0" presId="urn:microsoft.com/office/officeart/2005/8/layout/vList5"/>
    <dgm:cxn modelId="{AD0F0F53-29E9-47A6-8F5A-FEEDCACAAE9A}" type="presParOf" srcId="{E4A359A0-7920-4714-BC0A-7ABB637DB99F}" destId="{D83618E0-EDFD-4032-BE97-C14D8A32F70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B514C4-731D-4882-884C-751E664500BF}" type="doc">
      <dgm:prSet loTypeId="urn:microsoft.com/office/officeart/2008/layout/VerticalCurvedList" loCatId="list" qsTypeId="urn:microsoft.com/office/officeart/2005/8/quickstyle/3d4" qsCatId="3D" csTypeId="urn:microsoft.com/office/officeart/2005/8/colors/colorful5" csCatId="colorful" phldr="1"/>
      <dgm:spPr/>
      <dgm:t>
        <a:bodyPr/>
        <a:lstStyle/>
        <a:p>
          <a:endParaRPr lang="es-ES"/>
        </a:p>
      </dgm:t>
    </dgm:pt>
    <dgm:pt modelId="{1A6CB8C7-C009-4F8F-9725-FC0161713899}">
      <dgm:prSet phldrT="[Texto]" custT="1"/>
      <dgm:spPr/>
      <dgm:t>
        <a:bodyPr/>
        <a:lstStyle/>
        <a:p>
          <a:r>
            <a:rPr lang="es-EC" sz="1350" dirty="0" smtClean="0">
              <a:solidFill>
                <a:schemeClr val="tx1"/>
              </a:solidFill>
            </a:rPr>
            <a:t>Política de Manejo de medios</a:t>
          </a:r>
          <a:endParaRPr lang="es-ES" sz="1350" dirty="0">
            <a:solidFill>
              <a:schemeClr val="tx1"/>
            </a:solidFill>
          </a:endParaRPr>
        </a:p>
      </dgm:t>
    </dgm:pt>
    <dgm:pt modelId="{1AE372F6-EB10-4277-94C1-56A8E157817F}" type="parTrans" cxnId="{1122FD1E-FC21-41A0-A2B1-0C9FCB12C63F}">
      <dgm:prSet/>
      <dgm:spPr/>
      <dgm:t>
        <a:bodyPr/>
        <a:lstStyle/>
        <a:p>
          <a:endParaRPr lang="es-ES" sz="1350">
            <a:solidFill>
              <a:schemeClr val="tx1"/>
            </a:solidFill>
          </a:endParaRPr>
        </a:p>
      </dgm:t>
    </dgm:pt>
    <dgm:pt modelId="{9491F74E-1FBB-4011-9F83-4CC76EC9DCDE}" type="sibTrans" cxnId="{1122FD1E-FC21-41A0-A2B1-0C9FCB12C63F}">
      <dgm:prSet/>
      <dgm:spPr/>
      <dgm:t>
        <a:bodyPr/>
        <a:lstStyle/>
        <a:p>
          <a:endParaRPr lang="es-ES" sz="1350">
            <a:solidFill>
              <a:schemeClr val="tx1"/>
            </a:solidFill>
          </a:endParaRPr>
        </a:p>
      </dgm:t>
    </dgm:pt>
    <dgm:pt modelId="{35998F1C-2D1C-4205-9975-A5457AC609DE}">
      <dgm:prSet phldrT="[Texto]" custT="1"/>
      <dgm:spPr/>
      <dgm:t>
        <a:bodyPr/>
        <a:lstStyle/>
        <a:p>
          <a:r>
            <a:rPr lang="es-EC" sz="1350" dirty="0" smtClean="0">
              <a:solidFill>
                <a:schemeClr val="tx1"/>
              </a:solidFill>
            </a:rPr>
            <a:t>Política de Mantenimiento</a:t>
          </a:r>
          <a:endParaRPr lang="es-ES" sz="1350" dirty="0">
            <a:solidFill>
              <a:schemeClr val="tx1"/>
            </a:solidFill>
          </a:endParaRPr>
        </a:p>
      </dgm:t>
    </dgm:pt>
    <dgm:pt modelId="{3AD15907-8432-47B4-938F-8CFB20BED784}" type="parTrans" cxnId="{F137B8AF-1E5D-430D-89A4-97368F90CA97}">
      <dgm:prSet/>
      <dgm:spPr/>
      <dgm:t>
        <a:bodyPr/>
        <a:lstStyle/>
        <a:p>
          <a:endParaRPr lang="es-ES" sz="1350">
            <a:solidFill>
              <a:schemeClr val="tx1"/>
            </a:solidFill>
          </a:endParaRPr>
        </a:p>
      </dgm:t>
    </dgm:pt>
    <dgm:pt modelId="{4181FA5B-F756-4380-9DB4-BF1E2073862D}" type="sibTrans" cxnId="{F137B8AF-1E5D-430D-89A4-97368F90CA97}">
      <dgm:prSet/>
      <dgm:spPr/>
      <dgm:t>
        <a:bodyPr/>
        <a:lstStyle/>
        <a:p>
          <a:endParaRPr lang="es-ES" sz="1350">
            <a:solidFill>
              <a:schemeClr val="tx1"/>
            </a:solidFill>
          </a:endParaRPr>
        </a:p>
      </dgm:t>
    </dgm:pt>
    <dgm:pt modelId="{57788850-18D1-4B40-96FE-0759538F9421}">
      <dgm:prSet phldrT="[Texto]" custT="1"/>
      <dgm:spPr/>
      <dgm:t>
        <a:bodyPr/>
        <a:lstStyle/>
        <a:p>
          <a:r>
            <a:rPr lang="es-EC" sz="1350" dirty="0" smtClean="0">
              <a:solidFill>
                <a:schemeClr val="tx1"/>
              </a:solidFill>
            </a:rPr>
            <a:t>Política de registro de eventos de Continuidad de Negocio</a:t>
          </a:r>
          <a:endParaRPr lang="es-ES" sz="1350" dirty="0">
            <a:solidFill>
              <a:schemeClr val="tx1"/>
            </a:solidFill>
          </a:endParaRPr>
        </a:p>
      </dgm:t>
    </dgm:pt>
    <dgm:pt modelId="{7C8053D6-C308-4C09-A0CF-86D4AB6904DD}" type="parTrans" cxnId="{4AEAC67E-1526-46C7-B153-74B3F701FB50}">
      <dgm:prSet/>
      <dgm:spPr/>
      <dgm:t>
        <a:bodyPr/>
        <a:lstStyle/>
        <a:p>
          <a:endParaRPr lang="es-ES" sz="1350">
            <a:solidFill>
              <a:schemeClr val="tx1"/>
            </a:solidFill>
          </a:endParaRPr>
        </a:p>
      </dgm:t>
    </dgm:pt>
    <dgm:pt modelId="{031F4963-F9A9-4922-8718-BA92AEE8D2D2}" type="sibTrans" cxnId="{4AEAC67E-1526-46C7-B153-74B3F701FB50}">
      <dgm:prSet/>
      <dgm:spPr/>
      <dgm:t>
        <a:bodyPr/>
        <a:lstStyle/>
        <a:p>
          <a:endParaRPr lang="es-ES" sz="1350">
            <a:solidFill>
              <a:schemeClr val="tx1"/>
            </a:solidFill>
          </a:endParaRPr>
        </a:p>
      </dgm:t>
    </dgm:pt>
    <dgm:pt modelId="{9E66A85A-DB98-4E62-959E-17DB9142F963}">
      <dgm:prSet phldrT="[Texto]" custT="1"/>
      <dgm:spPr/>
      <dgm:t>
        <a:bodyPr/>
        <a:lstStyle/>
        <a:p>
          <a:r>
            <a:rPr lang="es-EC" sz="1350" dirty="0" smtClean="0">
              <a:solidFill>
                <a:schemeClr val="tx1"/>
              </a:solidFill>
            </a:rPr>
            <a:t>Política de Aprovisionamiento de recursos Plan de Continuidad de Negocio</a:t>
          </a:r>
          <a:endParaRPr lang="es-ES" sz="1350" dirty="0">
            <a:solidFill>
              <a:schemeClr val="tx1"/>
            </a:solidFill>
          </a:endParaRPr>
        </a:p>
      </dgm:t>
    </dgm:pt>
    <dgm:pt modelId="{B9782D1B-B1B8-4338-ACD4-4C84053046C6}" type="parTrans" cxnId="{B8D4214C-C111-443B-84DB-59F2FB8B7924}">
      <dgm:prSet/>
      <dgm:spPr/>
      <dgm:t>
        <a:bodyPr/>
        <a:lstStyle/>
        <a:p>
          <a:endParaRPr lang="es-ES" sz="1350">
            <a:solidFill>
              <a:schemeClr val="tx1"/>
            </a:solidFill>
          </a:endParaRPr>
        </a:p>
      </dgm:t>
    </dgm:pt>
    <dgm:pt modelId="{9E84D4DF-402D-4272-8A31-A215CC63DD72}" type="sibTrans" cxnId="{B8D4214C-C111-443B-84DB-59F2FB8B7924}">
      <dgm:prSet/>
      <dgm:spPr/>
      <dgm:t>
        <a:bodyPr/>
        <a:lstStyle/>
        <a:p>
          <a:endParaRPr lang="es-ES" sz="1350">
            <a:solidFill>
              <a:schemeClr val="tx1"/>
            </a:solidFill>
          </a:endParaRPr>
        </a:p>
      </dgm:t>
    </dgm:pt>
    <dgm:pt modelId="{0FABFE76-3A1E-4436-B19B-C8B9A7E6D1B0}">
      <dgm:prSet phldrT="[Texto]" custT="1"/>
      <dgm:spPr/>
      <dgm:t>
        <a:bodyPr/>
        <a:lstStyle/>
        <a:p>
          <a:r>
            <a:rPr lang="es-EC" sz="1350" dirty="0" smtClean="0">
              <a:solidFill>
                <a:schemeClr val="tx1"/>
              </a:solidFill>
            </a:rPr>
            <a:t>Política de Concientización, Conocimiento y Preparación de Plan de Continuidad de Negocio</a:t>
          </a:r>
          <a:endParaRPr lang="es-ES" sz="1350" dirty="0">
            <a:solidFill>
              <a:schemeClr val="tx1"/>
            </a:solidFill>
          </a:endParaRPr>
        </a:p>
      </dgm:t>
    </dgm:pt>
    <dgm:pt modelId="{58C5DDDA-0259-4210-909A-BD1BD6F998FE}" type="parTrans" cxnId="{21BCA8C1-9C1A-4464-80B5-C3BC9DF3EE80}">
      <dgm:prSet/>
      <dgm:spPr/>
      <dgm:t>
        <a:bodyPr/>
        <a:lstStyle/>
        <a:p>
          <a:endParaRPr lang="es-ES" sz="1350">
            <a:solidFill>
              <a:schemeClr val="tx1"/>
            </a:solidFill>
          </a:endParaRPr>
        </a:p>
      </dgm:t>
    </dgm:pt>
    <dgm:pt modelId="{B28162CD-3618-4297-9759-75575BE487D7}" type="sibTrans" cxnId="{21BCA8C1-9C1A-4464-80B5-C3BC9DF3EE80}">
      <dgm:prSet/>
      <dgm:spPr/>
      <dgm:t>
        <a:bodyPr/>
        <a:lstStyle/>
        <a:p>
          <a:endParaRPr lang="es-ES" sz="1350">
            <a:solidFill>
              <a:schemeClr val="tx1"/>
            </a:solidFill>
          </a:endParaRPr>
        </a:p>
      </dgm:t>
    </dgm:pt>
    <dgm:pt modelId="{B5B9D8D9-CDE2-4C95-872F-A27B801FC4A7}" type="pres">
      <dgm:prSet presAssocID="{0BB514C4-731D-4882-884C-751E664500BF}" presName="Name0" presStyleCnt="0">
        <dgm:presLayoutVars>
          <dgm:chMax val="7"/>
          <dgm:chPref val="7"/>
          <dgm:dir/>
        </dgm:presLayoutVars>
      </dgm:prSet>
      <dgm:spPr/>
    </dgm:pt>
    <dgm:pt modelId="{CDEE6090-CAF0-400F-9908-5D48A9531C75}" type="pres">
      <dgm:prSet presAssocID="{0BB514C4-731D-4882-884C-751E664500BF}" presName="Name1" presStyleCnt="0"/>
      <dgm:spPr/>
    </dgm:pt>
    <dgm:pt modelId="{E3B15F1D-380A-49BA-A6A3-3776DBE89A42}" type="pres">
      <dgm:prSet presAssocID="{0BB514C4-731D-4882-884C-751E664500BF}" presName="cycle" presStyleCnt="0"/>
      <dgm:spPr/>
    </dgm:pt>
    <dgm:pt modelId="{5AC983B4-9D45-47C9-BA4E-C0CFF1CC3B77}" type="pres">
      <dgm:prSet presAssocID="{0BB514C4-731D-4882-884C-751E664500BF}" presName="srcNode" presStyleLbl="node1" presStyleIdx="0" presStyleCnt="5"/>
      <dgm:spPr/>
    </dgm:pt>
    <dgm:pt modelId="{89209506-AFBA-45DC-9910-A15E76375FAE}" type="pres">
      <dgm:prSet presAssocID="{0BB514C4-731D-4882-884C-751E664500BF}" presName="conn" presStyleLbl="parChTrans1D2" presStyleIdx="0" presStyleCnt="1"/>
      <dgm:spPr/>
    </dgm:pt>
    <dgm:pt modelId="{551F3D34-3085-40BB-B44D-8340203DB1FC}" type="pres">
      <dgm:prSet presAssocID="{0BB514C4-731D-4882-884C-751E664500BF}" presName="extraNode" presStyleLbl="node1" presStyleIdx="0" presStyleCnt="5"/>
      <dgm:spPr/>
    </dgm:pt>
    <dgm:pt modelId="{15E15B21-E196-4823-A572-EDE46828A241}" type="pres">
      <dgm:prSet presAssocID="{0BB514C4-731D-4882-884C-751E664500BF}" presName="dstNode" presStyleLbl="node1" presStyleIdx="0" presStyleCnt="5"/>
      <dgm:spPr/>
    </dgm:pt>
    <dgm:pt modelId="{DC9A2253-2033-4971-9E66-7E18A4D4CC8E}" type="pres">
      <dgm:prSet presAssocID="{1A6CB8C7-C009-4F8F-9725-FC0161713899}" presName="text_1" presStyleLbl="node1" presStyleIdx="0" presStyleCnt="5">
        <dgm:presLayoutVars>
          <dgm:bulletEnabled val="1"/>
        </dgm:presLayoutVars>
      </dgm:prSet>
      <dgm:spPr/>
    </dgm:pt>
    <dgm:pt modelId="{C16962BC-7208-46F7-ADBB-496D70FC4926}" type="pres">
      <dgm:prSet presAssocID="{1A6CB8C7-C009-4F8F-9725-FC0161713899}" presName="accent_1" presStyleCnt="0"/>
      <dgm:spPr/>
    </dgm:pt>
    <dgm:pt modelId="{23028C6F-054E-473F-9F2D-E5A5BDB81B54}" type="pres">
      <dgm:prSet presAssocID="{1A6CB8C7-C009-4F8F-9725-FC0161713899}" presName="accentRepeatNode" presStyleLbl="solidFgAcc1" presStyleIdx="0" presStyleCnt="5"/>
      <dgm:spPr/>
    </dgm:pt>
    <dgm:pt modelId="{C0B317A2-13E8-4168-88F1-CCD1CD34804B}" type="pres">
      <dgm:prSet presAssocID="{35998F1C-2D1C-4205-9975-A5457AC609DE}" presName="text_2" presStyleLbl="node1" presStyleIdx="1" presStyleCnt="5">
        <dgm:presLayoutVars>
          <dgm:bulletEnabled val="1"/>
        </dgm:presLayoutVars>
      </dgm:prSet>
      <dgm:spPr/>
    </dgm:pt>
    <dgm:pt modelId="{2FA768EE-44CB-4738-8FD1-BCC0E5B81CE1}" type="pres">
      <dgm:prSet presAssocID="{35998F1C-2D1C-4205-9975-A5457AC609DE}" presName="accent_2" presStyleCnt="0"/>
      <dgm:spPr/>
    </dgm:pt>
    <dgm:pt modelId="{E9921343-206F-4844-A2F7-0AD7A6AA1394}" type="pres">
      <dgm:prSet presAssocID="{35998F1C-2D1C-4205-9975-A5457AC609DE}" presName="accentRepeatNode" presStyleLbl="solidFgAcc1" presStyleIdx="1" presStyleCnt="5"/>
      <dgm:spPr/>
    </dgm:pt>
    <dgm:pt modelId="{D1E19ADA-053C-4FDD-887C-ACBC75725791}" type="pres">
      <dgm:prSet presAssocID="{57788850-18D1-4B40-96FE-0759538F9421}" presName="text_3" presStyleLbl="node1" presStyleIdx="2" presStyleCnt="5">
        <dgm:presLayoutVars>
          <dgm:bulletEnabled val="1"/>
        </dgm:presLayoutVars>
      </dgm:prSet>
      <dgm:spPr/>
      <dgm:t>
        <a:bodyPr/>
        <a:lstStyle/>
        <a:p>
          <a:endParaRPr lang="es-ES"/>
        </a:p>
      </dgm:t>
    </dgm:pt>
    <dgm:pt modelId="{7702D7E9-9969-44B7-9584-1039E0E8F796}" type="pres">
      <dgm:prSet presAssocID="{57788850-18D1-4B40-96FE-0759538F9421}" presName="accent_3" presStyleCnt="0"/>
      <dgm:spPr/>
    </dgm:pt>
    <dgm:pt modelId="{C70A5550-779D-4EB0-8708-1054FB380FCF}" type="pres">
      <dgm:prSet presAssocID="{57788850-18D1-4B40-96FE-0759538F9421}" presName="accentRepeatNode" presStyleLbl="solidFgAcc1" presStyleIdx="2" presStyleCnt="5"/>
      <dgm:spPr/>
    </dgm:pt>
    <dgm:pt modelId="{858D8930-BF18-4864-8746-E7A2318D0BCF}" type="pres">
      <dgm:prSet presAssocID="{9E66A85A-DB98-4E62-959E-17DB9142F963}" presName="text_4" presStyleLbl="node1" presStyleIdx="3" presStyleCnt="5">
        <dgm:presLayoutVars>
          <dgm:bulletEnabled val="1"/>
        </dgm:presLayoutVars>
      </dgm:prSet>
      <dgm:spPr/>
      <dgm:t>
        <a:bodyPr/>
        <a:lstStyle/>
        <a:p>
          <a:endParaRPr lang="es-ES"/>
        </a:p>
      </dgm:t>
    </dgm:pt>
    <dgm:pt modelId="{CB59B284-8082-46A6-AE3D-15F21674EA2C}" type="pres">
      <dgm:prSet presAssocID="{9E66A85A-DB98-4E62-959E-17DB9142F963}" presName="accent_4" presStyleCnt="0"/>
      <dgm:spPr/>
    </dgm:pt>
    <dgm:pt modelId="{4037A851-0E7F-43AA-96BF-6DC27D088BFA}" type="pres">
      <dgm:prSet presAssocID="{9E66A85A-DB98-4E62-959E-17DB9142F963}" presName="accentRepeatNode" presStyleLbl="solidFgAcc1" presStyleIdx="3" presStyleCnt="5"/>
      <dgm:spPr/>
    </dgm:pt>
    <dgm:pt modelId="{712D6061-86C0-45DE-B680-47AAEC9ABA37}" type="pres">
      <dgm:prSet presAssocID="{0FABFE76-3A1E-4436-B19B-C8B9A7E6D1B0}" presName="text_5" presStyleLbl="node1" presStyleIdx="4" presStyleCnt="5" custScaleY="123771">
        <dgm:presLayoutVars>
          <dgm:bulletEnabled val="1"/>
        </dgm:presLayoutVars>
      </dgm:prSet>
      <dgm:spPr/>
      <dgm:t>
        <a:bodyPr/>
        <a:lstStyle/>
        <a:p>
          <a:endParaRPr lang="es-ES"/>
        </a:p>
      </dgm:t>
    </dgm:pt>
    <dgm:pt modelId="{604DD263-F4A7-430A-B429-58042A396E3B}" type="pres">
      <dgm:prSet presAssocID="{0FABFE76-3A1E-4436-B19B-C8B9A7E6D1B0}" presName="accent_5" presStyleCnt="0"/>
      <dgm:spPr/>
    </dgm:pt>
    <dgm:pt modelId="{FC734C4D-5CA4-42DA-AACD-1598EC587337}" type="pres">
      <dgm:prSet presAssocID="{0FABFE76-3A1E-4436-B19B-C8B9A7E6D1B0}" presName="accentRepeatNode" presStyleLbl="solidFgAcc1" presStyleIdx="4" presStyleCnt="5"/>
      <dgm:spPr/>
    </dgm:pt>
  </dgm:ptLst>
  <dgm:cxnLst>
    <dgm:cxn modelId="{F137B8AF-1E5D-430D-89A4-97368F90CA97}" srcId="{0BB514C4-731D-4882-884C-751E664500BF}" destId="{35998F1C-2D1C-4205-9975-A5457AC609DE}" srcOrd="1" destOrd="0" parTransId="{3AD15907-8432-47B4-938F-8CFB20BED784}" sibTransId="{4181FA5B-F756-4380-9DB4-BF1E2073862D}"/>
    <dgm:cxn modelId="{56489F74-80A0-4780-8426-CB39250E0DD3}" type="presOf" srcId="{35998F1C-2D1C-4205-9975-A5457AC609DE}" destId="{C0B317A2-13E8-4168-88F1-CCD1CD34804B}" srcOrd="0" destOrd="0" presId="urn:microsoft.com/office/officeart/2008/layout/VerticalCurvedList"/>
    <dgm:cxn modelId="{92C71494-851B-4644-A1BC-C508DBF7FE24}" type="presOf" srcId="{0FABFE76-3A1E-4436-B19B-C8B9A7E6D1B0}" destId="{712D6061-86C0-45DE-B680-47AAEC9ABA37}" srcOrd="0" destOrd="0" presId="urn:microsoft.com/office/officeart/2008/layout/VerticalCurvedList"/>
    <dgm:cxn modelId="{6D8C1904-0007-4324-8467-488E491CF695}" type="presOf" srcId="{9491F74E-1FBB-4011-9F83-4CC76EC9DCDE}" destId="{89209506-AFBA-45DC-9910-A15E76375FAE}" srcOrd="0" destOrd="0" presId="urn:microsoft.com/office/officeart/2008/layout/VerticalCurvedList"/>
    <dgm:cxn modelId="{21BCA8C1-9C1A-4464-80B5-C3BC9DF3EE80}" srcId="{0BB514C4-731D-4882-884C-751E664500BF}" destId="{0FABFE76-3A1E-4436-B19B-C8B9A7E6D1B0}" srcOrd="4" destOrd="0" parTransId="{58C5DDDA-0259-4210-909A-BD1BD6F998FE}" sibTransId="{B28162CD-3618-4297-9759-75575BE487D7}"/>
    <dgm:cxn modelId="{4AEAC67E-1526-46C7-B153-74B3F701FB50}" srcId="{0BB514C4-731D-4882-884C-751E664500BF}" destId="{57788850-18D1-4B40-96FE-0759538F9421}" srcOrd="2" destOrd="0" parTransId="{7C8053D6-C308-4C09-A0CF-86D4AB6904DD}" sibTransId="{031F4963-F9A9-4922-8718-BA92AEE8D2D2}"/>
    <dgm:cxn modelId="{3CB5C6CB-D541-477B-ACA1-D8A21E2962FD}" type="presOf" srcId="{57788850-18D1-4B40-96FE-0759538F9421}" destId="{D1E19ADA-053C-4FDD-887C-ACBC75725791}" srcOrd="0" destOrd="0" presId="urn:microsoft.com/office/officeart/2008/layout/VerticalCurvedList"/>
    <dgm:cxn modelId="{14D268BA-7599-4825-9CB1-0684B8459577}" type="presOf" srcId="{9E66A85A-DB98-4E62-959E-17DB9142F963}" destId="{858D8930-BF18-4864-8746-E7A2318D0BCF}" srcOrd="0" destOrd="0" presId="urn:microsoft.com/office/officeart/2008/layout/VerticalCurvedList"/>
    <dgm:cxn modelId="{1122FD1E-FC21-41A0-A2B1-0C9FCB12C63F}" srcId="{0BB514C4-731D-4882-884C-751E664500BF}" destId="{1A6CB8C7-C009-4F8F-9725-FC0161713899}" srcOrd="0" destOrd="0" parTransId="{1AE372F6-EB10-4277-94C1-56A8E157817F}" sibTransId="{9491F74E-1FBB-4011-9F83-4CC76EC9DCDE}"/>
    <dgm:cxn modelId="{FDABE2FA-D32A-47E0-954D-B50477648439}" type="presOf" srcId="{0BB514C4-731D-4882-884C-751E664500BF}" destId="{B5B9D8D9-CDE2-4C95-872F-A27B801FC4A7}" srcOrd="0" destOrd="0" presId="urn:microsoft.com/office/officeart/2008/layout/VerticalCurvedList"/>
    <dgm:cxn modelId="{9B4AD06F-55CC-4BA6-A61D-7E6D45455894}" type="presOf" srcId="{1A6CB8C7-C009-4F8F-9725-FC0161713899}" destId="{DC9A2253-2033-4971-9E66-7E18A4D4CC8E}" srcOrd="0" destOrd="0" presId="urn:microsoft.com/office/officeart/2008/layout/VerticalCurvedList"/>
    <dgm:cxn modelId="{B8D4214C-C111-443B-84DB-59F2FB8B7924}" srcId="{0BB514C4-731D-4882-884C-751E664500BF}" destId="{9E66A85A-DB98-4E62-959E-17DB9142F963}" srcOrd="3" destOrd="0" parTransId="{B9782D1B-B1B8-4338-ACD4-4C84053046C6}" sibTransId="{9E84D4DF-402D-4272-8A31-A215CC63DD72}"/>
    <dgm:cxn modelId="{0CFBD056-689D-479C-97FE-BEA4AEA1B2E5}" type="presParOf" srcId="{B5B9D8D9-CDE2-4C95-872F-A27B801FC4A7}" destId="{CDEE6090-CAF0-400F-9908-5D48A9531C75}" srcOrd="0" destOrd="0" presId="urn:microsoft.com/office/officeart/2008/layout/VerticalCurvedList"/>
    <dgm:cxn modelId="{C495BA94-802B-4ADF-B108-2A3DE80885D7}" type="presParOf" srcId="{CDEE6090-CAF0-400F-9908-5D48A9531C75}" destId="{E3B15F1D-380A-49BA-A6A3-3776DBE89A42}" srcOrd="0" destOrd="0" presId="urn:microsoft.com/office/officeart/2008/layout/VerticalCurvedList"/>
    <dgm:cxn modelId="{D6E6CDB5-18B8-444B-9BF3-92DBFD585A94}" type="presParOf" srcId="{E3B15F1D-380A-49BA-A6A3-3776DBE89A42}" destId="{5AC983B4-9D45-47C9-BA4E-C0CFF1CC3B77}" srcOrd="0" destOrd="0" presId="urn:microsoft.com/office/officeart/2008/layout/VerticalCurvedList"/>
    <dgm:cxn modelId="{DEC3FE42-C36E-4A79-89DB-7C064FE169E8}" type="presParOf" srcId="{E3B15F1D-380A-49BA-A6A3-3776DBE89A42}" destId="{89209506-AFBA-45DC-9910-A15E76375FAE}" srcOrd="1" destOrd="0" presId="urn:microsoft.com/office/officeart/2008/layout/VerticalCurvedList"/>
    <dgm:cxn modelId="{937805E9-A020-421D-86A2-C0C3ABBE4A3A}" type="presParOf" srcId="{E3B15F1D-380A-49BA-A6A3-3776DBE89A42}" destId="{551F3D34-3085-40BB-B44D-8340203DB1FC}" srcOrd="2" destOrd="0" presId="urn:microsoft.com/office/officeart/2008/layout/VerticalCurvedList"/>
    <dgm:cxn modelId="{A6F6D421-693B-406E-B16E-FBF84D48BB78}" type="presParOf" srcId="{E3B15F1D-380A-49BA-A6A3-3776DBE89A42}" destId="{15E15B21-E196-4823-A572-EDE46828A241}" srcOrd="3" destOrd="0" presId="urn:microsoft.com/office/officeart/2008/layout/VerticalCurvedList"/>
    <dgm:cxn modelId="{DC5C790C-48F1-4A62-AB94-C25E8E2C56FF}" type="presParOf" srcId="{CDEE6090-CAF0-400F-9908-5D48A9531C75}" destId="{DC9A2253-2033-4971-9E66-7E18A4D4CC8E}" srcOrd="1" destOrd="0" presId="urn:microsoft.com/office/officeart/2008/layout/VerticalCurvedList"/>
    <dgm:cxn modelId="{F9358AAC-C991-4536-85BF-A268C1309C9E}" type="presParOf" srcId="{CDEE6090-CAF0-400F-9908-5D48A9531C75}" destId="{C16962BC-7208-46F7-ADBB-496D70FC4926}" srcOrd="2" destOrd="0" presId="urn:microsoft.com/office/officeart/2008/layout/VerticalCurvedList"/>
    <dgm:cxn modelId="{8FBF0415-9704-4263-AB3C-4F7857810AFC}" type="presParOf" srcId="{C16962BC-7208-46F7-ADBB-496D70FC4926}" destId="{23028C6F-054E-473F-9F2D-E5A5BDB81B54}" srcOrd="0" destOrd="0" presId="urn:microsoft.com/office/officeart/2008/layout/VerticalCurvedList"/>
    <dgm:cxn modelId="{E5DDBDC7-C84A-4271-90CC-CF86FE958169}" type="presParOf" srcId="{CDEE6090-CAF0-400F-9908-5D48A9531C75}" destId="{C0B317A2-13E8-4168-88F1-CCD1CD34804B}" srcOrd="3" destOrd="0" presId="urn:microsoft.com/office/officeart/2008/layout/VerticalCurvedList"/>
    <dgm:cxn modelId="{A6D68220-9276-44CC-A4D3-08F796FFEB9B}" type="presParOf" srcId="{CDEE6090-CAF0-400F-9908-5D48A9531C75}" destId="{2FA768EE-44CB-4738-8FD1-BCC0E5B81CE1}" srcOrd="4" destOrd="0" presId="urn:microsoft.com/office/officeart/2008/layout/VerticalCurvedList"/>
    <dgm:cxn modelId="{A2D56754-8F7D-4655-8401-EC235B6305BA}" type="presParOf" srcId="{2FA768EE-44CB-4738-8FD1-BCC0E5B81CE1}" destId="{E9921343-206F-4844-A2F7-0AD7A6AA1394}" srcOrd="0" destOrd="0" presId="urn:microsoft.com/office/officeart/2008/layout/VerticalCurvedList"/>
    <dgm:cxn modelId="{555788E5-27EF-4C3F-8C4C-0F8DCD713BDE}" type="presParOf" srcId="{CDEE6090-CAF0-400F-9908-5D48A9531C75}" destId="{D1E19ADA-053C-4FDD-887C-ACBC75725791}" srcOrd="5" destOrd="0" presId="urn:microsoft.com/office/officeart/2008/layout/VerticalCurvedList"/>
    <dgm:cxn modelId="{3267719D-9726-4461-9FBC-BC6C99B34CF9}" type="presParOf" srcId="{CDEE6090-CAF0-400F-9908-5D48A9531C75}" destId="{7702D7E9-9969-44B7-9584-1039E0E8F796}" srcOrd="6" destOrd="0" presId="urn:microsoft.com/office/officeart/2008/layout/VerticalCurvedList"/>
    <dgm:cxn modelId="{FF7B4F40-8C87-4C3F-9423-7018B4F382DE}" type="presParOf" srcId="{7702D7E9-9969-44B7-9584-1039E0E8F796}" destId="{C70A5550-779D-4EB0-8708-1054FB380FCF}" srcOrd="0" destOrd="0" presId="urn:microsoft.com/office/officeart/2008/layout/VerticalCurvedList"/>
    <dgm:cxn modelId="{D330616D-1DC9-4D39-901D-98CA22D22CFB}" type="presParOf" srcId="{CDEE6090-CAF0-400F-9908-5D48A9531C75}" destId="{858D8930-BF18-4864-8746-E7A2318D0BCF}" srcOrd="7" destOrd="0" presId="urn:microsoft.com/office/officeart/2008/layout/VerticalCurvedList"/>
    <dgm:cxn modelId="{F7AC2FAE-C5B6-45CE-A879-242FD2DE5121}" type="presParOf" srcId="{CDEE6090-CAF0-400F-9908-5D48A9531C75}" destId="{CB59B284-8082-46A6-AE3D-15F21674EA2C}" srcOrd="8" destOrd="0" presId="urn:microsoft.com/office/officeart/2008/layout/VerticalCurvedList"/>
    <dgm:cxn modelId="{155172A9-D9CF-4E91-89FC-5F0BD68793DD}" type="presParOf" srcId="{CB59B284-8082-46A6-AE3D-15F21674EA2C}" destId="{4037A851-0E7F-43AA-96BF-6DC27D088BFA}" srcOrd="0" destOrd="0" presId="urn:microsoft.com/office/officeart/2008/layout/VerticalCurvedList"/>
    <dgm:cxn modelId="{25420953-98FE-48D1-9A4D-BC47D71DE01A}" type="presParOf" srcId="{CDEE6090-CAF0-400F-9908-5D48A9531C75}" destId="{712D6061-86C0-45DE-B680-47AAEC9ABA37}" srcOrd="9" destOrd="0" presId="urn:microsoft.com/office/officeart/2008/layout/VerticalCurvedList"/>
    <dgm:cxn modelId="{DA52BF0C-68B8-4C7D-A77A-F58493DFF94D}" type="presParOf" srcId="{CDEE6090-CAF0-400F-9908-5D48A9531C75}" destId="{604DD263-F4A7-430A-B429-58042A396E3B}" srcOrd="10" destOrd="0" presId="urn:microsoft.com/office/officeart/2008/layout/VerticalCurvedList"/>
    <dgm:cxn modelId="{233B89E0-F50C-4864-AF00-D9648054955C}" type="presParOf" srcId="{604DD263-F4A7-430A-B429-58042A396E3B}" destId="{FC734C4D-5CA4-42DA-AACD-1598EC58733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B514C4-731D-4882-884C-751E664500BF}" type="doc">
      <dgm:prSet loTypeId="urn:microsoft.com/office/officeart/2008/layout/VerticalCurvedList" loCatId="list" qsTypeId="urn:microsoft.com/office/officeart/2005/8/quickstyle/3d4" qsCatId="3D" csTypeId="urn:microsoft.com/office/officeart/2005/8/colors/colorful2" csCatId="colorful" phldr="1"/>
      <dgm:spPr/>
      <dgm:t>
        <a:bodyPr/>
        <a:lstStyle/>
        <a:p>
          <a:endParaRPr lang="es-ES"/>
        </a:p>
      </dgm:t>
    </dgm:pt>
    <dgm:pt modelId="{19650822-4436-47CE-B730-2C64D7B1AF48}">
      <dgm:prSet phldrT="[Texto]" custT="1"/>
      <dgm:spPr/>
      <dgm:t>
        <a:bodyPr/>
        <a:lstStyle/>
        <a:p>
          <a:r>
            <a:rPr lang="es-EC" sz="1350" dirty="0" smtClean="0">
              <a:solidFill>
                <a:schemeClr val="tx1"/>
              </a:solidFill>
            </a:rPr>
            <a:t>Política de análisis de impacto del negocio</a:t>
          </a:r>
          <a:endParaRPr lang="es-ES" sz="1350" dirty="0">
            <a:solidFill>
              <a:schemeClr val="tx1"/>
            </a:solidFill>
          </a:endParaRPr>
        </a:p>
      </dgm:t>
    </dgm:pt>
    <dgm:pt modelId="{4D39E638-0A80-4823-BD81-11AD2139C0E3}" type="parTrans" cxnId="{2122856B-B5AC-41E7-9307-FB9FA0BED4D0}">
      <dgm:prSet/>
      <dgm:spPr/>
      <dgm:t>
        <a:bodyPr/>
        <a:lstStyle/>
        <a:p>
          <a:endParaRPr lang="es-ES" sz="1350">
            <a:solidFill>
              <a:schemeClr val="tx1"/>
            </a:solidFill>
          </a:endParaRPr>
        </a:p>
      </dgm:t>
    </dgm:pt>
    <dgm:pt modelId="{AD508663-59CB-4FBA-9C6B-37D6ACCBA153}" type="sibTrans" cxnId="{2122856B-B5AC-41E7-9307-FB9FA0BED4D0}">
      <dgm:prSet/>
      <dgm:spPr/>
      <dgm:t>
        <a:bodyPr/>
        <a:lstStyle/>
        <a:p>
          <a:endParaRPr lang="es-ES" sz="1350">
            <a:solidFill>
              <a:schemeClr val="tx1"/>
            </a:solidFill>
          </a:endParaRPr>
        </a:p>
      </dgm:t>
    </dgm:pt>
    <dgm:pt modelId="{859AE983-6281-42C4-B88E-276EEB30BDEB}">
      <dgm:prSet phldrT="[Texto]" custT="1"/>
      <dgm:spPr/>
      <dgm:t>
        <a:bodyPr/>
        <a:lstStyle/>
        <a:p>
          <a:r>
            <a:rPr lang="es-EC" sz="1350" dirty="0" smtClean="0">
              <a:solidFill>
                <a:schemeClr val="tx1"/>
              </a:solidFill>
            </a:rPr>
            <a:t>Política de infraestructura de Continuidad de Negocio</a:t>
          </a:r>
          <a:endParaRPr lang="es-ES" sz="1350" dirty="0">
            <a:solidFill>
              <a:schemeClr val="tx1"/>
            </a:solidFill>
          </a:endParaRPr>
        </a:p>
      </dgm:t>
    </dgm:pt>
    <dgm:pt modelId="{EB4122EC-BF96-47D1-9BD7-AE454C506BC0}" type="parTrans" cxnId="{FCA69CD4-16D9-437C-A196-6F2D87CABD5F}">
      <dgm:prSet/>
      <dgm:spPr/>
      <dgm:t>
        <a:bodyPr/>
        <a:lstStyle/>
        <a:p>
          <a:endParaRPr lang="es-ES" sz="1350">
            <a:solidFill>
              <a:schemeClr val="tx1"/>
            </a:solidFill>
          </a:endParaRPr>
        </a:p>
      </dgm:t>
    </dgm:pt>
    <dgm:pt modelId="{EA9977E6-226C-43D8-A08D-E0E0372CE8F0}" type="sibTrans" cxnId="{FCA69CD4-16D9-437C-A196-6F2D87CABD5F}">
      <dgm:prSet/>
      <dgm:spPr/>
      <dgm:t>
        <a:bodyPr/>
        <a:lstStyle/>
        <a:p>
          <a:endParaRPr lang="es-ES" sz="1350">
            <a:solidFill>
              <a:schemeClr val="tx1"/>
            </a:solidFill>
          </a:endParaRPr>
        </a:p>
      </dgm:t>
    </dgm:pt>
    <dgm:pt modelId="{6CFAD2BA-AEC8-49A1-8558-92F56E1D2968}">
      <dgm:prSet phldrT="[Texto]" custT="1"/>
      <dgm:spPr/>
      <dgm:t>
        <a:bodyPr/>
        <a:lstStyle/>
        <a:p>
          <a:r>
            <a:rPr lang="es-EC" sz="1350" dirty="0" smtClean="0">
              <a:solidFill>
                <a:schemeClr val="tx1"/>
              </a:solidFill>
            </a:rPr>
            <a:t>Política de pruebas</a:t>
          </a:r>
          <a:endParaRPr lang="es-ES" sz="1350" dirty="0">
            <a:solidFill>
              <a:schemeClr val="tx1"/>
            </a:solidFill>
          </a:endParaRPr>
        </a:p>
      </dgm:t>
    </dgm:pt>
    <dgm:pt modelId="{FFA27E6A-2654-4DC5-A8B7-04B4FBC084F4}" type="parTrans" cxnId="{790C95F8-B74A-4285-BC77-5078304A5E9E}">
      <dgm:prSet/>
      <dgm:spPr/>
      <dgm:t>
        <a:bodyPr/>
        <a:lstStyle/>
        <a:p>
          <a:endParaRPr lang="es-ES" sz="1350">
            <a:solidFill>
              <a:schemeClr val="tx1"/>
            </a:solidFill>
          </a:endParaRPr>
        </a:p>
      </dgm:t>
    </dgm:pt>
    <dgm:pt modelId="{6F8E9F62-4846-4E3D-BCA2-0E7519AA7E0D}" type="sibTrans" cxnId="{790C95F8-B74A-4285-BC77-5078304A5E9E}">
      <dgm:prSet/>
      <dgm:spPr/>
      <dgm:t>
        <a:bodyPr/>
        <a:lstStyle/>
        <a:p>
          <a:endParaRPr lang="es-ES" sz="1350">
            <a:solidFill>
              <a:schemeClr val="tx1"/>
            </a:solidFill>
          </a:endParaRPr>
        </a:p>
      </dgm:t>
    </dgm:pt>
    <dgm:pt modelId="{CC6F8B1F-3004-4282-9C28-71D4AD9D17C8}">
      <dgm:prSet phldrT="[Texto]" custT="1"/>
      <dgm:spPr/>
      <dgm:t>
        <a:bodyPr/>
        <a:lstStyle/>
        <a:p>
          <a:r>
            <a:rPr lang="es-EC" sz="1350" dirty="0" smtClean="0">
              <a:solidFill>
                <a:schemeClr val="tx1"/>
              </a:solidFill>
            </a:rPr>
            <a:t>Políticas de capacitación y difusión</a:t>
          </a:r>
          <a:endParaRPr lang="es-ES" sz="1350" dirty="0">
            <a:solidFill>
              <a:schemeClr val="tx1"/>
            </a:solidFill>
          </a:endParaRPr>
        </a:p>
      </dgm:t>
    </dgm:pt>
    <dgm:pt modelId="{D5E3E014-746F-4CA9-93B2-507FBC31CB7D}" type="parTrans" cxnId="{D72A3D9C-8E16-440B-9D44-3DBF736B9494}">
      <dgm:prSet/>
      <dgm:spPr/>
      <dgm:t>
        <a:bodyPr/>
        <a:lstStyle/>
        <a:p>
          <a:endParaRPr lang="es-ES" sz="1350">
            <a:solidFill>
              <a:schemeClr val="tx1"/>
            </a:solidFill>
          </a:endParaRPr>
        </a:p>
      </dgm:t>
    </dgm:pt>
    <dgm:pt modelId="{4FAB4C64-6C99-4CB5-B68D-7F7143032546}" type="sibTrans" cxnId="{D72A3D9C-8E16-440B-9D44-3DBF736B9494}">
      <dgm:prSet/>
      <dgm:spPr/>
      <dgm:t>
        <a:bodyPr/>
        <a:lstStyle/>
        <a:p>
          <a:endParaRPr lang="es-ES" sz="1350">
            <a:solidFill>
              <a:schemeClr val="tx1"/>
            </a:solidFill>
          </a:endParaRPr>
        </a:p>
      </dgm:t>
    </dgm:pt>
    <dgm:pt modelId="{3CC4DBFB-A433-418C-979A-B1D9112B03A8}">
      <dgm:prSet phldrT="[Texto]" custT="1"/>
      <dgm:spPr/>
      <dgm:t>
        <a:bodyPr/>
        <a:lstStyle/>
        <a:p>
          <a:r>
            <a:rPr lang="es-EC" sz="1350" dirty="0" smtClean="0">
              <a:solidFill>
                <a:schemeClr val="tx1"/>
              </a:solidFill>
            </a:rPr>
            <a:t>Política de activación de la Continuidad de Negocio</a:t>
          </a:r>
          <a:endParaRPr lang="es-ES" sz="1350" dirty="0">
            <a:solidFill>
              <a:schemeClr val="tx1"/>
            </a:solidFill>
          </a:endParaRPr>
        </a:p>
      </dgm:t>
    </dgm:pt>
    <dgm:pt modelId="{43987356-586A-42BC-AA7C-57781EB78C78}" type="parTrans" cxnId="{FF774D9C-65B8-4C40-BA3B-C331CA5B6D0C}">
      <dgm:prSet/>
      <dgm:spPr/>
      <dgm:t>
        <a:bodyPr/>
        <a:lstStyle/>
        <a:p>
          <a:endParaRPr lang="es-ES" sz="1350">
            <a:solidFill>
              <a:schemeClr val="tx1"/>
            </a:solidFill>
          </a:endParaRPr>
        </a:p>
      </dgm:t>
    </dgm:pt>
    <dgm:pt modelId="{F2943AD9-6248-4818-A132-2EA314245498}" type="sibTrans" cxnId="{FF774D9C-65B8-4C40-BA3B-C331CA5B6D0C}">
      <dgm:prSet/>
      <dgm:spPr/>
      <dgm:t>
        <a:bodyPr/>
        <a:lstStyle/>
        <a:p>
          <a:endParaRPr lang="es-ES" sz="1350">
            <a:solidFill>
              <a:schemeClr val="tx1"/>
            </a:solidFill>
          </a:endParaRPr>
        </a:p>
      </dgm:t>
    </dgm:pt>
    <dgm:pt modelId="{B5B9D8D9-CDE2-4C95-872F-A27B801FC4A7}" type="pres">
      <dgm:prSet presAssocID="{0BB514C4-731D-4882-884C-751E664500BF}" presName="Name0" presStyleCnt="0">
        <dgm:presLayoutVars>
          <dgm:chMax val="7"/>
          <dgm:chPref val="7"/>
          <dgm:dir/>
        </dgm:presLayoutVars>
      </dgm:prSet>
      <dgm:spPr/>
    </dgm:pt>
    <dgm:pt modelId="{CDEE6090-CAF0-400F-9908-5D48A9531C75}" type="pres">
      <dgm:prSet presAssocID="{0BB514C4-731D-4882-884C-751E664500BF}" presName="Name1" presStyleCnt="0"/>
      <dgm:spPr/>
    </dgm:pt>
    <dgm:pt modelId="{E3B15F1D-380A-49BA-A6A3-3776DBE89A42}" type="pres">
      <dgm:prSet presAssocID="{0BB514C4-731D-4882-884C-751E664500BF}" presName="cycle" presStyleCnt="0"/>
      <dgm:spPr/>
    </dgm:pt>
    <dgm:pt modelId="{5AC983B4-9D45-47C9-BA4E-C0CFF1CC3B77}" type="pres">
      <dgm:prSet presAssocID="{0BB514C4-731D-4882-884C-751E664500BF}" presName="srcNode" presStyleLbl="node1" presStyleIdx="0" presStyleCnt="5"/>
      <dgm:spPr/>
    </dgm:pt>
    <dgm:pt modelId="{89209506-AFBA-45DC-9910-A15E76375FAE}" type="pres">
      <dgm:prSet presAssocID="{0BB514C4-731D-4882-884C-751E664500BF}" presName="conn" presStyleLbl="parChTrans1D2" presStyleIdx="0" presStyleCnt="1"/>
      <dgm:spPr/>
    </dgm:pt>
    <dgm:pt modelId="{551F3D34-3085-40BB-B44D-8340203DB1FC}" type="pres">
      <dgm:prSet presAssocID="{0BB514C4-731D-4882-884C-751E664500BF}" presName="extraNode" presStyleLbl="node1" presStyleIdx="0" presStyleCnt="5"/>
      <dgm:spPr/>
    </dgm:pt>
    <dgm:pt modelId="{15E15B21-E196-4823-A572-EDE46828A241}" type="pres">
      <dgm:prSet presAssocID="{0BB514C4-731D-4882-884C-751E664500BF}" presName="dstNode" presStyleLbl="node1" presStyleIdx="0" presStyleCnt="5"/>
      <dgm:spPr/>
    </dgm:pt>
    <dgm:pt modelId="{F8309E36-6ADF-4D95-8CE6-EF241E0B6859}" type="pres">
      <dgm:prSet presAssocID="{19650822-4436-47CE-B730-2C64D7B1AF48}" presName="text_1" presStyleLbl="node1" presStyleIdx="0" presStyleCnt="5">
        <dgm:presLayoutVars>
          <dgm:bulletEnabled val="1"/>
        </dgm:presLayoutVars>
      </dgm:prSet>
      <dgm:spPr/>
      <dgm:t>
        <a:bodyPr/>
        <a:lstStyle/>
        <a:p>
          <a:endParaRPr lang="es-ES"/>
        </a:p>
      </dgm:t>
    </dgm:pt>
    <dgm:pt modelId="{B0F2D8C8-87E1-43BD-BA31-C48E91729038}" type="pres">
      <dgm:prSet presAssocID="{19650822-4436-47CE-B730-2C64D7B1AF48}" presName="accent_1" presStyleCnt="0"/>
      <dgm:spPr/>
    </dgm:pt>
    <dgm:pt modelId="{0D471454-E1B8-46B3-9801-3BC252DEF497}" type="pres">
      <dgm:prSet presAssocID="{19650822-4436-47CE-B730-2C64D7B1AF48}" presName="accentRepeatNode" presStyleLbl="solidFgAcc1" presStyleIdx="0" presStyleCnt="5"/>
      <dgm:spPr/>
    </dgm:pt>
    <dgm:pt modelId="{F82DFE4A-87A3-465A-B5A8-56D841A1456D}" type="pres">
      <dgm:prSet presAssocID="{859AE983-6281-42C4-B88E-276EEB30BDEB}" presName="text_2" presStyleLbl="node1" presStyleIdx="1" presStyleCnt="5">
        <dgm:presLayoutVars>
          <dgm:bulletEnabled val="1"/>
        </dgm:presLayoutVars>
      </dgm:prSet>
      <dgm:spPr/>
      <dgm:t>
        <a:bodyPr/>
        <a:lstStyle/>
        <a:p>
          <a:endParaRPr lang="es-ES"/>
        </a:p>
      </dgm:t>
    </dgm:pt>
    <dgm:pt modelId="{EBCBF341-971B-4FE1-8852-0DA66CAA291A}" type="pres">
      <dgm:prSet presAssocID="{859AE983-6281-42C4-B88E-276EEB30BDEB}" presName="accent_2" presStyleCnt="0"/>
      <dgm:spPr/>
    </dgm:pt>
    <dgm:pt modelId="{D0E20A5C-3730-4351-978F-C88C2B2C8FD6}" type="pres">
      <dgm:prSet presAssocID="{859AE983-6281-42C4-B88E-276EEB30BDEB}" presName="accentRepeatNode" presStyleLbl="solidFgAcc1" presStyleIdx="1" presStyleCnt="5"/>
      <dgm:spPr/>
    </dgm:pt>
    <dgm:pt modelId="{EA1D3507-5F3E-4B34-B1D0-8D2B16E9D331}" type="pres">
      <dgm:prSet presAssocID="{6CFAD2BA-AEC8-49A1-8558-92F56E1D2968}" presName="text_3" presStyleLbl="node1" presStyleIdx="2" presStyleCnt="5">
        <dgm:presLayoutVars>
          <dgm:bulletEnabled val="1"/>
        </dgm:presLayoutVars>
      </dgm:prSet>
      <dgm:spPr/>
      <dgm:t>
        <a:bodyPr/>
        <a:lstStyle/>
        <a:p>
          <a:endParaRPr lang="es-ES"/>
        </a:p>
      </dgm:t>
    </dgm:pt>
    <dgm:pt modelId="{56015582-EE91-4AAC-B19F-CB5A00E18D21}" type="pres">
      <dgm:prSet presAssocID="{6CFAD2BA-AEC8-49A1-8558-92F56E1D2968}" presName="accent_3" presStyleCnt="0"/>
      <dgm:spPr/>
    </dgm:pt>
    <dgm:pt modelId="{92C412C7-B941-40DC-BFB4-840EC70CCFAD}" type="pres">
      <dgm:prSet presAssocID="{6CFAD2BA-AEC8-49A1-8558-92F56E1D2968}" presName="accentRepeatNode" presStyleLbl="solidFgAcc1" presStyleIdx="2" presStyleCnt="5"/>
      <dgm:spPr/>
    </dgm:pt>
    <dgm:pt modelId="{7C66E23B-4EA1-43DA-B331-9C9ACEB5C86F}" type="pres">
      <dgm:prSet presAssocID="{CC6F8B1F-3004-4282-9C28-71D4AD9D17C8}" presName="text_4" presStyleLbl="node1" presStyleIdx="3" presStyleCnt="5">
        <dgm:presLayoutVars>
          <dgm:bulletEnabled val="1"/>
        </dgm:presLayoutVars>
      </dgm:prSet>
      <dgm:spPr/>
      <dgm:t>
        <a:bodyPr/>
        <a:lstStyle/>
        <a:p>
          <a:endParaRPr lang="es-ES"/>
        </a:p>
      </dgm:t>
    </dgm:pt>
    <dgm:pt modelId="{DA627158-FB8A-4E9F-8B54-FCAB477ED01D}" type="pres">
      <dgm:prSet presAssocID="{CC6F8B1F-3004-4282-9C28-71D4AD9D17C8}" presName="accent_4" presStyleCnt="0"/>
      <dgm:spPr/>
    </dgm:pt>
    <dgm:pt modelId="{9AA17FED-94E8-426D-BAB1-9C2B6D3FFB32}" type="pres">
      <dgm:prSet presAssocID="{CC6F8B1F-3004-4282-9C28-71D4AD9D17C8}" presName="accentRepeatNode" presStyleLbl="solidFgAcc1" presStyleIdx="3" presStyleCnt="5"/>
      <dgm:spPr/>
    </dgm:pt>
    <dgm:pt modelId="{46B02CDC-7FEB-47CE-AF11-5AACF1EF2820}" type="pres">
      <dgm:prSet presAssocID="{3CC4DBFB-A433-418C-979A-B1D9112B03A8}" presName="text_5" presStyleLbl="node1" presStyleIdx="4" presStyleCnt="5">
        <dgm:presLayoutVars>
          <dgm:bulletEnabled val="1"/>
        </dgm:presLayoutVars>
      </dgm:prSet>
      <dgm:spPr/>
      <dgm:t>
        <a:bodyPr/>
        <a:lstStyle/>
        <a:p>
          <a:endParaRPr lang="es-ES"/>
        </a:p>
      </dgm:t>
    </dgm:pt>
    <dgm:pt modelId="{33A17CDE-CDEE-4B39-88BC-73F4B25B7074}" type="pres">
      <dgm:prSet presAssocID="{3CC4DBFB-A433-418C-979A-B1D9112B03A8}" presName="accent_5" presStyleCnt="0"/>
      <dgm:spPr/>
    </dgm:pt>
    <dgm:pt modelId="{51C06274-21CC-486B-B4AD-4D03EF87C1BE}" type="pres">
      <dgm:prSet presAssocID="{3CC4DBFB-A433-418C-979A-B1D9112B03A8}" presName="accentRepeatNode" presStyleLbl="solidFgAcc1" presStyleIdx="4" presStyleCnt="5"/>
      <dgm:spPr/>
    </dgm:pt>
  </dgm:ptLst>
  <dgm:cxnLst>
    <dgm:cxn modelId="{790C95F8-B74A-4285-BC77-5078304A5E9E}" srcId="{0BB514C4-731D-4882-884C-751E664500BF}" destId="{6CFAD2BA-AEC8-49A1-8558-92F56E1D2968}" srcOrd="2" destOrd="0" parTransId="{FFA27E6A-2654-4DC5-A8B7-04B4FBC084F4}" sibTransId="{6F8E9F62-4846-4E3D-BCA2-0E7519AA7E0D}"/>
    <dgm:cxn modelId="{FF774D9C-65B8-4C40-BA3B-C331CA5B6D0C}" srcId="{0BB514C4-731D-4882-884C-751E664500BF}" destId="{3CC4DBFB-A433-418C-979A-B1D9112B03A8}" srcOrd="4" destOrd="0" parTransId="{43987356-586A-42BC-AA7C-57781EB78C78}" sibTransId="{F2943AD9-6248-4818-A132-2EA314245498}"/>
    <dgm:cxn modelId="{03795208-AC38-486B-8224-C740B1F0C61F}" type="presOf" srcId="{AD508663-59CB-4FBA-9C6B-37D6ACCBA153}" destId="{89209506-AFBA-45DC-9910-A15E76375FAE}" srcOrd="0" destOrd="0" presId="urn:microsoft.com/office/officeart/2008/layout/VerticalCurvedList"/>
    <dgm:cxn modelId="{FCA69CD4-16D9-437C-A196-6F2D87CABD5F}" srcId="{0BB514C4-731D-4882-884C-751E664500BF}" destId="{859AE983-6281-42C4-B88E-276EEB30BDEB}" srcOrd="1" destOrd="0" parTransId="{EB4122EC-BF96-47D1-9BD7-AE454C506BC0}" sibTransId="{EA9977E6-226C-43D8-A08D-E0E0372CE8F0}"/>
    <dgm:cxn modelId="{1926B607-28E2-43A0-8827-7E3E6CC0A8F3}" type="presOf" srcId="{0BB514C4-731D-4882-884C-751E664500BF}" destId="{B5B9D8D9-CDE2-4C95-872F-A27B801FC4A7}" srcOrd="0" destOrd="0" presId="urn:microsoft.com/office/officeart/2008/layout/VerticalCurvedList"/>
    <dgm:cxn modelId="{C5947F13-C93E-4669-B262-904C04BE4C8F}" type="presOf" srcId="{3CC4DBFB-A433-418C-979A-B1D9112B03A8}" destId="{46B02CDC-7FEB-47CE-AF11-5AACF1EF2820}" srcOrd="0" destOrd="0" presId="urn:microsoft.com/office/officeart/2008/layout/VerticalCurvedList"/>
    <dgm:cxn modelId="{2122856B-B5AC-41E7-9307-FB9FA0BED4D0}" srcId="{0BB514C4-731D-4882-884C-751E664500BF}" destId="{19650822-4436-47CE-B730-2C64D7B1AF48}" srcOrd="0" destOrd="0" parTransId="{4D39E638-0A80-4823-BD81-11AD2139C0E3}" sibTransId="{AD508663-59CB-4FBA-9C6B-37D6ACCBA153}"/>
    <dgm:cxn modelId="{D72A3D9C-8E16-440B-9D44-3DBF736B9494}" srcId="{0BB514C4-731D-4882-884C-751E664500BF}" destId="{CC6F8B1F-3004-4282-9C28-71D4AD9D17C8}" srcOrd="3" destOrd="0" parTransId="{D5E3E014-746F-4CA9-93B2-507FBC31CB7D}" sibTransId="{4FAB4C64-6C99-4CB5-B68D-7F7143032546}"/>
    <dgm:cxn modelId="{79688230-9A9B-4862-A804-B18AE75836EA}" type="presOf" srcId="{859AE983-6281-42C4-B88E-276EEB30BDEB}" destId="{F82DFE4A-87A3-465A-B5A8-56D841A1456D}" srcOrd="0" destOrd="0" presId="urn:microsoft.com/office/officeart/2008/layout/VerticalCurvedList"/>
    <dgm:cxn modelId="{BDBD7D2F-AA29-468B-87A8-B3B35D555AA8}" type="presOf" srcId="{CC6F8B1F-3004-4282-9C28-71D4AD9D17C8}" destId="{7C66E23B-4EA1-43DA-B331-9C9ACEB5C86F}" srcOrd="0" destOrd="0" presId="urn:microsoft.com/office/officeart/2008/layout/VerticalCurvedList"/>
    <dgm:cxn modelId="{D4D3D302-F4ED-4EAA-B6DD-D0CE3AB3827C}" type="presOf" srcId="{19650822-4436-47CE-B730-2C64D7B1AF48}" destId="{F8309E36-6ADF-4D95-8CE6-EF241E0B6859}" srcOrd="0" destOrd="0" presId="urn:microsoft.com/office/officeart/2008/layout/VerticalCurvedList"/>
    <dgm:cxn modelId="{34E9ED09-63B6-4F45-8A8E-1617B54F712D}" type="presOf" srcId="{6CFAD2BA-AEC8-49A1-8558-92F56E1D2968}" destId="{EA1D3507-5F3E-4B34-B1D0-8D2B16E9D331}" srcOrd="0" destOrd="0" presId="urn:microsoft.com/office/officeart/2008/layout/VerticalCurvedList"/>
    <dgm:cxn modelId="{C9842DE7-C4E6-4384-83B8-81AC7CD63C79}" type="presParOf" srcId="{B5B9D8D9-CDE2-4C95-872F-A27B801FC4A7}" destId="{CDEE6090-CAF0-400F-9908-5D48A9531C75}" srcOrd="0" destOrd="0" presId="urn:microsoft.com/office/officeart/2008/layout/VerticalCurvedList"/>
    <dgm:cxn modelId="{A7FAB99E-6C18-468E-A164-EFB368562CC3}" type="presParOf" srcId="{CDEE6090-CAF0-400F-9908-5D48A9531C75}" destId="{E3B15F1D-380A-49BA-A6A3-3776DBE89A42}" srcOrd="0" destOrd="0" presId="urn:microsoft.com/office/officeart/2008/layout/VerticalCurvedList"/>
    <dgm:cxn modelId="{D981EF8A-0624-42EE-A681-979EB499677C}" type="presParOf" srcId="{E3B15F1D-380A-49BA-A6A3-3776DBE89A42}" destId="{5AC983B4-9D45-47C9-BA4E-C0CFF1CC3B77}" srcOrd="0" destOrd="0" presId="urn:microsoft.com/office/officeart/2008/layout/VerticalCurvedList"/>
    <dgm:cxn modelId="{6AADDC83-B3AE-4427-8B5B-40070E6EFA29}" type="presParOf" srcId="{E3B15F1D-380A-49BA-A6A3-3776DBE89A42}" destId="{89209506-AFBA-45DC-9910-A15E76375FAE}" srcOrd="1" destOrd="0" presId="urn:microsoft.com/office/officeart/2008/layout/VerticalCurvedList"/>
    <dgm:cxn modelId="{5BF30948-DD56-41DA-B71A-B2ED25FD9377}" type="presParOf" srcId="{E3B15F1D-380A-49BA-A6A3-3776DBE89A42}" destId="{551F3D34-3085-40BB-B44D-8340203DB1FC}" srcOrd="2" destOrd="0" presId="urn:microsoft.com/office/officeart/2008/layout/VerticalCurvedList"/>
    <dgm:cxn modelId="{52B67C01-B8E7-4502-98D8-8C36A091DAE7}" type="presParOf" srcId="{E3B15F1D-380A-49BA-A6A3-3776DBE89A42}" destId="{15E15B21-E196-4823-A572-EDE46828A241}" srcOrd="3" destOrd="0" presId="urn:microsoft.com/office/officeart/2008/layout/VerticalCurvedList"/>
    <dgm:cxn modelId="{9334515E-5E03-4987-9329-2750F903C927}" type="presParOf" srcId="{CDEE6090-CAF0-400F-9908-5D48A9531C75}" destId="{F8309E36-6ADF-4D95-8CE6-EF241E0B6859}" srcOrd="1" destOrd="0" presId="urn:microsoft.com/office/officeart/2008/layout/VerticalCurvedList"/>
    <dgm:cxn modelId="{98B9DE0D-5311-4C93-ACA0-35A18E147905}" type="presParOf" srcId="{CDEE6090-CAF0-400F-9908-5D48A9531C75}" destId="{B0F2D8C8-87E1-43BD-BA31-C48E91729038}" srcOrd="2" destOrd="0" presId="urn:microsoft.com/office/officeart/2008/layout/VerticalCurvedList"/>
    <dgm:cxn modelId="{CDC07545-74B1-49E6-9A79-4F3E30F4BE8E}" type="presParOf" srcId="{B0F2D8C8-87E1-43BD-BA31-C48E91729038}" destId="{0D471454-E1B8-46B3-9801-3BC252DEF497}" srcOrd="0" destOrd="0" presId="urn:microsoft.com/office/officeart/2008/layout/VerticalCurvedList"/>
    <dgm:cxn modelId="{6559505B-A959-496A-B9C2-53BCD072E569}" type="presParOf" srcId="{CDEE6090-CAF0-400F-9908-5D48A9531C75}" destId="{F82DFE4A-87A3-465A-B5A8-56D841A1456D}" srcOrd="3" destOrd="0" presId="urn:microsoft.com/office/officeart/2008/layout/VerticalCurvedList"/>
    <dgm:cxn modelId="{CDBE6BD4-E179-4E58-88C8-2149A269B505}" type="presParOf" srcId="{CDEE6090-CAF0-400F-9908-5D48A9531C75}" destId="{EBCBF341-971B-4FE1-8852-0DA66CAA291A}" srcOrd="4" destOrd="0" presId="urn:microsoft.com/office/officeart/2008/layout/VerticalCurvedList"/>
    <dgm:cxn modelId="{A2AD539A-8C37-4FC6-A3C2-B8AF141EC6F5}" type="presParOf" srcId="{EBCBF341-971B-4FE1-8852-0DA66CAA291A}" destId="{D0E20A5C-3730-4351-978F-C88C2B2C8FD6}" srcOrd="0" destOrd="0" presId="urn:microsoft.com/office/officeart/2008/layout/VerticalCurvedList"/>
    <dgm:cxn modelId="{F050CC3B-5A65-415E-A203-BAAFB8CFEF70}" type="presParOf" srcId="{CDEE6090-CAF0-400F-9908-5D48A9531C75}" destId="{EA1D3507-5F3E-4B34-B1D0-8D2B16E9D331}" srcOrd="5" destOrd="0" presId="urn:microsoft.com/office/officeart/2008/layout/VerticalCurvedList"/>
    <dgm:cxn modelId="{58A7E830-9860-4265-B872-57C8F8D43504}" type="presParOf" srcId="{CDEE6090-CAF0-400F-9908-5D48A9531C75}" destId="{56015582-EE91-4AAC-B19F-CB5A00E18D21}" srcOrd="6" destOrd="0" presId="urn:microsoft.com/office/officeart/2008/layout/VerticalCurvedList"/>
    <dgm:cxn modelId="{A80062FD-019F-4EED-ACB2-5E696D339BDB}" type="presParOf" srcId="{56015582-EE91-4AAC-B19F-CB5A00E18D21}" destId="{92C412C7-B941-40DC-BFB4-840EC70CCFAD}" srcOrd="0" destOrd="0" presId="urn:microsoft.com/office/officeart/2008/layout/VerticalCurvedList"/>
    <dgm:cxn modelId="{0B52AD1A-1685-4480-8926-F11DDBA3E802}" type="presParOf" srcId="{CDEE6090-CAF0-400F-9908-5D48A9531C75}" destId="{7C66E23B-4EA1-43DA-B331-9C9ACEB5C86F}" srcOrd="7" destOrd="0" presId="urn:microsoft.com/office/officeart/2008/layout/VerticalCurvedList"/>
    <dgm:cxn modelId="{FFD92178-29F8-41F9-A626-1DE0C4021A60}" type="presParOf" srcId="{CDEE6090-CAF0-400F-9908-5D48A9531C75}" destId="{DA627158-FB8A-4E9F-8B54-FCAB477ED01D}" srcOrd="8" destOrd="0" presId="urn:microsoft.com/office/officeart/2008/layout/VerticalCurvedList"/>
    <dgm:cxn modelId="{F6DDE8A5-66A2-4BCE-92A0-C04DE2C84E93}" type="presParOf" srcId="{DA627158-FB8A-4E9F-8B54-FCAB477ED01D}" destId="{9AA17FED-94E8-426D-BAB1-9C2B6D3FFB32}" srcOrd="0" destOrd="0" presId="urn:microsoft.com/office/officeart/2008/layout/VerticalCurvedList"/>
    <dgm:cxn modelId="{67FD9BE7-E70D-40CB-9413-EFC1BD62B829}" type="presParOf" srcId="{CDEE6090-CAF0-400F-9908-5D48A9531C75}" destId="{46B02CDC-7FEB-47CE-AF11-5AACF1EF2820}" srcOrd="9" destOrd="0" presId="urn:microsoft.com/office/officeart/2008/layout/VerticalCurvedList"/>
    <dgm:cxn modelId="{0703DF65-D03B-4768-863C-5BEF99FCAEAD}" type="presParOf" srcId="{CDEE6090-CAF0-400F-9908-5D48A9531C75}" destId="{33A17CDE-CDEE-4B39-88BC-73F4B25B7074}" srcOrd="10" destOrd="0" presId="urn:microsoft.com/office/officeart/2008/layout/VerticalCurvedList"/>
    <dgm:cxn modelId="{557F8209-5823-42B9-B32A-B27ADE429FC5}" type="presParOf" srcId="{33A17CDE-CDEE-4B39-88BC-73F4B25B7074}" destId="{51C06274-21CC-486B-B4AD-4D03EF87C1BE}"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C96545-0B5E-48D7-8402-7256FD46D16C}" type="doc">
      <dgm:prSet loTypeId="urn:microsoft.com/office/officeart/2005/8/layout/orgChart1" loCatId="hierarchy" qsTypeId="urn:microsoft.com/office/officeart/2005/8/quickstyle/3d4" qsCatId="3D" csTypeId="urn:microsoft.com/office/officeart/2005/8/colors/colorful2" csCatId="colorful" phldr="1"/>
      <dgm:spPr/>
      <dgm:t>
        <a:bodyPr/>
        <a:lstStyle/>
        <a:p>
          <a:endParaRPr lang="es-ES"/>
        </a:p>
      </dgm:t>
    </dgm:pt>
    <dgm:pt modelId="{8E607E02-DA36-4640-A28A-22E6513CEC31}">
      <dgm:prSet phldrT="[Texto]"/>
      <dgm:spPr/>
      <dgm:t>
        <a:bodyPr/>
        <a:lstStyle/>
        <a:p>
          <a:r>
            <a:rPr lang="es-EC" b="1" dirty="0" smtClean="0">
              <a:solidFill>
                <a:schemeClr val="tx1"/>
              </a:solidFill>
            </a:rPr>
            <a:t>Gerencia</a:t>
          </a:r>
          <a:br>
            <a:rPr lang="es-EC" b="1" dirty="0" smtClean="0">
              <a:solidFill>
                <a:schemeClr val="tx1"/>
              </a:solidFill>
            </a:rPr>
          </a:br>
          <a:r>
            <a:rPr lang="es-EC" b="1" dirty="0" smtClean="0">
              <a:solidFill>
                <a:schemeClr val="tx1"/>
              </a:solidFill>
            </a:rPr>
            <a:t> General</a:t>
          </a:r>
          <a:endParaRPr lang="es-ES" b="1" dirty="0">
            <a:solidFill>
              <a:schemeClr val="tx1"/>
            </a:solidFill>
          </a:endParaRPr>
        </a:p>
      </dgm:t>
    </dgm:pt>
    <dgm:pt modelId="{D4C83A1E-2CE9-4DD8-A08C-7095391F99AF}" type="parTrans" cxnId="{C659A95B-1086-47BD-80C1-09B8EC803FFA}">
      <dgm:prSet/>
      <dgm:spPr/>
      <dgm:t>
        <a:bodyPr/>
        <a:lstStyle/>
        <a:p>
          <a:endParaRPr lang="es-ES">
            <a:solidFill>
              <a:schemeClr val="tx1"/>
            </a:solidFill>
          </a:endParaRPr>
        </a:p>
      </dgm:t>
    </dgm:pt>
    <dgm:pt modelId="{9D1AFCAF-DBE5-4A4E-B3EB-A1E81E462524}" type="sibTrans" cxnId="{C659A95B-1086-47BD-80C1-09B8EC803FFA}">
      <dgm:prSet/>
      <dgm:spPr/>
      <dgm:t>
        <a:bodyPr/>
        <a:lstStyle/>
        <a:p>
          <a:endParaRPr lang="es-ES">
            <a:solidFill>
              <a:schemeClr val="tx1"/>
            </a:solidFill>
          </a:endParaRPr>
        </a:p>
      </dgm:t>
    </dgm:pt>
    <dgm:pt modelId="{FC1DBB6B-2F7E-420A-9944-A9C75D00B21B}">
      <dgm:prSet/>
      <dgm:spPr/>
      <dgm:t>
        <a:bodyPr/>
        <a:lstStyle/>
        <a:p>
          <a:r>
            <a:rPr lang="es-ES" smtClean="0">
              <a:solidFill>
                <a:schemeClr val="tx1"/>
              </a:solidFill>
            </a:rPr>
            <a:t>Subgerencia de Riesgos </a:t>
          </a:r>
          <a:endParaRPr lang="es-ES" dirty="0">
            <a:solidFill>
              <a:schemeClr val="tx1"/>
            </a:solidFill>
          </a:endParaRPr>
        </a:p>
      </dgm:t>
    </dgm:pt>
    <dgm:pt modelId="{3E7DF966-3B5F-4B15-B28F-B2299C159274}" type="parTrans" cxnId="{A26ACD9E-16C9-43DF-B8FA-CE42AD84EBDC}">
      <dgm:prSet/>
      <dgm:spPr/>
      <dgm:t>
        <a:bodyPr/>
        <a:lstStyle/>
        <a:p>
          <a:endParaRPr lang="es-ES">
            <a:solidFill>
              <a:schemeClr val="tx1"/>
            </a:solidFill>
          </a:endParaRPr>
        </a:p>
      </dgm:t>
    </dgm:pt>
    <dgm:pt modelId="{26D9D2A2-B3C3-40CE-B3B4-1E6FFB02F3A9}" type="sibTrans" cxnId="{A26ACD9E-16C9-43DF-B8FA-CE42AD84EBDC}">
      <dgm:prSet/>
      <dgm:spPr/>
      <dgm:t>
        <a:bodyPr/>
        <a:lstStyle/>
        <a:p>
          <a:endParaRPr lang="es-ES">
            <a:solidFill>
              <a:schemeClr val="tx1"/>
            </a:solidFill>
          </a:endParaRPr>
        </a:p>
      </dgm:t>
    </dgm:pt>
    <dgm:pt modelId="{5D59477A-670F-43B4-8DA4-E0E1CDCFB9E6}">
      <dgm:prSet/>
      <dgm:spPr/>
      <dgm:t>
        <a:bodyPr/>
        <a:lstStyle/>
        <a:p>
          <a:r>
            <a:rPr lang="es-ES" smtClean="0">
              <a:solidFill>
                <a:schemeClr val="tx1"/>
              </a:solidFill>
            </a:rPr>
            <a:t>Subgerencia Administrativa</a:t>
          </a:r>
          <a:endParaRPr lang="es-ES" dirty="0">
            <a:solidFill>
              <a:schemeClr val="tx1"/>
            </a:solidFill>
          </a:endParaRPr>
        </a:p>
      </dgm:t>
    </dgm:pt>
    <dgm:pt modelId="{52BE0EF0-CAA3-40A7-8580-CBD08078AEC6}" type="parTrans" cxnId="{E610F42A-5F23-4D1B-9D93-36B7FA57BEE4}">
      <dgm:prSet/>
      <dgm:spPr/>
      <dgm:t>
        <a:bodyPr/>
        <a:lstStyle/>
        <a:p>
          <a:endParaRPr lang="es-ES">
            <a:solidFill>
              <a:schemeClr val="tx1"/>
            </a:solidFill>
          </a:endParaRPr>
        </a:p>
      </dgm:t>
    </dgm:pt>
    <dgm:pt modelId="{E2ECE2A6-F484-4ABD-8BB0-3CC8FE211791}" type="sibTrans" cxnId="{E610F42A-5F23-4D1B-9D93-36B7FA57BEE4}">
      <dgm:prSet/>
      <dgm:spPr/>
      <dgm:t>
        <a:bodyPr/>
        <a:lstStyle/>
        <a:p>
          <a:endParaRPr lang="es-ES">
            <a:solidFill>
              <a:schemeClr val="tx1"/>
            </a:solidFill>
          </a:endParaRPr>
        </a:p>
      </dgm:t>
    </dgm:pt>
    <dgm:pt modelId="{8A126DBA-4BAC-413D-A7BE-F5CADDF009E7}">
      <dgm:prSet/>
      <dgm:spPr/>
      <dgm:t>
        <a:bodyPr/>
        <a:lstStyle/>
        <a:p>
          <a:r>
            <a:rPr lang="es-ES" smtClean="0">
              <a:solidFill>
                <a:schemeClr val="tx1"/>
              </a:solidFill>
            </a:rPr>
            <a:t>Subgerencia Comercial</a:t>
          </a:r>
          <a:endParaRPr lang="es-ES" dirty="0">
            <a:solidFill>
              <a:schemeClr val="tx1"/>
            </a:solidFill>
          </a:endParaRPr>
        </a:p>
      </dgm:t>
    </dgm:pt>
    <dgm:pt modelId="{4B02C359-83D3-47A4-B720-B0E180E80311}" type="parTrans" cxnId="{50C1DDE2-3C3D-4E7D-87AA-FB487475A8F1}">
      <dgm:prSet/>
      <dgm:spPr/>
      <dgm:t>
        <a:bodyPr/>
        <a:lstStyle/>
        <a:p>
          <a:endParaRPr lang="es-ES">
            <a:solidFill>
              <a:schemeClr val="tx1"/>
            </a:solidFill>
          </a:endParaRPr>
        </a:p>
      </dgm:t>
    </dgm:pt>
    <dgm:pt modelId="{34FDBC48-DDF4-441E-90FE-F2A246F6E0C8}" type="sibTrans" cxnId="{50C1DDE2-3C3D-4E7D-87AA-FB487475A8F1}">
      <dgm:prSet/>
      <dgm:spPr/>
      <dgm:t>
        <a:bodyPr/>
        <a:lstStyle/>
        <a:p>
          <a:endParaRPr lang="es-ES">
            <a:solidFill>
              <a:schemeClr val="tx1"/>
            </a:solidFill>
          </a:endParaRPr>
        </a:p>
      </dgm:t>
    </dgm:pt>
    <dgm:pt modelId="{3C121C28-F871-410F-B98B-45B2675FBE90}">
      <dgm:prSet/>
      <dgm:spPr/>
      <dgm:t>
        <a:bodyPr/>
        <a:lstStyle/>
        <a:p>
          <a:r>
            <a:rPr lang="es-ES" smtClean="0">
              <a:solidFill>
                <a:schemeClr val="tx1"/>
              </a:solidFill>
            </a:rPr>
            <a:t>Subgerencia de Operaciones Y Tecnología </a:t>
          </a:r>
          <a:endParaRPr lang="es-ES" dirty="0">
            <a:solidFill>
              <a:schemeClr val="tx1"/>
            </a:solidFill>
          </a:endParaRPr>
        </a:p>
      </dgm:t>
    </dgm:pt>
    <dgm:pt modelId="{BBAC2421-5217-43CF-9936-5DDF8AD352FB}" type="parTrans" cxnId="{06F1BC03-DCDE-4627-ADCE-DC3908D17FBC}">
      <dgm:prSet/>
      <dgm:spPr/>
      <dgm:t>
        <a:bodyPr/>
        <a:lstStyle/>
        <a:p>
          <a:endParaRPr lang="es-ES">
            <a:solidFill>
              <a:schemeClr val="tx1"/>
            </a:solidFill>
          </a:endParaRPr>
        </a:p>
      </dgm:t>
    </dgm:pt>
    <dgm:pt modelId="{E27DDF15-7CD5-4E1D-B093-3491564460CA}" type="sibTrans" cxnId="{06F1BC03-DCDE-4627-ADCE-DC3908D17FBC}">
      <dgm:prSet/>
      <dgm:spPr/>
      <dgm:t>
        <a:bodyPr/>
        <a:lstStyle/>
        <a:p>
          <a:endParaRPr lang="es-ES">
            <a:solidFill>
              <a:schemeClr val="tx1"/>
            </a:solidFill>
          </a:endParaRPr>
        </a:p>
      </dgm:t>
    </dgm:pt>
    <dgm:pt modelId="{D40A3AC1-4A1F-48EC-A81B-BD0A44BBF778}" type="asst">
      <dgm:prSet/>
      <dgm:spPr/>
      <dgm:t>
        <a:bodyPr/>
        <a:lstStyle/>
        <a:p>
          <a:r>
            <a:rPr lang="es-ES" smtClean="0">
              <a:solidFill>
                <a:schemeClr val="tx1"/>
              </a:solidFill>
            </a:rPr>
            <a:t>Dirección </a:t>
          </a:r>
          <a:br>
            <a:rPr lang="es-ES" smtClean="0">
              <a:solidFill>
                <a:schemeClr val="tx1"/>
              </a:solidFill>
            </a:rPr>
          </a:br>
          <a:r>
            <a:rPr lang="es-ES" smtClean="0">
              <a:solidFill>
                <a:schemeClr val="tx1"/>
              </a:solidFill>
            </a:rPr>
            <a:t>Jurídica</a:t>
          </a:r>
          <a:endParaRPr lang="es-ES" dirty="0">
            <a:solidFill>
              <a:schemeClr val="tx1"/>
            </a:solidFill>
          </a:endParaRPr>
        </a:p>
      </dgm:t>
    </dgm:pt>
    <dgm:pt modelId="{40E11ED3-3F31-41B1-85A2-36C10C11EAD9}" type="parTrans" cxnId="{C759885A-31D2-497B-B5BF-3C73C5AC23A3}">
      <dgm:prSet/>
      <dgm:spPr/>
      <dgm:t>
        <a:bodyPr/>
        <a:lstStyle/>
        <a:p>
          <a:endParaRPr lang="es-ES">
            <a:solidFill>
              <a:schemeClr val="tx1"/>
            </a:solidFill>
          </a:endParaRPr>
        </a:p>
      </dgm:t>
    </dgm:pt>
    <dgm:pt modelId="{CFFDDC9F-ED2D-4B9C-A827-27022D7FBB45}" type="sibTrans" cxnId="{C759885A-31D2-497B-B5BF-3C73C5AC23A3}">
      <dgm:prSet/>
      <dgm:spPr/>
      <dgm:t>
        <a:bodyPr/>
        <a:lstStyle/>
        <a:p>
          <a:endParaRPr lang="es-ES">
            <a:solidFill>
              <a:schemeClr val="tx1"/>
            </a:solidFill>
          </a:endParaRPr>
        </a:p>
      </dgm:t>
    </dgm:pt>
    <dgm:pt modelId="{AB82C4B8-8618-4AB5-A79E-68F6487864EA}">
      <dgm:prSet phldrT="[Texto]"/>
      <dgm:spPr/>
      <dgm:t>
        <a:bodyPr/>
        <a:lstStyle/>
        <a:p>
          <a:r>
            <a:rPr lang="es-EC" smtClean="0">
              <a:solidFill>
                <a:schemeClr val="tx1"/>
              </a:solidFill>
            </a:rPr>
            <a:t>Director de Talento Humano</a:t>
          </a:r>
          <a:endParaRPr lang="es-ES" dirty="0">
            <a:solidFill>
              <a:schemeClr val="tx1"/>
            </a:solidFill>
          </a:endParaRPr>
        </a:p>
      </dgm:t>
    </dgm:pt>
    <dgm:pt modelId="{28CDF27A-63B9-486C-A706-84D707A6C2A3}" type="parTrans" cxnId="{90863D3F-54E2-4073-9A10-09EA5A556D38}">
      <dgm:prSet/>
      <dgm:spPr/>
      <dgm:t>
        <a:bodyPr/>
        <a:lstStyle/>
        <a:p>
          <a:endParaRPr lang="es-ES">
            <a:solidFill>
              <a:schemeClr val="tx1"/>
            </a:solidFill>
          </a:endParaRPr>
        </a:p>
      </dgm:t>
    </dgm:pt>
    <dgm:pt modelId="{3EBCB9B1-BB53-4928-886E-030CD963BEFF}" type="sibTrans" cxnId="{90863D3F-54E2-4073-9A10-09EA5A556D38}">
      <dgm:prSet/>
      <dgm:spPr/>
      <dgm:t>
        <a:bodyPr/>
        <a:lstStyle/>
        <a:p>
          <a:endParaRPr lang="es-ES">
            <a:solidFill>
              <a:schemeClr val="tx1"/>
            </a:solidFill>
          </a:endParaRPr>
        </a:p>
      </dgm:t>
    </dgm:pt>
    <dgm:pt modelId="{D99334D0-9DA7-4F86-B445-0981A1044F74}" type="asst">
      <dgm:prSet/>
      <dgm:spPr/>
      <dgm:t>
        <a:bodyPr/>
        <a:lstStyle/>
        <a:p>
          <a:r>
            <a:rPr lang="es-ES" smtClean="0">
              <a:solidFill>
                <a:schemeClr val="tx1"/>
              </a:solidFill>
            </a:rPr>
            <a:t>Auditor interno</a:t>
          </a:r>
          <a:endParaRPr lang="es-ES" dirty="0">
            <a:solidFill>
              <a:schemeClr val="tx1"/>
            </a:solidFill>
          </a:endParaRPr>
        </a:p>
      </dgm:t>
    </dgm:pt>
    <dgm:pt modelId="{CA2BFCBF-C1D7-427C-9D78-785291166B10}" type="sibTrans" cxnId="{949BCEC5-AAC0-4EF4-BB15-C47E71F00EA3}">
      <dgm:prSet/>
      <dgm:spPr/>
      <dgm:t>
        <a:bodyPr/>
        <a:lstStyle/>
        <a:p>
          <a:endParaRPr lang="es-ES">
            <a:solidFill>
              <a:schemeClr val="tx1"/>
            </a:solidFill>
          </a:endParaRPr>
        </a:p>
      </dgm:t>
    </dgm:pt>
    <dgm:pt modelId="{78B9B279-45C3-4713-8104-F03EC09A8EE0}" type="parTrans" cxnId="{949BCEC5-AAC0-4EF4-BB15-C47E71F00EA3}">
      <dgm:prSet/>
      <dgm:spPr/>
      <dgm:t>
        <a:bodyPr/>
        <a:lstStyle/>
        <a:p>
          <a:endParaRPr lang="es-ES">
            <a:solidFill>
              <a:schemeClr val="tx1"/>
            </a:solidFill>
          </a:endParaRPr>
        </a:p>
      </dgm:t>
    </dgm:pt>
    <dgm:pt modelId="{961B8CC6-AC60-4CE0-8F70-DAD06D843702}">
      <dgm:prSet phldrT="[Texto]"/>
      <dgm:spPr/>
      <dgm:t>
        <a:bodyPr/>
        <a:lstStyle/>
        <a:p>
          <a:r>
            <a:rPr lang="es-ES" smtClean="0">
              <a:solidFill>
                <a:schemeClr val="tx1"/>
              </a:solidFill>
            </a:rPr>
            <a:t>Jefe de Seguridad Integral</a:t>
          </a:r>
          <a:endParaRPr lang="es-ES" dirty="0">
            <a:solidFill>
              <a:schemeClr val="tx1"/>
            </a:solidFill>
          </a:endParaRPr>
        </a:p>
      </dgm:t>
    </dgm:pt>
    <dgm:pt modelId="{9C96C9CE-77B7-4F7C-9504-329897479B2C}" type="parTrans" cxnId="{A8919911-9999-4D31-8147-3D19299C460D}">
      <dgm:prSet/>
      <dgm:spPr/>
      <dgm:t>
        <a:bodyPr/>
        <a:lstStyle/>
        <a:p>
          <a:endParaRPr lang="es-ES">
            <a:solidFill>
              <a:schemeClr val="tx1"/>
            </a:solidFill>
          </a:endParaRPr>
        </a:p>
      </dgm:t>
    </dgm:pt>
    <dgm:pt modelId="{6D7E5619-DD08-411F-ADF4-6BA130EDC4D6}" type="sibTrans" cxnId="{A8919911-9999-4D31-8147-3D19299C460D}">
      <dgm:prSet/>
      <dgm:spPr/>
      <dgm:t>
        <a:bodyPr/>
        <a:lstStyle/>
        <a:p>
          <a:endParaRPr lang="es-ES">
            <a:solidFill>
              <a:schemeClr val="tx1"/>
            </a:solidFill>
          </a:endParaRPr>
        </a:p>
      </dgm:t>
    </dgm:pt>
    <dgm:pt modelId="{749383CF-466C-4890-9CE7-4610935DF8E5}">
      <dgm:prSet/>
      <dgm:spPr/>
      <dgm:t>
        <a:bodyPr/>
        <a:lstStyle/>
        <a:p>
          <a:r>
            <a:rPr lang="es-ES" dirty="0" smtClean="0">
              <a:solidFill>
                <a:schemeClr val="tx1"/>
              </a:solidFill>
            </a:rPr>
            <a:t>Director de Marketing</a:t>
          </a:r>
          <a:endParaRPr lang="es-ES" dirty="0">
            <a:solidFill>
              <a:schemeClr val="tx1"/>
            </a:solidFill>
          </a:endParaRPr>
        </a:p>
      </dgm:t>
    </dgm:pt>
    <dgm:pt modelId="{E047F1C1-CF8B-49F3-ACC4-089E491711E4}" type="parTrans" cxnId="{CD92956E-6822-4159-BC09-4141DE49E3B8}">
      <dgm:prSet/>
      <dgm:spPr/>
      <dgm:t>
        <a:bodyPr/>
        <a:lstStyle/>
        <a:p>
          <a:endParaRPr lang="es-ES">
            <a:solidFill>
              <a:schemeClr val="tx1"/>
            </a:solidFill>
          </a:endParaRPr>
        </a:p>
      </dgm:t>
    </dgm:pt>
    <dgm:pt modelId="{E7DEF22D-F962-43E9-883E-228F2F20C31A}" type="sibTrans" cxnId="{CD92956E-6822-4159-BC09-4141DE49E3B8}">
      <dgm:prSet/>
      <dgm:spPr/>
      <dgm:t>
        <a:bodyPr/>
        <a:lstStyle/>
        <a:p>
          <a:endParaRPr lang="es-ES">
            <a:solidFill>
              <a:schemeClr val="tx1"/>
            </a:solidFill>
          </a:endParaRPr>
        </a:p>
      </dgm:t>
    </dgm:pt>
    <dgm:pt modelId="{D04389E3-B0C0-4C3D-BB33-DCCA0361434B}">
      <dgm:prSet/>
      <dgm:spPr/>
      <dgm:t>
        <a:bodyPr/>
        <a:lstStyle/>
        <a:p>
          <a:r>
            <a:rPr lang="es-ES" smtClean="0">
              <a:solidFill>
                <a:schemeClr val="tx1"/>
              </a:solidFill>
            </a:rPr>
            <a:t>Director de Informática y Comunicaciones</a:t>
          </a:r>
          <a:endParaRPr lang="es-ES" dirty="0">
            <a:solidFill>
              <a:schemeClr val="tx1"/>
            </a:solidFill>
          </a:endParaRPr>
        </a:p>
      </dgm:t>
    </dgm:pt>
    <dgm:pt modelId="{1AAC4DD9-25C4-452A-8F52-7158604906A5}" type="parTrans" cxnId="{4D660209-56DA-49F1-BCF7-FF022A510BA2}">
      <dgm:prSet/>
      <dgm:spPr/>
      <dgm:t>
        <a:bodyPr/>
        <a:lstStyle/>
        <a:p>
          <a:endParaRPr lang="es-ES">
            <a:solidFill>
              <a:schemeClr val="tx1"/>
            </a:solidFill>
          </a:endParaRPr>
        </a:p>
      </dgm:t>
    </dgm:pt>
    <dgm:pt modelId="{323B175D-15C4-4AE8-937D-365E3B40F201}" type="sibTrans" cxnId="{4D660209-56DA-49F1-BCF7-FF022A510BA2}">
      <dgm:prSet/>
      <dgm:spPr/>
      <dgm:t>
        <a:bodyPr/>
        <a:lstStyle/>
        <a:p>
          <a:endParaRPr lang="es-ES">
            <a:solidFill>
              <a:schemeClr val="tx1"/>
            </a:solidFill>
          </a:endParaRPr>
        </a:p>
      </dgm:t>
    </dgm:pt>
    <dgm:pt modelId="{22D52EB6-7931-4005-830E-22D325C5D2C8}" type="pres">
      <dgm:prSet presAssocID="{26C96545-0B5E-48D7-8402-7256FD46D16C}" presName="hierChild1" presStyleCnt="0">
        <dgm:presLayoutVars>
          <dgm:orgChart val="1"/>
          <dgm:chPref val="1"/>
          <dgm:dir/>
          <dgm:animOne val="branch"/>
          <dgm:animLvl val="lvl"/>
          <dgm:resizeHandles/>
        </dgm:presLayoutVars>
      </dgm:prSet>
      <dgm:spPr/>
    </dgm:pt>
    <dgm:pt modelId="{650BB98D-B3DB-42C0-8315-69EEB28C55A9}" type="pres">
      <dgm:prSet presAssocID="{8E607E02-DA36-4640-A28A-22E6513CEC31}" presName="hierRoot1" presStyleCnt="0">
        <dgm:presLayoutVars>
          <dgm:hierBranch val="init"/>
        </dgm:presLayoutVars>
      </dgm:prSet>
      <dgm:spPr/>
    </dgm:pt>
    <dgm:pt modelId="{764D26DA-B64D-4261-B9CA-EB8C0581704B}" type="pres">
      <dgm:prSet presAssocID="{8E607E02-DA36-4640-A28A-22E6513CEC31}" presName="rootComposite1" presStyleCnt="0"/>
      <dgm:spPr/>
    </dgm:pt>
    <dgm:pt modelId="{FCF580A0-9F46-4BCD-9910-26D5A65DA6D3}" type="pres">
      <dgm:prSet presAssocID="{8E607E02-DA36-4640-A28A-22E6513CEC31}" presName="rootText1" presStyleLbl="node0" presStyleIdx="0" presStyleCnt="1">
        <dgm:presLayoutVars>
          <dgm:chPref val="3"/>
        </dgm:presLayoutVars>
      </dgm:prSet>
      <dgm:spPr/>
      <dgm:t>
        <a:bodyPr/>
        <a:lstStyle/>
        <a:p>
          <a:endParaRPr lang="es-ES"/>
        </a:p>
      </dgm:t>
    </dgm:pt>
    <dgm:pt modelId="{160A26F5-0C8D-4AC4-92C4-FCC7949611BD}" type="pres">
      <dgm:prSet presAssocID="{8E607E02-DA36-4640-A28A-22E6513CEC31}" presName="rootConnector1" presStyleLbl="node1" presStyleIdx="0" presStyleCnt="0"/>
      <dgm:spPr/>
    </dgm:pt>
    <dgm:pt modelId="{3A3B251F-6E49-40CB-A0AF-F928A669672E}" type="pres">
      <dgm:prSet presAssocID="{8E607E02-DA36-4640-A28A-22E6513CEC31}" presName="hierChild2" presStyleCnt="0"/>
      <dgm:spPr/>
    </dgm:pt>
    <dgm:pt modelId="{B700D692-6511-45BD-AB3C-532AD9E49EAA}" type="pres">
      <dgm:prSet presAssocID="{3E7DF966-3B5F-4B15-B28F-B2299C159274}" presName="Name37" presStyleLbl="parChTrans1D2" presStyleIdx="0" presStyleCnt="6"/>
      <dgm:spPr/>
    </dgm:pt>
    <dgm:pt modelId="{A5809D49-9264-442B-90E0-D1E8FFBC739F}" type="pres">
      <dgm:prSet presAssocID="{FC1DBB6B-2F7E-420A-9944-A9C75D00B21B}" presName="hierRoot2" presStyleCnt="0">
        <dgm:presLayoutVars>
          <dgm:hierBranch val="init"/>
        </dgm:presLayoutVars>
      </dgm:prSet>
      <dgm:spPr/>
    </dgm:pt>
    <dgm:pt modelId="{B3F11172-D640-4CC7-8EF9-6CFFE2F59055}" type="pres">
      <dgm:prSet presAssocID="{FC1DBB6B-2F7E-420A-9944-A9C75D00B21B}" presName="rootComposite" presStyleCnt="0"/>
      <dgm:spPr/>
    </dgm:pt>
    <dgm:pt modelId="{03F55780-E20B-41A5-AC2E-DAED69FC49C9}" type="pres">
      <dgm:prSet presAssocID="{FC1DBB6B-2F7E-420A-9944-A9C75D00B21B}" presName="rootText" presStyleLbl="node2" presStyleIdx="0" presStyleCnt="4">
        <dgm:presLayoutVars>
          <dgm:chPref val="3"/>
        </dgm:presLayoutVars>
      </dgm:prSet>
      <dgm:spPr/>
      <dgm:t>
        <a:bodyPr/>
        <a:lstStyle/>
        <a:p>
          <a:endParaRPr lang="es-ES"/>
        </a:p>
      </dgm:t>
    </dgm:pt>
    <dgm:pt modelId="{C7CFA40B-782E-4934-9A6F-A40E99E917B5}" type="pres">
      <dgm:prSet presAssocID="{FC1DBB6B-2F7E-420A-9944-A9C75D00B21B}" presName="rootConnector" presStyleLbl="node2" presStyleIdx="0" presStyleCnt="4"/>
      <dgm:spPr/>
    </dgm:pt>
    <dgm:pt modelId="{8271FB10-7296-4E41-A126-E556ACCE5463}" type="pres">
      <dgm:prSet presAssocID="{FC1DBB6B-2F7E-420A-9944-A9C75D00B21B}" presName="hierChild4" presStyleCnt="0"/>
      <dgm:spPr/>
    </dgm:pt>
    <dgm:pt modelId="{DB0D1933-05BE-4261-87E4-51E1E00423F0}" type="pres">
      <dgm:prSet presAssocID="{FC1DBB6B-2F7E-420A-9944-A9C75D00B21B}" presName="hierChild5" presStyleCnt="0"/>
      <dgm:spPr/>
    </dgm:pt>
    <dgm:pt modelId="{CA607F51-EB63-4A04-AC65-3643CEA84BA8}" type="pres">
      <dgm:prSet presAssocID="{52BE0EF0-CAA3-40A7-8580-CBD08078AEC6}" presName="Name37" presStyleLbl="parChTrans1D2" presStyleIdx="1" presStyleCnt="6"/>
      <dgm:spPr/>
    </dgm:pt>
    <dgm:pt modelId="{0AB9CBD3-660F-41D4-B1BD-B7D692239095}" type="pres">
      <dgm:prSet presAssocID="{5D59477A-670F-43B4-8DA4-E0E1CDCFB9E6}" presName="hierRoot2" presStyleCnt="0">
        <dgm:presLayoutVars>
          <dgm:hierBranch val="init"/>
        </dgm:presLayoutVars>
      </dgm:prSet>
      <dgm:spPr/>
    </dgm:pt>
    <dgm:pt modelId="{17C729C1-C33F-4BC4-B9FC-847AC7B8FDAF}" type="pres">
      <dgm:prSet presAssocID="{5D59477A-670F-43B4-8DA4-E0E1CDCFB9E6}" presName="rootComposite" presStyleCnt="0"/>
      <dgm:spPr/>
    </dgm:pt>
    <dgm:pt modelId="{9F1CA129-9FD1-4EBE-983D-3E2C5B8863BD}" type="pres">
      <dgm:prSet presAssocID="{5D59477A-670F-43B4-8DA4-E0E1CDCFB9E6}" presName="rootText" presStyleLbl="node2" presStyleIdx="1" presStyleCnt="4">
        <dgm:presLayoutVars>
          <dgm:chPref val="3"/>
        </dgm:presLayoutVars>
      </dgm:prSet>
      <dgm:spPr/>
    </dgm:pt>
    <dgm:pt modelId="{7A35E5BA-5E9C-4EED-AB7E-92AB2243EBE1}" type="pres">
      <dgm:prSet presAssocID="{5D59477A-670F-43B4-8DA4-E0E1CDCFB9E6}" presName="rootConnector" presStyleLbl="node2" presStyleIdx="1" presStyleCnt="4"/>
      <dgm:spPr/>
    </dgm:pt>
    <dgm:pt modelId="{4E828D3D-F178-4380-9CA4-BB05A8D6B99E}" type="pres">
      <dgm:prSet presAssocID="{5D59477A-670F-43B4-8DA4-E0E1CDCFB9E6}" presName="hierChild4" presStyleCnt="0"/>
      <dgm:spPr/>
    </dgm:pt>
    <dgm:pt modelId="{63F2085D-A892-4D34-A31F-DA400C69FEB7}" type="pres">
      <dgm:prSet presAssocID="{28CDF27A-63B9-486C-A706-84D707A6C2A3}" presName="Name37" presStyleLbl="parChTrans1D3" presStyleIdx="0" presStyleCnt="4"/>
      <dgm:spPr/>
    </dgm:pt>
    <dgm:pt modelId="{1A75D84E-B38E-4D04-8529-789D1C99C103}" type="pres">
      <dgm:prSet presAssocID="{AB82C4B8-8618-4AB5-A79E-68F6487864EA}" presName="hierRoot2" presStyleCnt="0">
        <dgm:presLayoutVars>
          <dgm:hierBranch val="init"/>
        </dgm:presLayoutVars>
      </dgm:prSet>
      <dgm:spPr/>
    </dgm:pt>
    <dgm:pt modelId="{194F0A8B-2B89-4570-B182-51AE24D19F89}" type="pres">
      <dgm:prSet presAssocID="{AB82C4B8-8618-4AB5-A79E-68F6487864EA}" presName="rootComposite" presStyleCnt="0"/>
      <dgm:spPr/>
    </dgm:pt>
    <dgm:pt modelId="{6C83056E-9EB5-44F6-9D39-E97D085FA198}" type="pres">
      <dgm:prSet presAssocID="{AB82C4B8-8618-4AB5-A79E-68F6487864EA}" presName="rootText" presStyleLbl="node3" presStyleIdx="0" presStyleCnt="4">
        <dgm:presLayoutVars>
          <dgm:chPref val="3"/>
        </dgm:presLayoutVars>
      </dgm:prSet>
      <dgm:spPr/>
      <dgm:t>
        <a:bodyPr/>
        <a:lstStyle/>
        <a:p>
          <a:endParaRPr lang="es-ES"/>
        </a:p>
      </dgm:t>
    </dgm:pt>
    <dgm:pt modelId="{0F7F81E3-7CB5-49D9-8144-3607816F4D9A}" type="pres">
      <dgm:prSet presAssocID="{AB82C4B8-8618-4AB5-A79E-68F6487864EA}" presName="rootConnector" presStyleLbl="node3" presStyleIdx="0" presStyleCnt="4"/>
      <dgm:spPr/>
    </dgm:pt>
    <dgm:pt modelId="{259EE91E-80F0-4820-9678-FCE2E8C620F3}" type="pres">
      <dgm:prSet presAssocID="{AB82C4B8-8618-4AB5-A79E-68F6487864EA}" presName="hierChild4" presStyleCnt="0"/>
      <dgm:spPr/>
    </dgm:pt>
    <dgm:pt modelId="{758BC031-346A-4520-979E-27CD9ADDAE87}" type="pres">
      <dgm:prSet presAssocID="{AB82C4B8-8618-4AB5-A79E-68F6487864EA}" presName="hierChild5" presStyleCnt="0"/>
      <dgm:spPr/>
    </dgm:pt>
    <dgm:pt modelId="{9C0B6D2D-D84E-49BF-8478-8B78E96D5D69}" type="pres">
      <dgm:prSet presAssocID="{9C96C9CE-77B7-4F7C-9504-329897479B2C}" presName="Name37" presStyleLbl="parChTrans1D3" presStyleIdx="1" presStyleCnt="4"/>
      <dgm:spPr/>
    </dgm:pt>
    <dgm:pt modelId="{AF4DC719-13AB-408C-A102-CC7C018FE539}" type="pres">
      <dgm:prSet presAssocID="{961B8CC6-AC60-4CE0-8F70-DAD06D843702}" presName="hierRoot2" presStyleCnt="0">
        <dgm:presLayoutVars>
          <dgm:hierBranch val="init"/>
        </dgm:presLayoutVars>
      </dgm:prSet>
      <dgm:spPr/>
    </dgm:pt>
    <dgm:pt modelId="{53ABE5A6-5FCD-4541-A380-B348ED4F67AB}" type="pres">
      <dgm:prSet presAssocID="{961B8CC6-AC60-4CE0-8F70-DAD06D843702}" presName="rootComposite" presStyleCnt="0"/>
      <dgm:spPr/>
    </dgm:pt>
    <dgm:pt modelId="{8E5B8A6C-3AF8-487D-B64D-EF271760B5CE}" type="pres">
      <dgm:prSet presAssocID="{961B8CC6-AC60-4CE0-8F70-DAD06D843702}" presName="rootText" presStyleLbl="node3" presStyleIdx="1" presStyleCnt="4">
        <dgm:presLayoutVars>
          <dgm:chPref val="3"/>
        </dgm:presLayoutVars>
      </dgm:prSet>
      <dgm:spPr/>
      <dgm:t>
        <a:bodyPr/>
        <a:lstStyle/>
        <a:p>
          <a:endParaRPr lang="es-ES"/>
        </a:p>
      </dgm:t>
    </dgm:pt>
    <dgm:pt modelId="{E39EE406-F092-40AF-87CC-1EC7BC0F7222}" type="pres">
      <dgm:prSet presAssocID="{961B8CC6-AC60-4CE0-8F70-DAD06D843702}" presName="rootConnector" presStyleLbl="node3" presStyleIdx="1" presStyleCnt="4"/>
      <dgm:spPr/>
    </dgm:pt>
    <dgm:pt modelId="{AF806C4D-9426-458C-8892-F225A2F39F98}" type="pres">
      <dgm:prSet presAssocID="{961B8CC6-AC60-4CE0-8F70-DAD06D843702}" presName="hierChild4" presStyleCnt="0"/>
      <dgm:spPr/>
    </dgm:pt>
    <dgm:pt modelId="{1101CBA7-373B-408B-9983-7F8BB38C9EC8}" type="pres">
      <dgm:prSet presAssocID="{961B8CC6-AC60-4CE0-8F70-DAD06D843702}" presName="hierChild5" presStyleCnt="0"/>
      <dgm:spPr/>
    </dgm:pt>
    <dgm:pt modelId="{6F9C82E1-0F8A-4E3E-AC9B-F63E0DB415FC}" type="pres">
      <dgm:prSet presAssocID="{5D59477A-670F-43B4-8DA4-E0E1CDCFB9E6}" presName="hierChild5" presStyleCnt="0"/>
      <dgm:spPr/>
    </dgm:pt>
    <dgm:pt modelId="{03CF1730-DD1B-41DD-8D83-39E10E492614}" type="pres">
      <dgm:prSet presAssocID="{4B02C359-83D3-47A4-B720-B0E180E80311}" presName="Name37" presStyleLbl="parChTrans1D2" presStyleIdx="2" presStyleCnt="6"/>
      <dgm:spPr/>
    </dgm:pt>
    <dgm:pt modelId="{0A708E32-EC4A-467C-A34D-4AFE88EA3474}" type="pres">
      <dgm:prSet presAssocID="{8A126DBA-4BAC-413D-A7BE-F5CADDF009E7}" presName="hierRoot2" presStyleCnt="0">
        <dgm:presLayoutVars>
          <dgm:hierBranch val="init"/>
        </dgm:presLayoutVars>
      </dgm:prSet>
      <dgm:spPr/>
    </dgm:pt>
    <dgm:pt modelId="{D6B07C1B-DA9F-44CB-984D-97362616C1FA}" type="pres">
      <dgm:prSet presAssocID="{8A126DBA-4BAC-413D-A7BE-F5CADDF009E7}" presName="rootComposite" presStyleCnt="0"/>
      <dgm:spPr/>
    </dgm:pt>
    <dgm:pt modelId="{ECD2BB7B-2DE6-4B73-9CC4-D59F24CAF58E}" type="pres">
      <dgm:prSet presAssocID="{8A126DBA-4BAC-413D-A7BE-F5CADDF009E7}" presName="rootText" presStyleLbl="node2" presStyleIdx="2" presStyleCnt="4">
        <dgm:presLayoutVars>
          <dgm:chPref val="3"/>
        </dgm:presLayoutVars>
      </dgm:prSet>
      <dgm:spPr/>
    </dgm:pt>
    <dgm:pt modelId="{353E8539-33B7-42F3-BE4D-83FA7828EE55}" type="pres">
      <dgm:prSet presAssocID="{8A126DBA-4BAC-413D-A7BE-F5CADDF009E7}" presName="rootConnector" presStyleLbl="node2" presStyleIdx="2" presStyleCnt="4"/>
      <dgm:spPr/>
    </dgm:pt>
    <dgm:pt modelId="{10D3DF8A-AF90-41F7-A534-489D980250BA}" type="pres">
      <dgm:prSet presAssocID="{8A126DBA-4BAC-413D-A7BE-F5CADDF009E7}" presName="hierChild4" presStyleCnt="0"/>
      <dgm:spPr/>
    </dgm:pt>
    <dgm:pt modelId="{05AE23E0-5108-4165-987C-8D3DF2487D97}" type="pres">
      <dgm:prSet presAssocID="{E047F1C1-CF8B-49F3-ACC4-089E491711E4}" presName="Name37" presStyleLbl="parChTrans1D3" presStyleIdx="2" presStyleCnt="4"/>
      <dgm:spPr/>
    </dgm:pt>
    <dgm:pt modelId="{C12CCFB7-8C24-49FF-B7BA-FE4A3AD415EF}" type="pres">
      <dgm:prSet presAssocID="{749383CF-466C-4890-9CE7-4610935DF8E5}" presName="hierRoot2" presStyleCnt="0">
        <dgm:presLayoutVars>
          <dgm:hierBranch val="init"/>
        </dgm:presLayoutVars>
      </dgm:prSet>
      <dgm:spPr/>
    </dgm:pt>
    <dgm:pt modelId="{AEBDE80B-CC1B-48B7-B185-C6AB8353552C}" type="pres">
      <dgm:prSet presAssocID="{749383CF-466C-4890-9CE7-4610935DF8E5}" presName="rootComposite" presStyleCnt="0"/>
      <dgm:spPr/>
    </dgm:pt>
    <dgm:pt modelId="{4DE0CB9C-4B38-408C-8BA6-15DED61D93F8}" type="pres">
      <dgm:prSet presAssocID="{749383CF-466C-4890-9CE7-4610935DF8E5}" presName="rootText" presStyleLbl="node3" presStyleIdx="2" presStyleCnt="4">
        <dgm:presLayoutVars>
          <dgm:chPref val="3"/>
        </dgm:presLayoutVars>
      </dgm:prSet>
      <dgm:spPr/>
    </dgm:pt>
    <dgm:pt modelId="{FB003EB5-6133-4534-94A7-9D2ED37688FF}" type="pres">
      <dgm:prSet presAssocID="{749383CF-466C-4890-9CE7-4610935DF8E5}" presName="rootConnector" presStyleLbl="node3" presStyleIdx="2" presStyleCnt="4"/>
      <dgm:spPr/>
    </dgm:pt>
    <dgm:pt modelId="{586F3D60-B90E-4C57-A268-931B5C69EB82}" type="pres">
      <dgm:prSet presAssocID="{749383CF-466C-4890-9CE7-4610935DF8E5}" presName="hierChild4" presStyleCnt="0"/>
      <dgm:spPr/>
    </dgm:pt>
    <dgm:pt modelId="{D60842E3-A79A-4351-8B69-51D088C44AE9}" type="pres">
      <dgm:prSet presAssocID="{749383CF-466C-4890-9CE7-4610935DF8E5}" presName="hierChild5" presStyleCnt="0"/>
      <dgm:spPr/>
    </dgm:pt>
    <dgm:pt modelId="{12E929D0-ED20-40CD-A9B9-343E055582AB}" type="pres">
      <dgm:prSet presAssocID="{8A126DBA-4BAC-413D-A7BE-F5CADDF009E7}" presName="hierChild5" presStyleCnt="0"/>
      <dgm:spPr/>
    </dgm:pt>
    <dgm:pt modelId="{266FED02-20E4-4201-BEC2-BA01AB4E8E33}" type="pres">
      <dgm:prSet presAssocID="{BBAC2421-5217-43CF-9936-5DDF8AD352FB}" presName="Name37" presStyleLbl="parChTrans1D2" presStyleIdx="3" presStyleCnt="6"/>
      <dgm:spPr/>
    </dgm:pt>
    <dgm:pt modelId="{16350108-8302-4181-8189-E96E89CA346F}" type="pres">
      <dgm:prSet presAssocID="{3C121C28-F871-410F-B98B-45B2675FBE90}" presName="hierRoot2" presStyleCnt="0">
        <dgm:presLayoutVars>
          <dgm:hierBranch val="init"/>
        </dgm:presLayoutVars>
      </dgm:prSet>
      <dgm:spPr/>
    </dgm:pt>
    <dgm:pt modelId="{FBE5B1B2-E358-4BBE-B1FA-97D33D14F9C0}" type="pres">
      <dgm:prSet presAssocID="{3C121C28-F871-410F-B98B-45B2675FBE90}" presName="rootComposite" presStyleCnt="0"/>
      <dgm:spPr/>
    </dgm:pt>
    <dgm:pt modelId="{6B1E0604-80DA-4ECC-91F6-3DF49288292E}" type="pres">
      <dgm:prSet presAssocID="{3C121C28-F871-410F-B98B-45B2675FBE90}" presName="rootText" presStyleLbl="node2" presStyleIdx="3" presStyleCnt="4">
        <dgm:presLayoutVars>
          <dgm:chPref val="3"/>
        </dgm:presLayoutVars>
      </dgm:prSet>
      <dgm:spPr/>
      <dgm:t>
        <a:bodyPr/>
        <a:lstStyle/>
        <a:p>
          <a:endParaRPr lang="es-ES"/>
        </a:p>
      </dgm:t>
    </dgm:pt>
    <dgm:pt modelId="{403AF6A9-67D2-48D7-A0DB-EF978A2E0133}" type="pres">
      <dgm:prSet presAssocID="{3C121C28-F871-410F-B98B-45B2675FBE90}" presName="rootConnector" presStyleLbl="node2" presStyleIdx="3" presStyleCnt="4"/>
      <dgm:spPr/>
    </dgm:pt>
    <dgm:pt modelId="{EA346408-CBAD-4536-B1AC-F2510CAC7BDB}" type="pres">
      <dgm:prSet presAssocID="{3C121C28-F871-410F-B98B-45B2675FBE90}" presName="hierChild4" presStyleCnt="0"/>
      <dgm:spPr/>
    </dgm:pt>
    <dgm:pt modelId="{7449EBC1-ECBA-4914-9F2B-D86AC2BB857F}" type="pres">
      <dgm:prSet presAssocID="{1AAC4DD9-25C4-452A-8F52-7158604906A5}" presName="Name37" presStyleLbl="parChTrans1D3" presStyleIdx="3" presStyleCnt="4"/>
      <dgm:spPr/>
    </dgm:pt>
    <dgm:pt modelId="{F650E553-3398-4997-8B2B-C3D2F2A25586}" type="pres">
      <dgm:prSet presAssocID="{D04389E3-B0C0-4C3D-BB33-DCCA0361434B}" presName="hierRoot2" presStyleCnt="0">
        <dgm:presLayoutVars>
          <dgm:hierBranch val="init"/>
        </dgm:presLayoutVars>
      </dgm:prSet>
      <dgm:spPr/>
    </dgm:pt>
    <dgm:pt modelId="{8DE230BD-D545-44D9-9B52-80358D05CB84}" type="pres">
      <dgm:prSet presAssocID="{D04389E3-B0C0-4C3D-BB33-DCCA0361434B}" presName="rootComposite" presStyleCnt="0"/>
      <dgm:spPr/>
    </dgm:pt>
    <dgm:pt modelId="{930775D8-CEDE-4B72-B8CC-074CBB7C4707}" type="pres">
      <dgm:prSet presAssocID="{D04389E3-B0C0-4C3D-BB33-DCCA0361434B}" presName="rootText" presStyleLbl="node3" presStyleIdx="3" presStyleCnt="4">
        <dgm:presLayoutVars>
          <dgm:chPref val="3"/>
        </dgm:presLayoutVars>
      </dgm:prSet>
      <dgm:spPr/>
      <dgm:t>
        <a:bodyPr/>
        <a:lstStyle/>
        <a:p>
          <a:endParaRPr lang="es-ES"/>
        </a:p>
      </dgm:t>
    </dgm:pt>
    <dgm:pt modelId="{1F1D49B6-2604-4EE3-BA1A-6E1164BD6B35}" type="pres">
      <dgm:prSet presAssocID="{D04389E3-B0C0-4C3D-BB33-DCCA0361434B}" presName="rootConnector" presStyleLbl="node3" presStyleIdx="3" presStyleCnt="4"/>
      <dgm:spPr/>
    </dgm:pt>
    <dgm:pt modelId="{DA9A8AD8-B1D2-4D43-BE09-5A0ECA83543F}" type="pres">
      <dgm:prSet presAssocID="{D04389E3-B0C0-4C3D-BB33-DCCA0361434B}" presName="hierChild4" presStyleCnt="0"/>
      <dgm:spPr/>
    </dgm:pt>
    <dgm:pt modelId="{E1DBD13F-81E6-4752-ACC5-85C5D022C2FD}" type="pres">
      <dgm:prSet presAssocID="{D04389E3-B0C0-4C3D-BB33-DCCA0361434B}" presName="hierChild5" presStyleCnt="0"/>
      <dgm:spPr/>
    </dgm:pt>
    <dgm:pt modelId="{511982F1-4E99-4338-97FB-AE3CE59DECB6}" type="pres">
      <dgm:prSet presAssocID="{3C121C28-F871-410F-B98B-45B2675FBE90}" presName="hierChild5" presStyleCnt="0"/>
      <dgm:spPr/>
    </dgm:pt>
    <dgm:pt modelId="{FB9A77A2-D4E4-49BD-8155-909255E68E12}" type="pres">
      <dgm:prSet presAssocID="{8E607E02-DA36-4640-A28A-22E6513CEC31}" presName="hierChild3" presStyleCnt="0"/>
      <dgm:spPr/>
    </dgm:pt>
    <dgm:pt modelId="{81D888AB-AD60-4D40-85EE-391CCAD89002}" type="pres">
      <dgm:prSet presAssocID="{78B9B279-45C3-4713-8104-F03EC09A8EE0}" presName="Name111" presStyleLbl="parChTrans1D2" presStyleIdx="4" presStyleCnt="6"/>
      <dgm:spPr/>
    </dgm:pt>
    <dgm:pt modelId="{3C5922B1-EAB9-43BF-92F2-98F06D7639CD}" type="pres">
      <dgm:prSet presAssocID="{D99334D0-9DA7-4F86-B445-0981A1044F74}" presName="hierRoot3" presStyleCnt="0">
        <dgm:presLayoutVars>
          <dgm:hierBranch val="init"/>
        </dgm:presLayoutVars>
      </dgm:prSet>
      <dgm:spPr/>
    </dgm:pt>
    <dgm:pt modelId="{1A4887EC-0840-4447-B587-60FC1A2BD143}" type="pres">
      <dgm:prSet presAssocID="{D99334D0-9DA7-4F86-B445-0981A1044F74}" presName="rootComposite3" presStyleCnt="0"/>
      <dgm:spPr/>
    </dgm:pt>
    <dgm:pt modelId="{379CF72A-BD93-4096-AF8A-AC432BB1B942}" type="pres">
      <dgm:prSet presAssocID="{D99334D0-9DA7-4F86-B445-0981A1044F74}" presName="rootText3" presStyleLbl="asst1" presStyleIdx="0" presStyleCnt="2">
        <dgm:presLayoutVars>
          <dgm:chPref val="3"/>
        </dgm:presLayoutVars>
      </dgm:prSet>
      <dgm:spPr/>
      <dgm:t>
        <a:bodyPr/>
        <a:lstStyle/>
        <a:p>
          <a:endParaRPr lang="es-ES"/>
        </a:p>
      </dgm:t>
    </dgm:pt>
    <dgm:pt modelId="{7C227743-B8AA-47E6-9947-9D44F25FD1D7}" type="pres">
      <dgm:prSet presAssocID="{D99334D0-9DA7-4F86-B445-0981A1044F74}" presName="rootConnector3" presStyleLbl="asst1" presStyleIdx="0" presStyleCnt="2"/>
      <dgm:spPr/>
    </dgm:pt>
    <dgm:pt modelId="{FA80587D-C007-4550-81BF-25AE8CC91C4C}" type="pres">
      <dgm:prSet presAssocID="{D99334D0-9DA7-4F86-B445-0981A1044F74}" presName="hierChild6" presStyleCnt="0"/>
      <dgm:spPr/>
    </dgm:pt>
    <dgm:pt modelId="{C966E4BF-7174-4267-83A2-2B954CF4603B}" type="pres">
      <dgm:prSet presAssocID="{D99334D0-9DA7-4F86-B445-0981A1044F74}" presName="hierChild7" presStyleCnt="0"/>
      <dgm:spPr/>
    </dgm:pt>
    <dgm:pt modelId="{1FF15CC4-7D0F-4F51-9FCE-3A07D3C419F5}" type="pres">
      <dgm:prSet presAssocID="{40E11ED3-3F31-41B1-85A2-36C10C11EAD9}" presName="Name111" presStyleLbl="parChTrans1D2" presStyleIdx="5" presStyleCnt="6"/>
      <dgm:spPr/>
    </dgm:pt>
    <dgm:pt modelId="{91B47373-0B2B-4305-8C1F-B47755178609}" type="pres">
      <dgm:prSet presAssocID="{D40A3AC1-4A1F-48EC-A81B-BD0A44BBF778}" presName="hierRoot3" presStyleCnt="0">
        <dgm:presLayoutVars>
          <dgm:hierBranch val="init"/>
        </dgm:presLayoutVars>
      </dgm:prSet>
      <dgm:spPr/>
    </dgm:pt>
    <dgm:pt modelId="{BCC274E0-CE76-40F8-9D17-2516E7A1F555}" type="pres">
      <dgm:prSet presAssocID="{D40A3AC1-4A1F-48EC-A81B-BD0A44BBF778}" presName="rootComposite3" presStyleCnt="0"/>
      <dgm:spPr/>
    </dgm:pt>
    <dgm:pt modelId="{0D5EC4FC-C674-41C8-A683-BA897345CCE6}" type="pres">
      <dgm:prSet presAssocID="{D40A3AC1-4A1F-48EC-A81B-BD0A44BBF778}" presName="rootText3" presStyleLbl="asst1" presStyleIdx="1" presStyleCnt="2">
        <dgm:presLayoutVars>
          <dgm:chPref val="3"/>
        </dgm:presLayoutVars>
      </dgm:prSet>
      <dgm:spPr/>
    </dgm:pt>
    <dgm:pt modelId="{B4212ABB-701C-4D88-BE50-841207B4D054}" type="pres">
      <dgm:prSet presAssocID="{D40A3AC1-4A1F-48EC-A81B-BD0A44BBF778}" presName="rootConnector3" presStyleLbl="asst1" presStyleIdx="1" presStyleCnt="2"/>
      <dgm:spPr/>
    </dgm:pt>
    <dgm:pt modelId="{923AEF79-AD56-4153-BC0E-66D2CC476AA7}" type="pres">
      <dgm:prSet presAssocID="{D40A3AC1-4A1F-48EC-A81B-BD0A44BBF778}" presName="hierChild6" presStyleCnt="0"/>
      <dgm:spPr/>
    </dgm:pt>
    <dgm:pt modelId="{D2B3F319-7C71-4AF8-ABD9-8CF9B6E5E083}" type="pres">
      <dgm:prSet presAssocID="{D40A3AC1-4A1F-48EC-A81B-BD0A44BBF778}" presName="hierChild7" presStyleCnt="0"/>
      <dgm:spPr/>
    </dgm:pt>
  </dgm:ptLst>
  <dgm:cxnLst>
    <dgm:cxn modelId="{E610F42A-5F23-4D1B-9D93-36B7FA57BEE4}" srcId="{8E607E02-DA36-4640-A28A-22E6513CEC31}" destId="{5D59477A-670F-43B4-8DA4-E0E1CDCFB9E6}" srcOrd="1" destOrd="0" parTransId="{52BE0EF0-CAA3-40A7-8580-CBD08078AEC6}" sibTransId="{E2ECE2A6-F484-4ABD-8BB0-3CC8FE211791}"/>
    <dgm:cxn modelId="{A8919911-9999-4D31-8147-3D19299C460D}" srcId="{5D59477A-670F-43B4-8DA4-E0E1CDCFB9E6}" destId="{961B8CC6-AC60-4CE0-8F70-DAD06D843702}" srcOrd="1" destOrd="0" parTransId="{9C96C9CE-77B7-4F7C-9504-329897479B2C}" sibTransId="{6D7E5619-DD08-411F-ADF4-6BA130EDC4D6}"/>
    <dgm:cxn modelId="{8E204FBC-81B0-437E-9212-7375C610C9E9}" type="presOf" srcId="{AB82C4B8-8618-4AB5-A79E-68F6487864EA}" destId="{6C83056E-9EB5-44F6-9D39-E97D085FA198}" srcOrd="0" destOrd="0" presId="urn:microsoft.com/office/officeart/2005/8/layout/orgChart1"/>
    <dgm:cxn modelId="{318C4E82-EFA5-41EC-A1A9-A09F66EFAC83}" type="presOf" srcId="{4B02C359-83D3-47A4-B720-B0E180E80311}" destId="{03CF1730-DD1B-41DD-8D83-39E10E492614}" srcOrd="0" destOrd="0" presId="urn:microsoft.com/office/officeart/2005/8/layout/orgChart1"/>
    <dgm:cxn modelId="{C759885A-31D2-497B-B5BF-3C73C5AC23A3}" srcId="{8E607E02-DA36-4640-A28A-22E6513CEC31}" destId="{D40A3AC1-4A1F-48EC-A81B-BD0A44BBF778}" srcOrd="5" destOrd="0" parTransId="{40E11ED3-3F31-41B1-85A2-36C10C11EAD9}" sibTransId="{CFFDDC9F-ED2D-4B9C-A827-27022D7FBB45}"/>
    <dgm:cxn modelId="{AF258D1D-F6FE-400C-A9CC-E217F37898A9}" type="presOf" srcId="{5D59477A-670F-43B4-8DA4-E0E1CDCFB9E6}" destId="{9F1CA129-9FD1-4EBE-983D-3E2C5B8863BD}" srcOrd="0" destOrd="0" presId="urn:microsoft.com/office/officeart/2005/8/layout/orgChart1"/>
    <dgm:cxn modelId="{3479B2D7-1BB9-43BE-9ECC-2DFB69E74E26}" type="presOf" srcId="{FC1DBB6B-2F7E-420A-9944-A9C75D00B21B}" destId="{03F55780-E20B-41A5-AC2E-DAED69FC49C9}" srcOrd="0" destOrd="0" presId="urn:microsoft.com/office/officeart/2005/8/layout/orgChart1"/>
    <dgm:cxn modelId="{D5720DD0-E49B-42FD-B5F9-C971D6C3DFB1}" type="presOf" srcId="{AB82C4B8-8618-4AB5-A79E-68F6487864EA}" destId="{0F7F81E3-7CB5-49D9-8144-3607816F4D9A}" srcOrd="1" destOrd="0" presId="urn:microsoft.com/office/officeart/2005/8/layout/orgChart1"/>
    <dgm:cxn modelId="{92146852-3E57-42E4-9D6D-C7656F0D55B3}" type="presOf" srcId="{D40A3AC1-4A1F-48EC-A81B-BD0A44BBF778}" destId="{0D5EC4FC-C674-41C8-A683-BA897345CCE6}" srcOrd="0" destOrd="0" presId="urn:microsoft.com/office/officeart/2005/8/layout/orgChart1"/>
    <dgm:cxn modelId="{E46D7B13-4E6B-40F5-A3E0-A3A58167DDF1}" type="presOf" srcId="{961B8CC6-AC60-4CE0-8F70-DAD06D843702}" destId="{E39EE406-F092-40AF-87CC-1EC7BC0F7222}" srcOrd="1" destOrd="0" presId="urn:microsoft.com/office/officeart/2005/8/layout/orgChart1"/>
    <dgm:cxn modelId="{5C4CB9F9-CC87-4FB8-831C-1D1F6704E50A}" type="presOf" srcId="{8E607E02-DA36-4640-A28A-22E6513CEC31}" destId="{160A26F5-0C8D-4AC4-92C4-FCC7949611BD}" srcOrd="1" destOrd="0" presId="urn:microsoft.com/office/officeart/2005/8/layout/orgChart1"/>
    <dgm:cxn modelId="{A0A1B863-41AF-4162-B573-145D5210ED5A}" type="presOf" srcId="{BBAC2421-5217-43CF-9936-5DDF8AD352FB}" destId="{266FED02-20E4-4201-BEC2-BA01AB4E8E33}" srcOrd="0" destOrd="0" presId="urn:microsoft.com/office/officeart/2005/8/layout/orgChart1"/>
    <dgm:cxn modelId="{1350303D-B3AB-45B0-9055-A10F70E25B19}" type="presOf" srcId="{3C121C28-F871-410F-B98B-45B2675FBE90}" destId="{403AF6A9-67D2-48D7-A0DB-EF978A2E0133}" srcOrd="1" destOrd="0" presId="urn:microsoft.com/office/officeart/2005/8/layout/orgChart1"/>
    <dgm:cxn modelId="{06F1BC03-DCDE-4627-ADCE-DC3908D17FBC}" srcId="{8E607E02-DA36-4640-A28A-22E6513CEC31}" destId="{3C121C28-F871-410F-B98B-45B2675FBE90}" srcOrd="3" destOrd="0" parTransId="{BBAC2421-5217-43CF-9936-5DDF8AD352FB}" sibTransId="{E27DDF15-7CD5-4E1D-B093-3491564460CA}"/>
    <dgm:cxn modelId="{A26ACD9E-16C9-43DF-B8FA-CE42AD84EBDC}" srcId="{8E607E02-DA36-4640-A28A-22E6513CEC31}" destId="{FC1DBB6B-2F7E-420A-9944-A9C75D00B21B}" srcOrd="0" destOrd="0" parTransId="{3E7DF966-3B5F-4B15-B28F-B2299C159274}" sibTransId="{26D9D2A2-B3C3-40CE-B3B4-1E6FFB02F3A9}"/>
    <dgm:cxn modelId="{071698F2-4B04-4406-92E2-A166B8A763EE}" type="presOf" srcId="{26C96545-0B5E-48D7-8402-7256FD46D16C}" destId="{22D52EB6-7931-4005-830E-22D325C5D2C8}" srcOrd="0" destOrd="0" presId="urn:microsoft.com/office/officeart/2005/8/layout/orgChart1"/>
    <dgm:cxn modelId="{FD3AF78F-9C96-4FDE-AE03-E64DD5F4DF73}" type="presOf" srcId="{E047F1C1-CF8B-49F3-ACC4-089E491711E4}" destId="{05AE23E0-5108-4165-987C-8D3DF2487D97}" srcOrd="0" destOrd="0" presId="urn:microsoft.com/office/officeart/2005/8/layout/orgChart1"/>
    <dgm:cxn modelId="{5A8442E6-F200-4F8A-8C36-39E2B2FDF43C}" type="presOf" srcId="{D40A3AC1-4A1F-48EC-A81B-BD0A44BBF778}" destId="{B4212ABB-701C-4D88-BE50-841207B4D054}" srcOrd="1" destOrd="0" presId="urn:microsoft.com/office/officeart/2005/8/layout/orgChart1"/>
    <dgm:cxn modelId="{22EACAE3-28EF-412E-8478-9094FADBE0C8}" type="presOf" srcId="{961B8CC6-AC60-4CE0-8F70-DAD06D843702}" destId="{8E5B8A6C-3AF8-487D-B64D-EF271760B5CE}" srcOrd="0" destOrd="0" presId="urn:microsoft.com/office/officeart/2005/8/layout/orgChart1"/>
    <dgm:cxn modelId="{1A124E6F-4677-4B34-8042-41F314A0B7C1}" type="presOf" srcId="{9C96C9CE-77B7-4F7C-9504-329897479B2C}" destId="{9C0B6D2D-D84E-49BF-8478-8B78E96D5D69}" srcOrd="0" destOrd="0" presId="urn:microsoft.com/office/officeart/2005/8/layout/orgChart1"/>
    <dgm:cxn modelId="{CD92956E-6822-4159-BC09-4141DE49E3B8}" srcId="{8A126DBA-4BAC-413D-A7BE-F5CADDF009E7}" destId="{749383CF-466C-4890-9CE7-4610935DF8E5}" srcOrd="0" destOrd="0" parTransId="{E047F1C1-CF8B-49F3-ACC4-089E491711E4}" sibTransId="{E7DEF22D-F962-43E9-883E-228F2F20C31A}"/>
    <dgm:cxn modelId="{93B88AE9-D039-4B04-AC54-E0349E6B7EC5}" type="presOf" srcId="{8A126DBA-4BAC-413D-A7BE-F5CADDF009E7}" destId="{ECD2BB7B-2DE6-4B73-9CC4-D59F24CAF58E}" srcOrd="0" destOrd="0" presId="urn:microsoft.com/office/officeart/2005/8/layout/orgChart1"/>
    <dgm:cxn modelId="{E54C4DCD-F7E1-46F7-8BF8-E49F76D5F3BF}" type="presOf" srcId="{3E7DF966-3B5F-4B15-B28F-B2299C159274}" destId="{B700D692-6511-45BD-AB3C-532AD9E49EAA}" srcOrd="0" destOrd="0" presId="urn:microsoft.com/office/officeart/2005/8/layout/orgChart1"/>
    <dgm:cxn modelId="{BAD38676-0B4E-4502-9946-C72AA4BF3BB6}" type="presOf" srcId="{D99334D0-9DA7-4F86-B445-0981A1044F74}" destId="{379CF72A-BD93-4096-AF8A-AC432BB1B942}" srcOrd="0" destOrd="0" presId="urn:microsoft.com/office/officeart/2005/8/layout/orgChart1"/>
    <dgm:cxn modelId="{949BCEC5-AAC0-4EF4-BB15-C47E71F00EA3}" srcId="{8E607E02-DA36-4640-A28A-22E6513CEC31}" destId="{D99334D0-9DA7-4F86-B445-0981A1044F74}" srcOrd="4" destOrd="0" parTransId="{78B9B279-45C3-4713-8104-F03EC09A8EE0}" sibTransId="{CA2BFCBF-C1D7-427C-9D78-785291166B10}"/>
    <dgm:cxn modelId="{BAEBD134-10AD-477C-B934-B328CA2F8800}" type="presOf" srcId="{D04389E3-B0C0-4C3D-BB33-DCCA0361434B}" destId="{930775D8-CEDE-4B72-B8CC-074CBB7C4707}" srcOrd="0" destOrd="0" presId="urn:microsoft.com/office/officeart/2005/8/layout/orgChart1"/>
    <dgm:cxn modelId="{A51B06E0-B364-4828-8AB6-DAFB54DBC759}" type="presOf" srcId="{78B9B279-45C3-4713-8104-F03EC09A8EE0}" destId="{81D888AB-AD60-4D40-85EE-391CCAD89002}" srcOrd="0" destOrd="0" presId="urn:microsoft.com/office/officeart/2005/8/layout/orgChart1"/>
    <dgm:cxn modelId="{6B140A4E-5298-4526-9E51-0352056DB05F}" type="presOf" srcId="{FC1DBB6B-2F7E-420A-9944-A9C75D00B21B}" destId="{C7CFA40B-782E-4934-9A6F-A40E99E917B5}" srcOrd="1" destOrd="0" presId="urn:microsoft.com/office/officeart/2005/8/layout/orgChart1"/>
    <dgm:cxn modelId="{D170453F-2B4D-40EB-AF2D-FE68FE3D37B8}" type="presOf" srcId="{D04389E3-B0C0-4C3D-BB33-DCCA0361434B}" destId="{1F1D49B6-2604-4EE3-BA1A-6E1164BD6B35}" srcOrd="1" destOrd="0" presId="urn:microsoft.com/office/officeart/2005/8/layout/orgChart1"/>
    <dgm:cxn modelId="{84B51F9D-FBA2-4B5C-80A8-90C4626811B3}" type="presOf" srcId="{1AAC4DD9-25C4-452A-8F52-7158604906A5}" destId="{7449EBC1-ECBA-4914-9F2B-D86AC2BB857F}" srcOrd="0" destOrd="0" presId="urn:microsoft.com/office/officeart/2005/8/layout/orgChart1"/>
    <dgm:cxn modelId="{68664562-E358-4A50-A0BF-360039F6576C}" type="presOf" srcId="{52BE0EF0-CAA3-40A7-8580-CBD08078AEC6}" destId="{CA607F51-EB63-4A04-AC65-3643CEA84BA8}" srcOrd="0" destOrd="0" presId="urn:microsoft.com/office/officeart/2005/8/layout/orgChart1"/>
    <dgm:cxn modelId="{9DC955E8-5388-4EAF-A9F8-489C1D8BA899}" type="presOf" srcId="{40E11ED3-3F31-41B1-85A2-36C10C11EAD9}" destId="{1FF15CC4-7D0F-4F51-9FCE-3A07D3C419F5}" srcOrd="0" destOrd="0" presId="urn:microsoft.com/office/officeart/2005/8/layout/orgChart1"/>
    <dgm:cxn modelId="{C659A95B-1086-47BD-80C1-09B8EC803FFA}" srcId="{26C96545-0B5E-48D7-8402-7256FD46D16C}" destId="{8E607E02-DA36-4640-A28A-22E6513CEC31}" srcOrd="0" destOrd="0" parTransId="{D4C83A1E-2CE9-4DD8-A08C-7095391F99AF}" sibTransId="{9D1AFCAF-DBE5-4A4E-B3EB-A1E81E462524}"/>
    <dgm:cxn modelId="{A0E0B823-06EA-4708-9D3F-1B64FF7C3454}" type="presOf" srcId="{5D59477A-670F-43B4-8DA4-E0E1CDCFB9E6}" destId="{7A35E5BA-5E9C-4EED-AB7E-92AB2243EBE1}" srcOrd="1" destOrd="0" presId="urn:microsoft.com/office/officeart/2005/8/layout/orgChart1"/>
    <dgm:cxn modelId="{CFAEB272-C235-4E0C-AA13-5E6F0160BF58}" type="presOf" srcId="{8A126DBA-4BAC-413D-A7BE-F5CADDF009E7}" destId="{353E8539-33B7-42F3-BE4D-83FA7828EE55}" srcOrd="1" destOrd="0" presId="urn:microsoft.com/office/officeart/2005/8/layout/orgChart1"/>
    <dgm:cxn modelId="{F24B0310-DA8C-454B-B647-C9FFB56E0018}" type="presOf" srcId="{749383CF-466C-4890-9CE7-4610935DF8E5}" destId="{4DE0CB9C-4B38-408C-8BA6-15DED61D93F8}" srcOrd="0" destOrd="0" presId="urn:microsoft.com/office/officeart/2005/8/layout/orgChart1"/>
    <dgm:cxn modelId="{6A415B1E-01D8-4351-BEE5-D348C587EA6D}" type="presOf" srcId="{749383CF-466C-4890-9CE7-4610935DF8E5}" destId="{FB003EB5-6133-4534-94A7-9D2ED37688FF}" srcOrd="1" destOrd="0" presId="urn:microsoft.com/office/officeart/2005/8/layout/orgChart1"/>
    <dgm:cxn modelId="{79597C10-5287-4CD3-B6FF-63F3DB90E76B}" type="presOf" srcId="{8E607E02-DA36-4640-A28A-22E6513CEC31}" destId="{FCF580A0-9F46-4BCD-9910-26D5A65DA6D3}" srcOrd="0" destOrd="0" presId="urn:microsoft.com/office/officeart/2005/8/layout/orgChart1"/>
    <dgm:cxn modelId="{90863D3F-54E2-4073-9A10-09EA5A556D38}" srcId="{5D59477A-670F-43B4-8DA4-E0E1CDCFB9E6}" destId="{AB82C4B8-8618-4AB5-A79E-68F6487864EA}" srcOrd="0" destOrd="0" parTransId="{28CDF27A-63B9-486C-A706-84D707A6C2A3}" sibTransId="{3EBCB9B1-BB53-4928-886E-030CD963BEFF}"/>
    <dgm:cxn modelId="{C7A94297-41A3-4529-9C91-411AD3913365}" type="presOf" srcId="{28CDF27A-63B9-486C-A706-84D707A6C2A3}" destId="{63F2085D-A892-4D34-A31F-DA400C69FEB7}" srcOrd="0" destOrd="0" presId="urn:microsoft.com/office/officeart/2005/8/layout/orgChart1"/>
    <dgm:cxn modelId="{4D660209-56DA-49F1-BCF7-FF022A510BA2}" srcId="{3C121C28-F871-410F-B98B-45B2675FBE90}" destId="{D04389E3-B0C0-4C3D-BB33-DCCA0361434B}" srcOrd="0" destOrd="0" parTransId="{1AAC4DD9-25C4-452A-8F52-7158604906A5}" sibTransId="{323B175D-15C4-4AE8-937D-365E3B40F201}"/>
    <dgm:cxn modelId="{676C6E6D-F85E-4266-81A5-0D5C521E66A7}" type="presOf" srcId="{D99334D0-9DA7-4F86-B445-0981A1044F74}" destId="{7C227743-B8AA-47E6-9947-9D44F25FD1D7}" srcOrd="1" destOrd="0" presId="urn:microsoft.com/office/officeart/2005/8/layout/orgChart1"/>
    <dgm:cxn modelId="{70621071-1755-465A-AF98-26A58A387611}" type="presOf" srcId="{3C121C28-F871-410F-B98B-45B2675FBE90}" destId="{6B1E0604-80DA-4ECC-91F6-3DF49288292E}" srcOrd="0" destOrd="0" presId="urn:microsoft.com/office/officeart/2005/8/layout/orgChart1"/>
    <dgm:cxn modelId="{50C1DDE2-3C3D-4E7D-87AA-FB487475A8F1}" srcId="{8E607E02-DA36-4640-A28A-22E6513CEC31}" destId="{8A126DBA-4BAC-413D-A7BE-F5CADDF009E7}" srcOrd="2" destOrd="0" parTransId="{4B02C359-83D3-47A4-B720-B0E180E80311}" sibTransId="{34FDBC48-DDF4-441E-90FE-F2A246F6E0C8}"/>
    <dgm:cxn modelId="{5EC6FEA8-AB82-40D4-BB56-7ACD4ABFFD0A}" type="presParOf" srcId="{22D52EB6-7931-4005-830E-22D325C5D2C8}" destId="{650BB98D-B3DB-42C0-8315-69EEB28C55A9}" srcOrd="0" destOrd="0" presId="urn:microsoft.com/office/officeart/2005/8/layout/orgChart1"/>
    <dgm:cxn modelId="{07DD867E-E155-4891-82F6-85748606519C}" type="presParOf" srcId="{650BB98D-B3DB-42C0-8315-69EEB28C55A9}" destId="{764D26DA-B64D-4261-B9CA-EB8C0581704B}" srcOrd="0" destOrd="0" presId="urn:microsoft.com/office/officeart/2005/8/layout/orgChart1"/>
    <dgm:cxn modelId="{449D6AAC-13B5-4EC5-B1AE-71A7E16C7C7D}" type="presParOf" srcId="{764D26DA-B64D-4261-B9CA-EB8C0581704B}" destId="{FCF580A0-9F46-4BCD-9910-26D5A65DA6D3}" srcOrd="0" destOrd="0" presId="urn:microsoft.com/office/officeart/2005/8/layout/orgChart1"/>
    <dgm:cxn modelId="{247E0B02-EB35-4039-A5E6-7C7072856420}" type="presParOf" srcId="{764D26DA-B64D-4261-B9CA-EB8C0581704B}" destId="{160A26F5-0C8D-4AC4-92C4-FCC7949611BD}" srcOrd="1" destOrd="0" presId="urn:microsoft.com/office/officeart/2005/8/layout/orgChart1"/>
    <dgm:cxn modelId="{3B5A28E1-0A9B-483F-8243-0C872D7BA1C6}" type="presParOf" srcId="{650BB98D-B3DB-42C0-8315-69EEB28C55A9}" destId="{3A3B251F-6E49-40CB-A0AF-F928A669672E}" srcOrd="1" destOrd="0" presId="urn:microsoft.com/office/officeart/2005/8/layout/orgChart1"/>
    <dgm:cxn modelId="{F07E9EBD-2EF5-4F68-80A6-07FFF937AB90}" type="presParOf" srcId="{3A3B251F-6E49-40CB-A0AF-F928A669672E}" destId="{B700D692-6511-45BD-AB3C-532AD9E49EAA}" srcOrd="0" destOrd="0" presId="urn:microsoft.com/office/officeart/2005/8/layout/orgChart1"/>
    <dgm:cxn modelId="{B401F44B-73BC-41CF-B333-9139F01EFD05}" type="presParOf" srcId="{3A3B251F-6E49-40CB-A0AF-F928A669672E}" destId="{A5809D49-9264-442B-90E0-D1E8FFBC739F}" srcOrd="1" destOrd="0" presId="urn:microsoft.com/office/officeart/2005/8/layout/orgChart1"/>
    <dgm:cxn modelId="{CBF84761-ADA2-4710-9D95-C70DC5B24A47}" type="presParOf" srcId="{A5809D49-9264-442B-90E0-D1E8FFBC739F}" destId="{B3F11172-D640-4CC7-8EF9-6CFFE2F59055}" srcOrd="0" destOrd="0" presId="urn:microsoft.com/office/officeart/2005/8/layout/orgChart1"/>
    <dgm:cxn modelId="{4AC7AABA-2E57-4EAB-BAE2-287E1629C56E}" type="presParOf" srcId="{B3F11172-D640-4CC7-8EF9-6CFFE2F59055}" destId="{03F55780-E20B-41A5-AC2E-DAED69FC49C9}" srcOrd="0" destOrd="0" presId="urn:microsoft.com/office/officeart/2005/8/layout/orgChart1"/>
    <dgm:cxn modelId="{A5AE6781-5A32-4EFF-84C0-F8103B9F8C06}" type="presParOf" srcId="{B3F11172-D640-4CC7-8EF9-6CFFE2F59055}" destId="{C7CFA40B-782E-4934-9A6F-A40E99E917B5}" srcOrd="1" destOrd="0" presId="urn:microsoft.com/office/officeart/2005/8/layout/orgChart1"/>
    <dgm:cxn modelId="{FD7465B2-8C68-40F0-A9C6-F2AC77A548C9}" type="presParOf" srcId="{A5809D49-9264-442B-90E0-D1E8FFBC739F}" destId="{8271FB10-7296-4E41-A126-E556ACCE5463}" srcOrd="1" destOrd="0" presId="urn:microsoft.com/office/officeart/2005/8/layout/orgChart1"/>
    <dgm:cxn modelId="{C7BC490E-84DF-4A44-A97A-B24128CECFC4}" type="presParOf" srcId="{A5809D49-9264-442B-90E0-D1E8FFBC739F}" destId="{DB0D1933-05BE-4261-87E4-51E1E00423F0}" srcOrd="2" destOrd="0" presId="urn:microsoft.com/office/officeart/2005/8/layout/orgChart1"/>
    <dgm:cxn modelId="{51E31263-4D3F-43F2-BD10-A3DED7D95D9C}" type="presParOf" srcId="{3A3B251F-6E49-40CB-A0AF-F928A669672E}" destId="{CA607F51-EB63-4A04-AC65-3643CEA84BA8}" srcOrd="2" destOrd="0" presId="urn:microsoft.com/office/officeart/2005/8/layout/orgChart1"/>
    <dgm:cxn modelId="{4D5EFD9A-EE70-4A86-9FBB-5CCE51090E3A}" type="presParOf" srcId="{3A3B251F-6E49-40CB-A0AF-F928A669672E}" destId="{0AB9CBD3-660F-41D4-B1BD-B7D692239095}" srcOrd="3" destOrd="0" presId="urn:microsoft.com/office/officeart/2005/8/layout/orgChart1"/>
    <dgm:cxn modelId="{5BE478A8-AB8B-4066-8332-BBE8AC3BDC2F}" type="presParOf" srcId="{0AB9CBD3-660F-41D4-B1BD-B7D692239095}" destId="{17C729C1-C33F-4BC4-B9FC-847AC7B8FDAF}" srcOrd="0" destOrd="0" presId="urn:microsoft.com/office/officeart/2005/8/layout/orgChart1"/>
    <dgm:cxn modelId="{6D81A7F8-A308-425A-92A8-BC15B81819B8}" type="presParOf" srcId="{17C729C1-C33F-4BC4-B9FC-847AC7B8FDAF}" destId="{9F1CA129-9FD1-4EBE-983D-3E2C5B8863BD}" srcOrd="0" destOrd="0" presId="urn:microsoft.com/office/officeart/2005/8/layout/orgChart1"/>
    <dgm:cxn modelId="{A1D8702C-ADC3-4307-86B5-E66FBD7B9F1A}" type="presParOf" srcId="{17C729C1-C33F-4BC4-B9FC-847AC7B8FDAF}" destId="{7A35E5BA-5E9C-4EED-AB7E-92AB2243EBE1}" srcOrd="1" destOrd="0" presId="urn:microsoft.com/office/officeart/2005/8/layout/orgChart1"/>
    <dgm:cxn modelId="{C1EA8F6B-98FD-47AE-83E6-EF8EECC947D1}" type="presParOf" srcId="{0AB9CBD3-660F-41D4-B1BD-B7D692239095}" destId="{4E828D3D-F178-4380-9CA4-BB05A8D6B99E}" srcOrd="1" destOrd="0" presId="urn:microsoft.com/office/officeart/2005/8/layout/orgChart1"/>
    <dgm:cxn modelId="{114E5348-0D5A-44F6-B3AE-B265134E0863}" type="presParOf" srcId="{4E828D3D-F178-4380-9CA4-BB05A8D6B99E}" destId="{63F2085D-A892-4D34-A31F-DA400C69FEB7}" srcOrd="0" destOrd="0" presId="urn:microsoft.com/office/officeart/2005/8/layout/orgChart1"/>
    <dgm:cxn modelId="{AAB31962-3542-43A8-8E02-B957029916F6}" type="presParOf" srcId="{4E828D3D-F178-4380-9CA4-BB05A8D6B99E}" destId="{1A75D84E-B38E-4D04-8529-789D1C99C103}" srcOrd="1" destOrd="0" presId="urn:microsoft.com/office/officeart/2005/8/layout/orgChart1"/>
    <dgm:cxn modelId="{F93D3C21-C9B9-41C3-ACDB-1A2B4CF6C943}" type="presParOf" srcId="{1A75D84E-B38E-4D04-8529-789D1C99C103}" destId="{194F0A8B-2B89-4570-B182-51AE24D19F89}" srcOrd="0" destOrd="0" presId="urn:microsoft.com/office/officeart/2005/8/layout/orgChart1"/>
    <dgm:cxn modelId="{B0AC9521-E254-41F6-91B7-3B120BDC6EE9}" type="presParOf" srcId="{194F0A8B-2B89-4570-B182-51AE24D19F89}" destId="{6C83056E-9EB5-44F6-9D39-E97D085FA198}" srcOrd="0" destOrd="0" presId="urn:microsoft.com/office/officeart/2005/8/layout/orgChart1"/>
    <dgm:cxn modelId="{9AF13515-61CC-4251-8E3E-3E533A6D9A84}" type="presParOf" srcId="{194F0A8B-2B89-4570-B182-51AE24D19F89}" destId="{0F7F81E3-7CB5-49D9-8144-3607816F4D9A}" srcOrd="1" destOrd="0" presId="urn:microsoft.com/office/officeart/2005/8/layout/orgChart1"/>
    <dgm:cxn modelId="{34DDC115-CE9A-453D-8E24-5D1E994DB50A}" type="presParOf" srcId="{1A75D84E-B38E-4D04-8529-789D1C99C103}" destId="{259EE91E-80F0-4820-9678-FCE2E8C620F3}" srcOrd="1" destOrd="0" presId="urn:microsoft.com/office/officeart/2005/8/layout/orgChart1"/>
    <dgm:cxn modelId="{DFC12942-50B0-49E3-A1CC-F9BD5EBE3C60}" type="presParOf" srcId="{1A75D84E-B38E-4D04-8529-789D1C99C103}" destId="{758BC031-346A-4520-979E-27CD9ADDAE87}" srcOrd="2" destOrd="0" presId="urn:microsoft.com/office/officeart/2005/8/layout/orgChart1"/>
    <dgm:cxn modelId="{8C08BD9C-BC58-41D8-B515-F78F47FF4ED4}" type="presParOf" srcId="{4E828D3D-F178-4380-9CA4-BB05A8D6B99E}" destId="{9C0B6D2D-D84E-49BF-8478-8B78E96D5D69}" srcOrd="2" destOrd="0" presId="urn:microsoft.com/office/officeart/2005/8/layout/orgChart1"/>
    <dgm:cxn modelId="{FF56CEE5-C401-49DC-ABE8-890E34B2DB20}" type="presParOf" srcId="{4E828D3D-F178-4380-9CA4-BB05A8D6B99E}" destId="{AF4DC719-13AB-408C-A102-CC7C018FE539}" srcOrd="3" destOrd="0" presId="urn:microsoft.com/office/officeart/2005/8/layout/orgChart1"/>
    <dgm:cxn modelId="{331F1CD0-0142-4358-91E1-692C0A903AD3}" type="presParOf" srcId="{AF4DC719-13AB-408C-A102-CC7C018FE539}" destId="{53ABE5A6-5FCD-4541-A380-B348ED4F67AB}" srcOrd="0" destOrd="0" presId="urn:microsoft.com/office/officeart/2005/8/layout/orgChart1"/>
    <dgm:cxn modelId="{6661921D-261A-49AC-AD81-40F113D55DF2}" type="presParOf" srcId="{53ABE5A6-5FCD-4541-A380-B348ED4F67AB}" destId="{8E5B8A6C-3AF8-487D-B64D-EF271760B5CE}" srcOrd="0" destOrd="0" presId="urn:microsoft.com/office/officeart/2005/8/layout/orgChart1"/>
    <dgm:cxn modelId="{5E28D429-6A21-4842-9F49-6705B0E14B04}" type="presParOf" srcId="{53ABE5A6-5FCD-4541-A380-B348ED4F67AB}" destId="{E39EE406-F092-40AF-87CC-1EC7BC0F7222}" srcOrd="1" destOrd="0" presId="urn:microsoft.com/office/officeart/2005/8/layout/orgChart1"/>
    <dgm:cxn modelId="{1465ACA2-7977-43F8-9DF6-FE8B5A9F25EF}" type="presParOf" srcId="{AF4DC719-13AB-408C-A102-CC7C018FE539}" destId="{AF806C4D-9426-458C-8892-F225A2F39F98}" srcOrd="1" destOrd="0" presId="urn:microsoft.com/office/officeart/2005/8/layout/orgChart1"/>
    <dgm:cxn modelId="{3B969683-694F-4B85-9490-D49ABD2314A1}" type="presParOf" srcId="{AF4DC719-13AB-408C-A102-CC7C018FE539}" destId="{1101CBA7-373B-408B-9983-7F8BB38C9EC8}" srcOrd="2" destOrd="0" presId="urn:microsoft.com/office/officeart/2005/8/layout/orgChart1"/>
    <dgm:cxn modelId="{08F50CEA-42F1-4F13-859E-15FA4A28DD0E}" type="presParOf" srcId="{0AB9CBD3-660F-41D4-B1BD-B7D692239095}" destId="{6F9C82E1-0F8A-4E3E-AC9B-F63E0DB415FC}" srcOrd="2" destOrd="0" presId="urn:microsoft.com/office/officeart/2005/8/layout/orgChart1"/>
    <dgm:cxn modelId="{39C1C46C-209E-43BB-91F0-7D9628AA924D}" type="presParOf" srcId="{3A3B251F-6E49-40CB-A0AF-F928A669672E}" destId="{03CF1730-DD1B-41DD-8D83-39E10E492614}" srcOrd="4" destOrd="0" presId="urn:microsoft.com/office/officeart/2005/8/layout/orgChart1"/>
    <dgm:cxn modelId="{03B4FA36-58D4-466F-AA9D-3883E00D0D15}" type="presParOf" srcId="{3A3B251F-6E49-40CB-A0AF-F928A669672E}" destId="{0A708E32-EC4A-467C-A34D-4AFE88EA3474}" srcOrd="5" destOrd="0" presId="urn:microsoft.com/office/officeart/2005/8/layout/orgChart1"/>
    <dgm:cxn modelId="{F9314D88-AAD2-468F-B557-DB78C4415296}" type="presParOf" srcId="{0A708E32-EC4A-467C-A34D-4AFE88EA3474}" destId="{D6B07C1B-DA9F-44CB-984D-97362616C1FA}" srcOrd="0" destOrd="0" presId="urn:microsoft.com/office/officeart/2005/8/layout/orgChart1"/>
    <dgm:cxn modelId="{69B13F2E-398C-49CD-966A-C50A7444610B}" type="presParOf" srcId="{D6B07C1B-DA9F-44CB-984D-97362616C1FA}" destId="{ECD2BB7B-2DE6-4B73-9CC4-D59F24CAF58E}" srcOrd="0" destOrd="0" presId="urn:microsoft.com/office/officeart/2005/8/layout/orgChart1"/>
    <dgm:cxn modelId="{BAD40E80-C237-418A-9022-4665FDA78B2D}" type="presParOf" srcId="{D6B07C1B-DA9F-44CB-984D-97362616C1FA}" destId="{353E8539-33B7-42F3-BE4D-83FA7828EE55}" srcOrd="1" destOrd="0" presId="urn:microsoft.com/office/officeart/2005/8/layout/orgChart1"/>
    <dgm:cxn modelId="{CB0CBB6C-92E7-4B1D-8E37-392AABC56A6F}" type="presParOf" srcId="{0A708E32-EC4A-467C-A34D-4AFE88EA3474}" destId="{10D3DF8A-AF90-41F7-A534-489D980250BA}" srcOrd="1" destOrd="0" presId="urn:microsoft.com/office/officeart/2005/8/layout/orgChart1"/>
    <dgm:cxn modelId="{A8F16877-BE76-485C-A561-25B51F52CC0E}" type="presParOf" srcId="{10D3DF8A-AF90-41F7-A534-489D980250BA}" destId="{05AE23E0-5108-4165-987C-8D3DF2487D97}" srcOrd="0" destOrd="0" presId="urn:microsoft.com/office/officeart/2005/8/layout/orgChart1"/>
    <dgm:cxn modelId="{7152A2AA-36C9-4738-80A6-CA6A9DD17662}" type="presParOf" srcId="{10D3DF8A-AF90-41F7-A534-489D980250BA}" destId="{C12CCFB7-8C24-49FF-B7BA-FE4A3AD415EF}" srcOrd="1" destOrd="0" presId="urn:microsoft.com/office/officeart/2005/8/layout/orgChart1"/>
    <dgm:cxn modelId="{03694E6B-D57B-473B-B610-5C160F2760DF}" type="presParOf" srcId="{C12CCFB7-8C24-49FF-B7BA-FE4A3AD415EF}" destId="{AEBDE80B-CC1B-48B7-B185-C6AB8353552C}" srcOrd="0" destOrd="0" presId="urn:microsoft.com/office/officeart/2005/8/layout/orgChart1"/>
    <dgm:cxn modelId="{288095F7-E6DB-4838-A768-ED08AB0CC19B}" type="presParOf" srcId="{AEBDE80B-CC1B-48B7-B185-C6AB8353552C}" destId="{4DE0CB9C-4B38-408C-8BA6-15DED61D93F8}" srcOrd="0" destOrd="0" presId="urn:microsoft.com/office/officeart/2005/8/layout/orgChart1"/>
    <dgm:cxn modelId="{E0D14AB1-F61A-4081-9995-596E5BF1C681}" type="presParOf" srcId="{AEBDE80B-CC1B-48B7-B185-C6AB8353552C}" destId="{FB003EB5-6133-4534-94A7-9D2ED37688FF}" srcOrd="1" destOrd="0" presId="urn:microsoft.com/office/officeart/2005/8/layout/orgChart1"/>
    <dgm:cxn modelId="{8013D878-5CE0-4A07-AF50-CA2888EAFAFC}" type="presParOf" srcId="{C12CCFB7-8C24-49FF-B7BA-FE4A3AD415EF}" destId="{586F3D60-B90E-4C57-A268-931B5C69EB82}" srcOrd="1" destOrd="0" presId="urn:microsoft.com/office/officeart/2005/8/layout/orgChart1"/>
    <dgm:cxn modelId="{9B4A7E1B-2602-44C9-91C8-E345DA6A1C5A}" type="presParOf" srcId="{C12CCFB7-8C24-49FF-B7BA-FE4A3AD415EF}" destId="{D60842E3-A79A-4351-8B69-51D088C44AE9}" srcOrd="2" destOrd="0" presId="urn:microsoft.com/office/officeart/2005/8/layout/orgChart1"/>
    <dgm:cxn modelId="{755B3707-4EB1-462D-AAE8-5ED93F6966C9}" type="presParOf" srcId="{0A708E32-EC4A-467C-A34D-4AFE88EA3474}" destId="{12E929D0-ED20-40CD-A9B9-343E055582AB}" srcOrd="2" destOrd="0" presId="urn:microsoft.com/office/officeart/2005/8/layout/orgChart1"/>
    <dgm:cxn modelId="{858F6434-979F-4CD6-8B01-29E3E360430A}" type="presParOf" srcId="{3A3B251F-6E49-40CB-A0AF-F928A669672E}" destId="{266FED02-20E4-4201-BEC2-BA01AB4E8E33}" srcOrd="6" destOrd="0" presId="urn:microsoft.com/office/officeart/2005/8/layout/orgChart1"/>
    <dgm:cxn modelId="{9253D2C5-A3EB-4A9B-8FBF-3FF9F321C01F}" type="presParOf" srcId="{3A3B251F-6E49-40CB-A0AF-F928A669672E}" destId="{16350108-8302-4181-8189-E96E89CA346F}" srcOrd="7" destOrd="0" presId="urn:microsoft.com/office/officeart/2005/8/layout/orgChart1"/>
    <dgm:cxn modelId="{1C03FE46-70BD-4488-9BDA-EAA012AD08CE}" type="presParOf" srcId="{16350108-8302-4181-8189-E96E89CA346F}" destId="{FBE5B1B2-E358-4BBE-B1FA-97D33D14F9C0}" srcOrd="0" destOrd="0" presId="urn:microsoft.com/office/officeart/2005/8/layout/orgChart1"/>
    <dgm:cxn modelId="{1370872D-87DD-40ED-8730-3BCE3A769D31}" type="presParOf" srcId="{FBE5B1B2-E358-4BBE-B1FA-97D33D14F9C0}" destId="{6B1E0604-80DA-4ECC-91F6-3DF49288292E}" srcOrd="0" destOrd="0" presId="urn:microsoft.com/office/officeart/2005/8/layout/orgChart1"/>
    <dgm:cxn modelId="{D9B6527F-C3F8-487C-88DB-5C1AF9E875F2}" type="presParOf" srcId="{FBE5B1B2-E358-4BBE-B1FA-97D33D14F9C0}" destId="{403AF6A9-67D2-48D7-A0DB-EF978A2E0133}" srcOrd="1" destOrd="0" presId="urn:microsoft.com/office/officeart/2005/8/layout/orgChart1"/>
    <dgm:cxn modelId="{68C024D3-72DB-4FE5-9312-2EB35879AB6A}" type="presParOf" srcId="{16350108-8302-4181-8189-E96E89CA346F}" destId="{EA346408-CBAD-4536-B1AC-F2510CAC7BDB}" srcOrd="1" destOrd="0" presId="urn:microsoft.com/office/officeart/2005/8/layout/orgChart1"/>
    <dgm:cxn modelId="{AFCEC5F7-4D47-4D5C-88F8-2CECC99C431C}" type="presParOf" srcId="{EA346408-CBAD-4536-B1AC-F2510CAC7BDB}" destId="{7449EBC1-ECBA-4914-9F2B-D86AC2BB857F}" srcOrd="0" destOrd="0" presId="urn:microsoft.com/office/officeart/2005/8/layout/orgChart1"/>
    <dgm:cxn modelId="{C08AC313-68F0-4574-B923-905863CE63E8}" type="presParOf" srcId="{EA346408-CBAD-4536-B1AC-F2510CAC7BDB}" destId="{F650E553-3398-4997-8B2B-C3D2F2A25586}" srcOrd="1" destOrd="0" presId="urn:microsoft.com/office/officeart/2005/8/layout/orgChart1"/>
    <dgm:cxn modelId="{17CBFA1B-DC7C-49A9-81C9-D66015205663}" type="presParOf" srcId="{F650E553-3398-4997-8B2B-C3D2F2A25586}" destId="{8DE230BD-D545-44D9-9B52-80358D05CB84}" srcOrd="0" destOrd="0" presId="urn:microsoft.com/office/officeart/2005/8/layout/orgChart1"/>
    <dgm:cxn modelId="{AB1F860D-BD59-4234-ABBB-FC187A0A40A2}" type="presParOf" srcId="{8DE230BD-D545-44D9-9B52-80358D05CB84}" destId="{930775D8-CEDE-4B72-B8CC-074CBB7C4707}" srcOrd="0" destOrd="0" presId="urn:microsoft.com/office/officeart/2005/8/layout/orgChart1"/>
    <dgm:cxn modelId="{E25B3828-1E34-4FAE-8717-F9D1CB026CBD}" type="presParOf" srcId="{8DE230BD-D545-44D9-9B52-80358D05CB84}" destId="{1F1D49B6-2604-4EE3-BA1A-6E1164BD6B35}" srcOrd="1" destOrd="0" presId="urn:microsoft.com/office/officeart/2005/8/layout/orgChart1"/>
    <dgm:cxn modelId="{D79F4C4C-9832-47F8-BA85-0C25CBB848EF}" type="presParOf" srcId="{F650E553-3398-4997-8B2B-C3D2F2A25586}" destId="{DA9A8AD8-B1D2-4D43-BE09-5A0ECA83543F}" srcOrd="1" destOrd="0" presId="urn:microsoft.com/office/officeart/2005/8/layout/orgChart1"/>
    <dgm:cxn modelId="{C6520B4F-A8D6-4824-AA53-CF6EA6AB8A8B}" type="presParOf" srcId="{F650E553-3398-4997-8B2B-C3D2F2A25586}" destId="{E1DBD13F-81E6-4752-ACC5-85C5D022C2FD}" srcOrd="2" destOrd="0" presId="urn:microsoft.com/office/officeart/2005/8/layout/orgChart1"/>
    <dgm:cxn modelId="{A812B3CF-CD65-4F63-8EBB-8E82E2AB5C3F}" type="presParOf" srcId="{16350108-8302-4181-8189-E96E89CA346F}" destId="{511982F1-4E99-4338-97FB-AE3CE59DECB6}" srcOrd="2" destOrd="0" presId="urn:microsoft.com/office/officeart/2005/8/layout/orgChart1"/>
    <dgm:cxn modelId="{1E6A4CD1-26E6-4099-8363-806F0D4351A7}" type="presParOf" srcId="{650BB98D-B3DB-42C0-8315-69EEB28C55A9}" destId="{FB9A77A2-D4E4-49BD-8155-909255E68E12}" srcOrd="2" destOrd="0" presId="urn:microsoft.com/office/officeart/2005/8/layout/orgChart1"/>
    <dgm:cxn modelId="{02D459AA-49B3-4460-9EA2-4D5B7A28F3DB}" type="presParOf" srcId="{FB9A77A2-D4E4-49BD-8155-909255E68E12}" destId="{81D888AB-AD60-4D40-85EE-391CCAD89002}" srcOrd="0" destOrd="0" presId="urn:microsoft.com/office/officeart/2005/8/layout/orgChart1"/>
    <dgm:cxn modelId="{48D3ED0A-6B8D-4553-B4F5-64B9ED688BA4}" type="presParOf" srcId="{FB9A77A2-D4E4-49BD-8155-909255E68E12}" destId="{3C5922B1-EAB9-43BF-92F2-98F06D7639CD}" srcOrd="1" destOrd="0" presId="urn:microsoft.com/office/officeart/2005/8/layout/orgChart1"/>
    <dgm:cxn modelId="{1DBB8E50-9461-4D52-9330-AD83E541F707}" type="presParOf" srcId="{3C5922B1-EAB9-43BF-92F2-98F06D7639CD}" destId="{1A4887EC-0840-4447-B587-60FC1A2BD143}" srcOrd="0" destOrd="0" presId="urn:microsoft.com/office/officeart/2005/8/layout/orgChart1"/>
    <dgm:cxn modelId="{8FE7B028-42DC-467C-9193-83B7FCF66553}" type="presParOf" srcId="{1A4887EC-0840-4447-B587-60FC1A2BD143}" destId="{379CF72A-BD93-4096-AF8A-AC432BB1B942}" srcOrd="0" destOrd="0" presId="urn:microsoft.com/office/officeart/2005/8/layout/orgChart1"/>
    <dgm:cxn modelId="{2CAB65EB-5FF3-4049-BB85-A14CB255F792}" type="presParOf" srcId="{1A4887EC-0840-4447-B587-60FC1A2BD143}" destId="{7C227743-B8AA-47E6-9947-9D44F25FD1D7}" srcOrd="1" destOrd="0" presId="urn:microsoft.com/office/officeart/2005/8/layout/orgChart1"/>
    <dgm:cxn modelId="{51CBFF97-3581-4E59-9227-5444AE24B3B1}" type="presParOf" srcId="{3C5922B1-EAB9-43BF-92F2-98F06D7639CD}" destId="{FA80587D-C007-4550-81BF-25AE8CC91C4C}" srcOrd="1" destOrd="0" presId="urn:microsoft.com/office/officeart/2005/8/layout/orgChart1"/>
    <dgm:cxn modelId="{42395178-708A-4907-A16A-B5128F57D331}" type="presParOf" srcId="{3C5922B1-EAB9-43BF-92F2-98F06D7639CD}" destId="{C966E4BF-7174-4267-83A2-2B954CF4603B}" srcOrd="2" destOrd="0" presId="urn:microsoft.com/office/officeart/2005/8/layout/orgChart1"/>
    <dgm:cxn modelId="{56D7A157-3DDD-44FE-ACD6-A63CF6390488}" type="presParOf" srcId="{FB9A77A2-D4E4-49BD-8155-909255E68E12}" destId="{1FF15CC4-7D0F-4F51-9FCE-3A07D3C419F5}" srcOrd="2" destOrd="0" presId="urn:microsoft.com/office/officeart/2005/8/layout/orgChart1"/>
    <dgm:cxn modelId="{82ADF45E-D5AD-4F97-8D46-8F5C4EB1B4A6}" type="presParOf" srcId="{FB9A77A2-D4E4-49BD-8155-909255E68E12}" destId="{91B47373-0B2B-4305-8C1F-B47755178609}" srcOrd="3" destOrd="0" presId="urn:microsoft.com/office/officeart/2005/8/layout/orgChart1"/>
    <dgm:cxn modelId="{41D14CE1-19CB-4777-9EB5-39FD05618AB0}" type="presParOf" srcId="{91B47373-0B2B-4305-8C1F-B47755178609}" destId="{BCC274E0-CE76-40F8-9D17-2516E7A1F555}" srcOrd="0" destOrd="0" presId="urn:microsoft.com/office/officeart/2005/8/layout/orgChart1"/>
    <dgm:cxn modelId="{B33E267A-FCC5-4C8D-B9F6-79CFE36C1B5A}" type="presParOf" srcId="{BCC274E0-CE76-40F8-9D17-2516E7A1F555}" destId="{0D5EC4FC-C674-41C8-A683-BA897345CCE6}" srcOrd="0" destOrd="0" presId="urn:microsoft.com/office/officeart/2005/8/layout/orgChart1"/>
    <dgm:cxn modelId="{F26D463B-E6C0-4C52-A937-90822C113AF6}" type="presParOf" srcId="{BCC274E0-CE76-40F8-9D17-2516E7A1F555}" destId="{B4212ABB-701C-4D88-BE50-841207B4D054}" srcOrd="1" destOrd="0" presId="urn:microsoft.com/office/officeart/2005/8/layout/orgChart1"/>
    <dgm:cxn modelId="{464F7E30-1840-465B-A254-B51692366556}" type="presParOf" srcId="{91B47373-0B2B-4305-8C1F-B47755178609}" destId="{923AEF79-AD56-4153-BC0E-66D2CC476AA7}" srcOrd="1" destOrd="0" presId="urn:microsoft.com/office/officeart/2005/8/layout/orgChart1"/>
    <dgm:cxn modelId="{E4FF3BD0-A278-45DD-BB3A-41981BEC6C80}" type="presParOf" srcId="{91B47373-0B2B-4305-8C1F-B47755178609}" destId="{D2B3F319-7C71-4AF8-ABD9-8CF9B6E5E08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1B764F-0B61-4A5F-9323-CDC268DF3DDF}" type="doc">
      <dgm:prSet loTypeId="urn:microsoft.com/office/officeart/2008/layout/HexagonCluster" loCatId="relationship" qsTypeId="urn:microsoft.com/office/officeart/2005/8/quickstyle/simple1" qsCatId="simple" csTypeId="urn:microsoft.com/office/officeart/2005/8/colors/colorful5" csCatId="colorful" phldr="1"/>
      <dgm:spPr/>
      <dgm:t>
        <a:bodyPr/>
        <a:lstStyle/>
        <a:p>
          <a:endParaRPr lang="en-US"/>
        </a:p>
      </dgm:t>
    </dgm:pt>
    <dgm:pt modelId="{59C5E2CF-A886-4BDE-A80E-A9521311E3E9}">
      <dgm:prSet phldrT="[Texto]" custT="1"/>
      <dgm:spPr/>
      <dgm:t>
        <a:bodyPr/>
        <a:lstStyle/>
        <a:p>
          <a:r>
            <a:rPr lang="es-ES" sz="1600" dirty="0" smtClean="0">
              <a:solidFill>
                <a:schemeClr val="tx1"/>
              </a:solidFill>
            </a:rPr>
            <a:t>Servicios</a:t>
          </a:r>
          <a:endParaRPr lang="en-US" sz="1600" dirty="0">
            <a:solidFill>
              <a:schemeClr val="tx1"/>
            </a:solidFill>
          </a:endParaRPr>
        </a:p>
      </dgm:t>
    </dgm:pt>
    <dgm:pt modelId="{362E8236-E967-4BE2-A2BD-A1D537B3DBA6}" type="parTrans" cxnId="{BC081103-4AE5-47D1-A846-23B2A27FBAD4}">
      <dgm:prSet/>
      <dgm:spPr/>
      <dgm:t>
        <a:bodyPr/>
        <a:lstStyle/>
        <a:p>
          <a:endParaRPr lang="en-US" sz="1800">
            <a:solidFill>
              <a:schemeClr val="tx1"/>
            </a:solidFill>
          </a:endParaRPr>
        </a:p>
      </dgm:t>
    </dgm:pt>
    <dgm:pt modelId="{F906AD75-C2AF-4DA9-B8AC-07E359A409F2}" type="sibTrans" cxnId="{BC081103-4AE5-47D1-A846-23B2A27FBAD4}">
      <dgm:prSet/>
      <dgm:spPr>
        <a:blipFill rotWithShape="1">
          <a:blip xmlns:r="http://schemas.openxmlformats.org/officeDocument/2006/relationships" r:embed="rId1"/>
          <a:stretch>
            <a:fillRect/>
          </a:stretch>
        </a:blipFill>
      </dgm:spPr>
      <dgm:t>
        <a:bodyPr/>
        <a:lstStyle/>
        <a:p>
          <a:endParaRPr lang="en-US" sz="1800">
            <a:solidFill>
              <a:schemeClr val="tx1"/>
            </a:solidFill>
          </a:endParaRPr>
        </a:p>
      </dgm:t>
    </dgm:pt>
    <dgm:pt modelId="{86DE866F-AB9F-4933-A618-E2C93F65DC7E}">
      <dgm:prSet phldrT="[Texto]" custT="1"/>
      <dgm:spPr/>
      <dgm:t>
        <a:bodyPr/>
        <a:lstStyle/>
        <a:p>
          <a:r>
            <a:rPr lang="es-ES" sz="1600" dirty="0" smtClean="0">
              <a:solidFill>
                <a:schemeClr val="tx1"/>
              </a:solidFill>
            </a:rPr>
            <a:t>Procesos</a:t>
          </a:r>
          <a:endParaRPr lang="en-US" sz="1600" dirty="0">
            <a:solidFill>
              <a:schemeClr val="tx1"/>
            </a:solidFill>
          </a:endParaRPr>
        </a:p>
      </dgm:t>
    </dgm:pt>
    <dgm:pt modelId="{FC273281-957A-4797-8C35-2201A13C496B}" type="parTrans" cxnId="{CB9F847C-ED18-410F-8427-169D000F7508}">
      <dgm:prSet/>
      <dgm:spPr/>
      <dgm:t>
        <a:bodyPr/>
        <a:lstStyle/>
        <a:p>
          <a:endParaRPr lang="en-US" sz="1800">
            <a:solidFill>
              <a:schemeClr val="tx1"/>
            </a:solidFill>
          </a:endParaRPr>
        </a:p>
      </dgm:t>
    </dgm:pt>
    <dgm:pt modelId="{C718A57B-C3E7-4760-904B-29B16C7E995F}" type="sibTrans" cxnId="{CB9F847C-ED18-410F-8427-169D000F7508}">
      <dgm:prSet/>
      <dgm:spPr>
        <a:blipFill rotWithShape="1">
          <a:blip xmlns:r="http://schemas.openxmlformats.org/officeDocument/2006/relationships" r:embed="rId2"/>
          <a:stretch>
            <a:fillRect/>
          </a:stretch>
        </a:blipFill>
      </dgm:spPr>
      <dgm:t>
        <a:bodyPr/>
        <a:lstStyle/>
        <a:p>
          <a:endParaRPr lang="en-US" sz="1800">
            <a:solidFill>
              <a:schemeClr val="tx1"/>
            </a:solidFill>
          </a:endParaRPr>
        </a:p>
      </dgm:t>
    </dgm:pt>
    <dgm:pt modelId="{AF5F31A1-0C29-4B1B-AF84-540D62C84436}">
      <dgm:prSet phldrT="[Texto]" custT="1"/>
      <dgm:spPr/>
      <dgm:t>
        <a:bodyPr/>
        <a:lstStyle/>
        <a:p>
          <a:r>
            <a:rPr lang="es-ES" sz="1600" dirty="0" smtClean="0">
              <a:solidFill>
                <a:schemeClr val="tx1"/>
              </a:solidFill>
            </a:rPr>
            <a:t>Tecnología </a:t>
          </a:r>
          <a:endParaRPr lang="en-US" sz="1600" dirty="0">
            <a:solidFill>
              <a:schemeClr val="tx1"/>
            </a:solidFill>
          </a:endParaRPr>
        </a:p>
      </dgm:t>
    </dgm:pt>
    <dgm:pt modelId="{12CAB205-17FD-4000-A606-8248E833733B}" type="parTrans" cxnId="{6C935C9E-74E9-46FB-8532-8D94CF8DE9BB}">
      <dgm:prSet/>
      <dgm:spPr/>
      <dgm:t>
        <a:bodyPr/>
        <a:lstStyle/>
        <a:p>
          <a:endParaRPr lang="en-US" sz="1800">
            <a:solidFill>
              <a:schemeClr val="tx1"/>
            </a:solidFill>
          </a:endParaRPr>
        </a:p>
      </dgm:t>
    </dgm:pt>
    <dgm:pt modelId="{22814348-4719-4728-BEF7-6253DA80923E}" type="sibTrans" cxnId="{6C935C9E-74E9-46FB-8532-8D94CF8DE9BB}">
      <dgm:prSet/>
      <dgm:spPr>
        <a:blipFill rotWithShape="1">
          <a:blip xmlns:r="http://schemas.openxmlformats.org/officeDocument/2006/relationships" r:embed="rId3"/>
          <a:stretch>
            <a:fillRect/>
          </a:stretch>
        </a:blipFill>
      </dgm:spPr>
      <dgm:t>
        <a:bodyPr/>
        <a:lstStyle/>
        <a:p>
          <a:endParaRPr lang="en-US" sz="1800">
            <a:solidFill>
              <a:schemeClr val="tx1"/>
            </a:solidFill>
          </a:endParaRPr>
        </a:p>
      </dgm:t>
    </dgm:pt>
    <dgm:pt modelId="{F8014E9F-945F-4F70-9FA3-B9C8A94FF166}">
      <dgm:prSet phldrT="[Texto]" custT="1"/>
      <dgm:spPr/>
      <dgm:t>
        <a:bodyPr/>
        <a:lstStyle/>
        <a:p>
          <a:r>
            <a:rPr lang="en-US" sz="1600" dirty="0" err="1" smtClean="0">
              <a:solidFill>
                <a:schemeClr val="tx1"/>
              </a:solidFill>
            </a:rPr>
            <a:t>Proveedores</a:t>
          </a:r>
          <a:endParaRPr lang="en-US" sz="1600" dirty="0">
            <a:solidFill>
              <a:schemeClr val="tx1"/>
            </a:solidFill>
          </a:endParaRPr>
        </a:p>
      </dgm:t>
    </dgm:pt>
    <dgm:pt modelId="{28085AB6-53B8-4A9A-A752-D4AA0E040BC2}" type="parTrans" cxnId="{C824B4BF-953F-4FA8-9226-E0C13ABD2895}">
      <dgm:prSet/>
      <dgm:spPr/>
      <dgm:t>
        <a:bodyPr/>
        <a:lstStyle/>
        <a:p>
          <a:endParaRPr lang="es-ES" sz="1800">
            <a:solidFill>
              <a:schemeClr val="tx1"/>
            </a:solidFill>
          </a:endParaRPr>
        </a:p>
      </dgm:t>
    </dgm:pt>
    <dgm:pt modelId="{03C702AB-3308-4844-92B4-C161F118CB99}" type="sibTrans" cxnId="{C824B4BF-953F-4FA8-9226-E0C13ABD2895}">
      <dgm:prSet/>
      <dgm:spPr>
        <a:blipFill rotWithShape="1">
          <a:blip xmlns:r="http://schemas.openxmlformats.org/officeDocument/2006/relationships" r:embed="rId4"/>
          <a:stretch>
            <a:fillRect/>
          </a:stretch>
        </a:blipFill>
      </dgm:spPr>
      <dgm:t>
        <a:bodyPr/>
        <a:lstStyle/>
        <a:p>
          <a:endParaRPr lang="es-ES" sz="1800">
            <a:solidFill>
              <a:schemeClr val="tx1"/>
            </a:solidFill>
          </a:endParaRPr>
        </a:p>
      </dgm:t>
    </dgm:pt>
    <dgm:pt modelId="{E5CC0067-A12C-446A-A59A-B194D605EE72}" type="pres">
      <dgm:prSet presAssocID="{151B764F-0B61-4A5F-9323-CDC268DF3DDF}" presName="Name0" presStyleCnt="0">
        <dgm:presLayoutVars>
          <dgm:chMax val="21"/>
          <dgm:chPref val="21"/>
        </dgm:presLayoutVars>
      </dgm:prSet>
      <dgm:spPr/>
      <dgm:t>
        <a:bodyPr/>
        <a:lstStyle/>
        <a:p>
          <a:endParaRPr lang="es-ES"/>
        </a:p>
      </dgm:t>
    </dgm:pt>
    <dgm:pt modelId="{4863E65B-22C9-4B34-9917-8631A8A61277}" type="pres">
      <dgm:prSet presAssocID="{59C5E2CF-A886-4BDE-A80E-A9521311E3E9}" presName="text1" presStyleCnt="0"/>
      <dgm:spPr/>
    </dgm:pt>
    <dgm:pt modelId="{C5FA48D1-3286-4AC5-AE6C-5EC6343A598B}" type="pres">
      <dgm:prSet presAssocID="{59C5E2CF-A886-4BDE-A80E-A9521311E3E9}" presName="textRepeatNode" presStyleLbl="alignNode1" presStyleIdx="0" presStyleCnt="4">
        <dgm:presLayoutVars>
          <dgm:chMax val="0"/>
          <dgm:chPref val="0"/>
          <dgm:bulletEnabled val="1"/>
        </dgm:presLayoutVars>
      </dgm:prSet>
      <dgm:spPr/>
      <dgm:t>
        <a:bodyPr/>
        <a:lstStyle/>
        <a:p>
          <a:endParaRPr lang="es-ES"/>
        </a:p>
      </dgm:t>
    </dgm:pt>
    <dgm:pt modelId="{9DA1D420-5240-4541-BC1C-5D7FF31B015B}" type="pres">
      <dgm:prSet presAssocID="{59C5E2CF-A886-4BDE-A80E-A9521311E3E9}" presName="textaccent1" presStyleCnt="0"/>
      <dgm:spPr/>
    </dgm:pt>
    <dgm:pt modelId="{DC94A3A6-3EC6-44FA-A718-095BA8F469BA}" type="pres">
      <dgm:prSet presAssocID="{59C5E2CF-A886-4BDE-A80E-A9521311E3E9}" presName="accentRepeatNode" presStyleLbl="solidAlignAcc1" presStyleIdx="0" presStyleCnt="8"/>
      <dgm:spPr/>
    </dgm:pt>
    <dgm:pt modelId="{BA44ACFF-F868-471C-B68E-B15A212188DC}" type="pres">
      <dgm:prSet presAssocID="{F906AD75-C2AF-4DA9-B8AC-07E359A409F2}" presName="image1" presStyleCnt="0"/>
      <dgm:spPr/>
    </dgm:pt>
    <dgm:pt modelId="{99AA410C-D91A-42BC-8C38-B955189F4A25}" type="pres">
      <dgm:prSet presAssocID="{F906AD75-C2AF-4DA9-B8AC-07E359A409F2}" presName="imageRepeatNode" presStyleLbl="alignAcc1" presStyleIdx="0" presStyleCnt="4"/>
      <dgm:spPr/>
      <dgm:t>
        <a:bodyPr/>
        <a:lstStyle/>
        <a:p>
          <a:endParaRPr lang="es-ES"/>
        </a:p>
      </dgm:t>
    </dgm:pt>
    <dgm:pt modelId="{19046D25-5339-43CC-9F82-DC2F4DEE8D1A}" type="pres">
      <dgm:prSet presAssocID="{F906AD75-C2AF-4DA9-B8AC-07E359A409F2}" presName="imageaccent1" presStyleCnt="0"/>
      <dgm:spPr/>
    </dgm:pt>
    <dgm:pt modelId="{4E39635A-212D-4FD2-A561-66CBB756E581}" type="pres">
      <dgm:prSet presAssocID="{F906AD75-C2AF-4DA9-B8AC-07E359A409F2}" presName="accentRepeatNode" presStyleLbl="solidAlignAcc1" presStyleIdx="1" presStyleCnt="8"/>
      <dgm:spPr/>
    </dgm:pt>
    <dgm:pt modelId="{9E9A1CE7-FFCB-4917-85B7-15D897C5C106}" type="pres">
      <dgm:prSet presAssocID="{86DE866F-AB9F-4933-A618-E2C93F65DC7E}" presName="text2" presStyleCnt="0"/>
      <dgm:spPr/>
    </dgm:pt>
    <dgm:pt modelId="{C16FDBF7-4101-497E-AC36-6E597EB48A35}" type="pres">
      <dgm:prSet presAssocID="{86DE866F-AB9F-4933-A618-E2C93F65DC7E}" presName="textRepeatNode" presStyleLbl="alignNode1" presStyleIdx="1" presStyleCnt="4">
        <dgm:presLayoutVars>
          <dgm:chMax val="0"/>
          <dgm:chPref val="0"/>
          <dgm:bulletEnabled val="1"/>
        </dgm:presLayoutVars>
      </dgm:prSet>
      <dgm:spPr/>
      <dgm:t>
        <a:bodyPr/>
        <a:lstStyle/>
        <a:p>
          <a:endParaRPr lang="es-ES"/>
        </a:p>
      </dgm:t>
    </dgm:pt>
    <dgm:pt modelId="{F78822E3-F24C-47AF-9935-D61462591557}" type="pres">
      <dgm:prSet presAssocID="{86DE866F-AB9F-4933-A618-E2C93F65DC7E}" presName="textaccent2" presStyleCnt="0"/>
      <dgm:spPr/>
    </dgm:pt>
    <dgm:pt modelId="{5073834E-CAD3-446F-857E-21CD85CFE78B}" type="pres">
      <dgm:prSet presAssocID="{86DE866F-AB9F-4933-A618-E2C93F65DC7E}" presName="accentRepeatNode" presStyleLbl="solidAlignAcc1" presStyleIdx="2" presStyleCnt="8"/>
      <dgm:spPr/>
    </dgm:pt>
    <dgm:pt modelId="{783FE604-72C4-4A81-8C83-3745BD742037}" type="pres">
      <dgm:prSet presAssocID="{C718A57B-C3E7-4760-904B-29B16C7E995F}" presName="image2" presStyleCnt="0"/>
      <dgm:spPr/>
    </dgm:pt>
    <dgm:pt modelId="{710265DE-31A5-4236-9A1A-F730CE6B1B79}" type="pres">
      <dgm:prSet presAssocID="{C718A57B-C3E7-4760-904B-29B16C7E995F}" presName="imageRepeatNode" presStyleLbl="alignAcc1" presStyleIdx="1" presStyleCnt="4"/>
      <dgm:spPr/>
      <dgm:t>
        <a:bodyPr/>
        <a:lstStyle/>
        <a:p>
          <a:endParaRPr lang="es-ES"/>
        </a:p>
      </dgm:t>
    </dgm:pt>
    <dgm:pt modelId="{D3EF5098-9CB1-4624-BC7C-967ADDC327C2}" type="pres">
      <dgm:prSet presAssocID="{C718A57B-C3E7-4760-904B-29B16C7E995F}" presName="imageaccent2" presStyleCnt="0"/>
      <dgm:spPr/>
    </dgm:pt>
    <dgm:pt modelId="{45D757A5-E5B4-4ED3-863A-D5C1EC53CEBE}" type="pres">
      <dgm:prSet presAssocID="{C718A57B-C3E7-4760-904B-29B16C7E995F}" presName="accentRepeatNode" presStyleLbl="solidAlignAcc1" presStyleIdx="3" presStyleCnt="8"/>
      <dgm:spPr/>
    </dgm:pt>
    <dgm:pt modelId="{E96E5F6F-BED9-44D5-A604-6F8B9C2A4CD0}" type="pres">
      <dgm:prSet presAssocID="{AF5F31A1-0C29-4B1B-AF84-540D62C84436}" presName="text3" presStyleCnt="0"/>
      <dgm:spPr/>
    </dgm:pt>
    <dgm:pt modelId="{5CD99D1C-3536-41FF-8653-7568ADB90E5F}" type="pres">
      <dgm:prSet presAssocID="{AF5F31A1-0C29-4B1B-AF84-540D62C84436}" presName="textRepeatNode" presStyleLbl="alignNode1" presStyleIdx="2" presStyleCnt="4">
        <dgm:presLayoutVars>
          <dgm:chMax val="0"/>
          <dgm:chPref val="0"/>
          <dgm:bulletEnabled val="1"/>
        </dgm:presLayoutVars>
      </dgm:prSet>
      <dgm:spPr/>
      <dgm:t>
        <a:bodyPr/>
        <a:lstStyle/>
        <a:p>
          <a:endParaRPr lang="es-ES"/>
        </a:p>
      </dgm:t>
    </dgm:pt>
    <dgm:pt modelId="{793FC958-4FF5-4DD1-B42F-809531EAA56A}" type="pres">
      <dgm:prSet presAssocID="{AF5F31A1-0C29-4B1B-AF84-540D62C84436}" presName="textaccent3" presStyleCnt="0"/>
      <dgm:spPr/>
    </dgm:pt>
    <dgm:pt modelId="{A93682CF-59C3-4178-A9B9-C85E46962898}" type="pres">
      <dgm:prSet presAssocID="{AF5F31A1-0C29-4B1B-AF84-540D62C84436}" presName="accentRepeatNode" presStyleLbl="solidAlignAcc1" presStyleIdx="4" presStyleCnt="8"/>
      <dgm:spPr/>
    </dgm:pt>
    <dgm:pt modelId="{7025E683-16A7-4F38-8E3B-CD4DC9211FC0}" type="pres">
      <dgm:prSet presAssocID="{22814348-4719-4728-BEF7-6253DA80923E}" presName="image3" presStyleCnt="0"/>
      <dgm:spPr/>
    </dgm:pt>
    <dgm:pt modelId="{4A03C994-14B3-45A2-91E5-A0DD7EB31EF5}" type="pres">
      <dgm:prSet presAssocID="{22814348-4719-4728-BEF7-6253DA80923E}" presName="imageRepeatNode" presStyleLbl="alignAcc1" presStyleIdx="2" presStyleCnt="4"/>
      <dgm:spPr/>
      <dgm:t>
        <a:bodyPr/>
        <a:lstStyle/>
        <a:p>
          <a:endParaRPr lang="es-ES"/>
        </a:p>
      </dgm:t>
    </dgm:pt>
    <dgm:pt modelId="{A2DBE0E4-8B72-4803-A794-BD63B9D40658}" type="pres">
      <dgm:prSet presAssocID="{22814348-4719-4728-BEF7-6253DA80923E}" presName="imageaccent3" presStyleCnt="0"/>
      <dgm:spPr/>
    </dgm:pt>
    <dgm:pt modelId="{961CF603-50E7-4F64-98CC-60ADC1E06788}" type="pres">
      <dgm:prSet presAssocID="{22814348-4719-4728-BEF7-6253DA80923E}" presName="accentRepeatNode" presStyleLbl="solidAlignAcc1" presStyleIdx="5" presStyleCnt="8"/>
      <dgm:spPr/>
    </dgm:pt>
    <dgm:pt modelId="{81B8389B-7087-4864-AB52-4312D038CCA0}" type="pres">
      <dgm:prSet presAssocID="{F8014E9F-945F-4F70-9FA3-B9C8A94FF166}" presName="text4" presStyleCnt="0"/>
      <dgm:spPr/>
    </dgm:pt>
    <dgm:pt modelId="{B3D8F0ED-EF09-4C43-BF66-9F793C1291B3}" type="pres">
      <dgm:prSet presAssocID="{F8014E9F-945F-4F70-9FA3-B9C8A94FF166}" presName="textRepeatNode" presStyleLbl="alignNode1" presStyleIdx="3" presStyleCnt="4">
        <dgm:presLayoutVars>
          <dgm:chMax val="0"/>
          <dgm:chPref val="0"/>
          <dgm:bulletEnabled val="1"/>
        </dgm:presLayoutVars>
      </dgm:prSet>
      <dgm:spPr/>
      <dgm:t>
        <a:bodyPr/>
        <a:lstStyle/>
        <a:p>
          <a:endParaRPr lang="es-ES"/>
        </a:p>
      </dgm:t>
    </dgm:pt>
    <dgm:pt modelId="{440401DB-B83C-42ED-A040-43B15CA8A955}" type="pres">
      <dgm:prSet presAssocID="{F8014E9F-945F-4F70-9FA3-B9C8A94FF166}" presName="textaccent4" presStyleCnt="0"/>
      <dgm:spPr/>
    </dgm:pt>
    <dgm:pt modelId="{7BA55BFC-D974-4720-BF50-6C94F00F1EFE}" type="pres">
      <dgm:prSet presAssocID="{F8014E9F-945F-4F70-9FA3-B9C8A94FF166}" presName="accentRepeatNode" presStyleLbl="solidAlignAcc1" presStyleIdx="6" presStyleCnt="8"/>
      <dgm:spPr/>
    </dgm:pt>
    <dgm:pt modelId="{C6C35227-C32B-4E8F-8486-FCB198F9BD42}" type="pres">
      <dgm:prSet presAssocID="{03C702AB-3308-4844-92B4-C161F118CB99}" presName="image4" presStyleCnt="0"/>
      <dgm:spPr/>
    </dgm:pt>
    <dgm:pt modelId="{9FF192E3-EC7E-4EAF-BCAA-6727DF19FCAD}" type="pres">
      <dgm:prSet presAssocID="{03C702AB-3308-4844-92B4-C161F118CB99}" presName="imageRepeatNode" presStyleLbl="alignAcc1" presStyleIdx="3" presStyleCnt="4"/>
      <dgm:spPr/>
      <dgm:t>
        <a:bodyPr/>
        <a:lstStyle/>
        <a:p>
          <a:endParaRPr lang="es-ES"/>
        </a:p>
      </dgm:t>
    </dgm:pt>
    <dgm:pt modelId="{91213B58-D745-4BB4-9CBC-42CCF4F2703C}" type="pres">
      <dgm:prSet presAssocID="{03C702AB-3308-4844-92B4-C161F118CB99}" presName="imageaccent4" presStyleCnt="0"/>
      <dgm:spPr/>
    </dgm:pt>
    <dgm:pt modelId="{24809EAC-3E67-4228-AA45-7502E9C7A42B}" type="pres">
      <dgm:prSet presAssocID="{03C702AB-3308-4844-92B4-C161F118CB99}" presName="accentRepeatNode" presStyleLbl="solidAlignAcc1" presStyleIdx="7" presStyleCnt="8"/>
      <dgm:spPr/>
    </dgm:pt>
  </dgm:ptLst>
  <dgm:cxnLst>
    <dgm:cxn modelId="{6C935C9E-74E9-46FB-8532-8D94CF8DE9BB}" srcId="{151B764F-0B61-4A5F-9323-CDC268DF3DDF}" destId="{AF5F31A1-0C29-4B1B-AF84-540D62C84436}" srcOrd="2" destOrd="0" parTransId="{12CAB205-17FD-4000-A606-8248E833733B}" sibTransId="{22814348-4719-4728-BEF7-6253DA80923E}"/>
    <dgm:cxn modelId="{7249E299-455D-4471-9BEC-80E54287EEB7}" type="presOf" srcId="{22814348-4719-4728-BEF7-6253DA80923E}" destId="{4A03C994-14B3-45A2-91E5-A0DD7EB31EF5}" srcOrd="0" destOrd="0" presId="urn:microsoft.com/office/officeart/2008/layout/HexagonCluster"/>
    <dgm:cxn modelId="{A4D9FFD0-F36B-4F34-9A7E-EF729B29BED1}" type="presOf" srcId="{03C702AB-3308-4844-92B4-C161F118CB99}" destId="{9FF192E3-EC7E-4EAF-BCAA-6727DF19FCAD}" srcOrd="0" destOrd="0" presId="urn:microsoft.com/office/officeart/2008/layout/HexagonCluster"/>
    <dgm:cxn modelId="{8E93BD79-468C-41DA-A9EC-AFA8E00771D1}" type="presOf" srcId="{59C5E2CF-A886-4BDE-A80E-A9521311E3E9}" destId="{C5FA48D1-3286-4AC5-AE6C-5EC6343A598B}" srcOrd="0" destOrd="0" presId="urn:microsoft.com/office/officeart/2008/layout/HexagonCluster"/>
    <dgm:cxn modelId="{BC081103-4AE5-47D1-A846-23B2A27FBAD4}" srcId="{151B764F-0B61-4A5F-9323-CDC268DF3DDF}" destId="{59C5E2CF-A886-4BDE-A80E-A9521311E3E9}" srcOrd="0" destOrd="0" parTransId="{362E8236-E967-4BE2-A2BD-A1D537B3DBA6}" sibTransId="{F906AD75-C2AF-4DA9-B8AC-07E359A409F2}"/>
    <dgm:cxn modelId="{36C4C9C6-B6F8-4CE2-80AD-8F1B8E2FD6EC}" type="presOf" srcId="{C718A57B-C3E7-4760-904B-29B16C7E995F}" destId="{710265DE-31A5-4236-9A1A-F730CE6B1B79}" srcOrd="0" destOrd="0" presId="urn:microsoft.com/office/officeart/2008/layout/HexagonCluster"/>
    <dgm:cxn modelId="{F49BD0CF-96D1-43F4-8D92-735498ABE218}" type="presOf" srcId="{F906AD75-C2AF-4DA9-B8AC-07E359A409F2}" destId="{99AA410C-D91A-42BC-8C38-B955189F4A25}" srcOrd="0" destOrd="0" presId="urn:microsoft.com/office/officeart/2008/layout/HexagonCluster"/>
    <dgm:cxn modelId="{2B3C257E-8625-47CE-850E-5B00860904C9}" type="presOf" srcId="{151B764F-0B61-4A5F-9323-CDC268DF3DDF}" destId="{E5CC0067-A12C-446A-A59A-B194D605EE72}" srcOrd="0" destOrd="0" presId="urn:microsoft.com/office/officeart/2008/layout/HexagonCluster"/>
    <dgm:cxn modelId="{CB9F847C-ED18-410F-8427-169D000F7508}" srcId="{151B764F-0B61-4A5F-9323-CDC268DF3DDF}" destId="{86DE866F-AB9F-4933-A618-E2C93F65DC7E}" srcOrd="1" destOrd="0" parTransId="{FC273281-957A-4797-8C35-2201A13C496B}" sibTransId="{C718A57B-C3E7-4760-904B-29B16C7E995F}"/>
    <dgm:cxn modelId="{109283D8-82D3-4713-B717-65699E9FEE22}" type="presOf" srcId="{F8014E9F-945F-4F70-9FA3-B9C8A94FF166}" destId="{B3D8F0ED-EF09-4C43-BF66-9F793C1291B3}" srcOrd="0" destOrd="0" presId="urn:microsoft.com/office/officeart/2008/layout/HexagonCluster"/>
    <dgm:cxn modelId="{C824B4BF-953F-4FA8-9226-E0C13ABD2895}" srcId="{151B764F-0B61-4A5F-9323-CDC268DF3DDF}" destId="{F8014E9F-945F-4F70-9FA3-B9C8A94FF166}" srcOrd="3" destOrd="0" parTransId="{28085AB6-53B8-4A9A-A752-D4AA0E040BC2}" sibTransId="{03C702AB-3308-4844-92B4-C161F118CB99}"/>
    <dgm:cxn modelId="{1AA6F3B6-5A0F-4E74-A891-CFD6A22990A4}" type="presOf" srcId="{86DE866F-AB9F-4933-A618-E2C93F65DC7E}" destId="{C16FDBF7-4101-497E-AC36-6E597EB48A35}" srcOrd="0" destOrd="0" presId="urn:microsoft.com/office/officeart/2008/layout/HexagonCluster"/>
    <dgm:cxn modelId="{51235ED1-CC22-40FA-9D7A-0CED0827CA27}" type="presOf" srcId="{AF5F31A1-0C29-4B1B-AF84-540D62C84436}" destId="{5CD99D1C-3536-41FF-8653-7568ADB90E5F}" srcOrd="0" destOrd="0" presId="urn:microsoft.com/office/officeart/2008/layout/HexagonCluster"/>
    <dgm:cxn modelId="{B86E7C5E-6E9C-4B07-B424-1671F497E6A2}" type="presParOf" srcId="{E5CC0067-A12C-446A-A59A-B194D605EE72}" destId="{4863E65B-22C9-4B34-9917-8631A8A61277}" srcOrd="0" destOrd="0" presId="urn:microsoft.com/office/officeart/2008/layout/HexagonCluster"/>
    <dgm:cxn modelId="{417EE822-DAAB-46CF-B417-A8C8ACF57FF6}" type="presParOf" srcId="{4863E65B-22C9-4B34-9917-8631A8A61277}" destId="{C5FA48D1-3286-4AC5-AE6C-5EC6343A598B}" srcOrd="0" destOrd="0" presId="urn:microsoft.com/office/officeart/2008/layout/HexagonCluster"/>
    <dgm:cxn modelId="{8C20C3B3-FA6E-4DC4-9457-32E0BA421B66}" type="presParOf" srcId="{E5CC0067-A12C-446A-A59A-B194D605EE72}" destId="{9DA1D420-5240-4541-BC1C-5D7FF31B015B}" srcOrd="1" destOrd="0" presId="urn:microsoft.com/office/officeart/2008/layout/HexagonCluster"/>
    <dgm:cxn modelId="{F6CCA05B-C278-4045-9219-5984C0B031C3}" type="presParOf" srcId="{9DA1D420-5240-4541-BC1C-5D7FF31B015B}" destId="{DC94A3A6-3EC6-44FA-A718-095BA8F469BA}" srcOrd="0" destOrd="0" presId="urn:microsoft.com/office/officeart/2008/layout/HexagonCluster"/>
    <dgm:cxn modelId="{13E8A2CC-5F3F-4907-9A2A-0101F918F90F}" type="presParOf" srcId="{E5CC0067-A12C-446A-A59A-B194D605EE72}" destId="{BA44ACFF-F868-471C-B68E-B15A212188DC}" srcOrd="2" destOrd="0" presId="urn:microsoft.com/office/officeart/2008/layout/HexagonCluster"/>
    <dgm:cxn modelId="{C09CE909-5F14-4312-9F88-1DF960756099}" type="presParOf" srcId="{BA44ACFF-F868-471C-B68E-B15A212188DC}" destId="{99AA410C-D91A-42BC-8C38-B955189F4A25}" srcOrd="0" destOrd="0" presId="urn:microsoft.com/office/officeart/2008/layout/HexagonCluster"/>
    <dgm:cxn modelId="{2B276572-55E9-4B99-A25D-F231DD18DAFD}" type="presParOf" srcId="{E5CC0067-A12C-446A-A59A-B194D605EE72}" destId="{19046D25-5339-43CC-9F82-DC2F4DEE8D1A}" srcOrd="3" destOrd="0" presId="urn:microsoft.com/office/officeart/2008/layout/HexagonCluster"/>
    <dgm:cxn modelId="{77A79A03-0662-41A8-9789-7AD5922F5B07}" type="presParOf" srcId="{19046D25-5339-43CC-9F82-DC2F4DEE8D1A}" destId="{4E39635A-212D-4FD2-A561-66CBB756E581}" srcOrd="0" destOrd="0" presId="urn:microsoft.com/office/officeart/2008/layout/HexagonCluster"/>
    <dgm:cxn modelId="{D3A119F1-C90E-4175-B829-1AD4FEFC0EE0}" type="presParOf" srcId="{E5CC0067-A12C-446A-A59A-B194D605EE72}" destId="{9E9A1CE7-FFCB-4917-85B7-15D897C5C106}" srcOrd="4" destOrd="0" presId="urn:microsoft.com/office/officeart/2008/layout/HexagonCluster"/>
    <dgm:cxn modelId="{8912C03E-A307-489D-85C9-6CAE544191A2}" type="presParOf" srcId="{9E9A1CE7-FFCB-4917-85B7-15D897C5C106}" destId="{C16FDBF7-4101-497E-AC36-6E597EB48A35}" srcOrd="0" destOrd="0" presId="urn:microsoft.com/office/officeart/2008/layout/HexagonCluster"/>
    <dgm:cxn modelId="{68E3655E-2CE2-4F3C-94BF-DB835BEEE3D5}" type="presParOf" srcId="{E5CC0067-A12C-446A-A59A-B194D605EE72}" destId="{F78822E3-F24C-47AF-9935-D61462591557}" srcOrd="5" destOrd="0" presId="urn:microsoft.com/office/officeart/2008/layout/HexagonCluster"/>
    <dgm:cxn modelId="{631D2C34-ABEB-4F18-B7B9-A15E36FB2BA5}" type="presParOf" srcId="{F78822E3-F24C-47AF-9935-D61462591557}" destId="{5073834E-CAD3-446F-857E-21CD85CFE78B}" srcOrd="0" destOrd="0" presId="urn:microsoft.com/office/officeart/2008/layout/HexagonCluster"/>
    <dgm:cxn modelId="{19E2C7F4-B607-4AC4-912B-CDD61FCBA207}" type="presParOf" srcId="{E5CC0067-A12C-446A-A59A-B194D605EE72}" destId="{783FE604-72C4-4A81-8C83-3745BD742037}" srcOrd="6" destOrd="0" presId="urn:microsoft.com/office/officeart/2008/layout/HexagonCluster"/>
    <dgm:cxn modelId="{C6432469-4539-4C27-8B10-B4ADDAFA19F4}" type="presParOf" srcId="{783FE604-72C4-4A81-8C83-3745BD742037}" destId="{710265DE-31A5-4236-9A1A-F730CE6B1B79}" srcOrd="0" destOrd="0" presId="urn:microsoft.com/office/officeart/2008/layout/HexagonCluster"/>
    <dgm:cxn modelId="{FFF1B385-41EA-441F-9FE9-561C8574128F}" type="presParOf" srcId="{E5CC0067-A12C-446A-A59A-B194D605EE72}" destId="{D3EF5098-9CB1-4624-BC7C-967ADDC327C2}" srcOrd="7" destOrd="0" presId="urn:microsoft.com/office/officeart/2008/layout/HexagonCluster"/>
    <dgm:cxn modelId="{778B7556-A7A8-4C38-ACE6-4B58452318D4}" type="presParOf" srcId="{D3EF5098-9CB1-4624-BC7C-967ADDC327C2}" destId="{45D757A5-E5B4-4ED3-863A-D5C1EC53CEBE}" srcOrd="0" destOrd="0" presId="urn:microsoft.com/office/officeart/2008/layout/HexagonCluster"/>
    <dgm:cxn modelId="{6F1364EC-1AD5-4E5E-B010-EDD551416569}" type="presParOf" srcId="{E5CC0067-A12C-446A-A59A-B194D605EE72}" destId="{E96E5F6F-BED9-44D5-A604-6F8B9C2A4CD0}" srcOrd="8" destOrd="0" presId="urn:microsoft.com/office/officeart/2008/layout/HexagonCluster"/>
    <dgm:cxn modelId="{BDAB570F-E94A-4514-9B04-BBD208B4AC85}" type="presParOf" srcId="{E96E5F6F-BED9-44D5-A604-6F8B9C2A4CD0}" destId="{5CD99D1C-3536-41FF-8653-7568ADB90E5F}" srcOrd="0" destOrd="0" presId="urn:microsoft.com/office/officeart/2008/layout/HexagonCluster"/>
    <dgm:cxn modelId="{DCDF8F97-B646-4CAE-B8B4-D7DA0F137B86}" type="presParOf" srcId="{E5CC0067-A12C-446A-A59A-B194D605EE72}" destId="{793FC958-4FF5-4DD1-B42F-809531EAA56A}" srcOrd="9" destOrd="0" presId="urn:microsoft.com/office/officeart/2008/layout/HexagonCluster"/>
    <dgm:cxn modelId="{88D1E5C8-5567-4409-83AD-0D8A7C5C16C8}" type="presParOf" srcId="{793FC958-4FF5-4DD1-B42F-809531EAA56A}" destId="{A93682CF-59C3-4178-A9B9-C85E46962898}" srcOrd="0" destOrd="0" presId="urn:microsoft.com/office/officeart/2008/layout/HexagonCluster"/>
    <dgm:cxn modelId="{193057F2-A2FA-4AC0-A10A-F7786A1D863E}" type="presParOf" srcId="{E5CC0067-A12C-446A-A59A-B194D605EE72}" destId="{7025E683-16A7-4F38-8E3B-CD4DC9211FC0}" srcOrd="10" destOrd="0" presId="urn:microsoft.com/office/officeart/2008/layout/HexagonCluster"/>
    <dgm:cxn modelId="{46B78A7C-C5AD-4331-8E82-E3032549DE5D}" type="presParOf" srcId="{7025E683-16A7-4F38-8E3B-CD4DC9211FC0}" destId="{4A03C994-14B3-45A2-91E5-A0DD7EB31EF5}" srcOrd="0" destOrd="0" presId="urn:microsoft.com/office/officeart/2008/layout/HexagonCluster"/>
    <dgm:cxn modelId="{EE14156F-6C37-4F68-98FB-4FE46A2C7708}" type="presParOf" srcId="{E5CC0067-A12C-446A-A59A-B194D605EE72}" destId="{A2DBE0E4-8B72-4803-A794-BD63B9D40658}" srcOrd="11" destOrd="0" presId="urn:microsoft.com/office/officeart/2008/layout/HexagonCluster"/>
    <dgm:cxn modelId="{79CCB043-CFC1-4A7B-BB95-676A7F34CE8F}" type="presParOf" srcId="{A2DBE0E4-8B72-4803-A794-BD63B9D40658}" destId="{961CF603-50E7-4F64-98CC-60ADC1E06788}" srcOrd="0" destOrd="0" presId="urn:microsoft.com/office/officeart/2008/layout/HexagonCluster"/>
    <dgm:cxn modelId="{A0B8A34F-5E53-4ED8-96EB-C3B03D0CFF1D}" type="presParOf" srcId="{E5CC0067-A12C-446A-A59A-B194D605EE72}" destId="{81B8389B-7087-4864-AB52-4312D038CCA0}" srcOrd="12" destOrd="0" presId="urn:microsoft.com/office/officeart/2008/layout/HexagonCluster"/>
    <dgm:cxn modelId="{5274F73A-C14A-436E-A6EC-48D5DE664DFB}" type="presParOf" srcId="{81B8389B-7087-4864-AB52-4312D038CCA0}" destId="{B3D8F0ED-EF09-4C43-BF66-9F793C1291B3}" srcOrd="0" destOrd="0" presId="urn:microsoft.com/office/officeart/2008/layout/HexagonCluster"/>
    <dgm:cxn modelId="{8E132395-C48F-4655-B8EE-BD53390D12D8}" type="presParOf" srcId="{E5CC0067-A12C-446A-A59A-B194D605EE72}" destId="{440401DB-B83C-42ED-A040-43B15CA8A955}" srcOrd="13" destOrd="0" presId="urn:microsoft.com/office/officeart/2008/layout/HexagonCluster"/>
    <dgm:cxn modelId="{8A26AF11-9CF5-4233-8E6E-223583F06161}" type="presParOf" srcId="{440401DB-B83C-42ED-A040-43B15CA8A955}" destId="{7BA55BFC-D974-4720-BF50-6C94F00F1EFE}" srcOrd="0" destOrd="0" presId="urn:microsoft.com/office/officeart/2008/layout/HexagonCluster"/>
    <dgm:cxn modelId="{985AF613-62B3-4E0F-82A7-47839182AB84}" type="presParOf" srcId="{E5CC0067-A12C-446A-A59A-B194D605EE72}" destId="{C6C35227-C32B-4E8F-8486-FCB198F9BD42}" srcOrd="14" destOrd="0" presId="urn:microsoft.com/office/officeart/2008/layout/HexagonCluster"/>
    <dgm:cxn modelId="{8E88F1B0-6A09-4FE7-9648-A32F14A7671A}" type="presParOf" srcId="{C6C35227-C32B-4E8F-8486-FCB198F9BD42}" destId="{9FF192E3-EC7E-4EAF-BCAA-6727DF19FCAD}" srcOrd="0" destOrd="0" presId="urn:microsoft.com/office/officeart/2008/layout/HexagonCluster"/>
    <dgm:cxn modelId="{16784AAB-58F6-4590-AD22-9496CB917A1B}" type="presParOf" srcId="{E5CC0067-A12C-446A-A59A-B194D605EE72}" destId="{91213B58-D745-4BB4-9CBC-42CCF4F2703C}" srcOrd="15" destOrd="0" presId="urn:microsoft.com/office/officeart/2008/layout/HexagonCluster"/>
    <dgm:cxn modelId="{CA339522-1C73-4823-AE5B-DC0D4C874A62}" type="presParOf" srcId="{91213B58-D745-4BB4-9CBC-42CCF4F2703C}" destId="{24809EAC-3E67-4228-AA45-7502E9C7A42B}"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DF5C8D-46CB-41D5-9A20-8A75A5368E1A}" type="doc">
      <dgm:prSet loTypeId="urn:microsoft.com/office/officeart/2008/layout/RadialCluster" loCatId="cycle" qsTypeId="urn:microsoft.com/office/officeart/2005/8/quickstyle/3d4" qsCatId="3D" csTypeId="urn:microsoft.com/office/officeart/2005/8/colors/colorful1" csCatId="colorful" phldr="1"/>
      <dgm:spPr/>
      <dgm:t>
        <a:bodyPr/>
        <a:lstStyle/>
        <a:p>
          <a:endParaRPr lang="en-US"/>
        </a:p>
      </dgm:t>
    </dgm:pt>
    <dgm:pt modelId="{AB45F2DC-9E88-45BB-8127-16D85C9085EC}">
      <dgm:prSet phldrT="[Texto]"/>
      <dgm:spPr/>
      <dgm:t>
        <a:bodyPr/>
        <a:lstStyle/>
        <a:p>
          <a:r>
            <a:rPr lang="es-ES" smtClean="0">
              <a:solidFill>
                <a:schemeClr val="tx1"/>
              </a:solidFill>
            </a:rPr>
            <a:t>BCP</a:t>
          </a:r>
          <a:endParaRPr lang="en-US" dirty="0">
            <a:solidFill>
              <a:schemeClr val="tx1"/>
            </a:solidFill>
          </a:endParaRPr>
        </a:p>
      </dgm:t>
    </dgm:pt>
    <dgm:pt modelId="{DFB36E14-6EC2-4D00-8F00-69D2FB884EAA}" type="parTrans" cxnId="{2EB4337A-5977-4E5C-B71C-604FDE76624B}">
      <dgm:prSet/>
      <dgm:spPr/>
      <dgm:t>
        <a:bodyPr/>
        <a:lstStyle/>
        <a:p>
          <a:endParaRPr lang="en-US">
            <a:solidFill>
              <a:schemeClr val="tx1"/>
            </a:solidFill>
          </a:endParaRPr>
        </a:p>
      </dgm:t>
    </dgm:pt>
    <dgm:pt modelId="{38F0114A-F9DD-4BCB-B8B5-320C97DCEBD7}" type="sibTrans" cxnId="{2EB4337A-5977-4E5C-B71C-604FDE76624B}">
      <dgm:prSet/>
      <dgm:spPr/>
      <dgm:t>
        <a:bodyPr/>
        <a:lstStyle/>
        <a:p>
          <a:endParaRPr lang="en-US">
            <a:solidFill>
              <a:schemeClr val="tx1"/>
            </a:solidFill>
          </a:endParaRPr>
        </a:p>
      </dgm:t>
    </dgm:pt>
    <dgm:pt modelId="{CC41DA40-6135-49FB-AFCE-ABF46A564502}">
      <dgm:prSet phldrT="[Texto]" custT="1"/>
      <dgm:spPr/>
      <dgm:t>
        <a:bodyPr/>
        <a:lstStyle/>
        <a:p>
          <a:r>
            <a:rPr lang="es-EC" sz="1400" smtClean="0">
              <a:solidFill>
                <a:schemeClr val="tx1"/>
              </a:solidFill>
            </a:rPr>
            <a:t>Plan de Comunicación de Crisis</a:t>
          </a:r>
          <a:endParaRPr lang="en-US" sz="1400" dirty="0">
            <a:solidFill>
              <a:schemeClr val="tx1"/>
            </a:solidFill>
          </a:endParaRPr>
        </a:p>
      </dgm:t>
    </dgm:pt>
    <dgm:pt modelId="{BEE63994-286F-4FA4-AC4E-BD121BD93D44}" type="parTrans" cxnId="{9801263E-1DCE-4429-B35B-FA270A5322BB}">
      <dgm:prSet/>
      <dgm:spPr/>
      <dgm:t>
        <a:bodyPr/>
        <a:lstStyle/>
        <a:p>
          <a:endParaRPr lang="en-US">
            <a:solidFill>
              <a:schemeClr val="tx1"/>
            </a:solidFill>
          </a:endParaRPr>
        </a:p>
      </dgm:t>
    </dgm:pt>
    <dgm:pt modelId="{84973F2C-D58F-46A9-8BA4-83970E85AEEB}" type="sibTrans" cxnId="{9801263E-1DCE-4429-B35B-FA270A5322BB}">
      <dgm:prSet/>
      <dgm:spPr/>
      <dgm:t>
        <a:bodyPr/>
        <a:lstStyle/>
        <a:p>
          <a:endParaRPr lang="en-US">
            <a:solidFill>
              <a:schemeClr val="tx1"/>
            </a:solidFill>
          </a:endParaRPr>
        </a:p>
      </dgm:t>
    </dgm:pt>
    <dgm:pt modelId="{2ACFABEB-4E3B-40F2-9A39-CD5C58313B61}">
      <dgm:prSet phldrT="[Texto]" custT="1"/>
      <dgm:spPr/>
      <dgm:t>
        <a:bodyPr/>
        <a:lstStyle/>
        <a:p>
          <a:r>
            <a:rPr lang="es-EC" sz="1400" smtClean="0">
              <a:solidFill>
                <a:schemeClr val="tx1"/>
              </a:solidFill>
            </a:rPr>
            <a:t>Estrategias de Continuidad de negocio</a:t>
          </a:r>
          <a:endParaRPr lang="en-US" sz="1400" dirty="0">
            <a:solidFill>
              <a:schemeClr val="tx1"/>
            </a:solidFill>
          </a:endParaRPr>
        </a:p>
      </dgm:t>
    </dgm:pt>
    <dgm:pt modelId="{98A34F8A-B770-4CDF-933B-B9914A5F6178}" type="parTrans" cxnId="{9E4635BB-78D0-4825-8C12-8C057BA2E9B6}">
      <dgm:prSet/>
      <dgm:spPr/>
      <dgm:t>
        <a:bodyPr/>
        <a:lstStyle/>
        <a:p>
          <a:endParaRPr lang="en-US">
            <a:solidFill>
              <a:schemeClr val="tx1"/>
            </a:solidFill>
          </a:endParaRPr>
        </a:p>
      </dgm:t>
    </dgm:pt>
    <dgm:pt modelId="{0CF04BFF-4C4F-4248-85D9-8DF19A642AE4}" type="sibTrans" cxnId="{9E4635BB-78D0-4825-8C12-8C057BA2E9B6}">
      <dgm:prSet/>
      <dgm:spPr/>
      <dgm:t>
        <a:bodyPr/>
        <a:lstStyle/>
        <a:p>
          <a:endParaRPr lang="en-US">
            <a:solidFill>
              <a:schemeClr val="tx1"/>
            </a:solidFill>
          </a:endParaRPr>
        </a:p>
      </dgm:t>
    </dgm:pt>
    <dgm:pt modelId="{C43CFDF5-75AC-484B-AB45-BF30681B4BC4}">
      <dgm:prSet phldrT="[Texto]" custT="1"/>
      <dgm:spPr/>
      <dgm:t>
        <a:bodyPr/>
        <a:lstStyle/>
        <a:p>
          <a:r>
            <a:rPr lang="es-EC" sz="1400" smtClean="0">
              <a:solidFill>
                <a:schemeClr val="tx1"/>
              </a:solidFill>
            </a:rPr>
            <a:t>Procedimientos de Continuidad y Reanudación</a:t>
          </a:r>
          <a:endParaRPr lang="en-US" sz="1400" dirty="0">
            <a:solidFill>
              <a:schemeClr val="tx1"/>
            </a:solidFill>
          </a:endParaRPr>
        </a:p>
      </dgm:t>
    </dgm:pt>
    <dgm:pt modelId="{4963AADD-6BDB-4CD8-AB85-F12C69191889}" type="parTrans" cxnId="{7417A513-9456-4524-B5BA-453D0EDC3BFC}">
      <dgm:prSet/>
      <dgm:spPr/>
      <dgm:t>
        <a:bodyPr/>
        <a:lstStyle/>
        <a:p>
          <a:endParaRPr lang="en-US">
            <a:solidFill>
              <a:schemeClr val="tx1"/>
            </a:solidFill>
          </a:endParaRPr>
        </a:p>
      </dgm:t>
    </dgm:pt>
    <dgm:pt modelId="{34E75B88-E30A-47C8-B5CE-0FBE2EAD8C8F}" type="sibTrans" cxnId="{7417A513-9456-4524-B5BA-453D0EDC3BFC}">
      <dgm:prSet/>
      <dgm:spPr/>
      <dgm:t>
        <a:bodyPr/>
        <a:lstStyle/>
        <a:p>
          <a:endParaRPr lang="en-US">
            <a:solidFill>
              <a:schemeClr val="tx1"/>
            </a:solidFill>
          </a:endParaRPr>
        </a:p>
      </dgm:t>
    </dgm:pt>
    <dgm:pt modelId="{98207133-6626-48E6-B0B9-ABDAC46232B0}">
      <dgm:prSet phldrT="[Texto]" custT="1"/>
      <dgm:spPr/>
      <dgm:t>
        <a:bodyPr/>
        <a:lstStyle/>
        <a:p>
          <a:r>
            <a:rPr lang="es-EC" sz="1400" smtClean="0">
              <a:solidFill>
                <a:schemeClr val="tx1"/>
              </a:solidFill>
            </a:rPr>
            <a:t>Plan de Pruebas</a:t>
          </a:r>
          <a:endParaRPr lang="en-US" sz="1400" dirty="0">
            <a:solidFill>
              <a:schemeClr val="tx1"/>
            </a:solidFill>
          </a:endParaRPr>
        </a:p>
      </dgm:t>
    </dgm:pt>
    <dgm:pt modelId="{50F36B54-1863-475F-9E1F-9B372E69F74B}" type="parTrans" cxnId="{7025A7C6-CE9D-4AC8-8698-7BB8693A16E7}">
      <dgm:prSet/>
      <dgm:spPr/>
      <dgm:t>
        <a:bodyPr/>
        <a:lstStyle/>
        <a:p>
          <a:endParaRPr lang="en-US">
            <a:solidFill>
              <a:schemeClr val="tx1"/>
            </a:solidFill>
          </a:endParaRPr>
        </a:p>
      </dgm:t>
    </dgm:pt>
    <dgm:pt modelId="{8E4CD064-A81B-43AF-9634-815AFCC47A89}" type="sibTrans" cxnId="{7025A7C6-CE9D-4AC8-8698-7BB8693A16E7}">
      <dgm:prSet/>
      <dgm:spPr/>
      <dgm:t>
        <a:bodyPr/>
        <a:lstStyle/>
        <a:p>
          <a:endParaRPr lang="en-US">
            <a:solidFill>
              <a:schemeClr val="tx1"/>
            </a:solidFill>
          </a:endParaRPr>
        </a:p>
      </dgm:t>
    </dgm:pt>
    <dgm:pt modelId="{34D25EB2-F37F-4AF7-B821-607261E006F5}" type="pres">
      <dgm:prSet presAssocID="{C1DF5C8D-46CB-41D5-9A20-8A75A5368E1A}" presName="Name0" presStyleCnt="0">
        <dgm:presLayoutVars>
          <dgm:chMax val="1"/>
          <dgm:chPref val="1"/>
          <dgm:dir/>
          <dgm:animOne val="branch"/>
          <dgm:animLvl val="lvl"/>
        </dgm:presLayoutVars>
      </dgm:prSet>
      <dgm:spPr/>
      <dgm:t>
        <a:bodyPr/>
        <a:lstStyle/>
        <a:p>
          <a:endParaRPr lang="es-ES"/>
        </a:p>
      </dgm:t>
    </dgm:pt>
    <dgm:pt modelId="{9F240F09-A9E0-4743-B8F8-F98C04DC7EF3}" type="pres">
      <dgm:prSet presAssocID="{AB45F2DC-9E88-45BB-8127-16D85C9085EC}" presName="singleCycle" presStyleCnt="0"/>
      <dgm:spPr/>
      <dgm:t>
        <a:bodyPr/>
        <a:lstStyle/>
        <a:p>
          <a:endParaRPr lang="es-ES"/>
        </a:p>
      </dgm:t>
    </dgm:pt>
    <dgm:pt modelId="{67197235-2423-4432-8205-08D6A52E4963}" type="pres">
      <dgm:prSet presAssocID="{AB45F2DC-9E88-45BB-8127-16D85C9085EC}" presName="singleCenter" presStyleLbl="node1" presStyleIdx="0" presStyleCnt="5">
        <dgm:presLayoutVars>
          <dgm:chMax val="7"/>
          <dgm:chPref val="7"/>
        </dgm:presLayoutVars>
      </dgm:prSet>
      <dgm:spPr/>
      <dgm:t>
        <a:bodyPr/>
        <a:lstStyle/>
        <a:p>
          <a:endParaRPr lang="es-ES"/>
        </a:p>
      </dgm:t>
    </dgm:pt>
    <dgm:pt modelId="{92ED0DE1-B479-4F79-9D6C-9BA01D142CE1}" type="pres">
      <dgm:prSet presAssocID="{BEE63994-286F-4FA4-AC4E-BD121BD93D44}" presName="Name56" presStyleLbl="parChTrans1D2" presStyleIdx="0" presStyleCnt="4"/>
      <dgm:spPr/>
      <dgm:t>
        <a:bodyPr/>
        <a:lstStyle/>
        <a:p>
          <a:endParaRPr lang="es-ES"/>
        </a:p>
      </dgm:t>
    </dgm:pt>
    <dgm:pt modelId="{CB779137-7683-45E9-98F4-0F99D585B421}" type="pres">
      <dgm:prSet presAssocID="{CC41DA40-6135-49FB-AFCE-ABF46A564502}" presName="text0" presStyleLbl="node1" presStyleIdx="1" presStyleCnt="5" custScaleX="155778" custRadScaleRad="83802" custRadScaleInc="764">
        <dgm:presLayoutVars>
          <dgm:bulletEnabled val="1"/>
        </dgm:presLayoutVars>
      </dgm:prSet>
      <dgm:spPr/>
      <dgm:t>
        <a:bodyPr/>
        <a:lstStyle/>
        <a:p>
          <a:endParaRPr lang="es-ES"/>
        </a:p>
      </dgm:t>
    </dgm:pt>
    <dgm:pt modelId="{E932CF8D-FC00-4879-B8F8-7292E758DFEE}" type="pres">
      <dgm:prSet presAssocID="{98A34F8A-B770-4CDF-933B-B9914A5F6178}" presName="Name56" presStyleLbl="parChTrans1D2" presStyleIdx="1" presStyleCnt="4"/>
      <dgm:spPr/>
      <dgm:t>
        <a:bodyPr/>
        <a:lstStyle/>
        <a:p>
          <a:endParaRPr lang="es-ES"/>
        </a:p>
      </dgm:t>
    </dgm:pt>
    <dgm:pt modelId="{E351FA27-AC9C-4DFF-AF42-F685AC43E10E}" type="pres">
      <dgm:prSet presAssocID="{2ACFABEB-4E3B-40F2-9A39-CD5C58313B61}" presName="text0" presStyleLbl="node1" presStyleIdx="2" presStyleCnt="5" custScaleX="155778" custRadScaleRad="95473">
        <dgm:presLayoutVars>
          <dgm:bulletEnabled val="1"/>
        </dgm:presLayoutVars>
      </dgm:prSet>
      <dgm:spPr/>
      <dgm:t>
        <a:bodyPr/>
        <a:lstStyle/>
        <a:p>
          <a:endParaRPr lang="es-ES"/>
        </a:p>
      </dgm:t>
    </dgm:pt>
    <dgm:pt modelId="{362892D5-CA0B-4ED5-9D7B-97CF227FD187}" type="pres">
      <dgm:prSet presAssocID="{4963AADD-6BDB-4CD8-AB85-F12C69191889}" presName="Name56" presStyleLbl="parChTrans1D2" presStyleIdx="2" presStyleCnt="4"/>
      <dgm:spPr/>
      <dgm:t>
        <a:bodyPr/>
        <a:lstStyle/>
        <a:p>
          <a:endParaRPr lang="es-ES"/>
        </a:p>
      </dgm:t>
    </dgm:pt>
    <dgm:pt modelId="{DCD0C320-7081-44A7-AF76-251F822277ED}" type="pres">
      <dgm:prSet presAssocID="{C43CFDF5-75AC-484B-AB45-BF30681B4BC4}" presName="text0" presStyleLbl="node1" presStyleIdx="3" presStyleCnt="5" custScaleX="155778" custRadScaleRad="81396" custRadScaleInc="-1574">
        <dgm:presLayoutVars>
          <dgm:bulletEnabled val="1"/>
        </dgm:presLayoutVars>
      </dgm:prSet>
      <dgm:spPr/>
      <dgm:t>
        <a:bodyPr/>
        <a:lstStyle/>
        <a:p>
          <a:endParaRPr lang="es-ES"/>
        </a:p>
      </dgm:t>
    </dgm:pt>
    <dgm:pt modelId="{B42E6F35-0316-4592-947D-DE0551759D7B}" type="pres">
      <dgm:prSet presAssocID="{50F36B54-1863-475F-9E1F-9B372E69F74B}" presName="Name56" presStyleLbl="parChTrans1D2" presStyleIdx="3" presStyleCnt="4"/>
      <dgm:spPr/>
      <dgm:t>
        <a:bodyPr/>
        <a:lstStyle/>
        <a:p>
          <a:endParaRPr lang="es-ES"/>
        </a:p>
      </dgm:t>
    </dgm:pt>
    <dgm:pt modelId="{94DB1BDD-B466-4D47-BA77-D74DAB0B4484}" type="pres">
      <dgm:prSet presAssocID="{98207133-6626-48E6-B0B9-ABDAC46232B0}" presName="text0" presStyleLbl="node1" presStyleIdx="4" presStyleCnt="5" custScaleX="155778" custRadScaleRad="94469" custRadScaleInc="678">
        <dgm:presLayoutVars>
          <dgm:bulletEnabled val="1"/>
        </dgm:presLayoutVars>
      </dgm:prSet>
      <dgm:spPr/>
      <dgm:t>
        <a:bodyPr/>
        <a:lstStyle/>
        <a:p>
          <a:endParaRPr lang="es-ES"/>
        </a:p>
      </dgm:t>
    </dgm:pt>
  </dgm:ptLst>
  <dgm:cxnLst>
    <dgm:cxn modelId="{752573A5-9106-4BB0-B851-0E8FFC7D5F4C}" type="presOf" srcId="{98A34F8A-B770-4CDF-933B-B9914A5F6178}" destId="{E932CF8D-FC00-4879-B8F8-7292E758DFEE}" srcOrd="0" destOrd="0" presId="urn:microsoft.com/office/officeart/2008/layout/RadialCluster"/>
    <dgm:cxn modelId="{3E93EF71-E0B4-421D-B56A-C9E6DB9E142A}" type="presOf" srcId="{C1DF5C8D-46CB-41D5-9A20-8A75A5368E1A}" destId="{34D25EB2-F37F-4AF7-B821-607261E006F5}" srcOrd="0" destOrd="0" presId="urn:microsoft.com/office/officeart/2008/layout/RadialCluster"/>
    <dgm:cxn modelId="{9801263E-1DCE-4429-B35B-FA270A5322BB}" srcId="{AB45F2DC-9E88-45BB-8127-16D85C9085EC}" destId="{CC41DA40-6135-49FB-AFCE-ABF46A564502}" srcOrd="0" destOrd="0" parTransId="{BEE63994-286F-4FA4-AC4E-BD121BD93D44}" sibTransId="{84973F2C-D58F-46A9-8BA4-83970E85AEEB}"/>
    <dgm:cxn modelId="{9E4635BB-78D0-4825-8C12-8C057BA2E9B6}" srcId="{AB45F2DC-9E88-45BB-8127-16D85C9085EC}" destId="{2ACFABEB-4E3B-40F2-9A39-CD5C58313B61}" srcOrd="1" destOrd="0" parTransId="{98A34F8A-B770-4CDF-933B-B9914A5F6178}" sibTransId="{0CF04BFF-4C4F-4248-85D9-8DF19A642AE4}"/>
    <dgm:cxn modelId="{2EB4337A-5977-4E5C-B71C-604FDE76624B}" srcId="{C1DF5C8D-46CB-41D5-9A20-8A75A5368E1A}" destId="{AB45F2DC-9E88-45BB-8127-16D85C9085EC}" srcOrd="0" destOrd="0" parTransId="{DFB36E14-6EC2-4D00-8F00-69D2FB884EAA}" sibTransId="{38F0114A-F9DD-4BCB-B8B5-320C97DCEBD7}"/>
    <dgm:cxn modelId="{535B780F-8C06-49D9-8A3B-71A4A6683814}" type="presOf" srcId="{CC41DA40-6135-49FB-AFCE-ABF46A564502}" destId="{CB779137-7683-45E9-98F4-0F99D585B421}" srcOrd="0" destOrd="0" presId="urn:microsoft.com/office/officeart/2008/layout/RadialCluster"/>
    <dgm:cxn modelId="{6E854D12-EE92-457C-84FA-D1D549699BE4}" type="presOf" srcId="{BEE63994-286F-4FA4-AC4E-BD121BD93D44}" destId="{92ED0DE1-B479-4F79-9D6C-9BA01D142CE1}" srcOrd="0" destOrd="0" presId="urn:microsoft.com/office/officeart/2008/layout/RadialCluster"/>
    <dgm:cxn modelId="{039A4A3C-FA6B-45E3-A52B-C6786EC3335D}" type="presOf" srcId="{AB45F2DC-9E88-45BB-8127-16D85C9085EC}" destId="{67197235-2423-4432-8205-08D6A52E4963}" srcOrd="0" destOrd="0" presId="urn:microsoft.com/office/officeart/2008/layout/RadialCluster"/>
    <dgm:cxn modelId="{8E17D13C-2273-4E7F-BD3A-141FEA2D9AF5}" type="presOf" srcId="{2ACFABEB-4E3B-40F2-9A39-CD5C58313B61}" destId="{E351FA27-AC9C-4DFF-AF42-F685AC43E10E}" srcOrd="0" destOrd="0" presId="urn:microsoft.com/office/officeart/2008/layout/RadialCluster"/>
    <dgm:cxn modelId="{7025A7C6-CE9D-4AC8-8698-7BB8693A16E7}" srcId="{AB45F2DC-9E88-45BB-8127-16D85C9085EC}" destId="{98207133-6626-48E6-B0B9-ABDAC46232B0}" srcOrd="3" destOrd="0" parTransId="{50F36B54-1863-475F-9E1F-9B372E69F74B}" sibTransId="{8E4CD064-A81B-43AF-9634-815AFCC47A89}"/>
    <dgm:cxn modelId="{37735458-15D4-4319-8F32-AFA15461507A}" type="presOf" srcId="{4963AADD-6BDB-4CD8-AB85-F12C69191889}" destId="{362892D5-CA0B-4ED5-9D7B-97CF227FD187}" srcOrd="0" destOrd="0" presId="urn:microsoft.com/office/officeart/2008/layout/RadialCluster"/>
    <dgm:cxn modelId="{7417A513-9456-4524-B5BA-453D0EDC3BFC}" srcId="{AB45F2DC-9E88-45BB-8127-16D85C9085EC}" destId="{C43CFDF5-75AC-484B-AB45-BF30681B4BC4}" srcOrd="2" destOrd="0" parTransId="{4963AADD-6BDB-4CD8-AB85-F12C69191889}" sibTransId="{34E75B88-E30A-47C8-B5CE-0FBE2EAD8C8F}"/>
    <dgm:cxn modelId="{A75345C4-7627-405D-9A22-9229BA5DC5BE}" type="presOf" srcId="{98207133-6626-48E6-B0B9-ABDAC46232B0}" destId="{94DB1BDD-B466-4D47-BA77-D74DAB0B4484}" srcOrd="0" destOrd="0" presId="urn:microsoft.com/office/officeart/2008/layout/RadialCluster"/>
    <dgm:cxn modelId="{CA1D60FA-B645-4D09-B5AB-7EFC3B71DDC3}" type="presOf" srcId="{C43CFDF5-75AC-484B-AB45-BF30681B4BC4}" destId="{DCD0C320-7081-44A7-AF76-251F822277ED}" srcOrd="0" destOrd="0" presId="urn:microsoft.com/office/officeart/2008/layout/RadialCluster"/>
    <dgm:cxn modelId="{F63FA3A6-0270-4908-8CE4-B73F745714B8}" type="presOf" srcId="{50F36B54-1863-475F-9E1F-9B372E69F74B}" destId="{B42E6F35-0316-4592-947D-DE0551759D7B}" srcOrd="0" destOrd="0" presId="urn:microsoft.com/office/officeart/2008/layout/RadialCluster"/>
    <dgm:cxn modelId="{8E6A3D94-E322-42EE-A190-D7A167D2962B}" type="presParOf" srcId="{34D25EB2-F37F-4AF7-B821-607261E006F5}" destId="{9F240F09-A9E0-4743-B8F8-F98C04DC7EF3}" srcOrd="0" destOrd="0" presId="urn:microsoft.com/office/officeart/2008/layout/RadialCluster"/>
    <dgm:cxn modelId="{E6546D9C-57D5-4D85-B024-0AA1048DAB6F}" type="presParOf" srcId="{9F240F09-A9E0-4743-B8F8-F98C04DC7EF3}" destId="{67197235-2423-4432-8205-08D6A52E4963}" srcOrd="0" destOrd="0" presId="urn:microsoft.com/office/officeart/2008/layout/RadialCluster"/>
    <dgm:cxn modelId="{2C1310F2-3DE8-4568-B9A1-91B902F5C960}" type="presParOf" srcId="{9F240F09-A9E0-4743-B8F8-F98C04DC7EF3}" destId="{92ED0DE1-B479-4F79-9D6C-9BA01D142CE1}" srcOrd="1" destOrd="0" presId="urn:microsoft.com/office/officeart/2008/layout/RadialCluster"/>
    <dgm:cxn modelId="{D37B19FF-5B8C-4DDD-A35B-DFEA43871D86}" type="presParOf" srcId="{9F240F09-A9E0-4743-B8F8-F98C04DC7EF3}" destId="{CB779137-7683-45E9-98F4-0F99D585B421}" srcOrd="2" destOrd="0" presId="urn:microsoft.com/office/officeart/2008/layout/RadialCluster"/>
    <dgm:cxn modelId="{AF441A17-B3B2-419F-A2A6-F687CCE9A626}" type="presParOf" srcId="{9F240F09-A9E0-4743-B8F8-F98C04DC7EF3}" destId="{E932CF8D-FC00-4879-B8F8-7292E758DFEE}" srcOrd="3" destOrd="0" presId="urn:microsoft.com/office/officeart/2008/layout/RadialCluster"/>
    <dgm:cxn modelId="{033328F2-4B40-4501-B051-E721594F16AD}" type="presParOf" srcId="{9F240F09-A9E0-4743-B8F8-F98C04DC7EF3}" destId="{E351FA27-AC9C-4DFF-AF42-F685AC43E10E}" srcOrd="4" destOrd="0" presId="urn:microsoft.com/office/officeart/2008/layout/RadialCluster"/>
    <dgm:cxn modelId="{9F79C82E-2521-48F7-9549-52C411BBD33F}" type="presParOf" srcId="{9F240F09-A9E0-4743-B8F8-F98C04DC7EF3}" destId="{362892D5-CA0B-4ED5-9D7B-97CF227FD187}" srcOrd="5" destOrd="0" presId="urn:microsoft.com/office/officeart/2008/layout/RadialCluster"/>
    <dgm:cxn modelId="{E88E200B-61D2-4326-AF7B-C420FD86C144}" type="presParOf" srcId="{9F240F09-A9E0-4743-B8F8-F98C04DC7EF3}" destId="{DCD0C320-7081-44A7-AF76-251F822277ED}" srcOrd="6" destOrd="0" presId="urn:microsoft.com/office/officeart/2008/layout/RadialCluster"/>
    <dgm:cxn modelId="{C751EC74-7734-45A4-B169-7BA5AD589DF1}" type="presParOf" srcId="{9F240F09-A9E0-4743-B8F8-F98C04DC7EF3}" destId="{B42E6F35-0316-4592-947D-DE0551759D7B}" srcOrd="7" destOrd="0" presId="urn:microsoft.com/office/officeart/2008/layout/RadialCluster"/>
    <dgm:cxn modelId="{C2883E3A-5E3F-4DA1-BACE-540399D96B19}" type="presParOf" srcId="{9F240F09-A9E0-4743-B8F8-F98C04DC7EF3}" destId="{94DB1BDD-B466-4D47-BA77-D74DAB0B4484}"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4ACC337-8871-4740-AEDA-14755436CB61}" type="doc">
      <dgm:prSet loTypeId="urn:microsoft.com/office/officeart/2005/8/layout/process3" loCatId="process" qsTypeId="urn:microsoft.com/office/officeart/2005/8/quickstyle/simple1" qsCatId="simple" csTypeId="urn:microsoft.com/office/officeart/2005/8/colors/colorful3" csCatId="colorful" phldr="1"/>
      <dgm:spPr/>
      <dgm:t>
        <a:bodyPr/>
        <a:lstStyle/>
        <a:p>
          <a:endParaRPr lang="en-US"/>
        </a:p>
      </dgm:t>
    </dgm:pt>
    <dgm:pt modelId="{D13E0E1D-1E57-4967-9719-6C2866E3E8C9}">
      <dgm:prSet phldrT="[Texto]" custT="1"/>
      <dgm:spPr/>
      <dgm:t>
        <a:bodyPr/>
        <a:lstStyle/>
        <a:p>
          <a:r>
            <a:rPr lang="es-ES" sz="1400" b="1" dirty="0" smtClean="0">
              <a:solidFill>
                <a:schemeClr val="tx1"/>
              </a:solidFill>
            </a:rPr>
            <a:t>ANTES</a:t>
          </a:r>
        </a:p>
        <a:p>
          <a:r>
            <a:rPr lang="es-ES" sz="1400" dirty="0" smtClean="0">
              <a:solidFill>
                <a:schemeClr val="tx1"/>
              </a:solidFill>
            </a:rPr>
            <a:t>Actividades </a:t>
          </a:r>
          <a:r>
            <a:rPr lang="es-ES" sz="1400" dirty="0" smtClean="0">
              <a:solidFill>
                <a:schemeClr val="tx1"/>
              </a:solidFill>
            </a:rPr>
            <a:t>de Prevención y Preparación</a:t>
          </a:r>
        </a:p>
        <a:p>
          <a:r>
            <a:rPr lang="es-ES" sz="1400" dirty="0" smtClean="0">
              <a:solidFill>
                <a:schemeClr val="tx1"/>
              </a:solidFill>
            </a:rPr>
            <a:t> </a:t>
          </a:r>
          <a:endParaRPr lang="en-US" sz="1400" dirty="0">
            <a:solidFill>
              <a:schemeClr val="tx1"/>
            </a:solidFill>
          </a:endParaRPr>
        </a:p>
      </dgm:t>
    </dgm:pt>
    <dgm:pt modelId="{3FB24F61-6B95-4028-BC2A-E7EE16C332ED}" type="parTrans" cxnId="{2F026628-CC42-4E78-B95F-AAC0A72CC837}">
      <dgm:prSet/>
      <dgm:spPr/>
      <dgm:t>
        <a:bodyPr/>
        <a:lstStyle/>
        <a:p>
          <a:endParaRPr lang="en-US">
            <a:solidFill>
              <a:schemeClr val="tx1"/>
            </a:solidFill>
          </a:endParaRPr>
        </a:p>
      </dgm:t>
    </dgm:pt>
    <dgm:pt modelId="{A3D508F6-1B17-462D-8F9B-0D770EA633A0}" type="sibTrans" cxnId="{2F026628-CC42-4E78-B95F-AAC0A72CC837}">
      <dgm:prSet/>
      <dgm:spPr/>
      <dgm:t>
        <a:bodyPr/>
        <a:lstStyle/>
        <a:p>
          <a:endParaRPr lang="en-US">
            <a:solidFill>
              <a:schemeClr val="tx1"/>
            </a:solidFill>
          </a:endParaRPr>
        </a:p>
      </dgm:t>
    </dgm:pt>
    <dgm:pt modelId="{A2A500AA-937E-4D6F-A8F5-5382EF3172C8}">
      <dgm:prSet phldrT="[Texto]" custT="1"/>
      <dgm:spPr/>
      <dgm:t>
        <a:bodyPr/>
        <a:lstStyle/>
        <a:p>
          <a:r>
            <a:rPr lang="es-ES" sz="1400" b="1" dirty="0" smtClean="0">
              <a:solidFill>
                <a:schemeClr val="tx1"/>
              </a:solidFill>
            </a:rPr>
            <a:t>DURANTE</a:t>
          </a:r>
        </a:p>
        <a:p>
          <a:r>
            <a:rPr lang="es-ES" sz="1400" dirty="0" smtClean="0">
              <a:solidFill>
                <a:schemeClr val="tx1"/>
              </a:solidFill>
            </a:rPr>
            <a:t>Actividades </a:t>
          </a:r>
          <a:r>
            <a:rPr lang="es-ES" sz="1400" dirty="0" smtClean="0">
              <a:solidFill>
                <a:schemeClr val="tx1"/>
              </a:solidFill>
            </a:rPr>
            <a:t>de Control y operación alterna</a:t>
          </a:r>
          <a:endParaRPr lang="en-US" sz="1400" dirty="0">
            <a:solidFill>
              <a:schemeClr val="tx1"/>
            </a:solidFill>
          </a:endParaRPr>
        </a:p>
      </dgm:t>
    </dgm:pt>
    <dgm:pt modelId="{8EB2D1F3-2201-471A-9995-E104A3A3A91E}" type="parTrans" cxnId="{71C589F8-0A71-4894-BE92-F4D057A09480}">
      <dgm:prSet/>
      <dgm:spPr/>
      <dgm:t>
        <a:bodyPr/>
        <a:lstStyle/>
        <a:p>
          <a:endParaRPr lang="en-US">
            <a:solidFill>
              <a:schemeClr val="tx1"/>
            </a:solidFill>
          </a:endParaRPr>
        </a:p>
      </dgm:t>
    </dgm:pt>
    <dgm:pt modelId="{1D2C61F0-A6E3-4BF4-BAF6-3187A0B37B7C}" type="sibTrans" cxnId="{71C589F8-0A71-4894-BE92-F4D057A09480}">
      <dgm:prSet/>
      <dgm:spPr/>
      <dgm:t>
        <a:bodyPr/>
        <a:lstStyle/>
        <a:p>
          <a:endParaRPr lang="en-US">
            <a:solidFill>
              <a:schemeClr val="tx1"/>
            </a:solidFill>
          </a:endParaRPr>
        </a:p>
      </dgm:t>
    </dgm:pt>
    <dgm:pt modelId="{0BD5F19B-58EF-44DA-A1B8-F83FF3925325}">
      <dgm:prSet phldrT="[Texto]" custT="1"/>
      <dgm:spPr/>
      <dgm:t>
        <a:bodyPr/>
        <a:lstStyle/>
        <a:p>
          <a:r>
            <a:rPr lang="es-ES" sz="1400" dirty="0" smtClean="0">
              <a:solidFill>
                <a:schemeClr val="tx1"/>
              </a:solidFill>
            </a:rPr>
            <a:t>Análisis de la situación</a:t>
          </a:r>
          <a:endParaRPr lang="en-US" sz="1400" dirty="0">
            <a:solidFill>
              <a:schemeClr val="tx1"/>
            </a:solidFill>
          </a:endParaRPr>
        </a:p>
      </dgm:t>
    </dgm:pt>
    <dgm:pt modelId="{C8BC3C22-510A-40F0-9F08-23E3A8E3960A}" type="parTrans" cxnId="{636EB081-E23B-46E4-9DFF-C200DA7831B5}">
      <dgm:prSet/>
      <dgm:spPr/>
      <dgm:t>
        <a:bodyPr/>
        <a:lstStyle/>
        <a:p>
          <a:endParaRPr lang="en-US">
            <a:solidFill>
              <a:schemeClr val="tx1"/>
            </a:solidFill>
          </a:endParaRPr>
        </a:p>
      </dgm:t>
    </dgm:pt>
    <dgm:pt modelId="{2E4A9E7F-7014-4792-B937-6BDCBB53544C}" type="sibTrans" cxnId="{636EB081-E23B-46E4-9DFF-C200DA7831B5}">
      <dgm:prSet/>
      <dgm:spPr/>
      <dgm:t>
        <a:bodyPr/>
        <a:lstStyle/>
        <a:p>
          <a:endParaRPr lang="en-US">
            <a:solidFill>
              <a:schemeClr val="tx1"/>
            </a:solidFill>
          </a:endParaRPr>
        </a:p>
      </dgm:t>
    </dgm:pt>
    <dgm:pt modelId="{1744E1B1-E120-4AA2-8ABF-66B454C3627F}">
      <dgm:prSet phldrT="[Texto]" custT="1"/>
      <dgm:spPr/>
      <dgm:t>
        <a:bodyPr/>
        <a:lstStyle/>
        <a:p>
          <a:r>
            <a:rPr lang="es-ES" sz="1400" b="1" dirty="0" smtClean="0">
              <a:solidFill>
                <a:schemeClr val="tx1"/>
              </a:solidFill>
            </a:rPr>
            <a:t>DESPUÉS</a:t>
          </a:r>
        </a:p>
        <a:p>
          <a:r>
            <a:rPr lang="es-ES" sz="1400" dirty="0" smtClean="0">
              <a:solidFill>
                <a:schemeClr val="tx1"/>
              </a:solidFill>
            </a:rPr>
            <a:t>Actividades </a:t>
          </a:r>
          <a:r>
            <a:rPr lang="es-ES" sz="1400" dirty="0" smtClean="0">
              <a:solidFill>
                <a:schemeClr val="tx1"/>
              </a:solidFill>
            </a:rPr>
            <a:t>de Estabilización</a:t>
          </a:r>
        </a:p>
      </dgm:t>
    </dgm:pt>
    <dgm:pt modelId="{4C15B4B7-0E54-4F61-8006-FFB4AEC0AD27}" type="parTrans" cxnId="{DFBA6857-331E-4CF6-9532-CC364A65EFE7}">
      <dgm:prSet/>
      <dgm:spPr/>
      <dgm:t>
        <a:bodyPr/>
        <a:lstStyle/>
        <a:p>
          <a:endParaRPr lang="en-US">
            <a:solidFill>
              <a:schemeClr val="tx1"/>
            </a:solidFill>
          </a:endParaRPr>
        </a:p>
      </dgm:t>
    </dgm:pt>
    <dgm:pt modelId="{F461138F-D3DE-46C3-9DB0-F7BB71317BE6}" type="sibTrans" cxnId="{DFBA6857-331E-4CF6-9532-CC364A65EFE7}">
      <dgm:prSet/>
      <dgm:spPr/>
      <dgm:t>
        <a:bodyPr/>
        <a:lstStyle/>
        <a:p>
          <a:endParaRPr lang="en-US">
            <a:solidFill>
              <a:schemeClr val="tx1"/>
            </a:solidFill>
          </a:endParaRPr>
        </a:p>
      </dgm:t>
    </dgm:pt>
    <dgm:pt modelId="{8F235A4D-62B7-4C1D-A665-F958D9A96726}">
      <dgm:prSet phldrT="[Texto]" custT="1"/>
      <dgm:spPr/>
      <dgm:t>
        <a:bodyPr/>
        <a:lstStyle/>
        <a:p>
          <a:r>
            <a:rPr lang="es-ES" sz="1400" dirty="0" smtClean="0">
              <a:solidFill>
                <a:schemeClr val="tx1"/>
              </a:solidFill>
            </a:rPr>
            <a:t>Fin de la crisis, Evaluación y retroalimentación </a:t>
          </a:r>
          <a:endParaRPr lang="en-US" sz="1400" dirty="0">
            <a:solidFill>
              <a:schemeClr val="tx1"/>
            </a:solidFill>
          </a:endParaRPr>
        </a:p>
      </dgm:t>
    </dgm:pt>
    <dgm:pt modelId="{D891D016-1449-4726-A3B2-AC68BD7AA8A9}" type="parTrans" cxnId="{48468A56-8F5D-42EC-9162-275D562B672C}">
      <dgm:prSet/>
      <dgm:spPr/>
      <dgm:t>
        <a:bodyPr/>
        <a:lstStyle/>
        <a:p>
          <a:endParaRPr lang="en-US">
            <a:solidFill>
              <a:schemeClr val="tx1"/>
            </a:solidFill>
          </a:endParaRPr>
        </a:p>
      </dgm:t>
    </dgm:pt>
    <dgm:pt modelId="{65505459-D44A-4DC1-B38F-A70BAB8476D1}" type="sibTrans" cxnId="{48468A56-8F5D-42EC-9162-275D562B672C}">
      <dgm:prSet/>
      <dgm:spPr/>
      <dgm:t>
        <a:bodyPr/>
        <a:lstStyle/>
        <a:p>
          <a:endParaRPr lang="en-US">
            <a:solidFill>
              <a:schemeClr val="tx1"/>
            </a:solidFill>
          </a:endParaRPr>
        </a:p>
      </dgm:t>
    </dgm:pt>
    <dgm:pt modelId="{4139D711-0094-45CE-A22F-A18512FB963D}">
      <dgm:prSet phldrT="[Texto]" custT="1"/>
      <dgm:spPr/>
      <dgm:t>
        <a:bodyPr/>
        <a:lstStyle/>
        <a:p>
          <a:r>
            <a:rPr lang="es-ES" sz="1400" dirty="0" smtClean="0">
              <a:solidFill>
                <a:schemeClr val="tx1"/>
              </a:solidFill>
            </a:rPr>
            <a:t>Estrategias de comunicación de Crisis</a:t>
          </a:r>
          <a:endParaRPr lang="en-US" sz="1400" dirty="0">
            <a:solidFill>
              <a:schemeClr val="tx1"/>
            </a:solidFill>
          </a:endParaRPr>
        </a:p>
      </dgm:t>
    </dgm:pt>
    <dgm:pt modelId="{907EC501-FB12-424E-94BD-AA86025F7082}" type="parTrans" cxnId="{83799581-1E58-42DE-A81F-D6C9AC219EC6}">
      <dgm:prSet/>
      <dgm:spPr/>
      <dgm:t>
        <a:bodyPr/>
        <a:lstStyle/>
        <a:p>
          <a:endParaRPr lang="en-US">
            <a:solidFill>
              <a:schemeClr val="tx1"/>
            </a:solidFill>
          </a:endParaRPr>
        </a:p>
      </dgm:t>
    </dgm:pt>
    <dgm:pt modelId="{2B784CB3-7DA0-4CC7-8E8E-34CF66BC72EC}" type="sibTrans" cxnId="{83799581-1E58-42DE-A81F-D6C9AC219EC6}">
      <dgm:prSet/>
      <dgm:spPr/>
      <dgm:t>
        <a:bodyPr/>
        <a:lstStyle/>
        <a:p>
          <a:endParaRPr lang="en-US">
            <a:solidFill>
              <a:schemeClr val="tx1"/>
            </a:solidFill>
          </a:endParaRPr>
        </a:p>
      </dgm:t>
    </dgm:pt>
    <dgm:pt modelId="{19125055-F745-4CFE-9DAD-5D581C5DF816}">
      <dgm:prSet phldrT="[Texto]" custT="1"/>
      <dgm:spPr/>
      <dgm:t>
        <a:bodyPr/>
        <a:lstStyle/>
        <a:p>
          <a:r>
            <a:rPr lang="es-ES" sz="1400" smtClean="0">
              <a:solidFill>
                <a:schemeClr val="tx1"/>
              </a:solidFill>
            </a:rPr>
            <a:t>Informar y dimensionar eventos de crisis</a:t>
          </a:r>
          <a:endParaRPr lang="en-US" sz="1400" dirty="0">
            <a:solidFill>
              <a:schemeClr val="tx1"/>
            </a:solidFill>
          </a:endParaRPr>
        </a:p>
      </dgm:t>
    </dgm:pt>
    <dgm:pt modelId="{18E5C677-0E13-4908-B698-54D3E0682161}" type="parTrans" cxnId="{23342CE9-A7E2-4816-8BB1-D6E4523F96CB}">
      <dgm:prSet/>
      <dgm:spPr/>
      <dgm:t>
        <a:bodyPr/>
        <a:lstStyle/>
        <a:p>
          <a:endParaRPr lang="en-US">
            <a:solidFill>
              <a:schemeClr val="tx1"/>
            </a:solidFill>
          </a:endParaRPr>
        </a:p>
      </dgm:t>
    </dgm:pt>
    <dgm:pt modelId="{EF993ABB-D10C-43C1-BA2E-11450971E8C2}" type="sibTrans" cxnId="{23342CE9-A7E2-4816-8BB1-D6E4523F96CB}">
      <dgm:prSet/>
      <dgm:spPr/>
      <dgm:t>
        <a:bodyPr/>
        <a:lstStyle/>
        <a:p>
          <a:endParaRPr lang="en-US">
            <a:solidFill>
              <a:schemeClr val="tx1"/>
            </a:solidFill>
          </a:endParaRPr>
        </a:p>
      </dgm:t>
    </dgm:pt>
    <dgm:pt modelId="{73A947E4-82B1-4ECC-B94E-E7006E49062E}">
      <dgm:prSet phldrT="[Texto]" custT="1"/>
      <dgm:spPr/>
      <dgm:t>
        <a:bodyPr/>
        <a:lstStyle/>
        <a:p>
          <a:r>
            <a:rPr lang="es-ES" sz="1400" dirty="0" smtClean="0">
              <a:solidFill>
                <a:schemeClr val="tx1"/>
              </a:solidFill>
            </a:rPr>
            <a:t>Planteamiento de estrategias de comunicación</a:t>
          </a:r>
          <a:endParaRPr lang="en-US" sz="1400" dirty="0">
            <a:solidFill>
              <a:schemeClr val="tx1"/>
            </a:solidFill>
          </a:endParaRPr>
        </a:p>
      </dgm:t>
    </dgm:pt>
    <dgm:pt modelId="{8FA36726-BD7C-4ED1-BC98-19E702BA3945}" type="parTrans" cxnId="{15DA6B88-74C4-468F-89D3-532CC9C5FD1A}">
      <dgm:prSet/>
      <dgm:spPr/>
      <dgm:t>
        <a:bodyPr/>
        <a:lstStyle/>
        <a:p>
          <a:endParaRPr lang="en-US">
            <a:solidFill>
              <a:schemeClr val="tx1"/>
            </a:solidFill>
          </a:endParaRPr>
        </a:p>
      </dgm:t>
    </dgm:pt>
    <dgm:pt modelId="{B5C187CA-0AB5-407F-9F08-D38055E293CF}" type="sibTrans" cxnId="{15DA6B88-74C4-468F-89D3-532CC9C5FD1A}">
      <dgm:prSet/>
      <dgm:spPr/>
      <dgm:t>
        <a:bodyPr/>
        <a:lstStyle/>
        <a:p>
          <a:endParaRPr lang="en-US">
            <a:solidFill>
              <a:schemeClr val="tx1"/>
            </a:solidFill>
          </a:endParaRPr>
        </a:p>
      </dgm:t>
    </dgm:pt>
    <dgm:pt modelId="{969F2695-FE8D-491E-AF50-39FEFB1CCF84}">
      <dgm:prSet phldrT="[Texto]" custT="1"/>
      <dgm:spPr/>
      <dgm:t>
        <a:bodyPr/>
        <a:lstStyle/>
        <a:p>
          <a:r>
            <a:rPr lang="es-ES" sz="1400" dirty="0" smtClean="0">
              <a:solidFill>
                <a:schemeClr val="tx1"/>
              </a:solidFill>
            </a:rPr>
            <a:t>Prioridades a la hora informar</a:t>
          </a:r>
          <a:endParaRPr lang="en-US" sz="1400" dirty="0">
            <a:solidFill>
              <a:schemeClr val="tx1"/>
            </a:solidFill>
          </a:endParaRPr>
        </a:p>
      </dgm:t>
    </dgm:pt>
    <dgm:pt modelId="{AA3D831F-43B9-4A94-A818-518BDCEF4251}" type="parTrans" cxnId="{8EB10FC4-70D7-4B27-967D-F972708EA959}">
      <dgm:prSet/>
      <dgm:spPr/>
      <dgm:t>
        <a:bodyPr/>
        <a:lstStyle/>
        <a:p>
          <a:endParaRPr lang="en-US">
            <a:solidFill>
              <a:schemeClr val="tx1"/>
            </a:solidFill>
          </a:endParaRPr>
        </a:p>
      </dgm:t>
    </dgm:pt>
    <dgm:pt modelId="{AB0ABC0C-EFB1-477E-A1F7-E70741B4A0CA}" type="sibTrans" cxnId="{8EB10FC4-70D7-4B27-967D-F972708EA959}">
      <dgm:prSet/>
      <dgm:spPr/>
      <dgm:t>
        <a:bodyPr/>
        <a:lstStyle/>
        <a:p>
          <a:endParaRPr lang="en-US">
            <a:solidFill>
              <a:schemeClr val="tx1"/>
            </a:solidFill>
          </a:endParaRPr>
        </a:p>
      </dgm:t>
    </dgm:pt>
    <dgm:pt modelId="{EE0A56C0-E234-4928-B4FB-D8A2785981D9}">
      <dgm:prSet phldrT="[Texto]" custT="1"/>
      <dgm:spPr/>
      <dgm:t>
        <a:bodyPr/>
        <a:lstStyle/>
        <a:p>
          <a:r>
            <a:rPr lang="es-ES" sz="1400" dirty="0" smtClean="0">
              <a:solidFill>
                <a:schemeClr val="tx1"/>
              </a:solidFill>
            </a:rPr>
            <a:t>Monitorear impacto de la crisis</a:t>
          </a:r>
          <a:endParaRPr lang="en-US" sz="1400" dirty="0">
            <a:solidFill>
              <a:schemeClr val="tx1"/>
            </a:solidFill>
          </a:endParaRPr>
        </a:p>
      </dgm:t>
    </dgm:pt>
    <dgm:pt modelId="{87342FFB-A7E8-4993-BF78-1D87F3362C6D}" type="parTrans" cxnId="{30F8410E-F81A-4BC5-8F43-FAD8D8FCCB5C}">
      <dgm:prSet/>
      <dgm:spPr/>
      <dgm:t>
        <a:bodyPr/>
        <a:lstStyle/>
        <a:p>
          <a:endParaRPr lang="en-US">
            <a:solidFill>
              <a:schemeClr val="tx1"/>
            </a:solidFill>
          </a:endParaRPr>
        </a:p>
      </dgm:t>
    </dgm:pt>
    <dgm:pt modelId="{2BDDA50E-E43D-42BD-A385-D93FA5666B5B}" type="sibTrans" cxnId="{30F8410E-F81A-4BC5-8F43-FAD8D8FCCB5C}">
      <dgm:prSet/>
      <dgm:spPr/>
      <dgm:t>
        <a:bodyPr/>
        <a:lstStyle/>
        <a:p>
          <a:endParaRPr lang="en-US">
            <a:solidFill>
              <a:schemeClr val="tx1"/>
            </a:solidFill>
          </a:endParaRPr>
        </a:p>
      </dgm:t>
    </dgm:pt>
    <dgm:pt modelId="{981FD7B6-735B-40B1-8161-9C44806A12B5}" type="pres">
      <dgm:prSet presAssocID="{A4ACC337-8871-4740-AEDA-14755436CB61}" presName="linearFlow" presStyleCnt="0">
        <dgm:presLayoutVars>
          <dgm:dir/>
          <dgm:animLvl val="lvl"/>
          <dgm:resizeHandles val="exact"/>
        </dgm:presLayoutVars>
      </dgm:prSet>
      <dgm:spPr/>
      <dgm:t>
        <a:bodyPr/>
        <a:lstStyle/>
        <a:p>
          <a:endParaRPr lang="en-US"/>
        </a:p>
      </dgm:t>
    </dgm:pt>
    <dgm:pt modelId="{4A5F92A1-3BDD-4CC0-BAD3-405A06B67038}" type="pres">
      <dgm:prSet presAssocID="{D13E0E1D-1E57-4967-9719-6C2866E3E8C9}" presName="composite" presStyleCnt="0"/>
      <dgm:spPr/>
      <dgm:t>
        <a:bodyPr/>
        <a:lstStyle/>
        <a:p>
          <a:endParaRPr lang="es-ES"/>
        </a:p>
      </dgm:t>
    </dgm:pt>
    <dgm:pt modelId="{84C9E1BA-7566-44E5-B09D-B7860FD9CDC9}" type="pres">
      <dgm:prSet presAssocID="{D13E0E1D-1E57-4967-9719-6C2866E3E8C9}" presName="parTx" presStyleLbl="node1" presStyleIdx="0" presStyleCnt="3">
        <dgm:presLayoutVars>
          <dgm:chMax val="0"/>
          <dgm:chPref val="0"/>
          <dgm:bulletEnabled val="1"/>
        </dgm:presLayoutVars>
      </dgm:prSet>
      <dgm:spPr/>
      <dgm:t>
        <a:bodyPr/>
        <a:lstStyle/>
        <a:p>
          <a:endParaRPr lang="en-US"/>
        </a:p>
      </dgm:t>
    </dgm:pt>
    <dgm:pt modelId="{537B08BC-296A-4A9C-A4C2-AABF0FDF839B}" type="pres">
      <dgm:prSet presAssocID="{D13E0E1D-1E57-4967-9719-6C2866E3E8C9}" presName="parSh" presStyleLbl="node1" presStyleIdx="0" presStyleCnt="3" custScaleY="163926"/>
      <dgm:spPr/>
      <dgm:t>
        <a:bodyPr/>
        <a:lstStyle/>
        <a:p>
          <a:endParaRPr lang="en-US"/>
        </a:p>
      </dgm:t>
    </dgm:pt>
    <dgm:pt modelId="{0D359D5A-2C61-4B6A-8FC9-CD350B09225D}" type="pres">
      <dgm:prSet presAssocID="{D13E0E1D-1E57-4967-9719-6C2866E3E8C9}" presName="desTx" presStyleLbl="fgAcc1" presStyleIdx="0" presStyleCnt="3" custLinFactNeighborX="1406" custLinFactNeighborY="11591">
        <dgm:presLayoutVars>
          <dgm:bulletEnabled val="1"/>
        </dgm:presLayoutVars>
      </dgm:prSet>
      <dgm:spPr/>
      <dgm:t>
        <a:bodyPr/>
        <a:lstStyle/>
        <a:p>
          <a:endParaRPr lang="en-US"/>
        </a:p>
      </dgm:t>
    </dgm:pt>
    <dgm:pt modelId="{C7D71767-4788-4A0C-805B-B049269A583E}" type="pres">
      <dgm:prSet presAssocID="{A3D508F6-1B17-462D-8F9B-0D770EA633A0}" presName="sibTrans" presStyleLbl="sibTrans2D1" presStyleIdx="0" presStyleCnt="2"/>
      <dgm:spPr/>
      <dgm:t>
        <a:bodyPr/>
        <a:lstStyle/>
        <a:p>
          <a:endParaRPr lang="en-US"/>
        </a:p>
      </dgm:t>
    </dgm:pt>
    <dgm:pt modelId="{09A61324-91C3-4753-956A-AF084B4C6B20}" type="pres">
      <dgm:prSet presAssocID="{A3D508F6-1B17-462D-8F9B-0D770EA633A0}" presName="connTx" presStyleLbl="sibTrans2D1" presStyleIdx="0" presStyleCnt="2"/>
      <dgm:spPr/>
      <dgm:t>
        <a:bodyPr/>
        <a:lstStyle/>
        <a:p>
          <a:endParaRPr lang="en-US"/>
        </a:p>
      </dgm:t>
    </dgm:pt>
    <dgm:pt modelId="{66F8A384-CA77-46F0-B74C-DE5723CE34E0}" type="pres">
      <dgm:prSet presAssocID="{A2A500AA-937E-4D6F-A8F5-5382EF3172C8}" presName="composite" presStyleCnt="0"/>
      <dgm:spPr/>
      <dgm:t>
        <a:bodyPr/>
        <a:lstStyle/>
        <a:p>
          <a:endParaRPr lang="es-ES"/>
        </a:p>
      </dgm:t>
    </dgm:pt>
    <dgm:pt modelId="{5569AB6C-3346-4D23-896C-5AFEC9CEF9BF}" type="pres">
      <dgm:prSet presAssocID="{A2A500AA-937E-4D6F-A8F5-5382EF3172C8}" presName="parTx" presStyleLbl="node1" presStyleIdx="0" presStyleCnt="3">
        <dgm:presLayoutVars>
          <dgm:chMax val="0"/>
          <dgm:chPref val="0"/>
          <dgm:bulletEnabled val="1"/>
        </dgm:presLayoutVars>
      </dgm:prSet>
      <dgm:spPr/>
      <dgm:t>
        <a:bodyPr/>
        <a:lstStyle/>
        <a:p>
          <a:endParaRPr lang="en-US"/>
        </a:p>
      </dgm:t>
    </dgm:pt>
    <dgm:pt modelId="{A31A3F9D-92D6-4119-9ACA-C2841ED0C608}" type="pres">
      <dgm:prSet presAssocID="{A2A500AA-937E-4D6F-A8F5-5382EF3172C8}" presName="parSh" presStyleLbl="node1" presStyleIdx="1" presStyleCnt="3" custScaleY="169055" custLinFactNeighborX="555" custLinFactNeighborY="5680"/>
      <dgm:spPr/>
      <dgm:t>
        <a:bodyPr/>
        <a:lstStyle/>
        <a:p>
          <a:endParaRPr lang="en-US"/>
        </a:p>
      </dgm:t>
    </dgm:pt>
    <dgm:pt modelId="{8436973D-F84D-4001-896A-F2FE50D05628}" type="pres">
      <dgm:prSet presAssocID="{A2A500AA-937E-4D6F-A8F5-5382EF3172C8}" presName="desTx" presStyleLbl="fgAcc1" presStyleIdx="1" presStyleCnt="3" custLinFactNeighborX="-5114" custLinFactNeighborY="10377">
        <dgm:presLayoutVars>
          <dgm:bulletEnabled val="1"/>
        </dgm:presLayoutVars>
      </dgm:prSet>
      <dgm:spPr/>
      <dgm:t>
        <a:bodyPr/>
        <a:lstStyle/>
        <a:p>
          <a:endParaRPr lang="en-US"/>
        </a:p>
      </dgm:t>
    </dgm:pt>
    <dgm:pt modelId="{FCF1C667-CD76-4266-9C70-2E5A8EAAED8A}" type="pres">
      <dgm:prSet presAssocID="{1D2C61F0-A6E3-4BF4-BAF6-3187A0B37B7C}" presName="sibTrans" presStyleLbl="sibTrans2D1" presStyleIdx="1" presStyleCnt="2"/>
      <dgm:spPr/>
      <dgm:t>
        <a:bodyPr/>
        <a:lstStyle/>
        <a:p>
          <a:endParaRPr lang="en-US"/>
        </a:p>
      </dgm:t>
    </dgm:pt>
    <dgm:pt modelId="{DE0A7415-A1EA-40CC-8E99-05DBA35D39F6}" type="pres">
      <dgm:prSet presAssocID="{1D2C61F0-A6E3-4BF4-BAF6-3187A0B37B7C}" presName="connTx" presStyleLbl="sibTrans2D1" presStyleIdx="1" presStyleCnt="2"/>
      <dgm:spPr/>
      <dgm:t>
        <a:bodyPr/>
        <a:lstStyle/>
        <a:p>
          <a:endParaRPr lang="en-US"/>
        </a:p>
      </dgm:t>
    </dgm:pt>
    <dgm:pt modelId="{F3E1AA57-3FA5-4A18-B734-3C29C89076D0}" type="pres">
      <dgm:prSet presAssocID="{1744E1B1-E120-4AA2-8ABF-66B454C3627F}" presName="composite" presStyleCnt="0"/>
      <dgm:spPr/>
      <dgm:t>
        <a:bodyPr/>
        <a:lstStyle/>
        <a:p>
          <a:endParaRPr lang="es-ES"/>
        </a:p>
      </dgm:t>
    </dgm:pt>
    <dgm:pt modelId="{1AEFD2C1-8EF9-431B-B053-A1DFDB317438}" type="pres">
      <dgm:prSet presAssocID="{1744E1B1-E120-4AA2-8ABF-66B454C3627F}" presName="parTx" presStyleLbl="node1" presStyleIdx="1" presStyleCnt="3">
        <dgm:presLayoutVars>
          <dgm:chMax val="0"/>
          <dgm:chPref val="0"/>
          <dgm:bulletEnabled val="1"/>
        </dgm:presLayoutVars>
      </dgm:prSet>
      <dgm:spPr/>
      <dgm:t>
        <a:bodyPr/>
        <a:lstStyle/>
        <a:p>
          <a:endParaRPr lang="en-US"/>
        </a:p>
      </dgm:t>
    </dgm:pt>
    <dgm:pt modelId="{1766FD97-B901-46AF-8A09-4B4455443DB2}" type="pres">
      <dgm:prSet presAssocID="{1744E1B1-E120-4AA2-8ABF-66B454C3627F}" presName="parSh" presStyleLbl="node1" presStyleIdx="2" presStyleCnt="3" custScaleY="158441"/>
      <dgm:spPr/>
      <dgm:t>
        <a:bodyPr/>
        <a:lstStyle/>
        <a:p>
          <a:endParaRPr lang="en-US"/>
        </a:p>
      </dgm:t>
    </dgm:pt>
    <dgm:pt modelId="{77B62D14-0CF5-41D1-8B7B-6ADB6F83F85C}" type="pres">
      <dgm:prSet presAssocID="{1744E1B1-E120-4AA2-8ABF-66B454C3627F}" presName="desTx" presStyleLbl="fgAcc1" presStyleIdx="2" presStyleCnt="3" custLinFactNeighborX="-4632" custLinFactNeighborY="14481">
        <dgm:presLayoutVars>
          <dgm:bulletEnabled val="1"/>
        </dgm:presLayoutVars>
      </dgm:prSet>
      <dgm:spPr/>
      <dgm:t>
        <a:bodyPr/>
        <a:lstStyle/>
        <a:p>
          <a:endParaRPr lang="en-US"/>
        </a:p>
      </dgm:t>
    </dgm:pt>
  </dgm:ptLst>
  <dgm:cxnLst>
    <dgm:cxn modelId="{D6CF8CBD-29D6-4F71-B5A3-9B0EA88B66BB}" type="presOf" srcId="{A2A500AA-937E-4D6F-A8F5-5382EF3172C8}" destId="{A31A3F9D-92D6-4119-9ACA-C2841ED0C608}" srcOrd="1" destOrd="0" presId="urn:microsoft.com/office/officeart/2005/8/layout/process3"/>
    <dgm:cxn modelId="{AD350E8C-2768-4B33-991C-56886E175EB7}" type="presOf" srcId="{19125055-F745-4CFE-9DAD-5D581C5DF816}" destId="{0D359D5A-2C61-4B6A-8FC9-CD350B09225D}" srcOrd="0" destOrd="1" presId="urn:microsoft.com/office/officeart/2005/8/layout/process3"/>
    <dgm:cxn modelId="{D4FD429E-FAF0-42B6-B15D-3B0055E6E057}" type="presOf" srcId="{1D2C61F0-A6E3-4BF4-BAF6-3187A0B37B7C}" destId="{DE0A7415-A1EA-40CC-8E99-05DBA35D39F6}" srcOrd="1" destOrd="0" presId="urn:microsoft.com/office/officeart/2005/8/layout/process3"/>
    <dgm:cxn modelId="{15DA6B88-74C4-468F-89D3-532CC9C5FD1A}" srcId="{A2A500AA-937E-4D6F-A8F5-5382EF3172C8}" destId="{73A947E4-82B1-4ECC-B94E-E7006E49062E}" srcOrd="1" destOrd="0" parTransId="{8FA36726-BD7C-4ED1-BC98-19E702BA3945}" sibTransId="{B5C187CA-0AB5-407F-9F08-D38055E293CF}"/>
    <dgm:cxn modelId="{71C589F8-0A71-4894-BE92-F4D057A09480}" srcId="{A4ACC337-8871-4740-AEDA-14755436CB61}" destId="{A2A500AA-937E-4D6F-A8F5-5382EF3172C8}" srcOrd="1" destOrd="0" parTransId="{8EB2D1F3-2201-471A-9995-E104A3A3A91E}" sibTransId="{1D2C61F0-A6E3-4BF4-BAF6-3187A0B37B7C}"/>
    <dgm:cxn modelId="{64E14201-032F-40F4-AC9D-72D0A89CB914}" type="presOf" srcId="{1744E1B1-E120-4AA2-8ABF-66B454C3627F}" destId="{1AEFD2C1-8EF9-431B-B053-A1DFDB317438}" srcOrd="0" destOrd="0" presId="urn:microsoft.com/office/officeart/2005/8/layout/process3"/>
    <dgm:cxn modelId="{83799581-1E58-42DE-A81F-D6C9AC219EC6}" srcId="{D13E0E1D-1E57-4967-9719-6C2866E3E8C9}" destId="{4139D711-0094-45CE-A22F-A18512FB963D}" srcOrd="0" destOrd="0" parTransId="{907EC501-FB12-424E-94BD-AA86025F7082}" sibTransId="{2B784CB3-7DA0-4CC7-8E8E-34CF66BC72EC}"/>
    <dgm:cxn modelId="{DFBA6857-331E-4CF6-9532-CC364A65EFE7}" srcId="{A4ACC337-8871-4740-AEDA-14755436CB61}" destId="{1744E1B1-E120-4AA2-8ABF-66B454C3627F}" srcOrd="2" destOrd="0" parTransId="{4C15B4B7-0E54-4F61-8006-FFB4AEC0AD27}" sibTransId="{F461138F-D3DE-46C3-9DB0-F7BB71317BE6}"/>
    <dgm:cxn modelId="{30F8410E-F81A-4BC5-8F43-FAD8D8FCCB5C}" srcId="{1744E1B1-E120-4AA2-8ABF-66B454C3627F}" destId="{EE0A56C0-E234-4928-B4FB-D8A2785981D9}" srcOrd="1" destOrd="0" parTransId="{87342FFB-A7E8-4993-BF78-1D87F3362C6D}" sibTransId="{2BDDA50E-E43D-42BD-A385-D93FA5666B5B}"/>
    <dgm:cxn modelId="{8EB10FC4-70D7-4B27-967D-F972708EA959}" srcId="{A2A500AA-937E-4D6F-A8F5-5382EF3172C8}" destId="{969F2695-FE8D-491E-AF50-39FEFB1CCF84}" srcOrd="2" destOrd="0" parTransId="{AA3D831F-43B9-4A94-A818-518BDCEF4251}" sibTransId="{AB0ABC0C-EFB1-477E-A1F7-E70741B4A0CA}"/>
    <dgm:cxn modelId="{CF7125D9-8291-45D9-83F9-FD972476FC2A}" type="presOf" srcId="{A2A500AA-937E-4D6F-A8F5-5382EF3172C8}" destId="{5569AB6C-3346-4D23-896C-5AFEC9CEF9BF}" srcOrd="0" destOrd="0" presId="urn:microsoft.com/office/officeart/2005/8/layout/process3"/>
    <dgm:cxn modelId="{61A8502A-6079-4777-99A1-09FB6E69BA83}" type="presOf" srcId="{969F2695-FE8D-491E-AF50-39FEFB1CCF84}" destId="{8436973D-F84D-4001-896A-F2FE50D05628}" srcOrd="0" destOrd="2" presId="urn:microsoft.com/office/officeart/2005/8/layout/process3"/>
    <dgm:cxn modelId="{55650D3B-9FEB-4ED9-89FE-E1B62E72FF56}" type="presOf" srcId="{A3D508F6-1B17-462D-8F9B-0D770EA633A0}" destId="{C7D71767-4788-4A0C-805B-B049269A583E}" srcOrd="0" destOrd="0" presId="urn:microsoft.com/office/officeart/2005/8/layout/process3"/>
    <dgm:cxn modelId="{03E1209A-0493-4023-A745-F3FD27927D05}" type="presOf" srcId="{8F235A4D-62B7-4C1D-A665-F958D9A96726}" destId="{77B62D14-0CF5-41D1-8B7B-6ADB6F83F85C}" srcOrd="0" destOrd="0" presId="urn:microsoft.com/office/officeart/2005/8/layout/process3"/>
    <dgm:cxn modelId="{4DC9B44E-F6B6-4468-9EAD-BCF96B43491F}" type="presOf" srcId="{4139D711-0094-45CE-A22F-A18512FB963D}" destId="{0D359D5A-2C61-4B6A-8FC9-CD350B09225D}" srcOrd="0" destOrd="0" presId="urn:microsoft.com/office/officeart/2005/8/layout/process3"/>
    <dgm:cxn modelId="{48468A56-8F5D-42EC-9162-275D562B672C}" srcId="{1744E1B1-E120-4AA2-8ABF-66B454C3627F}" destId="{8F235A4D-62B7-4C1D-A665-F958D9A96726}" srcOrd="0" destOrd="0" parTransId="{D891D016-1449-4726-A3B2-AC68BD7AA8A9}" sibTransId="{65505459-D44A-4DC1-B38F-A70BAB8476D1}"/>
    <dgm:cxn modelId="{57250F88-234B-4DF7-8206-C494D3FFF056}" type="presOf" srcId="{0BD5F19B-58EF-44DA-A1B8-F83FF3925325}" destId="{8436973D-F84D-4001-896A-F2FE50D05628}" srcOrd="0" destOrd="0" presId="urn:microsoft.com/office/officeart/2005/8/layout/process3"/>
    <dgm:cxn modelId="{E5C5A36D-7942-4120-BD67-311237D184E9}" type="presOf" srcId="{D13E0E1D-1E57-4967-9719-6C2866E3E8C9}" destId="{537B08BC-296A-4A9C-A4C2-AABF0FDF839B}" srcOrd="1" destOrd="0" presId="urn:microsoft.com/office/officeart/2005/8/layout/process3"/>
    <dgm:cxn modelId="{37876777-164D-4185-B663-5E686BD55F24}" type="presOf" srcId="{D13E0E1D-1E57-4967-9719-6C2866E3E8C9}" destId="{84C9E1BA-7566-44E5-B09D-B7860FD9CDC9}" srcOrd="0" destOrd="0" presId="urn:microsoft.com/office/officeart/2005/8/layout/process3"/>
    <dgm:cxn modelId="{23342CE9-A7E2-4816-8BB1-D6E4523F96CB}" srcId="{D13E0E1D-1E57-4967-9719-6C2866E3E8C9}" destId="{19125055-F745-4CFE-9DAD-5D581C5DF816}" srcOrd="1" destOrd="0" parTransId="{18E5C677-0E13-4908-B698-54D3E0682161}" sibTransId="{EF993ABB-D10C-43C1-BA2E-11450971E8C2}"/>
    <dgm:cxn modelId="{5902728A-D4DD-45FE-8F44-701DB1361796}" type="presOf" srcId="{A4ACC337-8871-4740-AEDA-14755436CB61}" destId="{981FD7B6-735B-40B1-8161-9C44806A12B5}" srcOrd="0" destOrd="0" presId="urn:microsoft.com/office/officeart/2005/8/layout/process3"/>
    <dgm:cxn modelId="{D3E54850-A472-487C-9D42-D8CD0D1E47BB}" type="presOf" srcId="{1D2C61F0-A6E3-4BF4-BAF6-3187A0B37B7C}" destId="{FCF1C667-CD76-4266-9C70-2E5A8EAAED8A}" srcOrd="0" destOrd="0" presId="urn:microsoft.com/office/officeart/2005/8/layout/process3"/>
    <dgm:cxn modelId="{2F026628-CC42-4E78-B95F-AAC0A72CC837}" srcId="{A4ACC337-8871-4740-AEDA-14755436CB61}" destId="{D13E0E1D-1E57-4967-9719-6C2866E3E8C9}" srcOrd="0" destOrd="0" parTransId="{3FB24F61-6B95-4028-BC2A-E7EE16C332ED}" sibTransId="{A3D508F6-1B17-462D-8F9B-0D770EA633A0}"/>
    <dgm:cxn modelId="{DAA55296-E34E-4248-A423-4AC395E7941C}" type="presOf" srcId="{A3D508F6-1B17-462D-8F9B-0D770EA633A0}" destId="{09A61324-91C3-4753-956A-AF084B4C6B20}" srcOrd="1" destOrd="0" presId="urn:microsoft.com/office/officeart/2005/8/layout/process3"/>
    <dgm:cxn modelId="{FFBAD14E-6F5B-4BD6-9830-AA06E22D2ABB}" type="presOf" srcId="{73A947E4-82B1-4ECC-B94E-E7006E49062E}" destId="{8436973D-F84D-4001-896A-F2FE50D05628}" srcOrd="0" destOrd="1" presId="urn:microsoft.com/office/officeart/2005/8/layout/process3"/>
    <dgm:cxn modelId="{DBCFBF70-8E35-4C1E-A3F1-3DBE8FB9D9F5}" type="presOf" srcId="{EE0A56C0-E234-4928-B4FB-D8A2785981D9}" destId="{77B62D14-0CF5-41D1-8B7B-6ADB6F83F85C}" srcOrd="0" destOrd="1" presId="urn:microsoft.com/office/officeart/2005/8/layout/process3"/>
    <dgm:cxn modelId="{02424FBD-17B9-4444-80A8-9FA0D6A0B645}" type="presOf" srcId="{1744E1B1-E120-4AA2-8ABF-66B454C3627F}" destId="{1766FD97-B901-46AF-8A09-4B4455443DB2}" srcOrd="1" destOrd="0" presId="urn:microsoft.com/office/officeart/2005/8/layout/process3"/>
    <dgm:cxn modelId="{636EB081-E23B-46E4-9DFF-C200DA7831B5}" srcId="{A2A500AA-937E-4D6F-A8F5-5382EF3172C8}" destId="{0BD5F19B-58EF-44DA-A1B8-F83FF3925325}" srcOrd="0" destOrd="0" parTransId="{C8BC3C22-510A-40F0-9F08-23E3A8E3960A}" sibTransId="{2E4A9E7F-7014-4792-B937-6BDCBB53544C}"/>
    <dgm:cxn modelId="{37722AD4-EB67-4B29-B190-426E187918FB}" type="presParOf" srcId="{981FD7B6-735B-40B1-8161-9C44806A12B5}" destId="{4A5F92A1-3BDD-4CC0-BAD3-405A06B67038}" srcOrd="0" destOrd="0" presId="urn:microsoft.com/office/officeart/2005/8/layout/process3"/>
    <dgm:cxn modelId="{402C3AF3-011E-4CC2-8F69-3F418DADF8DD}" type="presParOf" srcId="{4A5F92A1-3BDD-4CC0-BAD3-405A06B67038}" destId="{84C9E1BA-7566-44E5-B09D-B7860FD9CDC9}" srcOrd="0" destOrd="0" presId="urn:microsoft.com/office/officeart/2005/8/layout/process3"/>
    <dgm:cxn modelId="{408D385D-C2F9-499D-B4AD-5A61F645A934}" type="presParOf" srcId="{4A5F92A1-3BDD-4CC0-BAD3-405A06B67038}" destId="{537B08BC-296A-4A9C-A4C2-AABF0FDF839B}" srcOrd="1" destOrd="0" presId="urn:microsoft.com/office/officeart/2005/8/layout/process3"/>
    <dgm:cxn modelId="{EB770DA0-1065-4ED0-8868-6C295DF1C4B5}" type="presParOf" srcId="{4A5F92A1-3BDD-4CC0-BAD3-405A06B67038}" destId="{0D359D5A-2C61-4B6A-8FC9-CD350B09225D}" srcOrd="2" destOrd="0" presId="urn:microsoft.com/office/officeart/2005/8/layout/process3"/>
    <dgm:cxn modelId="{CEA5FA2C-30F7-4E0B-BC09-B87B441E130B}" type="presParOf" srcId="{981FD7B6-735B-40B1-8161-9C44806A12B5}" destId="{C7D71767-4788-4A0C-805B-B049269A583E}" srcOrd="1" destOrd="0" presId="urn:microsoft.com/office/officeart/2005/8/layout/process3"/>
    <dgm:cxn modelId="{B9727BB2-3463-468E-A30E-38953B78D44E}" type="presParOf" srcId="{C7D71767-4788-4A0C-805B-B049269A583E}" destId="{09A61324-91C3-4753-956A-AF084B4C6B20}" srcOrd="0" destOrd="0" presId="urn:microsoft.com/office/officeart/2005/8/layout/process3"/>
    <dgm:cxn modelId="{822028CC-045C-4CAB-BC98-72060265B55E}" type="presParOf" srcId="{981FD7B6-735B-40B1-8161-9C44806A12B5}" destId="{66F8A384-CA77-46F0-B74C-DE5723CE34E0}" srcOrd="2" destOrd="0" presId="urn:microsoft.com/office/officeart/2005/8/layout/process3"/>
    <dgm:cxn modelId="{CCBB0CA2-E8B1-4DFC-97A2-8C5932527B84}" type="presParOf" srcId="{66F8A384-CA77-46F0-B74C-DE5723CE34E0}" destId="{5569AB6C-3346-4D23-896C-5AFEC9CEF9BF}" srcOrd="0" destOrd="0" presId="urn:microsoft.com/office/officeart/2005/8/layout/process3"/>
    <dgm:cxn modelId="{64DD27FA-8912-4072-8C4D-9E7B59EF764A}" type="presParOf" srcId="{66F8A384-CA77-46F0-B74C-DE5723CE34E0}" destId="{A31A3F9D-92D6-4119-9ACA-C2841ED0C608}" srcOrd="1" destOrd="0" presId="urn:microsoft.com/office/officeart/2005/8/layout/process3"/>
    <dgm:cxn modelId="{502CA05C-BCC4-477B-AA2B-8BEF01B3FBCE}" type="presParOf" srcId="{66F8A384-CA77-46F0-B74C-DE5723CE34E0}" destId="{8436973D-F84D-4001-896A-F2FE50D05628}" srcOrd="2" destOrd="0" presId="urn:microsoft.com/office/officeart/2005/8/layout/process3"/>
    <dgm:cxn modelId="{2E2FBBFF-8399-4382-8E7B-F49EEA97AB22}" type="presParOf" srcId="{981FD7B6-735B-40B1-8161-9C44806A12B5}" destId="{FCF1C667-CD76-4266-9C70-2E5A8EAAED8A}" srcOrd="3" destOrd="0" presId="urn:microsoft.com/office/officeart/2005/8/layout/process3"/>
    <dgm:cxn modelId="{9D5A3195-3961-4E40-9464-5926241CE339}" type="presParOf" srcId="{FCF1C667-CD76-4266-9C70-2E5A8EAAED8A}" destId="{DE0A7415-A1EA-40CC-8E99-05DBA35D39F6}" srcOrd="0" destOrd="0" presId="urn:microsoft.com/office/officeart/2005/8/layout/process3"/>
    <dgm:cxn modelId="{25070930-FC13-442A-80ED-89DB88B7F099}" type="presParOf" srcId="{981FD7B6-735B-40B1-8161-9C44806A12B5}" destId="{F3E1AA57-3FA5-4A18-B734-3C29C89076D0}" srcOrd="4" destOrd="0" presId="urn:microsoft.com/office/officeart/2005/8/layout/process3"/>
    <dgm:cxn modelId="{45D50054-5047-4900-B7D5-573B86ADCE0A}" type="presParOf" srcId="{F3E1AA57-3FA5-4A18-B734-3C29C89076D0}" destId="{1AEFD2C1-8EF9-431B-B053-A1DFDB317438}" srcOrd="0" destOrd="0" presId="urn:microsoft.com/office/officeart/2005/8/layout/process3"/>
    <dgm:cxn modelId="{0CA781AC-517F-46EE-B825-27C2B9191840}" type="presParOf" srcId="{F3E1AA57-3FA5-4A18-B734-3C29C89076D0}" destId="{1766FD97-B901-46AF-8A09-4B4455443DB2}" srcOrd="1" destOrd="0" presId="urn:microsoft.com/office/officeart/2005/8/layout/process3"/>
    <dgm:cxn modelId="{E63AF16A-B83F-41B0-932C-65AB0E870948}" type="presParOf" srcId="{F3E1AA57-3FA5-4A18-B734-3C29C89076D0}" destId="{77B62D14-0CF5-41D1-8B7B-6ADB6F83F85C}"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6E9ED-639F-4E5A-9F79-5731BDA330AD}">
      <dsp:nvSpPr>
        <dsp:cNvPr id="0" name=""/>
        <dsp:cNvSpPr/>
      </dsp:nvSpPr>
      <dsp:spPr>
        <a:xfrm>
          <a:off x="3355" y="501817"/>
          <a:ext cx="2933770" cy="1173508"/>
        </a:xfrm>
        <a:prstGeom prst="homePlate">
          <a:avLst/>
        </a:prstGeom>
        <a:solidFill>
          <a:schemeClr val="accent5">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BCP</a:t>
          </a:r>
          <a:endParaRPr lang="es-ES" sz="2000" kern="1200" dirty="0">
            <a:solidFill>
              <a:schemeClr val="tx1"/>
            </a:solidFill>
          </a:endParaRPr>
        </a:p>
      </dsp:txBody>
      <dsp:txXfrm>
        <a:off x="3355" y="501817"/>
        <a:ext cx="2640393" cy="1173508"/>
      </dsp:txXfrm>
    </dsp:sp>
    <dsp:sp modelId="{4D7EDEA2-1E42-4086-90FF-11C53FF889E9}">
      <dsp:nvSpPr>
        <dsp:cNvPr id="0" name=""/>
        <dsp:cNvSpPr/>
      </dsp:nvSpPr>
      <dsp:spPr>
        <a:xfrm>
          <a:off x="2350371" y="501817"/>
          <a:ext cx="2933770" cy="1173508"/>
        </a:xfrm>
        <a:prstGeom prst="chevron">
          <a:avLst/>
        </a:prstGeom>
        <a:solidFill>
          <a:schemeClr val="accent5">
            <a:hueOff val="2404066"/>
            <a:satOff val="-4882"/>
            <a:lumOff val="3137"/>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Estándar</a:t>
          </a:r>
        </a:p>
        <a:p>
          <a:pPr lvl="0" algn="ctr" defTabSz="889000">
            <a:lnSpc>
              <a:spcPct val="90000"/>
            </a:lnSpc>
            <a:spcBef>
              <a:spcPct val="0"/>
            </a:spcBef>
            <a:spcAft>
              <a:spcPct val="35000"/>
            </a:spcAft>
          </a:pPr>
          <a:r>
            <a:rPr lang="es-ES" sz="2000" kern="1200" dirty="0" smtClean="0">
              <a:solidFill>
                <a:schemeClr val="tx1"/>
              </a:solidFill>
            </a:rPr>
            <a:t> Internacional</a:t>
          </a:r>
          <a:endParaRPr lang="es-ES" sz="2000" kern="1200" dirty="0">
            <a:solidFill>
              <a:schemeClr val="tx1"/>
            </a:solidFill>
          </a:endParaRPr>
        </a:p>
      </dsp:txBody>
      <dsp:txXfrm>
        <a:off x="2937125" y="501817"/>
        <a:ext cx="1760262" cy="1173508"/>
      </dsp:txXfrm>
    </dsp:sp>
    <dsp:sp modelId="{44165325-24DE-44ED-8480-AE7A7758CC10}">
      <dsp:nvSpPr>
        <dsp:cNvPr id="0" name=""/>
        <dsp:cNvSpPr/>
      </dsp:nvSpPr>
      <dsp:spPr>
        <a:xfrm>
          <a:off x="4697387" y="501817"/>
          <a:ext cx="2933770" cy="1173508"/>
        </a:xfrm>
        <a:prstGeom prst="chevron">
          <a:avLst/>
        </a:prstGeom>
        <a:solidFill>
          <a:schemeClr val="accent5">
            <a:hueOff val="4808133"/>
            <a:satOff val="-9764"/>
            <a:lumOff val="6275"/>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ISO 22301</a:t>
          </a:r>
          <a:endParaRPr lang="es-ES" sz="2000" kern="1200" dirty="0">
            <a:solidFill>
              <a:schemeClr val="tx1"/>
            </a:solidFill>
          </a:endParaRPr>
        </a:p>
      </dsp:txBody>
      <dsp:txXfrm>
        <a:off x="5284141" y="501817"/>
        <a:ext cx="1760262" cy="117350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8B5A05-BA30-457D-90C6-15E29765B005}">
      <dsp:nvSpPr>
        <dsp:cNvPr id="0" name=""/>
        <dsp:cNvSpPr/>
      </dsp:nvSpPr>
      <dsp:spPr>
        <a:xfrm rot="10800000">
          <a:off x="1309564" y="2181"/>
          <a:ext cx="4350517" cy="855029"/>
        </a:xfrm>
        <a:prstGeom prst="homePlat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77044" tIns="68580" rIns="128016" bIns="6858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Estrategias a nivel de Infraestructura</a:t>
          </a:r>
          <a:endParaRPr lang="es-ES" sz="1800" kern="1200" dirty="0">
            <a:solidFill>
              <a:schemeClr val="tx1"/>
            </a:solidFill>
          </a:endParaRPr>
        </a:p>
      </dsp:txBody>
      <dsp:txXfrm rot="10800000">
        <a:off x="1523321" y="2181"/>
        <a:ext cx="4136760" cy="855029"/>
      </dsp:txXfrm>
    </dsp:sp>
    <dsp:sp modelId="{750EC564-BDBB-43D3-981F-D3C1B8C05145}">
      <dsp:nvSpPr>
        <dsp:cNvPr id="0" name=""/>
        <dsp:cNvSpPr/>
      </dsp:nvSpPr>
      <dsp:spPr>
        <a:xfrm>
          <a:off x="882049" y="2181"/>
          <a:ext cx="855029" cy="855029"/>
        </a:xfrm>
        <a:prstGeom prst="ellipse">
          <a:avLst/>
        </a:prstGeom>
        <a:blipFill rotWithShape="1">
          <a:blip xmlns:r="http://schemas.openxmlformats.org/officeDocument/2006/relationships" r:embed="rId1"/>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EBF7C858-C4B4-4C58-AFEF-75100C182DE4}">
      <dsp:nvSpPr>
        <dsp:cNvPr id="0" name=""/>
        <dsp:cNvSpPr/>
      </dsp:nvSpPr>
      <dsp:spPr>
        <a:xfrm rot="10800000">
          <a:off x="1309564" y="1112443"/>
          <a:ext cx="4350517" cy="855029"/>
        </a:xfrm>
        <a:prstGeom prst="homePlate">
          <a:avLst/>
        </a:prstGeom>
        <a:solidFill>
          <a:schemeClr val="accent2">
            <a:hueOff val="151055"/>
            <a:satOff val="-15998"/>
            <a:lumOff val="-39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77044" tIns="68580" rIns="128016" bIns="6858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Estrategias a nivel de Personal</a:t>
          </a:r>
          <a:endParaRPr lang="es-ES" sz="1800" kern="1200" dirty="0">
            <a:solidFill>
              <a:schemeClr val="tx1"/>
            </a:solidFill>
          </a:endParaRPr>
        </a:p>
      </dsp:txBody>
      <dsp:txXfrm rot="10800000">
        <a:off x="1523321" y="1112443"/>
        <a:ext cx="4136760" cy="855029"/>
      </dsp:txXfrm>
    </dsp:sp>
    <dsp:sp modelId="{26688838-ADBA-4904-91A4-5E564B6C60C5}">
      <dsp:nvSpPr>
        <dsp:cNvPr id="0" name=""/>
        <dsp:cNvSpPr/>
      </dsp:nvSpPr>
      <dsp:spPr>
        <a:xfrm>
          <a:off x="882049" y="1112443"/>
          <a:ext cx="855029" cy="855029"/>
        </a:xfrm>
        <a:prstGeom prst="ellipse">
          <a:avLst/>
        </a:prstGeom>
        <a:blipFill rotWithShape="1">
          <a:blip xmlns:r="http://schemas.openxmlformats.org/officeDocument/2006/relationships" r:embed="rId2"/>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031FB344-529E-4477-8CBE-6EE65705D886}">
      <dsp:nvSpPr>
        <dsp:cNvPr id="0" name=""/>
        <dsp:cNvSpPr/>
      </dsp:nvSpPr>
      <dsp:spPr>
        <a:xfrm rot="10800000">
          <a:off x="1309564" y="2222705"/>
          <a:ext cx="4350517" cy="855029"/>
        </a:xfrm>
        <a:prstGeom prst="homePlate">
          <a:avLst/>
        </a:prstGeom>
        <a:solidFill>
          <a:schemeClr val="accent2">
            <a:hueOff val="302110"/>
            <a:satOff val="-31995"/>
            <a:lumOff val="-78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77044" tIns="68580" rIns="128016" bIns="6858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Estrategias a nivel de Recursos Tecnológicos</a:t>
          </a:r>
          <a:endParaRPr lang="es-ES" sz="1800" kern="1200" dirty="0">
            <a:solidFill>
              <a:schemeClr val="tx1"/>
            </a:solidFill>
          </a:endParaRPr>
        </a:p>
      </dsp:txBody>
      <dsp:txXfrm rot="10800000">
        <a:off x="1523321" y="2222705"/>
        <a:ext cx="4136760" cy="855029"/>
      </dsp:txXfrm>
    </dsp:sp>
    <dsp:sp modelId="{51502DDF-4700-4F8D-A9DC-B2896690559C}">
      <dsp:nvSpPr>
        <dsp:cNvPr id="0" name=""/>
        <dsp:cNvSpPr/>
      </dsp:nvSpPr>
      <dsp:spPr>
        <a:xfrm>
          <a:off x="882049" y="2222705"/>
          <a:ext cx="855029" cy="855029"/>
        </a:xfrm>
        <a:prstGeom prst="ellipse">
          <a:avLst/>
        </a:prstGeom>
        <a:blipFill rotWithShape="1">
          <a:blip xmlns:r="http://schemas.openxmlformats.org/officeDocument/2006/relationships" r:embed="rId3"/>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2227D41-3BB3-457C-9164-E8E68070252F}">
      <dsp:nvSpPr>
        <dsp:cNvPr id="0" name=""/>
        <dsp:cNvSpPr/>
      </dsp:nvSpPr>
      <dsp:spPr>
        <a:xfrm rot="10800000">
          <a:off x="1309564" y="3332967"/>
          <a:ext cx="4350517" cy="855029"/>
        </a:xfrm>
        <a:prstGeom prst="homePlate">
          <a:avLst/>
        </a:prstGeom>
        <a:solidFill>
          <a:schemeClr val="accent2">
            <a:hueOff val="453165"/>
            <a:satOff val="-47993"/>
            <a:lumOff val="-117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77044" tIns="68580" rIns="128016" bIns="6858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Estrategias a nivel de proveedores críticos</a:t>
          </a:r>
          <a:endParaRPr lang="es-ES" sz="1800" kern="1200" dirty="0">
            <a:solidFill>
              <a:schemeClr val="tx1"/>
            </a:solidFill>
          </a:endParaRPr>
        </a:p>
      </dsp:txBody>
      <dsp:txXfrm rot="10800000">
        <a:off x="1523321" y="3332967"/>
        <a:ext cx="4136760" cy="855029"/>
      </dsp:txXfrm>
    </dsp:sp>
    <dsp:sp modelId="{E6ADB215-24E7-48A1-B96B-C4F5320556AB}">
      <dsp:nvSpPr>
        <dsp:cNvPr id="0" name=""/>
        <dsp:cNvSpPr/>
      </dsp:nvSpPr>
      <dsp:spPr>
        <a:xfrm>
          <a:off x="882049" y="3332967"/>
          <a:ext cx="855029" cy="855029"/>
        </a:xfrm>
        <a:prstGeom prst="ellipse">
          <a:avLst/>
        </a:prstGeom>
        <a:blipFill rotWithShape="1">
          <a:blip xmlns:r="http://schemas.openxmlformats.org/officeDocument/2006/relationships" r:embed="rId4"/>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B08BC-296A-4A9C-A4C2-AABF0FDF839B}">
      <dsp:nvSpPr>
        <dsp:cNvPr id="0" name=""/>
        <dsp:cNvSpPr/>
      </dsp:nvSpPr>
      <dsp:spPr>
        <a:xfrm>
          <a:off x="4042" y="585913"/>
          <a:ext cx="1838086" cy="604800"/>
        </a:xfrm>
        <a:prstGeom prst="roundRect">
          <a:avLst>
            <a:gd name="adj" fmla="val 10000"/>
          </a:avLst>
        </a:prstGeom>
        <a:solidFill>
          <a:schemeClr val="accent2">
            <a:shade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s-ES" sz="1600" b="1" kern="1200" dirty="0" smtClean="0">
              <a:solidFill>
                <a:schemeClr val="tx1"/>
              </a:solidFill>
            </a:rPr>
            <a:t>Comunicar</a:t>
          </a:r>
          <a:endParaRPr lang="en-US" sz="1600" b="1" kern="1200" dirty="0">
            <a:solidFill>
              <a:schemeClr val="tx1"/>
            </a:solidFill>
          </a:endParaRPr>
        </a:p>
      </dsp:txBody>
      <dsp:txXfrm>
        <a:off x="4042" y="585913"/>
        <a:ext cx="1838086" cy="403200"/>
      </dsp:txXfrm>
    </dsp:sp>
    <dsp:sp modelId="{0D359D5A-2C61-4B6A-8FC9-CD350B09225D}">
      <dsp:nvSpPr>
        <dsp:cNvPr id="0" name=""/>
        <dsp:cNvSpPr/>
      </dsp:nvSpPr>
      <dsp:spPr>
        <a:xfrm>
          <a:off x="380518" y="989113"/>
          <a:ext cx="1838086" cy="2334149"/>
        </a:xfrm>
        <a:prstGeom prst="roundRect">
          <a:avLst>
            <a:gd name="adj" fmla="val 10000"/>
          </a:avLst>
        </a:prstGeom>
        <a:solidFill>
          <a:schemeClr val="lt1">
            <a:alpha val="90000"/>
            <a:hueOff val="0"/>
            <a:satOff val="0"/>
            <a:lumOff val="0"/>
            <a:alphaOff val="0"/>
          </a:schemeClr>
        </a:solidFill>
        <a:ln w="15875" cap="rnd"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t>Causas del incidente y servicios</a:t>
          </a:r>
          <a:endParaRPr lang="en-US" sz="1400" kern="1200" dirty="0"/>
        </a:p>
        <a:p>
          <a:pPr marL="114300" lvl="1" indent="-114300" algn="l" defTabSz="622300">
            <a:lnSpc>
              <a:spcPct val="90000"/>
            </a:lnSpc>
            <a:spcBef>
              <a:spcPct val="0"/>
            </a:spcBef>
            <a:spcAft>
              <a:spcPct val="15000"/>
            </a:spcAft>
            <a:buChar char="••"/>
          </a:pPr>
          <a:r>
            <a:rPr lang="es-ES" sz="1400" kern="1200" dirty="0" smtClean="0"/>
            <a:t>Proveedores y responsables de procedimientos</a:t>
          </a:r>
          <a:endParaRPr lang="en-US" sz="1400" kern="1200" dirty="0"/>
        </a:p>
        <a:p>
          <a:pPr marL="114300" lvl="1" indent="-114300" algn="l" defTabSz="622300">
            <a:lnSpc>
              <a:spcPct val="90000"/>
            </a:lnSpc>
            <a:spcBef>
              <a:spcPct val="0"/>
            </a:spcBef>
            <a:spcAft>
              <a:spcPct val="15000"/>
            </a:spcAft>
            <a:buChar char="••"/>
          </a:pPr>
          <a:r>
            <a:rPr lang="es-ES" sz="1400" kern="1200" dirty="0" smtClean="0"/>
            <a:t>Comité de Continuidad</a:t>
          </a:r>
          <a:endParaRPr lang="en-US" sz="1400" kern="1200" dirty="0"/>
        </a:p>
      </dsp:txBody>
      <dsp:txXfrm>
        <a:off x="434354" y="1042949"/>
        <a:ext cx="1730414" cy="2226477"/>
      </dsp:txXfrm>
    </dsp:sp>
    <dsp:sp modelId="{C7D71767-4788-4A0C-805B-B049269A583E}">
      <dsp:nvSpPr>
        <dsp:cNvPr id="0" name=""/>
        <dsp:cNvSpPr/>
      </dsp:nvSpPr>
      <dsp:spPr>
        <a:xfrm>
          <a:off x="2120776" y="558698"/>
          <a:ext cx="590732" cy="457630"/>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120776" y="650224"/>
        <a:ext cx="453443" cy="274578"/>
      </dsp:txXfrm>
    </dsp:sp>
    <dsp:sp modelId="{A31A3F9D-92D6-4119-9ACA-C2841ED0C608}">
      <dsp:nvSpPr>
        <dsp:cNvPr id="0" name=""/>
        <dsp:cNvSpPr/>
      </dsp:nvSpPr>
      <dsp:spPr>
        <a:xfrm>
          <a:off x="2956718" y="585913"/>
          <a:ext cx="1838086" cy="604800"/>
        </a:xfrm>
        <a:prstGeom prst="roundRect">
          <a:avLst>
            <a:gd name="adj" fmla="val 10000"/>
          </a:avLst>
        </a:prstGeom>
        <a:solidFill>
          <a:schemeClr val="accent2">
            <a:shade val="50000"/>
            <a:hueOff val="-504731"/>
            <a:satOff val="-14967"/>
            <a:lumOff val="3398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s-ES" sz="1600" b="1" kern="1200" dirty="0" smtClean="0">
              <a:solidFill>
                <a:schemeClr val="tx1"/>
              </a:solidFill>
            </a:rPr>
            <a:t>Ejecutar</a:t>
          </a:r>
          <a:endParaRPr lang="en-US" sz="1600" b="1" kern="1200" dirty="0">
            <a:solidFill>
              <a:schemeClr val="tx1"/>
            </a:solidFill>
          </a:endParaRPr>
        </a:p>
      </dsp:txBody>
      <dsp:txXfrm>
        <a:off x="2956718" y="585913"/>
        <a:ext cx="1838086" cy="403200"/>
      </dsp:txXfrm>
    </dsp:sp>
    <dsp:sp modelId="{8436973D-F84D-4001-896A-F2FE50D05628}">
      <dsp:nvSpPr>
        <dsp:cNvPr id="0" name=""/>
        <dsp:cNvSpPr/>
      </dsp:nvSpPr>
      <dsp:spPr>
        <a:xfrm>
          <a:off x="3333194" y="989113"/>
          <a:ext cx="1838086" cy="2334149"/>
        </a:xfrm>
        <a:prstGeom prst="roundRect">
          <a:avLst>
            <a:gd name="adj" fmla="val 10000"/>
          </a:avLst>
        </a:prstGeom>
        <a:solidFill>
          <a:schemeClr val="lt1">
            <a:alpha val="90000"/>
            <a:hueOff val="0"/>
            <a:satOff val="0"/>
            <a:lumOff val="0"/>
            <a:alphaOff val="0"/>
          </a:schemeClr>
        </a:solidFill>
        <a:ln w="15875" cap="rnd" cmpd="sng" algn="ctr">
          <a:solidFill>
            <a:schemeClr val="accent2">
              <a:shade val="50000"/>
              <a:hueOff val="-479047"/>
              <a:satOff val="-14157"/>
              <a:lumOff val="313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t>Responsables de ejecutar los procedimientos de servicios afectados</a:t>
          </a:r>
          <a:endParaRPr lang="en-US" sz="1400" kern="1200" dirty="0"/>
        </a:p>
        <a:p>
          <a:pPr marL="114300" lvl="1" indent="-114300" algn="l" defTabSz="622300">
            <a:lnSpc>
              <a:spcPct val="90000"/>
            </a:lnSpc>
            <a:spcBef>
              <a:spcPct val="0"/>
            </a:spcBef>
            <a:spcAft>
              <a:spcPct val="15000"/>
            </a:spcAft>
            <a:buChar char="••"/>
          </a:pPr>
          <a:r>
            <a:rPr lang="es-ES" sz="1400" kern="1200" dirty="0" smtClean="0"/>
            <a:t>Solicitar a proveedores la aplicación de procedimientos de continuidad </a:t>
          </a:r>
          <a:endParaRPr lang="en-US" sz="1400" kern="1200" dirty="0"/>
        </a:p>
      </dsp:txBody>
      <dsp:txXfrm>
        <a:off x="3387030" y="1042949"/>
        <a:ext cx="1730414" cy="2226477"/>
      </dsp:txXfrm>
    </dsp:sp>
    <dsp:sp modelId="{FCF1C667-CD76-4266-9C70-2E5A8EAAED8A}">
      <dsp:nvSpPr>
        <dsp:cNvPr id="0" name=""/>
        <dsp:cNvSpPr/>
      </dsp:nvSpPr>
      <dsp:spPr>
        <a:xfrm>
          <a:off x="5073452" y="558698"/>
          <a:ext cx="590732" cy="457630"/>
        </a:xfrm>
        <a:prstGeom prst="rightArrow">
          <a:avLst>
            <a:gd name="adj1" fmla="val 60000"/>
            <a:gd name="adj2" fmla="val 50000"/>
          </a:avLst>
        </a:prstGeom>
        <a:solidFill>
          <a:schemeClr val="accent2">
            <a:shade val="90000"/>
            <a:hueOff val="-739209"/>
            <a:satOff val="-19094"/>
            <a:lumOff val="3790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5073452" y="650224"/>
        <a:ext cx="453443" cy="274578"/>
      </dsp:txXfrm>
    </dsp:sp>
    <dsp:sp modelId="{1766FD97-B901-46AF-8A09-4B4455443DB2}">
      <dsp:nvSpPr>
        <dsp:cNvPr id="0" name=""/>
        <dsp:cNvSpPr/>
      </dsp:nvSpPr>
      <dsp:spPr>
        <a:xfrm>
          <a:off x="5909394" y="585913"/>
          <a:ext cx="1838086" cy="604800"/>
        </a:xfrm>
        <a:prstGeom prst="roundRect">
          <a:avLst>
            <a:gd name="adj" fmla="val 10000"/>
          </a:avLst>
        </a:prstGeom>
        <a:solidFill>
          <a:schemeClr val="accent2">
            <a:shade val="50000"/>
            <a:hueOff val="-504731"/>
            <a:satOff val="-14967"/>
            <a:lumOff val="3398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s-ES" sz="1600" b="1" kern="1200" dirty="0" smtClean="0">
              <a:solidFill>
                <a:schemeClr val="tx1"/>
              </a:solidFill>
            </a:rPr>
            <a:t>Evaluar </a:t>
          </a:r>
          <a:endParaRPr lang="en-US" sz="1600" b="1" kern="1200" dirty="0">
            <a:solidFill>
              <a:schemeClr val="tx1"/>
            </a:solidFill>
          </a:endParaRPr>
        </a:p>
      </dsp:txBody>
      <dsp:txXfrm>
        <a:off x="5909394" y="585913"/>
        <a:ext cx="1838086" cy="403200"/>
      </dsp:txXfrm>
    </dsp:sp>
    <dsp:sp modelId="{77B62D14-0CF5-41D1-8B7B-6ADB6F83F85C}">
      <dsp:nvSpPr>
        <dsp:cNvPr id="0" name=""/>
        <dsp:cNvSpPr/>
      </dsp:nvSpPr>
      <dsp:spPr>
        <a:xfrm>
          <a:off x="6285870" y="989113"/>
          <a:ext cx="1838086" cy="2334149"/>
        </a:xfrm>
        <a:prstGeom prst="roundRect">
          <a:avLst>
            <a:gd name="adj" fmla="val 10000"/>
          </a:avLst>
        </a:prstGeom>
        <a:solidFill>
          <a:schemeClr val="lt1">
            <a:alpha val="90000"/>
            <a:hueOff val="0"/>
            <a:satOff val="0"/>
            <a:lumOff val="0"/>
            <a:alphaOff val="0"/>
          </a:schemeClr>
        </a:solidFill>
        <a:ln w="15875" cap="rnd" cmpd="sng" algn="ctr">
          <a:solidFill>
            <a:schemeClr val="accent2">
              <a:shade val="50000"/>
              <a:hueOff val="-479047"/>
              <a:satOff val="-14157"/>
              <a:lumOff val="313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t>Daños ocasionados infraestructura</a:t>
          </a:r>
          <a:endParaRPr lang="en-US" sz="1400" kern="1200" dirty="0"/>
        </a:p>
        <a:p>
          <a:pPr marL="114300" lvl="1" indent="-114300" algn="l" defTabSz="622300">
            <a:lnSpc>
              <a:spcPct val="90000"/>
            </a:lnSpc>
            <a:spcBef>
              <a:spcPct val="0"/>
            </a:spcBef>
            <a:spcAft>
              <a:spcPct val="15000"/>
            </a:spcAft>
            <a:buChar char="••"/>
          </a:pPr>
          <a:r>
            <a:rPr lang="es-ES" sz="1400" kern="1200" dirty="0" smtClean="0"/>
            <a:t>Operatividad normal de los servicios</a:t>
          </a:r>
          <a:endParaRPr lang="en-US" sz="1400" kern="1200" dirty="0"/>
        </a:p>
      </dsp:txBody>
      <dsp:txXfrm>
        <a:off x="6339706" y="1042949"/>
        <a:ext cx="1730414" cy="222647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B08BC-296A-4A9C-A4C2-AABF0FDF839B}">
      <dsp:nvSpPr>
        <dsp:cNvPr id="0" name=""/>
        <dsp:cNvSpPr/>
      </dsp:nvSpPr>
      <dsp:spPr>
        <a:xfrm>
          <a:off x="4403" y="483584"/>
          <a:ext cx="2002201" cy="648000"/>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57150" numCol="1" spcCol="1270" anchor="t" anchorCtr="0">
          <a:noAutofit/>
        </a:bodyPr>
        <a:lstStyle/>
        <a:p>
          <a:pPr lvl="0" algn="l" defTabSz="666750">
            <a:lnSpc>
              <a:spcPct val="90000"/>
            </a:lnSpc>
            <a:spcBef>
              <a:spcPct val="0"/>
            </a:spcBef>
            <a:spcAft>
              <a:spcPct val="35000"/>
            </a:spcAft>
          </a:pPr>
          <a:r>
            <a:rPr lang="es-ES" sz="1500" kern="1200" dirty="0" smtClean="0">
              <a:solidFill>
                <a:schemeClr val="tx1"/>
              </a:solidFill>
            </a:rPr>
            <a:t>Planificar Pruebas</a:t>
          </a:r>
          <a:endParaRPr lang="en-US" sz="1500" kern="1200" dirty="0">
            <a:solidFill>
              <a:schemeClr val="tx1"/>
            </a:solidFill>
          </a:endParaRPr>
        </a:p>
      </dsp:txBody>
      <dsp:txXfrm>
        <a:off x="4403" y="483584"/>
        <a:ext cx="2002201" cy="432000"/>
      </dsp:txXfrm>
    </dsp:sp>
    <dsp:sp modelId="{0D359D5A-2C61-4B6A-8FC9-CD350B09225D}">
      <dsp:nvSpPr>
        <dsp:cNvPr id="0" name=""/>
        <dsp:cNvSpPr/>
      </dsp:nvSpPr>
      <dsp:spPr>
        <a:xfrm>
          <a:off x="414493" y="915584"/>
          <a:ext cx="2002201" cy="1397250"/>
        </a:xfrm>
        <a:prstGeom prst="roundRect">
          <a:avLst>
            <a:gd name="adj" fmla="val 10000"/>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s-ES" sz="1500" kern="1200" dirty="0" smtClean="0">
              <a:solidFill>
                <a:schemeClr val="tx1"/>
              </a:solidFill>
            </a:rPr>
            <a:t>Procedimientos</a:t>
          </a:r>
          <a:endParaRPr lang="en-US" sz="1500" kern="1200" dirty="0">
            <a:solidFill>
              <a:schemeClr val="tx1"/>
            </a:solidFill>
          </a:endParaRPr>
        </a:p>
        <a:p>
          <a:pPr marL="228600" lvl="2" indent="-114300" algn="l" defTabSz="666750">
            <a:lnSpc>
              <a:spcPct val="90000"/>
            </a:lnSpc>
            <a:spcBef>
              <a:spcPct val="0"/>
            </a:spcBef>
            <a:spcAft>
              <a:spcPct val="15000"/>
            </a:spcAft>
            <a:buChar char="••"/>
          </a:pPr>
          <a:r>
            <a:rPr lang="es-ES" sz="1500" kern="1200" dirty="0" smtClean="0">
              <a:solidFill>
                <a:schemeClr val="tx1"/>
              </a:solidFill>
            </a:rPr>
            <a:t>Continuidad</a:t>
          </a:r>
          <a:endParaRPr lang="en-US" sz="1500" kern="1200" dirty="0">
            <a:solidFill>
              <a:schemeClr val="tx1"/>
            </a:solidFill>
          </a:endParaRPr>
        </a:p>
        <a:p>
          <a:pPr marL="228600" lvl="2" indent="-114300" algn="l" defTabSz="666750">
            <a:lnSpc>
              <a:spcPct val="90000"/>
            </a:lnSpc>
            <a:spcBef>
              <a:spcPct val="0"/>
            </a:spcBef>
            <a:spcAft>
              <a:spcPct val="15000"/>
            </a:spcAft>
            <a:buChar char="••"/>
          </a:pPr>
          <a:r>
            <a:rPr lang="es-ES" sz="1500" kern="1200" dirty="0" smtClean="0">
              <a:solidFill>
                <a:schemeClr val="tx1"/>
              </a:solidFill>
            </a:rPr>
            <a:t>Reanudación</a:t>
          </a:r>
          <a:endParaRPr lang="en-US" sz="1500" kern="1200" dirty="0">
            <a:solidFill>
              <a:schemeClr val="tx1"/>
            </a:solidFill>
          </a:endParaRPr>
        </a:p>
        <a:p>
          <a:pPr marL="228600" lvl="2" indent="-114300" algn="l" defTabSz="666750">
            <a:lnSpc>
              <a:spcPct val="90000"/>
            </a:lnSpc>
            <a:spcBef>
              <a:spcPct val="0"/>
            </a:spcBef>
            <a:spcAft>
              <a:spcPct val="15000"/>
            </a:spcAft>
            <a:buChar char="••"/>
          </a:pPr>
          <a:r>
            <a:rPr lang="es-ES" sz="1500" kern="1200" dirty="0" smtClean="0">
              <a:solidFill>
                <a:schemeClr val="tx1"/>
              </a:solidFill>
            </a:rPr>
            <a:t>Apoyo</a:t>
          </a:r>
          <a:endParaRPr lang="en-US" sz="1500" kern="1200" dirty="0">
            <a:solidFill>
              <a:schemeClr val="tx1"/>
            </a:solidFill>
          </a:endParaRPr>
        </a:p>
      </dsp:txBody>
      <dsp:txXfrm>
        <a:off x="455417" y="956508"/>
        <a:ext cx="1920353" cy="1315402"/>
      </dsp:txXfrm>
    </dsp:sp>
    <dsp:sp modelId="{C7D71767-4788-4A0C-805B-B049269A583E}">
      <dsp:nvSpPr>
        <dsp:cNvPr id="0" name=""/>
        <dsp:cNvSpPr/>
      </dsp:nvSpPr>
      <dsp:spPr>
        <a:xfrm>
          <a:off x="2310131" y="450338"/>
          <a:ext cx="643476" cy="498490"/>
        </a:xfrm>
        <a:prstGeom prst="rightArrow">
          <a:avLst>
            <a:gd name="adj1" fmla="val 60000"/>
            <a:gd name="adj2" fmla="val 5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solidFill>
              <a:schemeClr val="tx1"/>
            </a:solidFill>
          </a:endParaRPr>
        </a:p>
      </dsp:txBody>
      <dsp:txXfrm>
        <a:off x="2310131" y="550036"/>
        <a:ext cx="493929" cy="299094"/>
      </dsp:txXfrm>
    </dsp:sp>
    <dsp:sp modelId="{A31A3F9D-92D6-4119-9ACA-C2841ED0C608}">
      <dsp:nvSpPr>
        <dsp:cNvPr id="0" name=""/>
        <dsp:cNvSpPr/>
      </dsp:nvSpPr>
      <dsp:spPr>
        <a:xfrm>
          <a:off x="3220711" y="483584"/>
          <a:ext cx="2002201" cy="648000"/>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57150" numCol="1" spcCol="1270" anchor="t" anchorCtr="0">
          <a:noAutofit/>
        </a:bodyPr>
        <a:lstStyle/>
        <a:p>
          <a:pPr lvl="0" algn="l" defTabSz="666750">
            <a:lnSpc>
              <a:spcPct val="90000"/>
            </a:lnSpc>
            <a:spcBef>
              <a:spcPct val="0"/>
            </a:spcBef>
            <a:spcAft>
              <a:spcPct val="35000"/>
            </a:spcAft>
          </a:pPr>
          <a:r>
            <a:rPr lang="es-ES" sz="1500" kern="1200" dirty="0" smtClean="0">
              <a:solidFill>
                <a:schemeClr val="tx1"/>
              </a:solidFill>
            </a:rPr>
            <a:t>Revisar y Aprobar</a:t>
          </a:r>
          <a:endParaRPr lang="en-US" sz="1500" kern="1200" dirty="0">
            <a:solidFill>
              <a:schemeClr val="tx1"/>
            </a:solidFill>
          </a:endParaRPr>
        </a:p>
      </dsp:txBody>
      <dsp:txXfrm>
        <a:off x="3220711" y="483584"/>
        <a:ext cx="2002201" cy="432000"/>
      </dsp:txXfrm>
    </dsp:sp>
    <dsp:sp modelId="{8436973D-F84D-4001-896A-F2FE50D05628}">
      <dsp:nvSpPr>
        <dsp:cNvPr id="0" name=""/>
        <dsp:cNvSpPr/>
      </dsp:nvSpPr>
      <dsp:spPr>
        <a:xfrm>
          <a:off x="3630800" y="915584"/>
          <a:ext cx="2002201" cy="1397250"/>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s-ES" sz="1500" kern="1200" dirty="0" smtClean="0">
              <a:solidFill>
                <a:schemeClr val="tx1"/>
              </a:solidFill>
            </a:rPr>
            <a:t>Comité de Continuidad</a:t>
          </a:r>
          <a:endParaRPr lang="en-US" sz="1500" kern="1200" dirty="0">
            <a:solidFill>
              <a:schemeClr val="tx1"/>
            </a:solidFill>
          </a:endParaRPr>
        </a:p>
      </dsp:txBody>
      <dsp:txXfrm>
        <a:off x="3671724" y="956508"/>
        <a:ext cx="1920353" cy="1315402"/>
      </dsp:txXfrm>
    </dsp:sp>
    <dsp:sp modelId="{FCF1C667-CD76-4266-9C70-2E5A8EAAED8A}">
      <dsp:nvSpPr>
        <dsp:cNvPr id="0" name=""/>
        <dsp:cNvSpPr/>
      </dsp:nvSpPr>
      <dsp:spPr>
        <a:xfrm>
          <a:off x="5526439" y="450338"/>
          <a:ext cx="643476" cy="498490"/>
        </a:xfrm>
        <a:prstGeom prst="rightArrow">
          <a:avLst>
            <a:gd name="adj1" fmla="val 60000"/>
            <a:gd name="adj2" fmla="val 5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solidFill>
              <a:schemeClr val="tx1"/>
            </a:solidFill>
          </a:endParaRPr>
        </a:p>
      </dsp:txBody>
      <dsp:txXfrm>
        <a:off x="5526439" y="550036"/>
        <a:ext cx="493929" cy="299094"/>
      </dsp:txXfrm>
    </dsp:sp>
    <dsp:sp modelId="{1766FD97-B901-46AF-8A09-4B4455443DB2}">
      <dsp:nvSpPr>
        <dsp:cNvPr id="0" name=""/>
        <dsp:cNvSpPr/>
      </dsp:nvSpPr>
      <dsp:spPr>
        <a:xfrm>
          <a:off x="6437019" y="483584"/>
          <a:ext cx="2002201" cy="648000"/>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57150" numCol="1" spcCol="1270" anchor="t" anchorCtr="0">
          <a:noAutofit/>
        </a:bodyPr>
        <a:lstStyle/>
        <a:p>
          <a:pPr lvl="0" algn="l" defTabSz="666750">
            <a:lnSpc>
              <a:spcPct val="90000"/>
            </a:lnSpc>
            <a:spcBef>
              <a:spcPct val="0"/>
            </a:spcBef>
            <a:spcAft>
              <a:spcPct val="35000"/>
            </a:spcAft>
          </a:pPr>
          <a:r>
            <a:rPr lang="es-ES" sz="1500" kern="1200" dirty="0" smtClean="0">
              <a:solidFill>
                <a:schemeClr val="tx1"/>
              </a:solidFill>
            </a:rPr>
            <a:t>Ejecutar y Evaluar </a:t>
          </a:r>
          <a:endParaRPr lang="en-US" sz="1500" kern="1200" dirty="0">
            <a:solidFill>
              <a:schemeClr val="tx1"/>
            </a:solidFill>
          </a:endParaRPr>
        </a:p>
      </dsp:txBody>
      <dsp:txXfrm>
        <a:off x="6437019" y="483584"/>
        <a:ext cx="2002201" cy="432000"/>
      </dsp:txXfrm>
    </dsp:sp>
    <dsp:sp modelId="{77B62D14-0CF5-41D1-8B7B-6ADB6F83F85C}">
      <dsp:nvSpPr>
        <dsp:cNvPr id="0" name=""/>
        <dsp:cNvSpPr/>
      </dsp:nvSpPr>
      <dsp:spPr>
        <a:xfrm>
          <a:off x="6847108" y="915584"/>
          <a:ext cx="2002201" cy="1397250"/>
        </a:xfrm>
        <a:prstGeom prst="roundRect">
          <a:avLst>
            <a:gd name="adj" fmla="val 10000"/>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s-ES" sz="1500" kern="1200" dirty="0" smtClean="0">
              <a:solidFill>
                <a:schemeClr val="tx1"/>
              </a:solidFill>
            </a:rPr>
            <a:t>Responsables de Procedimientos de Continuidad </a:t>
          </a:r>
          <a:endParaRPr lang="en-US" sz="1500" kern="1200" dirty="0">
            <a:solidFill>
              <a:schemeClr val="tx1"/>
            </a:solidFill>
          </a:endParaRPr>
        </a:p>
        <a:p>
          <a:pPr marL="114300" lvl="1" indent="-114300" algn="l" defTabSz="666750">
            <a:lnSpc>
              <a:spcPct val="90000"/>
            </a:lnSpc>
            <a:spcBef>
              <a:spcPct val="0"/>
            </a:spcBef>
            <a:spcAft>
              <a:spcPct val="15000"/>
            </a:spcAft>
            <a:buChar char="••"/>
          </a:pPr>
          <a:r>
            <a:rPr lang="es-ES" sz="1500" kern="1200" dirty="0" smtClean="0">
              <a:solidFill>
                <a:schemeClr val="tx1"/>
              </a:solidFill>
            </a:rPr>
            <a:t>Comité de Continuidad</a:t>
          </a:r>
          <a:endParaRPr lang="en-US" sz="1500" kern="1200" dirty="0">
            <a:solidFill>
              <a:schemeClr val="tx1"/>
            </a:solidFill>
          </a:endParaRPr>
        </a:p>
      </dsp:txBody>
      <dsp:txXfrm>
        <a:off x="6888032" y="956508"/>
        <a:ext cx="1920353" cy="13154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187EC-A6DB-4835-8C35-42BD8D51FD5E}">
      <dsp:nvSpPr>
        <dsp:cNvPr id="0" name=""/>
        <dsp:cNvSpPr/>
      </dsp:nvSpPr>
      <dsp:spPr>
        <a:xfrm>
          <a:off x="0" y="2424368"/>
          <a:ext cx="7456714" cy="1590648"/>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El BCP se enfoca en recuperar los sistemas, operaciones y servicios críticos, por lo que es fundamental que cada Organización cuente con un Plan actualizado donde se detallen  las estrategias de reanudación del negocio y permita proteger los procesos críticos y operativos del negocio, disminuyendo el impacto en pérdidas de tipo financiero, de información crítica del negocio, credibilidad y productividad.</a:t>
          </a:r>
          <a:endParaRPr lang="es-ES" sz="1400" kern="1200" dirty="0">
            <a:solidFill>
              <a:schemeClr val="tx1"/>
            </a:solidFill>
          </a:endParaRPr>
        </a:p>
      </dsp:txBody>
      <dsp:txXfrm>
        <a:off x="0" y="2424368"/>
        <a:ext cx="7456714" cy="1590648"/>
      </dsp:txXfrm>
    </dsp:sp>
    <dsp:sp modelId="{BE4694F6-3A7D-4C29-9877-EADB95D3CC9D}">
      <dsp:nvSpPr>
        <dsp:cNvPr id="0" name=""/>
        <dsp:cNvSpPr/>
      </dsp:nvSpPr>
      <dsp:spPr>
        <a:xfrm rot="10800000">
          <a:off x="0" y="0"/>
          <a:ext cx="7456714" cy="2446416"/>
        </a:xfrm>
        <a:prstGeom prst="upArrowCallou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Las empresas están continuamente experimentando situaciones de emergencia o catástrofes que ponen en peligro las operaciones o servicios que éstas brindan, por lo que un Plan de Continuidad del Negocio (BCP) describe como reiniciar las operaciones críticas de la organización después de una interrupción.</a:t>
          </a:r>
          <a:endParaRPr lang="es-ES" sz="1400" kern="1200" dirty="0">
            <a:solidFill>
              <a:schemeClr val="tx1"/>
            </a:solidFill>
          </a:endParaRPr>
        </a:p>
      </dsp:txBody>
      <dsp:txXfrm rot="10800000">
        <a:off x="0" y="0"/>
        <a:ext cx="7456714" cy="15896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B7B00-6C7B-4361-A6B4-8703DCF85155}">
      <dsp:nvSpPr>
        <dsp:cNvPr id="0" name=""/>
        <dsp:cNvSpPr/>
      </dsp:nvSpPr>
      <dsp:spPr>
        <a:xfrm rot="5400000">
          <a:off x="5291010" y="-2312901"/>
          <a:ext cx="453245" cy="5193066"/>
        </a:xfrm>
        <a:prstGeom prst="round2Same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smtClean="0">
              <a:solidFill>
                <a:schemeClr val="tx1"/>
              </a:solidFill>
            </a:rPr>
            <a:t>Requerimientos Normativos</a:t>
          </a:r>
          <a:endParaRPr lang="en-US" sz="1200" kern="1200" dirty="0">
            <a:solidFill>
              <a:schemeClr val="tx1"/>
            </a:solidFill>
          </a:endParaRPr>
        </a:p>
      </dsp:txBody>
      <dsp:txXfrm rot="-5400000">
        <a:off x="2921100" y="79135"/>
        <a:ext cx="5170940" cy="408993"/>
      </dsp:txXfrm>
    </dsp:sp>
    <dsp:sp modelId="{EA2829EE-E6FA-4122-8FCF-D439FE58D5BC}">
      <dsp:nvSpPr>
        <dsp:cNvPr id="0" name=""/>
        <dsp:cNvSpPr/>
      </dsp:nvSpPr>
      <dsp:spPr>
        <a:xfrm>
          <a:off x="0" y="0"/>
          <a:ext cx="2921099" cy="566556"/>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Lista de requisitos legales</a:t>
          </a:r>
          <a:endParaRPr lang="en-US" sz="1400" kern="1200" dirty="0">
            <a:solidFill>
              <a:schemeClr val="tx1"/>
            </a:solidFill>
          </a:endParaRPr>
        </a:p>
      </dsp:txBody>
      <dsp:txXfrm>
        <a:off x="27657" y="27657"/>
        <a:ext cx="2865785" cy="511242"/>
      </dsp:txXfrm>
    </dsp:sp>
    <dsp:sp modelId="{D2AD9C2D-508E-4855-A47C-BFE1D221602B}">
      <dsp:nvSpPr>
        <dsp:cNvPr id="0" name=""/>
        <dsp:cNvSpPr/>
      </dsp:nvSpPr>
      <dsp:spPr>
        <a:xfrm rot="5400000">
          <a:off x="5291010" y="-1718016"/>
          <a:ext cx="453245" cy="5193066"/>
        </a:xfrm>
        <a:prstGeom prst="round2SameRect">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smtClean="0">
              <a:solidFill>
                <a:schemeClr val="tx1"/>
              </a:solidFill>
            </a:rPr>
            <a:t>Políticas de Continuidad de Negocio COAC “29 DE OCTUBRE”</a:t>
          </a:r>
          <a:endParaRPr lang="en-US" sz="1200" kern="1200" dirty="0">
            <a:solidFill>
              <a:schemeClr val="tx1"/>
            </a:solidFill>
          </a:endParaRPr>
        </a:p>
      </dsp:txBody>
      <dsp:txXfrm rot="-5400000">
        <a:off x="2921100" y="674020"/>
        <a:ext cx="5170940" cy="408993"/>
      </dsp:txXfrm>
    </dsp:sp>
    <dsp:sp modelId="{7F89E607-E0E3-48BB-89CA-0E5C66FC6FC4}">
      <dsp:nvSpPr>
        <dsp:cNvPr id="0" name=""/>
        <dsp:cNvSpPr/>
      </dsp:nvSpPr>
      <dsp:spPr>
        <a:xfrm>
          <a:off x="0" y="595238"/>
          <a:ext cx="2921099" cy="566556"/>
        </a:xfrm>
        <a:prstGeom prst="round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S" sz="1400" kern="1200" dirty="0" smtClean="0">
              <a:solidFill>
                <a:schemeClr val="tx1"/>
              </a:solidFill>
            </a:rPr>
            <a:t>Política de la continuidad del negocio</a:t>
          </a:r>
          <a:endParaRPr lang="en-US" sz="1400" kern="1200" dirty="0">
            <a:solidFill>
              <a:schemeClr val="tx1"/>
            </a:solidFill>
          </a:endParaRPr>
        </a:p>
      </dsp:txBody>
      <dsp:txXfrm>
        <a:off x="27657" y="622895"/>
        <a:ext cx="2865785" cy="511242"/>
      </dsp:txXfrm>
    </dsp:sp>
    <dsp:sp modelId="{8F800E51-5DA6-4750-9B4E-793A6007EFDC}">
      <dsp:nvSpPr>
        <dsp:cNvPr id="0" name=""/>
        <dsp:cNvSpPr/>
      </dsp:nvSpPr>
      <dsp:spPr>
        <a:xfrm rot="5400000">
          <a:off x="5291010" y="-1123132"/>
          <a:ext cx="453245" cy="5193066"/>
        </a:xfrm>
        <a:prstGeom prst="round2SameRect">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smtClean="0">
              <a:solidFill>
                <a:schemeClr val="tx1"/>
              </a:solidFill>
            </a:rPr>
            <a:t>Objetivos alineados a COAC “29 DE OCTUBRE</a:t>
          </a:r>
          <a:endParaRPr lang="en-US" sz="1200" kern="1200" dirty="0">
            <a:solidFill>
              <a:schemeClr val="tx1"/>
            </a:solidFill>
          </a:endParaRPr>
        </a:p>
      </dsp:txBody>
      <dsp:txXfrm rot="-5400000">
        <a:off x="2921100" y="1268904"/>
        <a:ext cx="5170940" cy="408993"/>
      </dsp:txXfrm>
    </dsp:sp>
    <dsp:sp modelId="{C117CEA8-57B5-4579-B69A-6764600D62C3}">
      <dsp:nvSpPr>
        <dsp:cNvPr id="0" name=""/>
        <dsp:cNvSpPr/>
      </dsp:nvSpPr>
      <dsp:spPr>
        <a:xfrm>
          <a:off x="0" y="1190122"/>
          <a:ext cx="2921099" cy="566556"/>
        </a:xfrm>
        <a:prstGeom prst="round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S" sz="1400" kern="1200" dirty="0" smtClean="0">
              <a:solidFill>
                <a:schemeClr val="tx1"/>
              </a:solidFill>
            </a:rPr>
            <a:t>Objetivos de la continuidad del negocio</a:t>
          </a:r>
          <a:endParaRPr lang="en-US" sz="1400" kern="1200" dirty="0">
            <a:solidFill>
              <a:schemeClr val="tx1"/>
            </a:solidFill>
          </a:endParaRPr>
        </a:p>
      </dsp:txBody>
      <dsp:txXfrm>
        <a:off x="27657" y="1217779"/>
        <a:ext cx="2865785" cy="511242"/>
      </dsp:txXfrm>
    </dsp:sp>
    <dsp:sp modelId="{0C037372-06C5-46FC-9852-4AD5D9624527}">
      <dsp:nvSpPr>
        <dsp:cNvPr id="0" name=""/>
        <dsp:cNvSpPr/>
      </dsp:nvSpPr>
      <dsp:spPr>
        <a:xfrm rot="5400000">
          <a:off x="5291010" y="-528247"/>
          <a:ext cx="453245" cy="5193066"/>
        </a:xfrm>
        <a:prstGeom prst="round2SameRect">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smtClean="0">
              <a:solidFill>
                <a:schemeClr val="tx1"/>
              </a:solidFill>
            </a:rPr>
            <a:t>BIA</a:t>
          </a:r>
          <a:endParaRPr lang="en-US" sz="1200" kern="1200" dirty="0">
            <a:solidFill>
              <a:schemeClr val="tx1"/>
            </a:solidFill>
          </a:endParaRPr>
        </a:p>
      </dsp:txBody>
      <dsp:txXfrm rot="-5400000">
        <a:off x="2921100" y="1863789"/>
        <a:ext cx="5170940" cy="408993"/>
      </dsp:txXfrm>
    </dsp:sp>
    <dsp:sp modelId="{A44E7D1D-1F4E-4FB0-B936-6DE7A0146C51}">
      <dsp:nvSpPr>
        <dsp:cNvPr id="0" name=""/>
        <dsp:cNvSpPr/>
      </dsp:nvSpPr>
      <dsp:spPr>
        <a:xfrm>
          <a:off x="0" y="1785007"/>
          <a:ext cx="2921099" cy="566556"/>
        </a:xfrm>
        <a:prstGeom prst="round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S" sz="1400" kern="1200" dirty="0" smtClean="0">
              <a:solidFill>
                <a:schemeClr val="tx1"/>
              </a:solidFill>
            </a:rPr>
            <a:t>Análisis del impacto en el negocio.</a:t>
          </a:r>
          <a:endParaRPr lang="en-US" sz="1400" kern="1200" dirty="0">
            <a:solidFill>
              <a:schemeClr val="tx1"/>
            </a:solidFill>
          </a:endParaRPr>
        </a:p>
      </dsp:txBody>
      <dsp:txXfrm>
        <a:off x="27657" y="1812664"/>
        <a:ext cx="2865785" cy="511242"/>
      </dsp:txXfrm>
    </dsp:sp>
    <dsp:sp modelId="{A70CBB57-39CE-4AB1-9210-F09CBF570BE0}">
      <dsp:nvSpPr>
        <dsp:cNvPr id="0" name=""/>
        <dsp:cNvSpPr/>
      </dsp:nvSpPr>
      <dsp:spPr>
        <a:xfrm rot="5400000">
          <a:off x="5291010" y="66636"/>
          <a:ext cx="453245" cy="5193066"/>
        </a:xfrm>
        <a:prstGeom prst="round2SameRect">
          <a:avLst/>
        </a:prstGeom>
        <a:solidFill>
          <a:schemeClr val="accent6">
            <a:tint val="40000"/>
            <a:alpha val="90000"/>
            <a:hueOff val="0"/>
            <a:satOff val="0"/>
            <a:lumOff val="0"/>
            <a:alphaOff val="0"/>
          </a:schemeClr>
        </a:solidFill>
        <a:ln w="9525" cap="rnd" cmpd="sng" algn="ctr">
          <a:solidFill>
            <a:schemeClr val="accent6">
              <a:tint val="40000"/>
              <a:alpha val="9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smtClean="0">
              <a:solidFill>
                <a:schemeClr val="tx1"/>
              </a:solidFill>
            </a:rPr>
            <a:t>Análisis de Riesgos COAC “29 DE OCTUBRE </a:t>
          </a:r>
          <a:endParaRPr lang="en-US" sz="1200" kern="1200" dirty="0">
            <a:solidFill>
              <a:schemeClr val="tx1"/>
            </a:solidFill>
          </a:endParaRPr>
        </a:p>
      </dsp:txBody>
      <dsp:txXfrm rot="-5400000">
        <a:off x="2921100" y="2458672"/>
        <a:ext cx="5170940" cy="408993"/>
      </dsp:txXfrm>
    </dsp:sp>
    <dsp:sp modelId="{D9A1E114-8713-4330-83C9-E745F80FFFD1}">
      <dsp:nvSpPr>
        <dsp:cNvPr id="0" name=""/>
        <dsp:cNvSpPr/>
      </dsp:nvSpPr>
      <dsp:spPr>
        <a:xfrm>
          <a:off x="0" y="2379891"/>
          <a:ext cx="2921099" cy="566556"/>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S" sz="1400" kern="1200" dirty="0" smtClean="0">
              <a:solidFill>
                <a:schemeClr val="tx1"/>
              </a:solidFill>
            </a:rPr>
            <a:t>Evaluación de riesgos, incluido un perfil del riesgo.</a:t>
          </a:r>
          <a:endParaRPr lang="en-US" sz="1400" kern="1200" dirty="0">
            <a:solidFill>
              <a:schemeClr val="tx1"/>
            </a:solidFill>
          </a:endParaRPr>
        </a:p>
      </dsp:txBody>
      <dsp:txXfrm>
        <a:off x="27657" y="2407548"/>
        <a:ext cx="2865785" cy="511242"/>
      </dsp:txXfrm>
    </dsp:sp>
    <dsp:sp modelId="{EB0FFD3C-4BE2-4073-8542-95DC755E34CB}">
      <dsp:nvSpPr>
        <dsp:cNvPr id="0" name=""/>
        <dsp:cNvSpPr/>
      </dsp:nvSpPr>
      <dsp:spPr>
        <a:xfrm rot="5400000">
          <a:off x="5291010" y="661521"/>
          <a:ext cx="453245" cy="5193066"/>
        </a:xfrm>
        <a:prstGeom prst="round2Same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smtClean="0">
              <a:solidFill>
                <a:schemeClr val="tx1"/>
              </a:solidFill>
            </a:rPr>
            <a:t>Estrategias de Continuidad</a:t>
          </a:r>
          <a:endParaRPr lang="en-US" sz="1200" kern="1200" dirty="0">
            <a:solidFill>
              <a:schemeClr val="tx1"/>
            </a:solidFill>
          </a:endParaRPr>
        </a:p>
      </dsp:txBody>
      <dsp:txXfrm rot="-5400000">
        <a:off x="2921100" y="3053557"/>
        <a:ext cx="5170940" cy="408993"/>
      </dsp:txXfrm>
    </dsp:sp>
    <dsp:sp modelId="{5DE0A2C3-BBAA-4460-BF7A-AD4ACAC1AEE3}">
      <dsp:nvSpPr>
        <dsp:cNvPr id="0" name=""/>
        <dsp:cNvSpPr/>
      </dsp:nvSpPr>
      <dsp:spPr>
        <a:xfrm>
          <a:off x="0" y="2974776"/>
          <a:ext cx="2921099" cy="566556"/>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S" sz="1400" kern="1200" dirty="0" smtClean="0">
              <a:solidFill>
                <a:schemeClr val="tx1"/>
              </a:solidFill>
            </a:rPr>
            <a:t>Estructura de respuesta a incidentes.</a:t>
          </a:r>
          <a:endParaRPr lang="en-US" sz="1400" kern="1200" dirty="0">
            <a:solidFill>
              <a:schemeClr val="tx1"/>
            </a:solidFill>
          </a:endParaRPr>
        </a:p>
      </dsp:txBody>
      <dsp:txXfrm>
        <a:off x="27657" y="3002433"/>
        <a:ext cx="2865785" cy="511242"/>
      </dsp:txXfrm>
    </dsp:sp>
    <dsp:sp modelId="{D83618E0-EDFD-4032-BE97-C14D8A32F705}">
      <dsp:nvSpPr>
        <dsp:cNvPr id="0" name=""/>
        <dsp:cNvSpPr/>
      </dsp:nvSpPr>
      <dsp:spPr>
        <a:xfrm rot="5400000">
          <a:off x="5291010" y="1256406"/>
          <a:ext cx="453245" cy="5193066"/>
        </a:xfrm>
        <a:prstGeom prst="round2SameRect">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smtClean="0">
              <a:solidFill>
                <a:schemeClr val="tx1"/>
              </a:solidFill>
            </a:rPr>
            <a:t>Procedimientos de continuidad y reanudación</a:t>
          </a:r>
          <a:endParaRPr lang="en-US" sz="1200" kern="1200" dirty="0">
            <a:solidFill>
              <a:schemeClr val="tx1"/>
            </a:solidFill>
          </a:endParaRPr>
        </a:p>
      </dsp:txBody>
      <dsp:txXfrm rot="-5400000">
        <a:off x="2921100" y="3648442"/>
        <a:ext cx="5170940" cy="408993"/>
      </dsp:txXfrm>
    </dsp:sp>
    <dsp:sp modelId="{F9F40771-35D7-4EA7-8376-5AD8910D6FB9}">
      <dsp:nvSpPr>
        <dsp:cNvPr id="0" name=""/>
        <dsp:cNvSpPr/>
      </dsp:nvSpPr>
      <dsp:spPr>
        <a:xfrm>
          <a:off x="0" y="3569660"/>
          <a:ext cx="2921099" cy="566556"/>
        </a:xfrm>
        <a:prstGeom prst="round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err="1" smtClean="0">
              <a:solidFill>
                <a:schemeClr val="tx1"/>
              </a:solidFill>
            </a:rPr>
            <a:t>Procedimientos</a:t>
          </a:r>
          <a:r>
            <a:rPr lang="en-US" sz="1400" kern="1200" dirty="0" smtClean="0">
              <a:solidFill>
                <a:schemeClr val="tx1"/>
              </a:solidFill>
            </a:rPr>
            <a:t> de </a:t>
          </a:r>
          <a:r>
            <a:rPr lang="en-US" sz="1400" kern="1200" dirty="0" err="1" smtClean="0">
              <a:solidFill>
                <a:schemeClr val="tx1"/>
              </a:solidFill>
            </a:rPr>
            <a:t>recuperación</a:t>
          </a:r>
          <a:endParaRPr lang="en-US" sz="1400" kern="1200" dirty="0">
            <a:solidFill>
              <a:schemeClr val="tx1"/>
            </a:solidFill>
          </a:endParaRPr>
        </a:p>
      </dsp:txBody>
      <dsp:txXfrm>
        <a:off x="27657" y="3597317"/>
        <a:ext cx="2865785" cy="5112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09506-AFBA-45DC-9910-A15E76375FAE}">
      <dsp:nvSpPr>
        <dsp:cNvPr id="0" name=""/>
        <dsp:cNvSpPr/>
      </dsp:nvSpPr>
      <dsp:spPr>
        <a:xfrm>
          <a:off x="-4910442" y="-752464"/>
          <a:ext cx="5848328" cy="5848328"/>
        </a:xfrm>
        <a:prstGeom prst="blockArc">
          <a:avLst>
            <a:gd name="adj1" fmla="val 18900000"/>
            <a:gd name="adj2" fmla="val 2700000"/>
            <a:gd name="adj3" fmla="val 369"/>
          </a:avLst>
        </a:prstGeom>
        <a:noFill/>
        <a:ln w="15875" cap="rnd"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DC9A2253-2033-4971-9E66-7E18A4D4CC8E}">
      <dsp:nvSpPr>
        <dsp:cNvPr id="0" name=""/>
        <dsp:cNvSpPr/>
      </dsp:nvSpPr>
      <dsp:spPr>
        <a:xfrm>
          <a:off x="410356" y="271375"/>
          <a:ext cx="4573757" cy="543098"/>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31085" tIns="35560" rIns="35560" bIns="35560" numCol="1" spcCol="1270" anchor="ctr" anchorCtr="0">
          <a:noAutofit/>
        </a:bodyPr>
        <a:lstStyle/>
        <a:p>
          <a:pPr lvl="0" algn="l" defTabSz="600075">
            <a:lnSpc>
              <a:spcPct val="90000"/>
            </a:lnSpc>
            <a:spcBef>
              <a:spcPct val="0"/>
            </a:spcBef>
            <a:spcAft>
              <a:spcPct val="35000"/>
            </a:spcAft>
          </a:pPr>
          <a:r>
            <a:rPr lang="es-EC" sz="1350" kern="1200" dirty="0" smtClean="0">
              <a:solidFill>
                <a:schemeClr val="tx1"/>
              </a:solidFill>
            </a:rPr>
            <a:t>Política de Manejo de medios</a:t>
          </a:r>
          <a:endParaRPr lang="es-ES" sz="1350" kern="1200" dirty="0">
            <a:solidFill>
              <a:schemeClr val="tx1"/>
            </a:solidFill>
          </a:endParaRPr>
        </a:p>
      </dsp:txBody>
      <dsp:txXfrm>
        <a:off x="410356" y="271375"/>
        <a:ext cx="4573757" cy="543098"/>
      </dsp:txXfrm>
    </dsp:sp>
    <dsp:sp modelId="{23028C6F-054E-473F-9F2D-E5A5BDB81B54}">
      <dsp:nvSpPr>
        <dsp:cNvPr id="0" name=""/>
        <dsp:cNvSpPr/>
      </dsp:nvSpPr>
      <dsp:spPr>
        <a:xfrm>
          <a:off x="70919" y="203488"/>
          <a:ext cx="678873" cy="678873"/>
        </a:xfrm>
        <a:prstGeom prst="ellipse">
          <a:avLst/>
        </a:prstGeom>
        <a:solidFill>
          <a:schemeClr val="lt1">
            <a:hueOff val="0"/>
            <a:satOff val="0"/>
            <a:lumOff val="0"/>
            <a:alphaOff val="0"/>
          </a:schemeClr>
        </a:solidFill>
        <a:ln w="9525" cap="rnd" cmpd="sng" algn="ctr">
          <a:solidFill>
            <a:schemeClr val="accent5">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C0B317A2-13E8-4168-88F1-CCD1CD34804B}">
      <dsp:nvSpPr>
        <dsp:cNvPr id="0" name=""/>
        <dsp:cNvSpPr/>
      </dsp:nvSpPr>
      <dsp:spPr>
        <a:xfrm>
          <a:off x="799524" y="1085762"/>
          <a:ext cx="4184588" cy="543098"/>
        </a:xfrm>
        <a:prstGeom prst="rect">
          <a:avLst/>
        </a:prstGeom>
        <a:solidFill>
          <a:schemeClr val="accent5">
            <a:hueOff val="1202033"/>
            <a:satOff val="-2441"/>
            <a:lumOff val="156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31085" tIns="35560" rIns="35560" bIns="35560" numCol="1" spcCol="1270" anchor="ctr" anchorCtr="0">
          <a:noAutofit/>
        </a:bodyPr>
        <a:lstStyle/>
        <a:p>
          <a:pPr lvl="0" algn="l" defTabSz="600075">
            <a:lnSpc>
              <a:spcPct val="90000"/>
            </a:lnSpc>
            <a:spcBef>
              <a:spcPct val="0"/>
            </a:spcBef>
            <a:spcAft>
              <a:spcPct val="35000"/>
            </a:spcAft>
          </a:pPr>
          <a:r>
            <a:rPr lang="es-EC" sz="1350" kern="1200" dirty="0" smtClean="0">
              <a:solidFill>
                <a:schemeClr val="tx1"/>
              </a:solidFill>
            </a:rPr>
            <a:t>Política de Mantenimiento</a:t>
          </a:r>
          <a:endParaRPr lang="es-ES" sz="1350" kern="1200" dirty="0">
            <a:solidFill>
              <a:schemeClr val="tx1"/>
            </a:solidFill>
          </a:endParaRPr>
        </a:p>
      </dsp:txBody>
      <dsp:txXfrm>
        <a:off x="799524" y="1085762"/>
        <a:ext cx="4184588" cy="543098"/>
      </dsp:txXfrm>
    </dsp:sp>
    <dsp:sp modelId="{E9921343-206F-4844-A2F7-0AD7A6AA1394}">
      <dsp:nvSpPr>
        <dsp:cNvPr id="0" name=""/>
        <dsp:cNvSpPr/>
      </dsp:nvSpPr>
      <dsp:spPr>
        <a:xfrm>
          <a:off x="460088" y="1017875"/>
          <a:ext cx="678873" cy="678873"/>
        </a:xfrm>
        <a:prstGeom prst="ellipse">
          <a:avLst/>
        </a:prstGeom>
        <a:solidFill>
          <a:schemeClr val="lt1">
            <a:hueOff val="0"/>
            <a:satOff val="0"/>
            <a:lumOff val="0"/>
            <a:alphaOff val="0"/>
          </a:schemeClr>
        </a:solidFill>
        <a:ln w="9525" cap="rnd" cmpd="sng" algn="ctr">
          <a:solidFill>
            <a:schemeClr val="accent5">
              <a:hueOff val="1202033"/>
              <a:satOff val="-2441"/>
              <a:lumOff val="1569"/>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D1E19ADA-053C-4FDD-887C-ACBC75725791}">
      <dsp:nvSpPr>
        <dsp:cNvPr id="0" name=""/>
        <dsp:cNvSpPr/>
      </dsp:nvSpPr>
      <dsp:spPr>
        <a:xfrm>
          <a:off x="918968" y="1900150"/>
          <a:ext cx="4065145" cy="543098"/>
        </a:xfrm>
        <a:prstGeom prst="rect">
          <a:avLst/>
        </a:prstGeom>
        <a:solidFill>
          <a:schemeClr val="accent5">
            <a:hueOff val="2404066"/>
            <a:satOff val="-4882"/>
            <a:lumOff val="313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31085" tIns="35560" rIns="35560" bIns="35560" numCol="1" spcCol="1270" anchor="ctr" anchorCtr="0">
          <a:noAutofit/>
        </a:bodyPr>
        <a:lstStyle/>
        <a:p>
          <a:pPr lvl="0" algn="l" defTabSz="600075">
            <a:lnSpc>
              <a:spcPct val="90000"/>
            </a:lnSpc>
            <a:spcBef>
              <a:spcPct val="0"/>
            </a:spcBef>
            <a:spcAft>
              <a:spcPct val="35000"/>
            </a:spcAft>
          </a:pPr>
          <a:r>
            <a:rPr lang="es-EC" sz="1350" kern="1200" dirty="0" smtClean="0">
              <a:solidFill>
                <a:schemeClr val="tx1"/>
              </a:solidFill>
            </a:rPr>
            <a:t>Política de registro de eventos de Continuidad de Negocio</a:t>
          </a:r>
          <a:endParaRPr lang="es-ES" sz="1350" kern="1200" dirty="0">
            <a:solidFill>
              <a:schemeClr val="tx1"/>
            </a:solidFill>
          </a:endParaRPr>
        </a:p>
      </dsp:txBody>
      <dsp:txXfrm>
        <a:off x="918968" y="1900150"/>
        <a:ext cx="4065145" cy="543098"/>
      </dsp:txXfrm>
    </dsp:sp>
    <dsp:sp modelId="{C70A5550-779D-4EB0-8708-1054FB380FCF}">
      <dsp:nvSpPr>
        <dsp:cNvPr id="0" name=""/>
        <dsp:cNvSpPr/>
      </dsp:nvSpPr>
      <dsp:spPr>
        <a:xfrm>
          <a:off x="579531" y="1832262"/>
          <a:ext cx="678873" cy="678873"/>
        </a:xfrm>
        <a:prstGeom prst="ellipse">
          <a:avLst/>
        </a:prstGeom>
        <a:solidFill>
          <a:schemeClr val="lt1">
            <a:hueOff val="0"/>
            <a:satOff val="0"/>
            <a:lumOff val="0"/>
            <a:alphaOff val="0"/>
          </a:schemeClr>
        </a:solidFill>
        <a:ln w="9525" cap="rnd" cmpd="sng" algn="ctr">
          <a:solidFill>
            <a:schemeClr val="accent5">
              <a:hueOff val="2404066"/>
              <a:satOff val="-4882"/>
              <a:lumOff val="3137"/>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858D8930-BF18-4864-8746-E7A2318D0BCF}">
      <dsp:nvSpPr>
        <dsp:cNvPr id="0" name=""/>
        <dsp:cNvSpPr/>
      </dsp:nvSpPr>
      <dsp:spPr>
        <a:xfrm>
          <a:off x="799524" y="2714537"/>
          <a:ext cx="4184588" cy="543098"/>
        </a:xfrm>
        <a:prstGeom prst="rect">
          <a:avLst/>
        </a:prstGeom>
        <a:solidFill>
          <a:schemeClr val="accent5">
            <a:hueOff val="3606099"/>
            <a:satOff val="-7323"/>
            <a:lumOff val="470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31085" tIns="35560" rIns="35560" bIns="35560" numCol="1" spcCol="1270" anchor="ctr" anchorCtr="0">
          <a:noAutofit/>
        </a:bodyPr>
        <a:lstStyle/>
        <a:p>
          <a:pPr lvl="0" algn="l" defTabSz="600075">
            <a:lnSpc>
              <a:spcPct val="90000"/>
            </a:lnSpc>
            <a:spcBef>
              <a:spcPct val="0"/>
            </a:spcBef>
            <a:spcAft>
              <a:spcPct val="35000"/>
            </a:spcAft>
          </a:pPr>
          <a:r>
            <a:rPr lang="es-EC" sz="1350" kern="1200" dirty="0" smtClean="0">
              <a:solidFill>
                <a:schemeClr val="tx1"/>
              </a:solidFill>
            </a:rPr>
            <a:t>Política de Aprovisionamiento de recursos Plan de Continuidad de Negocio</a:t>
          </a:r>
          <a:endParaRPr lang="es-ES" sz="1350" kern="1200" dirty="0">
            <a:solidFill>
              <a:schemeClr val="tx1"/>
            </a:solidFill>
          </a:endParaRPr>
        </a:p>
      </dsp:txBody>
      <dsp:txXfrm>
        <a:off x="799524" y="2714537"/>
        <a:ext cx="4184588" cy="543098"/>
      </dsp:txXfrm>
    </dsp:sp>
    <dsp:sp modelId="{4037A851-0E7F-43AA-96BF-6DC27D088BFA}">
      <dsp:nvSpPr>
        <dsp:cNvPr id="0" name=""/>
        <dsp:cNvSpPr/>
      </dsp:nvSpPr>
      <dsp:spPr>
        <a:xfrm>
          <a:off x="460088" y="2646650"/>
          <a:ext cx="678873" cy="678873"/>
        </a:xfrm>
        <a:prstGeom prst="ellipse">
          <a:avLst/>
        </a:prstGeom>
        <a:solidFill>
          <a:schemeClr val="lt1">
            <a:hueOff val="0"/>
            <a:satOff val="0"/>
            <a:lumOff val="0"/>
            <a:alphaOff val="0"/>
          </a:schemeClr>
        </a:solidFill>
        <a:ln w="9525" cap="rnd" cmpd="sng" algn="ctr">
          <a:solidFill>
            <a:schemeClr val="accent5">
              <a:hueOff val="3606099"/>
              <a:satOff val="-7323"/>
              <a:lumOff val="4706"/>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712D6061-86C0-45DE-B680-47AAEC9ABA37}">
      <dsp:nvSpPr>
        <dsp:cNvPr id="0" name=""/>
        <dsp:cNvSpPr/>
      </dsp:nvSpPr>
      <dsp:spPr>
        <a:xfrm>
          <a:off x="410356" y="3464374"/>
          <a:ext cx="4573757" cy="672198"/>
        </a:xfrm>
        <a:prstGeom prst="rect">
          <a:avLst/>
        </a:prstGeom>
        <a:solidFill>
          <a:schemeClr val="accent5">
            <a:hueOff val="4808133"/>
            <a:satOff val="-9764"/>
            <a:lumOff val="627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31085" tIns="35560" rIns="35560" bIns="35560" numCol="1" spcCol="1270" anchor="ctr" anchorCtr="0">
          <a:noAutofit/>
        </a:bodyPr>
        <a:lstStyle/>
        <a:p>
          <a:pPr lvl="0" algn="l" defTabSz="600075">
            <a:lnSpc>
              <a:spcPct val="90000"/>
            </a:lnSpc>
            <a:spcBef>
              <a:spcPct val="0"/>
            </a:spcBef>
            <a:spcAft>
              <a:spcPct val="35000"/>
            </a:spcAft>
          </a:pPr>
          <a:r>
            <a:rPr lang="es-EC" sz="1350" kern="1200" dirty="0" smtClean="0">
              <a:solidFill>
                <a:schemeClr val="tx1"/>
              </a:solidFill>
            </a:rPr>
            <a:t>Política de Concientización, Conocimiento y Preparación de Plan de Continuidad de Negocio</a:t>
          </a:r>
          <a:endParaRPr lang="es-ES" sz="1350" kern="1200" dirty="0">
            <a:solidFill>
              <a:schemeClr val="tx1"/>
            </a:solidFill>
          </a:endParaRPr>
        </a:p>
      </dsp:txBody>
      <dsp:txXfrm>
        <a:off x="410356" y="3464374"/>
        <a:ext cx="4573757" cy="672198"/>
      </dsp:txXfrm>
    </dsp:sp>
    <dsp:sp modelId="{FC734C4D-5CA4-42DA-AACD-1598EC587337}">
      <dsp:nvSpPr>
        <dsp:cNvPr id="0" name=""/>
        <dsp:cNvSpPr/>
      </dsp:nvSpPr>
      <dsp:spPr>
        <a:xfrm>
          <a:off x="70919" y="3461037"/>
          <a:ext cx="678873" cy="678873"/>
        </a:xfrm>
        <a:prstGeom prst="ellipse">
          <a:avLst/>
        </a:prstGeom>
        <a:solidFill>
          <a:schemeClr val="lt1">
            <a:hueOff val="0"/>
            <a:satOff val="0"/>
            <a:lumOff val="0"/>
            <a:alphaOff val="0"/>
          </a:schemeClr>
        </a:solidFill>
        <a:ln w="9525" cap="rnd" cmpd="sng" algn="ctr">
          <a:solidFill>
            <a:schemeClr val="accent5">
              <a:hueOff val="4808133"/>
              <a:satOff val="-9764"/>
              <a:lumOff val="6275"/>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09506-AFBA-45DC-9910-A15E76375FAE}">
      <dsp:nvSpPr>
        <dsp:cNvPr id="0" name=""/>
        <dsp:cNvSpPr/>
      </dsp:nvSpPr>
      <dsp:spPr>
        <a:xfrm>
          <a:off x="-4454757" y="-683188"/>
          <a:ext cx="5307006" cy="5307006"/>
        </a:xfrm>
        <a:prstGeom prst="blockArc">
          <a:avLst>
            <a:gd name="adj1" fmla="val 18900000"/>
            <a:gd name="adj2" fmla="val 2700000"/>
            <a:gd name="adj3" fmla="val 407"/>
          </a:avLst>
        </a:prstGeom>
        <a:noFill/>
        <a:ln w="15875" cap="rnd" cmpd="sng" algn="ctr">
          <a:solidFill>
            <a:schemeClr val="accent3">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8309E36-6ADF-4D95-8CE6-EF241E0B6859}">
      <dsp:nvSpPr>
        <dsp:cNvPr id="0" name=""/>
        <dsp:cNvSpPr/>
      </dsp:nvSpPr>
      <dsp:spPr>
        <a:xfrm>
          <a:off x="373138" y="246210"/>
          <a:ext cx="4083935" cy="492736"/>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91109" tIns="35560" rIns="35560" bIns="35560" numCol="1" spcCol="1270" anchor="ctr" anchorCtr="0">
          <a:noAutofit/>
        </a:bodyPr>
        <a:lstStyle/>
        <a:p>
          <a:pPr lvl="0" algn="l" defTabSz="600075">
            <a:lnSpc>
              <a:spcPct val="90000"/>
            </a:lnSpc>
            <a:spcBef>
              <a:spcPct val="0"/>
            </a:spcBef>
            <a:spcAft>
              <a:spcPct val="35000"/>
            </a:spcAft>
          </a:pPr>
          <a:r>
            <a:rPr lang="es-EC" sz="1350" kern="1200" dirty="0" smtClean="0">
              <a:solidFill>
                <a:schemeClr val="tx1"/>
              </a:solidFill>
            </a:rPr>
            <a:t>Política de análisis de impacto del negocio</a:t>
          </a:r>
          <a:endParaRPr lang="es-ES" sz="1350" kern="1200" dirty="0">
            <a:solidFill>
              <a:schemeClr val="tx1"/>
            </a:solidFill>
          </a:endParaRPr>
        </a:p>
      </dsp:txBody>
      <dsp:txXfrm>
        <a:off x="373138" y="246210"/>
        <a:ext cx="4083935" cy="492736"/>
      </dsp:txXfrm>
    </dsp:sp>
    <dsp:sp modelId="{0D471454-E1B8-46B3-9801-3BC252DEF497}">
      <dsp:nvSpPr>
        <dsp:cNvPr id="0" name=""/>
        <dsp:cNvSpPr/>
      </dsp:nvSpPr>
      <dsp:spPr>
        <a:xfrm>
          <a:off x="65177" y="184618"/>
          <a:ext cx="615920" cy="615920"/>
        </a:xfrm>
        <a:prstGeom prst="ellipse">
          <a:avLst/>
        </a:prstGeom>
        <a:solidFill>
          <a:schemeClr val="lt1">
            <a:hueOff val="0"/>
            <a:satOff val="0"/>
            <a:lumOff val="0"/>
            <a:alphaOff val="0"/>
          </a:schemeClr>
        </a:solidFill>
        <a:ln w="9525" cap="rnd"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F82DFE4A-87A3-465A-B5A8-56D841A1456D}">
      <dsp:nvSpPr>
        <dsp:cNvPr id="0" name=""/>
        <dsp:cNvSpPr/>
      </dsp:nvSpPr>
      <dsp:spPr>
        <a:xfrm>
          <a:off x="726218" y="985078"/>
          <a:ext cx="3730855" cy="492736"/>
        </a:xfrm>
        <a:prstGeom prst="rect">
          <a:avLst/>
        </a:prstGeom>
        <a:solidFill>
          <a:schemeClr val="accent2">
            <a:hueOff val="113291"/>
            <a:satOff val="-11998"/>
            <a:lumOff val="-29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91109" tIns="35560" rIns="35560" bIns="35560" numCol="1" spcCol="1270" anchor="ctr" anchorCtr="0">
          <a:noAutofit/>
        </a:bodyPr>
        <a:lstStyle/>
        <a:p>
          <a:pPr lvl="0" algn="l" defTabSz="600075">
            <a:lnSpc>
              <a:spcPct val="90000"/>
            </a:lnSpc>
            <a:spcBef>
              <a:spcPct val="0"/>
            </a:spcBef>
            <a:spcAft>
              <a:spcPct val="35000"/>
            </a:spcAft>
          </a:pPr>
          <a:r>
            <a:rPr lang="es-EC" sz="1350" kern="1200" dirty="0" smtClean="0">
              <a:solidFill>
                <a:schemeClr val="tx1"/>
              </a:solidFill>
            </a:rPr>
            <a:t>Política de infraestructura de Continuidad de Negocio</a:t>
          </a:r>
          <a:endParaRPr lang="es-ES" sz="1350" kern="1200" dirty="0">
            <a:solidFill>
              <a:schemeClr val="tx1"/>
            </a:solidFill>
          </a:endParaRPr>
        </a:p>
      </dsp:txBody>
      <dsp:txXfrm>
        <a:off x="726218" y="985078"/>
        <a:ext cx="3730855" cy="492736"/>
      </dsp:txXfrm>
    </dsp:sp>
    <dsp:sp modelId="{D0E20A5C-3730-4351-978F-C88C2B2C8FD6}">
      <dsp:nvSpPr>
        <dsp:cNvPr id="0" name=""/>
        <dsp:cNvSpPr/>
      </dsp:nvSpPr>
      <dsp:spPr>
        <a:xfrm>
          <a:off x="418258" y="923486"/>
          <a:ext cx="615920" cy="615920"/>
        </a:xfrm>
        <a:prstGeom prst="ellipse">
          <a:avLst/>
        </a:prstGeom>
        <a:solidFill>
          <a:schemeClr val="lt1">
            <a:hueOff val="0"/>
            <a:satOff val="0"/>
            <a:lumOff val="0"/>
            <a:alphaOff val="0"/>
          </a:schemeClr>
        </a:solidFill>
        <a:ln w="9525" cap="rnd" cmpd="sng" algn="ctr">
          <a:solidFill>
            <a:schemeClr val="accent2">
              <a:hueOff val="113291"/>
              <a:satOff val="-11998"/>
              <a:lumOff val="-294"/>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EA1D3507-5F3E-4B34-B1D0-8D2B16E9D331}">
      <dsp:nvSpPr>
        <dsp:cNvPr id="0" name=""/>
        <dsp:cNvSpPr/>
      </dsp:nvSpPr>
      <dsp:spPr>
        <a:xfrm>
          <a:off x="834585" y="1723946"/>
          <a:ext cx="3622488" cy="492736"/>
        </a:xfrm>
        <a:prstGeom prst="rect">
          <a:avLst/>
        </a:prstGeom>
        <a:solidFill>
          <a:schemeClr val="accent2">
            <a:hueOff val="226582"/>
            <a:satOff val="-23996"/>
            <a:lumOff val="-58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91109" tIns="35560" rIns="35560" bIns="35560" numCol="1" spcCol="1270" anchor="ctr" anchorCtr="0">
          <a:noAutofit/>
        </a:bodyPr>
        <a:lstStyle/>
        <a:p>
          <a:pPr lvl="0" algn="l" defTabSz="600075">
            <a:lnSpc>
              <a:spcPct val="90000"/>
            </a:lnSpc>
            <a:spcBef>
              <a:spcPct val="0"/>
            </a:spcBef>
            <a:spcAft>
              <a:spcPct val="35000"/>
            </a:spcAft>
          </a:pPr>
          <a:r>
            <a:rPr lang="es-EC" sz="1350" kern="1200" dirty="0" smtClean="0">
              <a:solidFill>
                <a:schemeClr val="tx1"/>
              </a:solidFill>
            </a:rPr>
            <a:t>Política de pruebas</a:t>
          </a:r>
          <a:endParaRPr lang="es-ES" sz="1350" kern="1200" dirty="0">
            <a:solidFill>
              <a:schemeClr val="tx1"/>
            </a:solidFill>
          </a:endParaRPr>
        </a:p>
      </dsp:txBody>
      <dsp:txXfrm>
        <a:off x="834585" y="1723946"/>
        <a:ext cx="3622488" cy="492736"/>
      </dsp:txXfrm>
    </dsp:sp>
    <dsp:sp modelId="{92C412C7-B941-40DC-BFB4-840EC70CCFAD}">
      <dsp:nvSpPr>
        <dsp:cNvPr id="0" name=""/>
        <dsp:cNvSpPr/>
      </dsp:nvSpPr>
      <dsp:spPr>
        <a:xfrm>
          <a:off x="526625" y="1662354"/>
          <a:ext cx="615920" cy="615920"/>
        </a:xfrm>
        <a:prstGeom prst="ellipse">
          <a:avLst/>
        </a:prstGeom>
        <a:solidFill>
          <a:schemeClr val="lt1">
            <a:hueOff val="0"/>
            <a:satOff val="0"/>
            <a:lumOff val="0"/>
            <a:alphaOff val="0"/>
          </a:schemeClr>
        </a:solidFill>
        <a:ln w="9525" cap="rnd" cmpd="sng" algn="ctr">
          <a:solidFill>
            <a:schemeClr val="accent2">
              <a:hueOff val="226582"/>
              <a:satOff val="-23996"/>
              <a:lumOff val="-588"/>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7C66E23B-4EA1-43DA-B331-9C9ACEB5C86F}">
      <dsp:nvSpPr>
        <dsp:cNvPr id="0" name=""/>
        <dsp:cNvSpPr/>
      </dsp:nvSpPr>
      <dsp:spPr>
        <a:xfrm>
          <a:off x="726218" y="2462814"/>
          <a:ext cx="3730855" cy="492736"/>
        </a:xfrm>
        <a:prstGeom prst="rect">
          <a:avLst/>
        </a:prstGeom>
        <a:solidFill>
          <a:schemeClr val="accent2">
            <a:hueOff val="339874"/>
            <a:satOff val="-35995"/>
            <a:lumOff val="-88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91109" tIns="35560" rIns="35560" bIns="35560" numCol="1" spcCol="1270" anchor="ctr" anchorCtr="0">
          <a:noAutofit/>
        </a:bodyPr>
        <a:lstStyle/>
        <a:p>
          <a:pPr lvl="0" algn="l" defTabSz="600075">
            <a:lnSpc>
              <a:spcPct val="90000"/>
            </a:lnSpc>
            <a:spcBef>
              <a:spcPct val="0"/>
            </a:spcBef>
            <a:spcAft>
              <a:spcPct val="35000"/>
            </a:spcAft>
          </a:pPr>
          <a:r>
            <a:rPr lang="es-EC" sz="1350" kern="1200" dirty="0" smtClean="0">
              <a:solidFill>
                <a:schemeClr val="tx1"/>
              </a:solidFill>
            </a:rPr>
            <a:t>Políticas de capacitación y difusión</a:t>
          </a:r>
          <a:endParaRPr lang="es-ES" sz="1350" kern="1200" dirty="0">
            <a:solidFill>
              <a:schemeClr val="tx1"/>
            </a:solidFill>
          </a:endParaRPr>
        </a:p>
      </dsp:txBody>
      <dsp:txXfrm>
        <a:off x="726218" y="2462814"/>
        <a:ext cx="3730855" cy="492736"/>
      </dsp:txXfrm>
    </dsp:sp>
    <dsp:sp modelId="{9AA17FED-94E8-426D-BAB1-9C2B6D3FFB32}">
      <dsp:nvSpPr>
        <dsp:cNvPr id="0" name=""/>
        <dsp:cNvSpPr/>
      </dsp:nvSpPr>
      <dsp:spPr>
        <a:xfrm>
          <a:off x="418258" y="2401222"/>
          <a:ext cx="615920" cy="615920"/>
        </a:xfrm>
        <a:prstGeom prst="ellipse">
          <a:avLst/>
        </a:prstGeom>
        <a:solidFill>
          <a:schemeClr val="lt1">
            <a:hueOff val="0"/>
            <a:satOff val="0"/>
            <a:lumOff val="0"/>
            <a:alphaOff val="0"/>
          </a:schemeClr>
        </a:solidFill>
        <a:ln w="9525" cap="rnd" cmpd="sng" algn="ctr">
          <a:solidFill>
            <a:schemeClr val="accent2">
              <a:hueOff val="339874"/>
              <a:satOff val="-35995"/>
              <a:lumOff val="-882"/>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46B02CDC-7FEB-47CE-AF11-5AACF1EF2820}">
      <dsp:nvSpPr>
        <dsp:cNvPr id="0" name=""/>
        <dsp:cNvSpPr/>
      </dsp:nvSpPr>
      <dsp:spPr>
        <a:xfrm>
          <a:off x="373138" y="3201683"/>
          <a:ext cx="4083935" cy="492736"/>
        </a:xfrm>
        <a:prstGeom prst="rect">
          <a:avLst/>
        </a:prstGeom>
        <a:solidFill>
          <a:schemeClr val="accent2">
            <a:hueOff val="453165"/>
            <a:satOff val="-47993"/>
            <a:lumOff val="-117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91109" tIns="35560" rIns="35560" bIns="35560" numCol="1" spcCol="1270" anchor="ctr" anchorCtr="0">
          <a:noAutofit/>
        </a:bodyPr>
        <a:lstStyle/>
        <a:p>
          <a:pPr lvl="0" algn="l" defTabSz="600075">
            <a:lnSpc>
              <a:spcPct val="90000"/>
            </a:lnSpc>
            <a:spcBef>
              <a:spcPct val="0"/>
            </a:spcBef>
            <a:spcAft>
              <a:spcPct val="35000"/>
            </a:spcAft>
          </a:pPr>
          <a:r>
            <a:rPr lang="es-EC" sz="1350" kern="1200" dirty="0" smtClean="0">
              <a:solidFill>
                <a:schemeClr val="tx1"/>
              </a:solidFill>
            </a:rPr>
            <a:t>Política de activación de la Continuidad de Negocio</a:t>
          </a:r>
          <a:endParaRPr lang="es-ES" sz="1350" kern="1200" dirty="0">
            <a:solidFill>
              <a:schemeClr val="tx1"/>
            </a:solidFill>
          </a:endParaRPr>
        </a:p>
      </dsp:txBody>
      <dsp:txXfrm>
        <a:off x="373138" y="3201683"/>
        <a:ext cx="4083935" cy="492736"/>
      </dsp:txXfrm>
    </dsp:sp>
    <dsp:sp modelId="{51C06274-21CC-486B-B4AD-4D03EF87C1BE}">
      <dsp:nvSpPr>
        <dsp:cNvPr id="0" name=""/>
        <dsp:cNvSpPr/>
      </dsp:nvSpPr>
      <dsp:spPr>
        <a:xfrm>
          <a:off x="65177" y="3140091"/>
          <a:ext cx="615920" cy="615920"/>
        </a:xfrm>
        <a:prstGeom prst="ellipse">
          <a:avLst/>
        </a:prstGeom>
        <a:solidFill>
          <a:schemeClr val="lt1">
            <a:hueOff val="0"/>
            <a:satOff val="0"/>
            <a:lumOff val="0"/>
            <a:alphaOff val="0"/>
          </a:schemeClr>
        </a:solidFill>
        <a:ln w="9525" cap="rnd" cmpd="sng" algn="ctr">
          <a:solidFill>
            <a:schemeClr val="accent2">
              <a:hueOff val="453165"/>
              <a:satOff val="-47993"/>
              <a:lumOff val="-1176"/>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15CC4-7D0F-4F51-9FCE-3A07D3C419F5}">
      <dsp:nvSpPr>
        <dsp:cNvPr id="0" name=""/>
        <dsp:cNvSpPr/>
      </dsp:nvSpPr>
      <dsp:spPr>
        <a:xfrm>
          <a:off x="4398655" y="764490"/>
          <a:ext cx="159991" cy="700916"/>
        </a:xfrm>
        <a:custGeom>
          <a:avLst/>
          <a:gdLst/>
          <a:ahLst/>
          <a:cxnLst/>
          <a:rect l="0" t="0" r="0" b="0"/>
          <a:pathLst>
            <a:path>
              <a:moveTo>
                <a:pt x="0" y="0"/>
              </a:moveTo>
              <a:lnTo>
                <a:pt x="0" y="700916"/>
              </a:lnTo>
              <a:lnTo>
                <a:pt x="159991" y="700916"/>
              </a:lnTo>
            </a:path>
          </a:pathLst>
        </a:custGeom>
        <a:noFill/>
        <a:ln w="15875" cap="rnd" cmpd="sng" algn="ctr">
          <a:solidFill>
            <a:schemeClr val="accent3">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81D888AB-AD60-4D40-85EE-391CCAD89002}">
      <dsp:nvSpPr>
        <dsp:cNvPr id="0" name=""/>
        <dsp:cNvSpPr/>
      </dsp:nvSpPr>
      <dsp:spPr>
        <a:xfrm>
          <a:off x="4238664" y="764490"/>
          <a:ext cx="159991" cy="700916"/>
        </a:xfrm>
        <a:custGeom>
          <a:avLst/>
          <a:gdLst/>
          <a:ahLst/>
          <a:cxnLst/>
          <a:rect l="0" t="0" r="0" b="0"/>
          <a:pathLst>
            <a:path>
              <a:moveTo>
                <a:pt x="159991" y="0"/>
              </a:moveTo>
              <a:lnTo>
                <a:pt x="159991" y="700916"/>
              </a:lnTo>
              <a:lnTo>
                <a:pt x="0" y="700916"/>
              </a:lnTo>
            </a:path>
          </a:pathLst>
        </a:custGeom>
        <a:noFill/>
        <a:ln w="15875" cap="rnd" cmpd="sng" algn="ctr">
          <a:solidFill>
            <a:schemeClr val="accent3">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7449EBC1-ECBA-4914-9F2B-D86AC2BB857F}">
      <dsp:nvSpPr>
        <dsp:cNvPr id="0" name=""/>
        <dsp:cNvSpPr/>
      </dsp:nvSpPr>
      <dsp:spPr>
        <a:xfrm>
          <a:off x="6554736" y="2928190"/>
          <a:ext cx="228559" cy="700916"/>
        </a:xfrm>
        <a:custGeom>
          <a:avLst/>
          <a:gdLst/>
          <a:ahLst/>
          <a:cxnLst/>
          <a:rect l="0" t="0" r="0" b="0"/>
          <a:pathLst>
            <a:path>
              <a:moveTo>
                <a:pt x="0" y="0"/>
              </a:moveTo>
              <a:lnTo>
                <a:pt x="0" y="700916"/>
              </a:lnTo>
              <a:lnTo>
                <a:pt x="228559" y="700916"/>
              </a:lnTo>
            </a:path>
          </a:pathLst>
        </a:custGeom>
        <a:noFill/>
        <a:ln w="15875" cap="rnd" cmpd="sng" algn="ctr">
          <a:solidFill>
            <a:schemeClr val="accent4">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266FED02-20E4-4201-BEC2-BA01AB4E8E33}">
      <dsp:nvSpPr>
        <dsp:cNvPr id="0" name=""/>
        <dsp:cNvSpPr/>
      </dsp:nvSpPr>
      <dsp:spPr>
        <a:xfrm>
          <a:off x="4398655" y="764490"/>
          <a:ext cx="2765573" cy="1401833"/>
        </a:xfrm>
        <a:custGeom>
          <a:avLst/>
          <a:gdLst/>
          <a:ahLst/>
          <a:cxnLst/>
          <a:rect l="0" t="0" r="0" b="0"/>
          <a:pathLst>
            <a:path>
              <a:moveTo>
                <a:pt x="0" y="0"/>
              </a:moveTo>
              <a:lnTo>
                <a:pt x="0" y="1241841"/>
              </a:lnTo>
              <a:lnTo>
                <a:pt x="2765573" y="1241841"/>
              </a:lnTo>
              <a:lnTo>
                <a:pt x="2765573" y="1401833"/>
              </a:lnTo>
            </a:path>
          </a:pathLst>
        </a:custGeom>
        <a:noFill/>
        <a:ln w="15875" cap="rnd" cmpd="sng" algn="ctr">
          <a:solidFill>
            <a:schemeClr val="accent3">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5AE23E0-5108-4165-987C-8D3DF2487D97}">
      <dsp:nvSpPr>
        <dsp:cNvPr id="0" name=""/>
        <dsp:cNvSpPr/>
      </dsp:nvSpPr>
      <dsp:spPr>
        <a:xfrm>
          <a:off x="4711021" y="2928190"/>
          <a:ext cx="228559" cy="700916"/>
        </a:xfrm>
        <a:custGeom>
          <a:avLst/>
          <a:gdLst/>
          <a:ahLst/>
          <a:cxnLst/>
          <a:rect l="0" t="0" r="0" b="0"/>
          <a:pathLst>
            <a:path>
              <a:moveTo>
                <a:pt x="0" y="0"/>
              </a:moveTo>
              <a:lnTo>
                <a:pt x="0" y="700916"/>
              </a:lnTo>
              <a:lnTo>
                <a:pt x="228559" y="700916"/>
              </a:lnTo>
            </a:path>
          </a:pathLst>
        </a:custGeom>
        <a:noFill/>
        <a:ln w="15875" cap="rnd" cmpd="sng" algn="ctr">
          <a:solidFill>
            <a:schemeClr val="accent4">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3CF1730-DD1B-41DD-8D83-39E10E492614}">
      <dsp:nvSpPr>
        <dsp:cNvPr id="0" name=""/>
        <dsp:cNvSpPr/>
      </dsp:nvSpPr>
      <dsp:spPr>
        <a:xfrm>
          <a:off x="4398655" y="764490"/>
          <a:ext cx="921857" cy="1401833"/>
        </a:xfrm>
        <a:custGeom>
          <a:avLst/>
          <a:gdLst/>
          <a:ahLst/>
          <a:cxnLst/>
          <a:rect l="0" t="0" r="0" b="0"/>
          <a:pathLst>
            <a:path>
              <a:moveTo>
                <a:pt x="0" y="0"/>
              </a:moveTo>
              <a:lnTo>
                <a:pt x="0" y="1241841"/>
              </a:lnTo>
              <a:lnTo>
                <a:pt x="921857" y="1241841"/>
              </a:lnTo>
              <a:lnTo>
                <a:pt x="921857" y="1401833"/>
              </a:lnTo>
            </a:path>
          </a:pathLst>
        </a:custGeom>
        <a:noFill/>
        <a:ln w="15875" cap="rnd" cmpd="sng" algn="ctr">
          <a:solidFill>
            <a:schemeClr val="accent3">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9C0B6D2D-D84E-49BF-8478-8B78E96D5D69}">
      <dsp:nvSpPr>
        <dsp:cNvPr id="0" name=""/>
        <dsp:cNvSpPr/>
      </dsp:nvSpPr>
      <dsp:spPr>
        <a:xfrm>
          <a:off x="2867305" y="2928190"/>
          <a:ext cx="228559" cy="1782766"/>
        </a:xfrm>
        <a:custGeom>
          <a:avLst/>
          <a:gdLst/>
          <a:ahLst/>
          <a:cxnLst/>
          <a:rect l="0" t="0" r="0" b="0"/>
          <a:pathLst>
            <a:path>
              <a:moveTo>
                <a:pt x="0" y="0"/>
              </a:moveTo>
              <a:lnTo>
                <a:pt x="0" y="1782766"/>
              </a:lnTo>
              <a:lnTo>
                <a:pt x="228559" y="1782766"/>
              </a:lnTo>
            </a:path>
          </a:pathLst>
        </a:custGeom>
        <a:noFill/>
        <a:ln w="15875" cap="rnd" cmpd="sng" algn="ctr">
          <a:solidFill>
            <a:schemeClr val="accent4">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63F2085D-A892-4D34-A31F-DA400C69FEB7}">
      <dsp:nvSpPr>
        <dsp:cNvPr id="0" name=""/>
        <dsp:cNvSpPr/>
      </dsp:nvSpPr>
      <dsp:spPr>
        <a:xfrm>
          <a:off x="2867305" y="2928190"/>
          <a:ext cx="228559" cy="700916"/>
        </a:xfrm>
        <a:custGeom>
          <a:avLst/>
          <a:gdLst/>
          <a:ahLst/>
          <a:cxnLst/>
          <a:rect l="0" t="0" r="0" b="0"/>
          <a:pathLst>
            <a:path>
              <a:moveTo>
                <a:pt x="0" y="0"/>
              </a:moveTo>
              <a:lnTo>
                <a:pt x="0" y="700916"/>
              </a:lnTo>
              <a:lnTo>
                <a:pt x="228559" y="700916"/>
              </a:lnTo>
            </a:path>
          </a:pathLst>
        </a:custGeom>
        <a:noFill/>
        <a:ln w="15875" cap="rnd" cmpd="sng" algn="ctr">
          <a:solidFill>
            <a:schemeClr val="accent4">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CA607F51-EB63-4A04-AC65-3643CEA84BA8}">
      <dsp:nvSpPr>
        <dsp:cNvPr id="0" name=""/>
        <dsp:cNvSpPr/>
      </dsp:nvSpPr>
      <dsp:spPr>
        <a:xfrm>
          <a:off x="3476798" y="764490"/>
          <a:ext cx="921857" cy="1401833"/>
        </a:xfrm>
        <a:custGeom>
          <a:avLst/>
          <a:gdLst/>
          <a:ahLst/>
          <a:cxnLst/>
          <a:rect l="0" t="0" r="0" b="0"/>
          <a:pathLst>
            <a:path>
              <a:moveTo>
                <a:pt x="921857" y="0"/>
              </a:moveTo>
              <a:lnTo>
                <a:pt x="921857" y="1241841"/>
              </a:lnTo>
              <a:lnTo>
                <a:pt x="0" y="1241841"/>
              </a:lnTo>
              <a:lnTo>
                <a:pt x="0" y="1401833"/>
              </a:lnTo>
            </a:path>
          </a:pathLst>
        </a:custGeom>
        <a:noFill/>
        <a:ln w="15875" cap="rnd" cmpd="sng" algn="ctr">
          <a:solidFill>
            <a:schemeClr val="accent3">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B700D692-6511-45BD-AB3C-532AD9E49EAA}">
      <dsp:nvSpPr>
        <dsp:cNvPr id="0" name=""/>
        <dsp:cNvSpPr/>
      </dsp:nvSpPr>
      <dsp:spPr>
        <a:xfrm>
          <a:off x="1633082" y="764490"/>
          <a:ext cx="2765573" cy="1401833"/>
        </a:xfrm>
        <a:custGeom>
          <a:avLst/>
          <a:gdLst/>
          <a:ahLst/>
          <a:cxnLst/>
          <a:rect l="0" t="0" r="0" b="0"/>
          <a:pathLst>
            <a:path>
              <a:moveTo>
                <a:pt x="2765573" y="0"/>
              </a:moveTo>
              <a:lnTo>
                <a:pt x="2765573" y="1241841"/>
              </a:lnTo>
              <a:lnTo>
                <a:pt x="0" y="1241841"/>
              </a:lnTo>
              <a:lnTo>
                <a:pt x="0" y="1401833"/>
              </a:lnTo>
            </a:path>
          </a:pathLst>
        </a:custGeom>
        <a:noFill/>
        <a:ln w="15875" cap="rnd" cmpd="sng" algn="ctr">
          <a:solidFill>
            <a:schemeClr val="accent3">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CF580A0-9F46-4BCD-9910-26D5A65DA6D3}">
      <dsp:nvSpPr>
        <dsp:cNvPr id="0" name=""/>
        <dsp:cNvSpPr/>
      </dsp:nvSpPr>
      <dsp:spPr>
        <a:xfrm>
          <a:off x="3636789" y="2624"/>
          <a:ext cx="1523732" cy="761866"/>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Gerencia</a:t>
          </a:r>
          <a:br>
            <a:rPr lang="es-EC" sz="1400" b="1" kern="1200" dirty="0" smtClean="0">
              <a:solidFill>
                <a:schemeClr val="tx1"/>
              </a:solidFill>
            </a:rPr>
          </a:br>
          <a:r>
            <a:rPr lang="es-EC" sz="1400" b="1" kern="1200" dirty="0" smtClean="0">
              <a:solidFill>
                <a:schemeClr val="tx1"/>
              </a:solidFill>
            </a:rPr>
            <a:t> General</a:t>
          </a:r>
          <a:endParaRPr lang="es-ES" sz="1400" b="1" kern="1200" dirty="0">
            <a:solidFill>
              <a:schemeClr val="tx1"/>
            </a:solidFill>
          </a:endParaRPr>
        </a:p>
      </dsp:txBody>
      <dsp:txXfrm>
        <a:off x="3636789" y="2624"/>
        <a:ext cx="1523732" cy="761866"/>
      </dsp:txXfrm>
    </dsp:sp>
    <dsp:sp modelId="{03F55780-E20B-41A5-AC2E-DAED69FC49C9}">
      <dsp:nvSpPr>
        <dsp:cNvPr id="0" name=""/>
        <dsp:cNvSpPr/>
      </dsp:nvSpPr>
      <dsp:spPr>
        <a:xfrm>
          <a:off x="871216" y="2166324"/>
          <a:ext cx="1523732" cy="761866"/>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smtClean="0">
              <a:solidFill>
                <a:schemeClr val="tx1"/>
              </a:solidFill>
            </a:rPr>
            <a:t>Subgerencia de Riesgos </a:t>
          </a:r>
          <a:endParaRPr lang="es-ES" sz="1400" kern="1200" dirty="0">
            <a:solidFill>
              <a:schemeClr val="tx1"/>
            </a:solidFill>
          </a:endParaRPr>
        </a:p>
      </dsp:txBody>
      <dsp:txXfrm>
        <a:off x="871216" y="2166324"/>
        <a:ext cx="1523732" cy="761866"/>
      </dsp:txXfrm>
    </dsp:sp>
    <dsp:sp modelId="{9F1CA129-9FD1-4EBE-983D-3E2C5B8863BD}">
      <dsp:nvSpPr>
        <dsp:cNvPr id="0" name=""/>
        <dsp:cNvSpPr/>
      </dsp:nvSpPr>
      <dsp:spPr>
        <a:xfrm>
          <a:off x="2714932" y="2166324"/>
          <a:ext cx="1523732" cy="761866"/>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smtClean="0">
              <a:solidFill>
                <a:schemeClr val="tx1"/>
              </a:solidFill>
            </a:rPr>
            <a:t>Subgerencia Administrativa</a:t>
          </a:r>
          <a:endParaRPr lang="es-ES" sz="1400" kern="1200" dirty="0">
            <a:solidFill>
              <a:schemeClr val="tx1"/>
            </a:solidFill>
          </a:endParaRPr>
        </a:p>
      </dsp:txBody>
      <dsp:txXfrm>
        <a:off x="2714932" y="2166324"/>
        <a:ext cx="1523732" cy="761866"/>
      </dsp:txXfrm>
    </dsp:sp>
    <dsp:sp modelId="{6C83056E-9EB5-44F6-9D39-E97D085FA198}">
      <dsp:nvSpPr>
        <dsp:cNvPr id="0" name=""/>
        <dsp:cNvSpPr/>
      </dsp:nvSpPr>
      <dsp:spPr>
        <a:xfrm>
          <a:off x="3095865" y="3248174"/>
          <a:ext cx="1523732" cy="761866"/>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smtClean="0">
              <a:solidFill>
                <a:schemeClr val="tx1"/>
              </a:solidFill>
            </a:rPr>
            <a:t>Director de Talento Humano</a:t>
          </a:r>
          <a:endParaRPr lang="es-ES" sz="1400" kern="1200" dirty="0">
            <a:solidFill>
              <a:schemeClr val="tx1"/>
            </a:solidFill>
          </a:endParaRPr>
        </a:p>
      </dsp:txBody>
      <dsp:txXfrm>
        <a:off x="3095865" y="3248174"/>
        <a:ext cx="1523732" cy="761866"/>
      </dsp:txXfrm>
    </dsp:sp>
    <dsp:sp modelId="{8E5B8A6C-3AF8-487D-B64D-EF271760B5CE}">
      <dsp:nvSpPr>
        <dsp:cNvPr id="0" name=""/>
        <dsp:cNvSpPr/>
      </dsp:nvSpPr>
      <dsp:spPr>
        <a:xfrm>
          <a:off x="3095865" y="4330024"/>
          <a:ext cx="1523732" cy="761866"/>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smtClean="0">
              <a:solidFill>
                <a:schemeClr val="tx1"/>
              </a:solidFill>
            </a:rPr>
            <a:t>Jefe de Seguridad Integral</a:t>
          </a:r>
          <a:endParaRPr lang="es-ES" sz="1400" kern="1200" dirty="0">
            <a:solidFill>
              <a:schemeClr val="tx1"/>
            </a:solidFill>
          </a:endParaRPr>
        </a:p>
      </dsp:txBody>
      <dsp:txXfrm>
        <a:off x="3095865" y="4330024"/>
        <a:ext cx="1523732" cy="761866"/>
      </dsp:txXfrm>
    </dsp:sp>
    <dsp:sp modelId="{ECD2BB7B-2DE6-4B73-9CC4-D59F24CAF58E}">
      <dsp:nvSpPr>
        <dsp:cNvPr id="0" name=""/>
        <dsp:cNvSpPr/>
      </dsp:nvSpPr>
      <dsp:spPr>
        <a:xfrm>
          <a:off x="4558647" y="2166324"/>
          <a:ext cx="1523732" cy="761866"/>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smtClean="0">
              <a:solidFill>
                <a:schemeClr val="tx1"/>
              </a:solidFill>
            </a:rPr>
            <a:t>Subgerencia Comercial</a:t>
          </a:r>
          <a:endParaRPr lang="es-ES" sz="1400" kern="1200" dirty="0">
            <a:solidFill>
              <a:schemeClr val="tx1"/>
            </a:solidFill>
          </a:endParaRPr>
        </a:p>
      </dsp:txBody>
      <dsp:txXfrm>
        <a:off x="4558647" y="2166324"/>
        <a:ext cx="1523732" cy="761866"/>
      </dsp:txXfrm>
    </dsp:sp>
    <dsp:sp modelId="{4DE0CB9C-4B38-408C-8BA6-15DED61D93F8}">
      <dsp:nvSpPr>
        <dsp:cNvPr id="0" name=""/>
        <dsp:cNvSpPr/>
      </dsp:nvSpPr>
      <dsp:spPr>
        <a:xfrm>
          <a:off x="4939580" y="3248174"/>
          <a:ext cx="1523732" cy="761866"/>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solidFill>
                <a:schemeClr val="tx1"/>
              </a:solidFill>
            </a:rPr>
            <a:t>Director de Marketing</a:t>
          </a:r>
          <a:endParaRPr lang="es-ES" sz="1400" kern="1200" dirty="0">
            <a:solidFill>
              <a:schemeClr val="tx1"/>
            </a:solidFill>
          </a:endParaRPr>
        </a:p>
      </dsp:txBody>
      <dsp:txXfrm>
        <a:off x="4939580" y="3248174"/>
        <a:ext cx="1523732" cy="761866"/>
      </dsp:txXfrm>
    </dsp:sp>
    <dsp:sp modelId="{6B1E0604-80DA-4ECC-91F6-3DF49288292E}">
      <dsp:nvSpPr>
        <dsp:cNvPr id="0" name=""/>
        <dsp:cNvSpPr/>
      </dsp:nvSpPr>
      <dsp:spPr>
        <a:xfrm>
          <a:off x="6402363" y="2166324"/>
          <a:ext cx="1523732" cy="761866"/>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smtClean="0">
              <a:solidFill>
                <a:schemeClr val="tx1"/>
              </a:solidFill>
            </a:rPr>
            <a:t>Subgerencia de Operaciones Y Tecnología </a:t>
          </a:r>
          <a:endParaRPr lang="es-ES" sz="1400" kern="1200" dirty="0">
            <a:solidFill>
              <a:schemeClr val="tx1"/>
            </a:solidFill>
          </a:endParaRPr>
        </a:p>
      </dsp:txBody>
      <dsp:txXfrm>
        <a:off x="6402363" y="2166324"/>
        <a:ext cx="1523732" cy="761866"/>
      </dsp:txXfrm>
    </dsp:sp>
    <dsp:sp modelId="{930775D8-CEDE-4B72-B8CC-074CBB7C4707}">
      <dsp:nvSpPr>
        <dsp:cNvPr id="0" name=""/>
        <dsp:cNvSpPr/>
      </dsp:nvSpPr>
      <dsp:spPr>
        <a:xfrm>
          <a:off x="6783296" y="3248174"/>
          <a:ext cx="1523732" cy="761866"/>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smtClean="0">
              <a:solidFill>
                <a:schemeClr val="tx1"/>
              </a:solidFill>
            </a:rPr>
            <a:t>Director de Informática y Comunicaciones</a:t>
          </a:r>
          <a:endParaRPr lang="es-ES" sz="1400" kern="1200" dirty="0">
            <a:solidFill>
              <a:schemeClr val="tx1"/>
            </a:solidFill>
          </a:endParaRPr>
        </a:p>
      </dsp:txBody>
      <dsp:txXfrm>
        <a:off x="6783296" y="3248174"/>
        <a:ext cx="1523732" cy="761866"/>
      </dsp:txXfrm>
    </dsp:sp>
    <dsp:sp modelId="{379CF72A-BD93-4096-AF8A-AC432BB1B942}">
      <dsp:nvSpPr>
        <dsp:cNvPr id="0" name=""/>
        <dsp:cNvSpPr/>
      </dsp:nvSpPr>
      <dsp:spPr>
        <a:xfrm>
          <a:off x="2714932" y="1084474"/>
          <a:ext cx="1523732" cy="761866"/>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smtClean="0">
              <a:solidFill>
                <a:schemeClr val="tx1"/>
              </a:solidFill>
            </a:rPr>
            <a:t>Auditor interno</a:t>
          </a:r>
          <a:endParaRPr lang="es-ES" sz="1400" kern="1200" dirty="0">
            <a:solidFill>
              <a:schemeClr val="tx1"/>
            </a:solidFill>
          </a:endParaRPr>
        </a:p>
      </dsp:txBody>
      <dsp:txXfrm>
        <a:off x="2714932" y="1084474"/>
        <a:ext cx="1523732" cy="761866"/>
      </dsp:txXfrm>
    </dsp:sp>
    <dsp:sp modelId="{0D5EC4FC-C674-41C8-A683-BA897345CCE6}">
      <dsp:nvSpPr>
        <dsp:cNvPr id="0" name=""/>
        <dsp:cNvSpPr/>
      </dsp:nvSpPr>
      <dsp:spPr>
        <a:xfrm>
          <a:off x="4558647" y="1084474"/>
          <a:ext cx="1523732" cy="761866"/>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smtClean="0">
              <a:solidFill>
                <a:schemeClr val="tx1"/>
              </a:solidFill>
            </a:rPr>
            <a:t>Dirección </a:t>
          </a:r>
          <a:br>
            <a:rPr lang="es-ES" sz="1400" kern="1200" smtClean="0">
              <a:solidFill>
                <a:schemeClr val="tx1"/>
              </a:solidFill>
            </a:rPr>
          </a:br>
          <a:r>
            <a:rPr lang="es-ES" sz="1400" kern="1200" smtClean="0">
              <a:solidFill>
                <a:schemeClr val="tx1"/>
              </a:solidFill>
            </a:rPr>
            <a:t>Jurídica</a:t>
          </a:r>
          <a:endParaRPr lang="es-ES" sz="1400" kern="1200" dirty="0">
            <a:solidFill>
              <a:schemeClr val="tx1"/>
            </a:solidFill>
          </a:endParaRPr>
        </a:p>
      </dsp:txBody>
      <dsp:txXfrm>
        <a:off x="4558647" y="1084474"/>
        <a:ext cx="1523732" cy="7618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A48D1-3286-4AC5-AE6C-5EC6343A598B}">
      <dsp:nvSpPr>
        <dsp:cNvPr id="0" name=""/>
        <dsp:cNvSpPr/>
      </dsp:nvSpPr>
      <dsp:spPr>
        <a:xfrm>
          <a:off x="1961875" y="2671930"/>
          <a:ext cx="1896498" cy="1627925"/>
        </a:xfrm>
        <a:prstGeom prst="hexagon">
          <a:avLst>
            <a:gd name="adj" fmla="val 25000"/>
            <a:gd name="vf" fmla="val 115470"/>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Servicios</a:t>
          </a:r>
          <a:endParaRPr lang="en-US" sz="1600" kern="1200" dirty="0">
            <a:solidFill>
              <a:schemeClr val="tx1"/>
            </a:solidFill>
          </a:endParaRPr>
        </a:p>
      </dsp:txBody>
      <dsp:txXfrm>
        <a:off x="2255577" y="2924039"/>
        <a:ext cx="1309094" cy="1123707"/>
      </dsp:txXfrm>
    </dsp:sp>
    <dsp:sp modelId="{DC94A3A6-3EC6-44FA-A718-095BA8F469BA}">
      <dsp:nvSpPr>
        <dsp:cNvPr id="0" name=""/>
        <dsp:cNvSpPr/>
      </dsp:nvSpPr>
      <dsp:spPr>
        <a:xfrm>
          <a:off x="2021193" y="3391296"/>
          <a:ext cx="221397" cy="190913"/>
        </a:xfrm>
        <a:prstGeom prst="hexagon">
          <a:avLst>
            <a:gd name="adj" fmla="val 25000"/>
            <a:gd name="vf" fmla="val 115470"/>
          </a:avLst>
        </a:prstGeom>
        <a:solidFill>
          <a:schemeClr val="lt1">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AA410C-D91A-42BC-8C38-B955189F4A25}">
      <dsp:nvSpPr>
        <dsp:cNvPr id="0" name=""/>
        <dsp:cNvSpPr/>
      </dsp:nvSpPr>
      <dsp:spPr>
        <a:xfrm>
          <a:off x="351940" y="1787020"/>
          <a:ext cx="1896498" cy="1627925"/>
        </a:xfrm>
        <a:prstGeom prst="hexagon">
          <a:avLst>
            <a:gd name="adj" fmla="val 25000"/>
            <a:gd name="vf" fmla="val 115470"/>
          </a:avLst>
        </a:prstGeom>
        <a:blipFill rotWithShape="1">
          <a:blip xmlns:r="http://schemas.openxmlformats.org/officeDocument/2006/relationships" r:embed="rId1"/>
          <a:stretch>
            <a:fillRect/>
          </a:stretch>
        </a:blip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39635A-212D-4FD2-A561-66CBB756E581}">
      <dsp:nvSpPr>
        <dsp:cNvPr id="0" name=""/>
        <dsp:cNvSpPr/>
      </dsp:nvSpPr>
      <dsp:spPr>
        <a:xfrm>
          <a:off x="1636045" y="3189203"/>
          <a:ext cx="221397" cy="190913"/>
        </a:xfrm>
        <a:prstGeom prst="hexagon">
          <a:avLst>
            <a:gd name="adj" fmla="val 25000"/>
            <a:gd name="vf" fmla="val 115470"/>
          </a:avLst>
        </a:prstGeom>
        <a:solidFill>
          <a:schemeClr val="lt1">
            <a:hueOff val="0"/>
            <a:satOff val="0"/>
            <a:lumOff val="0"/>
            <a:alphaOff val="0"/>
          </a:schemeClr>
        </a:solidFill>
        <a:ln w="15875" cap="rnd" cmpd="sng" algn="ctr">
          <a:solidFill>
            <a:schemeClr val="accent5">
              <a:hueOff val="686876"/>
              <a:satOff val="-1395"/>
              <a:lumOff val="896"/>
              <a:alphaOff val="0"/>
            </a:schemeClr>
          </a:solidFill>
          <a:prstDash val="solid"/>
        </a:ln>
        <a:effectLst/>
      </dsp:spPr>
      <dsp:style>
        <a:lnRef idx="2">
          <a:scrgbClr r="0" g="0" b="0"/>
        </a:lnRef>
        <a:fillRef idx="1">
          <a:scrgbClr r="0" g="0" b="0"/>
        </a:fillRef>
        <a:effectRef idx="0">
          <a:scrgbClr r="0" g="0" b="0"/>
        </a:effectRef>
        <a:fontRef idx="minor"/>
      </dsp:style>
    </dsp:sp>
    <dsp:sp modelId="{C16FDBF7-4101-497E-AC36-6E597EB48A35}">
      <dsp:nvSpPr>
        <dsp:cNvPr id="0" name=""/>
        <dsp:cNvSpPr/>
      </dsp:nvSpPr>
      <dsp:spPr>
        <a:xfrm>
          <a:off x="3570140" y="1774550"/>
          <a:ext cx="1896498" cy="1627925"/>
        </a:xfrm>
        <a:prstGeom prst="hexagon">
          <a:avLst>
            <a:gd name="adj" fmla="val 25000"/>
            <a:gd name="vf" fmla="val 115470"/>
          </a:avLst>
        </a:prstGeom>
        <a:solidFill>
          <a:schemeClr val="accent5">
            <a:hueOff val="1602711"/>
            <a:satOff val="-3255"/>
            <a:lumOff val="2092"/>
            <a:alphaOff val="0"/>
          </a:schemeClr>
        </a:solidFill>
        <a:ln w="15875" cap="rnd" cmpd="sng" algn="ctr">
          <a:solidFill>
            <a:schemeClr val="accent5">
              <a:hueOff val="1602711"/>
              <a:satOff val="-3255"/>
              <a:lumOff val="209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Procesos</a:t>
          </a:r>
          <a:endParaRPr lang="en-US" sz="1600" kern="1200" dirty="0">
            <a:solidFill>
              <a:schemeClr val="tx1"/>
            </a:solidFill>
          </a:endParaRPr>
        </a:p>
      </dsp:txBody>
      <dsp:txXfrm>
        <a:off x="3863842" y="2026659"/>
        <a:ext cx="1309094" cy="1123707"/>
      </dsp:txXfrm>
    </dsp:sp>
    <dsp:sp modelId="{5073834E-CAD3-446F-857E-21CD85CFE78B}">
      <dsp:nvSpPr>
        <dsp:cNvPr id="0" name=""/>
        <dsp:cNvSpPr/>
      </dsp:nvSpPr>
      <dsp:spPr>
        <a:xfrm>
          <a:off x="4869283" y="3175013"/>
          <a:ext cx="221397" cy="190913"/>
        </a:xfrm>
        <a:prstGeom prst="hexagon">
          <a:avLst>
            <a:gd name="adj" fmla="val 25000"/>
            <a:gd name="vf" fmla="val 115470"/>
          </a:avLst>
        </a:prstGeom>
        <a:solidFill>
          <a:schemeClr val="lt1">
            <a:hueOff val="0"/>
            <a:satOff val="0"/>
            <a:lumOff val="0"/>
            <a:alphaOff val="0"/>
          </a:schemeClr>
        </a:solidFill>
        <a:ln w="15875" cap="rnd" cmpd="sng" algn="ctr">
          <a:solidFill>
            <a:schemeClr val="accent5">
              <a:hueOff val="1373752"/>
              <a:satOff val="-2790"/>
              <a:lumOff val="1793"/>
              <a:alphaOff val="0"/>
            </a:schemeClr>
          </a:solidFill>
          <a:prstDash val="solid"/>
        </a:ln>
        <a:effectLst/>
      </dsp:spPr>
      <dsp:style>
        <a:lnRef idx="2">
          <a:scrgbClr r="0" g="0" b="0"/>
        </a:lnRef>
        <a:fillRef idx="1">
          <a:scrgbClr r="0" g="0" b="0"/>
        </a:fillRef>
        <a:effectRef idx="0">
          <a:scrgbClr r="0" g="0" b="0"/>
        </a:effectRef>
        <a:fontRef idx="minor"/>
      </dsp:style>
    </dsp:sp>
    <dsp:sp modelId="{710265DE-31A5-4236-9A1A-F730CE6B1B79}">
      <dsp:nvSpPr>
        <dsp:cNvPr id="0" name=""/>
        <dsp:cNvSpPr/>
      </dsp:nvSpPr>
      <dsp:spPr>
        <a:xfrm>
          <a:off x="5186759" y="2669350"/>
          <a:ext cx="1896498" cy="1627925"/>
        </a:xfrm>
        <a:prstGeom prst="hexagon">
          <a:avLst>
            <a:gd name="adj" fmla="val 25000"/>
            <a:gd name="vf" fmla="val 115470"/>
          </a:avLst>
        </a:prstGeom>
        <a:blipFill rotWithShape="1">
          <a:blip xmlns:r="http://schemas.openxmlformats.org/officeDocument/2006/relationships" r:embed="rId2"/>
          <a:stretch>
            <a:fillRect/>
          </a:stretch>
        </a:blipFill>
        <a:ln w="15875" cap="rnd" cmpd="sng" algn="ctr">
          <a:solidFill>
            <a:schemeClr val="accent5">
              <a:hueOff val="1602711"/>
              <a:satOff val="-3255"/>
              <a:lumOff val="2092"/>
              <a:alphaOff val="0"/>
            </a:schemeClr>
          </a:solidFill>
          <a:prstDash val="solid"/>
        </a:ln>
        <a:effectLst/>
      </dsp:spPr>
      <dsp:style>
        <a:lnRef idx="2">
          <a:scrgbClr r="0" g="0" b="0"/>
        </a:lnRef>
        <a:fillRef idx="1">
          <a:scrgbClr r="0" g="0" b="0"/>
        </a:fillRef>
        <a:effectRef idx="0">
          <a:scrgbClr r="0" g="0" b="0"/>
        </a:effectRef>
        <a:fontRef idx="minor"/>
      </dsp:style>
    </dsp:sp>
    <dsp:sp modelId="{45D757A5-E5B4-4ED3-863A-D5C1EC53CEBE}">
      <dsp:nvSpPr>
        <dsp:cNvPr id="0" name=""/>
        <dsp:cNvSpPr/>
      </dsp:nvSpPr>
      <dsp:spPr>
        <a:xfrm>
          <a:off x="5230203" y="3398606"/>
          <a:ext cx="221397" cy="190913"/>
        </a:xfrm>
        <a:prstGeom prst="hexagon">
          <a:avLst>
            <a:gd name="adj" fmla="val 25000"/>
            <a:gd name="vf" fmla="val 115470"/>
          </a:avLst>
        </a:prstGeom>
        <a:solidFill>
          <a:schemeClr val="lt1">
            <a:hueOff val="0"/>
            <a:satOff val="0"/>
            <a:lumOff val="0"/>
            <a:alphaOff val="0"/>
          </a:schemeClr>
        </a:solidFill>
        <a:ln w="15875" cap="rnd" cmpd="sng" algn="ctr">
          <a:solidFill>
            <a:schemeClr val="accent5">
              <a:hueOff val="2060628"/>
              <a:satOff val="-4185"/>
              <a:lumOff val="2689"/>
              <a:alphaOff val="0"/>
            </a:schemeClr>
          </a:solidFill>
          <a:prstDash val="solid"/>
        </a:ln>
        <a:effectLst/>
      </dsp:spPr>
      <dsp:style>
        <a:lnRef idx="2">
          <a:scrgbClr r="0" g="0" b="0"/>
        </a:lnRef>
        <a:fillRef idx="1">
          <a:scrgbClr r="0" g="0" b="0"/>
        </a:fillRef>
        <a:effectRef idx="0">
          <a:scrgbClr r="0" g="0" b="0"/>
        </a:effectRef>
        <a:fontRef idx="minor"/>
      </dsp:style>
    </dsp:sp>
    <dsp:sp modelId="{5CD99D1C-3536-41FF-8653-7568ADB90E5F}">
      <dsp:nvSpPr>
        <dsp:cNvPr id="0" name=""/>
        <dsp:cNvSpPr/>
      </dsp:nvSpPr>
      <dsp:spPr>
        <a:xfrm>
          <a:off x="1961875" y="897379"/>
          <a:ext cx="1896498" cy="1627925"/>
        </a:xfrm>
        <a:prstGeom prst="hexagon">
          <a:avLst>
            <a:gd name="adj" fmla="val 25000"/>
            <a:gd name="vf" fmla="val 115470"/>
          </a:avLst>
        </a:prstGeom>
        <a:solidFill>
          <a:schemeClr val="accent5">
            <a:hueOff val="3205422"/>
            <a:satOff val="-6509"/>
            <a:lumOff val="4183"/>
            <a:alphaOff val="0"/>
          </a:schemeClr>
        </a:solidFill>
        <a:ln w="15875" cap="rnd" cmpd="sng" algn="ctr">
          <a:solidFill>
            <a:schemeClr val="accent5">
              <a:hueOff val="3205422"/>
              <a:satOff val="-6509"/>
              <a:lumOff val="418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Tecnología </a:t>
          </a:r>
          <a:endParaRPr lang="en-US" sz="1600" kern="1200" dirty="0">
            <a:solidFill>
              <a:schemeClr val="tx1"/>
            </a:solidFill>
          </a:endParaRPr>
        </a:p>
      </dsp:txBody>
      <dsp:txXfrm>
        <a:off x="2255577" y="1149488"/>
        <a:ext cx="1309094" cy="1123707"/>
      </dsp:txXfrm>
    </dsp:sp>
    <dsp:sp modelId="{A93682CF-59C3-4178-A9B9-C85E46962898}">
      <dsp:nvSpPr>
        <dsp:cNvPr id="0" name=""/>
        <dsp:cNvSpPr/>
      </dsp:nvSpPr>
      <dsp:spPr>
        <a:xfrm>
          <a:off x="3252664" y="930918"/>
          <a:ext cx="221397" cy="190913"/>
        </a:xfrm>
        <a:prstGeom prst="hexagon">
          <a:avLst>
            <a:gd name="adj" fmla="val 25000"/>
            <a:gd name="vf" fmla="val 115470"/>
          </a:avLst>
        </a:prstGeom>
        <a:solidFill>
          <a:schemeClr val="lt1">
            <a:hueOff val="0"/>
            <a:satOff val="0"/>
            <a:lumOff val="0"/>
            <a:alphaOff val="0"/>
          </a:schemeClr>
        </a:solidFill>
        <a:ln w="15875" cap="rnd" cmpd="sng" algn="ctr">
          <a:solidFill>
            <a:schemeClr val="accent5">
              <a:hueOff val="2747504"/>
              <a:satOff val="-5579"/>
              <a:lumOff val="3586"/>
              <a:alphaOff val="0"/>
            </a:schemeClr>
          </a:solidFill>
          <a:prstDash val="solid"/>
        </a:ln>
        <a:effectLst/>
      </dsp:spPr>
      <dsp:style>
        <a:lnRef idx="2">
          <a:scrgbClr r="0" g="0" b="0"/>
        </a:lnRef>
        <a:fillRef idx="1">
          <a:scrgbClr r="0" g="0" b="0"/>
        </a:fillRef>
        <a:effectRef idx="0">
          <a:scrgbClr r="0" g="0" b="0"/>
        </a:effectRef>
        <a:fontRef idx="minor"/>
      </dsp:style>
    </dsp:sp>
    <dsp:sp modelId="{4A03C994-14B3-45A2-91E5-A0DD7EB31EF5}">
      <dsp:nvSpPr>
        <dsp:cNvPr id="0" name=""/>
        <dsp:cNvSpPr/>
      </dsp:nvSpPr>
      <dsp:spPr>
        <a:xfrm>
          <a:off x="3570140" y="0"/>
          <a:ext cx="1896498" cy="1627925"/>
        </a:xfrm>
        <a:prstGeom prst="hexagon">
          <a:avLst>
            <a:gd name="adj" fmla="val 25000"/>
            <a:gd name="vf" fmla="val 115470"/>
          </a:avLst>
        </a:prstGeom>
        <a:blipFill rotWithShape="1">
          <a:blip xmlns:r="http://schemas.openxmlformats.org/officeDocument/2006/relationships" r:embed="rId3"/>
          <a:stretch>
            <a:fillRect/>
          </a:stretch>
        </a:blipFill>
        <a:ln w="15875" cap="rnd" cmpd="sng" algn="ctr">
          <a:solidFill>
            <a:schemeClr val="accent5">
              <a:hueOff val="3205422"/>
              <a:satOff val="-6509"/>
              <a:lumOff val="4183"/>
              <a:alphaOff val="0"/>
            </a:schemeClr>
          </a:solidFill>
          <a:prstDash val="solid"/>
        </a:ln>
        <a:effectLst/>
      </dsp:spPr>
      <dsp:style>
        <a:lnRef idx="2">
          <a:scrgbClr r="0" g="0" b="0"/>
        </a:lnRef>
        <a:fillRef idx="1">
          <a:scrgbClr r="0" g="0" b="0"/>
        </a:fillRef>
        <a:effectRef idx="0">
          <a:scrgbClr r="0" g="0" b="0"/>
        </a:effectRef>
        <a:fontRef idx="minor"/>
      </dsp:style>
    </dsp:sp>
    <dsp:sp modelId="{961CF603-50E7-4F64-98CC-60ADC1E06788}">
      <dsp:nvSpPr>
        <dsp:cNvPr id="0" name=""/>
        <dsp:cNvSpPr/>
      </dsp:nvSpPr>
      <dsp:spPr>
        <a:xfrm>
          <a:off x="3613584" y="721515"/>
          <a:ext cx="221397" cy="190913"/>
        </a:xfrm>
        <a:prstGeom prst="hexagon">
          <a:avLst>
            <a:gd name="adj" fmla="val 25000"/>
            <a:gd name="vf" fmla="val 115470"/>
          </a:avLst>
        </a:prstGeom>
        <a:solidFill>
          <a:schemeClr val="lt1">
            <a:hueOff val="0"/>
            <a:satOff val="0"/>
            <a:lumOff val="0"/>
            <a:alphaOff val="0"/>
          </a:schemeClr>
        </a:solidFill>
        <a:ln w="15875" cap="rnd" cmpd="sng" algn="ctr">
          <a:solidFill>
            <a:schemeClr val="accent5">
              <a:hueOff val="3434381"/>
              <a:satOff val="-6974"/>
              <a:lumOff val="4482"/>
              <a:alphaOff val="0"/>
            </a:schemeClr>
          </a:solidFill>
          <a:prstDash val="solid"/>
        </a:ln>
        <a:effectLst/>
      </dsp:spPr>
      <dsp:style>
        <a:lnRef idx="2">
          <a:scrgbClr r="0" g="0" b="0"/>
        </a:lnRef>
        <a:fillRef idx="1">
          <a:scrgbClr r="0" g="0" b="0"/>
        </a:fillRef>
        <a:effectRef idx="0">
          <a:scrgbClr r="0" g="0" b="0"/>
        </a:effectRef>
        <a:fontRef idx="minor"/>
      </dsp:style>
    </dsp:sp>
    <dsp:sp modelId="{B3D8F0ED-EF09-4C43-BF66-9F793C1291B3}">
      <dsp:nvSpPr>
        <dsp:cNvPr id="0" name=""/>
        <dsp:cNvSpPr/>
      </dsp:nvSpPr>
      <dsp:spPr>
        <a:xfrm>
          <a:off x="5186759" y="894800"/>
          <a:ext cx="1896498" cy="1627925"/>
        </a:xfrm>
        <a:prstGeom prst="hexagon">
          <a:avLst>
            <a:gd name="adj" fmla="val 25000"/>
            <a:gd name="vf" fmla="val 115470"/>
          </a:avLst>
        </a:prstGeom>
        <a:solidFill>
          <a:schemeClr val="accent5">
            <a:hueOff val="4808133"/>
            <a:satOff val="-9764"/>
            <a:lumOff val="6275"/>
            <a:alphaOff val="0"/>
          </a:schemeClr>
        </a:solidFill>
        <a:ln w="15875" cap="rnd" cmpd="sng" algn="ctr">
          <a:solidFill>
            <a:schemeClr val="accent5">
              <a:hueOff val="4808133"/>
              <a:satOff val="-9764"/>
              <a:lumOff val="627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err="1" smtClean="0">
              <a:solidFill>
                <a:schemeClr val="tx1"/>
              </a:solidFill>
            </a:rPr>
            <a:t>Proveedores</a:t>
          </a:r>
          <a:endParaRPr lang="en-US" sz="1600" kern="1200" dirty="0">
            <a:solidFill>
              <a:schemeClr val="tx1"/>
            </a:solidFill>
          </a:endParaRPr>
        </a:p>
      </dsp:txBody>
      <dsp:txXfrm>
        <a:off x="5480461" y="1146909"/>
        <a:ext cx="1309094" cy="1123707"/>
      </dsp:txXfrm>
    </dsp:sp>
    <dsp:sp modelId="{7BA55BFC-D974-4720-BF50-6C94F00F1EFE}">
      <dsp:nvSpPr>
        <dsp:cNvPr id="0" name=""/>
        <dsp:cNvSpPr/>
      </dsp:nvSpPr>
      <dsp:spPr>
        <a:xfrm>
          <a:off x="6817580" y="1613305"/>
          <a:ext cx="221397" cy="190913"/>
        </a:xfrm>
        <a:prstGeom prst="hexagon">
          <a:avLst>
            <a:gd name="adj" fmla="val 25000"/>
            <a:gd name="vf" fmla="val 115470"/>
          </a:avLst>
        </a:prstGeom>
        <a:solidFill>
          <a:schemeClr val="lt1">
            <a:hueOff val="0"/>
            <a:satOff val="0"/>
            <a:lumOff val="0"/>
            <a:alphaOff val="0"/>
          </a:schemeClr>
        </a:solidFill>
        <a:ln w="15875" cap="rnd" cmpd="sng" algn="ctr">
          <a:solidFill>
            <a:schemeClr val="accent5">
              <a:hueOff val="4121256"/>
              <a:satOff val="-8369"/>
              <a:lumOff val="5379"/>
              <a:alphaOff val="0"/>
            </a:schemeClr>
          </a:solidFill>
          <a:prstDash val="solid"/>
        </a:ln>
        <a:effectLst/>
      </dsp:spPr>
      <dsp:style>
        <a:lnRef idx="2">
          <a:scrgbClr r="0" g="0" b="0"/>
        </a:lnRef>
        <a:fillRef idx="1">
          <a:scrgbClr r="0" g="0" b="0"/>
        </a:fillRef>
        <a:effectRef idx="0">
          <a:scrgbClr r="0" g="0" b="0"/>
        </a:effectRef>
        <a:fontRef idx="minor"/>
      </dsp:style>
    </dsp:sp>
    <dsp:sp modelId="{9FF192E3-EC7E-4EAF-BCAA-6727DF19FCAD}">
      <dsp:nvSpPr>
        <dsp:cNvPr id="0" name=""/>
        <dsp:cNvSpPr/>
      </dsp:nvSpPr>
      <dsp:spPr>
        <a:xfrm>
          <a:off x="6810061" y="1789600"/>
          <a:ext cx="1896498" cy="1627925"/>
        </a:xfrm>
        <a:prstGeom prst="hexagon">
          <a:avLst>
            <a:gd name="adj" fmla="val 25000"/>
            <a:gd name="vf" fmla="val 115470"/>
          </a:avLst>
        </a:prstGeom>
        <a:blipFill rotWithShape="1">
          <a:blip xmlns:r="http://schemas.openxmlformats.org/officeDocument/2006/relationships" r:embed="rId4"/>
          <a:stretch>
            <a:fillRect/>
          </a:stretch>
        </a:blipFill>
        <a:ln w="15875" cap="rnd" cmpd="sng" algn="ctr">
          <a:solidFill>
            <a:schemeClr val="accent5">
              <a:hueOff val="4808133"/>
              <a:satOff val="-9764"/>
              <a:lumOff val="6275"/>
              <a:alphaOff val="0"/>
            </a:schemeClr>
          </a:solidFill>
          <a:prstDash val="solid"/>
        </a:ln>
        <a:effectLst/>
      </dsp:spPr>
      <dsp:style>
        <a:lnRef idx="2">
          <a:scrgbClr r="0" g="0" b="0"/>
        </a:lnRef>
        <a:fillRef idx="1">
          <a:scrgbClr r="0" g="0" b="0"/>
        </a:fillRef>
        <a:effectRef idx="0">
          <a:scrgbClr r="0" g="0" b="0"/>
        </a:effectRef>
        <a:fontRef idx="minor"/>
      </dsp:style>
    </dsp:sp>
    <dsp:sp modelId="{24809EAC-3E67-4228-AA45-7502E9C7A42B}">
      <dsp:nvSpPr>
        <dsp:cNvPr id="0" name=""/>
        <dsp:cNvSpPr/>
      </dsp:nvSpPr>
      <dsp:spPr>
        <a:xfrm>
          <a:off x="7192703" y="1818409"/>
          <a:ext cx="221397" cy="190913"/>
        </a:xfrm>
        <a:prstGeom prst="hexagon">
          <a:avLst>
            <a:gd name="adj" fmla="val 25000"/>
            <a:gd name="vf" fmla="val 115470"/>
          </a:avLst>
        </a:prstGeom>
        <a:solidFill>
          <a:schemeClr val="lt1">
            <a:hueOff val="0"/>
            <a:satOff val="0"/>
            <a:lumOff val="0"/>
            <a:alphaOff val="0"/>
          </a:schemeClr>
        </a:solidFill>
        <a:ln w="15875" cap="rnd" cmpd="sng" algn="ctr">
          <a:solidFill>
            <a:schemeClr val="accent5">
              <a:hueOff val="4808133"/>
              <a:satOff val="-9764"/>
              <a:lumOff val="627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97235-2423-4432-8205-08D6A52E4963}">
      <dsp:nvSpPr>
        <dsp:cNvPr id="0" name=""/>
        <dsp:cNvSpPr/>
      </dsp:nvSpPr>
      <dsp:spPr>
        <a:xfrm>
          <a:off x="3315290" y="1746988"/>
          <a:ext cx="1497419" cy="1497419"/>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s-ES" sz="3600" kern="1200" smtClean="0">
              <a:solidFill>
                <a:schemeClr val="tx1"/>
              </a:solidFill>
            </a:rPr>
            <a:t>BCP</a:t>
          </a:r>
          <a:endParaRPr lang="en-US" sz="3600" kern="1200" dirty="0">
            <a:solidFill>
              <a:schemeClr val="tx1"/>
            </a:solidFill>
          </a:endParaRPr>
        </a:p>
      </dsp:txBody>
      <dsp:txXfrm>
        <a:off x="3388388" y="1820086"/>
        <a:ext cx="1351223" cy="1351223"/>
      </dsp:txXfrm>
    </dsp:sp>
    <dsp:sp modelId="{92ED0DE1-B479-4F79-9D6C-9BA01D142CE1}">
      <dsp:nvSpPr>
        <dsp:cNvPr id="0" name=""/>
        <dsp:cNvSpPr/>
      </dsp:nvSpPr>
      <dsp:spPr>
        <a:xfrm rot="16220628">
          <a:off x="3859584" y="1536823"/>
          <a:ext cx="420337" cy="0"/>
        </a:xfrm>
        <a:custGeom>
          <a:avLst/>
          <a:gdLst/>
          <a:ahLst/>
          <a:cxnLst/>
          <a:rect l="0" t="0" r="0" b="0"/>
          <a:pathLst>
            <a:path>
              <a:moveTo>
                <a:pt x="0" y="0"/>
              </a:moveTo>
              <a:lnTo>
                <a:pt x="420337" y="0"/>
              </a:lnTo>
            </a:path>
          </a:pathLst>
        </a:custGeom>
        <a:noFill/>
        <a:ln w="15875" cap="rnd"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CB779137-7683-45E9-98F4-0F99D585B421}">
      <dsp:nvSpPr>
        <dsp:cNvPr id="0" name=""/>
        <dsp:cNvSpPr/>
      </dsp:nvSpPr>
      <dsp:spPr>
        <a:xfrm>
          <a:off x="3292587" y="323387"/>
          <a:ext cx="1562875" cy="1003270"/>
        </a:xfrm>
        <a:prstGeom prst="round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s-EC" sz="1400" kern="1200" smtClean="0">
              <a:solidFill>
                <a:schemeClr val="tx1"/>
              </a:solidFill>
            </a:rPr>
            <a:t>Plan de Comunicación de Crisis</a:t>
          </a:r>
          <a:endParaRPr lang="en-US" sz="1400" kern="1200" dirty="0">
            <a:solidFill>
              <a:schemeClr val="tx1"/>
            </a:solidFill>
          </a:endParaRPr>
        </a:p>
      </dsp:txBody>
      <dsp:txXfrm>
        <a:off x="3341563" y="372363"/>
        <a:ext cx="1464923" cy="905318"/>
      </dsp:txXfrm>
    </dsp:sp>
    <dsp:sp modelId="{E932CF8D-FC00-4879-B8F8-7292E758DFEE}">
      <dsp:nvSpPr>
        <dsp:cNvPr id="0" name=""/>
        <dsp:cNvSpPr/>
      </dsp:nvSpPr>
      <dsp:spPr>
        <a:xfrm>
          <a:off x="4812709" y="2495698"/>
          <a:ext cx="373235" cy="0"/>
        </a:xfrm>
        <a:custGeom>
          <a:avLst/>
          <a:gdLst/>
          <a:ahLst/>
          <a:cxnLst/>
          <a:rect l="0" t="0" r="0" b="0"/>
          <a:pathLst>
            <a:path>
              <a:moveTo>
                <a:pt x="0" y="0"/>
              </a:moveTo>
              <a:lnTo>
                <a:pt x="373235" y="0"/>
              </a:lnTo>
            </a:path>
          </a:pathLst>
        </a:custGeom>
        <a:noFill/>
        <a:ln w="15875" cap="rnd"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351FA27-AC9C-4DFF-AF42-F685AC43E10E}">
      <dsp:nvSpPr>
        <dsp:cNvPr id="0" name=""/>
        <dsp:cNvSpPr/>
      </dsp:nvSpPr>
      <dsp:spPr>
        <a:xfrm>
          <a:off x="5185944" y="1994063"/>
          <a:ext cx="1562875" cy="1003270"/>
        </a:xfrm>
        <a:prstGeom prst="round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s-EC" sz="1400" kern="1200" smtClean="0">
              <a:solidFill>
                <a:schemeClr val="tx1"/>
              </a:solidFill>
            </a:rPr>
            <a:t>Estrategias de Continuidad de negocio</a:t>
          </a:r>
          <a:endParaRPr lang="en-US" sz="1400" kern="1200" dirty="0">
            <a:solidFill>
              <a:schemeClr val="tx1"/>
            </a:solidFill>
          </a:endParaRPr>
        </a:p>
      </dsp:txBody>
      <dsp:txXfrm>
        <a:off x="5234920" y="2043039"/>
        <a:ext cx="1464923" cy="905318"/>
      </dsp:txXfrm>
    </dsp:sp>
    <dsp:sp modelId="{362892D5-CA0B-4ED5-9D7B-97CF227FD187}">
      <dsp:nvSpPr>
        <dsp:cNvPr id="0" name=""/>
        <dsp:cNvSpPr/>
      </dsp:nvSpPr>
      <dsp:spPr>
        <a:xfrm rot="5357502">
          <a:off x="3889408" y="3430542"/>
          <a:ext cx="372297" cy="0"/>
        </a:xfrm>
        <a:custGeom>
          <a:avLst/>
          <a:gdLst/>
          <a:ahLst/>
          <a:cxnLst/>
          <a:rect l="0" t="0" r="0" b="0"/>
          <a:pathLst>
            <a:path>
              <a:moveTo>
                <a:pt x="0" y="0"/>
              </a:moveTo>
              <a:lnTo>
                <a:pt x="372297" y="0"/>
              </a:lnTo>
            </a:path>
          </a:pathLst>
        </a:custGeom>
        <a:noFill/>
        <a:ln w="15875" cap="rnd"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DCD0C320-7081-44A7-AF76-251F822277ED}">
      <dsp:nvSpPr>
        <dsp:cNvPr id="0" name=""/>
        <dsp:cNvSpPr/>
      </dsp:nvSpPr>
      <dsp:spPr>
        <a:xfrm>
          <a:off x="3302622" y="3616677"/>
          <a:ext cx="1562875" cy="1003270"/>
        </a:xfrm>
        <a:prstGeom prst="round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s-EC" sz="1400" kern="1200" smtClean="0">
              <a:solidFill>
                <a:schemeClr val="tx1"/>
              </a:solidFill>
            </a:rPr>
            <a:t>Procedimientos de Continuidad y Reanudación</a:t>
          </a:r>
          <a:endParaRPr lang="en-US" sz="1400" kern="1200" dirty="0">
            <a:solidFill>
              <a:schemeClr val="tx1"/>
            </a:solidFill>
          </a:endParaRPr>
        </a:p>
      </dsp:txBody>
      <dsp:txXfrm>
        <a:off x="3351598" y="3665653"/>
        <a:ext cx="1464923" cy="905318"/>
      </dsp:txXfrm>
    </dsp:sp>
    <dsp:sp modelId="{B42E6F35-0316-4592-947D-DE0551759D7B}">
      <dsp:nvSpPr>
        <dsp:cNvPr id="0" name=""/>
        <dsp:cNvSpPr/>
      </dsp:nvSpPr>
      <dsp:spPr>
        <a:xfrm rot="10818306">
          <a:off x="2962095" y="2490771"/>
          <a:ext cx="353197" cy="0"/>
        </a:xfrm>
        <a:custGeom>
          <a:avLst/>
          <a:gdLst/>
          <a:ahLst/>
          <a:cxnLst/>
          <a:rect l="0" t="0" r="0" b="0"/>
          <a:pathLst>
            <a:path>
              <a:moveTo>
                <a:pt x="0" y="0"/>
              </a:moveTo>
              <a:lnTo>
                <a:pt x="353197" y="0"/>
              </a:lnTo>
            </a:path>
          </a:pathLst>
        </a:custGeom>
        <a:noFill/>
        <a:ln w="15875" cap="rnd"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94DB1BDD-B466-4D47-BA77-D74DAB0B4484}">
      <dsp:nvSpPr>
        <dsp:cNvPr id="0" name=""/>
        <dsp:cNvSpPr/>
      </dsp:nvSpPr>
      <dsp:spPr>
        <a:xfrm>
          <a:off x="1399222" y="1984034"/>
          <a:ext cx="1562875" cy="1003270"/>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s-EC" sz="1400" kern="1200" smtClean="0">
              <a:solidFill>
                <a:schemeClr val="tx1"/>
              </a:solidFill>
            </a:rPr>
            <a:t>Plan de Pruebas</a:t>
          </a:r>
          <a:endParaRPr lang="en-US" sz="1400" kern="1200" dirty="0">
            <a:solidFill>
              <a:schemeClr val="tx1"/>
            </a:solidFill>
          </a:endParaRPr>
        </a:p>
      </dsp:txBody>
      <dsp:txXfrm>
        <a:off x="1448198" y="2033010"/>
        <a:ext cx="1464923" cy="9053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B08BC-296A-4A9C-A4C2-AABF0FDF839B}">
      <dsp:nvSpPr>
        <dsp:cNvPr id="0" name=""/>
        <dsp:cNvSpPr/>
      </dsp:nvSpPr>
      <dsp:spPr>
        <a:xfrm>
          <a:off x="4310" y="890308"/>
          <a:ext cx="1959891" cy="2195296"/>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s-ES" sz="1400" b="1" kern="1200" dirty="0" smtClean="0">
              <a:solidFill>
                <a:schemeClr val="tx1"/>
              </a:solidFill>
            </a:rPr>
            <a:t>ANTES</a:t>
          </a:r>
        </a:p>
        <a:p>
          <a:pPr lvl="0" algn="l" defTabSz="622300">
            <a:lnSpc>
              <a:spcPct val="90000"/>
            </a:lnSpc>
            <a:spcBef>
              <a:spcPct val="0"/>
            </a:spcBef>
            <a:spcAft>
              <a:spcPct val="35000"/>
            </a:spcAft>
          </a:pPr>
          <a:r>
            <a:rPr lang="es-ES" sz="1400" kern="1200" dirty="0" smtClean="0">
              <a:solidFill>
                <a:schemeClr val="tx1"/>
              </a:solidFill>
            </a:rPr>
            <a:t>Actividades </a:t>
          </a:r>
          <a:r>
            <a:rPr lang="es-ES" sz="1400" kern="1200" dirty="0" smtClean="0">
              <a:solidFill>
                <a:schemeClr val="tx1"/>
              </a:solidFill>
            </a:rPr>
            <a:t>de Prevención y Preparación</a:t>
          </a:r>
        </a:p>
        <a:p>
          <a:pPr lvl="0" algn="l" defTabSz="622300">
            <a:lnSpc>
              <a:spcPct val="90000"/>
            </a:lnSpc>
            <a:spcBef>
              <a:spcPct val="0"/>
            </a:spcBef>
            <a:spcAft>
              <a:spcPct val="35000"/>
            </a:spcAft>
          </a:pPr>
          <a:r>
            <a:rPr lang="es-ES" sz="1400" kern="1200" dirty="0" smtClean="0">
              <a:solidFill>
                <a:schemeClr val="tx1"/>
              </a:solidFill>
            </a:rPr>
            <a:t> </a:t>
          </a:r>
          <a:endParaRPr lang="en-US" sz="1400" kern="1200" dirty="0">
            <a:solidFill>
              <a:schemeClr val="tx1"/>
            </a:solidFill>
          </a:endParaRPr>
        </a:p>
      </dsp:txBody>
      <dsp:txXfrm>
        <a:off x="4310" y="890308"/>
        <a:ext cx="1959891" cy="1285108"/>
      </dsp:txXfrm>
    </dsp:sp>
    <dsp:sp modelId="{0D359D5A-2C61-4B6A-8FC9-CD350B09225D}">
      <dsp:nvSpPr>
        <dsp:cNvPr id="0" name=""/>
        <dsp:cNvSpPr/>
      </dsp:nvSpPr>
      <dsp:spPr>
        <a:xfrm>
          <a:off x="433290" y="2309282"/>
          <a:ext cx="1959891" cy="1785600"/>
        </a:xfrm>
        <a:prstGeom prst="roundRect">
          <a:avLst>
            <a:gd name="adj" fmla="val 10000"/>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solidFill>
                <a:schemeClr val="tx1"/>
              </a:solidFill>
            </a:rPr>
            <a:t>Estrategias de comunicación de Crisis</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s-ES" sz="1400" kern="1200" smtClean="0">
              <a:solidFill>
                <a:schemeClr val="tx1"/>
              </a:solidFill>
            </a:rPr>
            <a:t>Informar y dimensionar eventos de crisis</a:t>
          </a:r>
          <a:endParaRPr lang="en-US" sz="1400" kern="1200" dirty="0">
            <a:solidFill>
              <a:schemeClr val="tx1"/>
            </a:solidFill>
          </a:endParaRPr>
        </a:p>
      </dsp:txBody>
      <dsp:txXfrm>
        <a:off x="485588" y="2361580"/>
        <a:ext cx="1855295" cy="1681004"/>
      </dsp:txXfrm>
    </dsp:sp>
    <dsp:sp modelId="{C7D71767-4788-4A0C-805B-B049269A583E}">
      <dsp:nvSpPr>
        <dsp:cNvPr id="0" name=""/>
        <dsp:cNvSpPr/>
      </dsp:nvSpPr>
      <dsp:spPr>
        <a:xfrm rot="85946">
          <a:off x="2263934" y="1328834"/>
          <a:ext cx="635842" cy="48795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endParaRPr>
        </a:p>
      </dsp:txBody>
      <dsp:txXfrm>
        <a:off x="2263957" y="1424595"/>
        <a:ext cx="489455" cy="292774"/>
      </dsp:txXfrm>
    </dsp:sp>
    <dsp:sp modelId="{A31A3F9D-92D6-4119-9ACA-C2841ED0C608}">
      <dsp:nvSpPr>
        <dsp:cNvPr id="0" name=""/>
        <dsp:cNvSpPr/>
      </dsp:nvSpPr>
      <dsp:spPr>
        <a:xfrm>
          <a:off x="3163528" y="949203"/>
          <a:ext cx="1959891" cy="2263984"/>
        </a:xfrm>
        <a:prstGeom prst="roundRect">
          <a:avLst>
            <a:gd name="adj" fmla="val 10000"/>
          </a:avLst>
        </a:prstGeom>
        <a:solidFill>
          <a:schemeClr val="accent3">
            <a:hueOff val="1351992"/>
            <a:satOff val="-4498"/>
            <a:lumOff val="-225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s-ES" sz="1400" b="1" kern="1200" dirty="0" smtClean="0">
              <a:solidFill>
                <a:schemeClr val="tx1"/>
              </a:solidFill>
            </a:rPr>
            <a:t>DURANTE</a:t>
          </a:r>
        </a:p>
        <a:p>
          <a:pPr lvl="0" algn="l" defTabSz="622300">
            <a:lnSpc>
              <a:spcPct val="90000"/>
            </a:lnSpc>
            <a:spcBef>
              <a:spcPct val="0"/>
            </a:spcBef>
            <a:spcAft>
              <a:spcPct val="35000"/>
            </a:spcAft>
          </a:pPr>
          <a:r>
            <a:rPr lang="es-ES" sz="1400" kern="1200" dirty="0" smtClean="0">
              <a:solidFill>
                <a:schemeClr val="tx1"/>
              </a:solidFill>
            </a:rPr>
            <a:t>Actividades </a:t>
          </a:r>
          <a:r>
            <a:rPr lang="es-ES" sz="1400" kern="1200" dirty="0" smtClean="0">
              <a:solidFill>
                <a:schemeClr val="tx1"/>
              </a:solidFill>
            </a:rPr>
            <a:t>de Control y operación alterna</a:t>
          </a:r>
          <a:endParaRPr lang="en-US" sz="1400" kern="1200" dirty="0">
            <a:solidFill>
              <a:schemeClr val="tx1"/>
            </a:solidFill>
          </a:endParaRPr>
        </a:p>
      </dsp:txBody>
      <dsp:txXfrm>
        <a:off x="3163528" y="949203"/>
        <a:ext cx="1959891" cy="1325317"/>
      </dsp:txXfrm>
    </dsp:sp>
    <dsp:sp modelId="{8436973D-F84D-4001-896A-F2FE50D05628}">
      <dsp:nvSpPr>
        <dsp:cNvPr id="0" name=""/>
        <dsp:cNvSpPr/>
      </dsp:nvSpPr>
      <dsp:spPr>
        <a:xfrm>
          <a:off x="3453846" y="2304777"/>
          <a:ext cx="1959891" cy="1785600"/>
        </a:xfrm>
        <a:prstGeom prst="roundRect">
          <a:avLst>
            <a:gd name="adj" fmla="val 10000"/>
          </a:avLst>
        </a:prstGeom>
        <a:solidFill>
          <a:schemeClr val="lt1">
            <a:alpha val="90000"/>
            <a:hueOff val="0"/>
            <a:satOff val="0"/>
            <a:lumOff val="0"/>
            <a:alphaOff val="0"/>
          </a:schemeClr>
        </a:solidFill>
        <a:ln w="15875" cap="rnd" cmpd="sng" algn="ctr">
          <a:solidFill>
            <a:schemeClr val="accent3">
              <a:hueOff val="1351992"/>
              <a:satOff val="-4498"/>
              <a:lumOff val="-22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solidFill>
                <a:schemeClr val="tx1"/>
              </a:solidFill>
            </a:rPr>
            <a:t>Análisis de la situación</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s-ES" sz="1400" kern="1200" dirty="0" smtClean="0">
              <a:solidFill>
                <a:schemeClr val="tx1"/>
              </a:solidFill>
            </a:rPr>
            <a:t>Planteamiento de estrategias de comunicación</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s-ES" sz="1400" kern="1200" dirty="0" smtClean="0">
              <a:solidFill>
                <a:schemeClr val="tx1"/>
              </a:solidFill>
            </a:rPr>
            <a:t>Prioridades a la hora informar</a:t>
          </a:r>
          <a:endParaRPr lang="en-US" sz="1400" kern="1200" dirty="0">
            <a:solidFill>
              <a:schemeClr val="tx1"/>
            </a:solidFill>
          </a:endParaRPr>
        </a:p>
      </dsp:txBody>
      <dsp:txXfrm>
        <a:off x="3506144" y="2357075"/>
        <a:ext cx="1855295" cy="1681004"/>
      </dsp:txXfrm>
    </dsp:sp>
    <dsp:sp modelId="{FCF1C667-CD76-4266-9C70-2E5A8EAAED8A}">
      <dsp:nvSpPr>
        <dsp:cNvPr id="0" name=""/>
        <dsp:cNvSpPr/>
      </dsp:nvSpPr>
      <dsp:spPr>
        <a:xfrm rot="21510024">
          <a:off x="5417706" y="1326353"/>
          <a:ext cx="624327" cy="487956"/>
        </a:xfrm>
        <a:prstGeom prst="rightArrow">
          <a:avLst>
            <a:gd name="adj1" fmla="val 60000"/>
            <a:gd name="adj2" fmla="val 50000"/>
          </a:avLst>
        </a:prstGeom>
        <a:solidFill>
          <a:schemeClr val="accent3">
            <a:hueOff val="2703983"/>
            <a:satOff val="-8997"/>
            <a:lumOff val="-450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endParaRPr>
        </a:p>
      </dsp:txBody>
      <dsp:txXfrm>
        <a:off x="5417731" y="1425859"/>
        <a:ext cx="477940" cy="292774"/>
      </dsp:txXfrm>
    </dsp:sp>
    <dsp:sp modelId="{1766FD97-B901-46AF-8A09-4B4455443DB2}">
      <dsp:nvSpPr>
        <dsp:cNvPr id="0" name=""/>
        <dsp:cNvSpPr/>
      </dsp:nvSpPr>
      <dsp:spPr>
        <a:xfrm>
          <a:off x="6300992" y="908672"/>
          <a:ext cx="1959891" cy="2121841"/>
        </a:xfrm>
        <a:prstGeom prst="roundRect">
          <a:avLst>
            <a:gd name="adj" fmla="val 10000"/>
          </a:avLst>
        </a:prstGeom>
        <a:solidFill>
          <a:schemeClr val="accent3">
            <a:hueOff val="2703983"/>
            <a:satOff val="-8997"/>
            <a:lumOff val="-450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s-ES" sz="1400" b="1" kern="1200" dirty="0" smtClean="0">
              <a:solidFill>
                <a:schemeClr val="tx1"/>
              </a:solidFill>
            </a:rPr>
            <a:t>DESPUÉS</a:t>
          </a:r>
        </a:p>
        <a:p>
          <a:pPr lvl="0" algn="l" defTabSz="622300">
            <a:lnSpc>
              <a:spcPct val="90000"/>
            </a:lnSpc>
            <a:spcBef>
              <a:spcPct val="0"/>
            </a:spcBef>
            <a:spcAft>
              <a:spcPct val="35000"/>
            </a:spcAft>
          </a:pPr>
          <a:r>
            <a:rPr lang="es-ES" sz="1400" kern="1200" dirty="0" smtClean="0">
              <a:solidFill>
                <a:schemeClr val="tx1"/>
              </a:solidFill>
            </a:rPr>
            <a:t>Actividades </a:t>
          </a:r>
          <a:r>
            <a:rPr lang="es-ES" sz="1400" kern="1200" dirty="0" smtClean="0">
              <a:solidFill>
                <a:schemeClr val="tx1"/>
              </a:solidFill>
            </a:rPr>
            <a:t>de Estabilización</a:t>
          </a:r>
        </a:p>
      </dsp:txBody>
      <dsp:txXfrm>
        <a:off x="6300992" y="908672"/>
        <a:ext cx="1959891" cy="1242108"/>
      </dsp:txXfrm>
    </dsp:sp>
    <dsp:sp modelId="{77B62D14-0CF5-41D1-8B7B-6ADB6F83F85C}">
      <dsp:nvSpPr>
        <dsp:cNvPr id="0" name=""/>
        <dsp:cNvSpPr/>
      </dsp:nvSpPr>
      <dsp:spPr>
        <a:xfrm>
          <a:off x="6611634" y="2342522"/>
          <a:ext cx="1959891" cy="1785600"/>
        </a:xfrm>
        <a:prstGeom prst="roundRect">
          <a:avLst>
            <a:gd name="adj" fmla="val 10000"/>
          </a:avLst>
        </a:prstGeom>
        <a:solidFill>
          <a:schemeClr val="lt1">
            <a:alpha val="90000"/>
            <a:hueOff val="0"/>
            <a:satOff val="0"/>
            <a:lumOff val="0"/>
            <a:alphaOff val="0"/>
          </a:schemeClr>
        </a:solidFill>
        <a:ln w="15875" cap="rnd" cmpd="sng" algn="ctr">
          <a:solidFill>
            <a:schemeClr val="accent3">
              <a:hueOff val="2703983"/>
              <a:satOff val="-8997"/>
              <a:lumOff val="-450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solidFill>
                <a:schemeClr val="tx1"/>
              </a:solidFill>
            </a:rPr>
            <a:t>Fin de la crisis, Evaluación y retroalimentación </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s-ES" sz="1400" kern="1200" dirty="0" smtClean="0">
              <a:solidFill>
                <a:schemeClr val="tx1"/>
              </a:solidFill>
            </a:rPr>
            <a:t>Monitorear impacto de la crisis</a:t>
          </a:r>
          <a:endParaRPr lang="en-US" sz="1400" kern="1200" dirty="0">
            <a:solidFill>
              <a:schemeClr val="tx1"/>
            </a:solidFill>
          </a:endParaRPr>
        </a:p>
      </dsp:txBody>
      <dsp:txXfrm>
        <a:off x="6663932" y="2394820"/>
        <a:ext cx="1855295" cy="168100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734725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8/10/2016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191061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8/10/2016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0067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8/10/2016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991483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8/10/2016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47524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8/10/2016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569212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6621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71268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033572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8/10/2016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232381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518961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091571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131799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8/10/2016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955652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8/10/2016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549920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8/10/2016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484089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8/10/2016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06784938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hyperlink" Target="file:///C:\Users\Usuario\Desktop\Entregables\BIA\BIA%20COOP%2029(v2).xlsx" TargetMode="Externa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file:///C:\Users\Usuario\Desktop\Entregables\Escenarios\Valoraci&#243;n%20del%20Riesgo%20Escenarios.xls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1.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11.xml"/><Relationship Id="rId2" Type="http://schemas.openxmlformats.org/officeDocument/2006/relationships/slide" Target="slide3.xml"/><Relationship Id="rId16"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9.xml"/><Relationship Id="rId5" Type="http://schemas.openxmlformats.org/officeDocument/2006/relationships/slide" Target="slide6.xml"/><Relationship Id="rId15" Type="http://schemas.openxmlformats.org/officeDocument/2006/relationships/slide" Target="slide23.xml"/><Relationship Id="rId10" Type="http://schemas.openxmlformats.org/officeDocument/2006/relationships/slide" Target="slide18.xml"/><Relationship Id="rId4" Type="http://schemas.openxmlformats.org/officeDocument/2006/relationships/slide" Target="slide5.xml"/><Relationship Id="rId9" Type="http://schemas.openxmlformats.org/officeDocument/2006/relationships/slide" Target="slide17.xml"/><Relationship Id="rId14" Type="http://schemas.openxmlformats.org/officeDocument/2006/relationships/slide" Target="slide2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4.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18938" y="2249906"/>
            <a:ext cx="10190746" cy="1323474"/>
          </a:xfrm>
        </p:spPr>
        <p:txBody>
          <a:bodyPr>
            <a:noAutofit/>
          </a:bodyPr>
          <a:lstStyle/>
          <a:p>
            <a:pPr algn="ctr"/>
            <a:r>
              <a:rPr lang="es-ES" sz="3000" b="1" dirty="0" smtClean="0"/>
              <a:t>PLAN </a:t>
            </a:r>
            <a:r>
              <a:rPr lang="es-ES" sz="3000" b="1" dirty="0"/>
              <a:t>DE CONTINUIDAD DE NEGOCIO BASADO EN ISO22301:2012 PARA </a:t>
            </a:r>
            <a:r>
              <a:rPr lang="es-ES" sz="3000" b="1" dirty="0" smtClean="0"/>
              <a:t>LA COAC </a:t>
            </a:r>
            <a:r>
              <a:rPr lang="es-ES" sz="3000" b="1" dirty="0"/>
              <a:t>“29 DE OCTUBRE” LTDA. </a:t>
            </a:r>
            <a:endParaRPr lang="en-US" sz="3000" dirty="0"/>
          </a:p>
        </p:txBody>
      </p:sp>
      <p:sp>
        <p:nvSpPr>
          <p:cNvPr id="3" name="Subtítulo 2"/>
          <p:cNvSpPr>
            <a:spLocks noGrp="1"/>
          </p:cNvSpPr>
          <p:nvPr>
            <p:ph type="subTitle" idx="1"/>
          </p:nvPr>
        </p:nvSpPr>
        <p:spPr>
          <a:xfrm>
            <a:off x="2286000" y="4166642"/>
            <a:ext cx="8791575" cy="2444455"/>
          </a:xfrm>
        </p:spPr>
        <p:txBody>
          <a:bodyPr>
            <a:normAutofit fontScale="92500" lnSpcReduction="20000"/>
          </a:bodyPr>
          <a:lstStyle/>
          <a:p>
            <a:pPr algn="r"/>
            <a:r>
              <a:rPr lang="es-ES" b="1" dirty="0" smtClean="0"/>
              <a:t>DEPARTAMENTO </a:t>
            </a:r>
            <a:r>
              <a:rPr lang="es-ES" b="1" dirty="0"/>
              <a:t>DE CIENCIAS DE LA </a:t>
            </a:r>
            <a:r>
              <a:rPr lang="es-ES" b="1" dirty="0" smtClean="0"/>
              <a:t>COMPUTACIÓN</a:t>
            </a:r>
          </a:p>
          <a:p>
            <a:pPr algn="r"/>
            <a:r>
              <a:rPr lang="es-ES" b="1" dirty="0" smtClean="0"/>
              <a:t>INGENIERÍA </a:t>
            </a:r>
            <a:r>
              <a:rPr lang="es-ES" b="1" dirty="0"/>
              <a:t>EN SISTEMAS E </a:t>
            </a:r>
            <a:r>
              <a:rPr lang="es-ES" b="1" dirty="0" smtClean="0"/>
              <a:t>INFORMÁTICA</a:t>
            </a:r>
          </a:p>
          <a:p>
            <a:pPr algn="r"/>
            <a:endParaRPr lang="es-ES" b="1" dirty="0"/>
          </a:p>
          <a:p>
            <a:pPr algn="r"/>
            <a:r>
              <a:rPr lang="es-ES" b="1" dirty="0"/>
              <a:t>AUTORES: BERNARDO JEROME MEDINA MOREJÓN</a:t>
            </a:r>
            <a:endParaRPr lang="en-US" dirty="0"/>
          </a:p>
          <a:p>
            <a:pPr algn="r"/>
            <a:r>
              <a:rPr lang="es-ES" b="1" dirty="0"/>
              <a:t>OSCAR DAVID HERNÁNDEZ TIPÁN</a:t>
            </a:r>
          </a:p>
          <a:p>
            <a:pPr algn="r"/>
            <a:endParaRPr lang="es-ES" b="1" dirty="0"/>
          </a:p>
          <a:p>
            <a:pPr algn="r"/>
            <a:r>
              <a:rPr lang="es-ES" b="1" dirty="0"/>
              <a:t>DIRECTOR: ING. MARIO </a:t>
            </a:r>
            <a:r>
              <a:rPr lang="es-ES" b="1" dirty="0" smtClean="0"/>
              <a:t>RON</a:t>
            </a:r>
            <a:r>
              <a:rPr lang="es-ES" b="1" dirty="0" smtClean="0"/>
              <a:t> </a:t>
            </a:r>
            <a:endParaRPr lang="en-US" dirty="0"/>
          </a:p>
          <a:p>
            <a:pPr algn="r"/>
            <a:endParaRPr lang="en-US" dirty="0"/>
          </a:p>
          <a:p>
            <a:pPr algn="r"/>
            <a:endParaRPr lang="en-US" dirty="0"/>
          </a:p>
        </p:txBody>
      </p:sp>
      <p:pic>
        <p:nvPicPr>
          <p:cNvPr id="4" name="Imagen 3" descr="http://acreditacion.espe.edu.ec/wp-content/themes/grandcollege/images/default-logo.png"/>
          <p:cNvPicPr/>
          <p:nvPr/>
        </p:nvPicPr>
        <p:blipFill>
          <a:blip r:embed="rId2">
            <a:extLst>
              <a:ext uri="{28A0092B-C50C-407E-A947-70E740481C1C}">
                <a14:useLocalDpi xmlns:a14="http://schemas.microsoft.com/office/drawing/2010/main" val="0"/>
              </a:ext>
            </a:extLst>
          </a:blip>
          <a:srcRect/>
          <a:stretch>
            <a:fillRect/>
          </a:stretch>
        </p:blipFill>
        <p:spPr bwMode="auto">
          <a:xfrm>
            <a:off x="2156077" y="294597"/>
            <a:ext cx="8307387" cy="1686898"/>
          </a:xfrm>
          <a:prstGeom prst="rect">
            <a:avLst/>
          </a:prstGeom>
          <a:noFill/>
          <a:ln>
            <a:noFill/>
          </a:ln>
        </p:spPr>
      </p:pic>
    </p:spTree>
    <p:extLst>
      <p:ext uri="{BB962C8B-B14F-4D97-AF65-F5344CB8AC3E}">
        <p14:creationId xmlns:p14="http://schemas.microsoft.com/office/powerpoint/2010/main" val="68712887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66353" y="707571"/>
            <a:ext cx="8911687" cy="1110343"/>
          </a:xfrm>
        </p:spPr>
        <p:txBody>
          <a:bodyPr>
            <a:normAutofit/>
          </a:bodyPr>
          <a:lstStyle/>
          <a:p>
            <a:r>
              <a:rPr lang="es-ES" sz="3200" dirty="0" smtClean="0"/>
              <a:t>POLÍTICAS DE CONTINUIDAD DE NEGOCIO</a:t>
            </a:r>
            <a:endParaRPr lang="en-US" sz="3200" dirty="0"/>
          </a:p>
        </p:txBody>
      </p:sp>
      <p:graphicFrame>
        <p:nvGraphicFramePr>
          <p:cNvPr id="4" name="Diagrama 3"/>
          <p:cNvGraphicFramePr/>
          <p:nvPr>
            <p:extLst>
              <p:ext uri="{D42A27DB-BD31-4B8C-83A1-F6EECF244321}">
                <p14:modId xmlns:p14="http://schemas.microsoft.com/office/powerpoint/2010/main" val="1195958480"/>
              </p:ext>
            </p:extLst>
          </p:nvPr>
        </p:nvGraphicFramePr>
        <p:xfrm>
          <a:off x="6397172" y="1970314"/>
          <a:ext cx="5043713" cy="4343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val="3285242803"/>
              </p:ext>
            </p:extLst>
          </p:nvPr>
        </p:nvGraphicFramePr>
        <p:xfrm>
          <a:off x="1346202" y="2090056"/>
          <a:ext cx="4510312" cy="39406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068266"/>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77240" y="468085"/>
            <a:ext cx="8911687" cy="1077686"/>
          </a:xfrm>
        </p:spPr>
        <p:txBody>
          <a:bodyPr>
            <a:normAutofit/>
          </a:bodyPr>
          <a:lstStyle/>
          <a:p>
            <a:pPr algn="ctr"/>
            <a:r>
              <a:rPr lang="es-ES" sz="3200" dirty="0" smtClean="0"/>
              <a:t>COMITÉ DE CONTINUIDAD DE NEGOCIO</a:t>
            </a:r>
            <a:endParaRPr lang="en-US" sz="3200" dirty="0"/>
          </a:p>
        </p:txBody>
      </p:sp>
      <p:graphicFrame>
        <p:nvGraphicFramePr>
          <p:cNvPr id="3" name="Diagrama 2"/>
          <p:cNvGraphicFramePr/>
          <p:nvPr>
            <p:extLst>
              <p:ext uri="{D42A27DB-BD31-4B8C-83A1-F6EECF244321}">
                <p14:modId xmlns:p14="http://schemas.microsoft.com/office/powerpoint/2010/main" val="965284462"/>
              </p:ext>
            </p:extLst>
          </p:nvPr>
        </p:nvGraphicFramePr>
        <p:xfrm>
          <a:off x="2143960" y="1382485"/>
          <a:ext cx="9178245" cy="5094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963350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38401" y="624110"/>
            <a:ext cx="9066212" cy="1280890"/>
          </a:xfrm>
        </p:spPr>
        <p:txBody>
          <a:bodyPr>
            <a:normAutofit/>
          </a:bodyPr>
          <a:lstStyle/>
          <a:p>
            <a:r>
              <a:rPr lang="es-ES" sz="3200" dirty="0" smtClean="0"/>
              <a:t>METODOLOGÍA DE ANÁLISIS DE RIESGO</a:t>
            </a:r>
            <a:endParaRPr lang="en-US" sz="3200" dirty="0"/>
          </a:p>
        </p:txBody>
      </p:sp>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4536" y="1730828"/>
            <a:ext cx="7696200" cy="4591050"/>
          </a:xfrm>
          <a:prstGeom prst="rect">
            <a:avLst/>
          </a:prstGeom>
          <a:noFill/>
          <a:ln>
            <a:noFill/>
          </a:ln>
        </p:spPr>
      </p:pic>
    </p:spTree>
    <p:extLst>
      <p:ext uri="{BB962C8B-B14F-4D97-AF65-F5344CB8AC3E}">
        <p14:creationId xmlns:p14="http://schemas.microsoft.com/office/powerpoint/2010/main" val="809400290"/>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AMENAZAS</a:t>
            </a:r>
            <a:endParaRPr lang="en-U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266166890"/>
              </p:ext>
            </p:extLst>
          </p:nvPr>
        </p:nvGraphicFramePr>
        <p:xfrm>
          <a:off x="1194708" y="1673679"/>
          <a:ext cx="7467600" cy="4419599"/>
        </p:xfrm>
        <a:graphic>
          <a:graphicData uri="http://schemas.openxmlformats.org/drawingml/2006/table">
            <a:tbl>
              <a:tblPr firstRow="1" bandCol="1"/>
              <a:tblGrid>
                <a:gridCol w="2823659"/>
                <a:gridCol w="1261204"/>
                <a:gridCol w="394810"/>
                <a:gridCol w="870184"/>
                <a:gridCol w="520264"/>
                <a:gridCol w="1029196"/>
                <a:gridCol w="568283"/>
              </a:tblGrid>
              <a:tr h="602006">
                <a:tc>
                  <a:txBody>
                    <a:bodyPr/>
                    <a:lstStyle/>
                    <a:p>
                      <a:pPr algn="ctr" fontAlgn="b"/>
                      <a:r>
                        <a:rPr lang="en-US" sz="1200" b="1" i="0" u="none" strike="noStrike" dirty="0">
                          <a:solidFill>
                            <a:srgbClr val="000000"/>
                          </a:solidFill>
                          <a:effectLst/>
                          <a:latin typeface="Arial" panose="020B0604020202020204" pitchFamily="34" charset="0"/>
                          <a:cs typeface="Arial" panose="020B0604020202020204" pitchFamily="34" charset="0"/>
                        </a:rPr>
                        <a:t>AMENAZA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b"/>
                      <a:r>
                        <a:rPr lang="en-US" sz="1200" b="1" i="0" u="none" strike="noStrike" dirty="0">
                          <a:solidFill>
                            <a:srgbClr val="000000"/>
                          </a:solidFill>
                          <a:effectLst/>
                          <a:latin typeface="Arial" panose="020B0604020202020204" pitchFamily="34" charset="0"/>
                          <a:cs typeface="Arial" panose="020B0604020202020204" pitchFamily="34" charset="0"/>
                        </a:rPr>
                        <a:t>NIVEL DE PROBABILIDAD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b"/>
                      <a:r>
                        <a:rPr lang="en-US" sz="1200" b="1" i="0" u="none" strike="noStrike" dirty="0">
                          <a:solidFill>
                            <a:srgbClr val="000000"/>
                          </a:solidFill>
                          <a:effectLst/>
                          <a:latin typeface="Arial" panose="020B0604020202020204" pitchFamily="34" charset="0"/>
                          <a:cs typeface="Arial" panose="020B0604020202020204" pitchFamily="34" charset="0"/>
                        </a:rPr>
                        <a:t>(P)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b"/>
                      <a:r>
                        <a:rPr lang="en-US" sz="1200" b="1" i="0" u="none" strike="noStrike" dirty="0">
                          <a:solidFill>
                            <a:srgbClr val="000000"/>
                          </a:solidFill>
                          <a:effectLst/>
                          <a:latin typeface="Arial" panose="020B0604020202020204" pitchFamily="34" charset="0"/>
                          <a:cs typeface="Arial" panose="020B0604020202020204" pitchFamily="34" charset="0"/>
                        </a:rPr>
                        <a:t>IMPACTO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b"/>
                      <a:r>
                        <a:rPr lang="en-US" sz="1200" b="1" i="0" u="none" strike="noStrike" dirty="0">
                          <a:solidFill>
                            <a:srgbClr val="000000"/>
                          </a:solidFill>
                          <a:effectLst/>
                          <a:latin typeface="Arial" panose="020B0604020202020204" pitchFamily="34" charset="0"/>
                          <a:cs typeface="Arial" panose="020B0604020202020204" pitchFamily="34" charset="0"/>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b"/>
                      <a:r>
                        <a:rPr lang="en-US" sz="1200" b="1" i="0" u="none" strike="noStrike" dirty="0">
                          <a:solidFill>
                            <a:srgbClr val="000000"/>
                          </a:solidFill>
                          <a:effectLst/>
                          <a:latin typeface="Arial" panose="020B0604020202020204" pitchFamily="34" charset="0"/>
                          <a:cs typeface="Arial" panose="020B0604020202020204" pitchFamily="34" charset="0"/>
                        </a:rPr>
                        <a:t>SEVERIDAD DEL RIESGO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b"/>
                      <a:r>
                        <a:rPr lang="en-US" sz="1200" b="1" i="0" u="none" strike="noStrike" dirty="0">
                          <a:solidFill>
                            <a:srgbClr val="000000"/>
                          </a:solidFill>
                          <a:effectLst/>
                          <a:latin typeface="Arial" panose="020B0604020202020204" pitchFamily="34" charset="0"/>
                          <a:cs typeface="Arial" panose="020B0604020202020204" pitchFamily="34" charset="0"/>
                        </a:rPr>
                        <a:t>(P x 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93661">
                <a:tc>
                  <a:txBody>
                    <a:bodyPr/>
                    <a:lstStyle/>
                    <a:p>
                      <a:pPr algn="l" fontAlgn="b"/>
                      <a:r>
                        <a:rPr lang="en-US" sz="1200" b="0" i="0" u="none" strike="noStrike" dirty="0" smtClean="0">
                          <a:solidFill>
                            <a:srgbClr val="000000"/>
                          </a:solidFill>
                          <a:effectLst/>
                          <a:latin typeface="Arial" panose="020B0604020202020204" pitchFamily="34" charset="0"/>
                          <a:cs typeface="Arial" panose="020B0604020202020204" pitchFamily="34" charset="0"/>
                        </a:rPr>
                        <a:t>1.1 Fuego</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err="1" smtClean="0">
                          <a:solidFill>
                            <a:srgbClr val="000000"/>
                          </a:solidFill>
                          <a:effectLst/>
                          <a:latin typeface="Arial" panose="020B0604020202020204" pitchFamily="34" charset="0"/>
                          <a:cs typeface="Arial" panose="020B0604020202020204" pitchFamily="34" charset="0"/>
                        </a:rPr>
                        <a:t>Bajo</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0" i="0" u="none" strike="noStrike" dirty="0" smtClean="0">
                          <a:solidFill>
                            <a:srgbClr val="000000"/>
                          </a:solidFill>
                          <a:effectLst/>
                          <a:latin typeface="Arial" panose="020B0604020202020204" pitchFamily="34" charset="0"/>
                          <a:cs typeface="Arial" panose="020B0604020202020204" pitchFamily="34" charset="0"/>
                        </a:rPr>
                        <a:t>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Arial" panose="020B0604020202020204" pitchFamily="34" charset="0"/>
                          <a:cs typeface="Arial" panose="020B0604020202020204" pitchFamily="34" charset="0"/>
                        </a:rPr>
                        <a:t>Alto</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fontAlgn="b"/>
                      <a:r>
                        <a:rPr lang="en-US" sz="1200" b="0" i="0" u="none" strike="noStrike" dirty="0" smtClean="0">
                          <a:solidFill>
                            <a:srgbClr val="000000"/>
                          </a:solidFill>
                          <a:effectLst/>
                          <a:latin typeface="Arial" panose="020B0604020202020204" pitchFamily="34" charset="0"/>
                          <a:cs typeface="Arial" panose="020B0604020202020204" pitchFamily="34" charset="0"/>
                        </a:rPr>
                        <a:t>4</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Arial" panose="020B0604020202020204" pitchFamily="34" charset="0"/>
                          <a:cs typeface="Arial" panose="020B0604020202020204" pitchFamily="34" charset="0"/>
                        </a:rPr>
                        <a:t>Alto</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7322">
                <a:tc>
                  <a:txBody>
                    <a:bodyPr/>
                    <a:lstStyle/>
                    <a:p>
                      <a:pPr algn="l" fontAlgn="ctr"/>
                      <a:r>
                        <a:rPr lang="en-US" sz="1200" b="0" i="0" u="none" strike="noStrike" smtClean="0">
                          <a:solidFill>
                            <a:srgbClr val="000000"/>
                          </a:solidFill>
                          <a:effectLst/>
                          <a:latin typeface="Arial" panose="020B0604020202020204" pitchFamily="34" charset="0"/>
                          <a:cs typeface="Arial" panose="020B0604020202020204" pitchFamily="34" charset="0"/>
                        </a:rPr>
                        <a:t>1.3 Desastres Naturales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err="1" smtClean="0">
                          <a:solidFill>
                            <a:srgbClr val="000000"/>
                          </a:solidFill>
                          <a:effectLst/>
                          <a:latin typeface="Arial" panose="020B0604020202020204" pitchFamily="34" charset="0"/>
                          <a:cs typeface="Arial" panose="020B0604020202020204" pitchFamily="34" charset="0"/>
                        </a:rPr>
                        <a:t>Bajo</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0" i="0" u="none" strike="noStrike" dirty="0" smtClean="0">
                          <a:solidFill>
                            <a:srgbClr val="000000"/>
                          </a:solidFill>
                          <a:effectLst/>
                          <a:latin typeface="Arial" panose="020B0604020202020204" pitchFamily="34" charset="0"/>
                          <a:cs typeface="Arial" panose="020B0604020202020204" pitchFamily="34" charset="0"/>
                        </a:rPr>
                        <a:t>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Arial" panose="020B0604020202020204" pitchFamily="34" charset="0"/>
                          <a:cs typeface="Arial" panose="020B0604020202020204" pitchFamily="34" charset="0"/>
                        </a:rPr>
                        <a:t>Alto</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fontAlgn="b"/>
                      <a:r>
                        <a:rPr lang="en-US" sz="1200" b="0" i="0" u="none" strike="noStrike" dirty="0" smtClean="0">
                          <a:solidFill>
                            <a:srgbClr val="000000"/>
                          </a:solidFill>
                          <a:effectLst/>
                          <a:latin typeface="Arial" panose="020B0604020202020204" pitchFamily="34" charset="0"/>
                          <a:cs typeface="Arial" panose="020B0604020202020204" pitchFamily="34" charset="0"/>
                        </a:rPr>
                        <a:t>4</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Arial" panose="020B0604020202020204" pitchFamily="34" charset="0"/>
                          <a:cs typeface="Arial" panose="020B0604020202020204" pitchFamily="34" charset="0"/>
                        </a:rPr>
                        <a:t>Alto</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661">
                <a:tc>
                  <a:txBody>
                    <a:bodyPr/>
                    <a:lstStyle/>
                    <a:p>
                      <a:pPr algn="l" fontAlgn="b"/>
                      <a:r>
                        <a:rPr lang="pt-BR" sz="1200" b="0" i="0" u="none" strike="noStrike" dirty="0" smtClean="0">
                          <a:solidFill>
                            <a:srgbClr val="000000"/>
                          </a:solidFill>
                          <a:effectLst/>
                          <a:latin typeface="Arial" panose="020B0604020202020204" pitchFamily="34" charset="0"/>
                          <a:cs typeface="Arial" panose="020B0604020202020204" pitchFamily="34" charset="0"/>
                        </a:rPr>
                        <a:t>2.6 Corte de </a:t>
                      </a:r>
                      <a:r>
                        <a:rPr lang="pt-BR" sz="1200" b="0" i="0" u="none" strike="noStrike" dirty="0" err="1" smtClean="0">
                          <a:solidFill>
                            <a:srgbClr val="000000"/>
                          </a:solidFill>
                          <a:effectLst/>
                          <a:latin typeface="Arial" panose="020B0604020202020204" pitchFamily="34" charset="0"/>
                          <a:cs typeface="Arial" panose="020B0604020202020204" pitchFamily="34" charset="0"/>
                        </a:rPr>
                        <a:t>Suministro</a:t>
                      </a:r>
                      <a:r>
                        <a:rPr lang="pt-BR" sz="1200" b="0" i="0" u="none" strike="noStrike" dirty="0" smtClean="0">
                          <a:solidFill>
                            <a:srgbClr val="000000"/>
                          </a:solidFill>
                          <a:effectLst/>
                          <a:latin typeface="Arial" panose="020B0604020202020204" pitchFamily="34" charset="0"/>
                          <a:cs typeface="Arial" panose="020B0604020202020204" pitchFamily="34" charset="0"/>
                        </a:rPr>
                        <a:t> Eléctrico </a:t>
                      </a:r>
                      <a:endParaRPr lang="pt-B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err="1" smtClean="0">
                          <a:solidFill>
                            <a:srgbClr val="000000"/>
                          </a:solidFill>
                          <a:effectLst/>
                          <a:latin typeface="Arial" panose="020B0604020202020204" pitchFamily="34" charset="0"/>
                          <a:cs typeface="Arial" panose="020B0604020202020204" pitchFamily="34" charset="0"/>
                        </a:rPr>
                        <a:t>Bajo</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0" i="0" u="none" strike="noStrike" dirty="0" smtClean="0">
                          <a:solidFill>
                            <a:srgbClr val="000000"/>
                          </a:solidFill>
                          <a:effectLst/>
                          <a:latin typeface="Arial" panose="020B0604020202020204" pitchFamily="34" charset="0"/>
                          <a:cs typeface="Arial" panose="020B0604020202020204" pitchFamily="34" charset="0"/>
                        </a:rPr>
                        <a:t>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Arial" panose="020B0604020202020204" pitchFamily="34" charset="0"/>
                          <a:cs typeface="Arial" panose="020B0604020202020204" pitchFamily="34" charset="0"/>
                        </a:rPr>
                        <a:t>Alto</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fontAlgn="b"/>
                      <a:r>
                        <a:rPr lang="en-US" sz="1200" b="0" i="0" u="none" strike="noStrike" dirty="0" smtClean="0">
                          <a:solidFill>
                            <a:srgbClr val="000000"/>
                          </a:solidFill>
                          <a:effectLst/>
                          <a:latin typeface="Arial" panose="020B0604020202020204" pitchFamily="34" charset="0"/>
                          <a:cs typeface="Arial" panose="020B0604020202020204" pitchFamily="34" charset="0"/>
                        </a:rPr>
                        <a:t>4</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Arial" panose="020B0604020202020204" pitchFamily="34" charset="0"/>
                          <a:cs typeface="Arial" panose="020B0604020202020204" pitchFamily="34" charset="0"/>
                        </a:rPr>
                        <a:t>Alto</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7322">
                <a:tc>
                  <a:txBody>
                    <a:bodyPr/>
                    <a:lstStyle/>
                    <a:p>
                      <a:pPr algn="l" fontAlgn="b"/>
                      <a:r>
                        <a:rPr lang="es-ES" sz="1200" b="0" i="0" u="none" strike="noStrike" dirty="0" smtClean="0">
                          <a:solidFill>
                            <a:srgbClr val="000000"/>
                          </a:solidFill>
                          <a:effectLst/>
                          <a:latin typeface="Arial" panose="020B0604020202020204" pitchFamily="34" charset="0"/>
                          <a:cs typeface="Arial" panose="020B0604020202020204" pitchFamily="34" charset="0"/>
                        </a:rPr>
                        <a:t>2.8 Fallos de servicio de Comunicación </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err="1" smtClean="0">
                          <a:solidFill>
                            <a:srgbClr val="000000"/>
                          </a:solidFill>
                          <a:effectLst/>
                          <a:latin typeface="Arial" panose="020B0604020202020204" pitchFamily="34" charset="0"/>
                          <a:cs typeface="Arial" panose="020B0604020202020204" pitchFamily="34" charset="0"/>
                        </a:rPr>
                        <a:t>Medio</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dirty="0" smtClean="0">
                          <a:solidFill>
                            <a:srgbClr val="000000"/>
                          </a:solidFill>
                          <a:effectLst/>
                          <a:latin typeface="Arial" panose="020B0604020202020204" pitchFamily="34" charset="0"/>
                          <a:cs typeface="Arial" panose="020B0604020202020204" pitchFamily="34" charset="0"/>
                        </a:rPr>
                        <a:t>3</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err="1" smtClean="0">
                          <a:solidFill>
                            <a:srgbClr val="000000"/>
                          </a:solidFill>
                          <a:effectLst/>
                          <a:latin typeface="Arial" panose="020B0604020202020204" pitchFamily="34" charset="0"/>
                          <a:cs typeface="Arial" panose="020B0604020202020204" pitchFamily="34" charset="0"/>
                        </a:rPr>
                        <a:t>Muy</a:t>
                      </a:r>
                      <a:r>
                        <a:rPr lang="en-US" sz="1200" b="0" i="0" u="none" strike="noStrike" dirty="0" smtClean="0">
                          <a:solidFill>
                            <a:srgbClr val="000000"/>
                          </a:solidFill>
                          <a:effectLst/>
                          <a:latin typeface="Arial" panose="020B0604020202020204" pitchFamily="34" charset="0"/>
                          <a:cs typeface="Arial" panose="020B0604020202020204" pitchFamily="34" charset="0"/>
                        </a:rPr>
                        <a:t> alto</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200" b="0" i="0" u="none" strike="noStrike" dirty="0" smtClean="0">
                          <a:solidFill>
                            <a:srgbClr val="000000"/>
                          </a:solidFill>
                          <a:effectLst/>
                          <a:latin typeface="Arial" panose="020B0604020202020204" pitchFamily="34" charset="0"/>
                          <a:cs typeface="Arial" panose="020B0604020202020204" pitchFamily="34" charset="0"/>
                        </a:rPr>
                        <a:t>5</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err="1" smtClean="0">
                          <a:solidFill>
                            <a:srgbClr val="000000"/>
                          </a:solidFill>
                          <a:effectLst/>
                          <a:latin typeface="Arial" panose="020B0604020202020204" pitchFamily="34" charset="0"/>
                          <a:cs typeface="Arial" panose="020B0604020202020204" pitchFamily="34" charset="0"/>
                        </a:rPr>
                        <a:t>Muy</a:t>
                      </a:r>
                      <a:r>
                        <a:rPr lang="en-US" sz="1200" b="0" i="0" u="none" strike="noStrike" dirty="0" smtClean="0">
                          <a:solidFill>
                            <a:srgbClr val="000000"/>
                          </a:solidFill>
                          <a:effectLst/>
                          <a:latin typeface="Arial" panose="020B0604020202020204" pitchFamily="34" charset="0"/>
                          <a:cs typeface="Arial" panose="020B0604020202020204" pitchFamily="34" charset="0"/>
                        </a:rPr>
                        <a:t> alto</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0983">
                <a:tc>
                  <a:txBody>
                    <a:bodyPr/>
                    <a:lstStyle/>
                    <a:p>
                      <a:pPr algn="l" fontAlgn="b"/>
                      <a:r>
                        <a:rPr lang="es-ES" sz="1200" b="0" i="0" u="none" strike="noStrike" dirty="0" smtClean="0">
                          <a:solidFill>
                            <a:srgbClr val="000000"/>
                          </a:solidFill>
                          <a:effectLst/>
                          <a:latin typeface="Arial" panose="020B0604020202020204" pitchFamily="34" charset="0"/>
                          <a:cs typeface="Arial" panose="020B0604020202020204" pitchFamily="34" charset="0"/>
                        </a:rPr>
                        <a:t>2.10 Degradación de los Soportes de Almacenamiento de la Información </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err="1" smtClean="0">
                          <a:solidFill>
                            <a:srgbClr val="000000"/>
                          </a:solidFill>
                          <a:effectLst/>
                          <a:latin typeface="Arial" panose="020B0604020202020204" pitchFamily="34" charset="0"/>
                          <a:cs typeface="Arial" panose="020B0604020202020204" pitchFamily="34" charset="0"/>
                        </a:rPr>
                        <a:t>Muy</a:t>
                      </a:r>
                      <a:r>
                        <a:rPr lang="en-US" sz="1200" b="0" i="0" u="none" strike="noStrike" dirty="0" smtClean="0">
                          <a:solidFill>
                            <a:srgbClr val="000000"/>
                          </a:solidFill>
                          <a:effectLst/>
                          <a:latin typeface="Arial" panose="020B0604020202020204" pitchFamily="34" charset="0"/>
                          <a:cs typeface="Arial" panose="020B0604020202020204" pitchFamily="34" charset="0"/>
                        </a:rPr>
                        <a:t> </a:t>
                      </a:r>
                      <a:r>
                        <a:rPr lang="en-US" sz="1200" b="0" i="0" u="none" strike="noStrike" dirty="0" err="1" smtClean="0">
                          <a:solidFill>
                            <a:srgbClr val="000000"/>
                          </a:solidFill>
                          <a:effectLst/>
                          <a:latin typeface="Arial" panose="020B0604020202020204" pitchFamily="34" charset="0"/>
                          <a:cs typeface="Arial" panose="020B0604020202020204" pitchFamily="34" charset="0"/>
                        </a:rPr>
                        <a:t>bajo</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200" b="0" i="0" u="none" strike="noStrike" dirty="0" smtClean="0">
                          <a:solidFill>
                            <a:srgbClr val="000000"/>
                          </a:solidFill>
                          <a:effectLst/>
                          <a:latin typeface="Arial" panose="020B0604020202020204" pitchFamily="34" charset="0"/>
                          <a:cs typeface="Arial" panose="020B0604020202020204" pitchFamily="34" charset="0"/>
                        </a:rPr>
                        <a:t>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Arial" panose="020B0604020202020204" pitchFamily="34" charset="0"/>
                          <a:cs typeface="Arial" panose="020B0604020202020204" pitchFamily="34" charset="0"/>
                        </a:rPr>
                        <a:t>Alto</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fontAlgn="b"/>
                      <a:r>
                        <a:rPr lang="en-US" sz="1200" b="0" i="0" u="none" strike="noStrike" dirty="0" smtClean="0">
                          <a:solidFill>
                            <a:srgbClr val="000000"/>
                          </a:solidFill>
                          <a:effectLst/>
                          <a:latin typeface="Arial" panose="020B0604020202020204" pitchFamily="34" charset="0"/>
                          <a:cs typeface="Arial" panose="020B0604020202020204" pitchFamily="34" charset="0"/>
                        </a:rPr>
                        <a:t>4</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Arial" panose="020B0604020202020204" pitchFamily="34" charset="0"/>
                          <a:cs typeface="Arial" panose="020B0604020202020204" pitchFamily="34" charset="0"/>
                        </a:rPr>
                        <a:t>Alto</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7322">
                <a:tc>
                  <a:txBody>
                    <a:bodyPr/>
                    <a:lstStyle/>
                    <a:p>
                      <a:pPr algn="l" fontAlgn="b"/>
                      <a:r>
                        <a:rPr lang="en-US" sz="1200" b="0" i="0" u="none" strike="noStrike" dirty="0" smtClean="0">
                          <a:solidFill>
                            <a:srgbClr val="000000"/>
                          </a:solidFill>
                          <a:effectLst/>
                          <a:latin typeface="Arial" panose="020B0604020202020204" pitchFamily="34" charset="0"/>
                          <a:cs typeface="Arial" panose="020B0604020202020204" pitchFamily="34" charset="0"/>
                        </a:rPr>
                        <a:t>3.18 </a:t>
                      </a:r>
                      <a:r>
                        <a:rPr lang="en-US" sz="1200" b="0" i="0" u="none" strike="noStrike" dirty="0" err="1" smtClean="0">
                          <a:solidFill>
                            <a:srgbClr val="000000"/>
                          </a:solidFill>
                          <a:effectLst/>
                          <a:latin typeface="Arial" panose="020B0604020202020204" pitchFamily="34" charset="0"/>
                          <a:cs typeface="Arial" panose="020B0604020202020204" pitchFamily="34" charset="0"/>
                        </a:rPr>
                        <a:t>Caída</a:t>
                      </a:r>
                      <a:r>
                        <a:rPr lang="en-US" sz="1200" b="0" i="0" u="none" strike="noStrike" dirty="0" smtClean="0">
                          <a:solidFill>
                            <a:srgbClr val="000000"/>
                          </a:solidFill>
                          <a:effectLst/>
                          <a:latin typeface="Arial" panose="020B0604020202020204" pitchFamily="34" charset="0"/>
                          <a:cs typeface="Arial" panose="020B0604020202020204" pitchFamily="34" charset="0"/>
                        </a:rPr>
                        <a:t> del Sistema </a:t>
                      </a:r>
                      <a:r>
                        <a:rPr lang="en-US" sz="1200" b="0" i="0" u="none" strike="noStrike" dirty="0" err="1" smtClean="0">
                          <a:solidFill>
                            <a:srgbClr val="000000"/>
                          </a:solidFill>
                          <a:effectLst/>
                          <a:latin typeface="Arial" panose="020B0604020202020204" pitchFamily="34" charset="0"/>
                          <a:cs typeface="Arial" panose="020B0604020202020204" pitchFamily="34" charset="0"/>
                        </a:rPr>
                        <a:t>por</a:t>
                      </a:r>
                      <a:r>
                        <a:rPr lang="en-US" sz="1200" b="0" i="0" u="none" strike="noStrike" dirty="0" smtClean="0">
                          <a:solidFill>
                            <a:srgbClr val="000000"/>
                          </a:solidFill>
                          <a:effectLst/>
                          <a:latin typeface="Arial" panose="020B0604020202020204" pitchFamily="34" charset="0"/>
                          <a:cs typeface="Arial" panose="020B0604020202020204" pitchFamily="34" charset="0"/>
                        </a:rPr>
                        <a:t> </a:t>
                      </a:r>
                      <a:r>
                        <a:rPr lang="en-US" sz="1200" b="0" i="0" u="none" strike="noStrike" dirty="0" err="1" smtClean="0">
                          <a:solidFill>
                            <a:srgbClr val="000000"/>
                          </a:solidFill>
                          <a:effectLst/>
                          <a:latin typeface="Arial" panose="020B0604020202020204" pitchFamily="34" charset="0"/>
                          <a:cs typeface="Arial" panose="020B0604020202020204" pitchFamily="34" charset="0"/>
                        </a:rPr>
                        <a:t>agotamiento</a:t>
                      </a:r>
                      <a:r>
                        <a:rPr lang="en-US" sz="1200" b="0" i="0" u="none" strike="noStrike" dirty="0" smtClean="0">
                          <a:solidFill>
                            <a:srgbClr val="000000"/>
                          </a:solidFill>
                          <a:effectLst/>
                          <a:latin typeface="Arial" panose="020B0604020202020204" pitchFamily="34" charset="0"/>
                          <a:cs typeface="Arial" panose="020B0604020202020204" pitchFamily="34" charset="0"/>
                        </a:rPr>
                        <a:t> de </a:t>
                      </a:r>
                      <a:r>
                        <a:rPr lang="en-US" sz="1200" b="0" i="0" u="none" strike="noStrike" dirty="0" err="1" smtClean="0">
                          <a:solidFill>
                            <a:srgbClr val="000000"/>
                          </a:solidFill>
                          <a:effectLst/>
                          <a:latin typeface="Arial" panose="020B0604020202020204" pitchFamily="34" charset="0"/>
                          <a:cs typeface="Arial" panose="020B0604020202020204" pitchFamily="34" charset="0"/>
                        </a:rPr>
                        <a:t>recursos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err="1" smtClean="0">
                          <a:solidFill>
                            <a:srgbClr val="000000"/>
                          </a:solidFill>
                          <a:effectLst/>
                          <a:latin typeface="Arial" panose="020B0604020202020204" pitchFamily="34" charset="0"/>
                          <a:cs typeface="Arial" panose="020B0604020202020204" pitchFamily="34" charset="0"/>
                        </a:rPr>
                        <a:t>Medio</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dirty="0" smtClean="0">
                          <a:solidFill>
                            <a:srgbClr val="000000"/>
                          </a:solidFill>
                          <a:effectLst/>
                          <a:latin typeface="Arial" panose="020B0604020202020204" pitchFamily="34" charset="0"/>
                          <a:cs typeface="Arial" panose="020B0604020202020204" pitchFamily="34" charset="0"/>
                        </a:rPr>
                        <a:t>3</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Arial" panose="020B0604020202020204" pitchFamily="34" charset="0"/>
                          <a:cs typeface="Arial" panose="020B0604020202020204" pitchFamily="34" charset="0"/>
                        </a:rPr>
                        <a:t>Alto</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fontAlgn="b"/>
                      <a:r>
                        <a:rPr lang="en-US" sz="1200" b="0" i="0" u="none" strike="noStrike" dirty="0" smtClean="0">
                          <a:solidFill>
                            <a:srgbClr val="000000"/>
                          </a:solidFill>
                          <a:effectLst/>
                          <a:latin typeface="Arial" panose="020B0604020202020204" pitchFamily="34" charset="0"/>
                          <a:cs typeface="Arial" panose="020B0604020202020204" pitchFamily="34" charset="0"/>
                        </a:rPr>
                        <a:t>4</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err="1" smtClean="0">
                          <a:solidFill>
                            <a:srgbClr val="000000"/>
                          </a:solidFill>
                          <a:effectLst/>
                          <a:latin typeface="Arial" panose="020B0604020202020204" pitchFamily="34" charset="0"/>
                          <a:cs typeface="Arial" panose="020B0604020202020204" pitchFamily="34" charset="0"/>
                        </a:rPr>
                        <a:t>Muy</a:t>
                      </a:r>
                      <a:r>
                        <a:rPr lang="en-US" sz="1200" b="0" i="0" u="none" strike="noStrike" dirty="0" smtClean="0">
                          <a:solidFill>
                            <a:srgbClr val="000000"/>
                          </a:solidFill>
                          <a:effectLst/>
                          <a:latin typeface="Arial" panose="020B0604020202020204" pitchFamily="34" charset="0"/>
                          <a:cs typeface="Arial" panose="020B0604020202020204" pitchFamily="34" charset="0"/>
                        </a:rPr>
                        <a:t> alto</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661">
                <a:tc>
                  <a:txBody>
                    <a:bodyPr/>
                    <a:lstStyle/>
                    <a:p>
                      <a:pPr algn="l" fontAlgn="ctr"/>
                      <a:r>
                        <a:rPr lang="en-US" sz="1200" b="0" i="0" u="none" strike="noStrike" dirty="0" smtClean="0">
                          <a:solidFill>
                            <a:srgbClr val="000000"/>
                          </a:solidFill>
                          <a:effectLst/>
                          <a:latin typeface="Arial" panose="020B0604020202020204" pitchFamily="34" charset="0"/>
                          <a:cs typeface="Arial" panose="020B0604020202020204" pitchFamily="34" charset="0"/>
                        </a:rPr>
                        <a:t>4.8 </a:t>
                      </a:r>
                      <a:r>
                        <a:rPr lang="en-US" sz="1200" b="0" i="0" u="none" strike="noStrike" dirty="0" err="1" smtClean="0">
                          <a:solidFill>
                            <a:srgbClr val="000000"/>
                          </a:solidFill>
                          <a:effectLst/>
                          <a:latin typeface="Arial" panose="020B0604020202020204" pitchFamily="34" charset="0"/>
                          <a:cs typeface="Arial" panose="020B0604020202020204" pitchFamily="34" charset="0"/>
                        </a:rPr>
                        <a:t>Acceso</a:t>
                      </a:r>
                      <a:r>
                        <a:rPr lang="en-US" sz="1200" b="0" i="0" u="none" strike="noStrike" dirty="0" smtClean="0">
                          <a:solidFill>
                            <a:srgbClr val="000000"/>
                          </a:solidFill>
                          <a:effectLst/>
                          <a:latin typeface="Arial" panose="020B0604020202020204" pitchFamily="34" charset="0"/>
                          <a:cs typeface="Arial" panose="020B0604020202020204" pitchFamily="34" charset="0"/>
                        </a:rPr>
                        <a:t> no </a:t>
                      </a:r>
                      <a:r>
                        <a:rPr lang="en-US" sz="1200" b="0" i="0" u="none" strike="noStrike" dirty="0" err="1" smtClean="0">
                          <a:solidFill>
                            <a:srgbClr val="000000"/>
                          </a:solidFill>
                          <a:effectLst/>
                          <a:latin typeface="Arial" panose="020B0604020202020204" pitchFamily="34" charset="0"/>
                          <a:cs typeface="Arial" panose="020B0604020202020204" pitchFamily="34" charset="0"/>
                        </a:rPr>
                        <a:t>autorizado</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err="1" smtClean="0">
                          <a:solidFill>
                            <a:srgbClr val="000000"/>
                          </a:solidFill>
                          <a:effectLst/>
                          <a:latin typeface="Arial" panose="020B0604020202020204" pitchFamily="34" charset="0"/>
                          <a:cs typeface="Arial" panose="020B0604020202020204" pitchFamily="34" charset="0"/>
                        </a:rPr>
                        <a:t>Bajo</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0" i="0" u="none" strike="noStrike" dirty="0" smtClean="0">
                          <a:solidFill>
                            <a:srgbClr val="000000"/>
                          </a:solidFill>
                          <a:effectLst/>
                          <a:latin typeface="Arial" panose="020B0604020202020204" pitchFamily="34" charset="0"/>
                          <a:cs typeface="Arial" panose="020B0604020202020204" pitchFamily="34" charset="0"/>
                        </a:rPr>
                        <a:t>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Arial" panose="020B0604020202020204" pitchFamily="34" charset="0"/>
                          <a:cs typeface="Arial" panose="020B0604020202020204" pitchFamily="34" charset="0"/>
                        </a:rPr>
                        <a:t>Alto</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fontAlgn="b"/>
                      <a:r>
                        <a:rPr lang="en-US" sz="1200" b="0" i="0" u="none" strike="noStrike" dirty="0" smtClean="0">
                          <a:solidFill>
                            <a:srgbClr val="000000"/>
                          </a:solidFill>
                          <a:effectLst/>
                          <a:latin typeface="Arial" panose="020B0604020202020204" pitchFamily="34" charset="0"/>
                          <a:cs typeface="Arial" panose="020B0604020202020204" pitchFamily="34" charset="0"/>
                        </a:rPr>
                        <a:t>4</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Arial" panose="020B0604020202020204" pitchFamily="34" charset="0"/>
                          <a:cs typeface="Arial" panose="020B0604020202020204" pitchFamily="34" charset="0"/>
                        </a:rPr>
                        <a:t>Alto</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661">
                <a:tc>
                  <a:txBody>
                    <a:bodyPr/>
                    <a:lstStyle/>
                    <a:p>
                      <a:pPr algn="l" fontAlgn="b"/>
                      <a:r>
                        <a:rPr lang="en-US" sz="1200" b="0" i="0" u="none" strike="noStrike" smtClean="0">
                          <a:solidFill>
                            <a:srgbClr val="000000"/>
                          </a:solidFill>
                          <a:effectLst/>
                          <a:latin typeface="Arial" panose="020B0604020202020204" pitchFamily="34" charset="0"/>
                          <a:cs typeface="Arial" panose="020B0604020202020204" pitchFamily="34" charset="0"/>
                        </a:rPr>
                        <a:t>4.18 Denegación de servicio</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err="1" smtClean="0">
                          <a:solidFill>
                            <a:srgbClr val="000000"/>
                          </a:solidFill>
                          <a:effectLst/>
                          <a:latin typeface="Arial" panose="020B0604020202020204" pitchFamily="34" charset="0"/>
                          <a:cs typeface="Arial" panose="020B0604020202020204" pitchFamily="34" charset="0"/>
                        </a:rPr>
                        <a:t>Muy</a:t>
                      </a:r>
                      <a:r>
                        <a:rPr lang="en-US" sz="1200" b="0" i="0" u="none" strike="noStrike" dirty="0" smtClean="0">
                          <a:solidFill>
                            <a:srgbClr val="000000"/>
                          </a:solidFill>
                          <a:effectLst/>
                          <a:latin typeface="Arial" panose="020B0604020202020204" pitchFamily="34" charset="0"/>
                          <a:cs typeface="Arial" panose="020B0604020202020204" pitchFamily="34" charset="0"/>
                        </a:rPr>
                        <a:t> </a:t>
                      </a:r>
                      <a:r>
                        <a:rPr lang="en-US" sz="1200" b="0" i="0" u="none" strike="noStrike" dirty="0" err="1" smtClean="0">
                          <a:solidFill>
                            <a:srgbClr val="000000"/>
                          </a:solidFill>
                          <a:effectLst/>
                          <a:latin typeface="Arial" panose="020B0604020202020204" pitchFamily="34" charset="0"/>
                          <a:cs typeface="Arial" panose="020B0604020202020204" pitchFamily="34" charset="0"/>
                        </a:rPr>
                        <a:t>bajo</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200" b="0" i="0" u="none" strike="noStrike" dirty="0" smtClean="0">
                          <a:solidFill>
                            <a:srgbClr val="000000"/>
                          </a:solidFill>
                          <a:effectLst/>
                          <a:latin typeface="Arial" panose="020B0604020202020204" pitchFamily="34" charset="0"/>
                          <a:cs typeface="Arial" panose="020B0604020202020204" pitchFamily="34" charset="0"/>
                        </a:rPr>
                        <a:t>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Arial" panose="020B0604020202020204" pitchFamily="34" charset="0"/>
                          <a:cs typeface="Arial" panose="020B0604020202020204" pitchFamily="34" charset="0"/>
                        </a:rPr>
                        <a:t>Alto</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fontAlgn="b"/>
                      <a:r>
                        <a:rPr lang="en-US" sz="1200" b="0" i="0" u="none" strike="noStrike" dirty="0" smtClean="0">
                          <a:solidFill>
                            <a:srgbClr val="000000"/>
                          </a:solidFill>
                          <a:effectLst/>
                          <a:latin typeface="Arial" panose="020B0604020202020204" pitchFamily="34" charset="0"/>
                          <a:cs typeface="Arial" panose="020B0604020202020204" pitchFamily="34" charset="0"/>
                        </a:rPr>
                        <a:t>4</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Arial" panose="020B0604020202020204" pitchFamily="34" charset="0"/>
                          <a:cs typeface="Arial" panose="020B0604020202020204" pitchFamily="34" charset="0"/>
                        </a:rPr>
                        <a:t>Alto</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4175147207"/>
              </p:ext>
            </p:extLst>
          </p:nvPr>
        </p:nvGraphicFramePr>
        <p:xfrm>
          <a:off x="8988256" y="2771094"/>
          <a:ext cx="2886471" cy="2233615"/>
        </p:xfrm>
        <a:graphic>
          <a:graphicData uri="http://schemas.openxmlformats.org/drawingml/2006/table">
            <a:tbl>
              <a:tblPr/>
              <a:tblGrid>
                <a:gridCol w="1241492"/>
                <a:gridCol w="1644979"/>
              </a:tblGrid>
              <a:tr h="568808">
                <a:tc gridSpan="2">
                  <a:txBody>
                    <a:bodyPr/>
                    <a:lstStyle/>
                    <a:p>
                      <a:pPr algn="ctr" fontAlgn="ctr"/>
                      <a:r>
                        <a:rPr lang="es-ES" sz="1400" b="1" i="0" u="none" strike="noStrike" dirty="0">
                          <a:solidFill>
                            <a:srgbClr val="000000"/>
                          </a:solidFill>
                          <a:effectLst/>
                          <a:latin typeface="Arial" panose="020B0604020202020204" pitchFamily="34" charset="0"/>
                        </a:rPr>
                        <a:t>NIVEL DE SEVERIDAD DEL RIESGO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277468">
                <a:tc>
                  <a:txBody>
                    <a:bodyPr/>
                    <a:lstStyle/>
                    <a:p>
                      <a:pPr algn="ctr" fontAlgn="ctr"/>
                      <a:r>
                        <a:rPr lang="en-US" sz="1400" b="0" i="0" u="none" strike="noStrike" dirty="0" err="1">
                          <a:solidFill>
                            <a:srgbClr val="000000"/>
                          </a:solidFill>
                          <a:effectLst/>
                          <a:latin typeface="Arial" panose="020B0604020202020204" pitchFamily="34" charset="0"/>
                        </a:rPr>
                        <a:t>Muy</a:t>
                      </a:r>
                      <a:r>
                        <a:rPr lang="en-US" sz="1400" b="0" i="0" u="none" strike="noStrike" dirty="0">
                          <a:solidFill>
                            <a:srgbClr val="000000"/>
                          </a:solidFill>
                          <a:effectLst/>
                          <a:latin typeface="Arial" panose="020B0604020202020204" pitchFamily="34" charset="0"/>
                        </a:rPr>
                        <a:t> </a:t>
                      </a:r>
                      <a:r>
                        <a:rPr lang="en-US" sz="1400" b="0" i="0" u="none" strike="noStrike" dirty="0" err="1">
                          <a:solidFill>
                            <a:srgbClr val="000000"/>
                          </a:solidFill>
                          <a:effectLst/>
                          <a:latin typeface="Arial" panose="020B0604020202020204" pitchFamily="34" charset="0"/>
                        </a:rPr>
                        <a:t>bajo</a:t>
                      </a:r>
                      <a:endParaRPr lang="en-US" sz="14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3">
                  <a:txBody>
                    <a:bodyPr/>
                    <a:lstStyle/>
                    <a:p>
                      <a:pPr algn="ctr" fontAlgn="ctr"/>
                      <a:r>
                        <a:rPr lang="en-US" sz="1400" b="0" i="0" u="none" strike="noStrike" dirty="0">
                          <a:solidFill>
                            <a:schemeClr val="tx1"/>
                          </a:solidFill>
                          <a:effectLst/>
                          <a:latin typeface="Arial" panose="020B0604020202020204" pitchFamily="34" charset="0"/>
                        </a:rPr>
                        <a:t>ACEPTABLE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468">
                <a:tc>
                  <a:txBody>
                    <a:bodyPr/>
                    <a:lstStyle/>
                    <a:p>
                      <a:pPr algn="ctr" fontAlgn="ctr"/>
                      <a:r>
                        <a:rPr lang="en-US" sz="1400" b="0" i="0" u="none" strike="noStrike" dirty="0" err="1">
                          <a:solidFill>
                            <a:srgbClr val="000000"/>
                          </a:solidFill>
                          <a:effectLst/>
                          <a:latin typeface="Arial" panose="020B0604020202020204" pitchFamily="34" charset="0"/>
                        </a:rPr>
                        <a:t>Bajo</a:t>
                      </a:r>
                      <a:endParaRPr lang="en-US" sz="14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vMerge="1">
                  <a:txBody>
                    <a:bodyPr/>
                    <a:lstStyle/>
                    <a:p>
                      <a:endParaRPr lang="en-US"/>
                    </a:p>
                  </a:txBody>
                  <a:tcPr/>
                </a:tc>
              </a:tr>
              <a:tr h="554935">
                <a:tc>
                  <a:txBody>
                    <a:bodyPr/>
                    <a:lstStyle/>
                    <a:p>
                      <a:pPr algn="ctr" fontAlgn="ctr"/>
                      <a:r>
                        <a:rPr lang="en-US" sz="1400" b="0" i="0" u="none" strike="noStrike" dirty="0" err="1">
                          <a:solidFill>
                            <a:srgbClr val="000000"/>
                          </a:solidFill>
                          <a:effectLst/>
                          <a:latin typeface="Arial" panose="020B0604020202020204" pitchFamily="34" charset="0"/>
                        </a:rPr>
                        <a:t>Medio</a:t>
                      </a:r>
                      <a:endParaRPr lang="en-US" sz="14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lang="en-US"/>
                    </a:p>
                  </a:txBody>
                  <a:tcPr/>
                </a:tc>
              </a:tr>
              <a:tr h="277468">
                <a:tc>
                  <a:txBody>
                    <a:bodyPr/>
                    <a:lstStyle/>
                    <a:p>
                      <a:pPr algn="ctr" fontAlgn="ctr"/>
                      <a:r>
                        <a:rPr lang="en-US" sz="1400" b="0" i="0" u="none" strike="noStrike">
                          <a:solidFill>
                            <a:srgbClr val="000000"/>
                          </a:solidFill>
                          <a:effectLst/>
                          <a:latin typeface="Arial" panose="020B0604020202020204" pitchFamily="34" charset="0"/>
                        </a:rPr>
                        <a:t>Alto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a:txBody>
                    <a:bodyPr/>
                    <a:lstStyle/>
                    <a:p>
                      <a:pPr algn="ctr" fontAlgn="ctr"/>
                      <a:r>
                        <a:rPr lang="en-US" sz="1400" b="0" i="0" u="none" strike="noStrike" dirty="0">
                          <a:solidFill>
                            <a:srgbClr val="000000"/>
                          </a:solidFill>
                          <a:effectLst/>
                          <a:latin typeface="Arial" panose="020B0604020202020204" pitchFamily="34" charset="0"/>
                        </a:rPr>
                        <a:t>INACEPTABLE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468">
                <a:tc>
                  <a:txBody>
                    <a:bodyPr/>
                    <a:lstStyle/>
                    <a:p>
                      <a:pPr algn="ctr" fontAlgn="ctr"/>
                      <a:r>
                        <a:rPr lang="en-US" sz="1400" b="0" i="0" u="none" strike="noStrike" dirty="0" err="1">
                          <a:solidFill>
                            <a:srgbClr val="000000"/>
                          </a:solidFill>
                          <a:effectLst/>
                          <a:latin typeface="Arial" panose="020B0604020202020204" pitchFamily="34" charset="0"/>
                        </a:rPr>
                        <a:t>Muy</a:t>
                      </a:r>
                      <a:r>
                        <a:rPr lang="en-US" sz="1400" b="0" i="0" u="none" strike="noStrike" dirty="0">
                          <a:solidFill>
                            <a:srgbClr val="000000"/>
                          </a:solidFill>
                          <a:effectLst/>
                          <a:latin typeface="Arial" panose="020B0604020202020204" pitchFamily="34" charset="0"/>
                        </a:rPr>
                        <a:t> alto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vMerge="1">
                  <a:txBody>
                    <a:bodyPr/>
                    <a:lstStyle/>
                    <a:p>
                      <a:endParaRPr lang="en-US"/>
                    </a:p>
                  </a:txBody>
                  <a:tcPr/>
                </a:tc>
              </a:tr>
            </a:tbl>
          </a:graphicData>
        </a:graphic>
      </p:graphicFrame>
    </p:spTree>
    <p:extLst>
      <p:ext uri="{BB962C8B-B14F-4D97-AF65-F5344CB8AC3E}">
        <p14:creationId xmlns:p14="http://schemas.microsoft.com/office/powerpoint/2010/main" val="27325646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65068" y="482595"/>
            <a:ext cx="7628761" cy="1280890"/>
          </a:xfrm>
        </p:spPr>
        <p:txBody>
          <a:bodyPr/>
          <a:lstStyle/>
          <a:p>
            <a:pPr algn="ctr"/>
            <a:r>
              <a:rPr lang="es-ES" dirty="0" smtClean="0"/>
              <a:t>BIA ANÁLISIS DE IMPACTO EN EL NEGOCIO</a:t>
            </a:r>
            <a:endParaRPr lang="en-US" dirty="0"/>
          </a:p>
        </p:txBody>
      </p:sp>
      <p:graphicFrame>
        <p:nvGraphicFramePr>
          <p:cNvPr id="4" name="Marcador de contenido 3">
            <a:hlinkClick r:id="rId2" action="ppaction://hlinkfile"/>
          </p:cNvPr>
          <p:cNvGraphicFramePr>
            <a:graphicFrameLocks noGrp="1"/>
          </p:cNvGraphicFramePr>
          <p:nvPr>
            <p:ph idx="1"/>
            <p:extLst>
              <p:ext uri="{D42A27DB-BD31-4B8C-83A1-F6EECF244321}">
                <p14:modId xmlns:p14="http://schemas.microsoft.com/office/powerpoint/2010/main" val="711807419"/>
              </p:ext>
            </p:extLst>
          </p:nvPr>
        </p:nvGraphicFramePr>
        <p:xfrm>
          <a:off x="1892527" y="2002973"/>
          <a:ext cx="9058501" cy="4299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098118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20239" y="602339"/>
            <a:ext cx="6561961" cy="1280890"/>
          </a:xfrm>
        </p:spPr>
        <p:txBody>
          <a:bodyPr>
            <a:normAutofit/>
          </a:bodyPr>
          <a:lstStyle/>
          <a:p>
            <a:r>
              <a:rPr lang="es-ES" sz="2800" dirty="0" smtClean="0"/>
              <a:t>PROCESOS </a:t>
            </a:r>
            <a:r>
              <a:rPr lang="es-ES" sz="2800" dirty="0" smtClean="0"/>
              <a:t>CRÍTICOS DIRECCIÓN DE INFORMÁTICA Y COMUNICACIONES</a:t>
            </a:r>
            <a:endParaRPr lang="en-US" sz="28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927894978"/>
              </p:ext>
            </p:extLst>
          </p:nvPr>
        </p:nvGraphicFramePr>
        <p:xfrm>
          <a:off x="2598965" y="2151741"/>
          <a:ext cx="7851321" cy="3628575"/>
        </p:xfrm>
        <a:graphic>
          <a:graphicData uri="http://schemas.openxmlformats.org/drawingml/2006/table">
            <a:tbl>
              <a:tblPr firstRow="1">
                <a:tableStyleId>{2A488322-F2BA-4B5B-9748-0D474271808F}</a:tableStyleId>
              </a:tblPr>
              <a:tblGrid>
                <a:gridCol w="3125282"/>
                <a:gridCol w="3522697"/>
                <a:gridCol w="1203342"/>
              </a:tblGrid>
              <a:tr h="476100">
                <a:tc>
                  <a:txBody>
                    <a:bodyPr/>
                    <a:lstStyle/>
                    <a:p>
                      <a:pPr algn="ctr" fontAlgn="b"/>
                      <a:r>
                        <a:rPr lang="en-US" sz="1600" u="none" strike="noStrike" dirty="0">
                          <a:effectLst/>
                        </a:rPr>
                        <a:t>PROCESO</a:t>
                      </a:r>
                      <a:endParaRPr lang="en-US" sz="1600" b="1" i="0" u="none" strike="noStrike" dirty="0">
                        <a:solidFill>
                          <a:schemeClr val="tx1"/>
                        </a:solidFill>
                        <a:effectLst/>
                        <a:latin typeface="Calibri" panose="020F0502020204030204" pitchFamily="34" charset="0"/>
                      </a:endParaRPr>
                    </a:p>
                  </a:txBody>
                  <a:tcPr marL="9446" marR="9446" marT="944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u="none" strike="noStrike" dirty="0">
                          <a:effectLst/>
                        </a:rPr>
                        <a:t>SUBPROCESO</a:t>
                      </a:r>
                      <a:endParaRPr lang="en-US" sz="1600" b="1" i="0" u="none" strike="noStrike" dirty="0">
                        <a:solidFill>
                          <a:schemeClr val="tx1"/>
                        </a:solidFill>
                        <a:effectLst/>
                        <a:latin typeface="Calibri" panose="020F0502020204030204" pitchFamily="34" charset="0"/>
                      </a:endParaRPr>
                    </a:p>
                  </a:txBody>
                  <a:tcPr marL="9446" marR="9446" marT="9446" marB="0" anchor="ctr">
                    <a:lnL>
                      <a:noFill/>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u="none" strike="noStrike" dirty="0">
                          <a:effectLst/>
                        </a:rPr>
                        <a:t>CRITICIDAD</a:t>
                      </a:r>
                      <a:endParaRPr lang="en-US" sz="1600" b="1" i="0" u="none" strike="noStrike" dirty="0">
                        <a:solidFill>
                          <a:schemeClr val="tx1"/>
                        </a:solidFill>
                        <a:effectLst/>
                        <a:latin typeface="Calibri" panose="020F0502020204030204" pitchFamily="34" charset="0"/>
                      </a:endParaRPr>
                    </a:p>
                  </a:txBody>
                  <a:tcPr marL="9446" marR="9446" marT="9446"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7997">
                <a:tc>
                  <a:txBody>
                    <a:bodyPr/>
                    <a:lstStyle/>
                    <a:p>
                      <a:pPr algn="ctr" fontAlgn="b"/>
                      <a:r>
                        <a:rPr lang="es-ES" sz="1100" u="none" strike="noStrike" dirty="0" smtClean="0">
                          <a:effectLst/>
                        </a:rPr>
                        <a:t>Planificación de gestión de tecnología de la información</a:t>
                      </a:r>
                      <a:endParaRPr lang="es-ES" sz="1100" b="0" i="0" u="none" strike="noStrike" dirty="0">
                        <a:solidFill>
                          <a:srgbClr val="000000"/>
                        </a:solidFill>
                        <a:effectLst/>
                        <a:latin typeface="Calibri" panose="020F0502020204030204" pitchFamily="34" charset="0"/>
                      </a:endParaRPr>
                    </a:p>
                  </a:txBody>
                  <a:tcPr marL="9446" marR="9446" marT="94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100" u="none" strike="noStrike" dirty="0" smtClean="0">
                          <a:effectLst/>
                        </a:rPr>
                        <a:t>Gestión integral de  proyectos de tecnología de la información</a:t>
                      </a:r>
                      <a:endParaRPr lang="es-ES" sz="1100" b="0" i="0" u="none" strike="noStrike" dirty="0">
                        <a:solidFill>
                          <a:srgbClr val="000000"/>
                        </a:solidFill>
                        <a:effectLst/>
                        <a:latin typeface="Calibri" panose="020F0502020204030204" pitchFamily="34" charset="0"/>
                      </a:endParaRPr>
                    </a:p>
                  </a:txBody>
                  <a:tcPr marL="9446" marR="9446" marT="94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u="none" strike="noStrike" dirty="0" smtClean="0">
                          <a:effectLst/>
                        </a:rPr>
                        <a:t>No </a:t>
                      </a:r>
                      <a:r>
                        <a:rPr lang="en-US" sz="1100" u="none" strike="noStrike" dirty="0" err="1" smtClean="0">
                          <a:effectLst/>
                        </a:rPr>
                        <a:t>crítico</a:t>
                      </a:r>
                      <a:endParaRPr lang="en-US" sz="1100" b="0" i="0" u="none" strike="noStrike" dirty="0">
                        <a:solidFill>
                          <a:srgbClr val="000000"/>
                        </a:solidFill>
                        <a:effectLst/>
                        <a:latin typeface="Calibri" panose="020F0502020204030204" pitchFamily="34" charset="0"/>
                      </a:endParaRPr>
                    </a:p>
                  </a:txBody>
                  <a:tcPr marL="9446" marR="9446" marT="94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1582">
                <a:tc>
                  <a:txBody>
                    <a:bodyPr/>
                    <a:lstStyle/>
                    <a:p>
                      <a:pPr algn="ctr" fontAlgn="b"/>
                      <a:r>
                        <a:rPr lang="en-US" sz="1100" u="none" strike="noStrike" dirty="0" err="1" smtClean="0">
                          <a:effectLst/>
                        </a:rPr>
                        <a:t>Gestión</a:t>
                      </a:r>
                      <a:r>
                        <a:rPr lang="en-US" sz="1100" u="none" strike="noStrike" dirty="0" smtClean="0">
                          <a:effectLst/>
                        </a:rPr>
                        <a:t> de </a:t>
                      </a:r>
                      <a:r>
                        <a:rPr lang="en-US" sz="1100" u="none" strike="noStrike" dirty="0" err="1" smtClean="0">
                          <a:effectLst/>
                        </a:rPr>
                        <a:t>plataforma</a:t>
                      </a:r>
                      <a:r>
                        <a:rPr lang="en-US" sz="1100" u="none" strike="noStrike" dirty="0" smtClean="0">
                          <a:effectLst/>
                        </a:rPr>
                        <a:t> </a:t>
                      </a:r>
                      <a:r>
                        <a:rPr lang="en-US" sz="1100" u="none" strike="noStrike" dirty="0" err="1" smtClean="0">
                          <a:effectLst/>
                        </a:rPr>
                        <a:t>tecnológica</a:t>
                      </a:r>
                      <a:endParaRPr lang="en-US" sz="1100" b="0" i="0" u="none" strike="noStrike" dirty="0">
                        <a:solidFill>
                          <a:srgbClr val="000000"/>
                        </a:solidFill>
                        <a:effectLst/>
                        <a:latin typeface="Calibri" panose="020F0502020204030204" pitchFamily="34" charset="0"/>
                      </a:endParaRPr>
                    </a:p>
                  </a:txBody>
                  <a:tcPr marL="9446" marR="9446" marT="94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ES" sz="1100" u="none" strike="noStrike" dirty="0" smtClean="0">
                          <a:effectLst/>
                        </a:rPr>
                        <a:t>Control y soporte de hardware y software</a:t>
                      </a:r>
                      <a:endParaRPr lang="es-ES" sz="1100" b="0" i="0" u="none" strike="noStrike" dirty="0">
                        <a:solidFill>
                          <a:srgbClr val="000000"/>
                        </a:solidFill>
                        <a:effectLst/>
                        <a:latin typeface="Calibri" panose="020F0502020204030204" pitchFamily="34" charset="0"/>
                      </a:endParaRPr>
                    </a:p>
                  </a:txBody>
                  <a:tcPr marL="9446" marR="9446" marT="94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US" sz="1100" u="none" strike="noStrike" dirty="0" err="1" smtClean="0">
                          <a:effectLst/>
                        </a:rPr>
                        <a:t>Crítico</a:t>
                      </a:r>
                      <a:endParaRPr lang="en-US" sz="1100" b="0" i="0" u="none" strike="noStrike" dirty="0">
                        <a:solidFill>
                          <a:srgbClr val="000000"/>
                        </a:solidFill>
                        <a:effectLst/>
                        <a:latin typeface="Calibri" panose="020F0502020204030204" pitchFamily="34" charset="0"/>
                      </a:endParaRPr>
                    </a:p>
                  </a:txBody>
                  <a:tcPr marL="9446" marR="9446" marT="94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531153">
                <a:tc>
                  <a:txBody>
                    <a:bodyPr/>
                    <a:lstStyle/>
                    <a:p>
                      <a:pPr algn="ctr" fontAlgn="b"/>
                      <a:r>
                        <a:rPr lang="en-US" sz="1100" u="none" strike="noStrike" dirty="0" err="1" smtClean="0">
                          <a:effectLst/>
                        </a:rPr>
                        <a:t>Gestión</a:t>
                      </a:r>
                      <a:r>
                        <a:rPr lang="en-US" sz="1100" u="none" strike="noStrike" dirty="0" smtClean="0">
                          <a:effectLst/>
                        </a:rPr>
                        <a:t> de </a:t>
                      </a:r>
                      <a:r>
                        <a:rPr lang="en-US" sz="1100" u="none" strike="noStrike" dirty="0" err="1" smtClean="0">
                          <a:effectLst/>
                        </a:rPr>
                        <a:t>producción</a:t>
                      </a:r>
                      <a:endParaRPr lang="en-US" sz="1100" b="0" i="0" u="none" strike="noStrike" dirty="0">
                        <a:solidFill>
                          <a:srgbClr val="000000"/>
                        </a:solidFill>
                        <a:effectLst/>
                        <a:latin typeface="Calibri" panose="020F0502020204030204" pitchFamily="34" charset="0"/>
                      </a:endParaRPr>
                    </a:p>
                  </a:txBody>
                  <a:tcPr marL="9446" marR="9446" marT="94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ES" sz="1100" u="none" strike="noStrike" dirty="0" smtClean="0">
                          <a:effectLst/>
                        </a:rPr>
                        <a:t>Administración de servicios de tecnología de información</a:t>
                      </a:r>
                      <a:endParaRPr lang="es-ES" sz="1100" b="0" i="0" u="none" strike="noStrike" dirty="0">
                        <a:solidFill>
                          <a:srgbClr val="000000"/>
                        </a:solidFill>
                        <a:effectLst/>
                        <a:latin typeface="Calibri" panose="020F0502020204030204" pitchFamily="34" charset="0"/>
                      </a:endParaRPr>
                    </a:p>
                  </a:txBody>
                  <a:tcPr marL="9446" marR="9446" marT="94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US" sz="1100" u="none" strike="noStrike" dirty="0" err="1" smtClean="0">
                          <a:effectLst/>
                        </a:rPr>
                        <a:t>Crítico</a:t>
                      </a:r>
                      <a:endParaRPr lang="en-US" sz="1100" b="0" i="0" u="none" strike="noStrike" dirty="0">
                        <a:solidFill>
                          <a:srgbClr val="000000"/>
                        </a:solidFill>
                        <a:effectLst/>
                        <a:latin typeface="Calibri" panose="020F0502020204030204" pitchFamily="34" charset="0"/>
                      </a:endParaRPr>
                    </a:p>
                  </a:txBody>
                  <a:tcPr marL="9446" marR="9446" marT="94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469866">
                <a:tc>
                  <a:txBody>
                    <a:bodyPr/>
                    <a:lstStyle/>
                    <a:p>
                      <a:pPr algn="ctr" fontAlgn="b"/>
                      <a:r>
                        <a:rPr lang="es-ES" sz="1100" u="none" strike="noStrike" dirty="0" smtClean="0">
                          <a:effectLst/>
                        </a:rPr>
                        <a:t>Gestión de base de datos</a:t>
                      </a:r>
                      <a:endParaRPr lang="es-ES" sz="1100" b="0" i="0" u="none" strike="noStrike" dirty="0">
                        <a:solidFill>
                          <a:srgbClr val="000000"/>
                        </a:solidFill>
                        <a:effectLst/>
                        <a:latin typeface="Calibri" panose="020F0502020204030204" pitchFamily="34" charset="0"/>
                      </a:endParaRPr>
                    </a:p>
                  </a:txBody>
                  <a:tcPr marL="9446" marR="9446" marT="94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ES" sz="1100" u="none" strike="noStrike" dirty="0" smtClean="0">
                          <a:effectLst/>
                        </a:rPr>
                        <a:t>Administración de base de datos</a:t>
                      </a:r>
                      <a:endParaRPr lang="es-ES" sz="1100" b="0" i="0" u="none" strike="noStrike" dirty="0">
                        <a:solidFill>
                          <a:srgbClr val="000000"/>
                        </a:solidFill>
                        <a:effectLst/>
                        <a:latin typeface="Calibri" panose="020F0502020204030204" pitchFamily="34" charset="0"/>
                      </a:endParaRPr>
                    </a:p>
                  </a:txBody>
                  <a:tcPr marL="9446" marR="9446" marT="94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US" sz="1100" u="none" strike="noStrike" dirty="0" err="1" smtClean="0">
                          <a:effectLst/>
                        </a:rPr>
                        <a:t>Crítico</a:t>
                      </a:r>
                      <a:endParaRPr lang="en-US" sz="1100" b="0" i="0" u="none" strike="noStrike" dirty="0">
                        <a:solidFill>
                          <a:srgbClr val="000000"/>
                        </a:solidFill>
                        <a:effectLst/>
                        <a:latin typeface="Calibri" panose="020F0502020204030204" pitchFamily="34" charset="0"/>
                      </a:endParaRPr>
                    </a:p>
                  </a:txBody>
                  <a:tcPr marL="9446" marR="9446" marT="94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551582">
                <a:tc>
                  <a:txBody>
                    <a:bodyPr/>
                    <a:lstStyle/>
                    <a:p>
                      <a:pPr algn="ctr" fontAlgn="b"/>
                      <a:r>
                        <a:rPr lang="es-ES" sz="1100" u="none" strike="noStrike" dirty="0" smtClean="0">
                          <a:effectLst/>
                        </a:rPr>
                        <a:t>Gestión de seguridad y control de la información</a:t>
                      </a:r>
                      <a:endParaRPr lang="es-ES" sz="1100" b="0" i="0" u="none" strike="noStrike" dirty="0">
                        <a:solidFill>
                          <a:srgbClr val="000000"/>
                        </a:solidFill>
                        <a:effectLst/>
                        <a:latin typeface="Calibri" panose="020F0502020204030204" pitchFamily="34" charset="0"/>
                      </a:endParaRPr>
                    </a:p>
                  </a:txBody>
                  <a:tcPr marL="9446" marR="9446" marT="94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ES" sz="1100" u="none" strike="noStrike" dirty="0" smtClean="0">
                          <a:effectLst/>
                        </a:rPr>
                        <a:t>Seguridad y control de la información</a:t>
                      </a:r>
                      <a:endParaRPr lang="es-ES" sz="1100" b="0" i="0" u="none" strike="noStrike" dirty="0">
                        <a:solidFill>
                          <a:srgbClr val="000000"/>
                        </a:solidFill>
                        <a:effectLst/>
                        <a:latin typeface="Calibri" panose="020F0502020204030204" pitchFamily="34" charset="0"/>
                      </a:endParaRPr>
                    </a:p>
                  </a:txBody>
                  <a:tcPr marL="9446" marR="9446" marT="94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US" sz="1100" u="none" strike="noStrike" dirty="0" err="1" smtClean="0">
                          <a:effectLst/>
                        </a:rPr>
                        <a:t>Crítico</a:t>
                      </a:r>
                      <a:endParaRPr lang="en-US" sz="1100" b="0" i="0" u="none" strike="noStrike" dirty="0">
                        <a:solidFill>
                          <a:srgbClr val="000000"/>
                        </a:solidFill>
                        <a:effectLst/>
                        <a:latin typeface="Calibri" panose="020F0502020204030204" pitchFamily="34" charset="0"/>
                      </a:endParaRPr>
                    </a:p>
                  </a:txBody>
                  <a:tcPr marL="9446" marR="9446" marT="94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490295">
                <a:tc>
                  <a:txBody>
                    <a:bodyPr/>
                    <a:lstStyle/>
                    <a:p>
                      <a:pPr algn="ctr" fontAlgn="b"/>
                      <a:r>
                        <a:rPr lang="es-ES" sz="1100" u="none" strike="noStrike" dirty="0" smtClean="0">
                          <a:effectLst/>
                        </a:rPr>
                        <a:t>Gestión de desarrollo de software</a:t>
                      </a:r>
                      <a:endParaRPr lang="es-ES" sz="1100" b="0" i="0" u="none" strike="noStrike" dirty="0">
                        <a:solidFill>
                          <a:srgbClr val="000000"/>
                        </a:solidFill>
                        <a:effectLst/>
                        <a:latin typeface="Calibri" panose="020F0502020204030204" pitchFamily="34" charset="0"/>
                      </a:endParaRPr>
                    </a:p>
                  </a:txBody>
                  <a:tcPr marL="9446" marR="9446" marT="94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100" u="none" strike="noStrike" dirty="0" smtClean="0">
                          <a:effectLst/>
                        </a:rPr>
                        <a:t>Desarrollo e implementación de software</a:t>
                      </a:r>
                      <a:endParaRPr lang="es-ES" sz="1100" b="0" i="0" u="none" strike="noStrike" dirty="0">
                        <a:solidFill>
                          <a:srgbClr val="000000"/>
                        </a:solidFill>
                        <a:effectLst/>
                        <a:latin typeface="Calibri" panose="020F0502020204030204" pitchFamily="34" charset="0"/>
                      </a:endParaRPr>
                    </a:p>
                  </a:txBody>
                  <a:tcPr marL="9446" marR="9446" marT="94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u="none" strike="noStrike" dirty="0" smtClean="0">
                          <a:effectLst/>
                        </a:rPr>
                        <a:t>No </a:t>
                      </a:r>
                      <a:r>
                        <a:rPr lang="en-US" sz="1100" u="none" strike="noStrike" dirty="0" err="1" smtClean="0">
                          <a:effectLst/>
                        </a:rPr>
                        <a:t>crítico</a:t>
                      </a:r>
                      <a:endParaRPr lang="en-US" sz="1100" b="0" i="0" u="none" strike="noStrike" dirty="0">
                        <a:solidFill>
                          <a:srgbClr val="000000"/>
                        </a:solidFill>
                        <a:effectLst/>
                        <a:latin typeface="Calibri" panose="020F0502020204030204" pitchFamily="34" charset="0"/>
                      </a:endParaRPr>
                    </a:p>
                  </a:txBody>
                  <a:tcPr marL="9446" marR="9446" marT="94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6094565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6" y="624110"/>
            <a:ext cx="8260132" cy="1280890"/>
          </a:xfrm>
        </p:spPr>
        <p:txBody>
          <a:bodyPr/>
          <a:lstStyle/>
          <a:p>
            <a:pPr algn="ctr"/>
            <a:r>
              <a:rPr lang="es-ES" dirty="0" smtClean="0"/>
              <a:t>ANÁLISIS </a:t>
            </a:r>
            <a:r>
              <a:rPr lang="es-ES" dirty="0" smtClean="0"/>
              <a:t>DE RIESGO</a:t>
            </a:r>
            <a:endParaRPr lang="en-US" dirty="0"/>
          </a:p>
        </p:txBody>
      </p:sp>
      <p:pic>
        <p:nvPicPr>
          <p:cNvPr id="4" name="Picture 1">
            <a:hlinkClick r:id="rId2" action="ppaction://hlinkfile"/>
          </p:cNvPr>
          <p:cNvPicPr/>
          <p:nvPr/>
        </p:nvPicPr>
        <p:blipFill>
          <a:blip r:embed="rId3">
            <a:extLst>
              <a:ext uri="{28A0092B-C50C-407E-A947-70E740481C1C}">
                <a14:useLocalDpi xmlns:a14="http://schemas.microsoft.com/office/drawing/2010/main" val="0"/>
              </a:ext>
            </a:extLst>
          </a:blip>
          <a:srcRect/>
          <a:stretch>
            <a:fillRect/>
          </a:stretch>
        </p:blipFill>
        <p:spPr bwMode="auto">
          <a:xfrm>
            <a:off x="2592925" y="2253343"/>
            <a:ext cx="8140389" cy="3439886"/>
          </a:xfrm>
          <a:prstGeom prst="rect">
            <a:avLst/>
          </a:prstGeom>
          <a:noFill/>
          <a:ln>
            <a:noFill/>
          </a:ln>
        </p:spPr>
      </p:pic>
    </p:spTree>
    <p:extLst>
      <p:ext uri="{BB962C8B-B14F-4D97-AF65-F5344CB8AC3E}">
        <p14:creationId xmlns:p14="http://schemas.microsoft.com/office/powerpoint/2010/main" val="1534023107"/>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0153" y="678539"/>
            <a:ext cx="8911687" cy="889004"/>
          </a:xfrm>
        </p:spPr>
        <p:txBody>
          <a:bodyPr>
            <a:normAutofit/>
          </a:bodyPr>
          <a:lstStyle/>
          <a:p>
            <a:pPr algn="ctr"/>
            <a:r>
              <a:rPr lang="en-US" sz="3200" dirty="0"/>
              <a:t>DISEÑO Y </a:t>
            </a:r>
            <a:r>
              <a:rPr lang="en-US" sz="3200" dirty="0" smtClean="0"/>
              <a:t>APLICACIÓN</a:t>
            </a:r>
            <a:endParaRPr lang="en-US" sz="3200" dirty="0"/>
          </a:p>
        </p:txBody>
      </p:sp>
      <p:graphicFrame>
        <p:nvGraphicFramePr>
          <p:cNvPr id="4" name="Diagrama 3"/>
          <p:cNvGraphicFramePr/>
          <p:nvPr>
            <p:extLst>
              <p:ext uri="{D42A27DB-BD31-4B8C-83A1-F6EECF244321}">
                <p14:modId xmlns:p14="http://schemas.microsoft.com/office/powerpoint/2010/main" val="1950660598"/>
              </p:ext>
            </p:extLst>
          </p:nvPr>
        </p:nvGraphicFramePr>
        <p:xfrm>
          <a:off x="2581996" y="1567543"/>
          <a:ext cx="8128000" cy="49913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846354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60914" y="624110"/>
            <a:ext cx="8543698" cy="1280890"/>
          </a:xfrm>
        </p:spPr>
        <p:txBody>
          <a:bodyPr>
            <a:normAutofit/>
          </a:bodyPr>
          <a:lstStyle/>
          <a:p>
            <a:r>
              <a:rPr lang="es-EC" sz="3200" dirty="0" smtClean="0"/>
              <a:t>PLAN DE COMUNICACIÓN DE CRISIS</a:t>
            </a:r>
            <a:endParaRPr lang="en-US" sz="3200" dirty="0"/>
          </a:p>
        </p:txBody>
      </p:sp>
      <p:sp>
        <p:nvSpPr>
          <p:cNvPr id="3" name="Marcador de contenido 2"/>
          <p:cNvSpPr>
            <a:spLocks noGrp="1"/>
          </p:cNvSpPr>
          <p:nvPr>
            <p:ph idx="1"/>
          </p:nvPr>
        </p:nvSpPr>
        <p:spPr/>
        <p:txBody>
          <a:bodyPr/>
          <a:lstStyle/>
          <a:p>
            <a:pPr marL="0" indent="0">
              <a:buNone/>
            </a:pPr>
            <a:endParaRPr lang="es-ES" dirty="0"/>
          </a:p>
          <a:p>
            <a:pPr marL="457200" lvl="1" indent="0">
              <a:buNone/>
            </a:pPr>
            <a:endParaRPr lang="es-ES" dirty="0" smtClean="0"/>
          </a:p>
          <a:p>
            <a:pPr marL="457200" lvl="1" indent="0">
              <a:buNone/>
            </a:pPr>
            <a:endParaRPr lang="en-US" dirty="0" smtClean="0"/>
          </a:p>
          <a:p>
            <a:endParaRPr lang="en-US" dirty="0"/>
          </a:p>
        </p:txBody>
      </p:sp>
      <p:graphicFrame>
        <p:nvGraphicFramePr>
          <p:cNvPr id="7" name="Diagrama 6"/>
          <p:cNvGraphicFramePr/>
          <p:nvPr>
            <p:extLst>
              <p:ext uri="{D42A27DB-BD31-4B8C-83A1-F6EECF244321}">
                <p14:modId xmlns:p14="http://schemas.microsoft.com/office/powerpoint/2010/main" val="3351122269"/>
              </p:ext>
            </p:extLst>
          </p:nvPr>
        </p:nvGraphicFramePr>
        <p:xfrm>
          <a:off x="2480354" y="1509484"/>
          <a:ext cx="8666618" cy="4778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581757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3200" dirty="0" smtClean="0"/>
              <a:t>ESTRATEGIAS DE CONTINUIDAD DE NEGOCIO</a:t>
            </a:r>
            <a:endParaRPr lang="en-US" sz="3200" dirty="0"/>
          </a:p>
        </p:txBody>
      </p:sp>
      <p:sp>
        <p:nvSpPr>
          <p:cNvPr id="3" name="Marcador de contenido 2"/>
          <p:cNvSpPr>
            <a:spLocks noGrp="1"/>
          </p:cNvSpPr>
          <p:nvPr>
            <p:ph idx="1"/>
          </p:nvPr>
        </p:nvSpPr>
        <p:spPr>
          <a:xfrm>
            <a:off x="11458348" y="8353697"/>
            <a:ext cx="932419" cy="1343529"/>
          </a:xfrm>
        </p:spPr>
        <p:txBody>
          <a:bodyPr/>
          <a:lstStyle/>
          <a:p>
            <a:pPr marL="0" indent="0">
              <a:buNone/>
            </a:pPr>
            <a:endParaRPr lang="es-ES" dirty="0"/>
          </a:p>
          <a:p>
            <a:pPr marL="457200" lvl="1" indent="0">
              <a:buNone/>
            </a:pPr>
            <a:endParaRPr lang="es-ES" dirty="0" smtClean="0"/>
          </a:p>
          <a:p>
            <a:pPr marL="457200" lvl="1" indent="0">
              <a:buNone/>
            </a:pPr>
            <a:endParaRPr lang="en-US" dirty="0" smtClean="0"/>
          </a:p>
          <a:p>
            <a:endParaRPr lang="en-US" dirty="0"/>
          </a:p>
        </p:txBody>
      </p:sp>
      <p:graphicFrame>
        <p:nvGraphicFramePr>
          <p:cNvPr id="5" name="Diagrama 4"/>
          <p:cNvGraphicFramePr/>
          <p:nvPr>
            <p:extLst>
              <p:ext uri="{D42A27DB-BD31-4B8C-83A1-F6EECF244321}">
                <p14:modId xmlns:p14="http://schemas.microsoft.com/office/powerpoint/2010/main" val="3166165789"/>
              </p:ext>
            </p:extLst>
          </p:nvPr>
        </p:nvGraphicFramePr>
        <p:xfrm>
          <a:off x="3436258" y="1970592"/>
          <a:ext cx="6542132" cy="4190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706447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30925" y="330195"/>
            <a:ext cx="8911687" cy="1280890"/>
          </a:xfrm>
        </p:spPr>
        <p:txBody>
          <a:bodyPr/>
          <a:lstStyle/>
          <a:p>
            <a:pPr algn="ctr"/>
            <a:r>
              <a:rPr lang="es-ES" dirty="0" smtClean="0"/>
              <a:t>CONTENIDO</a:t>
            </a:r>
            <a:endParaRPr lang="es-ES"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370188044"/>
              </p:ext>
            </p:extLst>
          </p:nvPr>
        </p:nvGraphicFramePr>
        <p:xfrm>
          <a:off x="3104552" y="1273629"/>
          <a:ext cx="6431333" cy="5364480"/>
        </p:xfrm>
        <a:graphic>
          <a:graphicData uri="http://schemas.openxmlformats.org/drawingml/2006/table">
            <a:tbl>
              <a:tblPr firstRow="1" bandRow="1">
                <a:tableStyleId>{B301B821-A1FF-4177-AEE7-76D212191A09}</a:tableStyleId>
              </a:tblPr>
              <a:tblGrid>
                <a:gridCol w="6431333"/>
              </a:tblGrid>
              <a:tr h="306977">
                <a:tc>
                  <a:txBody>
                    <a:bodyPr/>
                    <a:lstStyle/>
                    <a:p>
                      <a:endParaRPr lang="es-ES" sz="1600" dirty="0">
                        <a:solidFill>
                          <a:schemeClr val="tx1"/>
                        </a:solidFill>
                      </a:endParaRPr>
                    </a:p>
                  </a:txBody>
                  <a:tcPr/>
                </a:tc>
              </a:tr>
              <a:tr h="306977">
                <a:tc>
                  <a:txBody>
                    <a:bodyPr/>
                    <a:lstStyle/>
                    <a:p>
                      <a:pPr marL="0" indent="0">
                        <a:buFont typeface="+mj-lt"/>
                        <a:buNone/>
                      </a:pPr>
                      <a:r>
                        <a:rPr lang="es-ES" sz="1600" dirty="0" smtClean="0">
                          <a:solidFill>
                            <a:schemeClr val="tx1"/>
                          </a:solidFill>
                          <a:hlinkClick r:id="rId2" action="ppaction://hlinksldjump"/>
                        </a:rPr>
                        <a:t>1.    Introducción</a:t>
                      </a:r>
                      <a:r>
                        <a:rPr lang="es-ES" sz="1600" baseline="0" dirty="0" smtClean="0">
                          <a:solidFill>
                            <a:schemeClr val="tx1"/>
                          </a:solidFill>
                          <a:hlinkClick r:id="rId2" action="ppaction://hlinksldjump"/>
                        </a:rPr>
                        <a:t> </a:t>
                      </a:r>
                      <a:endParaRPr lang="es-ES" sz="1600" dirty="0">
                        <a:solidFill>
                          <a:schemeClr val="tx1"/>
                        </a:solidFill>
                      </a:endParaRPr>
                    </a:p>
                  </a:txBody>
                  <a:tcPr/>
                </a:tc>
              </a:tr>
              <a:tr h="306977">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s-ES" sz="1600" dirty="0" smtClean="0">
                          <a:solidFill>
                            <a:schemeClr val="tx1"/>
                          </a:solidFill>
                          <a:hlinkClick r:id="rId3" action="ppaction://hlinksldjump"/>
                        </a:rPr>
                        <a:t>2.    Objetivos</a:t>
                      </a:r>
                      <a:endParaRPr lang="es-ES" sz="1600" dirty="0" smtClean="0">
                        <a:solidFill>
                          <a:schemeClr val="tx1"/>
                        </a:solidFill>
                      </a:endParaRPr>
                    </a:p>
                  </a:txBody>
                  <a:tcPr/>
                </a:tc>
              </a:tr>
              <a:tr h="306977">
                <a:tc>
                  <a:txBody>
                    <a:bodyPr/>
                    <a:lstStyle/>
                    <a:p>
                      <a:r>
                        <a:rPr lang="es-ES" sz="1600" dirty="0" smtClean="0">
                          <a:solidFill>
                            <a:schemeClr val="tx1"/>
                          </a:solidFill>
                          <a:hlinkClick r:id="rId4" action="ppaction://hlinksldjump"/>
                        </a:rPr>
                        <a:t>3.    Situación Actual</a:t>
                      </a:r>
                      <a:endParaRPr lang="es-ES" sz="1600" dirty="0">
                        <a:solidFill>
                          <a:schemeClr val="tx1"/>
                        </a:solidFill>
                      </a:endParaRPr>
                    </a:p>
                  </a:txBody>
                  <a:tcPr/>
                </a:tc>
              </a:tr>
              <a:tr h="306977">
                <a:tc>
                  <a:txBody>
                    <a:bodyPr/>
                    <a:lstStyle/>
                    <a:p>
                      <a:r>
                        <a:rPr lang="es-ES" sz="1600" dirty="0" smtClean="0">
                          <a:solidFill>
                            <a:schemeClr val="tx1"/>
                          </a:solidFill>
                          <a:hlinkClick r:id="rId5" action="ppaction://hlinksldjump"/>
                        </a:rPr>
                        <a:t>4.    Requerimiento Normativo</a:t>
                      </a:r>
                      <a:endParaRPr lang="es-ES" sz="1600" dirty="0">
                        <a:solidFill>
                          <a:schemeClr val="tx1"/>
                        </a:solidFill>
                      </a:endParaRPr>
                    </a:p>
                  </a:txBody>
                  <a:tcPr/>
                </a:tc>
              </a:tr>
              <a:tr h="306977">
                <a:tc>
                  <a:txBody>
                    <a:bodyPr/>
                    <a:lstStyle/>
                    <a:p>
                      <a:pPr marL="0" indent="0">
                        <a:buNone/>
                      </a:pPr>
                      <a:r>
                        <a:rPr lang="es-ES" sz="1600" dirty="0" smtClean="0">
                          <a:solidFill>
                            <a:schemeClr val="tx1"/>
                          </a:solidFill>
                          <a:hlinkClick r:id="rId6" action="ppaction://hlinksldjump"/>
                        </a:rPr>
                        <a:t>5.    Justificación</a:t>
                      </a:r>
                      <a:endParaRPr lang="es-ES" sz="1600" dirty="0">
                        <a:solidFill>
                          <a:schemeClr val="tx1"/>
                        </a:solidFill>
                      </a:endParaRPr>
                    </a:p>
                  </a:txBody>
                  <a:tcPr/>
                </a:tc>
              </a:tr>
              <a:tr h="306977">
                <a:tc>
                  <a:txBody>
                    <a:bodyPr/>
                    <a:lstStyle/>
                    <a:p>
                      <a:r>
                        <a:rPr lang="es-ES" sz="1600" dirty="0" smtClean="0">
                          <a:solidFill>
                            <a:schemeClr val="tx1"/>
                          </a:solidFill>
                          <a:hlinkClick r:id="rId7" action="ppaction://hlinksldjump"/>
                        </a:rPr>
                        <a:t>6.    Estándar ISO 22301</a:t>
                      </a:r>
                      <a:endParaRPr lang="es-ES" sz="1600" dirty="0">
                        <a:solidFill>
                          <a:schemeClr val="tx1"/>
                        </a:solidFill>
                      </a:endParaRPr>
                    </a:p>
                  </a:txBody>
                  <a:tcPr/>
                </a:tc>
              </a:tr>
              <a:tr h="3069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600" dirty="0" smtClean="0">
                          <a:solidFill>
                            <a:schemeClr val="tx1"/>
                          </a:solidFill>
                          <a:hlinkClick r:id="rId8" action="ppaction://hlinksldjump"/>
                        </a:rPr>
                        <a:t>7.    Metodología</a:t>
                      </a:r>
                      <a:endParaRPr lang="es-ES" sz="1600" dirty="0">
                        <a:solidFill>
                          <a:schemeClr val="tx1"/>
                        </a:solidFill>
                      </a:endParaRPr>
                    </a:p>
                  </a:txBody>
                  <a:tcPr/>
                </a:tc>
              </a:tr>
              <a:tr h="306977">
                <a:tc>
                  <a:txBody>
                    <a:bodyPr/>
                    <a:lstStyle/>
                    <a:p>
                      <a:r>
                        <a:rPr lang="es-ES" sz="1600" dirty="0" smtClean="0">
                          <a:solidFill>
                            <a:schemeClr val="tx1"/>
                          </a:solidFill>
                          <a:hlinkClick r:id="rId9" action="ppaction://hlinksldjump"/>
                        </a:rPr>
                        <a:t>8.    Diseño y Aplicación</a:t>
                      </a:r>
                      <a:endParaRPr lang="es-ES" sz="1600" dirty="0">
                        <a:solidFill>
                          <a:schemeClr val="tx1"/>
                        </a:solidFill>
                      </a:endParaRPr>
                    </a:p>
                  </a:txBody>
                  <a:tcPr/>
                </a:tc>
              </a:tr>
              <a:tr h="306977">
                <a:tc>
                  <a:txBody>
                    <a:bodyPr/>
                    <a:lstStyle/>
                    <a:p>
                      <a:r>
                        <a:rPr lang="es-ES" sz="1600" dirty="0" smtClean="0">
                          <a:solidFill>
                            <a:schemeClr val="tx1"/>
                          </a:solidFill>
                          <a:hlinkClick r:id="rId10" action="ppaction://hlinksldjump"/>
                        </a:rPr>
                        <a:t>9.    Plan de Comunicación</a:t>
                      </a:r>
                      <a:r>
                        <a:rPr lang="es-ES" sz="1600" baseline="0" dirty="0" smtClean="0">
                          <a:solidFill>
                            <a:schemeClr val="tx1"/>
                          </a:solidFill>
                          <a:hlinkClick r:id="rId10" action="ppaction://hlinksldjump"/>
                        </a:rPr>
                        <a:t> de Crisis</a:t>
                      </a:r>
                      <a:endParaRPr lang="es-ES" sz="1600" dirty="0">
                        <a:solidFill>
                          <a:schemeClr val="tx1"/>
                        </a:solidFill>
                      </a:endParaRPr>
                    </a:p>
                  </a:txBody>
                  <a:tcPr/>
                </a:tc>
              </a:tr>
              <a:tr h="306977">
                <a:tc>
                  <a:txBody>
                    <a:bodyPr/>
                    <a:lstStyle/>
                    <a:p>
                      <a:r>
                        <a:rPr lang="es-ES" sz="1600" dirty="0" smtClean="0">
                          <a:solidFill>
                            <a:schemeClr val="tx1"/>
                          </a:solidFill>
                          <a:hlinkClick r:id="rId11" action="ppaction://hlinksldjump"/>
                        </a:rPr>
                        <a:t>10.  Estrategias</a:t>
                      </a:r>
                      <a:r>
                        <a:rPr lang="es-ES" sz="1600" baseline="0" dirty="0" smtClean="0">
                          <a:solidFill>
                            <a:schemeClr val="tx1"/>
                          </a:solidFill>
                          <a:hlinkClick r:id="rId11" action="ppaction://hlinksldjump"/>
                        </a:rPr>
                        <a:t> de Continuidad de Negocio</a:t>
                      </a:r>
                      <a:endParaRPr lang="es-ES" sz="1600" dirty="0">
                        <a:solidFill>
                          <a:schemeClr val="tx1"/>
                        </a:solidFill>
                      </a:endParaRPr>
                    </a:p>
                  </a:txBody>
                  <a:tcPr/>
                </a:tc>
              </a:tr>
              <a:tr h="306977">
                <a:tc>
                  <a:txBody>
                    <a:bodyPr/>
                    <a:lstStyle/>
                    <a:p>
                      <a:r>
                        <a:rPr lang="es-ES" sz="1600" dirty="0" smtClean="0">
                          <a:solidFill>
                            <a:schemeClr val="tx1"/>
                          </a:solidFill>
                          <a:hlinkClick r:id="rId12" action="ppaction://hlinksldjump"/>
                        </a:rPr>
                        <a:t>11.  Procedimientos de Continuidad y Reanudación</a:t>
                      </a:r>
                      <a:endParaRPr lang="es-ES" sz="1600" dirty="0">
                        <a:solidFill>
                          <a:schemeClr val="tx1"/>
                        </a:solidFill>
                      </a:endParaRPr>
                    </a:p>
                  </a:txBody>
                  <a:tcPr/>
                </a:tc>
              </a:tr>
              <a:tr h="306977">
                <a:tc>
                  <a:txBody>
                    <a:bodyPr/>
                    <a:lstStyle/>
                    <a:p>
                      <a:r>
                        <a:rPr lang="es-ES" sz="1600" dirty="0" smtClean="0">
                          <a:solidFill>
                            <a:schemeClr val="tx1"/>
                          </a:solidFill>
                          <a:hlinkClick r:id="rId13" action="ppaction://hlinksldjump"/>
                        </a:rPr>
                        <a:t>12.  Plan</a:t>
                      </a:r>
                      <a:r>
                        <a:rPr lang="es-ES" sz="1600" baseline="0" dirty="0" smtClean="0">
                          <a:solidFill>
                            <a:schemeClr val="tx1"/>
                          </a:solidFill>
                          <a:hlinkClick r:id="rId13" action="ppaction://hlinksldjump"/>
                        </a:rPr>
                        <a:t> de Pruebas</a:t>
                      </a:r>
                      <a:endParaRPr lang="es-ES" sz="1600" dirty="0">
                        <a:solidFill>
                          <a:schemeClr val="tx1"/>
                        </a:solidFill>
                      </a:endParaRPr>
                    </a:p>
                  </a:txBody>
                  <a:tcPr/>
                </a:tc>
              </a:tr>
              <a:tr h="306977">
                <a:tc>
                  <a:txBody>
                    <a:bodyPr/>
                    <a:lstStyle/>
                    <a:p>
                      <a:r>
                        <a:rPr lang="es-ES" sz="1600" dirty="0" smtClean="0">
                          <a:solidFill>
                            <a:schemeClr val="tx1"/>
                          </a:solidFill>
                          <a:hlinkClick r:id="rId14" action="ppaction://hlinksldjump"/>
                        </a:rPr>
                        <a:t>13.  Análisis de Resultados de Pruebas</a:t>
                      </a:r>
                      <a:endParaRPr lang="es-ES" sz="1600" dirty="0">
                        <a:solidFill>
                          <a:schemeClr val="tx1"/>
                        </a:solidFill>
                      </a:endParaRPr>
                    </a:p>
                  </a:txBody>
                  <a:tcPr/>
                </a:tc>
              </a:tr>
              <a:tr h="306977">
                <a:tc>
                  <a:txBody>
                    <a:bodyPr/>
                    <a:lstStyle/>
                    <a:p>
                      <a:r>
                        <a:rPr lang="es-ES" sz="1600" dirty="0" smtClean="0">
                          <a:solidFill>
                            <a:schemeClr val="tx1"/>
                          </a:solidFill>
                          <a:hlinkClick r:id="rId15" action="ppaction://hlinksldjump"/>
                        </a:rPr>
                        <a:t>14.  Conclusiones</a:t>
                      </a:r>
                      <a:endParaRPr lang="es-ES" sz="1600" dirty="0">
                        <a:solidFill>
                          <a:schemeClr val="tx1"/>
                        </a:solidFill>
                      </a:endParaRPr>
                    </a:p>
                  </a:txBody>
                  <a:tcPr/>
                </a:tc>
              </a:tr>
              <a:tr h="306977">
                <a:tc>
                  <a:txBody>
                    <a:bodyPr/>
                    <a:lstStyle/>
                    <a:p>
                      <a:r>
                        <a:rPr lang="es-ES" sz="1600" dirty="0" smtClean="0">
                          <a:solidFill>
                            <a:schemeClr val="tx1"/>
                          </a:solidFill>
                          <a:hlinkClick r:id="rId16" action="ppaction://hlinksldjump"/>
                        </a:rPr>
                        <a:t>15. Recomendaciones</a:t>
                      </a:r>
                      <a:endParaRPr lang="es-ES" sz="1600" dirty="0">
                        <a:solidFill>
                          <a:schemeClr val="tx1"/>
                        </a:solidFill>
                      </a:endParaRPr>
                    </a:p>
                  </a:txBody>
                  <a:tcPr/>
                </a:tc>
              </a:tr>
            </a:tbl>
          </a:graphicData>
        </a:graphic>
      </p:graphicFrame>
    </p:spTree>
    <p:extLst>
      <p:ext uri="{BB962C8B-B14F-4D97-AF65-F5344CB8AC3E}">
        <p14:creationId xmlns:p14="http://schemas.microsoft.com/office/powerpoint/2010/main" val="18964570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3200" dirty="0" smtClean="0"/>
              <a:t>PROCEDIMIENTOS DE CONTINUIDAD Y REANUDACIÓN</a:t>
            </a:r>
            <a:endParaRPr lang="en-US" sz="3200" dirty="0"/>
          </a:p>
        </p:txBody>
      </p:sp>
      <p:sp>
        <p:nvSpPr>
          <p:cNvPr id="3" name="Marcador de contenido 2"/>
          <p:cNvSpPr>
            <a:spLocks noGrp="1"/>
          </p:cNvSpPr>
          <p:nvPr>
            <p:ph idx="1"/>
          </p:nvPr>
        </p:nvSpPr>
        <p:spPr/>
        <p:txBody>
          <a:bodyPr/>
          <a:lstStyle/>
          <a:p>
            <a:pPr marL="0" indent="0">
              <a:buNone/>
            </a:pPr>
            <a:endParaRPr lang="es-ES" dirty="0"/>
          </a:p>
          <a:p>
            <a:pPr marL="457200" lvl="1" indent="0">
              <a:buNone/>
            </a:pPr>
            <a:endParaRPr lang="es-ES" dirty="0" smtClean="0"/>
          </a:p>
          <a:p>
            <a:pPr marL="457200" lvl="1" indent="0">
              <a:buNone/>
            </a:pPr>
            <a:endParaRPr lang="en-US" dirty="0" smtClean="0"/>
          </a:p>
          <a:p>
            <a:endParaRPr lang="en-US" dirty="0"/>
          </a:p>
        </p:txBody>
      </p:sp>
      <p:graphicFrame>
        <p:nvGraphicFramePr>
          <p:cNvPr id="7" name="Diagrama 6"/>
          <p:cNvGraphicFramePr/>
          <p:nvPr>
            <p:extLst>
              <p:ext uri="{D42A27DB-BD31-4B8C-83A1-F6EECF244321}">
                <p14:modId xmlns:p14="http://schemas.microsoft.com/office/powerpoint/2010/main" val="3556501733"/>
              </p:ext>
            </p:extLst>
          </p:nvPr>
        </p:nvGraphicFramePr>
        <p:xfrm>
          <a:off x="2589212" y="2133600"/>
          <a:ext cx="8128000" cy="39091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1469394"/>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PLAN DE PRUEBAS</a:t>
            </a:r>
            <a:r>
              <a:rPr lang="en-US" dirty="0"/>
              <a:t/>
            </a:r>
            <a:br>
              <a:rPr lang="en-US" dirty="0"/>
            </a:br>
            <a:endParaRPr lang="en-US" dirty="0"/>
          </a:p>
        </p:txBody>
      </p:sp>
      <p:sp>
        <p:nvSpPr>
          <p:cNvPr id="3" name="Marcador de contenido 2"/>
          <p:cNvSpPr>
            <a:spLocks noGrp="1"/>
          </p:cNvSpPr>
          <p:nvPr>
            <p:ph idx="1"/>
          </p:nvPr>
        </p:nvSpPr>
        <p:spPr/>
        <p:txBody>
          <a:bodyPr/>
          <a:lstStyle/>
          <a:p>
            <a:pPr marL="0" indent="0">
              <a:buNone/>
            </a:pPr>
            <a:endParaRPr lang="es-ES" dirty="0"/>
          </a:p>
          <a:p>
            <a:pPr marL="457200" lvl="1" indent="0">
              <a:buNone/>
            </a:pPr>
            <a:endParaRPr lang="es-ES" dirty="0" smtClean="0"/>
          </a:p>
          <a:p>
            <a:pPr marL="457200" lvl="1" indent="0">
              <a:buNone/>
            </a:pPr>
            <a:endParaRPr lang="en-US" dirty="0" smtClean="0"/>
          </a:p>
          <a:p>
            <a:endParaRPr lang="en-US" dirty="0"/>
          </a:p>
        </p:txBody>
      </p:sp>
      <p:graphicFrame>
        <p:nvGraphicFramePr>
          <p:cNvPr id="7" name="Diagrama 6"/>
          <p:cNvGraphicFramePr/>
          <p:nvPr>
            <p:extLst>
              <p:ext uri="{D42A27DB-BD31-4B8C-83A1-F6EECF244321}">
                <p14:modId xmlns:p14="http://schemas.microsoft.com/office/powerpoint/2010/main" val="2983673012"/>
              </p:ext>
            </p:extLst>
          </p:nvPr>
        </p:nvGraphicFramePr>
        <p:xfrm>
          <a:off x="2010229" y="1450823"/>
          <a:ext cx="8853714" cy="2796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8" name="Picture 6" descr="http://www.colegio-centenario.cl/wp-content/uploads/2016/02/Icono-Lista-de-materiales_media-e145617518151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6918" y="4225470"/>
            <a:ext cx="2381250"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70818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33696" y="678539"/>
            <a:ext cx="8911687" cy="1280890"/>
          </a:xfrm>
        </p:spPr>
        <p:txBody>
          <a:bodyPr>
            <a:normAutofit/>
          </a:bodyPr>
          <a:lstStyle/>
          <a:p>
            <a:r>
              <a:rPr lang="en-US" sz="3200" dirty="0"/>
              <a:t>ANÁLISIS DE RESULTADOS DE PRUEBAS</a:t>
            </a:r>
          </a:p>
        </p:txBody>
      </p:sp>
      <p:graphicFrame>
        <p:nvGraphicFramePr>
          <p:cNvPr id="5" name="Tabla 4"/>
          <p:cNvGraphicFramePr>
            <a:graphicFrameLocks noGrp="1"/>
          </p:cNvGraphicFramePr>
          <p:nvPr>
            <p:extLst>
              <p:ext uri="{D42A27DB-BD31-4B8C-83A1-F6EECF244321}">
                <p14:modId xmlns:p14="http://schemas.microsoft.com/office/powerpoint/2010/main" val="2263512176"/>
              </p:ext>
            </p:extLst>
          </p:nvPr>
        </p:nvGraphicFramePr>
        <p:xfrm>
          <a:off x="1989366" y="1894115"/>
          <a:ext cx="8602434" cy="4175727"/>
        </p:xfrm>
        <a:graphic>
          <a:graphicData uri="http://schemas.openxmlformats.org/drawingml/2006/table">
            <a:tbl>
              <a:tblPr firstRow="1" firstCol="1" bandRow="1">
                <a:tableStyleId>{3B4B98B0-60AC-42C2-AFA5-B58CD77FA1E5}</a:tableStyleId>
              </a:tblPr>
              <a:tblGrid>
                <a:gridCol w="2575001"/>
                <a:gridCol w="3839404"/>
                <a:gridCol w="2188029"/>
              </a:tblGrid>
              <a:tr h="620485">
                <a:tc>
                  <a:txBody>
                    <a:bodyPr/>
                    <a:lstStyle/>
                    <a:p>
                      <a:pPr marL="0" marR="0" algn="ctr">
                        <a:lnSpc>
                          <a:spcPct val="107000"/>
                        </a:lnSpc>
                        <a:spcBef>
                          <a:spcPts val="0"/>
                        </a:spcBef>
                        <a:spcAft>
                          <a:spcPts val="0"/>
                        </a:spcAft>
                      </a:pPr>
                      <a:r>
                        <a:rPr lang="es-ES" sz="1600" dirty="0" smtClean="0">
                          <a:effectLst/>
                        </a:rPr>
                        <a:t>ESCENARIO</a:t>
                      </a:r>
                      <a:endParaRPr lang="en-US" sz="1600" dirty="0">
                        <a:solidFill>
                          <a:schemeClr val="tx1"/>
                        </a:solidFill>
                        <a:effectLst/>
                        <a:latin typeface="Georgia" panose="02040502050405020303"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S" sz="1600" dirty="0" smtClean="0">
                          <a:effectLst/>
                        </a:rPr>
                        <a:t>ACTIVIDADES </a:t>
                      </a:r>
                      <a:endParaRPr lang="en-US" sz="1600" dirty="0">
                        <a:solidFill>
                          <a:schemeClr val="tx1"/>
                        </a:solidFill>
                        <a:effectLst/>
                        <a:latin typeface="Georgia" panose="02040502050405020303"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S" sz="1600" dirty="0" smtClean="0">
                          <a:effectLst/>
                        </a:rPr>
                        <a:t>TIEMPO </a:t>
                      </a:r>
                      <a:br>
                        <a:rPr lang="es-ES" sz="1600" dirty="0" smtClean="0">
                          <a:effectLst/>
                        </a:rPr>
                      </a:br>
                      <a:r>
                        <a:rPr lang="es-ES" sz="1600" dirty="0" smtClean="0">
                          <a:effectLst/>
                        </a:rPr>
                        <a:t>INVERTIDO</a:t>
                      </a:r>
                      <a:endParaRPr lang="en-US" sz="1600" dirty="0">
                        <a:solidFill>
                          <a:schemeClr val="tx1"/>
                        </a:solidFill>
                        <a:effectLst/>
                        <a:latin typeface="Georgia" panose="02040502050405020303"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151">
                <a:tc rowSpan="4">
                  <a:txBody>
                    <a:bodyPr/>
                    <a:lstStyle/>
                    <a:p>
                      <a:pPr marL="0" marR="0" algn="ctr">
                        <a:lnSpc>
                          <a:spcPct val="107000"/>
                        </a:lnSpc>
                        <a:spcBef>
                          <a:spcPts val="0"/>
                        </a:spcBef>
                        <a:spcAft>
                          <a:spcPts val="800"/>
                        </a:spcAft>
                      </a:pPr>
                      <a:r>
                        <a:rPr lang="es-ES" sz="1600" dirty="0">
                          <a:effectLst/>
                        </a:rPr>
                        <a:t>Falla de servicio de comunicación</a:t>
                      </a:r>
                      <a:endParaRPr lang="en-US" sz="1600" dirty="0">
                        <a:effectLst/>
                        <a:latin typeface="Georgia" panose="02040502050405020303"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s-ES" sz="1600">
                          <a:effectLst/>
                        </a:rPr>
                        <a:t>Comunicación</a:t>
                      </a:r>
                      <a:endParaRPr lang="en-US" sz="1600">
                        <a:effectLst/>
                        <a:latin typeface="Georgia" panose="02040502050405020303"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S" sz="1600" dirty="0" smtClean="0">
                          <a:effectLst/>
                        </a:rPr>
                        <a:t>5 minutos</a:t>
                      </a:r>
                      <a:endParaRPr lang="en-US" sz="1600" dirty="0">
                        <a:effectLst/>
                        <a:latin typeface="Georgia" panose="02040502050405020303"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7168">
                <a:tc vMerge="1">
                  <a:txBody>
                    <a:bodyPr/>
                    <a:lstStyle/>
                    <a:p>
                      <a:endParaRPr lang="en-US"/>
                    </a:p>
                  </a:txBody>
                  <a:tcPr/>
                </a:tc>
                <a:tc>
                  <a:txBody>
                    <a:bodyPr/>
                    <a:lstStyle/>
                    <a:p>
                      <a:pPr marL="0" marR="0" algn="just">
                        <a:lnSpc>
                          <a:spcPct val="107000"/>
                        </a:lnSpc>
                        <a:spcBef>
                          <a:spcPts val="0"/>
                        </a:spcBef>
                        <a:spcAft>
                          <a:spcPts val="0"/>
                        </a:spcAft>
                      </a:pPr>
                      <a:r>
                        <a:rPr lang="es-ES" sz="1600" dirty="0">
                          <a:effectLst/>
                        </a:rPr>
                        <a:t>Procedimientos de continuidad y reanudación</a:t>
                      </a:r>
                      <a:endParaRPr lang="en-US" sz="1600" dirty="0">
                        <a:effectLst/>
                        <a:latin typeface="Georgia" panose="02040502050405020303"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S" sz="1600" dirty="0" smtClean="0">
                          <a:effectLst/>
                        </a:rPr>
                        <a:t>20  minutos</a:t>
                      </a:r>
                      <a:endParaRPr lang="en-US" sz="1600" dirty="0">
                        <a:effectLst/>
                        <a:latin typeface="Georgia" panose="02040502050405020303"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151">
                <a:tc vMerge="1">
                  <a:txBody>
                    <a:bodyPr/>
                    <a:lstStyle/>
                    <a:p>
                      <a:endParaRPr lang="en-US"/>
                    </a:p>
                  </a:txBody>
                  <a:tcPr/>
                </a:tc>
                <a:tc>
                  <a:txBody>
                    <a:bodyPr/>
                    <a:lstStyle/>
                    <a:p>
                      <a:pPr marL="0" marR="0" algn="just">
                        <a:lnSpc>
                          <a:spcPct val="107000"/>
                        </a:lnSpc>
                        <a:spcBef>
                          <a:spcPts val="0"/>
                        </a:spcBef>
                        <a:spcAft>
                          <a:spcPts val="0"/>
                        </a:spcAft>
                      </a:pPr>
                      <a:r>
                        <a:rPr lang="es-ES" sz="1600" dirty="0">
                          <a:effectLst/>
                        </a:rPr>
                        <a:t>Vuelta a la normalidad</a:t>
                      </a:r>
                      <a:endParaRPr lang="en-US" sz="1600" dirty="0">
                        <a:effectLst/>
                        <a:latin typeface="Georgia" panose="02040502050405020303"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S" sz="1600" dirty="0" smtClean="0">
                          <a:effectLst/>
                        </a:rPr>
                        <a:t>10 minutos</a:t>
                      </a:r>
                      <a:endParaRPr lang="en-US" sz="1600" dirty="0">
                        <a:effectLst/>
                        <a:latin typeface="Georgia" panose="02040502050405020303"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151">
                <a:tc vMerge="1">
                  <a:txBody>
                    <a:bodyPr/>
                    <a:lstStyle/>
                    <a:p>
                      <a:endParaRPr lang="en-US"/>
                    </a:p>
                  </a:txBody>
                  <a:tcPr/>
                </a:tc>
                <a:tc>
                  <a:txBody>
                    <a:bodyPr/>
                    <a:lstStyle/>
                    <a:p>
                      <a:pPr marL="0" marR="0" algn="just">
                        <a:lnSpc>
                          <a:spcPct val="107000"/>
                        </a:lnSpc>
                        <a:spcBef>
                          <a:spcPts val="0"/>
                        </a:spcBef>
                        <a:spcAft>
                          <a:spcPts val="0"/>
                        </a:spcAft>
                      </a:pPr>
                      <a:r>
                        <a:rPr lang="es-ES" sz="1600" dirty="0">
                          <a:effectLst/>
                        </a:rPr>
                        <a:t>TOTAL</a:t>
                      </a:r>
                      <a:endParaRPr lang="en-US" sz="1600" dirty="0">
                        <a:effectLst/>
                        <a:latin typeface="Georgia" panose="02040502050405020303"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S" sz="1600" dirty="0" smtClean="0">
                          <a:effectLst/>
                        </a:rPr>
                        <a:t>35 minutos</a:t>
                      </a:r>
                      <a:endParaRPr lang="en-US" sz="1600" dirty="0">
                        <a:effectLst/>
                        <a:latin typeface="Georgia" panose="02040502050405020303"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151">
                <a:tc rowSpan="4">
                  <a:txBody>
                    <a:bodyPr/>
                    <a:lstStyle/>
                    <a:p>
                      <a:pPr marL="0" marR="0" algn="ctr">
                        <a:lnSpc>
                          <a:spcPct val="107000"/>
                        </a:lnSpc>
                        <a:spcBef>
                          <a:spcPts val="0"/>
                        </a:spcBef>
                        <a:spcAft>
                          <a:spcPts val="800"/>
                        </a:spcAft>
                      </a:pPr>
                      <a:r>
                        <a:rPr lang="es-ES" sz="1600" dirty="0">
                          <a:effectLst/>
                        </a:rPr>
                        <a:t>Caída del sistema por agotamiento de recurso</a:t>
                      </a:r>
                      <a:endParaRPr lang="en-US" sz="1600" dirty="0">
                        <a:effectLst/>
                        <a:latin typeface="Georgia" panose="02040502050405020303"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s-ES" sz="1600" dirty="0">
                          <a:effectLst/>
                        </a:rPr>
                        <a:t>Comunicación</a:t>
                      </a:r>
                      <a:endParaRPr lang="en-US" sz="1600" dirty="0">
                        <a:effectLst/>
                        <a:latin typeface="Georgia" panose="02040502050405020303"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S" sz="1600" dirty="0" smtClean="0">
                          <a:effectLst/>
                        </a:rPr>
                        <a:t>5 minutos</a:t>
                      </a:r>
                      <a:endParaRPr lang="en-US" sz="1600" dirty="0">
                        <a:effectLst/>
                        <a:latin typeface="Georgia" panose="02040502050405020303"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7168">
                <a:tc vMerge="1">
                  <a:txBody>
                    <a:bodyPr/>
                    <a:lstStyle/>
                    <a:p>
                      <a:endParaRPr lang="en-US"/>
                    </a:p>
                  </a:txBody>
                  <a:tcPr/>
                </a:tc>
                <a:tc>
                  <a:txBody>
                    <a:bodyPr/>
                    <a:lstStyle/>
                    <a:p>
                      <a:pPr marL="0" marR="0" algn="just">
                        <a:lnSpc>
                          <a:spcPct val="107000"/>
                        </a:lnSpc>
                        <a:spcBef>
                          <a:spcPts val="0"/>
                        </a:spcBef>
                        <a:spcAft>
                          <a:spcPts val="0"/>
                        </a:spcAft>
                      </a:pPr>
                      <a:r>
                        <a:rPr lang="es-ES" sz="1600">
                          <a:effectLst/>
                        </a:rPr>
                        <a:t>Procedimientos de continuidad y reanudación</a:t>
                      </a:r>
                      <a:endParaRPr lang="en-US" sz="1600">
                        <a:effectLst/>
                        <a:latin typeface="Georgia" panose="02040502050405020303"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S" sz="1600" dirty="0" smtClean="0">
                          <a:effectLst/>
                        </a:rPr>
                        <a:t>45 minutos</a:t>
                      </a:r>
                      <a:endParaRPr lang="en-US" sz="1600" dirty="0">
                        <a:effectLst/>
                        <a:latin typeface="Georgia" panose="02040502050405020303"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151">
                <a:tc vMerge="1">
                  <a:txBody>
                    <a:bodyPr/>
                    <a:lstStyle/>
                    <a:p>
                      <a:endParaRPr lang="en-US"/>
                    </a:p>
                  </a:txBody>
                  <a:tcPr/>
                </a:tc>
                <a:tc>
                  <a:txBody>
                    <a:bodyPr/>
                    <a:lstStyle/>
                    <a:p>
                      <a:pPr marL="0" marR="0" algn="just">
                        <a:lnSpc>
                          <a:spcPct val="107000"/>
                        </a:lnSpc>
                        <a:spcBef>
                          <a:spcPts val="0"/>
                        </a:spcBef>
                        <a:spcAft>
                          <a:spcPts val="0"/>
                        </a:spcAft>
                      </a:pPr>
                      <a:r>
                        <a:rPr lang="es-ES" sz="1600">
                          <a:effectLst/>
                        </a:rPr>
                        <a:t>Vuelta a la normalidad</a:t>
                      </a:r>
                      <a:endParaRPr lang="en-US" sz="1600">
                        <a:effectLst/>
                        <a:latin typeface="Georgia" panose="02040502050405020303"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S" sz="1600" dirty="0" smtClean="0">
                          <a:effectLst/>
                        </a:rPr>
                        <a:t>10 minutos</a:t>
                      </a:r>
                      <a:endParaRPr lang="en-US" sz="1600" dirty="0">
                        <a:effectLst/>
                        <a:latin typeface="Georgia" panose="02040502050405020303"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151">
                <a:tc vMerge="1">
                  <a:txBody>
                    <a:bodyPr/>
                    <a:lstStyle/>
                    <a:p>
                      <a:endParaRPr lang="en-US"/>
                    </a:p>
                  </a:txBody>
                  <a:tcPr/>
                </a:tc>
                <a:tc>
                  <a:txBody>
                    <a:bodyPr/>
                    <a:lstStyle/>
                    <a:p>
                      <a:pPr marL="0" marR="0" algn="just">
                        <a:lnSpc>
                          <a:spcPct val="107000"/>
                        </a:lnSpc>
                        <a:spcBef>
                          <a:spcPts val="0"/>
                        </a:spcBef>
                        <a:spcAft>
                          <a:spcPts val="0"/>
                        </a:spcAft>
                      </a:pPr>
                      <a:r>
                        <a:rPr lang="es-ES" sz="1600" b="1" dirty="0">
                          <a:effectLst/>
                        </a:rPr>
                        <a:t>TOTAL</a:t>
                      </a:r>
                      <a:endParaRPr lang="en-US" sz="1600" b="1" dirty="0">
                        <a:effectLst/>
                        <a:latin typeface="Georgia" panose="02040502050405020303"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S" sz="1600" b="1" dirty="0" smtClean="0">
                          <a:effectLst/>
                        </a:rPr>
                        <a:t>1 hora</a:t>
                      </a:r>
                      <a:endParaRPr lang="en-US" sz="1600" b="1" dirty="0">
                        <a:effectLst/>
                        <a:latin typeface="Georgia" panose="02040502050405020303"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8745130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35629" y="624110"/>
            <a:ext cx="9468983" cy="1280890"/>
          </a:xfrm>
        </p:spPr>
        <p:txBody>
          <a:bodyPr/>
          <a:lstStyle/>
          <a:p>
            <a:pPr algn="ctr"/>
            <a:r>
              <a:rPr lang="es-ES" dirty="0" smtClean="0"/>
              <a:t>CONCLUSIONES</a:t>
            </a:r>
            <a:endParaRPr lang="en-US" dirty="0"/>
          </a:p>
        </p:txBody>
      </p:sp>
      <p:sp>
        <p:nvSpPr>
          <p:cNvPr id="3" name="Marcador de contenido 2"/>
          <p:cNvSpPr>
            <a:spLocks noGrp="1"/>
          </p:cNvSpPr>
          <p:nvPr>
            <p:ph idx="1"/>
          </p:nvPr>
        </p:nvSpPr>
        <p:spPr>
          <a:xfrm>
            <a:off x="2592925" y="1905000"/>
            <a:ext cx="8231188" cy="3777622"/>
          </a:xfrm>
        </p:spPr>
        <p:txBody>
          <a:bodyPr anchor="ctr"/>
          <a:lstStyle/>
          <a:p>
            <a:pPr algn="just"/>
            <a:r>
              <a:rPr lang="es-EC" dirty="0"/>
              <a:t>La metodología de análisis de riesgo utilizada  para este caso ha sido ajustada a la realidad económica de la empresa con sus riesgos particulares, orientada a la pérdida financiera soportable por la institución y alineada a las necesidades normativas e institucionales proporcionando beneficios para la protección de información e infraestructura</a:t>
            </a:r>
            <a:r>
              <a:rPr lang="es-EC" dirty="0" smtClean="0"/>
              <a:t>.</a:t>
            </a:r>
          </a:p>
          <a:p>
            <a:pPr algn="just"/>
            <a:endParaRPr lang="en-US" dirty="0"/>
          </a:p>
          <a:p>
            <a:pPr algn="just"/>
            <a:r>
              <a:rPr lang="es-EC" dirty="0"/>
              <a:t>El Análisis de Impacto en el Negocio BIA es la base fundamental para el desarrollo de este tipo de estudios por lo que su correcta realización asegura la correcta implementación del Plan de Continuidad de Negocio</a:t>
            </a:r>
            <a:r>
              <a:rPr lang="es-EC" dirty="0" smtClean="0"/>
              <a:t>.</a:t>
            </a:r>
            <a:endParaRPr lang="en-US" dirty="0"/>
          </a:p>
        </p:txBody>
      </p:sp>
    </p:spTree>
    <p:extLst>
      <p:ext uri="{BB962C8B-B14F-4D97-AF65-F5344CB8AC3E}">
        <p14:creationId xmlns:p14="http://schemas.microsoft.com/office/powerpoint/2010/main" val="167079359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8543" y="624110"/>
            <a:ext cx="9556069" cy="1280890"/>
          </a:xfrm>
        </p:spPr>
        <p:txBody>
          <a:bodyPr/>
          <a:lstStyle/>
          <a:p>
            <a:pPr algn="ctr"/>
            <a:r>
              <a:rPr lang="es-ES" dirty="0" smtClean="0"/>
              <a:t>CONCLUSIONES</a:t>
            </a:r>
            <a:endParaRPr lang="en-US" dirty="0"/>
          </a:p>
        </p:txBody>
      </p:sp>
      <p:sp>
        <p:nvSpPr>
          <p:cNvPr id="3" name="Marcador de contenido 2"/>
          <p:cNvSpPr>
            <a:spLocks noGrp="1"/>
          </p:cNvSpPr>
          <p:nvPr>
            <p:ph idx="1"/>
          </p:nvPr>
        </p:nvSpPr>
        <p:spPr>
          <a:xfrm>
            <a:off x="2460172" y="2133600"/>
            <a:ext cx="8479972" cy="3777622"/>
          </a:xfrm>
        </p:spPr>
        <p:txBody>
          <a:bodyPr anchor="ctr"/>
          <a:lstStyle/>
          <a:p>
            <a:pPr algn="just"/>
            <a:r>
              <a:rPr lang="es-EC" dirty="0"/>
              <a:t>El éxito de un Plan de Continuidad del Negocio depende directamente del compromiso de la Alta Gerencia y de la colaboración de los funcionarios directamente involucrados con la continuidad</a:t>
            </a:r>
            <a:r>
              <a:rPr lang="es-EC" dirty="0" smtClean="0"/>
              <a:t>.</a:t>
            </a:r>
          </a:p>
          <a:p>
            <a:pPr algn="just"/>
            <a:endParaRPr lang="en-US" dirty="0"/>
          </a:p>
          <a:p>
            <a:pPr algn="just"/>
            <a:r>
              <a:rPr lang="es-EC" dirty="0"/>
              <a:t>La evaluación y mejora continua es indispensable para la correcta gestión de la continuidad del negocio con el fin de obtener un nivel de madurez aceptable para satisfacer las necesidades normativas e institucionales.</a:t>
            </a:r>
            <a:endParaRPr lang="en-US" dirty="0"/>
          </a:p>
          <a:p>
            <a:pPr algn="just"/>
            <a:endParaRPr lang="en-US" dirty="0"/>
          </a:p>
        </p:txBody>
      </p:sp>
    </p:spTree>
    <p:extLst>
      <p:ext uri="{BB962C8B-B14F-4D97-AF65-F5344CB8AC3E}">
        <p14:creationId xmlns:p14="http://schemas.microsoft.com/office/powerpoint/2010/main" val="129868839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RECOMENDACIONES</a:t>
            </a:r>
            <a:endParaRPr lang="en-US" dirty="0"/>
          </a:p>
        </p:txBody>
      </p:sp>
      <p:sp>
        <p:nvSpPr>
          <p:cNvPr id="3" name="Marcador de contenido 2"/>
          <p:cNvSpPr>
            <a:spLocks noGrp="1"/>
          </p:cNvSpPr>
          <p:nvPr>
            <p:ph idx="1"/>
          </p:nvPr>
        </p:nvSpPr>
        <p:spPr>
          <a:xfrm>
            <a:off x="2589212" y="2133600"/>
            <a:ext cx="8568645" cy="3777622"/>
          </a:xfrm>
        </p:spPr>
        <p:txBody>
          <a:bodyPr anchor="ctr"/>
          <a:lstStyle/>
          <a:p>
            <a:pPr algn="just"/>
            <a:r>
              <a:rPr lang="es-EC" dirty="0"/>
              <a:t>Para futuros trabajos se debe utilizar la metodología de análisis de riesgo definida y alineada a la pérdida económica soportable por la Institución con sus riesgos particulares a fin de no mal gastar esfuerzos en una nueva personalización</a:t>
            </a:r>
            <a:r>
              <a:rPr lang="es-EC" dirty="0" smtClean="0"/>
              <a:t>.</a:t>
            </a:r>
          </a:p>
          <a:p>
            <a:pPr algn="just"/>
            <a:endParaRPr lang="en-US" dirty="0"/>
          </a:p>
          <a:p>
            <a:pPr algn="just"/>
            <a:r>
              <a:rPr lang="es-EC" dirty="0"/>
              <a:t>Actualizar permanentemente el Análisis de Impacto en el Negocio BIA en base de los cambios organizacionales que presente la Institución y de  los nuevos riesgos en cuanto a amenazas y vulnerabilidades que se puedan suscitar. </a:t>
            </a:r>
            <a:endParaRPr lang="en-US" dirty="0"/>
          </a:p>
          <a:p>
            <a:pPr marL="0" indent="0" algn="just">
              <a:buNone/>
            </a:pPr>
            <a:endParaRPr lang="en-US" dirty="0"/>
          </a:p>
        </p:txBody>
      </p:sp>
    </p:spTree>
    <p:extLst>
      <p:ext uri="{BB962C8B-B14F-4D97-AF65-F5344CB8AC3E}">
        <p14:creationId xmlns:p14="http://schemas.microsoft.com/office/powerpoint/2010/main" val="1638348399"/>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RECOMENDACIONES</a:t>
            </a:r>
            <a:endParaRPr lang="en-US" dirty="0"/>
          </a:p>
        </p:txBody>
      </p:sp>
      <p:sp>
        <p:nvSpPr>
          <p:cNvPr id="3" name="Marcador de contenido 2"/>
          <p:cNvSpPr>
            <a:spLocks noGrp="1"/>
          </p:cNvSpPr>
          <p:nvPr>
            <p:ph idx="1"/>
          </p:nvPr>
        </p:nvSpPr>
        <p:spPr>
          <a:xfrm>
            <a:off x="2589212" y="2133600"/>
            <a:ext cx="8187645" cy="3777622"/>
          </a:xfrm>
        </p:spPr>
        <p:txBody>
          <a:bodyPr anchor="ctr"/>
          <a:lstStyle/>
          <a:p>
            <a:pPr algn="just"/>
            <a:r>
              <a:rPr lang="es-EC" dirty="0"/>
              <a:t>Mantener el interés y compromiso de la Alta Gerencia con la Continuidad del Negocio con el fin de tener facilidades para futuros análisis, simulacros y capacitaciones que involucren al personal de la Institución para generar una cultura de Riesgo y continuidad</a:t>
            </a:r>
            <a:r>
              <a:rPr lang="es-EC" dirty="0" smtClean="0"/>
              <a:t>.</a:t>
            </a:r>
          </a:p>
          <a:p>
            <a:pPr algn="just"/>
            <a:endParaRPr lang="en-US" dirty="0"/>
          </a:p>
          <a:p>
            <a:pPr algn="just"/>
            <a:r>
              <a:rPr lang="es-EC" dirty="0"/>
              <a:t>La Dirección de Informática y Comunicaciones  debe realizar al menos 2 veces al año la revisión del plan de continuidad de negocio para evaluar su vigencia realizando simulacros y pruebas con el personal responsable para reforzar conocimientos y retroalimentar lo aprendido</a:t>
            </a:r>
            <a:r>
              <a:rPr lang="es-EC" dirty="0" smtClean="0"/>
              <a:t>.</a:t>
            </a:r>
            <a:endParaRPr lang="en-US" dirty="0"/>
          </a:p>
        </p:txBody>
      </p:sp>
    </p:spTree>
    <p:extLst>
      <p:ext uri="{BB962C8B-B14F-4D97-AF65-F5344CB8AC3E}">
        <p14:creationId xmlns:p14="http://schemas.microsoft.com/office/powerpoint/2010/main" val="243855868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ES" b="1" dirty="0" smtClean="0"/>
              <a:t>GRACIAS</a:t>
            </a:r>
            <a:endParaRPr lang="en-US" b="1" dirty="0"/>
          </a:p>
        </p:txBody>
      </p:sp>
      <p:sp>
        <p:nvSpPr>
          <p:cNvPr id="5" name="Subtítulo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6938404"/>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48540" y="565484"/>
            <a:ext cx="8911687" cy="806116"/>
          </a:xfrm>
        </p:spPr>
        <p:txBody>
          <a:bodyPr/>
          <a:lstStyle/>
          <a:p>
            <a:r>
              <a:rPr lang="en-US" dirty="0" smtClean="0"/>
              <a:t>INTRODUCCIÓN</a:t>
            </a:r>
            <a:endParaRPr lang="en-US" dirty="0"/>
          </a:p>
        </p:txBody>
      </p:sp>
      <p:sp>
        <p:nvSpPr>
          <p:cNvPr id="4" name="Marcador de contenido 3"/>
          <p:cNvSpPr>
            <a:spLocks noGrp="1"/>
          </p:cNvSpPr>
          <p:nvPr>
            <p:ph sz="half" idx="1"/>
          </p:nvPr>
        </p:nvSpPr>
        <p:spPr>
          <a:xfrm>
            <a:off x="2219102" y="1861450"/>
            <a:ext cx="4313864" cy="3777622"/>
          </a:xfrm>
        </p:spPr>
        <p:txBody>
          <a:bodyPr>
            <a:normAutofit fontScale="92500" lnSpcReduction="20000"/>
          </a:bodyPr>
          <a:lstStyle/>
          <a:p>
            <a:endParaRPr lang="en-US" dirty="0"/>
          </a:p>
        </p:txBody>
      </p:sp>
      <p:sp>
        <p:nvSpPr>
          <p:cNvPr id="5" name="Marcador de contenido 4"/>
          <p:cNvSpPr>
            <a:spLocks noGrp="1"/>
          </p:cNvSpPr>
          <p:nvPr>
            <p:ph sz="half" idx="2"/>
          </p:nvPr>
        </p:nvSpPr>
        <p:spPr>
          <a:xfrm>
            <a:off x="7190747" y="1875850"/>
            <a:ext cx="4313864" cy="3777622"/>
          </a:xfrm>
        </p:spPr>
        <p:txBody>
          <a:bodyPr>
            <a:normAutofit fontScale="92500" lnSpcReduction="20000"/>
          </a:bodyPr>
          <a:lstStyle/>
          <a:p>
            <a:r>
              <a:rPr lang="en-US" dirty="0" err="1"/>
              <a:t>Cooperativa</a:t>
            </a:r>
            <a:r>
              <a:rPr lang="en-US" dirty="0"/>
              <a:t> de </a:t>
            </a:r>
            <a:r>
              <a:rPr lang="en-US" dirty="0" err="1"/>
              <a:t>Ahorro</a:t>
            </a:r>
            <a:r>
              <a:rPr lang="en-US" dirty="0"/>
              <a:t> y </a:t>
            </a:r>
            <a:r>
              <a:rPr lang="en-US" dirty="0" err="1"/>
              <a:t>Crédito</a:t>
            </a:r>
            <a:r>
              <a:rPr lang="en-US" dirty="0"/>
              <a:t> “29 DE OCTUBRE</a:t>
            </a:r>
            <a:r>
              <a:rPr lang="en-US" dirty="0" smtClean="0"/>
              <a:t>”</a:t>
            </a:r>
            <a:endParaRPr lang="es-ES" dirty="0" smtClean="0"/>
          </a:p>
          <a:p>
            <a:r>
              <a:rPr lang="es-ES" dirty="0" smtClean="0"/>
              <a:t>34 </a:t>
            </a:r>
            <a:r>
              <a:rPr lang="es-ES" dirty="0" smtClean="0"/>
              <a:t>Agencias a nivel nacional</a:t>
            </a:r>
          </a:p>
          <a:p>
            <a:r>
              <a:rPr lang="es-ES" dirty="0" smtClean="0"/>
              <a:t>40 cajeros </a:t>
            </a:r>
          </a:p>
          <a:p>
            <a:r>
              <a:rPr lang="es-ES" dirty="0" smtClean="0"/>
              <a:t>+ de 500 empleados</a:t>
            </a:r>
          </a:p>
          <a:p>
            <a:pPr marL="0" indent="0">
              <a:buNone/>
            </a:pPr>
            <a:r>
              <a:rPr lang="es-ES" dirty="0" smtClean="0"/>
              <a:t>Normativas y Control</a:t>
            </a:r>
          </a:p>
          <a:p>
            <a:r>
              <a:rPr lang="en-US" dirty="0" err="1"/>
              <a:t>S</a:t>
            </a:r>
            <a:r>
              <a:rPr lang="en-US" dirty="0" err="1" smtClean="0"/>
              <a:t>olvencia</a:t>
            </a:r>
            <a:r>
              <a:rPr lang="en-US" dirty="0"/>
              <a:t>, </a:t>
            </a:r>
            <a:r>
              <a:rPr lang="en-US" dirty="0" err="1"/>
              <a:t>prudencia</a:t>
            </a:r>
            <a:r>
              <a:rPr lang="en-US" dirty="0"/>
              <a:t> </a:t>
            </a:r>
            <a:r>
              <a:rPr lang="en-US" dirty="0" err="1"/>
              <a:t>financiera</a:t>
            </a:r>
            <a:r>
              <a:rPr lang="en-US" dirty="0"/>
              <a:t>, </a:t>
            </a:r>
            <a:r>
              <a:rPr lang="en-US" dirty="0" err="1" smtClean="0"/>
              <a:t>contable</a:t>
            </a:r>
            <a:endParaRPr lang="es-ES" dirty="0" smtClean="0"/>
          </a:p>
          <a:p>
            <a:r>
              <a:rPr lang="es-ES" dirty="0" smtClean="0"/>
              <a:t>Superintendencia </a:t>
            </a:r>
            <a:r>
              <a:rPr lang="es-ES" dirty="0"/>
              <a:t>de Economía Popular y Solidaria de </a:t>
            </a:r>
            <a:r>
              <a:rPr lang="es-ES" dirty="0" smtClean="0"/>
              <a:t>Ecuador</a:t>
            </a:r>
          </a:p>
          <a:p>
            <a:r>
              <a:rPr lang="es-ES" dirty="0"/>
              <a:t>Superintendencia de Bancos y Seguros</a:t>
            </a:r>
            <a:endParaRPr lang="es-ES" dirty="0" smtClean="0"/>
          </a:p>
          <a:p>
            <a:endParaRPr lang="es-ES" dirty="0" smtClean="0"/>
          </a:p>
          <a:p>
            <a:pPr marL="0" indent="0">
              <a:buNone/>
            </a:pPr>
            <a:endParaRPr lang="es-ES" dirty="0" smtClean="0"/>
          </a:p>
          <a:p>
            <a:endParaRPr lang="es-ES" dirty="0"/>
          </a:p>
        </p:txBody>
      </p:sp>
    </p:spTree>
    <p:extLst>
      <p:ext uri="{BB962C8B-B14F-4D97-AF65-F5344CB8AC3E}">
        <p14:creationId xmlns:p14="http://schemas.microsoft.com/office/powerpoint/2010/main" val="332751424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OBJETIVOS</a:t>
            </a:r>
            <a:endParaRPr lang="es-ES" dirty="0"/>
          </a:p>
        </p:txBody>
      </p:sp>
      <p:sp>
        <p:nvSpPr>
          <p:cNvPr id="3" name="Marcador de contenido 2"/>
          <p:cNvSpPr>
            <a:spLocks noGrp="1"/>
          </p:cNvSpPr>
          <p:nvPr>
            <p:ph sz="half" idx="1"/>
          </p:nvPr>
        </p:nvSpPr>
        <p:spPr>
          <a:xfrm>
            <a:off x="1946956" y="2213307"/>
            <a:ext cx="4313864" cy="3004457"/>
          </a:xfrm>
          <a:effectLst>
            <a:glow rad="139700">
              <a:schemeClr val="accent6">
                <a:satMod val="175000"/>
                <a:alpha val="40000"/>
              </a:schemeClr>
            </a:glow>
          </a:effectLst>
        </p:spPr>
        <p:style>
          <a:lnRef idx="2">
            <a:schemeClr val="dk1"/>
          </a:lnRef>
          <a:fillRef idx="1">
            <a:schemeClr val="lt1"/>
          </a:fillRef>
          <a:effectRef idx="0">
            <a:schemeClr val="dk1"/>
          </a:effectRef>
          <a:fontRef idx="minor">
            <a:schemeClr val="dk1"/>
          </a:fontRef>
        </p:style>
        <p:txBody>
          <a:bodyPr>
            <a:normAutofit/>
          </a:bodyPr>
          <a:lstStyle/>
          <a:p>
            <a:r>
              <a:rPr lang="es-ES" dirty="0" smtClean="0"/>
              <a:t>Desarrollar un Plan de Continuidad de Negocio basado en ISO 22301:2012 para la Cooperativa de Ahorro y Crédito “29 de octubre” LTDA - Administración Central para mantener la disponibilidad de los servicios críticos provistos por la Dirección de Informática y Comunicaciones.</a:t>
            </a:r>
            <a:endParaRPr lang="en-US" dirty="0"/>
          </a:p>
        </p:txBody>
      </p:sp>
      <p:sp>
        <p:nvSpPr>
          <p:cNvPr id="4" name="Marcador de contenido 3"/>
          <p:cNvSpPr>
            <a:spLocks noGrp="1"/>
          </p:cNvSpPr>
          <p:nvPr>
            <p:ph sz="half" idx="2"/>
          </p:nvPr>
        </p:nvSpPr>
        <p:spPr>
          <a:xfrm>
            <a:off x="7048767" y="2213306"/>
            <a:ext cx="4313864" cy="3004457"/>
          </a:xfrm>
          <a:ln w="28575"/>
        </p:spPr>
        <p:style>
          <a:lnRef idx="2">
            <a:schemeClr val="accent5"/>
          </a:lnRef>
          <a:fillRef idx="1">
            <a:schemeClr val="lt1"/>
          </a:fillRef>
          <a:effectRef idx="0">
            <a:schemeClr val="accent5"/>
          </a:effectRef>
          <a:fontRef idx="minor">
            <a:schemeClr val="dk1"/>
          </a:fontRef>
        </p:style>
        <p:txBody>
          <a:bodyPr>
            <a:normAutofit/>
          </a:bodyPr>
          <a:lstStyle/>
          <a:p>
            <a:pPr>
              <a:lnSpc>
                <a:spcPct val="150000"/>
              </a:lnSpc>
            </a:pPr>
            <a:r>
              <a:rPr lang="es-EC" dirty="0" smtClean="0"/>
              <a:t>Evaluar los riesgos Informáticos </a:t>
            </a:r>
          </a:p>
          <a:p>
            <a:pPr>
              <a:lnSpc>
                <a:spcPct val="150000"/>
              </a:lnSpc>
            </a:pPr>
            <a:r>
              <a:rPr lang="es-EC" dirty="0" smtClean="0"/>
              <a:t>Determinar los servicios críticos</a:t>
            </a:r>
          </a:p>
          <a:p>
            <a:pPr>
              <a:lnSpc>
                <a:spcPct val="150000"/>
              </a:lnSpc>
            </a:pPr>
            <a:r>
              <a:rPr lang="es-EC" dirty="0" smtClean="0"/>
              <a:t>Analizar el impacto Operativo </a:t>
            </a:r>
          </a:p>
          <a:p>
            <a:pPr>
              <a:lnSpc>
                <a:spcPct val="150000"/>
              </a:lnSpc>
            </a:pPr>
            <a:r>
              <a:rPr lang="es-EC" dirty="0" smtClean="0"/>
              <a:t>Aplicar las normativas vigente de la Gestión de Riesgo Operativo y de Continuidad del Negocios </a:t>
            </a:r>
            <a:endParaRPr lang="en-US" dirty="0"/>
          </a:p>
        </p:txBody>
      </p:sp>
    </p:spTree>
    <p:extLst>
      <p:ext uri="{BB962C8B-B14F-4D97-AF65-F5344CB8AC3E}">
        <p14:creationId xmlns:p14="http://schemas.microsoft.com/office/powerpoint/2010/main" val="121114217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SITUACIÓN  ACTUAL</a:t>
            </a:r>
            <a:endParaRPr lang="es-ES" dirty="0"/>
          </a:p>
        </p:txBody>
      </p:sp>
      <p:sp>
        <p:nvSpPr>
          <p:cNvPr id="3" name="Marcador de contenido 2"/>
          <p:cNvSpPr>
            <a:spLocks noGrp="1"/>
          </p:cNvSpPr>
          <p:nvPr>
            <p:ph idx="1"/>
          </p:nvPr>
        </p:nvSpPr>
        <p:spPr>
          <a:xfrm>
            <a:off x="2425926" y="1904999"/>
            <a:ext cx="8568645" cy="2536371"/>
          </a:xfrm>
          <a:noFill/>
          <a:ln w="38100"/>
          <a:effectLst>
            <a:glow rad="139700">
              <a:schemeClr val="accent3">
                <a:satMod val="175000"/>
                <a:alpha val="40000"/>
              </a:schemeClr>
            </a:glow>
            <a:softEdge rad="12700"/>
          </a:effectLst>
        </p:spPr>
        <p:style>
          <a:lnRef idx="1">
            <a:schemeClr val="accent3"/>
          </a:lnRef>
          <a:fillRef idx="2">
            <a:schemeClr val="accent3"/>
          </a:fillRef>
          <a:effectRef idx="1">
            <a:schemeClr val="accent3"/>
          </a:effectRef>
          <a:fontRef idx="minor">
            <a:schemeClr val="dk1"/>
          </a:fontRef>
        </p:style>
        <p:txBody>
          <a:bodyPr>
            <a:normAutofit lnSpcReduction="10000"/>
          </a:bodyPr>
          <a:lstStyle/>
          <a:p>
            <a:pPr algn="just">
              <a:lnSpc>
                <a:spcPct val="114000"/>
              </a:lnSpc>
            </a:pPr>
            <a:endParaRPr lang="es-ES" sz="800" dirty="0" smtClean="0"/>
          </a:p>
          <a:p>
            <a:pPr algn="just">
              <a:lnSpc>
                <a:spcPct val="114000"/>
              </a:lnSpc>
            </a:pPr>
            <a:r>
              <a:rPr lang="es-ES" dirty="0" smtClean="0"/>
              <a:t>En </a:t>
            </a:r>
            <a:r>
              <a:rPr lang="es-ES" dirty="0"/>
              <a:t>la actualidad la Cooperativa de Ahorro y Crédito 29 de Octubre LTDA. no tiene definido procedimientos y planes que permitan contemplar e implementar controles para disminuir los riesgos de incidencias de seguridad o desastres que afecten los servicios que ofrece la institución por lo que surge la necesidad de implementar un Plan de Continuidad de Negocio acorde a las necesidades institucionales y normativas para Instituciones del Sistema Financiero</a:t>
            </a:r>
            <a:r>
              <a:rPr lang="es-ES" dirty="0" smtClean="0"/>
              <a:t>. </a:t>
            </a:r>
            <a:endParaRPr lang="en-US" dirty="0"/>
          </a:p>
          <a:p>
            <a:pPr algn="just">
              <a:lnSpc>
                <a:spcPct val="114000"/>
              </a:lnSpc>
            </a:pPr>
            <a:endParaRPr lang="en-US" dirty="0"/>
          </a:p>
        </p:txBody>
      </p:sp>
      <p:pic>
        <p:nvPicPr>
          <p:cNvPr id="1026" name="Picture 2" descr="https://www.29deoctubre.fin.ec/wp-content/uploads/2016/04/la_29_logo-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9718" y="4880379"/>
            <a:ext cx="5038909" cy="950739"/>
          </a:xfrm>
          <a:prstGeom prst="rect">
            <a:avLst/>
          </a:prstGeom>
          <a:noFill/>
          <a:effectLst>
            <a:reflection blurRad="6350" stA="50000" endA="300" endPos="55500" dist="508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69135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REQUERIMIENTO NORMATIVO</a:t>
            </a:r>
            <a:r>
              <a:rPr lang="es-ES" dirty="0" smtClean="0"/>
              <a:t/>
            </a:r>
            <a:br>
              <a:rPr lang="es-ES" dirty="0" smtClean="0"/>
            </a:br>
            <a:endParaRPr lang="en-US" dirty="0"/>
          </a:p>
        </p:txBody>
      </p:sp>
      <p:sp>
        <p:nvSpPr>
          <p:cNvPr id="3" name="Marcador de contenido 2"/>
          <p:cNvSpPr>
            <a:spLocks noGrp="1"/>
          </p:cNvSpPr>
          <p:nvPr>
            <p:ph idx="1"/>
          </p:nvPr>
        </p:nvSpPr>
        <p:spPr>
          <a:xfrm>
            <a:off x="2589212" y="2133600"/>
            <a:ext cx="8361817" cy="1959429"/>
          </a:xfrm>
        </p:spPr>
        <p:txBody>
          <a:bodyPr/>
          <a:lstStyle/>
          <a:p>
            <a:pPr>
              <a:lnSpc>
                <a:spcPct val="150000"/>
              </a:lnSpc>
            </a:pPr>
            <a:r>
              <a:rPr lang="es-ES" dirty="0" smtClean="0"/>
              <a:t> </a:t>
            </a:r>
            <a:r>
              <a:rPr lang="es-ES" b="1" dirty="0" smtClean="0"/>
              <a:t>Superintendencia de Bancos</a:t>
            </a:r>
            <a:r>
              <a:rPr lang="es-ES" dirty="0" smtClean="0"/>
              <a:t>. Libro I.- </a:t>
            </a:r>
            <a:r>
              <a:rPr lang="es-EC" dirty="0" smtClean="0"/>
              <a:t>Normas Generales para </a:t>
            </a:r>
            <a:r>
              <a:rPr lang="es-EC" dirty="0"/>
              <a:t>l</a:t>
            </a:r>
            <a:r>
              <a:rPr lang="es-EC" dirty="0" smtClean="0"/>
              <a:t>as Instituciones del Sistema Financiero, Título X.- De la Gestión Y Administración De Riesgos, Capítulo V.- De La Gestión de Riesgo Operativo, Sección IV.- Continuidad Del Negocio</a:t>
            </a:r>
            <a:endParaRPr lang="en-US" dirty="0"/>
          </a:p>
        </p:txBody>
      </p:sp>
      <p:graphicFrame>
        <p:nvGraphicFramePr>
          <p:cNvPr id="4" name="Diagrama 3"/>
          <p:cNvGraphicFramePr/>
          <p:nvPr>
            <p:extLst>
              <p:ext uri="{D42A27DB-BD31-4B8C-83A1-F6EECF244321}">
                <p14:modId xmlns:p14="http://schemas.microsoft.com/office/powerpoint/2010/main" val="3765341150"/>
              </p:ext>
            </p:extLst>
          </p:nvPr>
        </p:nvGraphicFramePr>
        <p:xfrm>
          <a:off x="2750458" y="3962399"/>
          <a:ext cx="7634513" cy="2177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6216093"/>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21429" y="700312"/>
            <a:ext cx="8783183" cy="1280890"/>
          </a:xfrm>
        </p:spPr>
        <p:txBody>
          <a:bodyPr/>
          <a:lstStyle/>
          <a:p>
            <a:r>
              <a:rPr lang="es-ES" dirty="0" smtClean="0"/>
              <a:t>JUSTIFICACIÓN</a:t>
            </a:r>
            <a:endParaRPr lang="en-US" dirty="0"/>
          </a:p>
        </p:txBody>
      </p:sp>
      <p:graphicFrame>
        <p:nvGraphicFramePr>
          <p:cNvPr id="7" name="Diagrama 6"/>
          <p:cNvGraphicFramePr/>
          <p:nvPr>
            <p:extLst>
              <p:ext uri="{D42A27DB-BD31-4B8C-83A1-F6EECF244321}">
                <p14:modId xmlns:p14="http://schemas.microsoft.com/office/powerpoint/2010/main" val="652598169"/>
              </p:ext>
            </p:extLst>
          </p:nvPr>
        </p:nvGraphicFramePr>
        <p:xfrm>
          <a:off x="2841172" y="1905001"/>
          <a:ext cx="7456714"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568829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40525" y="460828"/>
            <a:ext cx="8911687" cy="1128490"/>
          </a:xfrm>
        </p:spPr>
        <p:txBody>
          <a:bodyPr>
            <a:normAutofit/>
          </a:bodyPr>
          <a:lstStyle/>
          <a:p>
            <a:r>
              <a:rPr lang="es-ES" sz="2800" dirty="0" smtClean="0"/>
              <a:t>CICLO PDCA APLICADO AL PROCESO DE CONTINUIDAD DEL NEGOCIO</a:t>
            </a:r>
            <a:endParaRPr lang="en-US" sz="2800" dirty="0"/>
          </a:p>
        </p:txBody>
      </p:sp>
      <p:pic>
        <p:nvPicPr>
          <p:cNvPr id="4" name="image18.png"/>
          <p:cNvPicPr>
            <a:picLocks noGrp="1"/>
          </p:cNvPicPr>
          <p:nvPr>
            <p:ph idx="1"/>
          </p:nvPr>
        </p:nvPicPr>
        <p:blipFill rotWithShape="1">
          <a:blip r:embed="rId2"/>
          <a:srcRect t="11342"/>
          <a:stretch/>
        </p:blipFill>
        <p:spPr bwMode="auto">
          <a:xfrm>
            <a:off x="1581150" y="1491344"/>
            <a:ext cx="9923462" cy="50101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0723246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3200" dirty="0" smtClean="0"/>
              <a:t>DOCUMENTACIÓN REQUERIDA POR LA ISO 22301:2012 </a:t>
            </a:r>
            <a:endParaRPr lang="en-US" sz="3200" dirty="0"/>
          </a:p>
        </p:txBody>
      </p:sp>
      <p:graphicFrame>
        <p:nvGraphicFramePr>
          <p:cNvPr id="11" name="Marcador de contenido 3"/>
          <p:cNvGraphicFramePr>
            <a:graphicFrameLocks noGrp="1"/>
          </p:cNvGraphicFramePr>
          <p:nvPr>
            <p:ph idx="1"/>
            <p:extLst>
              <p:ext uri="{D42A27DB-BD31-4B8C-83A1-F6EECF244321}">
                <p14:modId xmlns:p14="http://schemas.microsoft.com/office/powerpoint/2010/main" val="190460381"/>
              </p:ext>
            </p:extLst>
          </p:nvPr>
        </p:nvGraphicFramePr>
        <p:xfrm>
          <a:off x="2592925" y="2079170"/>
          <a:ext cx="8114166" cy="4136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09292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1117</TotalTime>
  <Words>1474</Words>
  <Application>Microsoft Office PowerPoint</Application>
  <PresentationFormat>Panorámica</PresentationFormat>
  <Paragraphs>287</Paragraphs>
  <Slides>27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27</vt:i4>
      </vt:variant>
    </vt:vector>
  </HeadingPairs>
  <TitlesOfParts>
    <vt:vector size="34" baseType="lpstr">
      <vt:lpstr>Arial</vt:lpstr>
      <vt:lpstr>Calibri</vt:lpstr>
      <vt:lpstr>Century Gothic</vt:lpstr>
      <vt:lpstr>Georgia</vt:lpstr>
      <vt:lpstr>Times New Roman</vt:lpstr>
      <vt:lpstr>Wingdings 3</vt:lpstr>
      <vt:lpstr>Espiral</vt:lpstr>
      <vt:lpstr>PLAN DE CONTINUIDAD DE NEGOCIO BASADO EN ISO22301:2012 PARA LA COAC “29 DE OCTUBRE” LTDA. </vt:lpstr>
      <vt:lpstr>CONTENIDO</vt:lpstr>
      <vt:lpstr>INTRODUCCIÓN</vt:lpstr>
      <vt:lpstr>OBJETIVOS</vt:lpstr>
      <vt:lpstr>SITUACIÓN  ACTUAL</vt:lpstr>
      <vt:lpstr>REQUERIMIENTO NORMATIVO </vt:lpstr>
      <vt:lpstr>JUSTIFICACIÓN</vt:lpstr>
      <vt:lpstr>CICLO PDCA APLICADO AL PROCESO DE CONTINUIDAD DEL NEGOCIO</vt:lpstr>
      <vt:lpstr>DOCUMENTACIÓN REQUERIDA POR LA ISO 22301:2012 </vt:lpstr>
      <vt:lpstr>POLÍTICAS DE CONTINUIDAD DE NEGOCIO</vt:lpstr>
      <vt:lpstr>COMITÉ DE CONTINUIDAD DE NEGOCIO</vt:lpstr>
      <vt:lpstr>METODOLOGÍA DE ANÁLISIS DE RIESGO</vt:lpstr>
      <vt:lpstr>AMENAZAS</vt:lpstr>
      <vt:lpstr>BIA ANÁLISIS DE IMPACTO EN EL NEGOCIO</vt:lpstr>
      <vt:lpstr>PROCESOS CRÍTICOS DIRECCIÓN DE INFORMÁTICA Y COMUNICACIONES</vt:lpstr>
      <vt:lpstr>ANÁLISIS DE RIESGO</vt:lpstr>
      <vt:lpstr>DISEÑO Y APLICACIÓN</vt:lpstr>
      <vt:lpstr>PLAN DE COMUNICACIÓN DE CRISIS</vt:lpstr>
      <vt:lpstr>ESTRATEGIAS DE CONTINUIDAD DE NEGOCIO</vt:lpstr>
      <vt:lpstr>PROCEDIMIENTOS DE CONTINUIDAD Y REANUDACIÓN</vt:lpstr>
      <vt:lpstr>PLAN DE PRUEBAS </vt:lpstr>
      <vt:lpstr>ANÁLISIS DE RESULTADOS DE PRUEBAS</vt:lpstr>
      <vt:lpstr>CONCLUSIONES</vt:lpstr>
      <vt:lpstr>CONCLUSIONES</vt:lpstr>
      <vt:lpstr>RECOMENDACIONES</vt:lpstr>
      <vt:lpstr>RECOMENDACIONES</vt:lpstr>
      <vt:lpstr>GRACIAS</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DE CONTINUIDAD DE NEGOCIO BASADO EN ISO22301:2012 PARA COAC “29 DE OCTUBRE” LTDA.</dc:title>
  <dc:creator>Oscar Hernández</dc:creator>
  <cp:lastModifiedBy>Usuario</cp:lastModifiedBy>
  <cp:revision>56</cp:revision>
  <dcterms:created xsi:type="dcterms:W3CDTF">2016-08-10T05:48:18Z</dcterms:created>
  <dcterms:modified xsi:type="dcterms:W3CDTF">2016-08-11T07:10:03Z</dcterms:modified>
</cp:coreProperties>
</file>