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80" r:id="rId3"/>
  </p:sldMasterIdLst>
  <p:handoutMasterIdLst>
    <p:handoutMasterId r:id="rId32"/>
  </p:handoutMasterIdLst>
  <p:sldIdLst>
    <p:sldId id="256" r:id="rId4"/>
    <p:sldId id="257" r:id="rId5"/>
    <p:sldId id="258" r:id="rId6"/>
    <p:sldId id="282" r:id="rId7"/>
    <p:sldId id="259" r:id="rId8"/>
    <p:sldId id="260" r:id="rId9"/>
    <p:sldId id="278" r:id="rId10"/>
    <p:sldId id="279" r:id="rId11"/>
    <p:sldId id="264" r:id="rId12"/>
    <p:sldId id="261" r:id="rId13"/>
    <p:sldId id="283" r:id="rId14"/>
    <p:sldId id="280" r:id="rId15"/>
    <p:sldId id="285" r:id="rId16"/>
    <p:sldId id="265" r:id="rId17"/>
    <p:sldId id="284" r:id="rId18"/>
    <p:sldId id="263" r:id="rId19"/>
    <p:sldId id="266" r:id="rId20"/>
    <p:sldId id="286" r:id="rId21"/>
    <p:sldId id="267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</p:sldIdLst>
  <p:sldSz cx="9144000" cy="6858000" type="screen4x3"/>
  <p:notesSz cx="6858000" cy="9313863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H:\Compartido\2013\DATOS%20y%20CUADROS%20PICHINCHA%20INEC\CUADROS%20PARA%20MAPAS%20Y%20MEMORIAS%202013\CUADROS%20PARA%20MEMORIAS\TOTAL%20DEMOGRAFIA%20NACIONAL%202013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Cayambe!$B$37</c:f>
              <c:strCache>
                <c:ptCount val="1"/>
                <c:pt idx="0">
                  <c:v>2001</c:v>
                </c:pt>
              </c:strCache>
            </c:strRef>
          </c:tx>
          <c:spPr>
            <a:solidFill>
              <a:srgbClr val="CCCC00"/>
            </a:solidFill>
          </c:spPr>
          <c:invertIfNegative val="0"/>
          <c:dLbls>
            <c:dLbl>
              <c:idx val="0"/>
              <c:layout>
                <c:manualLayout>
                  <c:x val="-1.1111111111111125E-2"/>
                  <c:y val="-3.6453776611257555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1.3888888888889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1111111111111125E-2"/>
                  <c:y val="-1.3888888888889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7777777777778247E-3"/>
                  <c:y val="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Cayambe!$C$35:$F$36</c:f>
              <c:multiLvlStrCache>
                <c:ptCount val="4"/>
                <c:lvl>
                  <c:pt idx="0">
                    <c:v>Hombre</c:v>
                  </c:pt>
                  <c:pt idx="1">
                    <c:v>Mujer</c:v>
                  </c:pt>
                  <c:pt idx="2">
                    <c:v>Hombre</c:v>
                  </c:pt>
                  <c:pt idx="3">
                    <c:v>Mujer</c:v>
                  </c:pt>
                </c:lvl>
                <c:lvl>
                  <c:pt idx="0">
                    <c:v>URBANO</c:v>
                  </c:pt>
                  <c:pt idx="2">
                    <c:v>RURAL</c:v>
                  </c:pt>
                </c:lvl>
              </c:multiLvlStrCache>
            </c:multiLvlStrRef>
          </c:cat>
          <c:val>
            <c:numRef>
              <c:f>Cayambe!$C$37:$F$37</c:f>
              <c:numCache>
                <c:formatCode>0</c:formatCode>
                <c:ptCount val="4"/>
                <c:pt idx="0">
                  <c:v>14978</c:v>
                </c:pt>
                <c:pt idx="1">
                  <c:v>15495</c:v>
                </c:pt>
                <c:pt idx="2">
                  <c:v>19257</c:v>
                </c:pt>
                <c:pt idx="3">
                  <c:v>20070</c:v>
                </c:pt>
              </c:numCache>
            </c:numRef>
          </c:val>
        </c:ser>
        <c:ser>
          <c:idx val="1"/>
          <c:order val="1"/>
          <c:tx>
            <c:strRef>
              <c:f>Cayambe!$B$38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2525"/>
            </a:solidFill>
          </c:spPr>
          <c:invertIfNegative val="0"/>
          <c:dLbls>
            <c:dLbl>
              <c:idx val="1"/>
              <c:layout>
                <c:manualLayout>
                  <c:x val="2.7777777777778247E-3"/>
                  <c:y val="-1.8518518518518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4.62962962962967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Cayambe!$C$35:$F$36</c:f>
              <c:multiLvlStrCache>
                <c:ptCount val="4"/>
                <c:lvl>
                  <c:pt idx="0">
                    <c:v>Hombre</c:v>
                  </c:pt>
                  <c:pt idx="1">
                    <c:v>Mujer</c:v>
                  </c:pt>
                  <c:pt idx="2">
                    <c:v>Hombre</c:v>
                  </c:pt>
                  <c:pt idx="3">
                    <c:v>Mujer</c:v>
                  </c:pt>
                </c:lvl>
                <c:lvl>
                  <c:pt idx="0">
                    <c:v>URBANO</c:v>
                  </c:pt>
                  <c:pt idx="2">
                    <c:v>RURAL</c:v>
                  </c:pt>
                </c:lvl>
              </c:multiLvlStrCache>
            </c:multiLvlStrRef>
          </c:cat>
          <c:val>
            <c:numRef>
              <c:f>Cayambe!$C$38:$F$38</c:f>
              <c:numCache>
                <c:formatCode>0</c:formatCode>
                <c:ptCount val="4"/>
                <c:pt idx="0">
                  <c:v>19220</c:v>
                </c:pt>
                <c:pt idx="1">
                  <c:v>19808</c:v>
                </c:pt>
                <c:pt idx="2">
                  <c:v>22747</c:v>
                </c:pt>
                <c:pt idx="3">
                  <c:v>24020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9"/>
        <c:overlap val="-40"/>
        <c:axId val="252759504"/>
        <c:axId val="252760064"/>
      </c:barChart>
      <c:catAx>
        <c:axId val="252759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EC"/>
          </a:p>
        </c:txPr>
        <c:crossAx val="252760064"/>
        <c:crosses val="autoZero"/>
        <c:auto val="1"/>
        <c:lblAlgn val="ctr"/>
        <c:lblOffset val="100"/>
        <c:noMultiLvlLbl val="0"/>
      </c:catAx>
      <c:valAx>
        <c:axId val="252760064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2527595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_rels/data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8EB835-BB2C-4444-9FE7-5917CCB779BC}" type="doc">
      <dgm:prSet loTypeId="urn:microsoft.com/office/officeart/2005/8/layout/hProcess4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A865FDEE-31AB-4C27-B947-DAB086395A89}">
      <dgm:prSet phldrT="[Texto]"/>
      <dgm:spPr/>
      <dgm:t>
        <a:bodyPr/>
        <a:lstStyle/>
        <a:p>
          <a:r>
            <a:rPr lang="es-EC" dirty="0" smtClean="0"/>
            <a:t>Introducción</a:t>
          </a:r>
          <a:endParaRPr lang="es-EC" dirty="0"/>
        </a:p>
      </dgm:t>
    </dgm:pt>
    <dgm:pt modelId="{F73005F6-AC0E-4460-88F1-D730DAF5AC71}" type="parTrans" cxnId="{B3672202-59A3-4F4D-8E0D-4AFF87EB1F49}">
      <dgm:prSet/>
      <dgm:spPr/>
      <dgm:t>
        <a:bodyPr/>
        <a:lstStyle/>
        <a:p>
          <a:endParaRPr lang="es-EC"/>
        </a:p>
      </dgm:t>
    </dgm:pt>
    <dgm:pt modelId="{F00970D4-FDE8-4F95-BF68-68718CDE3C87}" type="sibTrans" cxnId="{B3672202-59A3-4F4D-8E0D-4AFF87EB1F49}">
      <dgm:prSet/>
      <dgm:spPr/>
      <dgm:t>
        <a:bodyPr/>
        <a:lstStyle/>
        <a:p>
          <a:endParaRPr lang="es-EC"/>
        </a:p>
      </dgm:t>
    </dgm:pt>
    <dgm:pt modelId="{77330119-4164-46B4-A79C-CB6F2CE4CCB4}">
      <dgm:prSet phldrT="[Texto]"/>
      <dgm:spPr/>
      <dgm:t>
        <a:bodyPr/>
        <a:lstStyle/>
        <a:p>
          <a:pPr algn="l"/>
          <a:r>
            <a:rPr lang="es-EC" dirty="0" smtClean="0"/>
            <a:t>La investigación define una de las problemáticas que se ha presentado en el Cantón Rumiñahui en los últimos años.</a:t>
          </a:r>
          <a:endParaRPr lang="es-EC" dirty="0"/>
        </a:p>
      </dgm:t>
    </dgm:pt>
    <dgm:pt modelId="{0985A0FC-E8EE-4C36-981C-572A6563D79B}" type="parTrans" cxnId="{595A35CC-A2B8-425D-BF03-D5F3FABF72F1}">
      <dgm:prSet/>
      <dgm:spPr/>
      <dgm:t>
        <a:bodyPr/>
        <a:lstStyle/>
        <a:p>
          <a:endParaRPr lang="es-EC"/>
        </a:p>
      </dgm:t>
    </dgm:pt>
    <dgm:pt modelId="{335E1CFD-C520-46DF-822F-0338BD6CE722}" type="sibTrans" cxnId="{595A35CC-A2B8-425D-BF03-D5F3FABF72F1}">
      <dgm:prSet/>
      <dgm:spPr/>
      <dgm:t>
        <a:bodyPr/>
        <a:lstStyle/>
        <a:p>
          <a:endParaRPr lang="es-EC"/>
        </a:p>
      </dgm:t>
    </dgm:pt>
    <dgm:pt modelId="{2B00C9D7-0DA9-498A-B110-4739391B3281}">
      <dgm:prSet phldrT="[Texto]"/>
      <dgm:spPr/>
      <dgm:t>
        <a:bodyPr/>
        <a:lstStyle/>
        <a:p>
          <a:r>
            <a:rPr lang="es-EC" dirty="0" smtClean="0"/>
            <a:t>Justificación</a:t>
          </a:r>
          <a:endParaRPr lang="es-EC" dirty="0"/>
        </a:p>
      </dgm:t>
    </dgm:pt>
    <dgm:pt modelId="{41555FC6-F8E1-4038-8B38-DEECDCEE289B}" type="parTrans" cxnId="{2DC61ADF-A871-47DE-87EF-1C2A1CCFA02F}">
      <dgm:prSet/>
      <dgm:spPr/>
      <dgm:t>
        <a:bodyPr/>
        <a:lstStyle/>
        <a:p>
          <a:endParaRPr lang="es-EC"/>
        </a:p>
      </dgm:t>
    </dgm:pt>
    <dgm:pt modelId="{E66EF5A3-E716-4F91-B720-EA5BC3DC9CF9}" type="sibTrans" cxnId="{2DC61ADF-A871-47DE-87EF-1C2A1CCFA02F}">
      <dgm:prSet/>
      <dgm:spPr/>
      <dgm:t>
        <a:bodyPr/>
        <a:lstStyle/>
        <a:p>
          <a:endParaRPr lang="es-EC"/>
        </a:p>
      </dgm:t>
    </dgm:pt>
    <dgm:pt modelId="{FD87C58E-0EA8-45CA-971E-48B405899459}">
      <dgm:prSet phldrT="[Texto]"/>
      <dgm:spPr/>
      <dgm:t>
        <a:bodyPr/>
        <a:lstStyle/>
        <a:p>
          <a:r>
            <a:rPr lang="es-EC" dirty="0" smtClean="0"/>
            <a:t>Generar riqueza, desarrollo económico y social de una manera sostenible</a:t>
          </a:r>
          <a:endParaRPr lang="es-EC" dirty="0"/>
        </a:p>
      </dgm:t>
    </dgm:pt>
    <dgm:pt modelId="{84893458-3DE4-4D36-8DF8-212FEDA40790}" type="parTrans" cxnId="{DF184C50-1E35-492F-B31F-2D241CD1158C}">
      <dgm:prSet/>
      <dgm:spPr/>
      <dgm:t>
        <a:bodyPr/>
        <a:lstStyle/>
        <a:p>
          <a:endParaRPr lang="es-EC"/>
        </a:p>
      </dgm:t>
    </dgm:pt>
    <dgm:pt modelId="{59C89279-7044-4C17-9CF4-D2ACB4B7238E}" type="sibTrans" cxnId="{DF184C50-1E35-492F-B31F-2D241CD1158C}">
      <dgm:prSet/>
      <dgm:spPr/>
      <dgm:t>
        <a:bodyPr/>
        <a:lstStyle/>
        <a:p>
          <a:endParaRPr lang="es-EC"/>
        </a:p>
      </dgm:t>
    </dgm:pt>
    <dgm:pt modelId="{DE0B9550-C9F7-4967-AA9A-2E33EC50ABDF}">
      <dgm:prSet/>
      <dgm:spPr/>
      <dgm:t>
        <a:bodyPr/>
        <a:lstStyle/>
        <a:p>
          <a:r>
            <a:rPr lang="es-EC" smtClean="0"/>
            <a:t>Sector generador de grandes oportunidades económicas y socioculturales.</a:t>
          </a:r>
          <a:endParaRPr lang="es-EC" dirty="0"/>
        </a:p>
      </dgm:t>
    </dgm:pt>
    <dgm:pt modelId="{D1317979-CDBB-4F3D-B3D6-C143E77BB48F}" type="parTrans" cxnId="{F89A7AB9-F58A-4AD3-AA2A-D07724B61449}">
      <dgm:prSet/>
      <dgm:spPr/>
      <dgm:t>
        <a:bodyPr/>
        <a:lstStyle/>
        <a:p>
          <a:endParaRPr lang="es-EC"/>
        </a:p>
      </dgm:t>
    </dgm:pt>
    <dgm:pt modelId="{89B2E508-2C85-4EAB-8262-253B93586101}" type="sibTrans" cxnId="{F89A7AB9-F58A-4AD3-AA2A-D07724B61449}">
      <dgm:prSet/>
      <dgm:spPr/>
      <dgm:t>
        <a:bodyPr/>
        <a:lstStyle/>
        <a:p>
          <a:endParaRPr lang="es-EC"/>
        </a:p>
      </dgm:t>
    </dgm:pt>
    <dgm:pt modelId="{3B6FC6B6-9D1D-48C0-9280-48C2215B6CC3}">
      <dgm:prSet phldrT="[Texto]"/>
      <dgm:spPr/>
      <dgm:t>
        <a:bodyPr/>
        <a:lstStyle/>
        <a:p>
          <a:r>
            <a:rPr lang="es-EC" dirty="0" smtClean="0"/>
            <a:t>Antecedentes</a:t>
          </a:r>
          <a:endParaRPr lang="es-EC" dirty="0"/>
        </a:p>
      </dgm:t>
    </dgm:pt>
    <dgm:pt modelId="{C005D504-8B47-4935-B41F-E36E327F94DA}" type="sibTrans" cxnId="{B75C3170-85CB-43A4-998C-52F0CF4E3529}">
      <dgm:prSet/>
      <dgm:spPr/>
      <dgm:t>
        <a:bodyPr/>
        <a:lstStyle/>
        <a:p>
          <a:endParaRPr lang="es-EC"/>
        </a:p>
      </dgm:t>
    </dgm:pt>
    <dgm:pt modelId="{6F2C74E1-76C8-4356-B016-00C7F8918FDB}" type="parTrans" cxnId="{B75C3170-85CB-43A4-998C-52F0CF4E3529}">
      <dgm:prSet/>
      <dgm:spPr/>
      <dgm:t>
        <a:bodyPr/>
        <a:lstStyle/>
        <a:p>
          <a:endParaRPr lang="es-EC"/>
        </a:p>
      </dgm:t>
    </dgm:pt>
    <dgm:pt modelId="{487392EB-33FC-4423-A869-0E1126B34244}" type="pres">
      <dgm:prSet presAssocID="{FE8EB835-BB2C-4444-9FE7-5917CCB779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795C949-F6B2-4023-B228-06F65CAABCA2}" type="pres">
      <dgm:prSet presAssocID="{FE8EB835-BB2C-4444-9FE7-5917CCB779BC}" presName="tSp" presStyleCnt="0"/>
      <dgm:spPr/>
    </dgm:pt>
    <dgm:pt modelId="{2D9D7F00-155D-4C57-B0F4-884F963C611D}" type="pres">
      <dgm:prSet presAssocID="{FE8EB835-BB2C-4444-9FE7-5917CCB779BC}" presName="bSp" presStyleCnt="0"/>
      <dgm:spPr/>
    </dgm:pt>
    <dgm:pt modelId="{20DB3E6C-0DD7-4DC0-9289-6C1558D77023}" type="pres">
      <dgm:prSet presAssocID="{FE8EB835-BB2C-4444-9FE7-5917CCB779BC}" presName="process" presStyleCnt="0"/>
      <dgm:spPr/>
    </dgm:pt>
    <dgm:pt modelId="{2760B787-241E-4E76-889B-F35924344CA4}" type="pres">
      <dgm:prSet presAssocID="{A865FDEE-31AB-4C27-B947-DAB086395A89}" presName="composite1" presStyleCnt="0"/>
      <dgm:spPr/>
    </dgm:pt>
    <dgm:pt modelId="{CA7B0667-63CE-49BB-9F8F-E373906EDDAC}" type="pres">
      <dgm:prSet presAssocID="{A865FDEE-31AB-4C27-B947-DAB086395A89}" presName="dummyNode1" presStyleLbl="node1" presStyleIdx="0" presStyleCnt="3"/>
      <dgm:spPr/>
    </dgm:pt>
    <dgm:pt modelId="{2648434C-144E-47D5-B3F1-3F36B75C84F6}" type="pres">
      <dgm:prSet presAssocID="{A865FDEE-31AB-4C27-B947-DAB086395A89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01105B-2E54-4725-A97E-4FEC643FEC25}" type="pres">
      <dgm:prSet presAssocID="{A865FDEE-31AB-4C27-B947-DAB086395A8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A2BEF5-304D-4989-8B6D-8659FCB7570B}" type="pres">
      <dgm:prSet presAssocID="{A865FDEE-31AB-4C27-B947-DAB086395A89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8A7C42-FA8F-448C-B307-6FE09B4CD594}" type="pres">
      <dgm:prSet presAssocID="{A865FDEE-31AB-4C27-B947-DAB086395A89}" presName="connSite1" presStyleCnt="0"/>
      <dgm:spPr/>
    </dgm:pt>
    <dgm:pt modelId="{31892B0F-511E-4F0F-8218-FEF486B0265D}" type="pres">
      <dgm:prSet presAssocID="{F00970D4-FDE8-4F95-BF68-68718CDE3C87}" presName="Name9" presStyleLbl="sibTrans2D1" presStyleIdx="0" presStyleCnt="2"/>
      <dgm:spPr/>
      <dgm:t>
        <a:bodyPr/>
        <a:lstStyle/>
        <a:p>
          <a:endParaRPr lang="es-EC"/>
        </a:p>
      </dgm:t>
    </dgm:pt>
    <dgm:pt modelId="{633B738D-2D0C-49F7-B292-CD0C225E16AF}" type="pres">
      <dgm:prSet presAssocID="{3B6FC6B6-9D1D-48C0-9280-48C2215B6CC3}" presName="composite2" presStyleCnt="0"/>
      <dgm:spPr/>
    </dgm:pt>
    <dgm:pt modelId="{381583DC-CA6E-4F83-B0EB-FC1BD750E746}" type="pres">
      <dgm:prSet presAssocID="{3B6FC6B6-9D1D-48C0-9280-48C2215B6CC3}" presName="dummyNode2" presStyleLbl="node1" presStyleIdx="0" presStyleCnt="3"/>
      <dgm:spPr/>
    </dgm:pt>
    <dgm:pt modelId="{C99181AB-0350-4372-9D96-B569E5A8E685}" type="pres">
      <dgm:prSet presAssocID="{3B6FC6B6-9D1D-48C0-9280-48C2215B6CC3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DABBCE-50C1-4482-94AC-762B166C5E01}" type="pres">
      <dgm:prSet presAssocID="{3B6FC6B6-9D1D-48C0-9280-48C2215B6CC3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6DCD214-40DE-470F-8A9C-37FBD7672FAF}" type="pres">
      <dgm:prSet presAssocID="{3B6FC6B6-9D1D-48C0-9280-48C2215B6CC3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7DCB5A2-FC27-4198-B019-25565AC39B19}" type="pres">
      <dgm:prSet presAssocID="{3B6FC6B6-9D1D-48C0-9280-48C2215B6CC3}" presName="connSite2" presStyleCnt="0"/>
      <dgm:spPr/>
    </dgm:pt>
    <dgm:pt modelId="{677E125C-D865-4C46-A750-1F0038B2B6DB}" type="pres">
      <dgm:prSet presAssocID="{C005D504-8B47-4935-B41F-E36E327F94DA}" presName="Name18" presStyleLbl="sibTrans2D1" presStyleIdx="1" presStyleCnt="2"/>
      <dgm:spPr/>
      <dgm:t>
        <a:bodyPr/>
        <a:lstStyle/>
        <a:p>
          <a:endParaRPr lang="es-EC"/>
        </a:p>
      </dgm:t>
    </dgm:pt>
    <dgm:pt modelId="{ADE4B4BA-8E62-4EC0-8E19-C4B4A0AF0505}" type="pres">
      <dgm:prSet presAssocID="{2B00C9D7-0DA9-498A-B110-4739391B3281}" presName="composite1" presStyleCnt="0"/>
      <dgm:spPr/>
    </dgm:pt>
    <dgm:pt modelId="{E5559051-BCAB-4316-8A43-F2C1B353FC30}" type="pres">
      <dgm:prSet presAssocID="{2B00C9D7-0DA9-498A-B110-4739391B3281}" presName="dummyNode1" presStyleLbl="node1" presStyleIdx="1" presStyleCnt="3"/>
      <dgm:spPr/>
    </dgm:pt>
    <dgm:pt modelId="{2B11B88F-BE89-4C9C-9616-2E9A1D3033BE}" type="pres">
      <dgm:prSet presAssocID="{2B00C9D7-0DA9-498A-B110-4739391B3281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D6E026-F032-41EE-B590-3A7A30C977E6}" type="pres">
      <dgm:prSet presAssocID="{2B00C9D7-0DA9-498A-B110-4739391B3281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322BF8-B078-4718-9F70-1D7EC95F0805}" type="pres">
      <dgm:prSet presAssocID="{2B00C9D7-0DA9-498A-B110-4739391B3281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CBBFA4-5AC8-4714-A01D-57CF1625C8EA}" type="pres">
      <dgm:prSet presAssocID="{2B00C9D7-0DA9-498A-B110-4739391B3281}" presName="connSite1" presStyleCnt="0"/>
      <dgm:spPr/>
    </dgm:pt>
  </dgm:ptLst>
  <dgm:cxnLst>
    <dgm:cxn modelId="{100CA394-BA81-44F5-89CB-9F85A6E2F839}" type="presOf" srcId="{F00970D4-FDE8-4F95-BF68-68718CDE3C87}" destId="{31892B0F-511E-4F0F-8218-FEF486B0265D}" srcOrd="0" destOrd="0" presId="urn:microsoft.com/office/officeart/2005/8/layout/hProcess4"/>
    <dgm:cxn modelId="{2DC61ADF-A871-47DE-87EF-1C2A1CCFA02F}" srcId="{FE8EB835-BB2C-4444-9FE7-5917CCB779BC}" destId="{2B00C9D7-0DA9-498A-B110-4739391B3281}" srcOrd="2" destOrd="0" parTransId="{41555FC6-F8E1-4038-8B38-DEECDCEE289B}" sibTransId="{E66EF5A3-E716-4F91-B720-EA5BC3DC9CF9}"/>
    <dgm:cxn modelId="{9351521D-07A5-419F-8A65-7DF45CBBE4AC}" type="presOf" srcId="{DE0B9550-C9F7-4967-AA9A-2E33EC50ABDF}" destId="{59DABBCE-50C1-4482-94AC-762B166C5E01}" srcOrd="1" destOrd="0" presId="urn:microsoft.com/office/officeart/2005/8/layout/hProcess4"/>
    <dgm:cxn modelId="{E0ADEAED-0613-428A-B55E-3F0FB9AFE1E1}" type="presOf" srcId="{A865FDEE-31AB-4C27-B947-DAB086395A89}" destId="{F0A2BEF5-304D-4989-8B6D-8659FCB7570B}" srcOrd="0" destOrd="0" presId="urn:microsoft.com/office/officeart/2005/8/layout/hProcess4"/>
    <dgm:cxn modelId="{DF184C50-1E35-492F-B31F-2D241CD1158C}" srcId="{2B00C9D7-0DA9-498A-B110-4739391B3281}" destId="{FD87C58E-0EA8-45CA-971E-48B405899459}" srcOrd="0" destOrd="0" parTransId="{84893458-3DE4-4D36-8DF8-212FEDA40790}" sibTransId="{59C89279-7044-4C17-9CF4-D2ACB4B7238E}"/>
    <dgm:cxn modelId="{82F48118-6DD0-42C6-B696-410F0312ACE0}" type="presOf" srcId="{FD87C58E-0EA8-45CA-971E-48B405899459}" destId="{72D6E026-F032-41EE-B590-3A7A30C977E6}" srcOrd="1" destOrd="0" presId="urn:microsoft.com/office/officeart/2005/8/layout/hProcess4"/>
    <dgm:cxn modelId="{595A35CC-A2B8-425D-BF03-D5F3FABF72F1}" srcId="{A865FDEE-31AB-4C27-B947-DAB086395A89}" destId="{77330119-4164-46B4-A79C-CB6F2CE4CCB4}" srcOrd="0" destOrd="0" parTransId="{0985A0FC-E8EE-4C36-981C-572A6563D79B}" sibTransId="{335E1CFD-C520-46DF-822F-0338BD6CE722}"/>
    <dgm:cxn modelId="{43AEE0D6-9D57-4966-BFC5-B9BAE0B6B157}" type="presOf" srcId="{FD87C58E-0EA8-45CA-971E-48B405899459}" destId="{2B11B88F-BE89-4C9C-9616-2E9A1D3033BE}" srcOrd="0" destOrd="0" presId="urn:microsoft.com/office/officeart/2005/8/layout/hProcess4"/>
    <dgm:cxn modelId="{40C4A7CC-74F5-4F64-971C-43B5111477E3}" type="presOf" srcId="{C005D504-8B47-4935-B41F-E36E327F94DA}" destId="{677E125C-D865-4C46-A750-1F0038B2B6DB}" srcOrd="0" destOrd="0" presId="urn:microsoft.com/office/officeart/2005/8/layout/hProcess4"/>
    <dgm:cxn modelId="{896F755A-807E-48DA-A07F-72BB327DCABB}" type="presOf" srcId="{2B00C9D7-0DA9-498A-B110-4739391B3281}" destId="{DA322BF8-B078-4718-9F70-1D7EC95F0805}" srcOrd="0" destOrd="0" presId="urn:microsoft.com/office/officeart/2005/8/layout/hProcess4"/>
    <dgm:cxn modelId="{A656C292-928A-4A43-9B7C-17AC8506971E}" type="presOf" srcId="{77330119-4164-46B4-A79C-CB6F2CE4CCB4}" destId="{2F01105B-2E54-4725-A97E-4FEC643FEC25}" srcOrd="1" destOrd="0" presId="urn:microsoft.com/office/officeart/2005/8/layout/hProcess4"/>
    <dgm:cxn modelId="{7A03EF60-7C15-4F78-92E3-AA0D026C402C}" type="presOf" srcId="{3B6FC6B6-9D1D-48C0-9280-48C2215B6CC3}" destId="{46DCD214-40DE-470F-8A9C-37FBD7672FAF}" srcOrd="0" destOrd="0" presId="urn:microsoft.com/office/officeart/2005/8/layout/hProcess4"/>
    <dgm:cxn modelId="{F32079F0-25A8-499C-8FC0-E7834076A2BD}" type="presOf" srcId="{DE0B9550-C9F7-4967-AA9A-2E33EC50ABDF}" destId="{C99181AB-0350-4372-9D96-B569E5A8E685}" srcOrd="0" destOrd="0" presId="urn:microsoft.com/office/officeart/2005/8/layout/hProcess4"/>
    <dgm:cxn modelId="{B3672202-59A3-4F4D-8E0D-4AFF87EB1F49}" srcId="{FE8EB835-BB2C-4444-9FE7-5917CCB779BC}" destId="{A865FDEE-31AB-4C27-B947-DAB086395A89}" srcOrd="0" destOrd="0" parTransId="{F73005F6-AC0E-4460-88F1-D730DAF5AC71}" sibTransId="{F00970D4-FDE8-4F95-BF68-68718CDE3C87}"/>
    <dgm:cxn modelId="{F89A7AB9-F58A-4AD3-AA2A-D07724B61449}" srcId="{3B6FC6B6-9D1D-48C0-9280-48C2215B6CC3}" destId="{DE0B9550-C9F7-4967-AA9A-2E33EC50ABDF}" srcOrd="0" destOrd="0" parTransId="{D1317979-CDBB-4F3D-B3D6-C143E77BB48F}" sibTransId="{89B2E508-2C85-4EAB-8262-253B93586101}"/>
    <dgm:cxn modelId="{B75C3170-85CB-43A4-998C-52F0CF4E3529}" srcId="{FE8EB835-BB2C-4444-9FE7-5917CCB779BC}" destId="{3B6FC6B6-9D1D-48C0-9280-48C2215B6CC3}" srcOrd="1" destOrd="0" parTransId="{6F2C74E1-76C8-4356-B016-00C7F8918FDB}" sibTransId="{C005D504-8B47-4935-B41F-E36E327F94DA}"/>
    <dgm:cxn modelId="{311963B8-FD2D-406A-87E6-0001B0FB4F1C}" type="presOf" srcId="{77330119-4164-46B4-A79C-CB6F2CE4CCB4}" destId="{2648434C-144E-47D5-B3F1-3F36B75C84F6}" srcOrd="0" destOrd="0" presId="urn:microsoft.com/office/officeart/2005/8/layout/hProcess4"/>
    <dgm:cxn modelId="{3D9D72D5-F97A-486B-8973-9089B4F51B28}" type="presOf" srcId="{FE8EB835-BB2C-4444-9FE7-5917CCB779BC}" destId="{487392EB-33FC-4423-A869-0E1126B34244}" srcOrd="0" destOrd="0" presId="urn:microsoft.com/office/officeart/2005/8/layout/hProcess4"/>
    <dgm:cxn modelId="{C36EF8B4-3A32-457B-B3C8-B99FB1CB1AAB}" type="presParOf" srcId="{487392EB-33FC-4423-A869-0E1126B34244}" destId="{5795C949-F6B2-4023-B228-06F65CAABCA2}" srcOrd="0" destOrd="0" presId="urn:microsoft.com/office/officeart/2005/8/layout/hProcess4"/>
    <dgm:cxn modelId="{9BFE15D1-9176-495A-8838-866E0CE9F630}" type="presParOf" srcId="{487392EB-33FC-4423-A869-0E1126B34244}" destId="{2D9D7F00-155D-4C57-B0F4-884F963C611D}" srcOrd="1" destOrd="0" presId="urn:microsoft.com/office/officeart/2005/8/layout/hProcess4"/>
    <dgm:cxn modelId="{1F3D569B-E118-4285-910C-E3C8681021B3}" type="presParOf" srcId="{487392EB-33FC-4423-A869-0E1126B34244}" destId="{20DB3E6C-0DD7-4DC0-9289-6C1558D77023}" srcOrd="2" destOrd="0" presId="urn:microsoft.com/office/officeart/2005/8/layout/hProcess4"/>
    <dgm:cxn modelId="{F4D28705-3673-4CA6-8FC4-75AB7607F9BE}" type="presParOf" srcId="{20DB3E6C-0DD7-4DC0-9289-6C1558D77023}" destId="{2760B787-241E-4E76-889B-F35924344CA4}" srcOrd="0" destOrd="0" presId="urn:microsoft.com/office/officeart/2005/8/layout/hProcess4"/>
    <dgm:cxn modelId="{8F218CAF-97D9-4548-B48B-37295E5C42B9}" type="presParOf" srcId="{2760B787-241E-4E76-889B-F35924344CA4}" destId="{CA7B0667-63CE-49BB-9F8F-E373906EDDAC}" srcOrd="0" destOrd="0" presId="urn:microsoft.com/office/officeart/2005/8/layout/hProcess4"/>
    <dgm:cxn modelId="{F52E0D97-1EE7-4909-929C-8317C5B778C5}" type="presParOf" srcId="{2760B787-241E-4E76-889B-F35924344CA4}" destId="{2648434C-144E-47D5-B3F1-3F36B75C84F6}" srcOrd="1" destOrd="0" presId="urn:microsoft.com/office/officeart/2005/8/layout/hProcess4"/>
    <dgm:cxn modelId="{7C7B39AE-16CC-473D-9671-4E72CE135B77}" type="presParOf" srcId="{2760B787-241E-4E76-889B-F35924344CA4}" destId="{2F01105B-2E54-4725-A97E-4FEC643FEC25}" srcOrd="2" destOrd="0" presId="urn:microsoft.com/office/officeart/2005/8/layout/hProcess4"/>
    <dgm:cxn modelId="{7B2F01EC-5392-4824-8904-ADA75A24B035}" type="presParOf" srcId="{2760B787-241E-4E76-889B-F35924344CA4}" destId="{F0A2BEF5-304D-4989-8B6D-8659FCB7570B}" srcOrd="3" destOrd="0" presId="urn:microsoft.com/office/officeart/2005/8/layout/hProcess4"/>
    <dgm:cxn modelId="{1478768E-A357-403F-9AD9-DE3BB0BB4E80}" type="presParOf" srcId="{2760B787-241E-4E76-889B-F35924344CA4}" destId="{608A7C42-FA8F-448C-B307-6FE09B4CD594}" srcOrd="4" destOrd="0" presId="urn:microsoft.com/office/officeart/2005/8/layout/hProcess4"/>
    <dgm:cxn modelId="{C8D43A9A-65B5-4D05-885E-7CFA808602F6}" type="presParOf" srcId="{20DB3E6C-0DD7-4DC0-9289-6C1558D77023}" destId="{31892B0F-511E-4F0F-8218-FEF486B0265D}" srcOrd="1" destOrd="0" presId="urn:microsoft.com/office/officeart/2005/8/layout/hProcess4"/>
    <dgm:cxn modelId="{51C54132-AC4A-48CF-82AA-727AF2B75321}" type="presParOf" srcId="{20DB3E6C-0DD7-4DC0-9289-6C1558D77023}" destId="{633B738D-2D0C-49F7-B292-CD0C225E16AF}" srcOrd="2" destOrd="0" presId="urn:microsoft.com/office/officeart/2005/8/layout/hProcess4"/>
    <dgm:cxn modelId="{4DBBB1F7-133E-44F0-AB96-32DEEEF26146}" type="presParOf" srcId="{633B738D-2D0C-49F7-B292-CD0C225E16AF}" destId="{381583DC-CA6E-4F83-B0EB-FC1BD750E746}" srcOrd="0" destOrd="0" presId="urn:microsoft.com/office/officeart/2005/8/layout/hProcess4"/>
    <dgm:cxn modelId="{2C808181-6CDC-430A-BE72-F12218DD0DB4}" type="presParOf" srcId="{633B738D-2D0C-49F7-B292-CD0C225E16AF}" destId="{C99181AB-0350-4372-9D96-B569E5A8E685}" srcOrd="1" destOrd="0" presId="urn:microsoft.com/office/officeart/2005/8/layout/hProcess4"/>
    <dgm:cxn modelId="{9EB75558-D13B-4EC4-8EA2-8EFB11FF2F29}" type="presParOf" srcId="{633B738D-2D0C-49F7-B292-CD0C225E16AF}" destId="{59DABBCE-50C1-4482-94AC-762B166C5E01}" srcOrd="2" destOrd="0" presId="urn:microsoft.com/office/officeart/2005/8/layout/hProcess4"/>
    <dgm:cxn modelId="{72AB9D3C-9DE1-471F-95B4-8E25A4D56953}" type="presParOf" srcId="{633B738D-2D0C-49F7-B292-CD0C225E16AF}" destId="{46DCD214-40DE-470F-8A9C-37FBD7672FAF}" srcOrd="3" destOrd="0" presId="urn:microsoft.com/office/officeart/2005/8/layout/hProcess4"/>
    <dgm:cxn modelId="{8EE17824-4EAE-4801-BEDF-6069D61E9510}" type="presParOf" srcId="{633B738D-2D0C-49F7-B292-CD0C225E16AF}" destId="{D7DCB5A2-FC27-4198-B019-25565AC39B19}" srcOrd="4" destOrd="0" presId="urn:microsoft.com/office/officeart/2005/8/layout/hProcess4"/>
    <dgm:cxn modelId="{939AE6E8-CF61-4C8E-B55B-1C8C1C07D92E}" type="presParOf" srcId="{20DB3E6C-0DD7-4DC0-9289-6C1558D77023}" destId="{677E125C-D865-4C46-A750-1F0038B2B6DB}" srcOrd="3" destOrd="0" presId="urn:microsoft.com/office/officeart/2005/8/layout/hProcess4"/>
    <dgm:cxn modelId="{0EBD6695-AE18-404A-868E-D10F2A2972E3}" type="presParOf" srcId="{20DB3E6C-0DD7-4DC0-9289-6C1558D77023}" destId="{ADE4B4BA-8E62-4EC0-8E19-C4B4A0AF0505}" srcOrd="4" destOrd="0" presId="urn:microsoft.com/office/officeart/2005/8/layout/hProcess4"/>
    <dgm:cxn modelId="{572A7268-5A41-487C-8334-4398D724FFBA}" type="presParOf" srcId="{ADE4B4BA-8E62-4EC0-8E19-C4B4A0AF0505}" destId="{E5559051-BCAB-4316-8A43-F2C1B353FC30}" srcOrd="0" destOrd="0" presId="urn:microsoft.com/office/officeart/2005/8/layout/hProcess4"/>
    <dgm:cxn modelId="{3C9D8379-03AC-4B02-A75D-72B157967455}" type="presParOf" srcId="{ADE4B4BA-8E62-4EC0-8E19-C4B4A0AF0505}" destId="{2B11B88F-BE89-4C9C-9616-2E9A1D3033BE}" srcOrd="1" destOrd="0" presId="urn:microsoft.com/office/officeart/2005/8/layout/hProcess4"/>
    <dgm:cxn modelId="{7003F638-AFD5-4730-BA1E-8F6D18802AD3}" type="presParOf" srcId="{ADE4B4BA-8E62-4EC0-8E19-C4B4A0AF0505}" destId="{72D6E026-F032-41EE-B590-3A7A30C977E6}" srcOrd="2" destOrd="0" presId="urn:microsoft.com/office/officeart/2005/8/layout/hProcess4"/>
    <dgm:cxn modelId="{C8EFA71C-C3F3-4422-8BDD-9192B88AA6A7}" type="presParOf" srcId="{ADE4B4BA-8E62-4EC0-8E19-C4B4A0AF0505}" destId="{DA322BF8-B078-4718-9F70-1D7EC95F0805}" srcOrd="3" destOrd="0" presId="urn:microsoft.com/office/officeart/2005/8/layout/hProcess4"/>
    <dgm:cxn modelId="{6764EDC0-1EF9-4BE1-B335-B578C577F1FB}" type="presParOf" srcId="{ADE4B4BA-8E62-4EC0-8E19-C4B4A0AF0505}" destId="{31CBBFA4-5AC8-4714-A01D-57CF1625C8E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BB6B54C-2DAB-49EB-AC07-EAF61E79304D}" type="doc">
      <dgm:prSet loTypeId="urn:microsoft.com/office/officeart/2011/layout/ConvergingText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059B266C-9D7E-4DC7-A937-1316B30E086C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Escaso desarrollo, conocimiento y difusión en la industria del Turismo en sus zonas rurales (Cotogchoa y Rumipamba) </a:t>
          </a:r>
          <a:endParaRPr lang="es-EC" dirty="0">
            <a:solidFill>
              <a:schemeClr val="tx1"/>
            </a:solidFill>
          </a:endParaRPr>
        </a:p>
      </dgm:t>
    </dgm:pt>
    <dgm:pt modelId="{0104EACF-18A4-4B1E-8007-1642D3FAAA5D}" type="parTrans" cxnId="{5E416946-C80D-4BDA-A4C3-AB2146089FD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AC64D2A-76A3-4619-9DB7-BD3643EF8FF8}" type="sibTrans" cxnId="{5E416946-C80D-4BDA-A4C3-AB2146089FD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C675374-64C0-43AB-8CD5-23FC1078DC37}" type="pres">
      <dgm:prSet presAssocID="{BBB6B54C-2DAB-49EB-AC07-EAF61E79304D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510AE16B-8590-415B-B5D3-FC196F0A487B}" type="pres">
      <dgm:prSet presAssocID="{059B266C-9D7E-4DC7-A937-1316B30E086C}" presName="composite" presStyleCnt="0"/>
      <dgm:spPr/>
      <dgm:t>
        <a:bodyPr/>
        <a:lstStyle/>
        <a:p>
          <a:endParaRPr lang="es-EC"/>
        </a:p>
      </dgm:t>
    </dgm:pt>
    <dgm:pt modelId="{2D3EE014-73B3-49C4-846F-FCCC7B3C8929}" type="pres">
      <dgm:prSet presAssocID="{059B266C-9D7E-4DC7-A937-1316B30E086C}" presName="ParentAccent1" presStyleLbl="alignNode1" presStyleIdx="0" presStyleCnt="11"/>
      <dgm:spPr/>
      <dgm:t>
        <a:bodyPr/>
        <a:lstStyle/>
        <a:p>
          <a:endParaRPr lang="es-EC"/>
        </a:p>
      </dgm:t>
    </dgm:pt>
    <dgm:pt modelId="{27014084-05A5-409A-93C2-35A3BEE20EB0}" type="pres">
      <dgm:prSet presAssocID="{059B266C-9D7E-4DC7-A937-1316B30E086C}" presName="ParentAccent2" presStyleLbl="alignNode1" presStyleIdx="1" presStyleCnt="11"/>
      <dgm:spPr/>
      <dgm:t>
        <a:bodyPr/>
        <a:lstStyle/>
        <a:p>
          <a:endParaRPr lang="es-EC"/>
        </a:p>
      </dgm:t>
    </dgm:pt>
    <dgm:pt modelId="{6ADB47F0-4802-430A-9B0D-2869ED724E37}" type="pres">
      <dgm:prSet presAssocID="{059B266C-9D7E-4DC7-A937-1316B30E086C}" presName="ParentAccent3" presStyleLbl="alignNode1" presStyleIdx="2" presStyleCnt="11"/>
      <dgm:spPr/>
      <dgm:t>
        <a:bodyPr/>
        <a:lstStyle/>
        <a:p>
          <a:endParaRPr lang="es-EC"/>
        </a:p>
      </dgm:t>
    </dgm:pt>
    <dgm:pt modelId="{26E47590-B12B-4157-9E37-3D108228CCC5}" type="pres">
      <dgm:prSet presAssocID="{059B266C-9D7E-4DC7-A937-1316B30E086C}" presName="ParentAccent4" presStyleLbl="alignNode1" presStyleIdx="3" presStyleCnt="11"/>
      <dgm:spPr/>
      <dgm:t>
        <a:bodyPr/>
        <a:lstStyle/>
        <a:p>
          <a:endParaRPr lang="es-EC"/>
        </a:p>
      </dgm:t>
    </dgm:pt>
    <dgm:pt modelId="{1EB8400B-E9BC-4862-8E72-43B55EB38316}" type="pres">
      <dgm:prSet presAssocID="{059B266C-9D7E-4DC7-A937-1316B30E086C}" presName="ParentAccent5" presStyleLbl="alignNode1" presStyleIdx="4" presStyleCnt="11"/>
      <dgm:spPr/>
      <dgm:t>
        <a:bodyPr/>
        <a:lstStyle/>
        <a:p>
          <a:endParaRPr lang="es-EC"/>
        </a:p>
      </dgm:t>
    </dgm:pt>
    <dgm:pt modelId="{0F4B750E-DA92-4650-99C5-EA975781F898}" type="pres">
      <dgm:prSet presAssocID="{059B266C-9D7E-4DC7-A937-1316B30E086C}" presName="ParentAccent6" presStyleLbl="alignNode1" presStyleIdx="5" presStyleCnt="11"/>
      <dgm:spPr/>
      <dgm:t>
        <a:bodyPr/>
        <a:lstStyle/>
        <a:p>
          <a:endParaRPr lang="es-EC"/>
        </a:p>
      </dgm:t>
    </dgm:pt>
    <dgm:pt modelId="{490F61F6-2CEB-4BA2-B0A3-E71702CFF2E3}" type="pres">
      <dgm:prSet presAssocID="{059B266C-9D7E-4DC7-A937-1316B30E086C}" presName="ParentAccent7" presStyleLbl="alignNode1" presStyleIdx="6" presStyleCnt="11"/>
      <dgm:spPr/>
      <dgm:t>
        <a:bodyPr/>
        <a:lstStyle/>
        <a:p>
          <a:endParaRPr lang="es-EC"/>
        </a:p>
      </dgm:t>
    </dgm:pt>
    <dgm:pt modelId="{365772A8-BF34-45B4-A2B7-D9BC55C8D0E7}" type="pres">
      <dgm:prSet presAssocID="{059B266C-9D7E-4DC7-A937-1316B30E086C}" presName="ParentAccent8" presStyleLbl="alignNode1" presStyleIdx="7" presStyleCnt="11"/>
      <dgm:spPr/>
      <dgm:t>
        <a:bodyPr/>
        <a:lstStyle/>
        <a:p>
          <a:endParaRPr lang="es-EC"/>
        </a:p>
      </dgm:t>
    </dgm:pt>
    <dgm:pt modelId="{5E3C95CD-E831-4249-A1D4-E946B6A103E0}" type="pres">
      <dgm:prSet presAssocID="{059B266C-9D7E-4DC7-A937-1316B30E086C}" presName="ParentAccent9" presStyleLbl="alignNode1" presStyleIdx="8" presStyleCnt="11"/>
      <dgm:spPr/>
      <dgm:t>
        <a:bodyPr/>
        <a:lstStyle/>
        <a:p>
          <a:endParaRPr lang="es-EC"/>
        </a:p>
      </dgm:t>
    </dgm:pt>
    <dgm:pt modelId="{554B5A05-CB91-4C39-A005-B86567E9E8D0}" type="pres">
      <dgm:prSet presAssocID="{059B266C-9D7E-4DC7-A937-1316B30E086C}" presName="ParentAccent10" presStyleLbl="alignNode1" presStyleIdx="9" presStyleCnt="11"/>
      <dgm:spPr/>
      <dgm:t>
        <a:bodyPr/>
        <a:lstStyle/>
        <a:p>
          <a:endParaRPr lang="es-EC"/>
        </a:p>
      </dgm:t>
    </dgm:pt>
    <dgm:pt modelId="{F84DCE45-C965-4224-AC1B-F6CBAFEE2E5F}" type="pres">
      <dgm:prSet presAssocID="{059B266C-9D7E-4DC7-A937-1316B30E086C}" presName="Parent" presStyleLbl="alignNode1" presStyleIdx="10" presStyleCnt="11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E416946-C80D-4BDA-A4C3-AB2146089FDD}" srcId="{BBB6B54C-2DAB-49EB-AC07-EAF61E79304D}" destId="{059B266C-9D7E-4DC7-A937-1316B30E086C}" srcOrd="0" destOrd="0" parTransId="{0104EACF-18A4-4B1E-8007-1642D3FAAA5D}" sibTransId="{5AC64D2A-76A3-4619-9DB7-BD3643EF8FF8}"/>
    <dgm:cxn modelId="{4B472BD1-1442-40A6-B88B-637F339D55C0}" type="presOf" srcId="{059B266C-9D7E-4DC7-A937-1316B30E086C}" destId="{F84DCE45-C965-4224-AC1B-F6CBAFEE2E5F}" srcOrd="0" destOrd="0" presId="urn:microsoft.com/office/officeart/2011/layout/ConvergingText"/>
    <dgm:cxn modelId="{9EB8D3FD-2CAD-44B6-8631-BD582A651B41}" type="presOf" srcId="{BBB6B54C-2DAB-49EB-AC07-EAF61E79304D}" destId="{4C675374-64C0-43AB-8CD5-23FC1078DC37}" srcOrd="0" destOrd="0" presId="urn:microsoft.com/office/officeart/2011/layout/ConvergingText"/>
    <dgm:cxn modelId="{0144A827-B227-4DCB-976A-6D6B7C488EE2}" type="presParOf" srcId="{4C675374-64C0-43AB-8CD5-23FC1078DC37}" destId="{510AE16B-8590-415B-B5D3-FC196F0A487B}" srcOrd="0" destOrd="0" presId="urn:microsoft.com/office/officeart/2011/layout/ConvergingText"/>
    <dgm:cxn modelId="{F7F1C28C-1FAA-48A2-9F9F-2238706BCDD2}" type="presParOf" srcId="{510AE16B-8590-415B-B5D3-FC196F0A487B}" destId="{2D3EE014-73B3-49C4-846F-FCCC7B3C8929}" srcOrd="0" destOrd="0" presId="urn:microsoft.com/office/officeart/2011/layout/ConvergingText"/>
    <dgm:cxn modelId="{D6D2A89D-029B-48CB-9CBC-2878E11F460E}" type="presParOf" srcId="{510AE16B-8590-415B-B5D3-FC196F0A487B}" destId="{27014084-05A5-409A-93C2-35A3BEE20EB0}" srcOrd="1" destOrd="0" presId="urn:microsoft.com/office/officeart/2011/layout/ConvergingText"/>
    <dgm:cxn modelId="{5B8CB376-589A-4972-BADC-FEDED54AE028}" type="presParOf" srcId="{510AE16B-8590-415B-B5D3-FC196F0A487B}" destId="{6ADB47F0-4802-430A-9B0D-2869ED724E37}" srcOrd="2" destOrd="0" presId="urn:microsoft.com/office/officeart/2011/layout/ConvergingText"/>
    <dgm:cxn modelId="{1646268B-4EF3-448C-90F3-52FCFDB6AEA2}" type="presParOf" srcId="{510AE16B-8590-415B-B5D3-FC196F0A487B}" destId="{26E47590-B12B-4157-9E37-3D108228CCC5}" srcOrd="3" destOrd="0" presId="urn:microsoft.com/office/officeart/2011/layout/ConvergingText"/>
    <dgm:cxn modelId="{67FF3A42-E5C7-44CC-B68A-543356949C59}" type="presParOf" srcId="{510AE16B-8590-415B-B5D3-FC196F0A487B}" destId="{1EB8400B-E9BC-4862-8E72-43B55EB38316}" srcOrd="4" destOrd="0" presId="urn:microsoft.com/office/officeart/2011/layout/ConvergingText"/>
    <dgm:cxn modelId="{FDE83EBA-FC88-4828-9FB8-BDEE2C0D2758}" type="presParOf" srcId="{510AE16B-8590-415B-B5D3-FC196F0A487B}" destId="{0F4B750E-DA92-4650-99C5-EA975781F898}" srcOrd="5" destOrd="0" presId="urn:microsoft.com/office/officeart/2011/layout/ConvergingText"/>
    <dgm:cxn modelId="{30BA96B5-6D2B-42F0-B8A8-9FE073037753}" type="presParOf" srcId="{510AE16B-8590-415B-B5D3-FC196F0A487B}" destId="{490F61F6-2CEB-4BA2-B0A3-E71702CFF2E3}" srcOrd="6" destOrd="0" presId="urn:microsoft.com/office/officeart/2011/layout/ConvergingText"/>
    <dgm:cxn modelId="{1DC2D7BA-D4C4-4115-AF57-92928A8C11B5}" type="presParOf" srcId="{510AE16B-8590-415B-B5D3-FC196F0A487B}" destId="{365772A8-BF34-45B4-A2B7-D9BC55C8D0E7}" srcOrd="7" destOrd="0" presId="urn:microsoft.com/office/officeart/2011/layout/ConvergingText"/>
    <dgm:cxn modelId="{79BA7D01-1CE1-4730-813F-4D81A8746829}" type="presParOf" srcId="{510AE16B-8590-415B-B5D3-FC196F0A487B}" destId="{5E3C95CD-E831-4249-A1D4-E946B6A103E0}" srcOrd="8" destOrd="0" presId="urn:microsoft.com/office/officeart/2011/layout/ConvergingText"/>
    <dgm:cxn modelId="{9BCAD4C4-1CE3-4DA9-8A62-0F67C74FFCC7}" type="presParOf" srcId="{510AE16B-8590-415B-B5D3-FC196F0A487B}" destId="{554B5A05-CB91-4C39-A005-B86567E9E8D0}" srcOrd="9" destOrd="0" presId="urn:microsoft.com/office/officeart/2011/layout/ConvergingText"/>
    <dgm:cxn modelId="{B8DD6172-7539-4EB4-9D6E-205F958625DA}" type="presParOf" srcId="{510AE16B-8590-415B-B5D3-FC196F0A487B}" destId="{F84DCE45-C965-4224-AC1B-F6CBAFEE2E5F}" srcOrd="10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50FB75D-431B-4B25-9192-EDE58641D207}" type="doc">
      <dgm:prSet loTypeId="urn:microsoft.com/office/officeart/2005/8/layout/arrow2" loCatId="process" qsTypeId="urn:microsoft.com/office/officeart/2005/8/quickstyle/3d3" qsCatId="3D" csTypeId="urn:microsoft.com/office/officeart/2005/8/colors/colorful3" csCatId="colorful" phldr="1"/>
      <dgm:spPr/>
    </dgm:pt>
    <dgm:pt modelId="{DA95772A-89D5-499E-94C1-BAA53D952409}">
      <dgm:prSet phldrT="[Texto]"/>
      <dgm:spPr/>
      <dgm:t>
        <a:bodyPr/>
        <a:lstStyle/>
        <a:p>
          <a:r>
            <a:rPr lang="es-EC" dirty="0" smtClean="0"/>
            <a:t>Antecedentes</a:t>
          </a:r>
          <a:endParaRPr lang="es-EC" dirty="0"/>
        </a:p>
      </dgm:t>
    </dgm:pt>
    <dgm:pt modelId="{D84EC779-4488-433A-A4EC-A66040A37246}" type="parTrans" cxnId="{173642BE-E340-4E81-B67B-963F2E390013}">
      <dgm:prSet/>
      <dgm:spPr/>
      <dgm:t>
        <a:bodyPr/>
        <a:lstStyle/>
        <a:p>
          <a:endParaRPr lang="es-EC"/>
        </a:p>
      </dgm:t>
    </dgm:pt>
    <dgm:pt modelId="{2D9C6029-C0F3-4B80-A2F9-701E5BC63FC6}" type="sibTrans" cxnId="{173642BE-E340-4E81-B67B-963F2E390013}">
      <dgm:prSet/>
      <dgm:spPr/>
      <dgm:t>
        <a:bodyPr/>
        <a:lstStyle/>
        <a:p>
          <a:endParaRPr lang="es-EC"/>
        </a:p>
      </dgm:t>
    </dgm:pt>
    <dgm:pt modelId="{18BA53A2-D865-43D3-AE34-25470D3F4F34}">
      <dgm:prSet phldrT="[Texto]"/>
      <dgm:spPr/>
      <dgm:t>
        <a:bodyPr/>
        <a:lstStyle/>
        <a:p>
          <a:r>
            <a:rPr lang="es-EC" dirty="0" smtClean="0"/>
            <a:t>Justificación</a:t>
          </a:r>
          <a:endParaRPr lang="es-EC" dirty="0"/>
        </a:p>
      </dgm:t>
    </dgm:pt>
    <dgm:pt modelId="{7828DD7D-C69E-48B8-BD56-BD0B48E6AAE7}" type="parTrans" cxnId="{F8560BF2-F698-4719-BCDA-BCFA0F53CF4A}">
      <dgm:prSet/>
      <dgm:spPr/>
      <dgm:t>
        <a:bodyPr/>
        <a:lstStyle/>
        <a:p>
          <a:endParaRPr lang="es-EC"/>
        </a:p>
      </dgm:t>
    </dgm:pt>
    <dgm:pt modelId="{0BDCAB5F-EB26-42A2-B806-0F9426112EDD}" type="sibTrans" cxnId="{F8560BF2-F698-4719-BCDA-BCFA0F53CF4A}">
      <dgm:prSet/>
      <dgm:spPr/>
      <dgm:t>
        <a:bodyPr/>
        <a:lstStyle/>
        <a:p>
          <a:endParaRPr lang="es-EC"/>
        </a:p>
      </dgm:t>
    </dgm:pt>
    <dgm:pt modelId="{A662BC40-35B4-4F19-ADE9-61CB944F682C}" type="pres">
      <dgm:prSet presAssocID="{950FB75D-431B-4B25-9192-EDE58641D207}" presName="arrowDiagram" presStyleCnt="0">
        <dgm:presLayoutVars>
          <dgm:chMax val="5"/>
          <dgm:dir/>
          <dgm:resizeHandles val="exact"/>
        </dgm:presLayoutVars>
      </dgm:prSet>
      <dgm:spPr/>
    </dgm:pt>
    <dgm:pt modelId="{BBC156E0-02AB-4DA3-A0E8-D735DBFC8576}" type="pres">
      <dgm:prSet presAssocID="{950FB75D-431B-4B25-9192-EDE58641D207}" presName="arrow" presStyleLbl="bgShp" presStyleIdx="0" presStyleCnt="1"/>
      <dgm:spPr/>
    </dgm:pt>
    <dgm:pt modelId="{40B9CB41-0585-4D30-B0C4-2A986C3A3AB4}" type="pres">
      <dgm:prSet presAssocID="{950FB75D-431B-4B25-9192-EDE58641D207}" presName="arrowDiagram2" presStyleCnt="0"/>
      <dgm:spPr/>
    </dgm:pt>
    <dgm:pt modelId="{32F5A6E4-2112-4192-8F34-698D6B9B7642}" type="pres">
      <dgm:prSet presAssocID="{DA95772A-89D5-499E-94C1-BAA53D952409}" presName="bullet2a" presStyleLbl="node1" presStyleIdx="0" presStyleCnt="2"/>
      <dgm:spPr/>
    </dgm:pt>
    <dgm:pt modelId="{57C2474C-6A8D-45FC-AEA0-8C28E6B73A4F}" type="pres">
      <dgm:prSet presAssocID="{DA95772A-89D5-499E-94C1-BAA53D952409}" presName="textBox2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3AC6D8-E759-4706-B956-967DEF9E2E90}" type="pres">
      <dgm:prSet presAssocID="{18BA53A2-D865-43D3-AE34-25470D3F4F34}" presName="bullet2b" presStyleLbl="node1" presStyleIdx="1" presStyleCnt="2"/>
      <dgm:spPr/>
    </dgm:pt>
    <dgm:pt modelId="{A036696C-A7EC-458A-B7DB-92AEF2BEE0E4}" type="pres">
      <dgm:prSet presAssocID="{18BA53A2-D865-43D3-AE34-25470D3F4F34}" presName="textBox2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F6D675E-0D21-471F-9A0C-A65063DC5297}" type="presOf" srcId="{DA95772A-89D5-499E-94C1-BAA53D952409}" destId="{57C2474C-6A8D-45FC-AEA0-8C28E6B73A4F}" srcOrd="0" destOrd="0" presId="urn:microsoft.com/office/officeart/2005/8/layout/arrow2"/>
    <dgm:cxn modelId="{188C23C9-95D6-4CE9-9250-4CF383919877}" type="presOf" srcId="{950FB75D-431B-4B25-9192-EDE58641D207}" destId="{A662BC40-35B4-4F19-ADE9-61CB944F682C}" srcOrd="0" destOrd="0" presId="urn:microsoft.com/office/officeart/2005/8/layout/arrow2"/>
    <dgm:cxn modelId="{5629BAF5-70D7-4032-85AD-450B890F3CB6}" type="presOf" srcId="{18BA53A2-D865-43D3-AE34-25470D3F4F34}" destId="{A036696C-A7EC-458A-B7DB-92AEF2BEE0E4}" srcOrd="0" destOrd="0" presId="urn:microsoft.com/office/officeart/2005/8/layout/arrow2"/>
    <dgm:cxn modelId="{173642BE-E340-4E81-B67B-963F2E390013}" srcId="{950FB75D-431B-4B25-9192-EDE58641D207}" destId="{DA95772A-89D5-499E-94C1-BAA53D952409}" srcOrd="0" destOrd="0" parTransId="{D84EC779-4488-433A-A4EC-A66040A37246}" sibTransId="{2D9C6029-C0F3-4B80-A2F9-701E5BC63FC6}"/>
    <dgm:cxn modelId="{F8560BF2-F698-4719-BCDA-BCFA0F53CF4A}" srcId="{950FB75D-431B-4B25-9192-EDE58641D207}" destId="{18BA53A2-D865-43D3-AE34-25470D3F4F34}" srcOrd="1" destOrd="0" parTransId="{7828DD7D-C69E-48B8-BD56-BD0B48E6AAE7}" sibTransId="{0BDCAB5F-EB26-42A2-B806-0F9426112EDD}"/>
    <dgm:cxn modelId="{DF2ED385-48B0-4324-935B-B7ECCAD5F9D3}" type="presParOf" srcId="{A662BC40-35B4-4F19-ADE9-61CB944F682C}" destId="{BBC156E0-02AB-4DA3-A0E8-D735DBFC8576}" srcOrd="0" destOrd="0" presId="urn:microsoft.com/office/officeart/2005/8/layout/arrow2"/>
    <dgm:cxn modelId="{A69DFB63-25EF-41D0-AA5E-082C64EA1A40}" type="presParOf" srcId="{A662BC40-35B4-4F19-ADE9-61CB944F682C}" destId="{40B9CB41-0585-4D30-B0C4-2A986C3A3AB4}" srcOrd="1" destOrd="0" presId="urn:microsoft.com/office/officeart/2005/8/layout/arrow2"/>
    <dgm:cxn modelId="{17478D0C-12CD-4361-AB9E-55D73C8B5E6E}" type="presParOf" srcId="{40B9CB41-0585-4D30-B0C4-2A986C3A3AB4}" destId="{32F5A6E4-2112-4192-8F34-698D6B9B7642}" srcOrd="0" destOrd="0" presId="urn:microsoft.com/office/officeart/2005/8/layout/arrow2"/>
    <dgm:cxn modelId="{CA536A95-2FD5-4164-99C0-F60A5F034F97}" type="presParOf" srcId="{40B9CB41-0585-4D30-B0C4-2A986C3A3AB4}" destId="{57C2474C-6A8D-45FC-AEA0-8C28E6B73A4F}" srcOrd="1" destOrd="0" presId="urn:microsoft.com/office/officeart/2005/8/layout/arrow2"/>
    <dgm:cxn modelId="{6322A398-6C8B-41D9-B7CD-AB1476C7A95D}" type="presParOf" srcId="{40B9CB41-0585-4D30-B0C4-2A986C3A3AB4}" destId="{2F3AC6D8-E759-4706-B956-967DEF9E2E90}" srcOrd="2" destOrd="0" presId="urn:microsoft.com/office/officeart/2005/8/layout/arrow2"/>
    <dgm:cxn modelId="{9A0839F9-B1FA-4721-8F6A-6B6D37E6E72E}" type="presParOf" srcId="{40B9CB41-0585-4D30-B0C4-2A986C3A3AB4}" destId="{A036696C-A7EC-458A-B7DB-92AEF2BEE0E4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DFBC760-3389-4217-A472-F53A9202319B}" type="doc">
      <dgm:prSet loTypeId="urn:microsoft.com/office/officeart/2005/8/layout/cycle6" loCatId="cycle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CDEAA061-2439-4E0D-B774-E4AB240EAF46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Recursos Naturales y Culturales</a:t>
          </a:r>
          <a:endParaRPr lang="es-EC" b="1" dirty="0">
            <a:solidFill>
              <a:schemeClr val="tx1"/>
            </a:solidFill>
          </a:endParaRPr>
        </a:p>
      </dgm:t>
    </dgm:pt>
    <dgm:pt modelId="{D7271A30-083A-49F0-A7C6-D5D2E8CB3162}" type="parTrans" cxnId="{34F3AD5E-D7AB-49AF-9EC7-BFA687F040F3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03900015-9F93-4477-9BB0-CC86C825D4A8}" type="sibTrans" cxnId="{34F3AD5E-D7AB-49AF-9EC7-BFA687F040F3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198B2652-FED8-440B-8825-EDB851C11600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Turistas</a:t>
          </a:r>
          <a:endParaRPr lang="es-EC" b="1" dirty="0">
            <a:solidFill>
              <a:schemeClr val="tx1"/>
            </a:solidFill>
          </a:endParaRPr>
        </a:p>
      </dgm:t>
    </dgm:pt>
    <dgm:pt modelId="{E671B92C-A520-4077-9D86-BD735EE8314C}" type="parTrans" cxnId="{D66883A1-E8D5-4266-8E7C-BF343D434AA5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953115FB-B6BC-46FD-9477-BBF1C8E7860D}" type="sibTrans" cxnId="{D66883A1-E8D5-4266-8E7C-BF343D434AA5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94CEFF14-1603-4772-AB23-6E52E0BB6791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Residentes</a:t>
          </a:r>
          <a:endParaRPr lang="es-EC" b="1" dirty="0">
            <a:solidFill>
              <a:schemeClr val="tx1"/>
            </a:solidFill>
          </a:endParaRPr>
        </a:p>
      </dgm:t>
    </dgm:pt>
    <dgm:pt modelId="{C56DB813-CDBA-4F06-B385-38CD4F2D9656}" type="parTrans" cxnId="{FB4BF1C5-7D83-427B-848C-0264D789F1FB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6580A08F-A69B-4B98-A624-85D456D08C87}" type="sibTrans" cxnId="{FB4BF1C5-7D83-427B-848C-0264D789F1FB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543A0FE6-5B8A-4865-B9DE-ED8CA4ADED6D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Territorio </a:t>
          </a:r>
          <a:endParaRPr lang="es-EC" b="1" dirty="0">
            <a:solidFill>
              <a:schemeClr val="tx1"/>
            </a:solidFill>
          </a:endParaRPr>
        </a:p>
      </dgm:t>
    </dgm:pt>
    <dgm:pt modelId="{0A93CDFD-A710-428F-811C-E8E8833E4851}" type="parTrans" cxnId="{1AEFF08D-E1C1-4304-9541-3640631D3B79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2AAAC997-D94E-49BA-A613-9B9F97AC2035}" type="sibTrans" cxnId="{1AEFF08D-E1C1-4304-9541-3640631D3B79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2520B305-A7E7-4477-8FB5-1F92290C2E15}" type="pres">
      <dgm:prSet presAssocID="{CDFBC760-3389-4217-A472-F53A9202319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0581F17-0BB4-485D-8CE8-D87094B3DF4B}" type="pres">
      <dgm:prSet presAssocID="{CDEAA061-2439-4E0D-B774-E4AB240EAF4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9A2023C-68CB-4F54-8F67-C9C24D4D0803}" type="pres">
      <dgm:prSet presAssocID="{CDEAA061-2439-4E0D-B774-E4AB240EAF46}" presName="spNode" presStyleCnt="0"/>
      <dgm:spPr/>
    </dgm:pt>
    <dgm:pt modelId="{CA93CDBF-1472-41AD-8D92-E4A0E99E9AD4}" type="pres">
      <dgm:prSet presAssocID="{03900015-9F93-4477-9BB0-CC86C825D4A8}" presName="sibTrans" presStyleLbl="sibTrans1D1" presStyleIdx="0" presStyleCnt="4"/>
      <dgm:spPr/>
      <dgm:t>
        <a:bodyPr/>
        <a:lstStyle/>
        <a:p>
          <a:endParaRPr lang="es-EC"/>
        </a:p>
      </dgm:t>
    </dgm:pt>
    <dgm:pt modelId="{88A45C6E-A0F8-457F-B797-6330E959BA7C}" type="pres">
      <dgm:prSet presAssocID="{198B2652-FED8-440B-8825-EDB851C1160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E6323A-A9E1-47CA-BBFF-7701BA6A30B1}" type="pres">
      <dgm:prSet presAssocID="{198B2652-FED8-440B-8825-EDB851C11600}" presName="spNode" presStyleCnt="0"/>
      <dgm:spPr/>
    </dgm:pt>
    <dgm:pt modelId="{F8096CA9-E353-4212-900D-C09F8EBB7D6A}" type="pres">
      <dgm:prSet presAssocID="{953115FB-B6BC-46FD-9477-BBF1C8E7860D}" presName="sibTrans" presStyleLbl="sibTrans1D1" presStyleIdx="1" presStyleCnt="4"/>
      <dgm:spPr/>
      <dgm:t>
        <a:bodyPr/>
        <a:lstStyle/>
        <a:p>
          <a:endParaRPr lang="es-EC"/>
        </a:p>
      </dgm:t>
    </dgm:pt>
    <dgm:pt modelId="{EAC03CD3-F1DB-435B-A05C-695EA8A22C8B}" type="pres">
      <dgm:prSet presAssocID="{94CEFF14-1603-4772-AB23-6E52E0BB679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2BEE7C-34EC-41C8-96C1-8EEB00FECC69}" type="pres">
      <dgm:prSet presAssocID="{94CEFF14-1603-4772-AB23-6E52E0BB6791}" presName="spNode" presStyleCnt="0"/>
      <dgm:spPr/>
    </dgm:pt>
    <dgm:pt modelId="{CDD1CF63-93D6-41E1-BF97-3B93ACDBAC5F}" type="pres">
      <dgm:prSet presAssocID="{6580A08F-A69B-4B98-A624-85D456D08C87}" presName="sibTrans" presStyleLbl="sibTrans1D1" presStyleIdx="2" presStyleCnt="4"/>
      <dgm:spPr/>
      <dgm:t>
        <a:bodyPr/>
        <a:lstStyle/>
        <a:p>
          <a:endParaRPr lang="es-EC"/>
        </a:p>
      </dgm:t>
    </dgm:pt>
    <dgm:pt modelId="{F26D47BB-B6F0-4ACB-B424-51A38514B0FD}" type="pres">
      <dgm:prSet presAssocID="{543A0FE6-5B8A-4865-B9DE-ED8CA4ADED6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035466-C0ED-4FA4-9E29-5FACA18BABB1}" type="pres">
      <dgm:prSet presAssocID="{543A0FE6-5B8A-4865-B9DE-ED8CA4ADED6D}" presName="spNode" presStyleCnt="0"/>
      <dgm:spPr/>
    </dgm:pt>
    <dgm:pt modelId="{2F89523A-7577-42C9-B4B5-9998D4B2F868}" type="pres">
      <dgm:prSet presAssocID="{2AAAC997-D94E-49BA-A613-9B9F97AC2035}" presName="sibTrans" presStyleLbl="sibTrans1D1" presStyleIdx="3" presStyleCnt="4"/>
      <dgm:spPr/>
      <dgm:t>
        <a:bodyPr/>
        <a:lstStyle/>
        <a:p>
          <a:endParaRPr lang="es-EC"/>
        </a:p>
      </dgm:t>
    </dgm:pt>
  </dgm:ptLst>
  <dgm:cxnLst>
    <dgm:cxn modelId="{302498F4-8D39-4341-9FA3-3A2B4D81770C}" type="presOf" srcId="{2AAAC997-D94E-49BA-A613-9B9F97AC2035}" destId="{2F89523A-7577-42C9-B4B5-9998D4B2F868}" srcOrd="0" destOrd="0" presId="urn:microsoft.com/office/officeart/2005/8/layout/cycle6"/>
    <dgm:cxn modelId="{4E3C2A53-3715-4D86-8BB5-3202C8BC3C3E}" type="presOf" srcId="{198B2652-FED8-440B-8825-EDB851C11600}" destId="{88A45C6E-A0F8-457F-B797-6330E959BA7C}" srcOrd="0" destOrd="0" presId="urn:microsoft.com/office/officeart/2005/8/layout/cycle6"/>
    <dgm:cxn modelId="{34F3AD5E-D7AB-49AF-9EC7-BFA687F040F3}" srcId="{CDFBC760-3389-4217-A472-F53A9202319B}" destId="{CDEAA061-2439-4E0D-B774-E4AB240EAF46}" srcOrd="0" destOrd="0" parTransId="{D7271A30-083A-49F0-A7C6-D5D2E8CB3162}" sibTransId="{03900015-9F93-4477-9BB0-CC86C825D4A8}"/>
    <dgm:cxn modelId="{EE1C8BE2-1BDD-4C25-8B82-ED1BCDD5F89F}" type="presOf" srcId="{94CEFF14-1603-4772-AB23-6E52E0BB6791}" destId="{EAC03CD3-F1DB-435B-A05C-695EA8A22C8B}" srcOrd="0" destOrd="0" presId="urn:microsoft.com/office/officeart/2005/8/layout/cycle6"/>
    <dgm:cxn modelId="{147B680B-B08F-406E-9F1C-2C05F9199733}" type="presOf" srcId="{CDEAA061-2439-4E0D-B774-E4AB240EAF46}" destId="{A0581F17-0BB4-485D-8CE8-D87094B3DF4B}" srcOrd="0" destOrd="0" presId="urn:microsoft.com/office/officeart/2005/8/layout/cycle6"/>
    <dgm:cxn modelId="{204736D8-6E66-40FA-A86F-1F934760A639}" type="presOf" srcId="{953115FB-B6BC-46FD-9477-BBF1C8E7860D}" destId="{F8096CA9-E353-4212-900D-C09F8EBB7D6A}" srcOrd="0" destOrd="0" presId="urn:microsoft.com/office/officeart/2005/8/layout/cycle6"/>
    <dgm:cxn modelId="{D66883A1-E8D5-4266-8E7C-BF343D434AA5}" srcId="{CDFBC760-3389-4217-A472-F53A9202319B}" destId="{198B2652-FED8-440B-8825-EDB851C11600}" srcOrd="1" destOrd="0" parTransId="{E671B92C-A520-4077-9D86-BD735EE8314C}" sibTransId="{953115FB-B6BC-46FD-9477-BBF1C8E7860D}"/>
    <dgm:cxn modelId="{1AEFF08D-E1C1-4304-9541-3640631D3B79}" srcId="{CDFBC760-3389-4217-A472-F53A9202319B}" destId="{543A0FE6-5B8A-4865-B9DE-ED8CA4ADED6D}" srcOrd="3" destOrd="0" parTransId="{0A93CDFD-A710-428F-811C-E8E8833E4851}" sibTransId="{2AAAC997-D94E-49BA-A613-9B9F97AC2035}"/>
    <dgm:cxn modelId="{FFADD6FF-64BA-41FC-A717-1B85CA0ED7E0}" type="presOf" srcId="{03900015-9F93-4477-9BB0-CC86C825D4A8}" destId="{CA93CDBF-1472-41AD-8D92-E4A0E99E9AD4}" srcOrd="0" destOrd="0" presId="urn:microsoft.com/office/officeart/2005/8/layout/cycle6"/>
    <dgm:cxn modelId="{FB4BF1C5-7D83-427B-848C-0264D789F1FB}" srcId="{CDFBC760-3389-4217-A472-F53A9202319B}" destId="{94CEFF14-1603-4772-AB23-6E52E0BB6791}" srcOrd="2" destOrd="0" parTransId="{C56DB813-CDBA-4F06-B385-38CD4F2D9656}" sibTransId="{6580A08F-A69B-4B98-A624-85D456D08C87}"/>
    <dgm:cxn modelId="{7F591E6D-37CF-409A-AA5A-B9A2AE2DC0E1}" type="presOf" srcId="{543A0FE6-5B8A-4865-B9DE-ED8CA4ADED6D}" destId="{F26D47BB-B6F0-4ACB-B424-51A38514B0FD}" srcOrd="0" destOrd="0" presId="urn:microsoft.com/office/officeart/2005/8/layout/cycle6"/>
    <dgm:cxn modelId="{16769AB3-F124-4A3B-A928-748F846AC4B0}" type="presOf" srcId="{6580A08F-A69B-4B98-A624-85D456D08C87}" destId="{CDD1CF63-93D6-41E1-BF97-3B93ACDBAC5F}" srcOrd="0" destOrd="0" presId="urn:microsoft.com/office/officeart/2005/8/layout/cycle6"/>
    <dgm:cxn modelId="{63CE13DB-0B9F-4982-8C44-8A57218B2E70}" type="presOf" srcId="{CDFBC760-3389-4217-A472-F53A9202319B}" destId="{2520B305-A7E7-4477-8FB5-1F92290C2E15}" srcOrd="0" destOrd="0" presId="urn:microsoft.com/office/officeart/2005/8/layout/cycle6"/>
    <dgm:cxn modelId="{3AEAFDA0-B82A-477C-9F53-080908DC68D3}" type="presParOf" srcId="{2520B305-A7E7-4477-8FB5-1F92290C2E15}" destId="{A0581F17-0BB4-485D-8CE8-D87094B3DF4B}" srcOrd="0" destOrd="0" presId="urn:microsoft.com/office/officeart/2005/8/layout/cycle6"/>
    <dgm:cxn modelId="{DFB5FED4-A2D4-4EA0-B626-8938FCE156B2}" type="presParOf" srcId="{2520B305-A7E7-4477-8FB5-1F92290C2E15}" destId="{09A2023C-68CB-4F54-8F67-C9C24D4D0803}" srcOrd="1" destOrd="0" presId="urn:microsoft.com/office/officeart/2005/8/layout/cycle6"/>
    <dgm:cxn modelId="{72212425-AB69-42F1-B857-786F72F75675}" type="presParOf" srcId="{2520B305-A7E7-4477-8FB5-1F92290C2E15}" destId="{CA93CDBF-1472-41AD-8D92-E4A0E99E9AD4}" srcOrd="2" destOrd="0" presId="urn:microsoft.com/office/officeart/2005/8/layout/cycle6"/>
    <dgm:cxn modelId="{F29BCAAA-BC88-4AD4-B742-D4362D5E8011}" type="presParOf" srcId="{2520B305-A7E7-4477-8FB5-1F92290C2E15}" destId="{88A45C6E-A0F8-457F-B797-6330E959BA7C}" srcOrd="3" destOrd="0" presId="urn:microsoft.com/office/officeart/2005/8/layout/cycle6"/>
    <dgm:cxn modelId="{8075F114-6333-444B-8A3F-9FBE708B169E}" type="presParOf" srcId="{2520B305-A7E7-4477-8FB5-1F92290C2E15}" destId="{07E6323A-A9E1-47CA-BBFF-7701BA6A30B1}" srcOrd="4" destOrd="0" presId="urn:microsoft.com/office/officeart/2005/8/layout/cycle6"/>
    <dgm:cxn modelId="{838F32BA-51A4-445B-97A8-4763FBB8F794}" type="presParOf" srcId="{2520B305-A7E7-4477-8FB5-1F92290C2E15}" destId="{F8096CA9-E353-4212-900D-C09F8EBB7D6A}" srcOrd="5" destOrd="0" presId="urn:microsoft.com/office/officeart/2005/8/layout/cycle6"/>
    <dgm:cxn modelId="{9C009612-5FE1-45C0-9450-F72339C9D8A1}" type="presParOf" srcId="{2520B305-A7E7-4477-8FB5-1F92290C2E15}" destId="{EAC03CD3-F1DB-435B-A05C-695EA8A22C8B}" srcOrd="6" destOrd="0" presId="urn:microsoft.com/office/officeart/2005/8/layout/cycle6"/>
    <dgm:cxn modelId="{06953066-321C-4F32-9686-3ED8A060EA18}" type="presParOf" srcId="{2520B305-A7E7-4477-8FB5-1F92290C2E15}" destId="{A72BEE7C-34EC-41C8-96C1-8EEB00FECC69}" srcOrd="7" destOrd="0" presId="urn:microsoft.com/office/officeart/2005/8/layout/cycle6"/>
    <dgm:cxn modelId="{F1CC6FA8-8E30-4F33-8BA3-493EEB6C7F96}" type="presParOf" srcId="{2520B305-A7E7-4477-8FB5-1F92290C2E15}" destId="{CDD1CF63-93D6-41E1-BF97-3B93ACDBAC5F}" srcOrd="8" destOrd="0" presId="urn:microsoft.com/office/officeart/2005/8/layout/cycle6"/>
    <dgm:cxn modelId="{A763F934-8107-46EA-B835-714F4D09DB5A}" type="presParOf" srcId="{2520B305-A7E7-4477-8FB5-1F92290C2E15}" destId="{F26D47BB-B6F0-4ACB-B424-51A38514B0FD}" srcOrd="9" destOrd="0" presId="urn:microsoft.com/office/officeart/2005/8/layout/cycle6"/>
    <dgm:cxn modelId="{EC3EF556-19B0-47EA-BDE8-232E73BE591E}" type="presParOf" srcId="{2520B305-A7E7-4477-8FB5-1F92290C2E15}" destId="{A8035466-C0ED-4FA4-9E29-5FACA18BABB1}" srcOrd="10" destOrd="0" presId="urn:microsoft.com/office/officeart/2005/8/layout/cycle6"/>
    <dgm:cxn modelId="{7BE57CFF-D6E7-4BD8-A05F-BF4FA3043C3C}" type="presParOf" srcId="{2520B305-A7E7-4477-8FB5-1F92290C2E15}" destId="{2F89523A-7577-42C9-B4B5-9998D4B2F868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15E376F-327F-445A-A4D8-F68A5155E59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9F544EB-82E6-4AE4-9395-4B66C3ABCB28}">
      <dgm:prSet/>
      <dgm:spPr/>
      <dgm:t>
        <a:bodyPr/>
        <a:lstStyle/>
        <a:p>
          <a:endParaRPr lang="es-EC" dirty="0"/>
        </a:p>
      </dgm:t>
    </dgm:pt>
    <dgm:pt modelId="{A06526E7-A176-4454-80D0-AE02A0F166F1}" type="parTrans" cxnId="{D246293D-7552-4289-AABA-D5A1C96139F9}">
      <dgm:prSet/>
      <dgm:spPr/>
      <dgm:t>
        <a:bodyPr/>
        <a:lstStyle/>
        <a:p>
          <a:endParaRPr lang="es-EC"/>
        </a:p>
      </dgm:t>
    </dgm:pt>
    <dgm:pt modelId="{A6ECA403-A6E0-481F-9DA5-FAA5E9F77FFC}" type="sibTrans" cxnId="{D246293D-7552-4289-AABA-D5A1C96139F9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735802BE-91B2-4DE3-AB54-419BB5550B1D}">
      <dgm:prSet phldrT="[Texto]"/>
      <dgm:spPr/>
      <dgm:t>
        <a:bodyPr/>
        <a:lstStyle/>
        <a:p>
          <a:r>
            <a:rPr lang="es-EC" b="1" dirty="0" smtClean="0"/>
            <a:t>Estrategias de comunicación y promoción </a:t>
          </a:r>
          <a:endParaRPr lang="es-EC" dirty="0"/>
        </a:p>
      </dgm:t>
    </dgm:pt>
    <dgm:pt modelId="{0EFDAE4D-1070-4292-BB87-BE3906173F5A}" type="parTrans" cxnId="{A97B9F01-368C-47ED-BF98-4100973B4B0B}">
      <dgm:prSet/>
      <dgm:spPr/>
      <dgm:t>
        <a:bodyPr/>
        <a:lstStyle/>
        <a:p>
          <a:endParaRPr lang="es-EC"/>
        </a:p>
      </dgm:t>
    </dgm:pt>
    <dgm:pt modelId="{0638E6C8-1BF7-46FF-A490-8D5A01E407DA}" type="sibTrans" cxnId="{A97B9F01-368C-47ED-BF98-4100973B4B0B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7E71B0A8-A939-4BB4-ADF0-7E467027F2F6}">
      <dgm:prSet phldrT="[Texto]"/>
      <dgm:spPr/>
      <dgm:t>
        <a:bodyPr/>
        <a:lstStyle/>
        <a:p>
          <a:r>
            <a:rPr lang="es-EC" b="1" dirty="0" smtClean="0"/>
            <a:t>Estrategias para mejorar la sostenibilidad del Turismo Rural en el Cantón Rumiñahui.</a:t>
          </a:r>
          <a:endParaRPr lang="es-EC" dirty="0"/>
        </a:p>
      </dgm:t>
    </dgm:pt>
    <dgm:pt modelId="{4C9AD5B8-44D3-43AF-B213-9F3EE0B1B4F6}" type="parTrans" cxnId="{BF31D314-1004-495B-AA5F-CB934685A64A}">
      <dgm:prSet/>
      <dgm:spPr/>
      <dgm:t>
        <a:bodyPr/>
        <a:lstStyle/>
        <a:p>
          <a:endParaRPr lang="es-EC"/>
        </a:p>
      </dgm:t>
    </dgm:pt>
    <dgm:pt modelId="{848D96D3-69DC-4587-B21C-2C86106194BA}" type="sibTrans" cxnId="{BF31D314-1004-495B-AA5F-CB934685A64A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000C7944-1A67-46FE-BBF7-90ED7CD7129D}">
      <dgm:prSet phldrT="[Texto]"/>
      <dgm:spPr/>
      <dgm:t>
        <a:bodyPr/>
        <a:lstStyle/>
        <a:p>
          <a:r>
            <a:rPr lang="es-EC" b="1" dirty="0" smtClean="0"/>
            <a:t>Estrategias de gestión e innovación</a:t>
          </a:r>
          <a:endParaRPr lang="es-EC" dirty="0"/>
        </a:p>
      </dgm:t>
    </dgm:pt>
    <dgm:pt modelId="{0DAC236B-6AB9-45D3-B037-42F6B020527D}" type="parTrans" cxnId="{DC9337F4-C0B1-4068-906C-E873C604F3CF}">
      <dgm:prSet/>
      <dgm:spPr/>
      <dgm:t>
        <a:bodyPr/>
        <a:lstStyle/>
        <a:p>
          <a:endParaRPr lang="es-EC"/>
        </a:p>
      </dgm:t>
    </dgm:pt>
    <dgm:pt modelId="{D216A723-1748-4ACE-A935-F1FA9A09809D}" type="sibTrans" cxnId="{DC9337F4-C0B1-4068-906C-E873C604F3CF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3BB83B74-5155-4E10-897E-586E05087C6D}">
      <dgm:prSet phldrT="[Texto]"/>
      <dgm:spPr/>
      <dgm:t>
        <a:bodyPr/>
        <a:lstStyle/>
        <a:p>
          <a:r>
            <a:rPr lang="es-EC" b="1" dirty="0" smtClean="0"/>
            <a:t>Estrategias para mejorar los servicios e Infraestructura </a:t>
          </a:r>
          <a:endParaRPr lang="es-EC" dirty="0"/>
        </a:p>
      </dgm:t>
    </dgm:pt>
    <dgm:pt modelId="{D550DD1B-A434-4481-AE97-E9F2C0C2F009}" type="parTrans" cxnId="{1210176C-E29C-4E80-A24C-B50CC3418A9F}">
      <dgm:prSet/>
      <dgm:spPr/>
      <dgm:t>
        <a:bodyPr/>
        <a:lstStyle/>
        <a:p>
          <a:endParaRPr lang="es-EC"/>
        </a:p>
      </dgm:t>
    </dgm:pt>
    <dgm:pt modelId="{BC06CA3F-B204-4227-91EF-E05865B32BCA}" type="sibTrans" cxnId="{1210176C-E29C-4E80-A24C-B50CC3418A9F}">
      <dgm:prSet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1BA32EE3-038E-42E5-8753-1C4D77AA41D5}" type="pres">
      <dgm:prSet presAssocID="{415E376F-327F-445A-A4D8-F68A5155E59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E216BB9A-0CE9-4AAA-9ECF-8A5FAF1AAC02}" type="pres">
      <dgm:prSet presAssocID="{415E376F-327F-445A-A4D8-F68A5155E592}" presName="Name1" presStyleCnt="0"/>
      <dgm:spPr/>
    </dgm:pt>
    <dgm:pt modelId="{55EDEF8B-D70F-49A7-ADB6-CC5FF307186C}" type="pres">
      <dgm:prSet presAssocID="{A6ECA403-A6E0-481F-9DA5-FAA5E9F77FFC}" presName="picture_1" presStyleCnt="0"/>
      <dgm:spPr/>
    </dgm:pt>
    <dgm:pt modelId="{4E564321-03B2-497C-A6AE-65617728074C}" type="pres">
      <dgm:prSet presAssocID="{A6ECA403-A6E0-481F-9DA5-FAA5E9F77FFC}" presName="pictureRepeatNode" presStyleLbl="alignImgPlace1" presStyleIdx="0" presStyleCnt="5" custScaleX="63081" custScaleY="60000"/>
      <dgm:spPr/>
      <dgm:t>
        <a:bodyPr/>
        <a:lstStyle/>
        <a:p>
          <a:endParaRPr lang="es-EC"/>
        </a:p>
      </dgm:t>
    </dgm:pt>
    <dgm:pt modelId="{91A8A6B2-DC90-4D16-B075-6EB3DB59FFF6}" type="pres">
      <dgm:prSet presAssocID="{99F544EB-82E6-4AE4-9395-4B66C3ABCB28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C93B04-B278-4745-ACBA-A444E11E6968}" type="pres">
      <dgm:prSet presAssocID="{0638E6C8-1BF7-46FF-A490-8D5A01E407DA}" presName="picture_2" presStyleCnt="0"/>
      <dgm:spPr/>
    </dgm:pt>
    <dgm:pt modelId="{BF10D46E-D739-4EA9-BA95-A36A1096AE70}" type="pres">
      <dgm:prSet presAssocID="{0638E6C8-1BF7-46FF-A490-8D5A01E407DA}" presName="pictureRepeatNode" presStyleLbl="alignImgPlace1" presStyleIdx="1" presStyleCnt="5"/>
      <dgm:spPr/>
      <dgm:t>
        <a:bodyPr/>
        <a:lstStyle/>
        <a:p>
          <a:endParaRPr lang="es-EC"/>
        </a:p>
      </dgm:t>
    </dgm:pt>
    <dgm:pt modelId="{AF246B42-EA4F-414F-A2D6-BD6EA72D0B32}" type="pres">
      <dgm:prSet presAssocID="{735802BE-91B2-4DE3-AB54-419BB5550B1D}" presName="line_2" presStyleLbl="parChTrans1D1" presStyleIdx="0" presStyleCnt="4"/>
      <dgm:spPr/>
    </dgm:pt>
    <dgm:pt modelId="{E8773771-FB0F-4940-8835-6A05FDC9D21B}" type="pres">
      <dgm:prSet presAssocID="{735802BE-91B2-4DE3-AB54-419BB5550B1D}" presName="textparent_2" presStyleLbl="node1" presStyleIdx="0" presStyleCnt="0"/>
      <dgm:spPr/>
    </dgm:pt>
    <dgm:pt modelId="{1CD6702D-37D4-4C98-A6EE-FF2AE7F6F11C}" type="pres">
      <dgm:prSet presAssocID="{735802BE-91B2-4DE3-AB54-419BB5550B1D}" presName="text_2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5FB21E2-23C4-4D60-BC67-A3174B2571F2}" type="pres">
      <dgm:prSet presAssocID="{848D96D3-69DC-4587-B21C-2C86106194BA}" presName="picture_3" presStyleCnt="0"/>
      <dgm:spPr/>
    </dgm:pt>
    <dgm:pt modelId="{495375AE-C79B-4768-B10D-652C7820A515}" type="pres">
      <dgm:prSet presAssocID="{848D96D3-69DC-4587-B21C-2C86106194BA}" presName="pictureRepeatNode" presStyleLbl="alignImgPlace1" presStyleIdx="2" presStyleCnt="5"/>
      <dgm:spPr/>
      <dgm:t>
        <a:bodyPr/>
        <a:lstStyle/>
        <a:p>
          <a:endParaRPr lang="es-EC"/>
        </a:p>
      </dgm:t>
    </dgm:pt>
    <dgm:pt modelId="{71BDF7BD-3CC7-4921-942E-8DE571371CAA}" type="pres">
      <dgm:prSet presAssocID="{7E71B0A8-A939-4BB4-ADF0-7E467027F2F6}" presName="line_3" presStyleLbl="parChTrans1D1" presStyleIdx="1" presStyleCnt="4"/>
      <dgm:spPr/>
    </dgm:pt>
    <dgm:pt modelId="{91FD9132-4756-44EE-9623-AD595C3FF352}" type="pres">
      <dgm:prSet presAssocID="{7E71B0A8-A939-4BB4-ADF0-7E467027F2F6}" presName="textparent_3" presStyleLbl="node1" presStyleIdx="0" presStyleCnt="0"/>
      <dgm:spPr/>
    </dgm:pt>
    <dgm:pt modelId="{95C9486E-0AD0-4196-9943-50853BFCE160}" type="pres">
      <dgm:prSet presAssocID="{7E71B0A8-A939-4BB4-ADF0-7E467027F2F6}" presName="text_3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26E753-A459-46BD-B453-55289BA457E5}" type="pres">
      <dgm:prSet presAssocID="{D216A723-1748-4ACE-A935-F1FA9A09809D}" presName="picture_4" presStyleCnt="0"/>
      <dgm:spPr/>
    </dgm:pt>
    <dgm:pt modelId="{C98FDA18-F220-4050-9EA5-FC01C59DF28F}" type="pres">
      <dgm:prSet presAssocID="{D216A723-1748-4ACE-A935-F1FA9A09809D}" presName="pictureRepeatNode" presStyleLbl="alignImgPlace1" presStyleIdx="3" presStyleCnt="5"/>
      <dgm:spPr/>
      <dgm:t>
        <a:bodyPr/>
        <a:lstStyle/>
        <a:p>
          <a:endParaRPr lang="es-EC"/>
        </a:p>
      </dgm:t>
    </dgm:pt>
    <dgm:pt modelId="{C34F5810-D40E-4373-A920-41184FA0F892}" type="pres">
      <dgm:prSet presAssocID="{000C7944-1A67-46FE-BBF7-90ED7CD7129D}" presName="line_4" presStyleLbl="parChTrans1D1" presStyleIdx="2" presStyleCnt="4"/>
      <dgm:spPr/>
    </dgm:pt>
    <dgm:pt modelId="{619428C5-B997-445B-B89D-57FEC4240BA6}" type="pres">
      <dgm:prSet presAssocID="{000C7944-1A67-46FE-BBF7-90ED7CD7129D}" presName="textparent_4" presStyleLbl="node1" presStyleIdx="0" presStyleCnt="0"/>
      <dgm:spPr/>
    </dgm:pt>
    <dgm:pt modelId="{C1A0C2A9-98E6-4BB3-8295-E42393115D01}" type="pres">
      <dgm:prSet presAssocID="{000C7944-1A67-46FE-BBF7-90ED7CD7129D}" presName="text_4" presStyleLbl="revTx" presStyleIdx="2" presStyleCnt="4" custScaleX="15168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9A45AE-8F1C-4E51-82EB-EA43EFD62558}" type="pres">
      <dgm:prSet presAssocID="{BC06CA3F-B204-4227-91EF-E05865B32BCA}" presName="picture_5" presStyleCnt="0"/>
      <dgm:spPr/>
    </dgm:pt>
    <dgm:pt modelId="{9104FA2A-D1D3-4B77-A423-451752D55F8D}" type="pres">
      <dgm:prSet presAssocID="{BC06CA3F-B204-4227-91EF-E05865B32BCA}" presName="pictureRepeatNode" presStyleLbl="alignImgPlace1" presStyleIdx="4" presStyleCnt="5"/>
      <dgm:spPr/>
      <dgm:t>
        <a:bodyPr/>
        <a:lstStyle/>
        <a:p>
          <a:endParaRPr lang="es-EC"/>
        </a:p>
      </dgm:t>
    </dgm:pt>
    <dgm:pt modelId="{D4A606BB-6A7F-449B-8E8D-36E889B28548}" type="pres">
      <dgm:prSet presAssocID="{3BB83B74-5155-4E10-897E-586E05087C6D}" presName="line_5" presStyleLbl="parChTrans1D1" presStyleIdx="3" presStyleCnt="4"/>
      <dgm:spPr/>
    </dgm:pt>
    <dgm:pt modelId="{90B7EAC9-3B32-49D6-95A3-E33CF7078EEA}" type="pres">
      <dgm:prSet presAssocID="{3BB83B74-5155-4E10-897E-586E05087C6D}" presName="textparent_5" presStyleLbl="node1" presStyleIdx="0" presStyleCnt="0"/>
      <dgm:spPr/>
    </dgm:pt>
    <dgm:pt modelId="{EBEECC94-6E83-4399-AB25-F120128D32A7}" type="pres">
      <dgm:prSet presAssocID="{3BB83B74-5155-4E10-897E-586E05087C6D}" presName="text_5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3A528A9-F711-4605-A58B-3491B24F6855}" type="presOf" srcId="{D216A723-1748-4ACE-A935-F1FA9A09809D}" destId="{C98FDA18-F220-4050-9EA5-FC01C59DF28F}" srcOrd="0" destOrd="0" presId="urn:microsoft.com/office/officeart/2008/layout/CircularPictureCallout"/>
    <dgm:cxn modelId="{1210176C-E29C-4E80-A24C-B50CC3418A9F}" srcId="{415E376F-327F-445A-A4D8-F68A5155E592}" destId="{3BB83B74-5155-4E10-897E-586E05087C6D}" srcOrd="4" destOrd="0" parTransId="{D550DD1B-A434-4481-AE97-E9F2C0C2F009}" sibTransId="{BC06CA3F-B204-4227-91EF-E05865B32BCA}"/>
    <dgm:cxn modelId="{BA432861-D775-4479-8919-5A5C864EEA24}" type="presOf" srcId="{000C7944-1A67-46FE-BBF7-90ED7CD7129D}" destId="{C1A0C2A9-98E6-4BB3-8295-E42393115D01}" srcOrd="0" destOrd="0" presId="urn:microsoft.com/office/officeart/2008/layout/CircularPictureCallout"/>
    <dgm:cxn modelId="{19B66778-1810-443D-833E-9C261C91A0AC}" type="presOf" srcId="{BC06CA3F-B204-4227-91EF-E05865B32BCA}" destId="{9104FA2A-D1D3-4B77-A423-451752D55F8D}" srcOrd="0" destOrd="0" presId="urn:microsoft.com/office/officeart/2008/layout/CircularPictureCallout"/>
    <dgm:cxn modelId="{6AE8B404-1055-47F2-B504-869049E69EF8}" type="presOf" srcId="{735802BE-91B2-4DE3-AB54-419BB5550B1D}" destId="{1CD6702D-37D4-4C98-A6EE-FF2AE7F6F11C}" srcOrd="0" destOrd="0" presId="urn:microsoft.com/office/officeart/2008/layout/CircularPictureCallout"/>
    <dgm:cxn modelId="{6BD55489-2879-48C7-938E-09E8FF8A44FB}" type="presOf" srcId="{A6ECA403-A6E0-481F-9DA5-FAA5E9F77FFC}" destId="{4E564321-03B2-497C-A6AE-65617728074C}" srcOrd="0" destOrd="0" presId="urn:microsoft.com/office/officeart/2008/layout/CircularPictureCallout"/>
    <dgm:cxn modelId="{E031CD41-0F32-43F3-8D46-9F66351706B9}" type="presOf" srcId="{415E376F-327F-445A-A4D8-F68A5155E592}" destId="{1BA32EE3-038E-42E5-8753-1C4D77AA41D5}" srcOrd="0" destOrd="0" presId="urn:microsoft.com/office/officeart/2008/layout/CircularPictureCallout"/>
    <dgm:cxn modelId="{BF31D314-1004-495B-AA5F-CB934685A64A}" srcId="{415E376F-327F-445A-A4D8-F68A5155E592}" destId="{7E71B0A8-A939-4BB4-ADF0-7E467027F2F6}" srcOrd="2" destOrd="0" parTransId="{4C9AD5B8-44D3-43AF-B213-9F3EE0B1B4F6}" sibTransId="{848D96D3-69DC-4587-B21C-2C86106194BA}"/>
    <dgm:cxn modelId="{A97B9F01-368C-47ED-BF98-4100973B4B0B}" srcId="{415E376F-327F-445A-A4D8-F68A5155E592}" destId="{735802BE-91B2-4DE3-AB54-419BB5550B1D}" srcOrd="1" destOrd="0" parTransId="{0EFDAE4D-1070-4292-BB87-BE3906173F5A}" sibTransId="{0638E6C8-1BF7-46FF-A490-8D5A01E407DA}"/>
    <dgm:cxn modelId="{D246293D-7552-4289-AABA-D5A1C96139F9}" srcId="{415E376F-327F-445A-A4D8-F68A5155E592}" destId="{99F544EB-82E6-4AE4-9395-4B66C3ABCB28}" srcOrd="0" destOrd="0" parTransId="{A06526E7-A176-4454-80D0-AE02A0F166F1}" sibTransId="{A6ECA403-A6E0-481F-9DA5-FAA5E9F77FFC}"/>
    <dgm:cxn modelId="{7C9A009B-F3A6-432F-A6C1-2AC8DEF2B030}" type="presOf" srcId="{3BB83B74-5155-4E10-897E-586E05087C6D}" destId="{EBEECC94-6E83-4399-AB25-F120128D32A7}" srcOrd="0" destOrd="0" presId="urn:microsoft.com/office/officeart/2008/layout/CircularPictureCallout"/>
    <dgm:cxn modelId="{D0F7647B-18A4-4058-94EF-6A91BB12225F}" type="presOf" srcId="{848D96D3-69DC-4587-B21C-2C86106194BA}" destId="{495375AE-C79B-4768-B10D-652C7820A515}" srcOrd="0" destOrd="0" presId="urn:microsoft.com/office/officeart/2008/layout/CircularPictureCallout"/>
    <dgm:cxn modelId="{DC9337F4-C0B1-4068-906C-E873C604F3CF}" srcId="{415E376F-327F-445A-A4D8-F68A5155E592}" destId="{000C7944-1A67-46FE-BBF7-90ED7CD7129D}" srcOrd="3" destOrd="0" parTransId="{0DAC236B-6AB9-45D3-B037-42F6B020527D}" sibTransId="{D216A723-1748-4ACE-A935-F1FA9A09809D}"/>
    <dgm:cxn modelId="{B535B1F3-9781-4019-8FD7-82D3082567BB}" type="presOf" srcId="{99F544EB-82E6-4AE4-9395-4B66C3ABCB28}" destId="{91A8A6B2-DC90-4D16-B075-6EB3DB59FFF6}" srcOrd="0" destOrd="0" presId="urn:microsoft.com/office/officeart/2008/layout/CircularPictureCallout"/>
    <dgm:cxn modelId="{A937A2D1-B446-46BC-90D6-043B2E994DF2}" type="presOf" srcId="{0638E6C8-1BF7-46FF-A490-8D5A01E407DA}" destId="{BF10D46E-D739-4EA9-BA95-A36A1096AE70}" srcOrd="0" destOrd="0" presId="urn:microsoft.com/office/officeart/2008/layout/CircularPictureCallout"/>
    <dgm:cxn modelId="{51DF6231-F0DA-4E8C-A27C-76F7D15A2A6F}" type="presOf" srcId="{7E71B0A8-A939-4BB4-ADF0-7E467027F2F6}" destId="{95C9486E-0AD0-4196-9943-50853BFCE160}" srcOrd="0" destOrd="0" presId="urn:microsoft.com/office/officeart/2008/layout/CircularPictureCallout"/>
    <dgm:cxn modelId="{B77877D5-2D9F-4261-93E7-380E1E37D343}" type="presParOf" srcId="{1BA32EE3-038E-42E5-8753-1C4D77AA41D5}" destId="{E216BB9A-0CE9-4AAA-9ECF-8A5FAF1AAC02}" srcOrd="0" destOrd="0" presId="urn:microsoft.com/office/officeart/2008/layout/CircularPictureCallout"/>
    <dgm:cxn modelId="{A090C83F-B4A7-4E5D-8703-F39EBDE647DD}" type="presParOf" srcId="{E216BB9A-0CE9-4AAA-9ECF-8A5FAF1AAC02}" destId="{55EDEF8B-D70F-49A7-ADB6-CC5FF307186C}" srcOrd="0" destOrd="0" presId="urn:microsoft.com/office/officeart/2008/layout/CircularPictureCallout"/>
    <dgm:cxn modelId="{9B8D0A1E-FDBF-4169-B59E-8F274F7E91BE}" type="presParOf" srcId="{55EDEF8B-D70F-49A7-ADB6-CC5FF307186C}" destId="{4E564321-03B2-497C-A6AE-65617728074C}" srcOrd="0" destOrd="0" presId="urn:microsoft.com/office/officeart/2008/layout/CircularPictureCallout"/>
    <dgm:cxn modelId="{36F7E164-C4FB-486D-9BA5-40273019A9C7}" type="presParOf" srcId="{E216BB9A-0CE9-4AAA-9ECF-8A5FAF1AAC02}" destId="{91A8A6B2-DC90-4D16-B075-6EB3DB59FFF6}" srcOrd="1" destOrd="0" presId="urn:microsoft.com/office/officeart/2008/layout/CircularPictureCallout"/>
    <dgm:cxn modelId="{3F3510F3-5A73-4D3D-ADC0-B59BFC856BD4}" type="presParOf" srcId="{E216BB9A-0CE9-4AAA-9ECF-8A5FAF1AAC02}" destId="{43C93B04-B278-4745-ACBA-A444E11E6968}" srcOrd="2" destOrd="0" presId="urn:microsoft.com/office/officeart/2008/layout/CircularPictureCallout"/>
    <dgm:cxn modelId="{4538EDDF-3704-4560-97AB-FDA64A7CFEB8}" type="presParOf" srcId="{43C93B04-B278-4745-ACBA-A444E11E6968}" destId="{BF10D46E-D739-4EA9-BA95-A36A1096AE70}" srcOrd="0" destOrd="0" presId="urn:microsoft.com/office/officeart/2008/layout/CircularPictureCallout"/>
    <dgm:cxn modelId="{8DF31BFC-6DB1-4CC9-BC7C-821A811083F4}" type="presParOf" srcId="{E216BB9A-0CE9-4AAA-9ECF-8A5FAF1AAC02}" destId="{AF246B42-EA4F-414F-A2D6-BD6EA72D0B32}" srcOrd="3" destOrd="0" presId="urn:microsoft.com/office/officeart/2008/layout/CircularPictureCallout"/>
    <dgm:cxn modelId="{844DD70D-0325-4BE5-BC5C-DA830B57C760}" type="presParOf" srcId="{E216BB9A-0CE9-4AAA-9ECF-8A5FAF1AAC02}" destId="{E8773771-FB0F-4940-8835-6A05FDC9D21B}" srcOrd="4" destOrd="0" presId="urn:microsoft.com/office/officeart/2008/layout/CircularPictureCallout"/>
    <dgm:cxn modelId="{86082769-E235-4D7D-B306-6578F83C1FB9}" type="presParOf" srcId="{E8773771-FB0F-4940-8835-6A05FDC9D21B}" destId="{1CD6702D-37D4-4C98-A6EE-FF2AE7F6F11C}" srcOrd="0" destOrd="0" presId="urn:microsoft.com/office/officeart/2008/layout/CircularPictureCallout"/>
    <dgm:cxn modelId="{45D781E1-2004-4E8D-97B2-8F451444137B}" type="presParOf" srcId="{E216BB9A-0CE9-4AAA-9ECF-8A5FAF1AAC02}" destId="{05FB21E2-23C4-4D60-BC67-A3174B2571F2}" srcOrd="5" destOrd="0" presId="urn:microsoft.com/office/officeart/2008/layout/CircularPictureCallout"/>
    <dgm:cxn modelId="{90044854-C29A-4F1A-AF5D-375EFA51FC3D}" type="presParOf" srcId="{05FB21E2-23C4-4D60-BC67-A3174B2571F2}" destId="{495375AE-C79B-4768-B10D-652C7820A515}" srcOrd="0" destOrd="0" presId="urn:microsoft.com/office/officeart/2008/layout/CircularPictureCallout"/>
    <dgm:cxn modelId="{37539939-FC2A-4967-AE54-09AFD2A9318C}" type="presParOf" srcId="{E216BB9A-0CE9-4AAA-9ECF-8A5FAF1AAC02}" destId="{71BDF7BD-3CC7-4921-942E-8DE571371CAA}" srcOrd="6" destOrd="0" presId="urn:microsoft.com/office/officeart/2008/layout/CircularPictureCallout"/>
    <dgm:cxn modelId="{39023ECB-39D7-4686-A3D9-0B34685C88E8}" type="presParOf" srcId="{E216BB9A-0CE9-4AAA-9ECF-8A5FAF1AAC02}" destId="{91FD9132-4756-44EE-9623-AD595C3FF352}" srcOrd="7" destOrd="0" presId="urn:microsoft.com/office/officeart/2008/layout/CircularPictureCallout"/>
    <dgm:cxn modelId="{89222D60-E3CE-444C-A13E-BC5A2494FDFA}" type="presParOf" srcId="{91FD9132-4756-44EE-9623-AD595C3FF352}" destId="{95C9486E-0AD0-4196-9943-50853BFCE160}" srcOrd="0" destOrd="0" presId="urn:microsoft.com/office/officeart/2008/layout/CircularPictureCallout"/>
    <dgm:cxn modelId="{D10E4882-5A7D-4EC1-BABD-ED171938567F}" type="presParOf" srcId="{E216BB9A-0CE9-4AAA-9ECF-8A5FAF1AAC02}" destId="{F526E753-A459-46BD-B453-55289BA457E5}" srcOrd="8" destOrd="0" presId="urn:microsoft.com/office/officeart/2008/layout/CircularPictureCallout"/>
    <dgm:cxn modelId="{BB50A6A5-36F3-4A50-8CFD-E7B942E3CD42}" type="presParOf" srcId="{F526E753-A459-46BD-B453-55289BA457E5}" destId="{C98FDA18-F220-4050-9EA5-FC01C59DF28F}" srcOrd="0" destOrd="0" presId="urn:microsoft.com/office/officeart/2008/layout/CircularPictureCallout"/>
    <dgm:cxn modelId="{28C5E48C-F49D-434B-821A-9580BB108B13}" type="presParOf" srcId="{E216BB9A-0CE9-4AAA-9ECF-8A5FAF1AAC02}" destId="{C34F5810-D40E-4373-A920-41184FA0F892}" srcOrd="9" destOrd="0" presId="urn:microsoft.com/office/officeart/2008/layout/CircularPictureCallout"/>
    <dgm:cxn modelId="{44535414-8976-4992-83DE-BACB8C004582}" type="presParOf" srcId="{E216BB9A-0CE9-4AAA-9ECF-8A5FAF1AAC02}" destId="{619428C5-B997-445B-B89D-57FEC4240BA6}" srcOrd="10" destOrd="0" presId="urn:microsoft.com/office/officeart/2008/layout/CircularPictureCallout"/>
    <dgm:cxn modelId="{778B07F5-C26A-43CC-94A8-5DC543DCEC72}" type="presParOf" srcId="{619428C5-B997-445B-B89D-57FEC4240BA6}" destId="{C1A0C2A9-98E6-4BB3-8295-E42393115D01}" srcOrd="0" destOrd="0" presId="urn:microsoft.com/office/officeart/2008/layout/CircularPictureCallout"/>
    <dgm:cxn modelId="{51F8EFC5-5D97-46DF-BC64-AFF70F62369E}" type="presParOf" srcId="{E216BB9A-0CE9-4AAA-9ECF-8A5FAF1AAC02}" destId="{F09A45AE-8F1C-4E51-82EB-EA43EFD62558}" srcOrd="11" destOrd="0" presId="urn:microsoft.com/office/officeart/2008/layout/CircularPictureCallout"/>
    <dgm:cxn modelId="{B4B697B6-72EF-4378-84F1-18F3B6476FB2}" type="presParOf" srcId="{F09A45AE-8F1C-4E51-82EB-EA43EFD62558}" destId="{9104FA2A-D1D3-4B77-A423-451752D55F8D}" srcOrd="0" destOrd="0" presId="urn:microsoft.com/office/officeart/2008/layout/CircularPictureCallout"/>
    <dgm:cxn modelId="{CF8B30D3-2F44-4AD2-802E-7248AF406696}" type="presParOf" srcId="{E216BB9A-0CE9-4AAA-9ECF-8A5FAF1AAC02}" destId="{D4A606BB-6A7F-449B-8E8D-36E889B28548}" srcOrd="12" destOrd="0" presId="urn:microsoft.com/office/officeart/2008/layout/CircularPictureCallout"/>
    <dgm:cxn modelId="{E900DDBD-CB06-4A65-9171-90B5262A037A}" type="presParOf" srcId="{E216BB9A-0CE9-4AAA-9ECF-8A5FAF1AAC02}" destId="{90B7EAC9-3B32-49D6-95A3-E33CF7078EEA}" srcOrd="13" destOrd="0" presId="urn:microsoft.com/office/officeart/2008/layout/CircularPictureCallout"/>
    <dgm:cxn modelId="{BBF8E6C6-D6EE-4AA0-9506-431506E0FC79}" type="presParOf" srcId="{90B7EAC9-3B32-49D6-95A3-E33CF7078EEA}" destId="{EBEECC94-6E83-4399-AB25-F120128D32A7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4164733-51F6-45B1-92E0-F96B3B5548DF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55A7523-3210-4439-BF70-5547300EAE83}">
      <dgm:prSet phldrT="[Texto]"/>
      <dgm:spPr/>
      <dgm:t>
        <a:bodyPr/>
        <a:lstStyle/>
        <a:p>
          <a:r>
            <a:rPr lang="es-EC" smtClean="0"/>
            <a:t>herramienta potencial enfocada directamente en captar la atención de clientes internacionales</a:t>
          </a:r>
          <a:endParaRPr lang="es-EC"/>
        </a:p>
      </dgm:t>
    </dgm:pt>
    <dgm:pt modelId="{54CBAEAD-0117-41F9-BA11-6BDDFB9B3D93}" type="parTrans" cxnId="{1AAD684D-58FB-4C7C-801D-808AE61E8A6A}">
      <dgm:prSet/>
      <dgm:spPr/>
      <dgm:t>
        <a:bodyPr/>
        <a:lstStyle/>
        <a:p>
          <a:endParaRPr lang="es-EC"/>
        </a:p>
      </dgm:t>
    </dgm:pt>
    <dgm:pt modelId="{29B2626B-519B-43CD-A85C-32A4BB639B91}" type="sibTrans" cxnId="{1AAD684D-58FB-4C7C-801D-808AE61E8A6A}">
      <dgm:prSet/>
      <dgm:spPr/>
      <dgm:t>
        <a:bodyPr/>
        <a:lstStyle/>
        <a:p>
          <a:endParaRPr lang="es-EC"/>
        </a:p>
      </dgm:t>
    </dgm:pt>
    <dgm:pt modelId="{21388DDD-9A11-41B4-A0DC-C07394CD4EE3}">
      <dgm:prSet phldrT="[Texto]"/>
      <dgm:spPr/>
      <dgm:t>
        <a:bodyPr/>
        <a:lstStyle/>
        <a:p>
          <a:r>
            <a:rPr lang="es-EC" dirty="0" smtClean="0"/>
            <a:t>productos turísticos flexibles a fin de satisfacer los diferentes segmentos de la demanda</a:t>
          </a:r>
          <a:endParaRPr lang="es-EC" dirty="0"/>
        </a:p>
      </dgm:t>
    </dgm:pt>
    <dgm:pt modelId="{B198B459-705D-41D4-84AB-7700ABE64A33}" type="parTrans" cxnId="{C06F7FE0-45B1-492B-8A1C-05DF7C643742}">
      <dgm:prSet/>
      <dgm:spPr/>
      <dgm:t>
        <a:bodyPr/>
        <a:lstStyle/>
        <a:p>
          <a:endParaRPr lang="es-EC"/>
        </a:p>
      </dgm:t>
    </dgm:pt>
    <dgm:pt modelId="{EAE1C5FE-D7DE-4C41-AA91-03FA92692D70}" type="sibTrans" cxnId="{C06F7FE0-45B1-492B-8A1C-05DF7C643742}">
      <dgm:prSet/>
      <dgm:spPr/>
      <dgm:t>
        <a:bodyPr/>
        <a:lstStyle/>
        <a:p>
          <a:endParaRPr lang="es-EC"/>
        </a:p>
      </dgm:t>
    </dgm:pt>
    <dgm:pt modelId="{EC1232D8-EE79-4553-800B-57C0692BAC80}">
      <dgm:prSet phldrT="[Texto]" phldr="1"/>
      <dgm:spPr/>
      <dgm:t>
        <a:bodyPr/>
        <a:lstStyle/>
        <a:p>
          <a:endParaRPr lang="es-EC" dirty="0"/>
        </a:p>
      </dgm:t>
    </dgm:pt>
    <dgm:pt modelId="{92F6C8AF-40E7-49DD-8155-5AD6E9EF0525}" type="parTrans" cxnId="{27F0574A-1F52-418E-A6C4-409113307034}">
      <dgm:prSet/>
      <dgm:spPr/>
      <dgm:t>
        <a:bodyPr/>
        <a:lstStyle/>
        <a:p>
          <a:endParaRPr lang="es-EC"/>
        </a:p>
      </dgm:t>
    </dgm:pt>
    <dgm:pt modelId="{07374BD4-13A9-4CB4-84DF-8304FAC84C84}" type="sibTrans" cxnId="{27F0574A-1F52-418E-A6C4-409113307034}">
      <dgm:prSet/>
      <dgm:spPr/>
      <dgm:t>
        <a:bodyPr/>
        <a:lstStyle/>
        <a:p>
          <a:endParaRPr lang="es-EC"/>
        </a:p>
      </dgm:t>
    </dgm:pt>
    <dgm:pt modelId="{E644D819-3256-40AC-BFC3-0F535E5B747A}">
      <dgm:prSet phldrT="[Texto]" phldr="1"/>
      <dgm:spPr/>
      <dgm:t>
        <a:bodyPr/>
        <a:lstStyle/>
        <a:p>
          <a:endParaRPr lang="es-EC" dirty="0"/>
        </a:p>
      </dgm:t>
    </dgm:pt>
    <dgm:pt modelId="{BE44EC64-A161-4DF0-96FF-F2F3A1D6E26F}" type="sibTrans" cxnId="{7CF51F21-2439-4571-9C3F-F062B1412799}">
      <dgm:prSet/>
      <dgm:spPr/>
      <dgm:t>
        <a:bodyPr/>
        <a:lstStyle/>
        <a:p>
          <a:endParaRPr lang="es-EC"/>
        </a:p>
      </dgm:t>
    </dgm:pt>
    <dgm:pt modelId="{04E7ED2E-D7A5-4173-9E46-AD71B63C99E4}" type="parTrans" cxnId="{7CF51F21-2439-4571-9C3F-F062B1412799}">
      <dgm:prSet/>
      <dgm:spPr/>
      <dgm:t>
        <a:bodyPr/>
        <a:lstStyle/>
        <a:p>
          <a:endParaRPr lang="es-EC"/>
        </a:p>
      </dgm:t>
    </dgm:pt>
    <dgm:pt modelId="{8E5A63A5-2C85-4202-BB67-70182A41A6E2}" type="pres">
      <dgm:prSet presAssocID="{E4164733-51F6-45B1-92E0-F96B3B5548DF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s-EC"/>
        </a:p>
      </dgm:t>
    </dgm:pt>
    <dgm:pt modelId="{1CA202B0-8E5A-45AE-BD3F-096DABD0C7B0}" type="pres">
      <dgm:prSet presAssocID="{E4164733-51F6-45B1-92E0-F96B3B5548DF}" presName="arrowNode" presStyleLbl="node1" presStyleIdx="0" presStyleCnt="1"/>
      <dgm:spPr/>
    </dgm:pt>
    <dgm:pt modelId="{2981AC16-10A7-4ED2-9EA7-E33F2E4D9CEE}" type="pres">
      <dgm:prSet presAssocID="{E644D819-3256-40AC-BFC3-0F535E5B747A}" presName="txNode1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F6C86B-A72B-42A9-B206-5AE3F6DABBEC}" type="pres">
      <dgm:prSet presAssocID="{C55A7523-3210-4439-BF70-5547300EAE83}" presName="txNode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1F7968-52C8-479E-8DD5-3A87EAFE2020}" type="pres">
      <dgm:prSet presAssocID="{29B2626B-519B-43CD-A85C-32A4BB639B91}" presName="dotNode2" presStyleCnt="0"/>
      <dgm:spPr/>
    </dgm:pt>
    <dgm:pt modelId="{3DB70872-E689-4530-99C8-04D7BD542A3D}" type="pres">
      <dgm:prSet presAssocID="{29B2626B-519B-43CD-A85C-32A4BB639B91}" presName="dotRepeatNode" presStyleLbl="fgShp" presStyleIdx="0" presStyleCnt="2"/>
      <dgm:spPr/>
      <dgm:t>
        <a:bodyPr/>
        <a:lstStyle/>
        <a:p>
          <a:endParaRPr lang="es-EC"/>
        </a:p>
      </dgm:t>
    </dgm:pt>
    <dgm:pt modelId="{ED112875-C8A6-4055-A810-42C235570104}" type="pres">
      <dgm:prSet presAssocID="{21388DDD-9A11-41B4-A0DC-C07394CD4EE3}" presName="txNode3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947F90-9C90-4DD4-894B-89AF9946AA8C}" type="pres">
      <dgm:prSet presAssocID="{EAE1C5FE-D7DE-4C41-AA91-03FA92692D70}" presName="dotNode3" presStyleCnt="0"/>
      <dgm:spPr/>
    </dgm:pt>
    <dgm:pt modelId="{FFC64A6B-5534-4BEB-BA50-E83EF3F19774}" type="pres">
      <dgm:prSet presAssocID="{EAE1C5FE-D7DE-4C41-AA91-03FA92692D70}" presName="dotRepeatNode" presStyleLbl="fgShp" presStyleIdx="1" presStyleCnt="2"/>
      <dgm:spPr/>
      <dgm:t>
        <a:bodyPr/>
        <a:lstStyle/>
        <a:p>
          <a:endParaRPr lang="es-EC"/>
        </a:p>
      </dgm:t>
    </dgm:pt>
    <dgm:pt modelId="{F94E4C64-9E76-4502-9D8E-61905A29EA72}" type="pres">
      <dgm:prSet presAssocID="{EC1232D8-EE79-4553-800B-57C0692BAC80}" presName="txNode4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877DF3E-60B3-4ED9-8C66-EC2C1B22A4E3}" type="presOf" srcId="{21388DDD-9A11-41B4-A0DC-C07394CD4EE3}" destId="{ED112875-C8A6-4055-A810-42C235570104}" srcOrd="0" destOrd="0" presId="urn:microsoft.com/office/officeart/2009/3/layout/DescendingProcess"/>
    <dgm:cxn modelId="{7A6D9206-A17F-4F1E-AACE-2187E521AC07}" type="presOf" srcId="{E644D819-3256-40AC-BFC3-0F535E5B747A}" destId="{2981AC16-10A7-4ED2-9EA7-E33F2E4D9CEE}" srcOrd="0" destOrd="0" presId="urn:microsoft.com/office/officeart/2009/3/layout/DescendingProcess"/>
    <dgm:cxn modelId="{540156F3-8565-4073-802A-A829581F1337}" type="presOf" srcId="{29B2626B-519B-43CD-A85C-32A4BB639B91}" destId="{3DB70872-E689-4530-99C8-04D7BD542A3D}" srcOrd="0" destOrd="0" presId="urn:microsoft.com/office/officeart/2009/3/layout/DescendingProcess"/>
    <dgm:cxn modelId="{27F0574A-1F52-418E-A6C4-409113307034}" srcId="{E4164733-51F6-45B1-92E0-F96B3B5548DF}" destId="{EC1232D8-EE79-4553-800B-57C0692BAC80}" srcOrd="3" destOrd="0" parTransId="{92F6C8AF-40E7-49DD-8155-5AD6E9EF0525}" sibTransId="{07374BD4-13A9-4CB4-84DF-8304FAC84C84}"/>
    <dgm:cxn modelId="{D16C3665-B86B-4305-9B42-BC1F5DE356C6}" type="presOf" srcId="{E4164733-51F6-45B1-92E0-F96B3B5548DF}" destId="{8E5A63A5-2C85-4202-BB67-70182A41A6E2}" srcOrd="0" destOrd="0" presId="urn:microsoft.com/office/officeart/2009/3/layout/DescendingProcess"/>
    <dgm:cxn modelId="{7CF51F21-2439-4571-9C3F-F062B1412799}" srcId="{E4164733-51F6-45B1-92E0-F96B3B5548DF}" destId="{E644D819-3256-40AC-BFC3-0F535E5B747A}" srcOrd="0" destOrd="0" parTransId="{04E7ED2E-D7A5-4173-9E46-AD71B63C99E4}" sibTransId="{BE44EC64-A161-4DF0-96FF-F2F3A1D6E26F}"/>
    <dgm:cxn modelId="{AA19542A-AD40-474E-BE8B-E97BE965AAEF}" type="presOf" srcId="{C55A7523-3210-4439-BF70-5547300EAE83}" destId="{73F6C86B-A72B-42A9-B206-5AE3F6DABBEC}" srcOrd="0" destOrd="0" presId="urn:microsoft.com/office/officeart/2009/3/layout/DescendingProcess"/>
    <dgm:cxn modelId="{1AAD684D-58FB-4C7C-801D-808AE61E8A6A}" srcId="{E4164733-51F6-45B1-92E0-F96B3B5548DF}" destId="{C55A7523-3210-4439-BF70-5547300EAE83}" srcOrd="1" destOrd="0" parTransId="{54CBAEAD-0117-41F9-BA11-6BDDFB9B3D93}" sibTransId="{29B2626B-519B-43CD-A85C-32A4BB639B91}"/>
    <dgm:cxn modelId="{1F2C55EF-631A-4D2E-90AE-FA6317012BC3}" type="presOf" srcId="{EAE1C5FE-D7DE-4C41-AA91-03FA92692D70}" destId="{FFC64A6B-5534-4BEB-BA50-E83EF3F19774}" srcOrd="0" destOrd="0" presId="urn:microsoft.com/office/officeart/2009/3/layout/DescendingProcess"/>
    <dgm:cxn modelId="{E667EDF3-36C0-45C7-A83B-45CC2D4A6CD9}" type="presOf" srcId="{EC1232D8-EE79-4553-800B-57C0692BAC80}" destId="{F94E4C64-9E76-4502-9D8E-61905A29EA72}" srcOrd="0" destOrd="0" presId="urn:microsoft.com/office/officeart/2009/3/layout/DescendingProcess"/>
    <dgm:cxn modelId="{C06F7FE0-45B1-492B-8A1C-05DF7C643742}" srcId="{E4164733-51F6-45B1-92E0-F96B3B5548DF}" destId="{21388DDD-9A11-41B4-A0DC-C07394CD4EE3}" srcOrd="2" destOrd="0" parTransId="{B198B459-705D-41D4-84AB-7700ABE64A33}" sibTransId="{EAE1C5FE-D7DE-4C41-AA91-03FA92692D70}"/>
    <dgm:cxn modelId="{D71683D6-C2B4-439F-9DFE-03ADB77B0179}" type="presParOf" srcId="{8E5A63A5-2C85-4202-BB67-70182A41A6E2}" destId="{1CA202B0-8E5A-45AE-BD3F-096DABD0C7B0}" srcOrd="0" destOrd="0" presId="urn:microsoft.com/office/officeart/2009/3/layout/DescendingProcess"/>
    <dgm:cxn modelId="{A245ACE4-2726-43F7-92C6-1428179D656C}" type="presParOf" srcId="{8E5A63A5-2C85-4202-BB67-70182A41A6E2}" destId="{2981AC16-10A7-4ED2-9EA7-E33F2E4D9CEE}" srcOrd="1" destOrd="0" presId="urn:microsoft.com/office/officeart/2009/3/layout/DescendingProcess"/>
    <dgm:cxn modelId="{E60CC1B3-3885-45CB-83C3-C71D69ED1883}" type="presParOf" srcId="{8E5A63A5-2C85-4202-BB67-70182A41A6E2}" destId="{73F6C86B-A72B-42A9-B206-5AE3F6DABBEC}" srcOrd="2" destOrd="0" presId="urn:microsoft.com/office/officeart/2009/3/layout/DescendingProcess"/>
    <dgm:cxn modelId="{524C4574-AB8E-4278-AA16-5C8EFA44A086}" type="presParOf" srcId="{8E5A63A5-2C85-4202-BB67-70182A41A6E2}" destId="{F41F7968-52C8-479E-8DD5-3A87EAFE2020}" srcOrd="3" destOrd="0" presId="urn:microsoft.com/office/officeart/2009/3/layout/DescendingProcess"/>
    <dgm:cxn modelId="{815F7D39-6AFD-4E57-A96B-6C2F2210F68C}" type="presParOf" srcId="{F41F7968-52C8-479E-8DD5-3A87EAFE2020}" destId="{3DB70872-E689-4530-99C8-04D7BD542A3D}" srcOrd="0" destOrd="0" presId="urn:microsoft.com/office/officeart/2009/3/layout/DescendingProcess"/>
    <dgm:cxn modelId="{89E2B5DF-B1E4-429C-A240-F34A3090F7FB}" type="presParOf" srcId="{8E5A63A5-2C85-4202-BB67-70182A41A6E2}" destId="{ED112875-C8A6-4055-A810-42C235570104}" srcOrd="4" destOrd="0" presId="urn:microsoft.com/office/officeart/2009/3/layout/DescendingProcess"/>
    <dgm:cxn modelId="{2FB2A22B-A04E-4284-BE24-87100BF9B0E0}" type="presParOf" srcId="{8E5A63A5-2C85-4202-BB67-70182A41A6E2}" destId="{D3947F90-9C90-4DD4-894B-89AF9946AA8C}" srcOrd="5" destOrd="0" presId="urn:microsoft.com/office/officeart/2009/3/layout/DescendingProcess"/>
    <dgm:cxn modelId="{A73407E9-724D-461E-A4EF-F7EF4AB3D782}" type="presParOf" srcId="{D3947F90-9C90-4DD4-894B-89AF9946AA8C}" destId="{FFC64A6B-5534-4BEB-BA50-E83EF3F19774}" srcOrd="0" destOrd="0" presId="urn:microsoft.com/office/officeart/2009/3/layout/DescendingProcess"/>
    <dgm:cxn modelId="{CD50063D-C12C-4EEB-977E-CD3A976DF489}" type="presParOf" srcId="{8E5A63A5-2C85-4202-BB67-70182A41A6E2}" destId="{F94E4C64-9E76-4502-9D8E-61905A29EA72}" srcOrd="6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462C762-C782-430D-8DF7-BB8CC10D45E6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CDA64C6-74FF-4553-876D-604FEEB2FBE9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F6EDB9CD-52FD-443D-8731-F3E1473E0ED4}" type="parTrans" cxnId="{AA1CF0A5-C944-4019-A159-B4732671AAE4}">
      <dgm:prSet/>
      <dgm:spPr/>
      <dgm:t>
        <a:bodyPr/>
        <a:lstStyle/>
        <a:p>
          <a:endParaRPr lang="es-EC"/>
        </a:p>
      </dgm:t>
    </dgm:pt>
    <dgm:pt modelId="{30F0256D-6F66-41B9-8E1A-6A0F26514727}" type="sibTrans" cxnId="{AA1CF0A5-C944-4019-A159-B4732671AAE4}">
      <dgm:prSet/>
      <dgm:spPr/>
      <dgm:t>
        <a:bodyPr/>
        <a:lstStyle/>
        <a:p>
          <a:endParaRPr lang="es-EC"/>
        </a:p>
      </dgm:t>
    </dgm:pt>
    <dgm:pt modelId="{2AEC2A5A-75B3-47F5-A9DE-A93E3AFEB768}">
      <dgm:prSet phldrT="[Texto]"/>
      <dgm:spPr/>
      <dgm:t>
        <a:bodyPr/>
        <a:lstStyle/>
        <a:p>
          <a:r>
            <a:rPr lang="es-EC" dirty="0" smtClean="0"/>
            <a:t>mantener y valorar las actividades tradicionales en los espacios rurales</a:t>
          </a:r>
          <a:endParaRPr lang="es-EC" dirty="0"/>
        </a:p>
      </dgm:t>
    </dgm:pt>
    <dgm:pt modelId="{9242CE84-E14D-4752-86BE-33E321064683}" type="parTrans" cxnId="{ADD7EB6B-E00E-4A2F-8F54-9097FD89D985}">
      <dgm:prSet/>
      <dgm:spPr/>
      <dgm:t>
        <a:bodyPr/>
        <a:lstStyle/>
        <a:p>
          <a:endParaRPr lang="es-EC"/>
        </a:p>
      </dgm:t>
    </dgm:pt>
    <dgm:pt modelId="{ED58CBCC-585B-491B-9431-7363085F58C1}" type="sibTrans" cxnId="{ADD7EB6B-E00E-4A2F-8F54-9097FD89D985}">
      <dgm:prSet/>
      <dgm:spPr/>
      <dgm:t>
        <a:bodyPr/>
        <a:lstStyle/>
        <a:p>
          <a:endParaRPr lang="es-EC"/>
        </a:p>
      </dgm:t>
    </dgm:pt>
    <dgm:pt modelId="{81B37191-9A9D-4EF3-8973-F03369B57D96}">
      <dgm:prSet phldrT="[Texto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AA753BB4-25D1-4BB6-AFC6-3F210B160E0C}" type="parTrans" cxnId="{9C638C4D-B71A-41E9-AEC8-3D8023398E48}">
      <dgm:prSet/>
      <dgm:spPr/>
      <dgm:t>
        <a:bodyPr/>
        <a:lstStyle/>
        <a:p>
          <a:endParaRPr lang="es-EC"/>
        </a:p>
      </dgm:t>
    </dgm:pt>
    <dgm:pt modelId="{17E65117-0B56-4371-AE11-E3318B5B7EFB}" type="sibTrans" cxnId="{9C638C4D-B71A-41E9-AEC8-3D8023398E48}">
      <dgm:prSet/>
      <dgm:spPr/>
      <dgm:t>
        <a:bodyPr/>
        <a:lstStyle/>
        <a:p>
          <a:endParaRPr lang="es-EC"/>
        </a:p>
      </dgm:t>
    </dgm:pt>
    <dgm:pt modelId="{22649C6A-C971-4100-9144-DA62A3486E70}">
      <dgm:prSet phldrT="[Texto]"/>
      <dgm:spPr/>
      <dgm:t>
        <a:bodyPr/>
        <a:lstStyle/>
        <a:p>
          <a:r>
            <a:rPr lang="es-EC" dirty="0" smtClean="0"/>
            <a:t>Concienciar a la población en la preservación del paisaje y cuidado de los atractivos turísticos</a:t>
          </a:r>
          <a:endParaRPr lang="es-EC" dirty="0"/>
        </a:p>
      </dgm:t>
    </dgm:pt>
    <dgm:pt modelId="{0A4A65BB-CD89-45B4-A1E2-27076225C772}" type="parTrans" cxnId="{DB8568C4-BA87-4CB2-9BBB-526918AA7020}">
      <dgm:prSet/>
      <dgm:spPr/>
      <dgm:t>
        <a:bodyPr/>
        <a:lstStyle/>
        <a:p>
          <a:endParaRPr lang="es-EC"/>
        </a:p>
      </dgm:t>
    </dgm:pt>
    <dgm:pt modelId="{BAF832F8-49ED-4691-885C-F37B8188E786}" type="sibTrans" cxnId="{DB8568C4-BA87-4CB2-9BBB-526918AA7020}">
      <dgm:prSet/>
      <dgm:spPr/>
      <dgm:t>
        <a:bodyPr/>
        <a:lstStyle/>
        <a:p>
          <a:endParaRPr lang="es-EC"/>
        </a:p>
      </dgm:t>
    </dgm:pt>
    <dgm:pt modelId="{1DC5F485-768E-44D7-9D32-B773F339F5E5}" type="pres">
      <dgm:prSet presAssocID="{7462C762-C782-430D-8DF7-BB8CC10D45E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A1F8D3E9-9DCF-4B92-9BB4-11531A70CB37}" type="pres">
      <dgm:prSet presAssocID="{0CDA64C6-74FF-4553-876D-604FEEB2FBE9}" presName="composite" presStyleCnt="0"/>
      <dgm:spPr/>
    </dgm:pt>
    <dgm:pt modelId="{1A1BA611-4C56-48F5-8FE5-F8F21EA53A80}" type="pres">
      <dgm:prSet presAssocID="{0CDA64C6-74FF-4553-876D-604FEEB2FBE9}" presName="bentUpArrow1" presStyleLbl="alignImgPlace1" presStyleIdx="0" presStyleCnt="1"/>
      <dgm:spPr/>
    </dgm:pt>
    <dgm:pt modelId="{3C5C5FEA-B606-430C-9587-FF75B07F1B4D}" type="pres">
      <dgm:prSet presAssocID="{0CDA64C6-74FF-4553-876D-604FEEB2FBE9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B9052B7-4C65-46C8-9BF8-696FFBF5E2CA}" type="pres">
      <dgm:prSet presAssocID="{0CDA64C6-74FF-4553-876D-604FEEB2FBE9}" presName="ChildText" presStyleLbl="revTx" presStyleIdx="0" presStyleCnt="2" custScaleX="195854" custLinFactNeighborX="53751" custLinFactNeighborY="12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95812E-AFF3-4AFB-BD57-8D4EB102A540}" type="pres">
      <dgm:prSet presAssocID="{30F0256D-6F66-41B9-8E1A-6A0F26514727}" presName="sibTrans" presStyleCnt="0"/>
      <dgm:spPr/>
    </dgm:pt>
    <dgm:pt modelId="{BC24BF56-4F14-42FC-B9A3-30B76055FCB2}" type="pres">
      <dgm:prSet presAssocID="{81B37191-9A9D-4EF3-8973-F03369B57D96}" presName="composite" presStyleCnt="0"/>
      <dgm:spPr/>
    </dgm:pt>
    <dgm:pt modelId="{656F8C1E-9765-435B-AE56-5F092F61CD2B}" type="pres">
      <dgm:prSet presAssocID="{81B37191-9A9D-4EF3-8973-F03369B57D96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853DD8-1359-4688-A7C5-DF8C225CDED8}" type="pres">
      <dgm:prSet presAssocID="{81B37191-9A9D-4EF3-8973-F03369B57D96}" presName="FinalChildText" presStyleLbl="revTx" presStyleIdx="1" presStyleCnt="2" custScaleX="170142" custLinFactNeighborX="38834" custLinFactNeighborY="5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D73E48F-777D-4DEB-981F-04E5A1959666}" type="presOf" srcId="{2AEC2A5A-75B3-47F5-A9DE-A93E3AFEB768}" destId="{0B9052B7-4C65-46C8-9BF8-696FFBF5E2CA}" srcOrd="0" destOrd="0" presId="urn:microsoft.com/office/officeart/2005/8/layout/StepDownProcess"/>
    <dgm:cxn modelId="{DB8568C4-BA87-4CB2-9BBB-526918AA7020}" srcId="{81B37191-9A9D-4EF3-8973-F03369B57D96}" destId="{22649C6A-C971-4100-9144-DA62A3486E70}" srcOrd="0" destOrd="0" parTransId="{0A4A65BB-CD89-45B4-A1E2-27076225C772}" sibTransId="{BAF832F8-49ED-4691-885C-F37B8188E786}"/>
    <dgm:cxn modelId="{5ECCA619-5813-499F-AFCD-81CA4029AF3B}" type="presOf" srcId="{0CDA64C6-74FF-4553-876D-604FEEB2FBE9}" destId="{3C5C5FEA-B606-430C-9587-FF75B07F1B4D}" srcOrd="0" destOrd="0" presId="urn:microsoft.com/office/officeart/2005/8/layout/StepDownProcess"/>
    <dgm:cxn modelId="{ADD7EB6B-E00E-4A2F-8F54-9097FD89D985}" srcId="{0CDA64C6-74FF-4553-876D-604FEEB2FBE9}" destId="{2AEC2A5A-75B3-47F5-A9DE-A93E3AFEB768}" srcOrd="0" destOrd="0" parTransId="{9242CE84-E14D-4752-86BE-33E321064683}" sibTransId="{ED58CBCC-585B-491B-9431-7363085F58C1}"/>
    <dgm:cxn modelId="{9C638C4D-B71A-41E9-AEC8-3D8023398E48}" srcId="{7462C762-C782-430D-8DF7-BB8CC10D45E6}" destId="{81B37191-9A9D-4EF3-8973-F03369B57D96}" srcOrd="1" destOrd="0" parTransId="{AA753BB4-25D1-4BB6-AFC6-3F210B160E0C}" sibTransId="{17E65117-0B56-4371-AE11-E3318B5B7EFB}"/>
    <dgm:cxn modelId="{C3DB635D-D90A-4719-840E-C24DD13BFEE9}" type="presOf" srcId="{7462C762-C782-430D-8DF7-BB8CC10D45E6}" destId="{1DC5F485-768E-44D7-9D32-B773F339F5E5}" srcOrd="0" destOrd="0" presId="urn:microsoft.com/office/officeart/2005/8/layout/StepDownProcess"/>
    <dgm:cxn modelId="{AA1CF0A5-C944-4019-A159-B4732671AAE4}" srcId="{7462C762-C782-430D-8DF7-BB8CC10D45E6}" destId="{0CDA64C6-74FF-4553-876D-604FEEB2FBE9}" srcOrd="0" destOrd="0" parTransId="{F6EDB9CD-52FD-443D-8731-F3E1473E0ED4}" sibTransId="{30F0256D-6F66-41B9-8E1A-6A0F26514727}"/>
    <dgm:cxn modelId="{7D0D4757-6321-498E-844B-E939D0CFCC6D}" type="presOf" srcId="{22649C6A-C971-4100-9144-DA62A3486E70}" destId="{24853DD8-1359-4688-A7C5-DF8C225CDED8}" srcOrd="0" destOrd="0" presId="urn:microsoft.com/office/officeart/2005/8/layout/StepDownProcess"/>
    <dgm:cxn modelId="{EC694535-8156-4091-8FDE-77FA5C37F0FB}" type="presOf" srcId="{81B37191-9A9D-4EF3-8973-F03369B57D96}" destId="{656F8C1E-9765-435B-AE56-5F092F61CD2B}" srcOrd="0" destOrd="0" presId="urn:microsoft.com/office/officeart/2005/8/layout/StepDownProcess"/>
    <dgm:cxn modelId="{B4D196B9-C656-4C9E-94CB-BFCF12371FD4}" type="presParOf" srcId="{1DC5F485-768E-44D7-9D32-B773F339F5E5}" destId="{A1F8D3E9-9DCF-4B92-9BB4-11531A70CB37}" srcOrd="0" destOrd="0" presId="urn:microsoft.com/office/officeart/2005/8/layout/StepDownProcess"/>
    <dgm:cxn modelId="{5558076D-CB81-4061-804D-C808C067B107}" type="presParOf" srcId="{A1F8D3E9-9DCF-4B92-9BB4-11531A70CB37}" destId="{1A1BA611-4C56-48F5-8FE5-F8F21EA53A80}" srcOrd="0" destOrd="0" presId="urn:microsoft.com/office/officeart/2005/8/layout/StepDownProcess"/>
    <dgm:cxn modelId="{C8BDA9D6-9DB1-491F-A8FE-071F4A764410}" type="presParOf" srcId="{A1F8D3E9-9DCF-4B92-9BB4-11531A70CB37}" destId="{3C5C5FEA-B606-430C-9587-FF75B07F1B4D}" srcOrd="1" destOrd="0" presId="urn:microsoft.com/office/officeart/2005/8/layout/StepDownProcess"/>
    <dgm:cxn modelId="{67EEC756-A216-4284-A149-132D6D78A2D5}" type="presParOf" srcId="{A1F8D3E9-9DCF-4B92-9BB4-11531A70CB37}" destId="{0B9052B7-4C65-46C8-9BF8-696FFBF5E2CA}" srcOrd="2" destOrd="0" presId="urn:microsoft.com/office/officeart/2005/8/layout/StepDownProcess"/>
    <dgm:cxn modelId="{B4D89656-E06F-49BB-AFEC-29367286730D}" type="presParOf" srcId="{1DC5F485-768E-44D7-9D32-B773F339F5E5}" destId="{CE95812E-AFF3-4AFB-BD57-8D4EB102A540}" srcOrd="1" destOrd="0" presId="urn:microsoft.com/office/officeart/2005/8/layout/StepDownProcess"/>
    <dgm:cxn modelId="{605C3EDF-C972-49C2-9CB6-40CF027E0CE1}" type="presParOf" srcId="{1DC5F485-768E-44D7-9D32-B773F339F5E5}" destId="{BC24BF56-4F14-42FC-B9A3-30B76055FCB2}" srcOrd="2" destOrd="0" presId="urn:microsoft.com/office/officeart/2005/8/layout/StepDownProcess"/>
    <dgm:cxn modelId="{9D574E98-323E-42F4-8B8A-261F64AEC001}" type="presParOf" srcId="{BC24BF56-4F14-42FC-B9A3-30B76055FCB2}" destId="{656F8C1E-9765-435B-AE56-5F092F61CD2B}" srcOrd="0" destOrd="0" presId="urn:microsoft.com/office/officeart/2005/8/layout/StepDownProcess"/>
    <dgm:cxn modelId="{52E91A62-0E33-4179-B62E-6642CC866C71}" type="presParOf" srcId="{BC24BF56-4F14-42FC-B9A3-30B76055FCB2}" destId="{24853DD8-1359-4688-A7C5-DF8C225CDED8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CE8B7B3-8C1D-4B4B-8E3E-02D98C010C3D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7C5FA69A-0F6F-4745-ACCA-0BCE96AC5044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Se propone exista una línea representativa de artículos tradicionales propios </a:t>
          </a:r>
          <a:endParaRPr lang="es-EC" dirty="0">
            <a:solidFill>
              <a:schemeClr val="tx1"/>
            </a:solidFill>
          </a:endParaRPr>
        </a:p>
      </dgm:t>
    </dgm:pt>
    <dgm:pt modelId="{82600602-D7A9-444A-AE24-3A925A8B968D}" type="parTrans" cxnId="{23FC8A73-8FAD-4924-B336-042755C29A45}">
      <dgm:prSet/>
      <dgm:spPr/>
      <dgm:t>
        <a:bodyPr/>
        <a:lstStyle/>
        <a:p>
          <a:endParaRPr lang="es-EC"/>
        </a:p>
      </dgm:t>
    </dgm:pt>
    <dgm:pt modelId="{8E281688-0B67-42DD-BA15-10B4C181F7D0}" type="sibTrans" cxnId="{23FC8A73-8FAD-4924-B336-042755C29A45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F01251E7-5867-4D23-B300-F2D21673290B}" type="pres">
      <dgm:prSet presAssocID="{2CE8B7B3-8C1D-4B4B-8E3E-02D98C010C3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C5E66B8A-F2D9-461E-83E8-69FD1C8CAAFF}" type="pres">
      <dgm:prSet presAssocID="{7C5FA69A-0F6F-4745-ACCA-0BCE96AC5044}" presName="parTx1" presStyleLbl="node1" presStyleIdx="0" presStyleCnt="1"/>
      <dgm:spPr/>
      <dgm:t>
        <a:bodyPr/>
        <a:lstStyle/>
        <a:p>
          <a:endParaRPr lang="es-EC"/>
        </a:p>
      </dgm:t>
    </dgm:pt>
    <dgm:pt modelId="{3F85F226-94CB-4C9D-9CBD-E03E1F5CDFD8}" type="pres">
      <dgm:prSet presAssocID="{8E281688-0B67-42DD-BA15-10B4C181F7D0}" presName="picture1" presStyleCnt="0"/>
      <dgm:spPr/>
    </dgm:pt>
    <dgm:pt modelId="{AAC59F06-90C8-4DAD-B5AF-08751464E9AB}" type="pres">
      <dgm:prSet presAssocID="{8E281688-0B67-42DD-BA15-10B4C181F7D0}" presName="imageRepeatNode" presStyleLbl="fgImgPlace1" presStyleIdx="0" presStyleCnt="1"/>
      <dgm:spPr/>
      <dgm:t>
        <a:bodyPr/>
        <a:lstStyle/>
        <a:p>
          <a:endParaRPr lang="es-EC"/>
        </a:p>
      </dgm:t>
    </dgm:pt>
  </dgm:ptLst>
  <dgm:cxnLst>
    <dgm:cxn modelId="{2AEA7BED-CBA7-42D2-999C-4E26F623230C}" type="presOf" srcId="{2CE8B7B3-8C1D-4B4B-8E3E-02D98C010C3D}" destId="{F01251E7-5867-4D23-B300-F2D21673290B}" srcOrd="0" destOrd="0" presId="urn:microsoft.com/office/officeart/2008/layout/AscendingPictureAccentProcess"/>
    <dgm:cxn modelId="{23FC8A73-8FAD-4924-B336-042755C29A45}" srcId="{2CE8B7B3-8C1D-4B4B-8E3E-02D98C010C3D}" destId="{7C5FA69A-0F6F-4745-ACCA-0BCE96AC5044}" srcOrd="0" destOrd="0" parTransId="{82600602-D7A9-444A-AE24-3A925A8B968D}" sibTransId="{8E281688-0B67-42DD-BA15-10B4C181F7D0}"/>
    <dgm:cxn modelId="{1B32C004-581D-48A9-A7F1-779F78F2031C}" type="presOf" srcId="{7C5FA69A-0F6F-4745-ACCA-0BCE96AC5044}" destId="{C5E66B8A-F2D9-461E-83E8-69FD1C8CAAFF}" srcOrd="0" destOrd="0" presId="urn:microsoft.com/office/officeart/2008/layout/AscendingPictureAccentProcess"/>
    <dgm:cxn modelId="{8AE9A4D7-FF21-44CC-85E8-BF870296E0BF}" type="presOf" srcId="{8E281688-0B67-42DD-BA15-10B4C181F7D0}" destId="{AAC59F06-90C8-4DAD-B5AF-08751464E9AB}" srcOrd="0" destOrd="0" presId="urn:microsoft.com/office/officeart/2008/layout/AscendingPictureAccentProcess"/>
    <dgm:cxn modelId="{A75E847A-39F6-4EA3-9CA6-23897F318B73}" type="presParOf" srcId="{F01251E7-5867-4D23-B300-F2D21673290B}" destId="{C5E66B8A-F2D9-461E-83E8-69FD1C8CAAFF}" srcOrd="0" destOrd="0" presId="urn:microsoft.com/office/officeart/2008/layout/AscendingPictureAccentProcess"/>
    <dgm:cxn modelId="{D4A4B3C7-AC2D-4B6E-8F8C-0EE8403EC6E7}" type="presParOf" srcId="{F01251E7-5867-4D23-B300-F2D21673290B}" destId="{3F85F226-94CB-4C9D-9CBD-E03E1F5CDFD8}" srcOrd="1" destOrd="0" presId="urn:microsoft.com/office/officeart/2008/layout/AscendingPictureAccentProcess"/>
    <dgm:cxn modelId="{5B69D4A9-1BE2-4DCD-B453-6FA9F04D31BF}" type="presParOf" srcId="{3F85F226-94CB-4C9D-9CBD-E03E1F5CDFD8}" destId="{AAC59F06-90C8-4DAD-B5AF-08751464E9AB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5FFAD9E-7C83-43F8-877F-E1201320432C}" type="doc">
      <dgm:prSet loTypeId="urn:microsoft.com/office/officeart/2005/8/layout/hProcess11" loCatId="process" qsTypeId="urn:microsoft.com/office/officeart/2005/8/quickstyle/simple5" qsCatId="simple" csTypeId="urn:microsoft.com/office/officeart/2005/8/colors/colorful4" csCatId="colorful" phldr="1"/>
      <dgm:spPr/>
    </dgm:pt>
    <dgm:pt modelId="{661F30D1-BAD6-4CBB-8766-47E6E53FBBA0}">
      <dgm:prSet phldrT="[Texto]"/>
      <dgm:spPr/>
      <dgm:t>
        <a:bodyPr/>
        <a:lstStyle/>
        <a:p>
          <a:r>
            <a:rPr lang="es-EC" dirty="0" smtClean="0"/>
            <a:t>Acceso de Internet mediante redes WIFI </a:t>
          </a:r>
          <a:endParaRPr lang="es-EC" dirty="0"/>
        </a:p>
      </dgm:t>
    </dgm:pt>
    <dgm:pt modelId="{575C6072-AD9D-45FA-811F-927498F03577}" type="parTrans" cxnId="{24079B38-E735-40DB-A88A-BD6073466A89}">
      <dgm:prSet/>
      <dgm:spPr/>
      <dgm:t>
        <a:bodyPr/>
        <a:lstStyle/>
        <a:p>
          <a:endParaRPr lang="es-EC"/>
        </a:p>
      </dgm:t>
    </dgm:pt>
    <dgm:pt modelId="{A53F120B-6800-434F-84DA-8BE26F1313B8}" type="sibTrans" cxnId="{24079B38-E735-40DB-A88A-BD6073466A89}">
      <dgm:prSet/>
      <dgm:spPr/>
      <dgm:t>
        <a:bodyPr/>
        <a:lstStyle/>
        <a:p>
          <a:endParaRPr lang="es-EC"/>
        </a:p>
      </dgm:t>
    </dgm:pt>
    <dgm:pt modelId="{FA3A1BDE-5511-45EB-B35B-52EA37F7E0F2}">
      <dgm:prSet phldrT="[Texto]"/>
      <dgm:spPr/>
      <dgm:t>
        <a:bodyPr/>
        <a:lstStyle/>
        <a:p>
          <a:r>
            <a:rPr lang="es-EC" dirty="0" smtClean="0"/>
            <a:t>Servicio de transporte público </a:t>
          </a:r>
          <a:endParaRPr lang="es-EC" dirty="0"/>
        </a:p>
      </dgm:t>
    </dgm:pt>
    <dgm:pt modelId="{EA3938E8-0192-4D26-9857-C015E80076CA}" type="parTrans" cxnId="{12177563-83BC-455C-9E44-76BBF22D0D16}">
      <dgm:prSet/>
      <dgm:spPr/>
      <dgm:t>
        <a:bodyPr/>
        <a:lstStyle/>
        <a:p>
          <a:endParaRPr lang="es-EC"/>
        </a:p>
      </dgm:t>
    </dgm:pt>
    <dgm:pt modelId="{79805A40-6B53-46EF-B3B1-35BA7A39E088}" type="sibTrans" cxnId="{12177563-83BC-455C-9E44-76BBF22D0D16}">
      <dgm:prSet/>
      <dgm:spPr/>
      <dgm:t>
        <a:bodyPr/>
        <a:lstStyle/>
        <a:p>
          <a:endParaRPr lang="es-EC"/>
        </a:p>
      </dgm:t>
    </dgm:pt>
    <dgm:pt modelId="{F569573F-BB1C-4811-8B5A-406B29DB5B8B}">
      <dgm:prSet phldrT="[Texto]"/>
      <dgm:spPr/>
      <dgm:t>
        <a:bodyPr/>
        <a:lstStyle/>
        <a:p>
          <a:r>
            <a:rPr lang="es-EC" dirty="0" smtClean="0"/>
            <a:t>Señalización turística adecuada</a:t>
          </a:r>
          <a:endParaRPr lang="es-EC" dirty="0"/>
        </a:p>
      </dgm:t>
    </dgm:pt>
    <dgm:pt modelId="{1EE370FE-2A99-4F6E-A367-68D4FA2463EC}" type="parTrans" cxnId="{06D99FAA-CBB8-4797-9C7F-B56B51F41382}">
      <dgm:prSet/>
      <dgm:spPr/>
      <dgm:t>
        <a:bodyPr/>
        <a:lstStyle/>
        <a:p>
          <a:endParaRPr lang="es-EC"/>
        </a:p>
      </dgm:t>
    </dgm:pt>
    <dgm:pt modelId="{5EC42712-0949-4747-9998-13B650F88D87}" type="sibTrans" cxnId="{06D99FAA-CBB8-4797-9C7F-B56B51F41382}">
      <dgm:prSet/>
      <dgm:spPr/>
      <dgm:t>
        <a:bodyPr/>
        <a:lstStyle/>
        <a:p>
          <a:endParaRPr lang="es-EC"/>
        </a:p>
      </dgm:t>
    </dgm:pt>
    <dgm:pt modelId="{E9AD4023-4DBC-47A3-8545-C7E104BD51C3}">
      <dgm:prSet phldrT="[Texto]"/>
      <dgm:spPr/>
      <dgm:t>
        <a:bodyPr/>
        <a:lstStyle/>
        <a:p>
          <a:r>
            <a:rPr lang="es-EC" dirty="0" smtClean="0"/>
            <a:t>Mejorar la hospitalidad </a:t>
          </a:r>
          <a:endParaRPr lang="es-EC" dirty="0"/>
        </a:p>
      </dgm:t>
    </dgm:pt>
    <dgm:pt modelId="{A1BECE9E-75B7-4710-87A7-40C9F77729CE}" type="parTrans" cxnId="{96B038AC-9B68-4C0D-B8EA-BBF9FAD9B1E5}">
      <dgm:prSet/>
      <dgm:spPr/>
      <dgm:t>
        <a:bodyPr/>
        <a:lstStyle/>
        <a:p>
          <a:endParaRPr lang="es-EC"/>
        </a:p>
      </dgm:t>
    </dgm:pt>
    <dgm:pt modelId="{2D3E96D0-1CC3-4EFE-A032-8F1E87F110C9}" type="sibTrans" cxnId="{96B038AC-9B68-4C0D-B8EA-BBF9FAD9B1E5}">
      <dgm:prSet/>
      <dgm:spPr/>
      <dgm:t>
        <a:bodyPr/>
        <a:lstStyle/>
        <a:p>
          <a:endParaRPr lang="es-EC"/>
        </a:p>
      </dgm:t>
    </dgm:pt>
    <dgm:pt modelId="{0C3BAB2F-BD87-4EF0-B2D9-429D8CD4DA34}">
      <dgm:prSet phldrT="[Texto]"/>
      <dgm:spPr/>
      <dgm:t>
        <a:bodyPr/>
        <a:lstStyle/>
        <a:p>
          <a:r>
            <a:rPr lang="es-EC" dirty="0" smtClean="0"/>
            <a:t>Mantener en condiciones óptimas las vías de acceso </a:t>
          </a:r>
          <a:endParaRPr lang="es-EC" dirty="0"/>
        </a:p>
      </dgm:t>
    </dgm:pt>
    <dgm:pt modelId="{9CD66A70-319D-4D73-A44F-2474C97CDA9D}" type="parTrans" cxnId="{C2596ABA-8010-4EBE-BDA0-FC51E5FD8EC0}">
      <dgm:prSet/>
      <dgm:spPr/>
      <dgm:t>
        <a:bodyPr/>
        <a:lstStyle/>
        <a:p>
          <a:endParaRPr lang="es-EC"/>
        </a:p>
      </dgm:t>
    </dgm:pt>
    <dgm:pt modelId="{C56D6920-097D-48CF-9AAC-534112CD52D0}" type="sibTrans" cxnId="{C2596ABA-8010-4EBE-BDA0-FC51E5FD8EC0}">
      <dgm:prSet/>
      <dgm:spPr/>
      <dgm:t>
        <a:bodyPr/>
        <a:lstStyle/>
        <a:p>
          <a:endParaRPr lang="es-EC"/>
        </a:p>
      </dgm:t>
    </dgm:pt>
    <dgm:pt modelId="{59AA80E7-276B-4593-978C-FECFF908FADA}">
      <dgm:prSet phldrT="[Texto]"/>
      <dgm:spPr/>
      <dgm:t>
        <a:bodyPr/>
        <a:lstStyle/>
        <a:p>
          <a:r>
            <a:rPr lang="es-EC" dirty="0" smtClean="0"/>
            <a:t>Adecuar los horarios de transportes públicos </a:t>
          </a:r>
          <a:endParaRPr lang="es-EC" dirty="0"/>
        </a:p>
      </dgm:t>
    </dgm:pt>
    <dgm:pt modelId="{09BEC9AE-51DB-48F3-BD3D-46B983EA363A}" type="parTrans" cxnId="{AC7C2BD2-9734-42AF-82DF-8CBD915A379D}">
      <dgm:prSet/>
      <dgm:spPr/>
      <dgm:t>
        <a:bodyPr/>
        <a:lstStyle/>
        <a:p>
          <a:endParaRPr lang="es-EC"/>
        </a:p>
      </dgm:t>
    </dgm:pt>
    <dgm:pt modelId="{94AB1352-58D7-4284-BC99-38F259FBE672}" type="sibTrans" cxnId="{AC7C2BD2-9734-42AF-82DF-8CBD915A379D}">
      <dgm:prSet/>
      <dgm:spPr/>
      <dgm:t>
        <a:bodyPr/>
        <a:lstStyle/>
        <a:p>
          <a:endParaRPr lang="es-EC"/>
        </a:p>
      </dgm:t>
    </dgm:pt>
    <dgm:pt modelId="{6D41F756-81E0-48B7-8FE6-A8F10459C69F}" type="pres">
      <dgm:prSet presAssocID="{15FFAD9E-7C83-43F8-877F-E1201320432C}" presName="Name0" presStyleCnt="0">
        <dgm:presLayoutVars>
          <dgm:dir/>
          <dgm:resizeHandles val="exact"/>
        </dgm:presLayoutVars>
      </dgm:prSet>
      <dgm:spPr/>
    </dgm:pt>
    <dgm:pt modelId="{EE2C873D-3C18-43E9-A6EC-387260BD9D65}" type="pres">
      <dgm:prSet presAssocID="{15FFAD9E-7C83-43F8-877F-E1201320432C}" presName="arrow" presStyleLbl="bgShp" presStyleIdx="0" presStyleCnt="1"/>
      <dgm:spPr/>
    </dgm:pt>
    <dgm:pt modelId="{1FE941C8-CD4A-4BEC-9A1E-02107A8194D7}" type="pres">
      <dgm:prSet presAssocID="{15FFAD9E-7C83-43F8-877F-E1201320432C}" presName="points" presStyleCnt="0"/>
      <dgm:spPr/>
    </dgm:pt>
    <dgm:pt modelId="{DE8BDFB0-226B-4E85-8E61-C06858D84213}" type="pres">
      <dgm:prSet presAssocID="{661F30D1-BAD6-4CBB-8766-47E6E53FBBA0}" presName="compositeA" presStyleCnt="0"/>
      <dgm:spPr/>
    </dgm:pt>
    <dgm:pt modelId="{A178BB46-0931-42B3-9282-463184281878}" type="pres">
      <dgm:prSet presAssocID="{661F30D1-BAD6-4CBB-8766-47E6E53FBBA0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94E441-633A-4720-852A-3CAE031D66C7}" type="pres">
      <dgm:prSet presAssocID="{661F30D1-BAD6-4CBB-8766-47E6E53FBBA0}" presName="circleA" presStyleLbl="node1" presStyleIdx="0" presStyleCnt="6"/>
      <dgm:spPr/>
    </dgm:pt>
    <dgm:pt modelId="{ED5229A3-2485-4337-B799-9D00F9F7B843}" type="pres">
      <dgm:prSet presAssocID="{661F30D1-BAD6-4CBB-8766-47E6E53FBBA0}" presName="spaceA" presStyleCnt="0"/>
      <dgm:spPr/>
    </dgm:pt>
    <dgm:pt modelId="{CD385941-91B2-4DEC-AF08-88DD79893990}" type="pres">
      <dgm:prSet presAssocID="{A53F120B-6800-434F-84DA-8BE26F1313B8}" presName="space" presStyleCnt="0"/>
      <dgm:spPr/>
    </dgm:pt>
    <dgm:pt modelId="{1DC10B49-DF8C-416E-A0E7-565AB65F4CF9}" type="pres">
      <dgm:prSet presAssocID="{FA3A1BDE-5511-45EB-B35B-52EA37F7E0F2}" presName="compositeB" presStyleCnt="0"/>
      <dgm:spPr/>
    </dgm:pt>
    <dgm:pt modelId="{99F84072-F047-4C2B-B433-45E8C82E13EC}" type="pres">
      <dgm:prSet presAssocID="{FA3A1BDE-5511-45EB-B35B-52EA37F7E0F2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3BF43A-7C97-4E68-AD63-7A15ACCE12D5}" type="pres">
      <dgm:prSet presAssocID="{FA3A1BDE-5511-45EB-B35B-52EA37F7E0F2}" presName="circleB" presStyleLbl="node1" presStyleIdx="1" presStyleCnt="6"/>
      <dgm:spPr/>
    </dgm:pt>
    <dgm:pt modelId="{4BB007CB-BA69-4583-969B-37B8593B711B}" type="pres">
      <dgm:prSet presAssocID="{FA3A1BDE-5511-45EB-B35B-52EA37F7E0F2}" presName="spaceB" presStyleCnt="0"/>
      <dgm:spPr/>
    </dgm:pt>
    <dgm:pt modelId="{3FC98522-F330-4C5C-A808-CA3F596628D7}" type="pres">
      <dgm:prSet presAssocID="{79805A40-6B53-46EF-B3B1-35BA7A39E088}" presName="space" presStyleCnt="0"/>
      <dgm:spPr/>
    </dgm:pt>
    <dgm:pt modelId="{0DB87823-8FFF-4BB4-B0DF-D875CD92F668}" type="pres">
      <dgm:prSet presAssocID="{F569573F-BB1C-4811-8B5A-406B29DB5B8B}" presName="compositeA" presStyleCnt="0"/>
      <dgm:spPr/>
    </dgm:pt>
    <dgm:pt modelId="{8F01D2CA-464D-4B52-9ABF-EF1E34641199}" type="pres">
      <dgm:prSet presAssocID="{F569573F-BB1C-4811-8B5A-406B29DB5B8B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D4A2E1-F2AA-44A7-996A-FBCFBA672640}" type="pres">
      <dgm:prSet presAssocID="{F569573F-BB1C-4811-8B5A-406B29DB5B8B}" presName="circleA" presStyleLbl="node1" presStyleIdx="2" presStyleCnt="6"/>
      <dgm:spPr/>
    </dgm:pt>
    <dgm:pt modelId="{CACA27F3-C3DD-4FCC-A392-A665B3812AB7}" type="pres">
      <dgm:prSet presAssocID="{F569573F-BB1C-4811-8B5A-406B29DB5B8B}" presName="spaceA" presStyleCnt="0"/>
      <dgm:spPr/>
    </dgm:pt>
    <dgm:pt modelId="{410C6A09-A362-4A99-966C-A31ABAD572FF}" type="pres">
      <dgm:prSet presAssocID="{5EC42712-0949-4747-9998-13B650F88D87}" presName="space" presStyleCnt="0"/>
      <dgm:spPr/>
    </dgm:pt>
    <dgm:pt modelId="{71B4EDA3-917B-490C-9229-539EA8FB6DC4}" type="pres">
      <dgm:prSet presAssocID="{E9AD4023-4DBC-47A3-8545-C7E104BD51C3}" presName="compositeB" presStyleCnt="0"/>
      <dgm:spPr/>
    </dgm:pt>
    <dgm:pt modelId="{32E34374-BBCB-42AB-9F35-D61D9D116D46}" type="pres">
      <dgm:prSet presAssocID="{E9AD4023-4DBC-47A3-8545-C7E104BD51C3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B19E36-98BE-422D-993F-1A226748EC94}" type="pres">
      <dgm:prSet presAssocID="{E9AD4023-4DBC-47A3-8545-C7E104BD51C3}" presName="circleB" presStyleLbl="node1" presStyleIdx="3" presStyleCnt="6"/>
      <dgm:spPr/>
    </dgm:pt>
    <dgm:pt modelId="{ECB0CE84-0CDA-4063-B448-6F84EDC3BEBF}" type="pres">
      <dgm:prSet presAssocID="{E9AD4023-4DBC-47A3-8545-C7E104BD51C3}" presName="spaceB" presStyleCnt="0"/>
      <dgm:spPr/>
    </dgm:pt>
    <dgm:pt modelId="{FECBF665-0186-435D-B2CE-9E20DBBC27B6}" type="pres">
      <dgm:prSet presAssocID="{2D3E96D0-1CC3-4EFE-A032-8F1E87F110C9}" presName="space" presStyleCnt="0"/>
      <dgm:spPr/>
    </dgm:pt>
    <dgm:pt modelId="{E784C891-7F51-46F8-B1AB-1F20C3CFF242}" type="pres">
      <dgm:prSet presAssocID="{0C3BAB2F-BD87-4EF0-B2D9-429D8CD4DA34}" presName="compositeA" presStyleCnt="0"/>
      <dgm:spPr/>
    </dgm:pt>
    <dgm:pt modelId="{50840C3D-D03F-4405-8F29-7CEAA0C054D9}" type="pres">
      <dgm:prSet presAssocID="{0C3BAB2F-BD87-4EF0-B2D9-429D8CD4DA34}" presName="textA" presStyleLbl="revTx" presStyleIdx="4" presStyleCnt="6" custScaleX="1493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4EAB14-F9E2-454A-ABB5-568323FB676C}" type="pres">
      <dgm:prSet presAssocID="{0C3BAB2F-BD87-4EF0-B2D9-429D8CD4DA34}" presName="circleA" presStyleLbl="node1" presStyleIdx="4" presStyleCnt="6"/>
      <dgm:spPr/>
    </dgm:pt>
    <dgm:pt modelId="{C89B266B-7942-4BE6-B62A-454C8B51073E}" type="pres">
      <dgm:prSet presAssocID="{0C3BAB2F-BD87-4EF0-B2D9-429D8CD4DA34}" presName="spaceA" presStyleCnt="0"/>
      <dgm:spPr/>
    </dgm:pt>
    <dgm:pt modelId="{F36378D3-BE6E-4F78-969D-DEC987AD7A44}" type="pres">
      <dgm:prSet presAssocID="{C56D6920-097D-48CF-9AAC-534112CD52D0}" presName="space" presStyleCnt="0"/>
      <dgm:spPr/>
    </dgm:pt>
    <dgm:pt modelId="{D76D5904-BA16-4ABF-A9BA-53417A77BE65}" type="pres">
      <dgm:prSet presAssocID="{59AA80E7-276B-4593-978C-FECFF908FADA}" presName="compositeB" presStyleCnt="0"/>
      <dgm:spPr/>
    </dgm:pt>
    <dgm:pt modelId="{2FD66A88-F110-4441-B6A7-268AC3451C58}" type="pres">
      <dgm:prSet presAssocID="{59AA80E7-276B-4593-978C-FECFF908FADA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7A9FBD-6048-4FF0-B6B9-B68D8BC08805}" type="pres">
      <dgm:prSet presAssocID="{59AA80E7-276B-4593-978C-FECFF908FADA}" presName="circleB" presStyleLbl="node1" presStyleIdx="5" presStyleCnt="6"/>
      <dgm:spPr/>
    </dgm:pt>
    <dgm:pt modelId="{85B600D4-C7E7-4063-B0E0-786EB8579ACA}" type="pres">
      <dgm:prSet presAssocID="{59AA80E7-276B-4593-978C-FECFF908FADA}" presName="spaceB" presStyleCnt="0"/>
      <dgm:spPr/>
    </dgm:pt>
  </dgm:ptLst>
  <dgm:cxnLst>
    <dgm:cxn modelId="{93D9EB5B-BD0D-4D5A-BB7B-8426C171EC7F}" type="presOf" srcId="{661F30D1-BAD6-4CBB-8766-47E6E53FBBA0}" destId="{A178BB46-0931-42B3-9282-463184281878}" srcOrd="0" destOrd="0" presId="urn:microsoft.com/office/officeart/2005/8/layout/hProcess11"/>
    <dgm:cxn modelId="{24079B38-E735-40DB-A88A-BD6073466A89}" srcId="{15FFAD9E-7C83-43F8-877F-E1201320432C}" destId="{661F30D1-BAD6-4CBB-8766-47E6E53FBBA0}" srcOrd="0" destOrd="0" parTransId="{575C6072-AD9D-45FA-811F-927498F03577}" sibTransId="{A53F120B-6800-434F-84DA-8BE26F1313B8}"/>
    <dgm:cxn modelId="{E38D3A88-F536-4DA3-8C44-936FB426F83F}" type="presOf" srcId="{15FFAD9E-7C83-43F8-877F-E1201320432C}" destId="{6D41F756-81E0-48B7-8FE6-A8F10459C69F}" srcOrd="0" destOrd="0" presId="urn:microsoft.com/office/officeart/2005/8/layout/hProcess11"/>
    <dgm:cxn modelId="{AC7C2BD2-9734-42AF-82DF-8CBD915A379D}" srcId="{15FFAD9E-7C83-43F8-877F-E1201320432C}" destId="{59AA80E7-276B-4593-978C-FECFF908FADA}" srcOrd="5" destOrd="0" parTransId="{09BEC9AE-51DB-48F3-BD3D-46B983EA363A}" sibTransId="{94AB1352-58D7-4284-BC99-38F259FBE672}"/>
    <dgm:cxn modelId="{16346642-0011-456A-9C69-D9D63DB5510B}" type="presOf" srcId="{FA3A1BDE-5511-45EB-B35B-52EA37F7E0F2}" destId="{99F84072-F047-4C2B-B433-45E8C82E13EC}" srcOrd="0" destOrd="0" presId="urn:microsoft.com/office/officeart/2005/8/layout/hProcess11"/>
    <dgm:cxn modelId="{C2596ABA-8010-4EBE-BDA0-FC51E5FD8EC0}" srcId="{15FFAD9E-7C83-43F8-877F-E1201320432C}" destId="{0C3BAB2F-BD87-4EF0-B2D9-429D8CD4DA34}" srcOrd="4" destOrd="0" parTransId="{9CD66A70-319D-4D73-A44F-2474C97CDA9D}" sibTransId="{C56D6920-097D-48CF-9AAC-534112CD52D0}"/>
    <dgm:cxn modelId="{06D99FAA-CBB8-4797-9C7F-B56B51F41382}" srcId="{15FFAD9E-7C83-43F8-877F-E1201320432C}" destId="{F569573F-BB1C-4811-8B5A-406B29DB5B8B}" srcOrd="2" destOrd="0" parTransId="{1EE370FE-2A99-4F6E-A367-68D4FA2463EC}" sibTransId="{5EC42712-0949-4747-9998-13B650F88D87}"/>
    <dgm:cxn modelId="{12177563-83BC-455C-9E44-76BBF22D0D16}" srcId="{15FFAD9E-7C83-43F8-877F-E1201320432C}" destId="{FA3A1BDE-5511-45EB-B35B-52EA37F7E0F2}" srcOrd="1" destOrd="0" parTransId="{EA3938E8-0192-4D26-9857-C015E80076CA}" sibTransId="{79805A40-6B53-46EF-B3B1-35BA7A39E088}"/>
    <dgm:cxn modelId="{0E579154-7C60-4866-8689-2CC62933442A}" type="presOf" srcId="{F569573F-BB1C-4811-8B5A-406B29DB5B8B}" destId="{8F01D2CA-464D-4B52-9ABF-EF1E34641199}" srcOrd="0" destOrd="0" presId="urn:microsoft.com/office/officeart/2005/8/layout/hProcess11"/>
    <dgm:cxn modelId="{7696243C-11C0-4FD2-B4F9-3D53DFFD041F}" type="presOf" srcId="{E9AD4023-4DBC-47A3-8545-C7E104BD51C3}" destId="{32E34374-BBCB-42AB-9F35-D61D9D116D46}" srcOrd="0" destOrd="0" presId="urn:microsoft.com/office/officeart/2005/8/layout/hProcess11"/>
    <dgm:cxn modelId="{519342B6-D427-41F5-8B61-E877DCDB4734}" type="presOf" srcId="{0C3BAB2F-BD87-4EF0-B2D9-429D8CD4DA34}" destId="{50840C3D-D03F-4405-8F29-7CEAA0C054D9}" srcOrd="0" destOrd="0" presId="urn:microsoft.com/office/officeart/2005/8/layout/hProcess11"/>
    <dgm:cxn modelId="{96B038AC-9B68-4C0D-B8EA-BBF9FAD9B1E5}" srcId="{15FFAD9E-7C83-43F8-877F-E1201320432C}" destId="{E9AD4023-4DBC-47A3-8545-C7E104BD51C3}" srcOrd="3" destOrd="0" parTransId="{A1BECE9E-75B7-4710-87A7-40C9F77729CE}" sibTransId="{2D3E96D0-1CC3-4EFE-A032-8F1E87F110C9}"/>
    <dgm:cxn modelId="{BD07DD74-4E9D-42BD-86CE-479B15BA6CF7}" type="presOf" srcId="{59AA80E7-276B-4593-978C-FECFF908FADA}" destId="{2FD66A88-F110-4441-B6A7-268AC3451C58}" srcOrd="0" destOrd="0" presId="urn:microsoft.com/office/officeart/2005/8/layout/hProcess11"/>
    <dgm:cxn modelId="{EA47166A-703F-40F7-BA57-058DB94F653D}" type="presParOf" srcId="{6D41F756-81E0-48B7-8FE6-A8F10459C69F}" destId="{EE2C873D-3C18-43E9-A6EC-387260BD9D65}" srcOrd="0" destOrd="0" presId="urn:microsoft.com/office/officeart/2005/8/layout/hProcess11"/>
    <dgm:cxn modelId="{0BADD2CA-8318-4961-B180-1C285EEB457B}" type="presParOf" srcId="{6D41F756-81E0-48B7-8FE6-A8F10459C69F}" destId="{1FE941C8-CD4A-4BEC-9A1E-02107A8194D7}" srcOrd="1" destOrd="0" presId="urn:microsoft.com/office/officeart/2005/8/layout/hProcess11"/>
    <dgm:cxn modelId="{28BA4909-43D5-4190-834F-EDD54D4B6378}" type="presParOf" srcId="{1FE941C8-CD4A-4BEC-9A1E-02107A8194D7}" destId="{DE8BDFB0-226B-4E85-8E61-C06858D84213}" srcOrd="0" destOrd="0" presId="urn:microsoft.com/office/officeart/2005/8/layout/hProcess11"/>
    <dgm:cxn modelId="{B3A57002-1E09-4589-A2AB-5DE8DBF95D03}" type="presParOf" srcId="{DE8BDFB0-226B-4E85-8E61-C06858D84213}" destId="{A178BB46-0931-42B3-9282-463184281878}" srcOrd="0" destOrd="0" presId="urn:microsoft.com/office/officeart/2005/8/layout/hProcess11"/>
    <dgm:cxn modelId="{D54DDA94-57AF-438F-AB66-B89A2302DFA0}" type="presParOf" srcId="{DE8BDFB0-226B-4E85-8E61-C06858D84213}" destId="{F694E441-633A-4720-852A-3CAE031D66C7}" srcOrd="1" destOrd="0" presId="urn:microsoft.com/office/officeart/2005/8/layout/hProcess11"/>
    <dgm:cxn modelId="{F5A8F0E7-33B0-44CE-861E-797C4D5C02A8}" type="presParOf" srcId="{DE8BDFB0-226B-4E85-8E61-C06858D84213}" destId="{ED5229A3-2485-4337-B799-9D00F9F7B843}" srcOrd="2" destOrd="0" presId="urn:microsoft.com/office/officeart/2005/8/layout/hProcess11"/>
    <dgm:cxn modelId="{02E8E01A-C64B-423F-B328-104CEEB0F119}" type="presParOf" srcId="{1FE941C8-CD4A-4BEC-9A1E-02107A8194D7}" destId="{CD385941-91B2-4DEC-AF08-88DD79893990}" srcOrd="1" destOrd="0" presId="urn:microsoft.com/office/officeart/2005/8/layout/hProcess11"/>
    <dgm:cxn modelId="{790E6F4E-A0D0-4D4C-9305-BD6C7D4CFEBF}" type="presParOf" srcId="{1FE941C8-CD4A-4BEC-9A1E-02107A8194D7}" destId="{1DC10B49-DF8C-416E-A0E7-565AB65F4CF9}" srcOrd="2" destOrd="0" presId="urn:microsoft.com/office/officeart/2005/8/layout/hProcess11"/>
    <dgm:cxn modelId="{8CFF84B3-5013-49DC-A26A-A256DB5950E8}" type="presParOf" srcId="{1DC10B49-DF8C-416E-A0E7-565AB65F4CF9}" destId="{99F84072-F047-4C2B-B433-45E8C82E13EC}" srcOrd="0" destOrd="0" presId="urn:microsoft.com/office/officeart/2005/8/layout/hProcess11"/>
    <dgm:cxn modelId="{5A97443A-CE8E-4891-9D4C-DD6DA4104E85}" type="presParOf" srcId="{1DC10B49-DF8C-416E-A0E7-565AB65F4CF9}" destId="{DC3BF43A-7C97-4E68-AD63-7A15ACCE12D5}" srcOrd="1" destOrd="0" presId="urn:microsoft.com/office/officeart/2005/8/layout/hProcess11"/>
    <dgm:cxn modelId="{8821E502-DEB2-468F-982B-6AEC2D4C5C29}" type="presParOf" srcId="{1DC10B49-DF8C-416E-A0E7-565AB65F4CF9}" destId="{4BB007CB-BA69-4583-969B-37B8593B711B}" srcOrd="2" destOrd="0" presId="urn:microsoft.com/office/officeart/2005/8/layout/hProcess11"/>
    <dgm:cxn modelId="{9DD6AD2D-8220-49D3-B27A-1E2476159AB6}" type="presParOf" srcId="{1FE941C8-CD4A-4BEC-9A1E-02107A8194D7}" destId="{3FC98522-F330-4C5C-A808-CA3F596628D7}" srcOrd="3" destOrd="0" presId="urn:microsoft.com/office/officeart/2005/8/layout/hProcess11"/>
    <dgm:cxn modelId="{122C8646-64B2-442F-82AE-762B38879C7D}" type="presParOf" srcId="{1FE941C8-CD4A-4BEC-9A1E-02107A8194D7}" destId="{0DB87823-8FFF-4BB4-B0DF-D875CD92F668}" srcOrd="4" destOrd="0" presId="urn:microsoft.com/office/officeart/2005/8/layout/hProcess11"/>
    <dgm:cxn modelId="{7444B94A-93F0-4272-8E1A-19D092344F50}" type="presParOf" srcId="{0DB87823-8FFF-4BB4-B0DF-D875CD92F668}" destId="{8F01D2CA-464D-4B52-9ABF-EF1E34641199}" srcOrd="0" destOrd="0" presId="urn:microsoft.com/office/officeart/2005/8/layout/hProcess11"/>
    <dgm:cxn modelId="{A64C2F05-AD9B-4ADB-BAB2-BE13004E18A1}" type="presParOf" srcId="{0DB87823-8FFF-4BB4-B0DF-D875CD92F668}" destId="{70D4A2E1-F2AA-44A7-996A-FBCFBA672640}" srcOrd="1" destOrd="0" presId="urn:microsoft.com/office/officeart/2005/8/layout/hProcess11"/>
    <dgm:cxn modelId="{71163E5B-8F3C-42FF-B987-CB5F3798E836}" type="presParOf" srcId="{0DB87823-8FFF-4BB4-B0DF-D875CD92F668}" destId="{CACA27F3-C3DD-4FCC-A392-A665B3812AB7}" srcOrd="2" destOrd="0" presId="urn:microsoft.com/office/officeart/2005/8/layout/hProcess11"/>
    <dgm:cxn modelId="{4A7650DD-BF7E-49BB-B692-9D8B305B7BCE}" type="presParOf" srcId="{1FE941C8-CD4A-4BEC-9A1E-02107A8194D7}" destId="{410C6A09-A362-4A99-966C-A31ABAD572FF}" srcOrd="5" destOrd="0" presId="urn:microsoft.com/office/officeart/2005/8/layout/hProcess11"/>
    <dgm:cxn modelId="{F1FC5791-0F1F-4F9D-A342-F85083E14788}" type="presParOf" srcId="{1FE941C8-CD4A-4BEC-9A1E-02107A8194D7}" destId="{71B4EDA3-917B-490C-9229-539EA8FB6DC4}" srcOrd="6" destOrd="0" presId="urn:microsoft.com/office/officeart/2005/8/layout/hProcess11"/>
    <dgm:cxn modelId="{5CC1F8CE-E6C6-4CD5-9982-EC03283C546E}" type="presParOf" srcId="{71B4EDA3-917B-490C-9229-539EA8FB6DC4}" destId="{32E34374-BBCB-42AB-9F35-D61D9D116D46}" srcOrd="0" destOrd="0" presId="urn:microsoft.com/office/officeart/2005/8/layout/hProcess11"/>
    <dgm:cxn modelId="{D7DBD24B-7A15-43FE-A663-EF30F787CB9C}" type="presParOf" srcId="{71B4EDA3-917B-490C-9229-539EA8FB6DC4}" destId="{53B19E36-98BE-422D-993F-1A226748EC94}" srcOrd="1" destOrd="0" presId="urn:microsoft.com/office/officeart/2005/8/layout/hProcess11"/>
    <dgm:cxn modelId="{2E073BC6-AA9C-4954-93E2-06B392B0A4F1}" type="presParOf" srcId="{71B4EDA3-917B-490C-9229-539EA8FB6DC4}" destId="{ECB0CE84-0CDA-4063-B448-6F84EDC3BEBF}" srcOrd="2" destOrd="0" presId="urn:microsoft.com/office/officeart/2005/8/layout/hProcess11"/>
    <dgm:cxn modelId="{1DA46344-277B-4DD8-8D6B-9FDC506A76D3}" type="presParOf" srcId="{1FE941C8-CD4A-4BEC-9A1E-02107A8194D7}" destId="{FECBF665-0186-435D-B2CE-9E20DBBC27B6}" srcOrd="7" destOrd="0" presId="urn:microsoft.com/office/officeart/2005/8/layout/hProcess11"/>
    <dgm:cxn modelId="{C31A35B1-6745-417E-A0E6-9A5BB45939CE}" type="presParOf" srcId="{1FE941C8-CD4A-4BEC-9A1E-02107A8194D7}" destId="{E784C891-7F51-46F8-B1AB-1F20C3CFF242}" srcOrd="8" destOrd="0" presId="urn:microsoft.com/office/officeart/2005/8/layout/hProcess11"/>
    <dgm:cxn modelId="{A41E4C87-674B-42F4-95F7-69A7B6F76631}" type="presParOf" srcId="{E784C891-7F51-46F8-B1AB-1F20C3CFF242}" destId="{50840C3D-D03F-4405-8F29-7CEAA0C054D9}" srcOrd="0" destOrd="0" presId="urn:microsoft.com/office/officeart/2005/8/layout/hProcess11"/>
    <dgm:cxn modelId="{20C2A4D3-3F32-4FBA-90AF-3E560F1D359C}" type="presParOf" srcId="{E784C891-7F51-46F8-B1AB-1F20C3CFF242}" destId="{4C4EAB14-F9E2-454A-ABB5-568323FB676C}" srcOrd="1" destOrd="0" presId="urn:microsoft.com/office/officeart/2005/8/layout/hProcess11"/>
    <dgm:cxn modelId="{276C704D-EB6B-4682-B0F3-D8769FB6F85C}" type="presParOf" srcId="{E784C891-7F51-46F8-B1AB-1F20C3CFF242}" destId="{C89B266B-7942-4BE6-B62A-454C8B51073E}" srcOrd="2" destOrd="0" presId="urn:microsoft.com/office/officeart/2005/8/layout/hProcess11"/>
    <dgm:cxn modelId="{7C601044-1F34-4084-9484-B4A7C4EC513A}" type="presParOf" srcId="{1FE941C8-CD4A-4BEC-9A1E-02107A8194D7}" destId="{F36378D3-BE6E-4F78-969D-DEC987AD7A44}" srcOrd="9" destOrd="0" presId="urn:microsoft.com/office/officeart/2005/8/layout/hProcess11"/>
    <dgm:cxn modelId="{BE7DC586-B6AF-42B1-9829-04BBE98DC3D6}" type="presParOf" srcId="{1FE941C8-CD4A-4BEC-9A1E-02107A8194D7}" destId="{D76D5904-BA16-4ABF-A9BA-53417A77BE65}" srcOrd="10" destOrd="0" presId="urn:microsoft.com/office/officeart/2005/8/layout/hProcess11"/>
    <dgm:cxn modelId="{C13914C0-7BD0-4170-8CF9-18B91F8FC4F4}" type="presParOf" srcId="{D76D5904-BA16-4ABF-A9BA-53417A77BE65}" destId="{2FD66A88-F110-4441-B6A7-268AC3451C58}" srcOrd="0" destOrd="0" presId="urn:microsoft.com/office/officeart/2005/8/layout/hProcess11"/>
    <dgm:cxn modelId="{9AFC7FAD-0620-4977-941F-54471A83EE42}" type="presParOf" srcId="{D76D5904-BA16-4ABF-A9BA-53417A77BE65}" destId="{957A9FBD-6048-4FF0-B6B9-B68D8BC08805}" srcOrd="1" destOrd="0" presId="urn:microsoft.com/office/officeart/2005/8/layout/hProcess11"/>
    <dgm:cxn modelId="{61280A00-9528-4CCA-B750-987B034A3C33}" type="presParOf" srcId="{D76D5904-BA16-4ABF-A9BA-53417A77BE65}" destId="{85B600D4-C7E7-4063-B0E0-786EB8579AC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66DC94B-8511-40CE-8E23-4504129934D9}" type="doc">
      <dgm:prSet loTypeId="urn:microsoft.com/office/officeart/2005/8/layout/venn3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370E055B-C643-471C-A070-210378358DB9}">
      <dgm:prSet phldrT="[Texto]"/>
      <dgm:spPr/>
      <dgm:t>
        <a:bodyPr/>
        <a:lstStyle/>
        <a:p>
          <a:r>
            <a:rPr lang="es-EC" dirty="0" smtClean="0"/>
            <a:t>G</a:t>
          </a:r>
          <a:endParaRPr lang="es-EC" dirty="0"/>
        </a:p>
      </dgm:t>
    </dgm:pt>
    <dgm:pt modelId="{5C987129-E5D7-4BDE-BAED-A3143D0530C8}" type="parTrans" cxnId="{BC079E5A-134D-43EB-B69C-C72F550B62BB}">
      <dgm:prSet/>
      <dgm:spPr/>
      <dgm:t>
        <a:bodyPr/>
        <a:lstStyle/>
        <a:p>
          <a:endParaRPr lang="es-EC"/>
        </a:p>
      </dgm:t>
    </dgm:pt>
    <dgm:pt modelId="{14103E95-3A77-47D1-9391-54E8B203EB93}" type="sibTrans" cxnId="{BC079E5A-134D-43EB-B69C-C72F550B62BB}">
      <dgm:prSet/>
      <dgm:spPr/>
      <dgm:t>
        <a:bodyPr/>
        <a:lstStyle/>
        <a:p>
          <a:endParaRPr lang="es-EC"/>
        </a:p>
      </dgm:t>
    </dgm:pt>
    <dgm:pt modelId="{863BD4DC-7D52-459E-B877-99F436ACB1E6}">
      <dgm:prSet phldrT="[Texto]"/>
      <dgm:spPr/>
      <dgm:t>
        <a:bodyPr/>
        <a:lstStyle/>
        <a:p>
          <a:r>
            <a:rPr lang="es-EC" dirty="0" smtClean="0"/>
            <a:t>R</a:t>
          </a:r>
          <a:endParaRPr lang="es-EC" dirty="0"/>
        </a:p>
      </dgm:t>
    </dgm:pt>
    <dgm:pt modelId="{83C987F1-6102-46AE-B6A1-34612B92CDD1}" type="parTrans" cxnId="{D57B33C0-DF0A-4C35-A1D7-6FB45E7C7B23}">
      <dgm:prSet/>
      <dgm:spPr/>
      <dgm:t>
        <a:bodyPr/>
        <a:lstStyle/>
        <a:p>
          <a:endParaRPr lang="es-EC"/>
        </a:p>
      </dgm:t>
    </dgm:pt>
    <dgm:pt modelId="{C18AC579-4BB4-484E-BFFD-0E38ACE7382B}" type="sibTrans" cxnId="{D57B33C0-DF0A-4C35-A1D7-6FB45E7C7B23}">
      <dgm:prSet/>
      <dgm:spPr/>
      <dgm:t>
        <a:bodyPr/>
        <a:lstStyle/>
        <a:p>
          <a:endParaRPr lang="es-EC"/>
        </a:p>
      </dgm:t>
    </dgm:pt>
    <dgm:pt modelId="{86317F91-CE9B-4A6B-A139-4368D04191A0}">
      <dgm:prSet phldrT="[Texto]"/>
      <dgm:spPr/>
      <dgm:t>
        <a:bodyPr/>
        <a:lstStyle/>
        <a:p>
          <a:r>
            <a:rPr lang="es-EC" dirty="0" smtClean="0"/>
            <a:t>A</a:t>
          </a:r>
          <a:endParaRPr lang="es-EC" dirty="0"/>
        </a:p>
      </dgm:t>
    </dgm:pt>
    <dgm:pt modelId="{209756F9-0D8A-4C6E-89EC-F7417A96D308}" type="parTrans" cxnId="{E724171D-03A4-44B0-9D99-BFFD6AF96696}">
      <dgm:prSet/>
      <dgm:spPr/>
      <dgm:t>
        <a:bodyPr/>
        <a:lstStyle/>
        <a:p>
          <a:endParaRPr lang="es-EC"/>
        </a:p>
      </dgm:t>
    </dgm:pt>
    <dgm:pt modelId="{E7CEEE85-C2BD-4195-8030-9AF7946D31EF}" type="sibTrans" cxnId="{E724171D-03A4-44B0-9D99-BFFD6AF96696}">
      <dgm:prSet/>
      <dgm:spPr/>
      <dgm:t>
        <a:bodyPr/>
        <a:lstStyle/>
        <a:p>
          <a:endParaRPr lang="es-EC"/>
        </a:p>
      </dgm:t>
    </dgm:pt>
    <dgm:pt modelId="{68EEC8FB-887D-46AC-BC1E-32A5707636AE}">
      <dgm:prSet phldrT="[Texto]"/>
      <dgm:spPr/>
      <dgm:t>
        <a:bodyPr/>
        <a:lstStyle/>
        <a:p>
          <a:r>
            <a:rPr lang="es-EC" dirty="0" smtClean="0"/>
            <a:t>C</a:t>
          </a:r>
          <a:endParaRPr lang="es-EC" dirty="0"/>
        </a:p>
      </dgm:t>
    </dgm:pt>
    <dgm:pt modelId="{56003517-D434-4707-851E-6C82107DD4D8}" type="parTrans" cxnId="{AE7EA05E-D948-4DCF-9166-4A173F9EC09F}">
      <dgm:prSet/>
      <dgm:spPr/>
      <dgm:t>
        <a:bodyPr/>
        <a:lstStyle/>
        <a:p>
          <a:endParaRPr lang="es-EC"/>
        </a:p>
      </dgm:t>
    </dgm:pt>
    <dgm:pt modelId="{581A930E-96F2-42C5-BADC-509791E5C075}" type="sibTrans" cxnId="{AE7EA05E-D948-4DCF-9166-4A173F9EC09F}">
      <dgm:prSet/>
      <dgm:spPr/>
      <dgm:t>
        <a:bodyPr/>
        <a:lstStyle/>
        <a:p>
          <a:endParaRPr lang="es-EC"/>
        </a:p>
      </dgm:t>
    </dgm:pt>
    <dgm:pt modelId="{DEFDF870-C839-4039-8C59-641D5C4EF216}">
      <dgm:prSet phldrT="[Texto]"/>
      <dgm:spPr/>
      <dgm:t>
        <a:bodyPr/>
        <a:lstStyle/>
        <a:p>
          <a:r>
            <a:rPr lang="es-EC" dirty="0" smtClean="0"/>
            <a:t>I</a:t>
          </a:r>
          <a:endParaRPr lang="es-EC" dirty="0"/>
        </a:p>
      </dgm:t>
    </dgm:pt>
    <dgm:pt modelId="{9AD7682A-9368-45D6-8F50-0AD0CE4E86F6}" type="parTrans" cxnId="{F214825E-02B0-475F-9340-F47509D0C852}">
      <dgm:prSet/>
      <dgm:spPr/>
      <dgm:t>
        <a:bodyPr/>
        <a:lstStyle/>
        <a:p>
          <a:endParaRPr lang="es-EC"/>
        </a:p>
      </dgm:t>
    </dgm:pt>
    <dgm:pt modelId="{227C3812-2725-425D-8FF3-4698F0FA4832}" type="sibTrans" cxnId="{F214825E-02B0-475F-9340-F47509D0C852}">
      <dgm:prSet/>
      <dgm:spPr/>
      <dgm:t>
        <a:bodyPr/>
        <a:lstStyle/>
        <a:p>
          <a:endParaRPr lang="es-EC"/>
        </a:p>
      </dgm:t>
    </dgm:pt>
    <dgm:pt modelId="{71508585-59E0-4A84-AE00-8D283721D071}">
      <dgm:prSet phldrT="[Texto]"/>
      <dgm:spPr/>
      <dgm:t>
        <a:bodyPr/>
        <a:lstStyle/>
        <a:p>
          <a:r>
            <a:rPr lang="es-EC" dirty="0" smtClean="0"/>
            <a:t>A</a:t>
          </a:r>
          <a:endParaRPr lang="es-EC" dirty="0"/>
        </a:p>
      </dgm:t>
    </dgm:pt>
    <dgm:pt modelId="{10F7658C-1DD6-47E3-9E35-C4649DEA9A3E}" type="parTrans" cxnId="{692FEF9E-F079-4DFE-A70E-D7F146FA6E43}">
      <dgm:prSet/>
      <dgm:spPr/>
      <dgm:t>
        <a:bodyPr/>
        <a:lstStyle/>
        <a:p>
          <a:endParaRPr lang="es-EC"/>
        </a:p>
      </dgm:t>
    </dgm:pt>
    <dgm:pt modelId="{29C06979-75D1-4421-AA4D-C12ACEEF8A10}" type="sibTrans" cxnId="{692FEF9E-F079-4DFE-A70E-D7F146FA6E43}">
      <dgm:prSet/>
      <dgm:spPr/>
      <dgm:t>
        <a:bodyPr/>
        <a:lstStyle/>
        <a:p>
          <a:endParaRPr lang="es-EC"/>
        </a:p>
      </dgm:t>
    </dgm:pt>
    <dgm:pt modelId="{D3244873-C9D5-470C-9A90-8B29212793AE}">
      <dgm:prSet phldrT="[Texto]"/>
      <dgm:spPr/>
      <dgm:t>
        <a:bodyPr/>
        <a:lstStyle/>
        <a:p>
          <a:r>
            <a:rPr lang="es-EC" dirty="0" smtClean="0"/>
            <a:t>S</a:t>
          </a:r>
          <a:endParaRPr lang="es-EC" dirty="0"/>
        </a:p>
      </dgm:t>
    </dgm:pt>
    <dgm:pt modelId="{338C256C-6AE9-4648-96CC-8AE88B993885}" type="parTrans" cxnId="{B2C6DB4A-C84E-452C-AB7E-2DC29719CDAF}">
      <dgm:prSet/>
      <dgm:spPr/>
      <dgm:t>
        <a:bodyPr/>
        <a:lstStyle/>
        <a:p>
          <a:endParaRPr lang="es-EC"/>
        </a:p>
      </dgm:t>
    </dgm:pt>
    <dgm:pt modelId="{75A32549-24CC-4895-BCF9-5E6DAB9DE4C6}" type="sibTrans" cxnId="{B2C6DB4A-C84E-452C-AB7E-2DC29719CDAF}">
      <dgm:prSet/>
      <dgm:spPr/>
      <dgm:t>
        <a:bodyPr/>
        <a:lstStyle/>
        <a:p>
          <a:endParaRPr lang="es-EC"/>
        </a:p>
      </dgm:t>
    </dgm:pt>
    <dgm:pt modelId="{BD1095A6-F12B-4E92-B30F-602404E8ED89}" type="pres">
      <dgm:prSet presAssocID="{866DC94B-8511-40CE-8E23-4504129934D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A727419-3E0A-4185-B51D-18DC2A441E10}" type="pres">
      <dgm:prSet presAssocID="{370E055B-C643-471C-A070-210378358DB9}" presName="Name5" presStyleLbl="venn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41F2D5-1532-4B14-AD5B-207758D2142C}" type="pres">
      <dgm:prSet presAssocID="{14103E95-3A77-47D1-9391-54E8B203EB93}" presName="space" presStyleCnt="0"/>
      <dgm:spPr/>
    </dgm:pt>
    <dgm:pt modelId="{24377A4B-CF1B-461E-8022-B9D7C618699E}" type="pres">
      <dgm:prSet presAssocID="{863BD4DC-7D52-459E-B877-99F436ACB1E6}" presName="Name5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016864-632D-4D66-8A99-9F243319881E}" type="pres">
      <dgm:prSet presAssocID="{C18AC579-4BB4-484E-BFFD-0E38ACE7382B}" presName="space" presStyleCnt="0"/>
      <dgm:spPr/>
    </dgm:pt>
    <dgm:pt modelId="{97ABA525-39C8-423C-9F82-175EE721FBEF}" type="pres">
      <dgm:prSet presAssocID="{86317F91-CE9B-4A6B-A139-4368D04191A0}" presName="Name5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F71942-D405-434D-974F-636AC506A92C}" type="pres">
      <dgm:prSet presAssocID="{E7CEEE85-C2BD-4195-8030-9AF7946D31EF}" presName="space" presStyleCnt="0"/>
      <dgm:spPr/>
    </dgm:pt>
    <dgm:pt modelId="{9A11B2E6-5C0E-43DF-A882-DD99420CFDE2}" type="pres">
      <dgm:prSet presAssocID="{68EEC8FB-887D-46AC-BC1E-32A5707636AE}" presName="Name5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66F00D-D55B-4500-821A-7A9D5A394439}" type="pres">
      <dgm:prSet presAssocID="{581A930E-96F2-42C5-BADC-509791E5C075}" presName="space" presStyleCnt="0"/>
      <dgm:spPr/>
    </dgm:pt>
    <dgm:pt modelId="{20655B70-F68E-412D-B975-D1379D27B30D}" type="pres">
      <dgm:prSet presAssocID="{DEFDF870-C839-4039-8C59-641D5C4EF216}" presName="Name5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2CCE81-F32D-43D4-9750-EEDA447D57D4}" type="pres">
      <dgm:prSet presAssocID="{227C3812-2725-425D-8FF3-4698F0FA4832}" presName="space" presStyleCnt="0"/>
      <dgm:spPr/>
    </dgm:pt>
    <dgm:pt modelId="{F8D0CBA9-1245-44FF-BFB0-5CD6FEDF1417}" type="pres">
      <dgm:prSet presAssocID="{71508585-59E0-4A84-AE00-8D283721D071}" presName="Name5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2AE51A-0E47-4F08-B5BB-DB304758DE7F}" type="pres">
      <dgm:prSet presAssocID="{29C06979-75D1-4421-AA4D-C12ACEEF8A10}" presName="space" presStyleCnt="0"/>
      <dgm:spPr/>
    </dgm:pt>
    <dgm:pt modelId="{5AA5B97C-4904-4A63-97B3-C04A2AD60B1C}" type="pres">
      <dgm:prSet presAssocID="{D3244873-C9D5-470C-9A90-8B29212793AE}" presName="Name5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E7EA05E-D948-4DCF-9166-4A173F9EC09F}" srcId="{866DC94B-8511-40CE-8E23-4504129934D9}" destId="{68EEC8FB-887D-46AC-BC1E-32A5707636AE}" srcOrd="3" destOrd="0" parTransId="{56003517-D434-4707-851E-6C82107DD4D8}" sibTransId="{581A930E-96F2-42C5-BADC-509791E5C075}"/>
    <dgm:cxn modelId="{6CB5E508-9BC2-48F1-B74C-C531C4A34323}" type="presOf" srcId="{866DC94B-8511-40CE-8E23-4504129934D9}" destId="{BD1095A6-F12B-4E92-B30F-602404E8ED89}" srcOrd="0" destOrd="0" presId="urn:microsoft.com/office/officeart/2005/8/layout/venn3"/>
    <dgm:cxn modelId="{A8FDB062-C429-467A-ADED-23ED79B953BF}" type="presOf" srcId="{86317F91-CE9B-4A6B-A139-4368D04191A0}" destId="{97ABA525-39C8-423C-9F82-175EE721FBEF}" srcOrd="0" destOrd="0" presId="urn:microsoft.com/office/officeart/2005/8/layout/venn3"/>
    <dgm:cxn modelId="{692FEF9E-F079-4DFE-A70E-D7F146FA6E43}" srcId="{866DC94B-8511-40CE-8E23-4504129934D9}" destId="{71508585-59E0-4A84-AE00-8D283721D071}" srcOrd="5" destOrd="0" parTransId="{10F7658C-1DD6-47E3-9E35-C4649DEA9A3E}" sibTransId="{29C06979-75D1-4421-AA4D-C12ACEEF8A10}"/>
    <dgm:cxn modelId="{BC079E5A-134D-43EB-B69C-C72F550B62BB}" srcId="{866DC94B-8511-40CE-8E23-4504129934D9}" destId="{370E055B-C643-471C-A070-210378358DB9}" srcOrd="0" destOrd="0" parTransId="{5C987129-E5D7-4BDE-BAED-A3143D0530C8}" sibTransId="{14103E95-3A77-47D1-9391-54E8B203EB93}"/>
    <dgm:cxn modelId="{D69D46FD-B2D1-45C1-9248-6FFC291B2479}" type="presOf" srcId="{DEFDF870-C839-4039-8C59-641D5C4EF216}" destId="{20655B70-F68E-412D-B975-D1379D27B30D}" srcOrd="0" destOrd="0" presId="urn:microsoft.com/office/officeart/2005/8/layout/venn3"/>
    <dgm:cxn modelId="{240D73ED-AEC3-47D4-99A5-12E7A737AB25}" type="presOf" srcId="{71508585-59E0-4A84-AE00-8D283721D071}" destId="{F8D0CBA9-1245-44FF-BFB0-5CD6FEDF1417}" srcOrd="0" destOrd="0" presId="urn:microsoft.com/office/officeart/2005/8/layout/venn3"/>
    <dgm:cxn modelId="{35B426CB-58F1-4C4C-9E1E-2F84AADAAF3F}" type="presOf" srcId="{863BD4DC-7D52-459E-B877-99F436ACB1E6}" destId="{24377A4B-CF1B-461E-8022-B9D7C618699E}" srcOrd="0" destOrd="0" presId="urn:microsoft.com/office/officeart/2005/8/layout/venn3"/>
    <dgm:cxn modelId="{CF939D80-3AC3-4177-BF61-A3ED726CA972}" type="presOf" srcId="{D3244873-C9D5-470C-9A90-8B29212793AE}" destId="{5AA5B97C-4904-4A63-97B3-C04A2AD60B1C}" srcOrd="0" destOrd="0" presId="urn:microsoft.com/office/officeart/2005/8/layout/venn3"/>
    <dgm:cxn modelId="{B2C6DB4A-C84E-452C-AB7E-2DC29719CDAF}" srcId="{866DC94B-8511-40CE-8E23-4504129934D9}" destId="{D3244873-C9D5-470C-9A90-8B29212793AE}" srcOrd="6" destOrd="0" parTransId="{338C256C-6AE9-4648-96CC-8AE88B993885}" sibTransId="{75A32549-24CC-4895-BCF9-5E6DAB9DE4C6}"/>
    <dgm:cxn modelId="{D7068F55-2D3A-403D-AE52-6FFE716024A8}" type="presOf" srcId="{68EEC8FB-887D-46AC-BC1E-32A5707636AE}" destId="{9A11B2E6-5C0E-43DF-A882-DD99420CFDE2}" srcOrd="0" destOrd="0" presId="urn:microsoft.com/office/officeart/2005/8/layout/venn3"/>
    <dgm:cxn modelId="{D57B33C0-DF0A-4C35-A1D7-6FB45E7C7B23}" srcId="{866DC94B-8511-40CE-8E23-4504129934D9}" destId="{863BD4DC-7D52-459E-B877-99F436ACB1E6}" srcOrd="1" destOrd="0" parTransId="{83C987F1-6102-46AE-B6A1-34612B92CDD1}" sibTransId="{C18AC579-4BB4-484E-BFFD-0E38ACE7382B}"/>
    <dgm:cxn modelId="{360789F7-C961-4CD3-8184-8157C86261C6}" type="presOf" srcId="{370E055B-C643-471C-A070-210378358DB9}" destId="{7A727419-3E0A-4185-B51D-18DC2A441E10}" srcOrd="0" destOrd="0" presId="urn:microsoft.com/office/officeart/2005/8/layout/venn3"/>
    <dgm:cxn modelId="{F214825E-02B0-475F-9340-F47509D0C852}" srcId="{866DC94B-8511-40CE-8E23-4504129934D9}" destId="{DEFDF870-C839-4039-8C59-641D5C4EF216}" srcOrd="4" destOrd="0" parTransId="{9AD7682A-9368-45D6-8F50-0AD0CE4E86F6}" sibTransId="{227C3812-2725-425D-8FF3-4698F0FA4832}"/>
    <dgm:cxn modelId="{E724171D-03A4-44B0-9D99-BFFD6AF96696}" srcId="{866DC94B-8511-40CE-8E23-4504129934D9}" destId="{86317F91-CE9B-4A6B-A139-4368D04191A0}" srcOrd="2" destOrd="0" parTransId="{209756F9-0D8A-4C6E-89EC-F7417A96D308}" sibTransId="{E7CEEE85-C2BD-4195-8030-9AF7946D31EF}"/>
    <dgm:cxn modelId="{64CEB517-22D6-4AE5-AA39-D91650C538CD}" type="presParOf" srcId="{BD1095A6-F12B-4E92-B30F-602404E8ED89}" destId="{7A727419-3E0A-4185-B51D-18DC2A441E10}" srcOrd="0" destOrd="0" presId="urn:microsoft.com/office/officeart/2005/8/layout/venn3"/>
    <dgm:cxn modelId="{C78BFDB8-5E0A-432E-BA79-59FAF2840E26}" type="presParOf" srcId="{BD1095A6-F12B-4E92-B30F-602404E8ED89}" destId="{DC41F2D5-1532-4B14-AD5B-207758D2142C}" srcOrd="1" destOrd="0" presId="urn:microsoft.com/office/officeart/2005/8/layout/venn3"/>
    <dgm:cxn modelId="{F3836A51-032D-4B32-BD6D-6FD1F958809C}" type="presParOf" srcId="{BD1095A6-F12B-4E92-B30F-602404E8ED89}" destId="{24377A4B-CF1B-461E-8022-B9D7C618699E}" srcOrd="2" destOrd="0" presId="urn:microsoft.com/office/officeart/2005/8/layout/venn3"/>
    <dgm:cxn modelId="{FF9BD897-2A9C-43AB-831A-088A32E08AA5}" type="presParOf" srcId="{BD1095A6-F12B-4E92-B30F-602404E8ED89}" destId="{F6016864-632D-4D66-8A99-9F243319881E}" srcOrd="3" destOrd="0" presId="urn:microsoft.com/office/officeart/2005/8/layout/venn3"/>
    <dgm:cxn modelId="{4DF5A8E5-3068-4082-B5E5-AE41B75E5AAF}" type="presParOf" srcId="{BD1095A6-F12B-4E92-B30F-602404E8ED89}" destId="{97ABA525-39C8-423C-9F82-175EE721FBEF}" srcOrd="4" destOrd="0" presId="urn:microsoft.com/office/officeart/2005/8/layout/venn3"/>
    <dgm:cxn modelId="{D70E28CF-84A3-4ED2-8A8F-34942351F990}" type="presParOf" srcId="{BD1095A6-F12B-4E92-B30F-602404E8ED89}" destId="{AFF71942-D405-434D-974F-636AC506A92C}" srcOrd="5" destOrd="0" presId="urn:microsoft.com/office/officeart/2005/8/layout/venn3"/>
    <dgm:cxn modelId="{39CFB33A-B8C4-4E12-AD55-9D03F557424C}" type="presParOf" srcId="{BD1095A6-F12B-4E92-B30F-602404E8ED89}" destId="{9A11B2E6-5C0E-43DF-A882-DD99420CFDE2}" srcOrd="6" destOrd="0" presId="urn:microsoft.com/office/officeart/2005/8/layout/venn3"/>
    <dgm:cxn modelId="{8193DF2F-1D1A-496C-AF7C-ADFC99AB8012}" type="presParOf" srcId="{BD1095A6-F12B-4E92-B30F-602404E8ED89}" destId="{2766F00D-D55B-4500-821A-7A9D5A394439}" srcOrd="7" destOrd="0" presId="urn:microsoft.com/office/officeart/2005/8/layout/venn3"/>
    <dgm:cxn modelId="{362CA482-BB58-4C07-BCC1-22852969B1C0}" type="presParOf" srcId="{BD1095A6-F12B-4E92-B30F-602404E8ED89}" destId="{20655B70-F68E-412D-B975-D1379D27B30D}" srcOrd="8" destOrd="0" presId="urn:microsoft.com/office/officeart/2005/8/layout/venn3"/>
    <dgm:cxn modelId="{D5DC9AA1-D90B-418D-9F62-6ADA14D53FC5}" type="presParOf" srcId="{BD1095A6-F12B-4E92-B30F-602404E8ED89}" destId="{A42CCE81-F32D-43D4-9750-EEDA447D57D4}" srcOrd="9" destOrd="0" presId="urn:microsoft.com/office/officeart/2005/8/layout/venn3"/>
    <dgm:cxn modelId="{8618F9FA-0954-488F-AA18-5035D0A091A3}" type="presParOf" srcId="{BD1095A6-F12B-4E92-B30F-602404E8ED89}" destId="{F8D0CBA9-1245-44FF-BFB0-5CD6FEDF1417}" srcOrd="10" destOrd="0" presId="urn:microsoft.com/office/officeart/2005/8/layout/venn3"/>
    <dgm:cxn modelId="{31F2C2B2-5BA4-42EE-A59D-1C7C4E3C2FE1}" type="presParOf" srcId="{BD1095A6-F12B-4E92-B30F-602404E8ED89}" destId="{C62AE51A-0E47-4F08-B5BB-DB304758DE7F}" srcOrd="11" destOrd="0" presId="urn:microsoft.com/office/officeart/2005/8/layout/venn3"/>
    <dgm:cxn modelId="{1DD1143E-4382-4C19-84C3-B282A79B8C5A}" type="presParOf" srcId="{BD1095A6-F12B-4E92-B30F-602404E8ED89}" destId="{5AA5B97C-4904-4A63-97B3-C04A2AD60B1C}" srcOrd="1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1F391C-60CF-4AD7-8925-0F641358366F}" type="doc">
      <dgm:prSet loTypeId="urn:microsoft.com/office/officeart/2005/8/layout/vProcess5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A750AC92-DE9C-4731-86A8-742676764394}">
      <dgm:prSet phldrT="[Texto]"/>
      <dgm:spPr/>
      <dgm:t>
        <a:bodyPr/>
        <a:lstStyle/>
        <a:p>
          <a:r>
            <a:rPr lang="es-EC" dirty="0" smtClean="0"/>
            <a:t>¿Cómo impacta la gestión turística en el sector rural del Cantón Rumiñahui?</a:t>
          </a:r>
          <a:endParaRPr lang="es-EC" dirty="0" smtClean="0">
            <a:solidFill>
              <a:schemeClr val="tx1"/>
            </a:solidFill>
          </a:endParaRPr>
        </a:p>
      </dgm:t>
    </dgm:pt>
    <dgm:pt modelId="{71567BCA-6F1E-4A67-8D5C-BC9535A632E8}" type="parTrans" cxnId="{83C51166-ADF6-4CDD-A95E-65DDE0511DA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58FC6AA-437B-45A5-BFF4-96C4592DE95C}" type="sibTrans" cxnId="{83C51166-ADF6-4CDD-A95E-65DDE0511DA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A32D77C-9C5A-4F29-91DE-78CA1B0DFF51}">
      <dgm:prSet phldrT="[Texto]"/>
      <dgm:spPr/>
      <dgm:t>
        <a:bodyPr/>
        <a:lstStyle/>
        <a:p>
          <a:r>
            <a:rPr lang="es-EC" dirty="0" smtClean="0"/>
            <a:t>¿El desarrollo del turismo ayudará a mejorar la  oferta turística del sector rural del Cantón Rumiñahui?</a:t>
          </a:r>
          <a:endParaRPr lang="es-EC" dirty="0">
            <a:solidFill>
              <a:schemeClr val="tx1"/>
            </a:solidFill>
          </a:endParaRPr>
        </a:p>
      </dgm:t>
    </dgm:pt>
    <dgm:pt modelId="{3CE0E8D4-0D7A-45AE-9A61-0D35C8F103E1}" type="parTrans" cxnId="{F0F00AB8-AC06-4C74-89CF-FC606EE21A1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95281C3-93A1-4AC3-A7D1-C5BF215A63F9}" type="sibTrans" cxnId="{F0F00AB8-AC06-4C74-89CF-FC606EE21A1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E3ACABB-BBE9-43D8-8EA1-7502CDFBB70D}" type="pres">
      <dgm:prSet presAssocID="{C51F391C-60CF-4AD7-8925-0F641358366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D2578CE-FC55-40A1-BF2D-4C038F84A30D}" type="pres">
      <dgm:prSet presAssocID="{C51F391C-60CF-4AD7-8925-0F641358366F}" presName="dummyMaxCanvas" presStyleCnt="0">
        <dgm:presLayoutVars/>
      </dgm:prSet>
      <dgm:spPr/>
    </dgm:pt>
    <dgm:pt modelId="{3202D966-B447-47AE-8BFD-8A7708F21E69}" type="pres">
      <dgm:prSet presAssocID="{C51F391C-60CF-4AD7-8925-0F641358366F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E38CCC-1F5D-4519-BDE7-6B04160802AF}" type="pres">
      <dgm:prSet presAssocID="{C51F391C-60CF-4AD7-8925-0F641358366F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66520F5-5866-49EA-9BE8-078FB41175F7}" type="pres">
      <dgm:prSet presAssocID="{C51F391C-60CF-4AD7-8925-0F641358366F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96C64A-F95C-4BFA-B02F-EF4FF89ACB52}" type="pres">
      <dgm:prSet presAssocID="{C51F391C-60CF-4AD7-8925-0F641358366F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32C307E-C52F-4C21-A75D-4B35FFEDA48C}" type="pres">
      <dgm:prSet presAssocID="{C51F391C-60CF-4AD7-8925-0F641358366F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2BEE302-A2B0-4716-93DF-538139BA35A8}" type="presOf" srcId="{A750AC92-DE9C-4731-86A8-742676764394}" destId="{3202D966-B447-47AE-8BFD-8A7708F21E69}" srcOrd="0" destOrd="0" presId="urn:microsoft.com/office/officeart/2005/8/layout/vProcess5"/>
    <dgm:cxn modelId="{9690F754-259D-4CF7-9E2C-1BD929FB1960}" type="presOf" srcId="{A750AC92-DE9C-4731-86A8-742676764394}" destId="{D496C64A-F95C-4BFA-B02F-EF4FF89ACB52}" srcOrd="1" destOrd="0" presId="urn:microsoft.com/office/officeart/2005/8/layout/vProcess5"/>
    <dgm:cxn modelId="{DFCB8EC7-B14F-4F36-AC27-05C38B9E40E0}" type="presOf" srcId="{1A32D77C-9C5A-4F29-91DE-78CA1B0DFF51}" destId="{8CE38CCC-1F5D-4519-BDE7-6B04160802AF}" srcOrd="0" destOrd="0" presId="urn:microsoft.com/office/officeart/2005/8/layout/vProcess5"/>
    <dgm:cxn modelId="{0A95475F-EAFB-4A77-82D8-F77A81ED52B7}" type="presOf" srcId="{558FC6AA-437B-45A5-BFF4-96C4592DE95C}" destId="{566520F5-5866-49EA-9BE8-078FB41175F7}" srcOrd="0" destOrd="0" presId="urn:microsoft.com/office/officeart/2005/8/layout/vProcess5"/>
    <dgm:cxn modelId="{482EA521-19F7-40C2-852E-CF88C8BA0A78}" type="presOf" srcId="{1A32D77C-9C5A-4F29-91DE-78CA1B0DFF51}" destId="{832C307E-C52F-4C21-A75D-4B35FFEDA48C}" srcOrd="1" destOrd="0" presId="urn:microsoft.com/office/officeart/2005/8/layout/vProcess5"/>
    <dgm:cxn modelId="{83C51166-ADF6-4CDD-A95E-65DDE0511DA7}" srcId="{C51F391C-60CF-4AD7-8925-0F641358366F}" destId="{A750AC92-DE9C-4731-86A8-742676764394}" srcOrd="0" destOrd="0" parTransId="{71567BCA-6F1E-4A67-8D5C-BC9535A632E8}" sibTransId="{558FC6AA-437B-45A5-BFF4-96C4592DE95C}"/>
    <dgm:cxn modelId="{136C029C-1B94-4A27-A543-B620902A1433}" type="presOf" srcId="{C51F391C-60CF-4AD7-8925-0F641358366F}" destId="{DE3ACABB-BBE9-43D8-8EA1-7502CDFBB70D}" srcOrd="0" destOrd="0" presId="urn:microsoft.com/office/officeart/2005/8/layout/vProcess5"/>
    <dgm:cxn modelId="{F0F00AB8-AC06-4C74-89CF-FC606EE21A11}" srcId="{C51F391C-60CF-4AD7-8925-0F641358366F}" destId="{1A32D77C-9C5A-4F29-91DE-78CA1B0DFF51}" srcOrd="1" destOrd="0" parTransId="{3CE0E8D4-0D7A-45AE-9A61-0D35C8F103E1}" sibTransId="{B95281C3-93A1-4AC3-A7D1-C5BF215A63F9}"/>
    <dgm:cxn modelId="{6594D091-D3C6-40D3-BC79-506E0E3368B8}" type="presParOf" srcId="{DE3ACABB-BBE9-43D8-8EA1-7502CDFBB70D}" destId="{5D2578CE-FC55-40A1-BF2D-4C038F84A30D}" srcOrd="0" destOrd="0" presId="urn:microsoft.com/office/officeart/2005/8/layout/vProcess5"/>
    <dgm:cxn modelId="{22B7FF79-F84C-4200-ABEC-E4296ABDF91F}" type="presParOf" srcId="{DE3ACABB-BBE9-43D8-8EA1-7502CDFBB70D}" destId="{3202D966-B447-47AE-8BFD-8A7708F21E69}" srcOrd="1" destOrd="0" presId="urn:microsoft.com/office/officeart/2005/8/layout/vProcess5"/>
    <dgm:cxn modelId="{7C67E41C-AFE6-48BA-9D6B-60AAAE5FEA29}" type="presParOf" srcId="{DE3ACABB-BBE9-43D8-8EA1-7502CDFBB70D}" destId="{8CE38CCC-1F5D-4519-BDE7-6B04160802AF}" srcOrd="2" destOrd="0" presId="urn:microsoft.com/office/officeart/2005/8/layout/vProcess5"/>
    <dgm:cxn modelId="{12006F51-9A2A-4FB6-A1F0-B364A310E405}" type="presParOf" srcId="{DE3ACABB-BBE9-43D8-8EA1-7502CDFBB70D}" destId="{566520F5-5866-49EA-9BE8-078FB41175F7}" srcOrd="3" destOrd="0" presId="urn:microsoft.com/office/officeart/2005/8/layout/vProcess5"/>
    <dgm:cxn modelId="{41B1331D-E833-438F-B14C-B01044FAC151}" type="presParOf" srcId="{DE3ACABB-BBE9-43D8-8EA1-7502CDFBB70D}" destId="{D496C64A-F95C-4BFA-B02F-EF4FF89ACB52}" srcOrd="4" destOrd="0" presId="urn:microsoft.com/office/officeart/2005/8/layout/vProcess5"/>
    <dgm:cxn modelId="{E1E89441-ADFF-44B7-A600-5F873E0257F7}" type="presParOf" srcId="{DE3ACABB-BBE9-43D8-8EA1-7502CDFBB70D}" destId="{832C307E-C52F-4C21-A75D-4B35FFEDA48C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05B1CB-1428-42A2-BCFA-A4B54AB07BC8}" type="doc">
      <dgm:prSet loTypeId="urn:microsoft.com/office/officeart/2005/8/layout/equation2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CC29FB53-921C-45A9-9919-0BC00E0B57A0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Turismo Convencional</a:t>
          </a:r>
          <a:endParaRPr lang="es-EC" dirty="0">
            <a:solidFill>
              <a:schemeClr val="tx1"/>
            </a:solidFill>
          </a:endParaRPr>
        </a:p>
      </dgm:t>
    </dgm:pt>
    <dgm:pt modelId="{DC8B97E2-EE96-45B0-9602-B16D0A196FF4}" type="parTrans" cxnId="{FB4C8428-BAC9-4F3E-8AF0-EDA0F75E673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4DA982E-68AB-4D01-9A35-EEA7DEE3ED86}" type="sibTrans" cxnId="{FB4C8428-BAC9-4F3E-8AF0-EDA0F75E6738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7A43BE9B-2734-4CA1-A158-D8D95A7BA4C8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Turismo Rural</a:t>
          </a:r>
          <a:endParaRPr lang="es-EC" dirty="0">
            <a:solidFill>
              <a:schemeClr val="tx1"/>
            </a:solidFill>
          </a:endParaRPr>
        </a:p>
      </dgm:t>
    </dgm:pt>
    <dgm:pt modelId="{7E64A6BC-E958-4A7B-9026-7D8C6FC4ADFD}" type="parTrans" cxnId="{9E0E9D03-3D2A-40E9-9106-1355B93BD05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54697D9-81B3-4DBE-A2D7-034E0F578FDD}" type="sibTrans" cxnId="{9E0E9D03-3D2A-40E9-9106-1355B93BD05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6317055-017A-46CC-9591-4014C4F28834}" type="pres">
      <dgm:prSet presAssocID="{CC05B1CB-1428-42A2-BCFA-A4B54AB07BC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BDD2DCD-3948-4234-84C3-1A5EF62C84D1}" type="pres">
      <dgm:prSet presAssocID="{CC05B1CB-1428-42A2-BCFA-A4B54AB07BC8}" presName="vNodes" presStyleCnt="0"/>
      <dgm:spPr/>
    </dgm:pt>
    <dgm:pt modelId="{E947FC1B-2E05-43D4-AEF8-A201BF4C67D6}" type="pres">
      <dgm:prSet presAssocID="{CC29FB53-921C-45A9-9919-0BC00E0B57A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3295B9-06B3-45CD-BA08-B811E9F5EA99}" type="pres">
      <dgm:prSet presAssocID="{CC05B1CB-1428-42A2-BCFA-A4B54AB07BC8}" presName="sibTransLast" presStyleLbl="sibTrans2D1" presStyleIdx="0" presStyleCnt="1"/>
      <dgm:spPr/>
      <dgm:t>
        <a:bodyPr/>
        <a:lstStyle/>
        <a:p>
          <a:endParaRPr lang="es-EC"/>
        </a:p>
      </dgm:t>
    </dgm:pt>
    <dgm:pt modelId="{CE5F958F-C549-4D82-98AB-C9DE053344D8}" type="pres">
      <dgm:prSet presAssocID="{CC05B1CB-1428-42A2-BCFA-A4B54AB07BC8}" presName="connectorText" presStyleLbl="sibTrans2D1" presStyleIdx="0" presStyleCnt="1"/>
      <dgm:spPr/>
      <dgm:t>
        <a:bodyPr/>
        <a:lstStyle/>
        <a:p>
          <a:endParaRPr lang="es-EC"/>
        </a:p>
      </dgm:t>
    </dgm:pt>
    <dgm:pt modelId="{E238D5F4-B670-484A-B5C7-6808DB838585}" type="pres">
      <dgm:prSet presAssocID="{CC05B1CB-1428-42A2-BCFA-A4B54AB07BC8}" presName="las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E0E9D03-3D2A-40E9-9106-1355B93BD052}" srcId="{CC05B1CB-1428-42A2-BCFA-A4B54AB07BC8}" destId="{7A43BE9B-2734-4CA1-A158-D8D95A7BA4C8}" srcOrd="1" destOrd="0" parTransId="{7E64A6BC-E958-4A7B-9026-7D8C6FC4ADFD}" sibTransId="{154697D9-81B3-4DBE-A2D7-034E0F578FDD}"/>
    <dgm:cxn modelId="{D057E84E-7479-4629-9D0F-848D95247F71}" type="presOf" srcId="{7A43BE9B-2734-4CA1-A158-D8D95A7BA4C8}" destId="{E238D5F4-B670-484A-B5C7-6808DB838585}" srcOrd="0" destOrd="0" presId="urn:microsoft.com/office/officeart/2005/8/layout/equation2"/>
    <dgm:cxn modelId="{FB4C8428-BAC9-4F3E-8AF0-EDA0F75E6738}" srcId="{CC05B1CB-1428-42A2-BCFA-A4B54AB07BC8}" destId="{CC29FB53-921C-45A9-9919-0BC00E0B57A0}" srcOrd="0" destOrd="0" parTransId="{DC8B97E2-EE96-45B0-9602-B16D0A196FF4}" sibTransId="{34DA982E-68AB-4D01-9A35-EEA7DEE3ED86}"/>
    <dgm:cxn modelId="{92919B19-B16D-43B1-9A72-0940E36D8F18}" type="presOf" srcId="{CC29FB53-921C-45A9-9919-0BC00E0B57A0}" destId="{E947FC1B-2E05-43D4-AEF8-A201BF4C67D6}" srcOrd="0" destOrd="0" presId="urn:microsoft.com/office/officeart/2005/8/layout/equation2"/>
    <dgm:cxn modelId="{40F8858D-7CB9-445A-83B8-EA3908BC3305}" type="presOf" srcId="{34DA982E-68AB-4D01-9A35-EEA7DEE3ED86}" destId="{913295B9-06B3-45CD-BA08-B811E9F5EA99}" srcOrd="0" destOrd="0" presId="urn:microsoft.com/office/officeart/2005/8/layout/equation2"/>
    <dgm:cxn modelId="{72889E9A-6192-4B23-9268-AFDFAB0963F9}" type="presOf" srcId="{34DA982E-68AB-4D01-9A35-EEA7DEE3ED86}" destId="{CE5F958F-C549-4D82-98AB-C9DE053344D8}" srcOrd="1" destOrd="0" presId="urn:microsoft.com/office/officeart/2005/8/layout/equation2"/>
    <dgm:cxn modelId="{6B945CBA-7121-42E9-812C-67C8B89000B8}" type="presOf" srcId="{CC05B1CB-1428-42A2-BCFA-A4B54AB07BC8}" destId="{46317055-017A-46CC-9591-4014C4F28834}" srcOrd="0" destOrd="0" presId="urn:microsoft.com/office/officeart/2005/8/layout/equation2"/>
    <dgm:cxn modelId="{15F8EADC-1C5F-471B-A208-432CADD5DD05}" type="presParOf" srcId="{46317055-017A-46CC-9591-4014C4F28834}" destId="{2BDD2DCD-3948-4234-84C3-1A5EF62C84D1}" srcOrd="0" destOrd="0" presId="urn:microsoft.com/office/officeart/2005/8/layout/equation2"/>
    <dgm:cxn modelId="{A792274E-DA80-4868-80A8-BEBC87603E73}" type="presParOf" srcId="{2BDD2DCD-3948-4234-84C3-1A5EF62C84D1}" destId="{E947FC1B-2E05-43D4-AEF8-A201BF4C67D6}" srcOrd="0" destOrd="0" presId="urn:microsoft.com/office/officeart/2005/8/layout/equation2"/>
    <dgm:cxn modelId="{578427B5-3539-422E-B355-B29379FB76E3}" type="presParOf" srcId="{46317055-017A-46CC-9591-4014C4F28834}" destId="{913295B9-06B3-45CD-BA08-B811E9F5EA99}" srcOrd="1" destOrd="0" presId="urn:microsoft.com/office/officeart/2005/8/layout/equation2"/>
    <dgm:cxn modelId="{824376A3-3826-4BD3-890A-87DDAECC5251}" type="presParOf" srcId="{913295B9-06B3-45CD-BA08-B811E9F5EA99}" destId="{CE5F958F-C549-4D82-98AB-C9DE053344D8}" srcOrd="0" destOrd="0" presId="urn:microsoft.com/office/officeart/2005/8/layout/equation2"/>
    <dgm:cxn modelId="{FF0BEAC4-54B2-442A-8AF0-9EE39361BAAC}" type="presParOf" srcId="{46317055-017A-46CC-9591-4014C4F28834}" destId="{E238D5F4-B670-484A-B5C7-6808DB838585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92CA21-74C7-4E19-9CB5-76A8F9119B38}" type="doc">
      <dgm:prSet loTypeId="urn:microsoft.com/office/officeart/2008/layout/VerticalCurvedList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72DEE11D-4017-4C10-B547-5E6EDE1C8B0D}">
      <dgm:prSet phldrT="[Texto]"/>
      <dgm:spPr/>
      <dgm:t>
        <a:bodyPr/>
        <a:lstStyle/>
        <a:p>
          <a:r>
            <a:rPr lang="es-EC" dirty="0" smtClean="0"/>
            <a:t>IMPACTO ECONÓMICO</a:t>
          </a:r>
          <a:endParaRPr lang="es-EC" dirty="0"/>
        </a:p>
      </dgm:t>
    </dgm:pt>
    <dgm:pt modelId="{686B2F24-490D-451E-8D37-B05D8D8E3AAA}" type="parTrans" cxnId="{055740D6-7E8E-4BA8-B414-5E911BEE9883}">
      <dgm:prSet/>
      <dgm:spPr/>
      <dgm:t>
        <a:bodyPr/>
        <a:lstStyle/>
        <a:p>
          <a:endParaRPr lang="es-EC"/>
        </a:p>
      </dgm:t>
    </dgm:pt>
    <dgm:pt modelId="{5F66711A-4852-45CA-98DC-149B2AA33A85}" type="sibTrans" cxnId="{055740D6-7E8E-4BA8-B414-5E911BEE9883}">
      <dgm:prSet/>
      <dgm:spPr/>
      <dgm:t>
        <a:bodyPr/>
        <a:lstStyle/>
        <a:p>
          <a:endParaRPr lang="es-EC"/>
        </a:p>
      </dgm:t>
    </dgm:pt>
    <dgm:pt modelId="{64245703-9AF8-4A16-BBFC-8295A6EC23CF}">
      <dgm:prSet phldrT="[Texto]"/>
      <dgm:spPr/>
      <dgm:t>
        <a:bodyPr/>
        <a:lstStyle/>
        <a:p>
          <a:r>
            <a:rPr lang="es-EC" dirty="0" smtClean="0"/>
            <a:t>IMPACTO SOCIAL</a:t>
          </a:r>
          <a:endParaRPr lang="es-EC" dirty="0"/>
        </a:p>
      </dgm:t>
    </dgm:pt>
    <dgm:pt modelId="{CBB43148-04A4-4039-80C8-4B39EE3E0382}" type="parTrans" cxnId="{C4574278-27FC-4842-8C55-9D44B65DC665}">
      <dgm:prSet/>
      <dgm:spPr/>
      <dgm:t>
        <a:bodyPr/>
        <a:lstStyle/>
        <a:p>
          <a:endParaRPr lang="es-EC"/>
        </a:p>
      </dgm:t>
    </dgm:pt>
    <dgm:pt modelId="{D476745C-1FF3-4DE4-9852-DBC623094F20}" type="sibTrans" cxnId="{C4574278-27FC-4842-8C55-9D44B65DC665}">
      <dgm:prSet/>
      <dgm:spPr/>
      <dgm:t>
        <a:bodyPr/>
        <a:lstStyle/>
        <a:p>
          <a:endParaRPr lang="es-EC"/>
        </a:p>
      </dgm:t>
    </dgm:pt>
    <dgm:pt modelId="{47FB38A5-57E8-4224-824D-F250EA25F428}">
      <dgm:prSet phldrT="[Texto]"/>
      <dgm:spPr/>
      <dgm:t>
        <a:bodyPr/>
        <a:lstStyle/>
        <a:p>
          <a:r>
            <a:rPr lang="es-EC" dirty="0" smtClean="0"/>
            <a:t>IMPACTO AMBIENTAL</a:t>
          </a:r>
          <a:endParaRPr lang="es-EC" dirty="0"/>
        </a:p>
      </dgm:t>
    </dgm:pt>
    <dgm:pt modelId="{81AEEB2F-BDD0-44C4-8FB8-490BDADC0A06}" type="parTrans" cxnId="{5934DAF2-CE18-4EA4-BD8A-F8990A335DA6}">
      <dgm:prSet/>
      <dgm:spPr/>
      <dgm:t>
        <a:bodyPr/>
        <a:lstStyle/>
        <a:p>
          <a:endParaRPr lang="es-EC"/>
        </a:p>
      </dgm:t>
    </dgm:pt>
    <dgm:pt modelId="{33226502-3AC4-42A7-8AB1-D9C9A1C8D377}" type="sibTrans" cxnId="{5934DAF2-CE18-4EA4-BD8A-F8990A335DA6}">
      <dgm:prSet/>
      <dgm:spPr/>
      <dgm:t>
        <a:bodyPr/>
        <a:lstStyle/>
        <a:p>
          <a:endParaRPr lang="es-EC"/>
        </a:p>
      </dgm:t>
    </dgm:pt>
    <dgm:pt modelId="{6E4B183A-54E3-48F5-8967-88D21CCCD989}" type="pres">
      <dgm:prSet presAssocID="{1292CA21-74C7-4E19-9CB5-76A8F9119B3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99E6B8E4-CB66-43EA-B8CF-E614A22E6005}" type="pres">
      <dgm:prSet presAssocID="{1292CA21-74C7-4E19-9CB5-76A8F9119B38}" presName="Name1" presStyleCnt="0"/>
      <dgm:spPr/>
    </dgm:pt>
    <dgm:pt modelId="{325A3C8A-9CB6-422C-BB69-B9C5EA439DC1}" type="pres">
      <dgm:prSet presAssocID="{1292CA21-74C7-4E19-9CB5-76A8F9119B38}" presName="cycle" presStyleCnt="0"/>
      <dgm:spPr/>
    </dgm:pt>
    <dgm:pt modelId="{B86C2CA5-2ADD-4932-B13E-256AE5CB5FAF}" type="pres">
      <dgm:prSet presAssocID="{1292CA21-74C7-4E19-9CB5-76A8F9119B38}" presName="srcNode" presStyleLbl="node1" presStyleIdx="0" presStyleCnt="3"/>
      <dgm:spPr/>
    </dgm:pt>
    <dgm:pt modelId="{BCBBB020-9746-463A-A5A1-0686E88DC34C}" type="pres">
      <dgm:prSet presAssocID="{1292CA21-74C7-4E19-9CB5-76A8F9119B38}" presName="conn" presStyleLbl="parChTrans1D2" presStyleIdx="0" presStyleCnt="1"/>
      <dgm:spPr/>
      <dgm:t>
        <a:bodyPr/>
        <a:lstStyle/>
        <a:p>
          <a:endParaRPr lang="es-EC"/>
        </a:p>
      </dgm:t>
    </dgm:pt>
    <dgm:pt modelId="{B9ADBF34-5CAD-4607-B563-761AE11E51D0}" type="pres">
      <dgm:prSet presAssocID="{1292CA21-74C7-4E19-9CB5-76A8F9119B38}" presName="extraNode" presStyleLbl="node1" presStyleIdx="0" presStyleCnt="3"/>
      <dgm:spPr/>
    </dgm:pt>
    <dgm:pt modelId="{8E557FEC-D567-4E72-A01A-49BC939A27EA}" type="pres">
      <dgm:prSet presAssocID="{1292CA21-74C7-4E19-9CB5-76A8F9119B38}" presName="dstNode" presStyleLbl="node1" presStyleIdx="0" presStyleCnt="3"/>
      <dgm:spPr/>
    </dgm:pt>
    <dgm:pt modelId="{E73BE3EF-FC2F-48C5-A303-928783E5DAF6}" type="pres">
      <dgm:prSet presAssocID="{72DEE11D-4017-4C10-B547-5E6EDE1C8B0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44444F-634D-4C3A-889C-ED223C577471}" type="pres">
      <dgm:prSet presAssocID="{72DEE11D-4017-4C10-B547-5E6EDE1C8B0D}" presName="accent_1" presStyleCnt="0"/>
      <dgm:spPr/>
    </dgm:pt>
    <dgm:pt modelId="{E71096EE-6C0C-43AE-95DB-04340061C652}" type="pres">
      <dgm:prSet presAssocID="{72DEE11D-4017-4C10-B547-5E6EDE1C8B0D}" presName="accentRepeatNode" presStyleLbl="solidFgAcc1" presStyleIdx="0" presStyleCnt="3"/>
      <dgm:spPr/>
    </dgm:pt>
    <dgm:pt modelId="{84BB22BC-384C-449D-BB6E-38D1DCE6EDF0}" type="pres">
      <dgm:prSet presAssocID="{64245703-9AF8-4A16-BBFC-8295A6EC23C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3049D5-ED05-4973-B647-21FBFD8FD7E1}" type="pres">
      <dgm:prSet presAssocID="{64245703-9AF8-4A16-BBFC-8295A6EC23CF}" presName="accent_2" presStyleCnt="0"/>
      <dgm:spPr/>
    </dgm:pt>
    <dgm:pt modelId="{7300D34C-A85F-41CF-BBE9-9C39B009D9DC}" type="pres">
      <dgm:prSet presAssocID="{64245703-9AF8-4A16-BBFC-8295A6EC23CF}" presName="accentRepeatNode" presStyleLbl="solidFgAcc1" presStyleIdx="1" presStyleCnt="3"/>
      <dgm:spPr/>
    </dgm:pt>
    <dgm:pt modelId="{73FC7312-1EB0-48F0-8054-9D226F8DBF78}" type="pres">
      <dgm:prSet presAssocID="{47FB38A5-57E8-4224-824D-F250EA25F42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439193B-40A0-4DFF-B3B7-7E816AA3AFDC}" type="pres">
      <dgm:prSet presAssocID="{47FB38A5-57E8-4224-824D-F250EA25F428}" presName="accent_3" presStyleCnt="0"/>
      <dgm:spPr/>
    </dgm:pt>
    <dgm:pt modelId="{B25809BF-93C1-4D05-A41B-CB34096B0CE3}" type="pres">
      <dgm:prSet presAssocID="{47FB38A5-57E8-4224-824D-F250EA25F428}" presName="accentRepeatNode" presStyleLbl="solidFgAcc1" presStyleIdx="2" presStyleCnt="3"/>
      <dgm:spPr/>
    </dgm:pt>
  </dgm:ptLst>
  <dgm:cxnLst>
    <dgm:cxn modelId="{7A1F6F1A-DB1A-4534-B29F-2F316B567BA4}" type="presOf" srcId="{47FB38A5-57E8-4224-824D-F250EA25F428}" destId="{73FC7312-1EB0-48F0-8054-9D226F8DBF78}" srcOrd="0" destOrd="0" presId="urn:microsoft.com/office/officeart/2008/layout/VerticalCurvedList"/>
    <dgm:cxn modelId="{864E7DC0-A380-489B-A1ED-4A5FBE253EAB}" type="presOf" srcId="{64245703-9AF8-4A16-BBFC-8295A6EC23CF}" destId="{84BB22BC-384C-449D-BB6E-38D1DCE6EDF0}" srcOrd="0" destOrd="0" presId="urn:microsoft.com/office/officeart/2008/layout/VerticalCurvedList"/>
    <dgm:cxn modelId="{94817756-B4AD-4CF0-96C1-6DB41B8C7B3D}" type="presOf" srcId="{1292CA21-74C7-4E19-9CB5-76A8F9119B38}" destId="{6E4B183A-54E3-48F5-8967-88D21CCCD989}" srcOrd="0" destOrd="0" presId="urn:microsoft.com/office/officeart/2008/layout/VerticalCurvedList"/>
    <dgm:cxn modelId="{4F5A36AF-194B-44A0-8EC1-EEF1BD3778D3}" type="presOf" srcId="{72DEE11D-4017-4C10-B547-5E6EDE1C8B0D}" destId="{E73BE3EF-FC2F-48C5-A303-928783E5DAF6}" srcOrd="0" destOrd="0" presId="urn:microsoft.com/office/officeart/2008/layout/VerticalCurvedList"/>
    <dgm:cxn modelId="{055740D6-7E8E-4BA8-B414-5E911BEE9883}" srcId="{1292CA21-74C7-4E19-9CB5-76A8F9119B38}" destId="{72DEE11D-4017-4C10-B547-5E6EDE1C8B0D}" srcOrd="0" destOrd="0" parTransId="{686B2F24-490D-451E-8D37-B05D8D8E3AAA}" sibTransId="{5F66711A-4852-45CA-98DC-149B2AA33A85}"/>
    <dgm:cxn modelId="{A949F483-2ED1-44A0-8C3E-9DEC8016502A}" type="presOf" srcId="{5F66711A-4852-45CA-98DC-149B2AA33A85}" destId="{BCBBB020-9746-463A-A5A1-0686E88DC34C}" srcOrd="0" destOrd="0" presId="urn:microsoft.com/office/officeart/2008/layout/VerticalCurvedList"/>
    <dgm:cxn modelId="{C4574278-27FC-4842-8C55-9D44B65DC665}" srcId="{1292CA21-74C7-4E19-9CB5-76A8F9119B38}" destId="{64245703-9AF8-4A16-BBFC-8295A6EC23CF}" srcOrd="1" destOrd="0" parTransId="{CBB43148-04A4-4039-80C8-4B39EE3E0382}" sibTransId="{D476745C-1FF3-4DE4-9852-DBC623094F20}"/>
    <dgm:cxn modelId="{5934DAF2-CE18-4EA4-BD8A-F8990A335DA6}" srcId="{1292CA21-74C7-4E19-9CB5-76A8F9119B38}" destId="{47FB38A5-57E8-4224-824D-F250EA25F428}" srcOrd="2" destOrd="0" parTransId="{81AEEB2F-BDD0-44C4-8FB8-490BDADC0A06}" sibTransId="{33226502-3AC4-42A7-8AB1-D9C9A1C8D377}"/>
    <dgm:cxn modelId="{79FEECEA-0154-4723-8B5D-808309896440}" type="presParOf" srcId="{6E4B183A-54E3-48F5-8967-88D21CCCD989}" destId="{99E6B8E4-CB66-43EA-B8CF-E614A22E6005}" srcOrd="0" destOrd="0" presId="urn:microsoft.com/office/officeart/2008/layout/VerticalCurvedList"/>
    <dgm:cxn modelId="{BC5C1DC3-9081-4574-922F-BB3289436267}" type="presParOf" srcId="{99E6B8E4-CB66-43EA-B8CF-E614A22E6005}" destId="{325A3C8A-9CB6-422C-BB69-B9C5EA439DC1}" srcOrd="0" destOrd="0" presId="urn:microsoft.com/office/officeart/2008/layout/VerticalCurvedList"/>
    <dgm:cxn modelId="{6B572033-F8F4-447D-BCFF-98C25EBA685A}" type="presParOf" srcId="{325A3C8A-9CB6-422C-BB69-B9C5EA439DC1}" destId="{B86C2CA5-2ADD-4932-B13E-256AE5CB5FAF}" srcOrd="0" destOrd="0" presId="urn:microsoft.com/office/officeart/2008/layout/VerticalCurvedList"/>
    <dgm:cxn modelId="{027A61BB-C3E3-41EC-AAEC-E5614E7D3AA8}" type="presParOf" srcId="{325A3C8A-9CB6-422C-BB69-B9C5EA439DC1}" destId="{BCBBB020-9746-463A-A5A1-0686E88DC34C}" srcOrd="1" destOrd="0" presId="urn:microsoft.com/office/officeart/2008/layout/VerticalCurvedList"/>
    <dgm:cxn modelId="{9EBA2A72-3198-4A63-9EEB-31E9DD6512CE}" type="presParOf" srcId="{325A3C8A-9CB6-422C-BB69-B9C5EA439DC1}" destId="{B9ADBF34-5CAD-4607-B563-761AE11E51D0}" srcOrd="2" destOrd="0" presId="urn:microsoft.com/office/officeart/2008/layout/VerticalCurvedList"/>
    <dgm:cxn modelId="{F3893EDE-9D7D-4C95-94A2-35109C67F214}" type="presParOf" srcId="{325A3C8A-9CB6-422C-BB69-B9C5EA439DC1}" destId="{8E557FEC-D567-4E72-A01A-49BC939A27EA}" srcOrd="3" destOrd="0" presId="urn:microsoft.com/office/officeart/2008/layout/VerticalCurvedList"/>
    <dgm:cxn modelId="{BA3FE489-9B91-4FAD-8753-8D6143239DE2}" type="presParOf" srcId="{99E6B8E4-CB66-43EA-B8CF-E614A22E6005}" destId="{E73BE3EF-FC2F-48C5-A303-928783E5DAF6}" srcOrd="1" destOrd="0" presId="urn:microsoft.com/office/officeart/2008/layout/VerticalCurvedList"/>
    <dgm:cxn modelId="{02FB0664-9754-4D53-814F-9064187166AD}" type="presParOf" srcId="{99E6B8E4-CB66-43EA-B8CF-E614A22E6005}" destId="{B044444F-634D-4C3A-889C-ED223C577471}" srcOrd="2" destOrd="0" presId="urn:microsoft.com/office/officeart/2008/layout/VerticalCurvedList"/>
    <dgm:cxn modelId="{231962A9-4533-4640-925F-C262C2B7BDCA}" type="presParOf" srcId="{B044444F-634D-4C3A-889C-ED223C577471}" destId="{E71096EE-6C0C-43AE-95DB-04340061C652}" srcOrd="0" destOrd="0" presId="urn:microsoft.com/office/officeart/2008/layout/VerticalCurvedList"/>
    <dgm:cxn modelId="{5BC5DCC8-5498-4ACB-9091-AA662BD88F77}" type="presParOf" srcId="{99E6B8E4-CB66-43EA-B8CF-E614A22E6005}" destId="{84BB22BC-384C-449D-BB6E-38D1DCE6EDF0}" srcOrd="3" destOrd="0" presId="urn:microsoft.com/office/officeart/2008/layout/VerticalCurvedList"/>
    <dgm:cxn modelId="{7F1E6528-6859-489B-8C0E-B8272C146273}" type="presParOf" srcId="{99E6B8E4-CB66-43EA-B8CF-E614A22E6005}" destId="{953049D5-ED05-4973-B647-21FBFD8FD7E1}" srcOrd="4" destOrd="0" presId="urn:microsoft.com/office/officeart/2008/layout/VerticalCurvedList"/>
    <dgm:cxn modelId="{A68E52F9-A36B-4F4F-BEA2-980718A2ECC3}" type="presParOf" srcId="{953049D5-ED05-4973-B647-21FBFD8FD7E1}" destId="{7300D34C-A85F-41CF-BBE9-9C39B009D9DC}" srcOrd="0" destOrd="0" presId="urn:microsoft.com/office/officeart/2008/layout/VerticalCurvedList"/>
    <dgm:cxn modelId="{1EC592EB-DBC4-4473-957E-D3FCC21DD47B}" type="presParOf" srcId="{99E6B8E4-CB66-43EA-B8CF-E614A22E6005}" destId="{73FC7312-1EB0-48F0-8054-9D226F8DBF78}" srcOrd="5" destOrd="0" presId="urn:microsoft.com/office/officeart/2008/layout/VerticalCurvedList"/>
    <dgm:cxn modelId="{36D65747-6698-46A4-8CA7-DCD800B52447}" type="presParOf" srcId="{99E6B8E4-CB66-43EA-B8CF-E614A22E6005}" destId="{8439193B-40A0-4DFF-B3B7-7E816AA3AFDC}" srcOrd="6" destOrd="0" presId="urn:microsoft.com/office/officeart/2008/layout/VerticalCurvedList"/>
    <dgm:cxn modelId="{D24A6749-AEEB-4667-A799-2B0E9880FE18}" type="presParOf" srcId="{8439193B-40A0-4DFF-B3B7-7E816AA3AFDC}" destId="{B25809BF-93C1-4D05-A41B-CB34096B0CE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D0346D-80BE-41E1-AC59-BD778D0E60C5}" type="doc">
      <dgm:prSet loTypeId="urn:microsoft.com/office/officeart/2005/8/layout/StepDownProcess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0FF6C71D-2D60-4B17-8E53-159040FDB07D}">
      <dgm:prSet phldrT="[Texto]"/>
      <dgm:spPr/>
      <dgm:t>
        <a:bodyPr/>
        <a:lstStyle/>
        <a:p>
          <a:r>
            <a:rPr lang="es-EC" dirty="0" smtClean="0"/>
            <a:t>Mejora de la calidad de vida tanto física como mental. </a:t>
          </a:r>
          <a:endParaRPr lang="es-EC" dirty="0"/>
        </a:p>
      </dgm:t>
    </dgm:pt>
    <dgm:pt modelId="{16FD00A6-CC5B-4253-951B-61C56F09B6F4}" type="parTrans" cxnId="{9D2940C6-DF57-4896-8E57-232983F8A7C8}">
      <dgm:prSet/>
      <dgm:spPr/>
      <dgm:t>
        <a:bodyPr/>
        <a:lstStyle/>
        <a:p>
          <a:endParaRPr lang="es-EC"/>
        </a:p>
      </dgm:t>
    </dgm:pt>
    <dgm:pt modelId="{84D00C41-0E13-43B2-8686-BCF55351492B}" type="sibTrans" cxnId="{9D2940C6-DF57-4896-8E57-232983F8A7C8}">
      <dgm:prSet/>
      <dgm:spPr/>
      <dgm:t>
        <a:bodyPr/>
        <a:lstStyle/>
        <a:p>
          <a:endParaRPr lang="es-EC"/>
        </a:p>
      </dgm:t>
    </dgm:pt>
    <dgm:pt modelId="{9AB0B67E-9F61-4489-931F-AE339EC169C9}">
      <dgm:prSet phldrT="[Texto]"/>
      <dgm:spPr/>
      <dgm:t>
        <a:bodyPr/>
        <a:lstStyle/>
        <a:p>
          <a:r>
            <a:rPr lang="es-EC" dirty="0" smtClean="0"/>
            <a:t>Rompe la barrera cultural al conocer otras sociedades</a:t>
          </a:r>
          <a:endParaRPr lang="es-EC" dirty="0"/>
        </a:p>
      </dgm:t>
    </dgm:pt>
    <dgm:pt modelId="{361C79AA-E2EE-4AEF-BDC8-1C7E96DC7BED}" type="parTrans" cxnId="{023E8692-DB37-40D8-9113-03CB42B4DC6F}">
      <dgm:prSet/>
      <dgm:spPr/>
      <dgm:t>
        <a:bodyPr/>
        <a:lstStyle/>
        <a:p>
          <a:endParaRPr lang="es-EC"/>
        </a:p>
      </dgm:t>
    </dgm:pt>
    <dgm:pt modelId="{A94BE90B-4958-4523-8226-B3815A428A5F}" type="sibTrans" cxnId="{023E8692-DB37-40D8-9113-03CB42B4DC6F}">
      <dgm:prSet/>
      <dgm:spPr/>
      <dgm:t>
        <a:bodyPr/>
        <a:lstStyle/>
        <a:p>
          <a:endParaRPr lang="es-EC"/>
        </a:p>
      </dgm:t>
    </dgm:pt>
    <dgm:pt modelId="{C6BA1D25-CE85-4DD7-94DE-E4D1D3228540}">
      <dgm:prSet phldrT="[Texto]"/>
      <dgm:spPr/>
      <dgm:t>
        <a:bodyPr/>
        <a:lstStyle/>
        <a:p>
          <a:r>
            <a:rPr lang="es-EC" dirty="0" smtClean="0"/>
            <a:t>Crea hábitos de consumo</a:t>
          </a:r>
          <a:endParaRPr lang="es-EC" dirty="0"/>
        </a:p>
      </dgm:t>
    </dgm:pt>
    <dgm:pt modelId="{96F643E5-EF48-4BFA-A18D-7E298DCDD5CF}" type="parTrans" cxnId="{FAD97864-17ED-4792-A198-C47CEFD31ED9}">
      <dgm:prSet/>
      <dgm:spPr/>
      <dgm:t>
        <a:bodyPr/>
        <a:lstStyle/>
        <a:p>
          <a:endParaRPr lang="es-EC"/>
        </a:p>
      </dgm:t>
    </dgm:pt>
    <dgm:pt modelId="{67DF9A36-1622-4FCE-A904-791A56FC04EF}" type="sibTrans" cxnId="{FAD97864-17ED-4792-A198-C47CEFD31ED9}">
      <dgm:prSet/>
      <dgm:spPr/>
      <dgm:t>
        <a:bodyPr/>
        <a:lstStyle/>
        <a:p>
          <a:endParaRPr lang="es-EC"/>
        </a:p>
      </dgm:t>
    </dgm:pt>
    <dgm:pt modelId="{B9015165-DDC7-463D-B239-4BA312F3E58E}" type="pres">
      <dgm:prSet presAssocID="{78D0346D-80BE-41E1-AC59-BD778D0E60C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F1B8E41E-29ED-41EA-9B2D-A024EB47999D}" type="pres">
      <dgm:prSet presAssocID="{0FF6C71D-2D60-4B17-8E53-159040FDB07D}" presName="composite" presStyleCnt="0"/>
      <dgm:spPr/>
    </dgm:pt>
    <dgm:pt modelId="{AE8B8F65-2479-450D-9F97-CA0CB493D083}" type="pres">
      <dgm:prSet presAssocID="{0FF6C71D-2D60-4B17-8E53-159040FDB07D}" presName="bentUpArrow1" presStyleLbl="alignImgPlace1" presStyleIdx="0" presStyleCnt="2"/>
      <dgm:spPr/>
    </dgm:pt>
    <dgm:pt modelId="{6E6316E5-F9FA-482D-917F-8194D09CDBE9}" type="pres">
      <dgm:prSet presAssocID="{0FF6C71D-2D60-4B17-8E53-159040FDB07D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173119-5CBD-4EF5-B0FA-D6EC68086F43}" type="pres">
      <dgm:prSet presAssocID="{0FF6C71D-2D60-4B17-8E53-159040FDB07D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234E23-5DA1-4A94-94B4-BD124127CBB1}" type="pres">
      <dgm:prSet presAssocID="{84D00C41-0E13-43B2-8686-BCF55351492B}" presName="sibTrans" presStyleCnt="0"/>
      <dgm:spPr/>
    </dgm:pt>
    <dgm:pt modelId="{E7BED3FA-4C5B-4117-BB85-AD377025B728}" type="pres">
      <dgm:prSet presAssocID="{9AB0B67E-9F61-4489-931F-AE339EC169C9}" presName="composite" presStyleCnt="0"/>
      <dgm:spPr/>
    </dgm:pt>
    <dgm:pt modelId="{EE19F1CF-902C-4B97-97B1-095BE054EF5D}" type="pres">
      <dgm:prSet presAssocID="{9AB0B67E-9F61-4489-931F-AE339EC169C9}" presName="bentUpArrow1" presStyleLbl="alignImgPlace1" presStyleIdx="1" presStyleCnt="2"/>
      <dgm:spPr/>
    </dgm:pt>
    <dgm:pt modelId="{830FB8C7-AAC3-4A5F-958F-E51C48A0A69F}" type="pres">
      <dgm:prSet presAssocID="{9AB0B67E-9F61-4489-931F-AE339EC169C9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9A81E3-198F-4AA7-BBBB-99AFE61C78EA}" type="pres">
      <dgm:prSet presAssocID="{9AB0B67E-9F61-4489-931F-AE339EC169C9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E4323A-F648-46A5-9A02-BB9896F86B3A}" type="pres">
      <dgm:prSet presAssocID="{A94BE90B-4958-4523-8226-B3815A428A5F}" presName="sibTrans" presStyleCnt="0"/>
      <dgm:spPr/>
    </dgm:pt>
    <dgm:pt modelId="{946C4689-BC38-49D8-9FC3-FC426F347FC3}" type="pres">
      <dgm:prSet presAssocID="{C6BA1D25-CE85-4DD7-94DE-E4D1D3228540}" presName="composite" presStyleCnt="0"/>
      <dgm:spPr/>
    </dgm:pt>
    <dgm:pt modelId="{AFFFAE1D-FE30-4E37-92CC-3D216BEE00C6}" type="pres">
      <dgm:prSet presAssocID="{C6BA1D25-CE85-4DD7-94DE-E4D1D3228540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1926363-E604-4BBE-AB55-F8A18500EC25}" type="presOf" srcId="{C6BA1D25-CE85-4DD7-94DE-E4D1D3228540}" destId="{AFFFAE1D-FE30-4E37-92CC-3D216BEE00C6}" srcOrd="0" destOrd="0" presId="urn:microsoft.com/office/officeart/2005/8/layout/StepDownProcess"/>
    <dgm:cxn modelId="{07DEB577-BB90-4976-8185-C3FD4A61AB34}" type="presOf" srcId="{9AB0B67E-9F61-4489-931F-AE339EC169C9}" destId="{830FB8C7-AAC3-4A5F-958F-E51C48A0A69F}" srcOrd="0" destOrd="0" presId="urn:microsoft.com/office/officeart/2005/8/layout/StepDownProcess"/>
    <dgm:cxn modelId="{FAD97864-17ED-4792-A198-C47CEFD31ED9}" srcId="{78D0346D-80BE-41E1-AC59-BD778D0E60C5}" destId="{C6BA1D25-CE85-4DD7-94DE-E4D1D3228540}" srcOrd="2" destOrd="0" parTransId="{96F643E5-EF48-4BFA-A18D-7E298DCDD5CF}" sibTransId="{67DF9A36-1622-4FCE-A904-791A56FC04EF}"/>
    <dgm:cxn modelId="{5D45F093-106A-4F1A-B915-52F5F9843E59}" type="presOf" srcId="{78D0346D-80BE-41E1-AC59-BD778D0E60C5}" destId="{B9015165-DDC7-463D-B239-4BA312F3E58E}" srcOrd="0" destOrd="0" presId="urn:microsoft.com/office/officeart/2005/8/layout/StepDownProcess"/>
    <dgm:cxn modelId="{9D2940C6-DF57-4896-8E57-232983F8A7C8}" srcId="{78D0346D-80BE-41E1-AC59-BD778D0E60C5}" destId="{0FF6C71D-2D60-4B17-8E53-159040FDB07D}" srcOrd="0" destOrd="0" parTransId="{16FD00A6-CC5B-4253-951B-61C56F09B6F4}" sibTransId="{84D00C41-0E13-43B2-8686-BCF55351492B}"/>
    <dgm:cxn modelId="{53B345C4-958B-4F78-934A-83AC1D323723}" type="presOf" srcId="{0FF6C71D-2D60-4B17-8E53-159040FDB07D}" destId="{6E6316E5-F9FA-482D-917F-8194D09CDBE9}" srcOrd="0" destOrd="0" presId="urn:microsoft.com/office/officeart/2005/8/layout/StepDownProcess"/>
    <dgm:cxn modelId="{023E8692-DB37-40D8-9113-03CB42B4DC6F}" srcId="{78D0346D-80BE-41E1-AC59-BD778D0E60C5}" destId="{9AB0B67E-9F61-4489-931F-AE339EC169C9}" srcOrd="1" destOrd="0" parTransId="{361C79AA-E2EE-4AEF-BDC8-1C7E96DC7BED}" sibTransId="{A94BE90B-4958-4523-8226-B3815A428A5F}"/>
    <dgm:cxn modelId="{C54AD5CF-317C-42E2-840E-C996258D7005}" type="presParOf" srcId="{B9015165-DDC7-463D-B239-4BA312F3E58E}" destId="{F1B8E41E-29ED-41EA-9B2D-A024EB47999D}" srcOrd="0" destOrd="0" presId="urn:microsoft.com/office/officeart/2005/8/layout/StepDownProcess"/>
    <dgm:cxn modelId="{AC008A34-C2C3-46C8-BF43-0D6C4E5C9B03}" type="presParOf" srcId="{F1B8E41E-29ED-41EA-9B2D-A024EB47999D}" destId="{AE8B8F65-2479-450D-9F97-CA0CB493D083}" srcOrd="0" destOrd="0" presId="urn:microsoft.com/office/officeart/2005/8/layout/StepDownProcess"/>
    <dgm:cxn modelId="{641C82F2-DF5D-4398-9209-89FC25E2B7B6}" type="presParOf" srcId="{F1B8E41E-29ED-41EA-9B2D-A024EB47999D}" destId="{6E6316E5-F9FA-482D-917F-8194D09CDBE9}" srcOrd="1" destOrd="0" presId="urn:microsoft.com/office/officeart/2005/8/layout/StepDownProcess"/>
    <dgm:cxn modelId="{77077C11-6AA3-436B-877A-13BF27698722}" type="presParOf" srcId="{F1B8E41E-29ED-41EA-9B2D-A024EB47999D}" destId="{E9173119-5CBD-4EF5-B0FA-D6EC68086F43}" srcOrd="2" destOrd="0" presId="urn:microsoft.com/office/officeart/2005/8/layout/StepDownProcess"/>
    <dgm:cxn modelId="{A568A072-52AC-4000-893C-84D491A53A7B}" type="presParOf" srcId="{B9015165-DDC7-463D-B239-4BA312F3E58E}" destId="{98234E23-5DA1-4A94-94B4-BD124127CBB1}" srcOrd="1" destOrd="0" presId="urn:microsoft.com/office/officeart/2005/8/layout/StepDownProcess"/>
    <dgm:cxn modelId="{3A375747-45AD-4DB4-9186-0AADE1B3ADE5}" type="presParOf" srcId="{B9015165-DDC7-463D-B239-4BA312F3E58E}" destId="{E7BED3FA-4C5B-4117-BB85-AD377025B728}" srcOrd="2" destOrd="0" presId="urn:microsoft.com/office/officeart/2005/8/layout/StepDownProcess"/>
    <dgm:cxn modelId="{6ED87B5B-C6C4-4DA1-8443-C2800A46462F}" type="presParOf" srcId="{E7BED3FA-4C5B-4117-BB85-AD377025B728}" destId="{EE19F1CF-902C-4B97-97B1-095BE054EF5D}" srcOrd="0" destOrd="0" presId="urn:microsoft.com/office/officeart/2005/8/layout/StepDownProcess"/>
    <dgm:cxn modelId="{13B52E72-5937-4C69-A78F-6B18407248AA}" type="presParOf" srcId="{E7BED3FA-4C5B-4117-BB85-AD377025B728}" destId="{830FB8C7-AAC3-4A5F-958F-E51C48A0A69F}" srcOrd="1" destOrd="0" presId="urn:microsoft.com/office/officeart/2005/8/layout/StepDownProcess"/>
    <dgm:cxn modelId="{1A4020A0-82C6-49EE-A876-86C17B7A7C8A}" type="presParOf" srcId="{E7BED3FA-4C5B-4117-BB85-AD377025B728}" destId="{019A81E3-198F-4AA7-BBBB-99AFE61C78EA}" srcOrd="2" destOrd="0" presId="urn:microsoft.com/office/officeart/2005/8/layout/StepDownProcess"/>
    <dgm:cxn modelId="{C4418456-6A44-472C-9578-16B529510FC8}" type="presParOf" srcId="{B9015165-DDC7-463D-B239-4BA312F3E58E}" destId="{43E4323A-F648-46A5-9A02-BB9896F86B3A}" srcOrd="3" destOrd="0" presId="urn:microsoft.com/office/officeart/2005/8/layout/StepDownProcess"/>
    <dgm:cxn modelId="{0535652B-D924-4C1F-8E34-129F66BFC211}" type="presParOf" srcId="{B9015165-DDC7-463D-B239-4BA312F3E58E}" destId="{946C4689-BC38-49D8-9FC3-FC426F347FC3}" srcOrd="4" destOrd="0" presId="urn:microsoft.com/office/officeart/2005/8/layout/StepDownProcess"/>
    <dgm:cxn modelId="{06135F2F-0BBB-42B7-BE22-18D18C1B627B}" type="presParOf" srcId="{946C4689-BC38-49D8-9FC3-FC426F347FC3}" destId="{AFFFAE1D-FE30-4E37-92CC-3D216BEE00C6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E2C30C-FF75-4106-8501-E11357A7EB22}" type="doc">
      <dgm:prSet loTypeId="urn:microsoft.com/office/officeart/2009/3/layout/StepUpProcess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D851E2F0-A308-4E3F-BBBB-883308A0D774}">
      <dgm:prSet phldrT="[Texto]"/>
      <dgm:spPr/>
      <dgm:t>
        <a:bodyPr/>
        <a:lstStyle/>
        <a:p>
          <a:r>
            <a:rPr lang="es-EC" dirty="0" smtClean="0"/>
            <a:t>La generación de empleo y por ende una mejora en la calidad de vida </a:t>
          </a:r>
          <a:endParaRPr lang="es-EC" dirty="0"/>
        </a:p>
      </dgm:t>
    </dgm:pt>
    <dgm:pt modelId="{2A8A628A-46CA-46A7-89D9-670B3AE5C6D3}" type="parTrans" cxnId="{3ABAF443-473A-4306-9C35-B1EB6D697B7F}">
      <dgm:prSet/>
      <dgm:spPr/>
      <dgm:t>
        <a:bodyPr/>
        <a:lstStyle/>
        <a:p>
          <a:endParaRPr lang="es-EC"/>
        </a:p>
      </dgm:t>
    </dgm:pt>
    <dgm:pt modelId="{C631A349-7C84-4E30-B00B-A9DC0A68AACD}" type="sibTrans" cxnId="{3ABAF443-473A-4306-9C35-B1EB6D697B7F}">
      <dgm:prSet/>
      <dgm:spPr/>
      <dgm:t>
        <a:bodyPr/>
        <a:lstStyle/>
        <a:p>
          <a:endParaRPr lang="es-EC"/>
        </a:p>
      </dgm:t>
    </dgm:pt>
    <dgm:pt modelId="{21F5E780-E684-46CE-AAAA-DC2BFB5ABEDC}">
      <dgm:prSet phldrT="[Texto]"/>
      <dgm:spPr/>
      <dgm:t>
        <a:bodyPr/>
        <a:lstStyle/>
        <a:p>
          <a:r>
            <a:rPr lang="es-EC" dirty="0" smtClean="0"/>
            <a:t>Crear lazos de cooperación entre los pueblos </a:t>
          </a:r>
          <a:endParaRPr lang="es-EC" dirty="0"/>
        </a:p>
      </dgm:t>
    </dgm:pt>
    <dgm:pt modelId="{384AFFE8-1143-446A-BA1A-2EAD70204365}" type="parTrans" cxnId="{E2B8184F-0E73-404C-B40C-D93459C719D8}">
      <dgm:prSet/>
      <dgm:spPr/>
      <dgm:t>
        <a:bodyPr/>
        <a:lstStyle/>
        <a:p>
          <a:endParaRPr lang="es-EC"/>
        </a:p>
      </dgm:t>
    </dgm:pt>
    <dgm:pt modelId="{9BB875B5-761C-4DF1-B47B-8565975CF1F0}" type="sibTrans" cxnId="{E2B8184F-0E73-404C-B40C-D93459C719D8}">
      <dgm:prSet/>
      <dgm:spPr/>
      <dgm:t>
        <a:bodyPr/>
        <a:lstStyle/>
        <a:p>
          <a:endParaRPr lang="es-EC"/>
        </a:p>
      </dgm:t>
    </dgm:pt>
    <dgm:pt modelId="{CB60A807-0751-461F-A079-14684255C3DE}">
      <dgm:prSet phldrT="[Texto]"/>
      <dgm:spPr/>
      <dgm:t>
        <a:bodyPr/>
        <a:lstStyle/>
        <a:p>
          <a:r>
            <a:rPr lang="es-EC" dirty="0" smtClean="0"/>
            <a:t>Genera impacto ambiental, </a:t>
          </a:r>
          <a:endParaRPr lang="es-EC" dirty="0"/>
        </a:p>
      </dgm:t>
    </dgm:pt>
    <dgm:pt modelId="{E8A0F506-F07A-40AA-9E7C-5156A27E44BE}" type="parTrans" cxnId="{DA2B5BBB-7FB8-4169-B44D-83CC7CEFD798}">
      <dgm:prSet/>
      <dgm:spPr/>
      <dgm:t>
        <a:bodyPr/>
        <a:lstStyle/>
        <a:p>
          <a:endParaRPr lang="es-EC"/>
        </a:p>
      </dgm:t>
    </dgm:pt>
    <dgm:pt modelId="{1B456444-74C6-4E71-A64B-02CC780B1BD4}" type="sibTrans" cxnId="{DA2B5BBB-7FB8-4169-B44D-83CC7CEFD798}">
      <dgm:prSet/>
      <dgm:spPr/>
      <dgm:t>
        <a:bodyPr/>
        <a:lstStyle/>
        <a:p>
          <a:endParaRPr lang="es-EC"/>
        </a:p>
      </dgm:t>
    </dgm:pt>
    <dgm:pt modelId="{FE545449-AE7B-4168-BE1F-92092426C971}" type="pres">
      <dgm:prSet presAssocID="{36E2C30C-FF75-4106-8501-E11357A7EB2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2BF818C1-AE9B-460F-B940-01280BE3A7DC}" type="pres">
      <dgm:prSet presAssocID="{D851E2F0-A308-4E3F-BBBB-883308A0D774}" presName="composite" presStyleCnt="0"/>
      <dgm:spPr/>
    </dgm:pt>
    <dgm:pt modelId="{8C4B4F6C-45F3-4213-810A-035BF9BC6D9F}" type="pres">
      <dgm:prSet presAssocID="{D851E2F0-A308-4E3F-BBBB-883308A0D774}" presName="LShape" presStyleLbl="alignNode1" presStyleIdx="0" presStyleCnt="5"/>
      <dgm:spPr/>
    </dgm:pt>
    <dgm:pt modelId="{DF8300F8-0C82-407E-B374-10389BEC75B9}" type="pres">
      <dgm:prSet presAssocID="{D851E2F0-A308-4E3F-BBBB-883308A0D774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F73012-24C8-4658-87FB-43A86DA8A2EC}" type="pres">
      <dgm:prSet presAssocID="{D851E2F0-A308-4E3F-BBBB-883308A0D774}" presName="Triangle" presStyleLbl="alignNode1" presStyleIdx="1" presStyleCnt="5"/>
      <dgm:spPr/>
    </dgm:pt>
    <dgm:pt modelId="{0D9DFEB7-6C97-43DE-ACF9-EA5B2E42DADF}" type="pres">
      <dgm:prSet presAssocID="{C631A349-7C84-4E30-B00B-A9DC0A68AACD}" presName="sibTrans" presStyleCnt="0"/>
      <dgm:spPr/>
    </dgm:pt>
    <dgm:pt modelId="{5A571A59-12E7-49ED-965F-815A8AA23456}" type="pres">
      <dgm:prSet presAssocID="{C631A349-7C84-4E30-B00B-A9DC0A68AACD}" presName="space" presStyleCnt="0"/>
      <dgm:spPr/>
    </dgm:pt>
    <dgm:pt modelId="{7E4B07BB-59C3-4831-821A-276FE51BC6B6}" type="pres">
      <dgm:prSet presAssocID="{21F5E780-E684-46CE-AAAA-DC2BFB5ABEDC}" presName="composite" presStyleCnt="0"/>
      <dgm:spPr/>
    </dgm:pt>
    <dgm:pt modelId="{873EB149-0571-48EB-8CAD-B0D3C2C64CFF}" type="pres">
      <dgm:prSet presAssocID="{21F5E780-E684-46CE-AAAA-DC2BFB5ABEDC}" presName="LShape" presStyleLbl="alignNode1" presStyleIdx="2" presStyleCnt="5"/>
      <dgm:spPr/>
    </dgm:pt>
    <dgm:pt modelId="{719C495A-84AB-4CC3-A48A-D6C1369FFEFB}" type="pres">
      <dgm:prSet presAssocID="{21F5E780-E684-46CE-AAAA-DC2BFB5ABEDC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5CADB1-9440-4F15-A094-60622412E28C}" type="pres">
      <dgm:prSet presAssocID="{21F5E780-E684-46CE-AAAA-DC2BFB5ABEDC}" presName="Triangle" presStyleLbl="alignNode1" presStyleIdx="3" presStyleCnt="5"/>
      <dgm:spPr/>
    </dgm:pt>
    <dgm:pt modelId="{00736FB6-B119-4617-87B0-C08E70B3D856}" type="pres">
      <dgm:prSet presAssocID="{9BB875B5-761C-4DF1-B47B-8565975CF1F0}" presName="sibTrans" presStyleCnt="0"/>
      <dgm:spPr/>
    </dgm:pt>
    <dgm:pt modelId="{D319E2C7-8A1E-40A5-8BB9-75888A5BE2DA}" type="pres">
      <dgm:prSet presAssocID="{9BB875B5-761C-4DF1-B47B-8565975CF1F0}" presName="space" presStyleCnt="0"/>
      <dgm:spPr/>
    </dgm:pt>
    <dgm:pt modelId="{3189DC9D-FB49-4E0F-9A14-C06197E4A2DC}" type="pres">
      <dgm:prSet presAssocID="{CB60A807-0751-461F-A079-14684255C3DE}" presName="composite" presStyleCnt="0"/>
      <dgm:spPr/>
    </dgm:pt>
    <dgm:pt modelId="{35179FDD-C628-4DF2-B006-41014E968692}" type="pres">
      <dgm:prSet presAssocID="{CB60A807-0751-461F-A079-14684255C3DE}" presName="LShape" presStyleLbl="alignNode1" presStyleIdx="4" presStyleCnt="5"/>
      <dgm:spPr/>
    </dgm:pt>
    <dgm:pt modelId="{8D3B7CF4-0BB5-4000-B029-698488DEBBA8}" type="pres">
      <dgm:prSet presAssocID="{CB60A807-0751-461F-A079-14684255C3DE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2B8184F-0E73-404C-B40C-D93459C719D8}" srcId="{36E2C30C-FF75-4106-8501-E11357A7EB22}" destId="{21F5E780-E684-46CE-AAAA-DC2BFB5ABEDC}" srcOrd="1" destOrd="0" parTransId="{384AFFE8-1143-446A-BA1A-2EAD70204365}" sibTransId="{9BB875B5-761C-4DF1-B47B-8565975CF1F0}"/>
    <dgm:cxn modelId="{EF80413E-8E30-4DFA-91B5-F0AFC36EA514}" type="presOf" srcId="{CB60A807-0751-461F-A079-14684255C3DE}" destId="{8D3B7CF4-0BB5-4000-B029-698488DEBBA8}" srcOrd="0" destOrd="0" presId="urn:microsoft.com/office/officeart/2009/3/layout/StepUpProcess"/>
    <dgm:cxn modelId="{BCE684E6-95E7-4973-9487-96C6B7F53EE2}" type="presOf" srcId="{D851E2F0-A308-4E3F-BBBB-883308A0D774}" destId="{DF8300F8-0C82-407E-B374-10389BEC75B9}" srcOrd="0" destOrd="0" presId="urn:microsoft.com/office/officeart/2009/3/layout/StepUpProcess"/>
    <dgm:cxn modelId="{DA2B5BBB-7FB8-4169-B44D-83CC7CEFD798}" srcId="{36E2C30C-FF75-4106-8501-E11357A7EB22}" destId="{CB60A807-0751-461F-A079-14684255C3DE}" srcOrd="2" destOrd="0" parTransId="{E8A0F506-F07A-40AA-9E7C-5156A27E44BE}" sibTransId="{1B456444-74C6-4E71-A64B-02CC780B1BD4}"/>
    <dgm:cxn modelId="{1547F3FB-01AE-4424-8451-B2A2312EF626}" type="presOf" srcId="{36E2C30C-FF75-4106-8501-E11357A7EB22}" destId="{FE545449-AE7B-4168-BE1F-92092426C971}" srcOrd="0" destOrd="0" presId="urn:microsoft.com/office/officeart/2009/3/layout/StepUpProcess"/>
    <dgm:cxn modelId="{DA973EDF-526C-4BEF-A763-CD7EB80C58D6}" type="presOf" srcId="{21F5E780-E684-46CE-AAAA-DC2BFB5ABEDC}" destId="{719C495A-84AB-4CC3-A48A-D6C1369FFEFB}" srcOrd="0" destOrd="0" presId="urn:microsoft.com/office/officeart/2009/3/layout/StepUpProcess"/>
    <dgm:cxn modelId="{3ABAF443-473A-4306-9C35-B1EB6D697B7F}" srcId="{36E2C30C-FF75-4106-8501-E11357A7EB22}" destId="{D851E2F0-A308-4E3F-BBBB-883308A0D774}" srcOrd="0" destOrd="0" parTransId="{2A8A628A-46CA-46A7-89D9-670B3AE5C6D3}" sibTransId="{C631A349-7C84-4E30-B00B-A9DC0A68AACD}"/>
    <dgm:cxn modelId="{86DF5E3C-B7A7-46FE-9561-3122119D4028}" type="presParOf" srcId="{FE545449-AE7B-4168-BE1F-92092426C971}" destId="{2BF818C1-AE9B-460F-B940-01280BE3A7DC}" srcOrd="0" destOrd="0" presId="urn:microsoft.com/office/officeart/2009/3/layout/StepUpProcess"/>
    <dgm:cxn modelId="{B432B3FE-1177-4416-80E4-2713D4FC5274}" type="presParOf" srcId="{2BF818C1-AE9B-460F-B940-01280BE3A7DC}" destId="{8C4B4F6C-45F3-4213-810A-035BF9BC6D9F}" srcOrd="0" destOrd="0" presId="urn:microsoft.com/office/officeart/2009/3/layout/StepUpProcess"/>
    <dgm:cxn modelId="{3499EF6B-BA94-440B-8789-C505CF4A5943}" type="presParOf" srcId="{2BF818C1-AE9B-460F-B940-01280BE3A7DC}" destId="{DF8300F8-0C82-407E-B374-10389BEC75B9}" srcOrd="1" destOrd="0" presId="urn:microsoft.com/office/officeart/2009/3/layout/StepUpProcess"/>
    <dgm:cxn modelId="{5993BC0B-00E0-46FD-B8B4-FA26CBA45D8B}" type="presParOf" srcId="{2BF818C1-AE9B-460F-B940-01280BE3A7DC}" destId="{8EF73012-24C8-4658-87FB-43A86DA8A2EC}" srcOrd="2" destOrd="0" presId="urn:microsoft.com/office/officeart/2009/3/layout/StepUpProcess"/>
    <dgm:cxn modelId="{94316115-65CC-4A05-B1A0-0029A47B3DAE}" type="presParOf" srcId="{FE545449-AE7B-4168-BE1F-92092426C971}" destId="{0D9DFEB7-6C97-43DE-ACF9-EA5B2E42DADF}" srcOrd="1" destOrd="0" presId="urn:microsoft.com/office/officeart/2009/3/layout/StepUpProcess"/>
    <dgm:cxn modelId="{7A24EA0C-33C6-439A-95AE-06999761CFAA}" type="presParOf" srcId="{0D9DFEB7-6C97-43DE-ACF9-EA5B2E42DADF}" destId="{5A571A59-12E7-49ED-965F-815A8AA23456}" srcOrd="0" destOrd="0" presId="urn:microsoft.com/office/officeart/2009/3/layout/StepUpProcess"/>
    <dgm:cxn modelId="{1A5FD215-65C1-4FBF-B3E5-6CAC86952FC6}" type="presParOf" srcId="{FE545449-AE7B-4168-BE1F-92092426C971}" destId="{7E4B07BB-59C3-4831-821A-276FE51BC6B6}" srcOrd="2" destOrd="0" presId="urn:microsoft.com/office/officeart/2009/3/layout/StepUpProcess"/>
    <dgm:cxn modelId="{41D2BCD2-95A1-4E6C-9B99-A850F78A991A}" type="presParOf" srcId="{7E4B07BB-59C3-4831-821A-276FE51BC6B6}" destId="{873EB149-0571-48EB-8CAD-B0D3C2C64CFF}" srcOrd="0" destOrd="0" presId="urn:microsoft.com/office/officeart/2009/3/layout/StepUpProcess"/>
    <dgm:cxn modelId="{AB956F87-508E-4AFD-B482-3E1637B9D91C}" type="presParOf" srcId="{7E4B07BB-59C3-4831-821A-276FE51BC6B6}" destId="{719C495A-84AB-4CC3-A48A-D6C1369FFEFB}" srcOrd="1" destOrd="0" presId="urn:microsoft.com/office/officeart/2009/3/layout/StepUpProcess"/>
    <dgm:cxn modelId="{BAE4AB61-F10C-452D-8CC8-D8FCCB8F0CEB}" type="presParOf" srcId="{7E4B07BB-59C3-4831-821A-276FE51BC6B6}" destId="{BE5CADB1-9440-4F15-A094-60622412E28C}" srcOrd="2" destOrd="0" presId="urn:microsoft.com/office/officeart/2009/3/layout/StepUpProcess"/>
    <dgm:cxn modelId="{EC28C712-3C07-40F2-98FB-09CBB5519F82}" type="presParOf" srcId="{FE545449-AE7B-4168-BE1F-92092426C971}" destId="{00736FB6-B119-4617-87B0-C08E70B3D856}" srcOrd="3" destOrd="0" presId="urn:microsoft.com/office/officeart/2009/3/layout/StepUpProcess"/>
    <dgm:cxn modelId="{E6C30DE0-C863-4C4F-95BC-3BB3245B59E2}" type="presParOf" srcId="{00736FB6-B119-4617-87B0-C08E70B3D856}" destId="{D319E2C7-8A1E-40A5-8BB9-75888A5BE2DA}" srcOrd="0" destOrd="0" presId="urn:microsoft.com/office/officeart/2009/3/layout/StepUpProcess"/>
    <dgm:cxn modelId="{83726772-C32C-4D12-AE40-E360003BE91E}" type="presParOf" srcId="{FE545449-AE7B-4168-BE1F-92092426C971}" destId="{3189DC9D-FB49-4E0F-9A14-C06197E4A2DC}" srcOrd="4" destOrd="0" presId="urn:microsoft.com/office/officeart/2009/3/layout/StepUpProcess"/>
    <dgm:cxn modelId="{2EE42104-1F62-419A-8976-EAF3DAE80C0E}" type="presParOf" srcId="{3189DC9D-FB49-4E0F-9A14-C06197E4A2DC}" destId="{35179FDD-C628-4DF2-B006-41014E968692}" srcOrd="0" destOrd="0" presId="urn:microsoft.com/office/officeart/2009/3/layout/StepUpProcess"/>
    <dgm:cxn modelId="{B3FEB3E2-739E-452E-B675-A70C2A1AFFF2}" type="presParOf" srcId="{3189DC9D-FB49-4E0F-9A14-C06197E4A2DC}" destId="{8D3B7CF4-0BB5-4000-B029-698488DEBBA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C3C437-64AD-4184-ABA3-3F23D7DEB628}" type="doc">
      <dgm:prSet loTypeId="urn:microsoft.com/office/officeart/2008/layout/AlternatingHexagons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C6088772-ED1A-4714-B5ED-99FAA1F30C88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Modelo Segregado</a:t>
          </a:r>
          <a:endParaRPr lang="es-EC" b="1" dirty="0">
            <a:solidFill>
              <a:schemeClr val="tx1"/>
            </a:solidFill>
          </a:endParaRPr>
        </a:p>
      </dgm:t>
    </dgm:pt>
    <dgm:pt modelId="{B11F11F9-2A77-41D8-BFE0-F732E845B6B3}" type="parTrans" cxnId="{17FE6D1B-9E71-4EB2-8E26-6B2CFFDE4C2C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E6908146-4719-4C9A-849D-A0C55A0D9BDD}" type="sibTrans" cxnId="{17FE6D1B-9E71-4EB2-8E26-6B2CFFDE4C2C}">
      <dgm:prSet/>
      <dgm:spPr/>
      <dgm:t>
        <a:bodyPr/>
        <a:lstStyle/>
        <a:p>
          <a:endParaRPr lang="es-EC" b="1" dirty="0">
            <a:solidFill>
              <a:schemeClr val="tx1"/>
            </a:solidFill>
          </a:endParaRPr>
        </a:p>
      </dgm:t>
    </dgm:pt>
    <dgm:pt modelId="{5C0650E0-DAAB-40E9-8791-6DE6E01A506E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La experiencia no se vincula con el medio ni con la población.</a:t>
          </a:r>
          <a:endParaRPr lang="es-EC" b="1" dirty="0">
            <a:solidFill>
              <a:schemeClr val="tx1"/>
            </a:solidFill>
          </a:endParaRPr>
        </a:p>
      </dgm:t>
    </dgm:pt>
    <dgm:pt modelId="{F201AD67-5971-4630-ADF6-760E79327F76}" type="parTrans" cxnId="{768B7D89-B9B5-4297-ABD6-B0C86F50EBBD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7BBAE5BE-2E18-4901-9ECE-5F5977E2C054}" type="sibTrans" cxnId="{768B7D89-B9B5-4297-ABD6-B0C86F50EBBD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FD1FD077-FB33-4B16-9DA8-ED09D1F9CFE3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Modelo integrado</a:t>
          </a:r>
          <a:endParaRPr lang="es-EC" b="1" dirty="0">
            <a:solidFill>
              <a:schemeClr val="tx1"/>
            </a:solidFill>
          </a:endParaRPr>
        </a:p>
      </dgm:t>
    </dgm:pt>
    <dgm:pt modelId="{FFFBE055-13BC-4381-95F3-6FD2567BB8A0}" type="parTrans" cxnId="{0C1D91D7-4EB9-461A-A03E-8ED3CF8D000D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1EC4EF71-6399-462D-BA01-890AA4611C6D}" type="sibTrans" cxnId="{0C1D91D7-4EB9-461A-A03E-8ED3CF8D000D}">
      <dgm:prSet/>
      <dgm:spPr/>
      <dgm:t>
        <a:bodyPr/>
        <a:lstStyle/>
        <a:p>
          <a:endParaRPr lang="es-EC" b="1" dirty="0">
            <a:solidFill>
              <a:schemeClr val="tx1"/>
            </a:solidFill>
          </a:endParaRPr>
        </a:p>
      </dgm:t>
    </dgm:pt>
    <dgm:pt modelId="{60ED0443-6997-417B-9CF0-EBFABA7E0563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Se asocia a las pequeñas y medianas empresas</a:t>
          </a:r>
          <a:endParaRPr lang="es-EC" b="1" dirty="0">
            <a:solidFill>
              <a:schemeClr val="tx1"/>
            </a:solidFill>
          </a:endParaRPr>
        </a:p>
      </dgm:t>
    </dgm:pt>
    <dgm:pt modelId="{0A93C050-8FD6-4BEF-8FB7-9D68089A84DD}" type="parTrans" cxnId="{5D5368F8-5FF6-454C-BEF1-7CE24F5D6327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51CF92A3-277D-4911-A3D3-D435F91FB257}" type="sibTrans" cxnId="{5D5368F8-5FF6-454C-BEF1-7CE24F5D6327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65AA5B7B-D08B-4AF1-944D-D85036D86897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Modelo relativamente integrado</a:t>
          </a:r>
          <a:endParaRPr lang="es-EC" b="1" dirty="0">
            <a:solidFill>
              <a:schemeClr val="tx1"/>
            </a:solidFill>
          </a:endParaRPr>
        </a:p>
      </dgm:t>
    </dgm:pt>
    <dgm:pt modelId="{16313F3B-A684-45CA-853B-48040388F0B8}" type="parTrans" cxnId="{CE40A9FE-2F0C-41E0-9F3E-784091F0D4F8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6F2F56CB-F11F-43DA-BEC8-B8F02B468012}" type="sibTrans" cxnId="{CE40A9FE-2F0C-41E0-9F3E-784091F0D4F8}">
      <dgm:prSet/>
      <dgm:spPr/>
      <dgm:t>
        <a:bodyPr/>
        <a:lstStyle/>
        <a:p>
          <a:endParaRPr lang="es-EC" b="1" dirty="0">
            <a:solidFill>
              <a:schemeClr val="tx1"/>
            </a:solidFill>
          </a:endParaRPr>
        </a:p>
      </dgm:t>
    </dgm:pt>
    <dgm:pt modelId="{7EBFC6CC-0E8D-4466-87C5-A32DBD5D660D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Combinación de ambas</a:t>
          </a:r>
          <a:endParaRPr lang="es-EC" b="1" dirty="0">
            <a:solidFill>
              <a:schemeClr val="tx1"/>
            </a:solidFill>
          </a:endParaRPr>
        </a:p>
      </dgm:t>
    </dgm:pt>
    <dgm:pt modelId="{46E2803A-EA7B-4DED-9E85-701DFE981491}" type="parTrans" cxnId="{B2BACC91-FD04-457E-914A-A7C1052D8DF8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AD4F73BF-5057-4798-A0A1-DFDC7A033E8B}" type="sibTrans" cxnId="{B2BACC91-FD04-457E-914A-A7C1052D8DF8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2BB957A3-85F4-45FA-AF63-C9D752626D2D}" type="pres">
      <dgm:prSet presAssocID="{1CC3C437-64AD-4184-ABA3-3F23D7DEB62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4B093D24-911F-4383-B631-DDCD6B80C360}" type="pres">
      <dgm:prSet presAssocID="{C6088772-ED1A-4714-B5ED-99FAA1F30C88}" presName="composite" presStyleCnt="0"/>
      <dgm:spPr/>
    </dgm:pt>
    <dgm:pt modelId="{4CF954D6-C60C-43EC-B312-F3799A32686B}" type="pres">
      <dgm:prSet presAssocID="{C6088772-ED1A-4714-B5ED-99FAA1F30C88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7743F0-2A59-4F6E-BFEA-1F4D54165626}" type="pres">
      <dgm:prSet presAssocID="{C6088772-ED1A-4714-B5ED-99FAA1F30C88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F2CEC6-760C-49AF-88DF-2E68E3478324}" type="pres">
      <dgm:prSet presAssocID="{C6088772-ED1A-4714-B5ED-99FAA1F30C88}" presName="BalanceSpacing" presStyleCnt="0"/>
      <dgm:spPr/>
    </dgm:pt>
    <dgm:pt modelId="{0CFE2ABC-E3A3-4ACA-85DF-52A64EFEE9C3}" type="pres">
      <dgm:prSet presAssocID="{C6088772-ED1A-4714-B5ED-99FAA1F30C88}" presName="BalanceSpacing1" presStyleCnt="0"/>
      <dgm:spPr/>
    </dgm:pt>
    <dgm:pt modelId="{B9267806-7AC6-457C-8451-DC5A6A9B99F0}" type="pres">
      <dgm:prSet presAssocID="{E6908146-4719-4C9A-849D-A0C55A0D9BDD}" presName="Accent1Text" presStyleLbl="node1" presStyleIdx="1" presStyleCnt="6"/>
      <dgm:spPr/>
      <dgm:t>
        <a:bodyPr/>
        <a:lstStyle/>
        <a:p>
          <a:endParaRPr lang="es-EC"/>
        </a:p>
      </dgm:t>
    </dgm:pt>
    <dgm:pt modelId="{CD47108A-1EDD-4732-855E-5305077B52F1}" type="pres">
      <dgm:prSet presAssocID="{E6908146-4719-4C9A-849D-A0C55A0D9BDD}" presName="spaceBetweenRectangles" presStyleCnt="0"/>
      <dgm:spPr/>
    </dgm:pt>
    <dgm:pt modelId="{105D6F94-5E32-407C-9FC1-C7C7FE0F4E2E}" type="pres">
      <dgm:prSet presAssocID="{FD1FD077-FB33-4B16-9DA8-ED09D1F9CFE3}" presName="composite" presStyleCnt="0"/>
      <dgm:spPr/>
    </dgm:pt>
    <dgm:pt modelId="{05741760-3764-45D1-9AE2-E135C7E972B5}" type="pres">
      <dgm:prSet presAssocID="{FD1FD077-FB33-4B16-9DA8-ED09D1F9CFE3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2AE59C-F8CC-4C4A-8F5E-DD2418C8CAD9}" type="pres">
      <dgm:prSet presAssocID="{FD1FD077-FB33-4B16-9DA8-ED09D1F9CFE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27442F-9161-42A5-8D69-3CB511305FFD}" type="pres">
      <dgm:prSet presAssocID="{FD1FD077-FB33-4B16-9DA8-ED09D1F9CFE3}" presName="BalanceSpacing" presStyleCnt="0"/>
      <dgm:spPr/>
    </dgm:pt>
    <dgm:pt modelId="{30B46F5B-4A5E-456D-8D55-169BCE5AFF85}" type="pres">
      <dgm:prSet presAssocID="{FD1FD077-FB33-4B16-9DA8-ED09D1F9CFE3}" presName="BalanceSpacing1" presStyleCnt="0"/>
      <dgm:spPr/>
    </dgm:pt>
    <dgm:pt modelId="{C505B50B-8451-4944-9906-F398F40B9A85}" type="pres">
      <dgm:prSet presAssocID="{1EC4EF71-6399-462D-BA01-890AA4611C6D}" presName="Accent1Text" presStyleLbl="node1" presStyleIdx="3" presStyleCnt="6"/>
      <dgm:spPr/>
      <dgm:t>
        <a:bodyPr/>
        <a:lstStyle/>
        <a:p>
          <a:endParaRPr lang="es-EC"/>
        </a:p>
      </dgm:t>
    </dgm:pt>
    <dgm:pt modelId="{8D24765C-392D-40D7-BC3D-C6325D119974}" type="pres">
      <dgm:prSet presAssocID="{1EC4EF71-6399-462D-BA01-890AA4611C6D}" presName="spaceBetweenRectangles" presStyleCnt="0"/>
      <dgm:spPr/>
    </dgm:pt>
    <dgm:pt modelId="{3796A9CF-F2C8-4339-8A7A-2A7EBB50975F}" type="pres">
      <dgm:prSet presAssocID="{65AA5B7B-D08B-4AF1-944D-D85036D86897}" presName="composite" presStyleCnt="0"/>
      <dgm:spPr/>
    </dgm:pt>
    <dgm:pt modelId="{EE60D1B6-1480-4636-9481-4BEDCD9AFF09}" type="pres">
      <dgm:prSet presAssocID="{65AA5B7B-D08B-4AF1-944D-D85036D86897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A53B33-D612-4B63-81A8-141F4496EF5A}" type="pres">
      <dgm:prSet presAssocID="{65AA5B7B-D08B-4AF1-944D-D85036D86897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BD30C3-58CC-4EA3-8F10-A5F6C969CE93}" type="pres">
      <dgm:prSet presAssocID="{65AA5B7B-D08B-4AF1-944D-D85036D86897}" presName="BalanceSpacing" presStyleCnt="0"/>
      <dgm:spPr/>
    </dgm:pt>
    <dgm:pt modelId="{2506C833-C383-4595-9B8E-A9762B613906}" type="pres">
      <dgm:prSet presAssocID="{65AA5B7B-D08B-4AF1-944D-D85036D86897}" presName="BalanceSpacing1" presStyleCnt="0"/>
      <dgm:spPr/>
    </dgm:pt>
    <dgm:pt modelId="{D98FBB83-960A-446D-9A4E-1DF694BE689B}" type="pres">
      <dgm:prSet presAssocID="{6F2F56CB-F11F-43DA-BEC8-B8F02B468012}" presName="Accent1Text" presStyleLbl="node1" presStyleIdx="5" presStyleCnt="6"/>
      <dgm:spPr/>
      <dgm:t>
        <a:bodyPr/>
        <a:lstStyle/>
        <a:p>
          <a:endParaRPr lang="es-EC"/>
        </a:p>
      </dgm:t>
    </dgm:pt>
  </dgm:ptLst>
  <dgm:cxnLst>
    <dgm:cxn modelId="{B2BACC91-FD04-457E-914A-A7C1052D8DF8}" srcId="{65AA5B7B-D08B-4AF1-944D-D85036D86897}" destId="{7EBFC6CC-0E8D-4466-87C5-A32DBD5D660D}" srcOrd="0" destOrd="0" parTransId="{46E2803A-EA7B-4DED-9E85-701DFE981491}" sibTransId="{AD4F73BF-5057-4798-A0A1-DFDC7A033E8B}"/>
    <dgm:cxn modelId="{9484E93B-20A4-44FB-89E3-D8665109E27C}" type="presOf" srcId="{60ED0443-6997-417B-9CF0-EBFABA7E0563}" destId="{9C2AE59C-F8CC-4C4A-8F5E-DD2418C8CAD9}" srcOrd="0" destOrd="0" presId="urn:microsoft.com/office/officeart/2008/layout/AlternatingHexagons"/>
    <dgm:cxn modelId="{5D5368F8-5FF6-454C-BEF1-7CE24F5D6327}" srcId="{FD1FD077-FB33-4B16-9DA8-ED09D1F9CFE3}" destId="{60ED0443-6997-417B-9CF0-EBFABA7E0563}" srcOrd="0" destOrd="0" parTransId="{0A93C050-8FD6-4BEF-8FB7-9D68089A84DD}" sibTransId="{51CF92A3-277D-4911-A3D3-D435F91FB257}"/>
    <dgm:cxn modelId="{B0F9BC73-4BB3-42B7-988A-A4741C39B500}" type="presOf" srcId="{C6088772-ED1A-4714-B5ED-99FAA1F30C88}" destId="{4CF954D6-C60C-43EC-B312-F3799A32686B}" srcOrd="0" destOrd="0" presId="urn:microsoft.com/office/officeart/2008/layout/AlternatingHexagons"/>
    <dgm:cxn modelId="{768B7D89-B9B5-4297-ABD6-B0C86F50EBBD}" srcId="{C6088772-ED1A-4714-B5ED-99FAA1F30C88}" destId="{5C0650E0-DAAB-40E9-8791-6DE6E01A506E}" srcOrd="0" destOrd="0" parTransId="{F201AD67-5971-4630-ADF6-760E79327F76}" sibTransId="{7BBAE5BE-2E18-4901-9ECE-5F5977E2C054}"/>
    <dgm:cxn modelId="{1C312E32-6AAB-4F6B-B502-C283CEED8BFA}" type="presOf" srcId="{E6908146-4719-4C9A-849D-A0C55A0D9BDD}" destId="{B9267806-7AC6-457C-8451-DC5A6A9B99F0}" srcOrd="0" destOrd="0" presId="urn:microsoft.com/office/officeart/2008/layout/AlternatingHexagons"/>
    <dgm:cxn modelId="{D13CD544-8C08-485E-A7CA-DC80CB161250}" type="presOf" srcId="{FD1FD077-FB33-4B16-9DA8-ED09D1F9CFE3}" destId="{05741760-3764-45D1-9AE2-E135C7E972B5}" srcOrd="0" destOrd="0" presId="urn:microsoft.com/office/officeart/2008/layout/AlternatingHexagons"/>
    <dgm:cxn modelId="{F1401361-9319-4A04-A436-8492ADAA1075}" type="presOf" srcId="{7EBFC6CC-0E8D-4466-87C5-A32DBD5D660D}" destId="{20A53B33-D612-4B63-81A8-141F4496EF5A}" srcOrd="0" destOrd="0" presId="urn:microsoft.com/office/officeart/2008/layout/AlternatingHexagons"/>
    <dgm:cxn modelId="{7AE2CDA2-C44D-4241-926D-4BA1B6371D22}" type="presOf" srcId="{1EC4EF71-6399-462D-BA01-890AA4611C6D}" destId="{C505B50B-8451-4944-9906-F398F40B9A85}" srcOrd="0" destOrd="0" presId="urn:microsoft.com/office/officeart/2008/layout/AlternatingHexagons"/>
    <dgm:cxn modelId="{4E8FC7D8-7A4A-4BDD-B093-CADE0AFD48C5}" type="presOf" srcId="{65AA5B7B-D08B-4AF1-944D-D85036D86897}" destId="{EE60D1B6-1480-4636-9481-4BEDCD9AFF09}" srcOrd="0" destOrd="0" presId="urn:microsoft.com/office/officeart/2008/layout/AlternatingHexagons"/>
    <dgm:cxn modelId="{CE40A9FE-2F0C-41E0-9F3E-784091F0D4F8}" srcId="{1CC3C437-64AD-4184-ABA3-3F23D7DEB628}" destId="{65AA5B7B-D08B-4AF1-944D-D85036D86897}" srcOrd="2" destOrd="0" parTransId="{16313F3B-A684-45CA-853B-48040388F0B8}" sibTransId="{6F2F56CB-F11F-43DA-BEC8-B8F02B468012}"/>
    <dgm:cxn modelId="{E821FEF1-4848-4753-8011-C3BD174401E8}" type="presOf" srcId="{1CC3C437-64AD-4184-ABA3-3F23D7DEB628}" destId="{2BB957A3-85F4-45FA-AF63-C9D752626D2D}" srcOrd="0" destOrd="0" presId="urn:microsoft.com/office/officeart/2008/layout/AlternatingHexagons"/>
    <dgm:cxn modelId="{0C1D91D7-4EB9-461A-A03E-8ED3CF8D000D}" srcId="{1CC3C437-64AD-4184-ABA3-3F23D7DEB628}" destId="{FD1FD077-FB33-4B16-9DA8-ED09D1F9CFE3}" srcOrd="1" destOrd="0" parTransId="{FFFBE055-13BC-4381-95F3-6FD2567BB8A0}" sibTransId="{1EC4EF71-6399-462D-BA01-890AA4611C6D}"/>
    <dgm:cxn modelId="{2E5080FF-FD64-4400-AAFF-542827FBBCAF}" type="presOf" srcId="{5C0650E0-DAAB-40E9-8791-6DE6E01A506E}" destId="{FB7743F0-2A59-4F6E-BFEA-1F4D54165626}" srcOrd="0" destOrd="0" presId="urn:microsoft.com/office/officeart/2008/layout/AlternatingHexagons"/>
    <dgm:cxn modelId="{49F1B91D-8C6C-49BA-9EDF-EEB545B63E17}" type="presOf" srcId="{6F2F56CB-F11F-43DA-BEC8-B8F02B468012}" destId="{D98FBB83-960A-446D-9A4E-1DF694BE689B}" srcOrd="0" destOrd="0" presId="urn:microsoft.com/office/officeart/2008/layout/AlternatingHexagons"/>
    <dgm:cxn modelId="{17FE6D1B-9E71-4EB2-8E26-6B2CFFDE4C2C}" srcId="{1CC3C437-64AD-4184-ABA3-3F23D7DEB628}" destId="{C6088772-ED1A-4714-B5ED-99FAA1F30C88}" srcOrd="0" destOrd="0" parTransId="{B11F11F9-2A77-41D8-BFE0-F732E845B6B3}" sibTransId="{E6908146-4719-4C9A-849D-A0C55A0D9BDD}"/>
    <dgm:cxn modelId="{D0C22112-CFAC-4AE5-BB24-94DDBCE497CE}" type="presParOf" srcId="{2BB957A3-85F4-45FA-AF63-C9D752626D2D}" destId="{4B093D24-911F-4383-B631-DDCD6B80C360}" srcOrd="0" destOrd="0" presId="urn:microsoft.com/office/officeart/2008/layout/AlternatingHexagons"/>
    <dgm:cxn modelId="{AC874227-00AC-4DC7-B4F7-027937CEE393}" type="presParOf" srcId="{4B093D24-911F-4383-B631-DDCD6B80C360}" destId="{4CF954D6-C60C-43EC-B312-F3799A32686B}" srcOrd="0" destOrd="0" presId="urn:microsoft.com/office/officeart/2008/layout/AlternatingHexagons"/>
    <dgm:cxn modelId="{80FA5B61-9AF7-4FDA-BA6B-E7078662DB6A}" type="presParOf" srcId="{4B093D24-911F-4383-B631-DDCD6B80C360}" destId="{FB7743F0-2A59-4F6E-BFEA-1F4D54165626}" srcOrd="1" destOrd="0" presId="urn:microsoft.com/office/officeart/2008/layout/AlternatingHexagons"/>
    <dgm:cxn modelId="{FB81AF44-617E-4595-BA3C-471A06C748E0}" type="presParOf" srcId="{4B093D24-911F-4383-B631-DDCD6B80C360}" destId="{36F2CEC6-760C-49AF-88DF-2E68E3478324}" srcOrd="2" destOrd="0" presId="urn:microsoft.com/office/officeart/2008/layout/AlternatingHexagons"/>
    <dgm:cxn modelId="{721BEDC2-9C6A-4853-86B9-9622EBA72377}" type="presParOf" srcId="{4B093D24-911F-4383-B631-DDCD6B80C360}" destId="{0CFE2ABC-E3A3-4ACA-85DF-52A64EFEE9C3}" srcOrd="3" destOrd="0" presId="urn:microsoft.com/office/officeart/2008/layout/AlternatingHexagons"/>
    <dgm:cxn modelId="{DB7A3215-E3C8-469D-87A5-927605FCA9E7}" type="presParOf" srcId="{4B093D24-911F-4383-B631-DDCD6B80C360}" destId="{B9267806-7AC6-457C-8451-DC5A6A9B99F0}" srcOrd="4" destOrd="0" presId="urn:microsoft.com/office/officeart/2008/layout/AlternatingHexagons"/>
    <dgm:cxn modelId="{E76157EB-DB24-4503-8439-217208A51F9A}" type="presParOf" srcId="{2BB957A3-85F4-45FA-AF63-C9D752626D2D}" destId="{CD47108A-1EDD-4732-855E-5305077B52F1}" srcOrd="1" destOrd="0" presId="urn:microsoft.com/office/officeart/2008/layout/AlternatingHexagons"/>
    <dgm:cxn modelId="{50DEA03A-8BAF-4636-A28C-C58FDA00B9D4}" type="presParOf" srcId="{2BB957A3-85F4-45FA-AF63-C9D752626D2D}" destId="{105D6F94-5E32-407C-9FC1-C7C7FE0F4E2E}" srcOrd="2" destOrd="0" presId="urn:microsoft.com/office/officeart/2008/layout/AlternatingHexagons"/>
    <dgm:cxn modelId="{2D6D472C-BE44-4742-B78B-C8F9B62FF4E0}" type="presParOf" srcId="{105D6F94-5E32-407C-9FC1-C7C7FE0F4E2E}" destId="{05741760-3764-45D1-9AE2-E135C7E972B5}" srcOrd="0" destOrd="0" presId="urn:microsoft.com/office/officeart/2008/layout/AlternatingHexagons"/>
    <dgm:cxn modelId="{46EE3A1B-35B5-4AD8-9F78-94C7DD922695}" type="presParOf" srcId="{105D6F94-5E32-407C-9FC1-C7C7FE0F4E2E}" destId="{9C2AE59C-F8CC-4C4A-8F5E-DD2418C8CAD9}" srcOrd="1" destOrd="0" presId="urn:microsoft.com/office/officeart/2008/layout/AlternatingHexagons"/>
    <dgm:cxn modelId="{9F2D4EB3-1B38-4B53-8336-3B94E6E0A2C7}" type="presParOf" srcId="{105D6F94-5E32-407C-9FC1-C7C7FE0F4E2E}" destId="{B027442F-9161-42A5-8D69-3CB511305FFD}" srcOrd="2" destOrd="0" presId="urn:microsoft.com/office/officeart/2008/layout/AlternatingHexagons"/>
    <dgm:cxn modelId="{895779C6-8B75-4F8D-9DC2-2702CAF7EEE2}" type="presParOf" srcId="{105D6F94-5E32-407C-9FC1-C7C7FE0F4E2E}" destId="{30B46F5B-4A5E-456D-8D55-169BCE5AFF85}" srcOrd="3" destOrd="0" presId="urn:microsoft.com/office/officeart/2008/layout/AlternatingHexagons"/>
    <dgm:cxn modelId="{14EE9D05-DF8E-4258-8947-C0212FFEB878}" type="presParOf" srcId="{105D6F94-5E32-407C-9FC1-C7C7FE0F4E2E}" destId="{C505B50B-8451-4944-9906-F398F40B9A85}" srcOrd="4" destOrd="0" presId="urn:microsoft.com/office/officeart/2008/layout/AlternatingHexagons"/>
    <dgm:cxn modelId="{B9270D29-C0AD-4B48-A4AF-95E9209171F6}" type="presParOf" srcId="{2BB957A3-85F4-45FA-AF63-C9D752626D2D}" destId="{8D24765C-392D-40D7-BC3D-C6325D119974}" srcOrd="3" destOrd="0" presId="urn:microsoft.com/office/officeart/2008/layout/AlternatingHexagons"/>
    <dgm:cxn modelId="{7D3B5CD6-4C61-479F-BA5D-1147474F94E1}" type="presParOf" srcId="{2BB957A3-85F4-45FA-AF63-C9D752626D2D}" destId="{3796A9CF-F2C8-4339-8A7A-2A7EBB50975F}" srcOrd="4" destOrd="0" presId="urn:microsoft.com/office/officeart/2008/layout/AlternatingHexagons"/>
    <dgm:cxn modelId="{C3DD7EBF-215F-418D-9639-E21241F64163}" type="presParOf" srcId="{3796A9CF-F2C8-4339-8A7A-2A7EBB50975F}" destId="{EE60D1B6-1480-4636-9481-4BEDCD9AFF09}" srcOrd="0" destOrd="0" presId="urn:microsoft.com/office/officeart/2008/layout/AlternatingHexagons"/>
    <dgm:cxn modelId="{E4D4EFA5-BD61-428C-AE90-0573C98CF6FE}" type="presParOf" srcId="{3796A9CF-F2C8-4339-8A7A-2A7EBB50975F}" destId="{20A53B33-D612-4B63-81A8-141F4496EF5A}" srcOrd="1" destOrd="0" presId="urn:microsoft.com/office/officeart/2008/layout/AlternatingHexagons"/>
    <dgm:cxn modelId="{7F8029B1-E4FB-4C51-9EBD-29A13E97E04D}" type="presParOf" srcId="{3796A9CF-F2C8-4339-8A7A-2A7EBB50975F}" destId="{69BD30C3-58CC-4EA3-8F10-A5F6C969CE93}" srcOrd="2" destOrd="0" presId="urn:microsoft.com/office/officeart/2008/layout/AlternatingHexagons"/>
    <dgm:cxn modelId="{6793482D-C9DC-47BF-8D83-077F2C1A2ABD}" type="presParOf" srcId="{3796A9CF-F2C8-4339-8A7A-2A7EBB50975F}" destId="{2506C833-C383-4595-9B8E-A9762B613906}" srcOrd="3" destOrd="0" presId="urn:microsoft.com/office/officeart/2008/layout/AlternatingHexagons"/>
    <dgm:cxn modelId="{DF716B33-CCB0-4676-B68D-E4FCE0B6280B}" type="presParOf" srcId="{3796A9CF-F2C8-4339-8A7A-2A7EBB50975F}" destId="{D98FBB83-960A-446D-9A4E-1DF694BE689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00CD275-4F4F-4A6A-AE7A-33ADC0FEE20D}" type="doc">
      <dgm:prSet loTypeId="urn:microsoft.com/office/officeart/2005/8/layout/process1" loCatId="process" qsTypeId="urn:microsoft.com/office/officeart/2005/8/quickstyle/3d1" qsCatId="3D" csTypeId="urn:microsoft.com/office/officeart/2005/8/colors/colorful5" csCatId="colorful" phldr="1"/>
      <dgm:spPr/>
    </dgm:pt>
    <dgm:pt modelId="{09524823-5EC5-4E1A-9CBD-DC0F18791D92}">
      <dgm:prSet phldrT="[Texto]"/>
      <dgm:spPr/>
      <dgm:t>
        <a:bodyPr/>
        <a:lstStyle/>
        <a:p>
          <a:r>
            <a:rPr lang="es-EC" dirty="0" smtClean="0"/>
            <a:t>ENCUESTA</a:t>
          </a:r>
          <a:endParaRPr lang="es-EC" dirty="0"/>
        </a:p>
      </dgm:t>
    </dgm:pt>
    <dgm:pt modelId="{86A964F4-058A-44ED-A574-199F58FE6762}" type="parTrans" cxnId="{1C77D758-7539-4736-BD26-E4E4E30FB5B1}">
      <dgm:prSet/>
      <dgm:spPr/>
      <dgm:t>
        <a:bodyPr/>
        <a:lstStyle/>
        <a:p>
          <a:endParaRPr lang="es-EC"/>
        </a:p>
      </dgm:t>
    </dgm:pt>
    <dgm:pt modelId="{EE12A375-8DDC-4184-86A4-0CEEC41E426D}" type="sibTrans" cxnId="{1C77D758-7539-4736-BD26-E4E4E30FB5B1}">
      <dgm:prSet/>
      <dgm:spPr/>
      <dgm:t>
        <a:bodyPr/>
        <a:lstStyle/>
        <a:p>
          <a:endParaRPr lang="es-EC"/>
        </a:p>
      </dgm:t>
    </dgm:pt>
    <dgm:pt modelId="{C3DF60C5-B1B0-43BD-9DBE-2E738400B889}">
      <dgm:prSet phldrT="[Texto]"/>
      <dgm:spPr/>
      <dgm:t>
        <a:bodyPr/>
        <a:lstStyle/>
        <a:p>
          <a:r>
            <a:rPr lang="es-EC" dirty="0" smtClean="0"/>
            <a:t>ENTREVISTA</a:t>
          </a:r>
          <a:endParaRPr lang="es-EC" dirty="0"/>
        </a:p>
      </dgm:t>
    </dgm:pt>
    <dgm:pt modelId="{9C2B70F7-37F9-4CBA-B502-F1153A7A94DB}" type="parTrans" cxnId="{7FDE1A2C-2BC3-4590-981A-6918756510F3}">
      <dgm:prSet/>
      <dgm:spPr/>
      <dgm:t>
        <a:bodyPr/>
        <a:lstStyle/>
        <a:p>
          <a:endParaRPr lang="es-EC"/>
        </a:p>
      </dgm:t>
    </dgm:pt>
    <dgm:pt modelId="{B337DF53-D7A7-4B16-905A-2BD14CBA4DF0}" type="sibTrans" cxnId="{7FDE1A2C-2BC3-4590-981A-6918756510F3}">
      <dgm:prSet/>
      <dgm:spPr/>
      <dgm:t>
        <a:bodyPr/>
        <a:lstStyle/>
        <a:p>
          <a:endParaRPr lang="es-EC"/>
        </a:p>
      </dgm:t>
    </dgm:pt>
    <dgm:pt modelId="{20BF0E40-962B-42F5-949F-C3B0DFFC578D}" type="pres">
      <dgm:prSet presAssocID="{400CD275-4F4F-4A6A-AE7A-33ADC0FEE20D}" presName="Name0" presStyleCnt="0">
        <dgm:presLayoutVars>
          <dgm:dir/>
          <dgm:resizeHandles val="exact"/>
        </dgm:presLayoutVars>
      </dgm:prSet>
      <dgm:spPr/>
    </dgm:pt>
    <dgm:pt modelId="{7F9EC985-7489-44BF-A409-45EFE250BDE2}" type="pres">
      <dgm:prSet presAssocID="{09524823-5EC5-4E1A-9CBD-DC0F18791D9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E1BB0A8-128B-491F-8DD4-57733402B285}" type="pres">
      <dgm:prSet presAssocID="{EE12A375-8DDC-4184-86A4-0CEEC41E426D}" presName="sibTrans" presStyleLbl="sibTrans2D1" presStyleIdx="0" presStyleCnt="1"/>
      <dgm:spPr/>
      <dgm:t>
        <a:bodyPr/>
        <a:lstStyle/>
        <a:p>
          <a:endParaRPr lang="es-EC"/>
        </a:p>
      </dgm:t>
    </dgm:pt>
    <dgm:pt modelId="{E04B13F0-FDA3-451E-9206-9F81FE1CA904}" type="pres">
      <dgm:prSet presAssocID="{EE12A375-8DDC-4184-86A4-0CEEC41E426D}" presName="connectorText" presStyleLbl="sibTrans2D1" presStyleIdx="0" presStyleCnt="1"/>
      <dgm:spPr/>
      <dgm:t>
        <a:bodyPr/>
        <a:lstStyle/>
        <a:p>
          <a:endParaRPr lang="es-EC"/>
        </a:p>
      </dgm:t>
    </dgm:pt>
    <dgm:pt modelId="{09AABB39-E642-4E70-BEDA-3D10AE39433C}" type="pres">
      <dgm:prSet presAssocID="{C3DF60C5-B1B0-43BD-9DBE-2E738400B88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9A4A458-044C-4EF2-BBFF-51E3DA9ECAE8}" type="presOf" srcId="{400CD275-4F4F-4A6A-AE7A-33ADC0FEE20D}" destId="{20BF0E40-962B-42F5-949F-C3B0DFFC578D}" srcOrd="0" destOrd="0" presId="urn:microsoft.com/office/officeart/2005/8/layout/process1"/>
    <dgm:cxn modelId="{29B0EBED-21B5-462A-B501-C838EA3DE156}" type="presOf" srcId="{EE12A375-8DDC-4184-86A4-0CEEC41E426D}" destId="{E04B13F0-FDA3-451E-9206-9F81FE1CA904}" srcOrd="1" destOrd="0" presId="urn:microsoft.com/office/officeart/2005/8/layout/process1"/>
    <dgm:cxn modelId="{1C77D758-7539-4736-BD26-E4E4E30FB5B1}" srcId="{400CD275-4F4F-4A6A-AE7A-33ADC0FEE20D}" destId="{09524823-5EC5-4E1A-9CBD-DC0F18791D92}" srcOrd="0" destOrd="0" parTransId="{86A964F4-058A-44ED-A574-199F58FE6762}" sibTransId="{EE12A375-8DDC-4184-86A4-0CEEC41E426D}"/>
    <dgm:cxn modelId="{A399F986-C783-446C-A663-38B073124F17}" type="presOf" srcId="{C3DF60C5-B1B0-43BD-9DBE-2E738400B889}" destId="{09AABB39-E642-4E70-BEDA-3D10AE39433C}" srcOrd="0" destOrd="0" presId="urn:microsoft.com/office/officeart/2005/8/layout/process1"/>
    <dgm:cxn modelId="{F03170BF-E041-49C8-894E-78CD4FD8DD48}" type="presOf" srcId="{EE12A375-8DDC-4184-86A4-0CEEC41E426D}" destId="{DE1BB0A8-128B-491F-8DD4-57733402B285}" srcOrd="0" destOrd="0" presId="urn:microsoft.com/office/officeart/2005/8/layout/process1"/>
    <dgm:cxn modelId="{4CF604FD-FD8C-425B-85E5-5684EDEF9766}" type="presOf" srcId="{09524823-5EC5-4E1A-9CBD-DC0F18791D92}" destId="{7F9EC985-7489-44BF-A409-45EFE250BDE2}" srcOrd="0" destOrd="0" presId="urn:microsoft.com/office/officeart/2005/8/layout/process1"/>
    <dgm:cxn modelId="{7FDE1A2C-2BC3-4590-981A-6918756510F3}" srcId="{400CD275-4F4F-4A6A-AE7A-33ADC0FEE20D}" destId="{C3DF60C5-B1B0-43BD-9DBE-2E738400B889}" srcOrd="1" destOrd="0" parTransId="{9C2B70F7-37F9-4CBA-B502-F1153A7A94DB}" sibTransId="{B337DF53-D7A7-4B16-905A-2BD14CBA4DF0}"/>
    <dgm:cxn modelId="{DA61EDB8-09AA-44F0-BB2D-59627481711A}" type="presParOf" srcId="{20BF0E40-962B-42F5-949F-C3B0DFFC578D}" destId="{7F9EC985-7489-44BF-A409-45EFE250BDE2}" srcOrd="0" destOrd="0" presId="urn:microsoft.com/office/officeart/2005/8/layout/process1"/>
    <dgm:cxn modelId="{B4F4B262-9899-4C8A-A564-95F946FC4EFA}" type="presParOf" srcId="{20BF0E40-962B-42F5-949F-C3B0DFFC578D}" destId="{DE1BB0A8-128B-491F-8DD4-57733402B285}" srcOrd="1" destOrd="0" presId="urn:microsoft.com/office/officeart/2005/8/layout/process1"/>
    <dgm:cxn modelId="{EC1423FD-2952-4729-8A7A-D9D2920ED585}" type="presParOf" srcId="{DE1BB0A8-128B-491F-8DD4-57733402B285}" destId="{E04B13F0-FDA3-451E-9206-9F81FE1CA904}" srcOrd="0" destOrd="0" presId="urn:microsoft.com/office/officeart/2005/8/layout/process1"/>
    <dgm:cxn modelId="{6EB2510C-9668-468B-94D4-CAC8A3C27CDE}" type="presParOf" srcId="{20BF0E40-962B-42F5-949F-C3B0DFFC578D}" destId="{09AABB39-E642-4E70-BEDA-3D10AE39433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C31F237-04A7-43A2-8575-CB9462E67002}" type="doc">
      <dgm:prSet loTypeId="urn:microsoft.com/office/officeart/2008/layout/VerticalCurvedLis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66771DF4-9370-4299-8D45-4CD057C0790D}">
      <dgm:prSet phldrT="[Texto]"/>
      <dgm:spPr/>
      <dgm:t>
        <a:bodyPr/>
        <a:lstStyle/>
        <a:p>
          <a:r>
            <a:rPr lang="es-EC" dirty="0" smtClean="0"/>
            <a:t>Fuentes Primarias</a:t>
          </a:r>
          <a:endParaRPr lang="es-EC" dirty="0"/>
        </a:p>
      </dgm:t>
    </dgm:pt>
    <dgm:pt modelId="{0C5E214D-622C-4FD0-8733-A57E80BF8094}" type="parTrans" cxnId="{EDDC0F1C-D60D-4599-9FAF-7A5EF7E1343B}">
      <dgm:prSet/>
      <dgm:spPr/>
      <dgm:t>
        <a:bodyPr/>
        <a:lstStyle/>
        <a:p>
          <a:endParaRPr lang="es-EC"/>
        </a:p>
      </dgm:t>
    </dgm:pt>
    <dgm:pt modelId="{8B921298-2277-46F8-A2B7-4FA48DCD8D3B}" type="sibTrans" cxnId="{EDDC0F1C-D60D-4599-9FAF-7A5EF7E1343B}">
      <dgm:prSet/>
      <dgm:spPr/>
      <dgm:t>
        <a:bodyPr/>
        <a:lstStyle/>
        <a:p>
          <a:endParaRPr lang="es-EC"/>
        </a:p>
      </dgm:t>
    </dgm:pt>
    <dgm:pt modelId="{580328B3-8A92-44CA-9B11-2A774A5A2C53}">
      <dgm:prSet phldrT="[Texto]"/>
      <dgm:spPr/>
      <dgm:t>
        <a:bodyPr/>
        <a:lstStyle/>
        <a:p>
          <a:r>
            <a:rPr lang="es-EC" dirty="0" smtClean="0"/>
            <a:t>Fuentes Secundarias</a:t>
          </a:r>
          <a:endParaRPr lang="es-EC" dirty="0"/>
        </a:p>
      </dgm:t>
    </dgm:pt>
    <dgm:pt modelId="{EA65647B-77FC-4329-A7B8-F9440B63EDDB}" type="parTrans" cxnId="{3BFFE855-7E3A-4812-ACD2-F2B49CA9077C}">
      <dgm:prSet/>
      <dgm:spPr/>
      <dgm:t>
        <a:bodyPr/>
        <a:lstStyle/>
        <a:p>
          <a:endParaRPr lang="es-EC"/>
        </a:p>
      </dgm:t>
    </dgm:pt>
    <dgm:pt modelId="{8C59BC70-1F5A-4489-915C-7254CB69162B}" type="sibTrans" cxnId="{3BFFE855-7E3A-4812-ACD2-F2B49CA9077C}">
      <dgm:prSet/>
      <dgm:spPr/>
      <dgm:t>
        <a:bodyPr/>
        <a:lstStyle/>
        <a:p>
          <a:endParaRPr lang="es-EC"/>
        </a:p>
      </dgm:t>
    </dgm:pt>
    <dgm:pt modelId="{ED5E8123-81A8-4ED7-8442-6E97EF9E8FB1}" type="pres">
      <dgm:prSet presAssocID="{1C31F237-04A7-43A2-8575-CB9462E6700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9C6E7429-8CF3-4ED3-A890-7728F62F4C6A}" type="pres">
      <dgm:prSet presAssocID="{1C31F237-04A7-43A2-8575-CB9462E67002}" presName="Name1" presStyleCnt="0"/>
      <dgm:spPr/>
    </dgm:pt>
    <dgm:pt modelId="{1EEBA392-6BEC-4312-B8B2-080EC3516302}" type="pres">
      <dgm:prSet presAssocID="{1C31F237-04A7-43A2-8575-CB9462E67002}" presName="cycle" presStyleCnt="0"/>
      <dgm:spPr/>
    </dgm:pt>
    <dgm:pt modelId="{B5970976-619C-486C-A498-9279C0333287}" type="pres">
      <dgm:prSet presAssocID="{1C31F237-04A7-43A2-8575-CB9462E67002}" presName="srcNode" presStyleLbl="node1" presStyleIdx="0" presStyleCnt="2"/>
      <dgm:spPr/>
    </dgm:pt>
    <dgm:pt modelId="{474EA7D8-180C-4B85-8D80-3F34C802FFD8}" type="pres">
      <dgm:prSet presAssocID="{1C31F237-04A7-43A2-8575-CB9462E67002}" presName="conn" presStyleLbl="parChTrans1D2" presStyleIdx="0" presStyleCnt="1"/>
      <dgm:spPr/>
      <dgm:t>
        <a:bodyPr/>
        <a:lstStyle/>
        <a:p>
          <a:endParaRPr lang="es-EC"/>
        </a:p>
      </dgm:t>
    </dgm:pt>
    <dgm:pt modelId="{6FB67741-35F8-4EF8-ACE0-9FF474521821}" type="pres">
      <dgm:prSet presAssocID="{1C31F237-04A7-43A2-8575-CB9462E67002}" presName="extraNode" presStyleLbl="node1" presStyleIdx="0" presStyleCnt="2"/>
      <dgm:spPr/>
    </dgm:pt>
    <dgm:pt modelId="{033ABFA0-062E-4F40-B59A-9520371689FE}" type="pres">
      <dgm:prSet presAssocID="{1C31F237-04A7-43A2-8575-CB9462E67002}" presName="dstNode" presStyleLbl="node1" presStyleIdx="0" presStyleCnt="2"/>
      <dgm:spPr/>
    </dgm:pt>
    <dgm:pt modelId="{03E2F744-30A1-408A-81DD-7C3FA5AFE457}" type="pres">
      <dgm:prSet presAssocID="{66771DF4-9370-4299-8D45-4CD057C0790D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62082C-A640-4637-BCFF-2FFEED3F76A7}" type="pres">
      <dgm:prSet presAssocID="{66771DF4-9370-4299-8D45-4CD057C0790D}" presName="accent_1" presStyleCnt="0"/>
      <dgm:spPr/>
    </dgm:pt>
    <dgm:pt modelId="{AB14CD96-9DA4-48BB-9CF3-C106704AD4C1}" type="pres">
      <dgm:prSet presAssocID="{66771DF4-9370-4299-8D45-4CD057C0790D}" presName="accentRepeatNode" presStyleLbl="solidFgAcc1" presStyleIdx="0" presStyleCnt="2"/>
      <dgm:spPr/>
    </dgm:pt>
    <dgm:pt modelId="{B6892CD5-53F0-44DC-853C-B4FED3C94337}" type="pres">
      <dgm:prSet presAssocID="{580328B3-8A92-44CA-9B11-2A774A5A2C53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E55FEA-B231-46AB-8E14-494ED29A3626}" type="pres">
      <dgm:prSet presAssocID="{580328B3-8A92-44CA-9B11-2A774A5A2C53}" presName="accent_2" presStyleCnt="0"/>
      <dgm:spPr/>
    </dgm:pt>
    <dgm:pt modelId="{C0A78EF2-0911-4AC4-9AE0-97672E436072}" type="pres">
      <dgm:prSet presAssocID="{580328B3-8A92-44CA-9B11-2A774A5A2C53}" presName="accentRepeatNode" presStyleLbl="solidFgAcc1" presStyleIdx="1" presStyleCnt="2"/>
      <dgm:spPr/>
    </dgm:pt>
  </dgm:ptLst>
  <dgm:cxnLst>
    <dgm:cxn modelId="{D4E2DAFD-8A09-4E4C-B101-7C135D3228EC}" type="presOf" srcId="{66771DF4-9370-4299-8D45-4CD057C0790D}" destId="{03E2F744-30A1-408A-81DD-7C3FA5AFE457}" srcOrd="0" destOrd="0" presId="urn:microsoft.com/office/officeart/2008/layout/VerticalCurvedList"/>
    <dgm:cxn modelId="{4BB60EB1-21A7-4902-9C15-DC492F087008}" type="presOf" srcId="{1C31F237-04A7-43A2-8575-CB9462E67002}" destId="{ED5E8123-81A8-4ED7-8442-6E97EF9E8FB1}" srcOrd="0" destOrd="0" presId="urn:microsoft.com/office/officeart/2008/layout/VerticalCurvedList"/>
    <dgm:cxn modelId="{CECAA924-0866-482A-AEEF-E37F2D3FD199}" type="presOf" srcId="{8B921298-2277-46F8-A2B7-4FA48DCD8D3B}" destId="{474EA7D8-180C-4B85-8D80-3F34C802FFD8}" srcOrd="0" destOrd="0" presId="urn:microsoft.com/office/officeart/2008/layout/VerticalCurvedList"/>
    <dgm:cxn modelId="{3BFFE855-7E3A-4812-ACD2-F2B49CA9077C}" srcId="{1C31F237-04A7-43A2-8575-CB9462E67002}" destId="{580328B3-8A92-44CA-9B11-2A774A5A2C53}" srcOrd="1" destOrd="0" parTransId="{EA65647B-77FC-4329-A7B8-F9440B63EDDB}" sibTransId="{8C59BC70-1F5A-4489-915C-7254CB69162B}"/>
    <dgm:cxn modelId="{5BA0B8BC-E3AB-4F2B-A3BF-1FEF015FCA68}" type="presOf" srcId="{580328B3-8A92-44CA-9B11-2A774A5A2C53}" destId="{B6892CD5-53F0-44DC-853C-B4FED3C94337}" srcOrd="0" destOrd="0" presId="urn:microsoft.com/office/officeart/2008/layout/VerticalCurvedList"/>
    <dgm:cxn modelId="{EDDC0F1C-D60D-4599-9FAF-7A5EF7E1343B}" srcId="{1C31F237-04A7-43A2-8575-CB9462E67002}" destId="{66771DF4-9370-4299-8D45-4CD057C0790D}" srcOrd="0" destOrd="0" parTransId="{0C5E214D-622C-4FD0-8733-A57E80BF8094}" sibTransId="{8B921298-2277-46F8-A2B7-4FA48DCD8D3B}"/>
    <dgm:cxn modelId="{61526D89-83A2-4432-9D05-F007FF217AD9}" type="presParOf" srcId="{ED5E8123-81A8-4ED7-8442-6E97EF9E8FB1}" destId="{9C6E7429-8CF3-4ED3-A890-7728F62F4C6A}" srcOrd="0" destOrd="0" presId="urn:microsoft.com/office/officeart/2008/layout/VerticalCurvedList"/>
    <dgm:cxn modelId="{39299033-E326-47E2-B893-BDA4444888AF}" type="presParOf" srcId="{9C6E7429-8CF3-4ED3-A890-7728F62F4C6A}" destId="{1EEBA392-6BEC-4312-B8B2-080EC3516302}" srcOrd="0" destOrd="0" presId="urn:microsoft.com/office/officeart/2008/layout/VerticalCurvedList"/>
    <dgm:cxn modelId="{C2819BFB-673F-4819-8A7B-E255983BCB2B}" type="presParOf" srcId="{1EEBA392-6BEC-4312-B8B2-080EC3516302}" destId="{B5970976-619C-486C-A498-9279C0333287}" srcOrd="0" destOrd="0" presId="urn:microsoft.com/office/officeart/2008/layout/VerticalCurvedList"/>
    <dgm:cxn modelId="{026911F3-FBBD-4354-A0AE-9B0527460A87}" type="presParOf" srcId="{1EEBA392-6BEC-4312-B8B2-080EC3516302}" destId="{474EA7D8-180C-4B85-8D80-3F34C802FFD8}" srcOrd="1" destOrd="0" presId="urn:microsoft.com/office/officeart/2008/layout/VerticalCurvedList"/>
    <dgm:cxn modelId="{18A34BB5-6FC3-4A12-8A27-1122FFD27873}" type="presParOf" srcId="{1EEBA392-6BEC-4312-B8B2-080EC3516302}" destId="{6FB67741-35F8-4EF8-ACE0-9FF474521821}" srcOrd="2" destOrd="0" presId="urn:microsoft.com/office/officeart/2008/layout/VerticalCurvedList"/>
    <dgm:cxn modelId="{29FCEAAB-3A9F-4FC2-8E0C-12374B2EC335}" type="presParOf" srcId="{1EEBA392-6BEC-4312-B8B2-080EC3516302}" destId="{033ABFA0-062E-4F40-B59A-9520371689FE}" srcOrd="3" destOrd="0" presId="urn:microsoft.com/office/officeart/2008/layout/VerticalCurvedList"/>
    <dgm:cxn modelId="{9408F32B-13E7-4558-8199-C2E44B844498}" type="presParOf" srcId="{9C6E7429-8CF3-4ED3-A890-7728F62F4C6A}" destId="{03E2F744-30A1-408A-81DD-7C3FA5AFE457}" srcOrd="1" destOrd="0" presId="urn:microsoft.com/office/officeart/2008/layout/VerticalCurvedList"/>
    <dgm:cxn modelId="{051BAB9C-78DD-43CB-8030-3B92B7D10A70}" type="presParOf" srcId="{9C6E7429-8CF3-4ED3-A890-7728F62F4C6A}" destId="{3662082C-A640-4637-BCFF-2FFEED3F76A7}" srcOrd="2" destOrd="0" presId="urn:microsoft.com/office/officeart/2008/layout/VerticalCurvedList"/>
    <dgm:cxn modelId="{B08B5180-78CF-41BD-95DA-7646B228670F}" type="presParOf" srcId="{3662082C-A640-4637-BCFF-2FFEED3F76A7}" destId="{AB14CD96-9DA4-48BB-9CF3-C106704AD4C1}" srcOrd="0" destOrd="0" presId="urn:microsoft.com/office/officeart/2008/layout/VerticalCurvedList"/>
    <dgm:cxn modelId="{97D42467-5234-4662-987A-66559139C48E}" type="presParOf" srcId="{9C6E7429-8CF3-4ED3-A890-7728F62F4C6A}" destId="{B6892CD5-53F0-44DC-853C-B4FED3C94337}" srcOrd="3" destOrd="0" presId="urn:microsoft.com/office/officeart/2008/layout/VerticalCurvedList"/>
    <dgm:cxn modelId="{F1EAD191-8B92-477D-BEA6-EBAC26564D18}" type="presParOf" srcId="{9C6E7429-8CF3-4ED3-A890-7728F62F4C6A}" destId="{02E55FEA-B231-46AB-8E14-494ED29A3626}" srcOrd="4" destOrd="0" presId="urn:microsoft.com/office/officeart/2008/layout/VerticalCurvedList"/>
    <dgm:cxn modelId="{B0FAD703-20E8-484B-A165-E36EBA38CA4E}" type="presParOf" srcId="{02E55FEA-B231-46AB-8E14-494ED29A3626}" destId="{C0A78EF2-0911-4AC4-9AE0-97672E43607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8434C-144E-47D5-B3F1-3F36B75C84F6}">
      <dsp:nvSpPr>
        <dsp:cNvPr id="0" name=""/>
        <dsp:cNvSpPr/>
      </dsp:nvSpPr>
      <dsp:spPr>
        <a:xfrm>
          <a:off x="2079" y="1479757"/>
          <a:ext cx="1946660" cy="16055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La investigación define una de las problemáticas que se ha presentado en el Cantón Rumiñahui en los últimos años.</a:t>
          </a:r>
          <a:endParaRPr lang="es-EC" sz="1300" kern="1200" dirty="0"/>
        </a:p>
      </dsp:txBody>
      <dsp:txXfrm>
        <a:off x="39028" y="1516706"/>
        <a:ext cx="1872762" cy="1187635"/>
      </dsp:txXfrm>
    </dsp:sp>
    <dsp:sp modelId="{31892B0F-511E-4F0F-8218-FEF486B0265D}">
      <dsp:nvSpPr>
        <dsp:cNvPr id="0" name=""/>
        <dsp:cNvSpPr/>
      </dsp:nvSpPr>
      <dsp:spPr>
        <a:xfrm>
          <a:off x="1117657" y="1939753"/>
          <a:ext cx="2032175" cy="2032175"/>
        </a:xfrm>
        <a:prstGeom prst="leftCircularArrow">
          <a:avLst>
            <a:gd name="adj1" fmla="val 2594"/>
            <a:gd name="adj2" fmla="val 315093"/>
            <a:gd name="adj3" fmla="val 2090604"/>
            <a:gd name="adj4" fmla="val 9024489"/>
            <a:gd name="adj5" fmla="val 302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A2BEF5-304D-4989-8B6D-8659FCB7570B}">
      <dsp:nvSpPr>
        <dsp:cNvPr id="0" name=""/>
        <dsp:cNvSpPr/>
      </dsp:nvSpPr>
      <dsp:spPr>
        <a:xfrm>
          <a:off x="434670" y="2741291"/>
          <a:ext cx="1730365" cy="6881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Introducción</a:t>
          </a:r>
          <a:endParaRPr lang="es-EC" sz="2200" kern="1200" dirty="0"/>
        </a:p>
      </dsp:txBody>
      <dsp:txXfrm>
        <a:off x="454824" y="2761445"/>
        <a:ext cx="1690057" cy="647801"/>
      </dsp:txXfrm>
    </dsp:sp>
    <dsp:sp modelId="{C99181AB-0350-4372-9D96-B569E5A8E685}">
      <dsp:nvSpPr>
        <dsp:cNvPr id="0" name=""/>
        <dsp:cNvSpPr/>
      </dsp:nvSpPr>
      <dsp:spPr>
        <a:xfrm>
          <a:off x="2416081" y="1479757"/>
          <a:ext cx="1946660" cy="16055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smtClean="0"/>
            <a:t>Sector generador de grandes oportunidades económicas y socioculturales.</a:t>
          </a:r>
          <a:endParaRPr lang="es-EC" sz="1300" kern="1200" dirty="0"/>
        </a:p>
      </dsp:txBody>
      <dsp:txXfrm>
        <a:off x="2453030" y="1860761"/>
        <a:ext cx="1872762" cy="1187635"/>
      </dsp:txXfrm>
    </dsp:sp>
    <dsp:sp modelId="{677E125C-D865-4C46-A750-1F0038B2B6DB}">
      <dsp:nvSpPr>
        <dsp:cNvPr id="0" name=""/>
        <dsp:cNvSpPr/>
      </dsp:nvSpPr>
      <dsp:spPr>
        <a:xfrm>
          <a:off x="3515436" y="530221"/>
          <a:ext cx="2280915" cy="2280915"/>
        </a:xfrm>
        <a:prstGeom prst="circularArrow">
          <a:avLst>
            <a:gd name="adj1" fmla="val 2311"/>
            <a:gd name="adj2" fmla="val 278899"/>
            <a:gd name="adj3" fmla="val 19545590"/>
            <a:gd name="adj4" fmla="val 12575511"/>
            <a:gd name="adj5" fmla="val 2697"/>
          </a:avLst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DCD214-40DE-470F-8A9C-37FBD7672FAF}">
      <dsp:nvSpPr>
        <dsp:cNvPr id="0" name=""/>
        <dsp:cNvSpPr/>
      </dsp:nvSpPr>
      <dsp:spPr>
        <a:xfrm>
          <a:off x="2848673" y="1135703"/>
          <a:ext cx="1730365" cy="688109"/>
        </a:xfrm>
        <a:prstGeom prst="roundRect">
          <a:avLst>
            <a:gd name="adj" fmla="val 10000"/>
          </a:avLst>
        </a:prstGeom>
        <a:solidFill>
          <a:schemeClr val="accent2">
            <a:hueOff val="-3670562"/>
            <a:satOff val="16196"/>
            <a:lumOff val="-2745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Antecedentes</a:t>
          </a:r>
          <a:endParaRPr lang="es-EC" sz="2200" kern="1200" dirty="0"/>
        </a:p>
      </dsp:txBody>
      <dsp:txXfrm>
        <a:off x="2868827" y="1155857"/>
        <a:ext cx="1690057" cy="647801"/>
      </dsp:txXfrm>
    </dsp:sp>
    <dsp:sp modelId="{2B11B88F-BE89-4C9C-9616-2E9A1D3033BE}">
      <dsp:nvSpPr>
        <dsp:cNvPr id="0" name=""/>
        <dsp:cNvSpPr/>
      </dsp:nvSpPr>
      <dsp:spPr>
        <a:xfrm>
          <a:off x="4830083" y="1479757"/>
          <a:ext cx="1946660" cy="16055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Generar riqueza, desarrollo económico y social de una manera sostenible</a:t>
          </a:r>
          <a:endParaRPr lang="es-EC" sz="1300" kern="1200" dirty="0"/>
        </a:p>
      </dsp:txBody>
      <dsp:txXfrm>
        <a:off x="4867032" y="1516706"/>
        <a:ext cx="1872762" cy="1187635"/>
      </dsp:txXfrm>
    </dsp:sp>
    <dsp:sp modelId="{DA322BF8-B078-4718-9F70-1D7EC95F0805}">
      <dsp:nvSpPr>
        <dsp:cNvPr id="0" name=""/>
        <dsp:cNvSpPr/>
      </dsp:nvSpPr>
      <dsp:spPr>
        <a:xfrm>
          <a:off x="5262675" y="2741291"/>
          <a:ext cx="1730365" cy="688109"/>
        </a:xfrm>
        <a:prstGeom prst="roundRect">
          <a:avLst>
            <a:gd name="adj" fmla="val 10000"/>
          </a:avLst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Justificación</a:t>
          </a:r>
          <a:endParaRPr lang="es-EC" sz="2200" kern="1200" dirty="0"/>
        </a:p>
      </dsp:txBody>
      <dsp:txXfrm>
        <a:off x="5282829" y="2761445"/>
        <a:ext cx="1690057" cy="6478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EE014-73B3-49C4-846F-FCCC7B3C8929}">
      <dsp:nvSpPr>
        <dsp:cNvPr id="0" name=""/>
        <dsp:cNvSpPr/>
      </dsp:nvSpPr>
      <dsp:spPr>
        <a:xfrm>
          <a:off x="4127520" y="1914636"/>
          <a:ext cx="203106" cy="2031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7014084-05A5-409A-93C2-35A3BEE20EB0}">
      <dsp:nvSpPr>
        <dsp:cNvPr id="0" name=""/>
        <dsp:cNvSpPr/>
      </dsp:nvSpPr>
      <dsp:spPr>
        <a:xfrm>
          <a:off x="3782369" y="1914636"/>
          <a:ext cx="203106" cy="203174"/>
        </a:xfrm>
        <a:prstGeom prst="ellipse">
          <a:avLst/>
        </a:prstGeom>
        <a:solidFill>
          <a:schemeClr val="accent2">
            <a:hueOff val="-734113"/>
            <a:satOff val="3239"/>
            <a:lumOff val="-549"/>
            <a:alphaOff val="0"/>
          </a:schemeClr>
        </a:solidFill>
        <a:ln w="12700" cap="flat" cmpd="sng" algn="ctr">
          <a:solidFill>
            <a:schemeClr val="accent2">
              <a:hueOff val="-734113"/>
              <a:satOff val="3239"/>
              <a:lumOff val="-549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hueOff val="-734113"/>
              <a:satOff val="3239"/>
              <a:lumOff val="-549"/>
              <a:alphaOff val="0"/>
              <a:shade val="4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ADB47F0-4802-430A-9B0D-2869ED724E37}">
      <dsp:nvSpPr>
        <dsp:cNvPr id="0" name=""/>
        <dsp:cNvSpPr/>
      </dsp:nvSpPr>
      <dsp:spPr>
        <a:xfrm>
          <a:off x="3437218" y="1914636"/>
          <a:ext cx="203106" cy="203174"/>
        </a:xfrm>
        <a:prstGeom prst="ellipse">
          <a:avLst/>
        </a:prstGeom>
        <a:solidFill>
          <a:schemeClr val="accent2">
            <a:hueOff val="-1468225"/>
            <a:satOff val="6479"/>
            <a:lumOff val="-1098"/>
            <a:alphaOff val="0"/>
          </a:schemeClr>
        </a:solidFill>
        <a:ln w="12700" cap="flat" cmpd="sng" algn="ctr">
          <a:solidFill>
            <a:schemeClr val="accent2">
              <a:hueOff val="-1468225"/>
              <a:satOff val="6479"/>
              <a:lumOff val="-1098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hueOff val="-1468225"/>
              <a:satOff val="6479"/>
              <a:lumOff val="-1098"/>
              <a:alphaOff val="0"/>
              <a:shade val="4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6E47590-B12B-4157-9E37-3D108228CCC5}">
      <dsp:nvSpPr>
        <dsp:cNvPr id="0" name=""/>
        <dsp:cNvSpPr/>
      </dsp:nvSpPr>
      <dsp:spPr>
        <a:xfrm>
          <a:off x="3092067" y="1914636"/>
          <a:ext cx="203106" cy="203174"/>
        </a:xfrm>
        <a:prstGeom prst="ellipse">
          <a:avLst/>
        </a:prstGeom>
        <a:solidFill>
          <a:schemeClr val="accent2">
            <a:hueOff val="-2202338"/>
            <a:satOff val="9718"/>
            <a:lumOff val="-1647"/>
            <a:alphaOff val="0"/>
          </a:schemeClr>
        </a:solidFill>
        <a:ln w="12700" cap="flat" cmpd="sng" algn="ctr">
          <a:solidFill>
            <a:schemeClr val="accent2">
              <a:hueOff val="-2202338"/>
              <a:satOff val="9718"/>
              <a:lumOff val="-1647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hueOff val="-2202338"/>
              <a:satOff val="9718"/>
              <a:lumOff val="-1647"/>
              <a:alphaOff val="0"/>
              <a:shade val="4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EB8400B-E9BC-4862-8E72-43B55EB38316}">
      <dsp:nvSpPr>
        <dsp:cNvPr id="0" name=""/>
        <dsp:cNvSpPr/>
      </dsp:nvSpPr>
      <dsp:spPr>
        <a:xfrm>
          <a:off x="2746916" y="1914636"/>
          <a:ext cx="203106" cy="203174"/>
        </a:xfrm>
        <a:prstGeom prst="ellipse">
          <a:avLst/>
        </a:prstGeom>
        <a:solidFill>
          <a:schemeClr val="accent2">
            <a:hueOff val="-2936450"/>
            <a:satOff val="12957"/>
            <a:lumOff val="-2196"/>
            <a:alphaOff val="0"/>
          </a:schemeClr>
        </a:solidFill>
        <a:ln w="12700" cap="flat" cmpd="sng" algn="ctr">
          <a:solidFill>
            <a:schemeClr val="accent2">
              <a:hueOff val="-2936450"/>
              <a:satOff val="12957"/>
              <a:lumOff val="-2196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hueOff val="-2936450"/>
              <a:satOff val="12957"/>
              <a:lumOff val="-2196"/>
              <a:alphaOff val="0"/>
              <a:shade val="4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F4B750E-DA92-4650-99C5-EA975781F898}">
      <dsp:nvSpPr>
        <dsp:cNvPr id="0" name=""/>
        <dsp:cNvSpPr/>
      </dsp:nvSpPr>
      <dsp:spPr>
        <a:xfrm>
          <a:off x="2198226" y="1813049"/>
          <a:ext cx="406645" cy="406349"/>
        </a:xfrm>
        <a:prstGeom prst="ellipse">
          <a:avLst/>
        </a:prstGeom>
        <a:solidFill>
          <a:schemeClr val="accent2">
            <a:hueOff val="-3670562"/>
            <a:satOff val="16196"/>
            <a:lumOff val="-2745"/>
            <a:alphaOff val="0"/>
          </a:schemeClr>
        </a:solidFill>
        <a:ln w="12700" cap="flat" cmpd="sng" algn="ctr">
          <a:solidFill>
            <a:schemeClr val="accent2">
              <a:hueOff val="-3670562"/>
              <a:satOff val="16196"/>
              <a:lumOff val="-2745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hueOff val="-3670562"/>
              <a:satOff val="16196"/>
              <a:lumOff val="-2745"/>
              <a:alphaOff val="0"/>
              <a:shade val="4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90F61F6-2CEB-4BA2-B0A3-E71702CFF2E3}">
      <dsp:nvSpPr>
        <dsp:cNvPr id="0" name=""/>
        <dsp:cNvSpPr/>
      </dsp:nvSpPr>
      <dsp:spPr>
        <a:xfrm>
          <a:off x="3796227" y="1494920"/>
          <a:ext cx="203106" cy="203174"/>
        </a:xfrm>
        <a:prstGeom prst="ellipse">
          <a:avLst/>
        </a:prstGeom>
        <a:solidFill>
          <a:schemeClr val="accent2">
            <a:hueOff val="-4404675"/>
            <a:satOff val="19436"/>
            <a:lumOff val="-3294"/>
            <a:alphaOff val="0"/>
          </a:schemeClr>
        </a:solidFill>
        <a:ln w="12700" cap="flat" cmpd="sng" algn="ctr">
          <a:solidFill>
            <a:schemeClr val="accent2">
              <a:hueOff val="-4404675"/>
              <a:satOff val="19436"/>
              <a:lumOff val="-3294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hueOff val="-4404675"/>
              <a:satOff val="19436"/>
              <a:lumOff val="-3294"/>
              <a:alphaOff val="0"/>
              <a:shade val="4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65772A8-BF34-45B4-A2B7-D9BC55C8D0E7}">
      <dsp:nvSpPr>
        <dsp:cNvPr id="0" name=""/>
        <dsp:cNvSpPr/>
      </dsp:nvSpPr>
      <dsp:spPr>
        <a:xfrm>
          <a:off x="3796227" y="2337437"/>
          <a:ext cx="203106" cy="203174"/>
        </a:xfrm>
        <a:prstGeom prst="ellipse">
          <a:avLst/>
        </a:prstGeom>
        <a:solidFill>
          <a:schemeClr val="accent2">
            <a:hueOff val="-5138787"/>
            <a:satOff val="22675"/>
            <a:lumOff val="-3843"/>
            <a:alphaOff val="0"/>
          </a:schemeClr>
        </a:solidFill>
        <a:ln w="12700" cap="flat" cmpd="sng" algn="ctr">
          <a:solidFill>
            <a:schemeClr val="accent2">
              <a:hueOff val="-5138787"/>
              <a:satOff val="22675"/>
              <a:lumOff val="-3843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hueOff val="-5138787"/>
              <a:satOff val="22675"/>
              <a:lumOff val="-3843"/>
              <a:alphaOff val="0"/>
              <a:shade val="4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E3C95CD-E831-4249-A1D4-E946B6A103E0}">
      <dsp:nvSpPr>
        <dsp:cNvPr id="0" name=""/>
        <dsp:cNvSpPr/>
      </dsp:nvSpPr>
      <dsp:spPr>
        <a:xfrm>
          <a:off x="3977680" y="1677530"/>
          <a:ext cx="203106" cy="203174"/>
        </a:xfrm>
        <a:prstGeom prst="ellipse">
          <a:avLst/>
        </a:prstGeom>
        <a:solidFill>
          <a:schemeClr val="accent2">
            <a:hueOff val="-5872900"/>
            <a:satOff val="25914"/>
            <a:lumOff val="-4392"/>
            <a:alphaOff val="0"/>
          </a:schemeClr>
        </a:solidFill>
        <a:ln w="12700" cap="flat" cmpd="sng" algn="ctr">
          <a:solidFill>
            <a:schemeClr val="accent2">
              <a:hueOff val="-5872900"/>
              <a:satOff val="25914"/>
              <a:lumOff val="-4392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hueOff val="-5872900"/>
              <a:satOff val="25914"/>
              <a:lumOff val="-4392"/>
              <a:alphaOff val="0"/>
              <a:shade val="4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54B5A05-CB91-4C39-A005-B86567E9E8D0}">
      <dsp:nvSpPr>
        <dsp:cNvPr id="0" name=""/>
        <dsp:cNvSpPr/>
      </dsp:nvSpPr>
      <dsp:spPr>
        <a:xfrm>
          <a:off x="3989806" y="2155855"/>
          <a:ext cx="203106" cy="203174"/>
        </a:xfrm>
        <a:prstGeom prst="ellipse">
          <a:avLst/>
        </a:prstGeom>
        <a:solidFill>
          <a:schemeClr val="accent2">
            <a:hueOff val="-6607012"/>
            <a:satOff val="29154"/>
            <a:lumOff val="-4941"/>
            <a:alphaOff val="0"/>
          </a:schemeClr>
        </a:solidFill>
        <a:ln w="12700" cap="flat" cmpd="sng" algn="ctr">
          <a:solidFill>
            <a:schemeClr val="accent2">
              <a:hueOff val="-6607012"/>
              <a:satOff val="29154"/>
              <a:lumOff val="-4941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hueOff val="-6607012"/>
              <a:satOff val="29154"/>
              <a:lumOff val="-4941"/>
              <a:alphaOff val="0"/>
              <a:shade val="4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4DCE45-C965-4224-AC1B-F6CBAFEE2E5F}">
      <dsp:nvSpPr>
        <dsp:cNvPr id="0" name=""/>
        <dsp:cNvSpPr/>
      </dsp:nvSpPr>
      <dsp:spPr>
        <a:xfrm>
          <a:off x="0" y="988011"/>
          <a:ext cx="2056614" cy="2056425"/>
        </a:xfrm>
        <a:prstGeom prst="ellipse">
          <a:avLst/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 w="12700" cap="flat" cmpd="sng" algn="ctr">
          <a:solidFill>
            <a:schemeClr val="accent2">
              <a:hueOff val="-7341125"/>
              <a:satOff val="32393"/>
              <a:lumOff val="-549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hueOff val="-7341125"/>
              <a:satOff val="32393"/>
              <a:lumOff val="-5490"/>
              <a:alphaOff val="0"/>
              <a:shade val="4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tx1"/>
              </a:solidFill>
            </a:rPr>
            <a:t>Escaso desarrollo, conocimiento y difusión en la industria del Turismo en sus zonas rurales (Cotogchoa y Rumipamba) </a:t>
          </a:r>
          <a:endParaRPr lang="es-EC" sz="1300" kern="1200" dirty="0">
            <a:solidFill>
              <a:schemeClr val="tx1"/>
            </a:solidFill>
          </a:endParaRPr>
        </a:p>
      </dsp:txBody>
      <dsp:txXfrm>
        <a:off x="301184" y="1289167"/>
        <a:ext cx="1454246" cy="145411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156E0-02AB-4DA3-A0E8-D735DBFC8576}">
      <dsp:nvSpPr>
        <dsp:cNvPr id="0" name=""/>
        <dsp:cNvSpPr/>
      </dsp:nvSpPr>
      <dsp:spPr>
        <a:xfrm>
          <a:off x="39898" y="0"/>
          <a:ext cx="5115123" cy="319695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F5A6E4-2112-4192-8F34-698D6B9B7642}">
      <dsp:nvSpPr>
        <dsp:cNvPr id="0" name=""/>
        <dsp:cNvSpPr/>
      </dsp:nvSpPr>
      <dsp:spPr>
        <a:xfrm>
          <a:off x="1229164" y="1742338"/>
          <a:ext cx="179029" cy="17902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C2474C-6A8D-45FC-AEA0-8C28E6B73A4F}">
      <dsp:nvSpPr>
        <dsp:cNvPr id="0" name=""/>
        <dsp:cNvSpPr/>
      </dsp:nvSpPr>
      <dsp:spPr>
        <a:xfrm>
          <a:off x="1318679" y="1831853"/>
          <a:ext cx="1662415" cy="1365098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864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Antecedentes</a:t>
          </a:r>
          <a:endParaRPr lang="es-EC" sz="2200" kern="1200" dirty="0"/>
        </a:p>
      </dsp:txBody>
      <dsp:txXfrm>
        <a:off x="1318679" y="1831853"/>
        <a:ext cx="1662415" cy="1365098"/>
      </dsp:txXfrm>
    </dsp:sp>
    <dsp:sp modelId="{2F3AC6D8-E759-4706-B956-967DEF9E2E90}">
      <dsp:nvSpPr>
        <dsp:cNvPr id="0" name=""/>
        <dsp:cNvSpPr/>
      </dsp:nvSpPr>
      <dsp:spPr>
        <a:xfrm>
          <a:off x="2878791" y="927116"/>
          <a:ext cx="306907" cy="306907"/>
        </a:xfrm>
        <a:prstGeom prst="ellipse">
          <a:avLst/>
        </a:prstGeom>
        <a:solidFill>
          <a:schemeClr val="accent3">
            <a:hueOff val="5904187"/>
            <a:satOff val="-46054"/>
            <a:lumOff val="-1177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36696C-A7EC-458A-B7DB-92AEF2BEE0E4}">
      <dsp:nvSpPr>
        <dsp:cNvPr id="0" name=""/>
        <dsp:cNvSpPr/>
      </dsp:nvSpPr>
      <dsp:spPr>
        <a:xfrm>
          <a:off x="3032245" y="1080569"/>
          <a:ext cx="1662415" cy="2116382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624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Justificación</a:t>
          </a:r>
          <a:endParaRPr lang="es-EC" sz="2200" kern="1200" dirty="0"/>
        </a:p>
      </dsp:txBody>
      <dsp:txXfrm>
        <a:off x="3032245" y="1080569"/>
        <a:ext cx="1662415" cy="211638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2D966-B447-47AE-8BFD-8A7708F21E69}">
      <dsp:nvSpPr>
        <dsp:cNvPr id="0" name=""/>
        <dsp:cNvSpPr/>
      </dsp:nvSpPr>
      <dsp:spPr>
        <a:xfrm>
          <a:off x="0" y="0"/>
          <a:ext cx="6477000" cy="21602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¿Cómo impacta la gestión turística en el sector rural del Cantón Rumiñahui?</a:t>
          </a:r>
          <a:endParaRPr lang="es-EC" sz="2600" kern="1200" dirty="0" smtClean="0">
            <a:solidFill>
              <a:schemeClr val="tx1"/>
            </a:solidFill>
          </a:endParaRPr>
        </a:p>
      </dsp:txBody>
      <dsp:txXfrm>
        <a:off x="63272" y="63272"/>
        <a:ext cx="4244192" cy="2033726"/>
      </dsp:txXfrm>
    </dsp:sp>
    <dsp:sp modelId="{8CE38CCC-1F5D-4519-BDE7-6B04160802AF}">
      <dsp:nvSpPr>
        <dsp:cNvPr id="0" name=""/>
        <dsp:cNvSpPr/>
      </dsp:nvSpPr>
      <dsp:spPr>
        <a:xfrm>
          <a:off x="1142999" y="2640330"/>
          <a:ext cx="6477000" cy="2160270"/>
        </a:xfrm>
        <a:prstGeom prst="roundRect">
          <a:avLst>
            <a:gd name="adj" fmla="val 10000"/>
          </a:avLst>
        </a:prstGeom>
        <a:solidFill>
          <a:schemeClr val="accent3">
            <a:hueOff val="5904187"/>
            <a:satOff val="-46054"/>
            <a:lumOff val="-1177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¿El desarrollo del turismo ayudará a mejorar la  oferta turística del sector rural del Cantón Rumiñahui?</a:t>
          </a:r>
          <a:endParaRPr lang="es-EC" sz="2600" kern="1200" dirty="0">
            <a:solidFill>
              <a:schemeClr val="tx1"/>
            </a:solidFill>
          </a:endParaRPr>
        </a:p>
      </dsp:txBody>
      <dsp:txXfrm>
        <a:off x="1206271" y="2703602"/>
        <a:ext cx="3803280" cy="2033725"/>
      </dsp:txXfrm>
    </dsp:sp>
    <dsp:sp modelId="{566520F5-5866-49EA-9BE8-078FB41175F7}">
      <dsp:nvSpPr>
        <dsp:cNvPr id="0" name=""/>
        <dsp:cNvSpPr/>
      </dsp:nvSpPr>
      <dsp:spPr>
        <a:xfrm>
          <a:off x="5072824" y="1698212"/>
          <a:ext cx="1404175" cy="140417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>
            <a:solidFill>
              <a:schemeClr val="tx1"/>
            </a:solidFill>
          </a:endParaRPr>
        </a:p>
      </dsp:txBody>
      <dsp:txXfrm>
        <a:off x="5388763" y="1698212"/>
        <a:ext cx="772297" cy="10566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7FC1B-2E05-43D4-AEF8-A201BF4C67D6}">
      <dsp:nvSpPr>
        <dsp:cNvPr id="0" name=""/>
        <dsp:cNvSpPr/>
      </dsp:nvSpPr>
      <dsp:spPr>
        <a:xfrm>
          <a:off x="2436" y="620998"/>
          <a:ext cx="2130670" cy="21306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>
              <a:solidFill>
                <a:schemeClr val="tx1"/>
              </a:solidFill>
            </a:rPr>
            <a:t>Turismo Convencional</a:t>
          </a:r>
          <a:endParaRPr lang="es-EC" sz="2100" kern="1200" dirty="0">
            <a:solidFill>
              <a:schemeClr val="tx1"/>
            </a:solidFill>
          </a:endParaRPr>
        </a:p>
      </dsp:txBody>
      <dsp:txXfrm>
        <a:off x="314465" y="933027"/>
        <a:ext cx="1506612" cy="1506612"/>
      </dsp:txXfrm>
    </dsp:sp>
    <dsp:sp modelId="{913295B9-06B3-45CD-BA08-B811E9F5EA99}">
      <dsp:nvSpPr>
        <dsp:cNvPr id="0" name=""/>
        <dsp:cNvSpPr/>
      </dsp:nvSpPr>
      <dsp:spPr>
        <a:xfrm>
          <a:off x="2452707" y="1290029"/>
          <a:ext cx="677553" cy="792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700" kern="1200" dirty="0">
            <a:solidFill>
              <a:schemeClr val="tx1"/>
            </a:solidFill>
          </a:endParaRPr>
        </a:p>
      </dsp:txBody>
      <dsp:txXfrm>
        <a:off x="2452707" y="1448551"/>
        <a:ext cx="474287" cy="475565"/>
      </dsp:txXfrm>
    </dsp:sp>
    <dsp:sp modelId="{E238D5F4-B670-484A-B5C7-6808DB838585}">
      <dsp:nvSpPr>
        <dsp:cNvPr id="0" name=""/>
        <dsp:cNvSpPr/>
      </dsp:nvSpPr>
      <dsp:spPr>
        <a:xfrm>
          <a:off x="3411509" y="620998"/>
          <a:ext cx="2130670" cy="21306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>
              <a:solidFill>
                <a:schemeClr val="tx1"/>
              </a:solidFill>
            </a:rPr>
            <a:t>Turismo Rural</a:t>
          </a:r>
          <a:endParaRPr lang="es-EC" sz="2100" kern="1200" dirty="0">
            <a:solidFill>
              <a:schemeClr val="tx1"/>
            </a:solidFill>
          </a:endParaRPr>
        </a:p>
      </dsp:txBody>
      <dsp:txXfrm>
        <a:off x="3723538" y="933027"/>
        <a:ext cx="1506612" cy="15066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BB020-9746-463A-A5A1-0686E88DC34C}">
      <dsp:nvSpPr>
        <dsp:cNvPr id="0" name=""/>
        <dsp:cNvSpPr/>
      </dsp:nvSpPr>
      <dsp:spPr>
        <a:xfrm>
          <a:off x="-4086005" y="-627128"/>
          <a:ext cx="4868956" cy="4868956"/>
        </a:xfrm>
        <a:prstGeom prst="blockArc">
          <a:avLst>
            <a:gd name="adj1" fmla="val 18900000"/>
            <a:gd name="adj2" fmla="val 2700000"/>
            <a:gd name="adj3" fmla="val 444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3BE3EF-FC2F-48C5-A303-928783E5DAF6}">
      <dsp:nvSpPr>
        <dsp:cNvPr id="0" name=""/>
        <dsp:cNvSpPr/>
      </dsp:nvSpPr>
      <dsp:spPr>
        <a:xfrm>
          <a:off x="503512" y="361470"/>
          <a:ext cx="4427292" cy="72294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3834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IMPACTO ECONÓMICO</a:t>
          </a:r>
          <a:endParaRPr lang="es-EC" sz="3200" kern="1200" dirty="0"/>
        </a:p>
      </dsp:txBody>
      <dsp:txXfrm>
        <a:off x="503512" y="361470"/>
        <a:ext cx="4427292" cy="722940"/>
      </dsp:txXfrm>
    </dsp:sp>
    <dsp:sp modelId="{E71096EE-6C0C-43AE-95DB-04340061C652}">
      <dsp:nvSpPr>
        <dsp:cNvPr id="0" name=""/>
        <dsp:cNvSpPr/>
      </dsp:nvSpPr>
      <dsp:spPr>
        <a:xfrm>
          <a:off x="51675" y="271102"/>
          <a:ext cx="903675" cy="9036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BB22BC-384C-449D-BB6E-38D1DCE6EDF0}">
      <dsp:nvSpPr>
        <dsp:cNvPr id="0" name=""/>
        <dsp:cNvSpPr/>
      </dsp:nvSpPr>
      <dsp:spPr>
        <a:xfrm>
          <a:off x="766301" y="1445880"/>
          <a:ext cx="4164504" cy="722940"/>
        </a:xfrm>
        <a:prstGeom prst="rect">
          <a:avLst/>
        </a:prstGeom>
        <a:solidFill>
          <a:schemeClr val="accent3">
            <a:hueOff val="2952094"/>
            <a:satOff val="-23027"/>
            <a:lumOff val="-588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3834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IMPACTO SOCIAL</a:t>
          </a:r>
          <a:endParaRPr lang="es-EC" sz="3200" kern="1200" dirty="0"/>
        </a:p>
      </dsp:txBody>
      <dsp:txXfrm>
        <a:off x="766301" y="1445880"/>
        <a:ext cx="4164504" cy="722940"/>
      </dsp:txXfrm>
    </dsp:sp>
    <dsp:sp modelId="{7300D34C-A85F-41CF-BBE9-9C39B009D9DC}">
      <dsp:nvSpPr>
        <dsp:cNvPr id="0" name=""/>
        <dsp:cNvSpPr/>
      </dsp:nvSpPr>
      <dsp:spPr>
        <a:xfrm>
          <a:off x="314464" y="1355512"/>
          <a:ext cx="903675" cy="9036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C7312-1EB0-48F0-8054-9D226F8DBF78}">
      <dsp:nvSpPr>
        <dsp:cNvPr id="0" name=""/>
        <dsp:cNvSpPr/>
      </dsp:nvSpPr>
      <dsp:spPr>
        <a:xfrm>
          <a:off x="503512" y="2530290"/>
          <a:ext cx="4427292" cy="722940"/>
        </a:xfrm>
        <a:prstGeom prst="rect">
          <a:avLst/>
        </a:prstGeom>
        <a:solidFill>
          <a:schemeClr val="accent3">
            <a:hueOff val="5904187"/>
            <a:satOff val="-46054"/>
            <a:lumOff val="-1177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3834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IMPACTO AMBIENTAL</a:t>
          </a:r>
          <a:endParaRPr lang="es-EC" sz="3200" kern="1200" dirty="0"/>
        </a:p>
      </dsp:txBody>
      <dsp:txXfrm>
        <a:off x="503512" y="2530290"/>
        <a:ext cx="4427292" cy="722940"/>
      </dsp:txXfrm>
    </dsp:sp>
    <dsp:sp modelId="{B25809BF-93C1-4D05-A41B-CB34096B0CE3}">
      <dsp:nvSpPr>
        <dsp:cNvPr id="0" name=""/>
        <dsp:cNvSpPr/>
      </dsp:nvSpPr>
      <dsp:spPr>
        <a:xfrm>
          <a:off x="51675" y="2439922"/>
          <a:ext cx="903675" cy="9036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B8F65-2479-450D-9F97-CA0CB493D083}">
      <dsp:nvSpPr>
        <dsp:cNvPr id="0" name=""/>
        <dsp:cNvSpPr/>
      </dsp:nvSpPr>
      <dsp:spPr>
        <a:xfrm rot="5400000">
          <a:off x="266442" y="1691926"/>
          <a:ext cx="996609" cy="113460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E6316E5-F9FA-482D-917F-8194D09CDBE9}">
      <dsp:nvSpPr>
        <dsp:cNvPr id="0" name=""/>
        <dsp:cNvSpPr/>
      </dsp:nvSpPr>
      <dsp:spPr>
        <a:xfrm>
          <a:off x="2401" y="587165"/>
          <a:ext cx="1677703" cy="1174338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Mejora de la calidad de vida tanto física como mental. </a:t>
          </a:r>
          <a:endParaRPr lang="es-EC" sz="1600" kern="1200" dirty="0"/>
        </a:p>
      </dsp:txBody>
      <dsp:txXfrm>
        <a:off x="59738" y="644502"/>
        <a:ext cx="1563029" cy="1059664"/>
      </dsp:txXfrm>
    </dsp:sp>
    <dsp:sp modelId="{E9173119-5CBD-4EF5-B0FA-D6EC68086F43}">
      <dsp:nvSpPr>
        <dsp:cNvPr id="0" name=""/>
        <dsp:cNvSpPr/>
      </dsp:nvSpPr>
      <dsp:spPr>
        <a:xfrm>
          <a:off x="1680105" y="699165"/>
          <a:ext cx="1220201" cy="949151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19F1CF-902C-4B97-97B1-095BE054EF5D}">
      <dsp:nvSpPr>
        <dsp:cNvPr id="0" name=""/>
        <dsp:cNvSpPr/>
      </dsp:nvSpPr>
      <dsp:spPr>
        <a:xfrm rot="5400000">
          <a:off x="1657437" y="3011095"/>
          <a:ext cx="996609" cy="113460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-7366011"/>
            <a:satOff val="31398"/>
            <a:lumOff val="1036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30FB8C7-AAC3-4A5F-958F-E51C48A0A69F}">
      <dsp:nvSpPr>
        <dsp:cNvPr id="0" name=""/>
        <dsp:cNvSpPr/>
      </dsp:nvSpPr>
      <dsp:spPr>
        <a:xfrm>
          <a:off x="1393396" y="1906334"/>
          <a:ext cx="1677703" cy="1174338"/>
        </a:xfrm>
        <a:prstGeom prst="roundRect">
          <a:avLst>
            <a:gd name="adj" fmla="val 16670"/>
          </a:avLst>
        </a:prstGeom>
        <a:solidFill>
          <a:schemeClr val="accent4">
            <a:hueOff val="-3518287"/>
            <a:satOff val="21119"/>
            <a:lumOff val="-1863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Rompe la barrera cultural al conocer otras sociedades</a:t>
          </a:r>
          <a:endParaRPr lang="es-EC" sz="1600" kern="1200" dirty="0"/>
        </a:p>
      </dsp:txBody>
      <dsp:txXfrm>
        <a:off x="1450733" y="1963671"/>
        <a:ext cx="1563029" cy="1059664"/>
      </dsp:txXfrm>
    </dsp:sp>
    <dsp:sp modelId="{019A81E3-198F-4AA7-BBBB-99AFE61C78EA}">
      <dsp:nvSpPr>
        <dsp:cNvPr id="0" name=""/>
        <dsp:cNvSpPr/>
      </dsp:nvSpPr>
      <dsp:spPr>
        <a:xfrm>
          <a:off x="3071099" y="2018334"/>
          <a:ext cx="1220201" cy="949151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FFAE1D-FE30-4E37-92CC-3D216BEE00C6}">
      <dsp:nvSpPr>
        <dsp:cNvPr id="0" name=""/>
        <dsp:cNvSpPr/>
      </dsp:nvSpPr>
      <dsp:spPr>
        <a:xfrm>
          <a:off x="2784390" y="3225503"/>
          <a:ext cx="1677703" cy="1174338"/>
        </a:xfrm>
        <a:prstGeom prst="roundRect">
          <a:avLst>
            <a:gd name="adj" fmla="val 16670"/>
          </a:avLst>
        </a:prstGeom>
        <a:solidFill>
          <a:schemeClr val="accent4">
            <a:hueOff val="-7036575"/>
            <a:satOff val="42238"/>
            <a:lumOff val="-3725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Crea hábitos de consumo</a:t>
          </a:r>
          <a:endParaRPr lang="es-EC" sz="1600" kern="1200" dirty="0"/>
        </a:p>
      </dsp:txBody>
      <dsp:txXfrm>
        <a:off x="2841727" y="3282840"/>
        <a:ext cx="1563029" cy="10596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B4F6C-45F3-4213-810A-035BF9BC6D9F}">
      <dsp:nvSpPr>
        <dsp:cNvPr id="0" name=""/>
        <dsp:cNvSpPr/>
      </dsp:nvSpPr>
      <dsp:spPr>
        <a:xfrm rot="5400000">
          <a:off x="448796" y="1516657"/>
          <a:ext cx="1348638" cy="2244104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8300F8-0C82-407E-B374-10389BEC75B9}">
      <dsp:nvSpPr>
        <dsp:cNvPr id="0" name=""/>
        <dsp:cNvSpPr/>
      </dsp:nvSpPr>
      <dsp:spPr>
        <a:xfrm>
          <a:off x="223674" y="2187161"/>
          <a:ext cx="2025990" cy="1775899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La generación de empleo y por ende una mejora en la calidad de vida </a:t>
          </a:r>
          <a:endParaRPr lang="es-EC" sz="2200" kern="1200" dirty="0"/>
        </a:p>
      </dsp:txBody>
      <dsp:txXfrm>
        <a:off x="223674" y="2187161"/>
        <a:ext cx="2025990" cy="1775899"/>
      </dsp:txXfrm>
    </dsp:sp>
    <dsp:sp modelId="{8EF73012-24C8-4658-87FB-43A86DA8A2EC}">
      <dsp:nvSpPr>
        <dsp:cNvPr id="0" name=""/>
        <dsp:cNvSpPr/>
      </dsp:nvSpPr>
      <dsp:spPr>
        <a:xfrm>
          <a:off x="1867402" y="1351444"/>
          <a:ext cx="382262" cy="382262"/>
        </a:xfrm>
        <a:prstGeom prst="triangle">
          <a:avLst>
            <a:gd name="adj" fmla="val 100000"/>
          </a:avLst>
        </a:prstGeom>
        <a:solidFill>
          <a:schemeClr val="accent2">
            <a:hueOff val="-1835281"/>
            <a:satOff val="8098"/>
            <a:lumOff val="-1373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3EB149-0571-48EB-8CAD-B0D3C2C64CFF}">
      <dsp:nvSpPr>
        <dsp:cNvPr id="0" name=""/>
        <dsp:cNvSpPr/>
      </dsp:nvSpPr>
      <dsp:spPr>
        <a:xfrm rot="5400000">
          <a:off x="2929003" y="902927"/>
          <a:ext cx="1348638" cy="2244104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3670562"/>
            <a:satOff val="16196"/>
            <a:lumOff val="-2745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9C495A-84AB-4CC3-A48A-D6C1369FFEFB}">
      <dsp:nvSpPr>
        <dsp:cNvPr id="0" name=""/>
        <dsp:cNvSpPr/>
      </dsp:nvSpPr>
      <dsp:spPr>
        <a:xfrm>
          <a:off x="2703882" y="1573431"/>
          <a:ext cx="2025990" cy="1775899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Crear lazos de cooperación entre los pueblos </a:t>
          </a:r>
          <a:endParaRPr lang="es-EC" sz="2200" kern="1200" dirty="0"/>
        </a:p>
      </dsp:txBody>
      <dsp:txXfrm>
        <a:off x="2703882" y="1573431"/>
        <a:ext cx="2025990" cy="1775899"/>
      </dsp:txXfrm>
    </dsp:sp>
    <dsp:sp modelId="{BE5CADB1-9440-4F15-A094-60622412E28C}">
      <dsp:nvSpPr>
        <dsp:cNvPr id="0" name=""/>
        <dsp:cNvSpPr/>
      </dsp:nvSpPr>
      <dsp:spPr>
        <a:xfrm>
          <a:off x="4347610" y="737714"/>
          <a:ext cx="382262" cy="382262"/>
        </a:xfrm>
        <a:prstGeom prst="triangle">
          <a:avLst>
            <a:gd name="adj" fmla="val 100000"/>
          </a:avLst>
        </a:prstGeom>
        <a:solidFill>
          <a:schemeClr val="accent2">
            <a:hueOff val="-5505844"/>
            <a:satOff val="24295"/>
            <a:lumOff val="-4118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179FDD-C628-4DF2-B006-41014E968692}">
      <dsp:nvSpPr>
        <dsp:cNvPr id="0" name=""/>
        <dsp:cNvSpPr/>
      </dsp:nvSpPr>
      <dsp:spPr>
        <a:xfrm rot="5400000">
          <a:off x="5409211" y="289198"/>
          <a:ext cx="1348638" cy="2244104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3B7CF4-0BB5-4000-B029-698488DEBBA8}">
      <dsp:nvSpPr>
        <dsp:cNvPr id="0" name=""/>
        <dsp:cNvSpPr/>
      </dsp:nvSpPr>
      <dsp:spPr>
        <a:xfrm>
          <a:off x="5184090" y="959701"/>
          <a:ext cx="2025990" cy="1775899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Genera impacto ambiental, </a:t>
          </a:r>
          <a:endParaRPr lang="es-EC" sz="2200" kern="1200" dirty="0"/>
        </a:p>
      </dsp:txBody>
      <dsp:txXfrm>
        <a:off x="5184090" y="959701"/>
        <a:ext cx="2025990" cy="17758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954D6-C60C-43EC-B312-F3799A32686B}">
      <dsp:nvSpPr>
        <dsp:cNvPr id="0" name=""/>
        <dsp:cNvSpPr/>
      </dsp:nvSpPr>
      <dsp:spPr>
        <a:xfrm rot="5400000">
          <a:off x="3316874" y="118128"/>
          <a:ext cx="1777669" cy="154657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>
              <a:solidFill>
                <a:schemeClr val="tx1"/>
              </a:solidFill>
            </a:rPr>
            <a:t>Modelo Segregado</a:t>
          </a:r>
          <a:endParaRPr lang="es-EC" sz="1300" b="1" kern="1200" dirty="0">
            <a:solidFill>
              <a:schemeClr val="tx1"/>
            </a:solidFill>
          </a:endParaRPr>
        </a:p>
      </dsp:txBody>
      <dsp:txXfrm rot="-5400000">
        <a:off x="3673429" y="279600"/>
        <a:ext cx="1064558" cy="1223629"/>
      </dsp:txXfrm>
    </dsp:sp>
    <dsp:sp modelId="{FB7743F0-2A59-4F6E-BFEA-1F4D54165626}">
      <dsp:nvSpPr>
        <dsp:cNvPr id="0" name=""/>
        <dsp:cNvSpPr/>
      </dsp:nvSpPr>
      <dsp:spPr>
        <a:xfrm>
          <a:off x="5025925" y="358113"/>
          <a:ext cx="1983878" cy="1066601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>
              <a:solidFill>
                <a:schemeClr val="tx1"/>
              </a:solidFill>
            </a:rPr>
            <a:t>La experiencia no se vincula con el medio ni con la población.</a:t>
          </a:r>
          <a:endParaRPr lang="es-EC" sz="1300" b="1" kern="1200" dirty="0">
            <a:solidFill>
              <a:schemeClr val="tx1"/>
            </a:solidFill>
          </a:endParaRPr>
        </a:p>
      </dsp:txBody>
      <dsp:txXfrm>
        <a:off x="5025925" y="358113"/>
        <a:ext cx="1983878" cy="1066601"/>
      </dsp:txXfrm>
    </dsp:sp>
    <dsp:sp modelId="{B9267806-7AC6-457C-8451-DC5A6A9B99F0}">
      <dsp:nvSpPr>
        <dsp:cNvPr id="0" name=""/>
        <dsp:cNvSpPr/>
      </dsp:nvSpPr>
      <dsp:spPr>
        <a:xfrm rot="5400000">
          <a:off x="1646576" y="118128"/>
          <a:ext cx="1777669" cy="154657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180837"/>
            <a:satOff val="-9211"/>
            <a:lumOff val="-235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b="1" kern="1200" dirty="0">
            <a:solidFill>
              <a:schemeClr val="tx1"/>
            </a:solidFill>
          </a:endParaRPr>
        </a:p>
      </dsp:txBody>
      <dsp:txXfrm rot="-5400000">
        <a:off x="2003131" y="279600"/>
        <a:ext cx="1064558" cy="1223629"/>
      </dsp:txXfrm>
    </dsp:sp>
    <dsp:sp modelId="{05741760-3764-45D1-9AE2-E135C7E972B5}">
      <dsp:nvSpPr>
        <dsp:cNvPr id="0" name=""/>
        <dsp:cNvSpPr/>
      </dsp:nvSpPr>
      <dsp:spPr>
        <a:xfrm rot="5400000">
          <a:off x="2478525" y="1627013"/>
          <a:ext cx="1777669" cy="154657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361675"/>
            <a:satOff val="-18422"/>
            <a:lumOff val="-471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>
              <a:solidFill>
                <a:schemeClr val="tx1"/>
              </a:solidFill>
            </a:rPr>
            <a:t>Modelo integrado</a:t>
          </a:r>
          <a:endParaRPr lang="es-EC" sz="1300" b="1" kern="1200" dirty="0">
            <a:solidFill>
              <a:schemeClr val="tx1"/>
            </a:solidFill>
          </a:endParaRPr>
        </a:p>
      </dsp:txBody>
      <dsp:txXfrm rot="-5400000">
        <a:off x="2835080" y="1788485"/>
        <a:ext cx="1064558" cy="1223629"/>
      </dsp:txXfrm>
    </dsp:sp>
    <dsp:sp modelId="{9C2AE59C-F8CC-4C4A-8F5E-DD2418C8CAD9}">
      <dsp:nvSpPr>
        <dsp:cNvPr id="0" name=""/>
        <dsp:cNvSpPr/>
      </dsp:nvSpPr>
      <dsp:spPr>
        <a:xfrm>
          <a:off x="610195" y="1866999"/>
          <a:ext cx="1919882" cy="1066601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>
              <a:solidFill>
                <a:schemeClr val="tx1"/>
              </a:solidFill>
            </a:rPr>
            <a:t>Se asocia a las pequeñas y medianas empresas</a:t>
          </a:r>
          <a:endParaRPr lang="es-EC" sz="1300" b="1" kern="1200" dirty="0">
            <a:solidFill>
              <a:schemeClr val="tx1"/>
            </a:solidFill>
          </a:endParaRPr>
        </a:p>
      </dsp:txBody>
      <dsp:txXfrm>
        <a:off x="610195" y="1866999"/>
        <a:ext cx="1919882" cy="1066601"/>
      </dsp:txXfrm>
    </dsp:sp>
    <dsp:sp modelId="{C505B50B-8451-4944-9906-F398F40B9A85}">
      <dsp:nvSpPr>
        <dsp:cNvPr id="0" name=""/>
        <dsp:cNvSpPr/>
      </dsp:nvSpPr>
      <dsp:spPr>
        <a:xfrm rot="5400000">
          <a:off x="4148823" y="1627013"/>
          <a:ext cx="1777669" cy="154657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3542512"/>
            <a:satOff val="-27632"/>
            <a:lumOff val="-706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b="1" kern="1200" dirty="0">
            <a:solidFill>
              <a:schemeClr val="tx1"/>
            </a:solidFill>
          </a:endParaRPr>
        </a:p>
      </dsp:txBody>
      <dsp:txXfrm rot="-5400000">
        <a:off x="4505378" y="1788485"/>
        <a:ext cx="1064558" cy="1223629"/>
      </dsp:txXfrm>
    </dsp:sp>
    <dsp:sp modelId="{EE60D1B6-1480-4636-9481-4BEDCD9AFF09}">
      <dsp:nvSpPr>
        <dsp:cNvPr id="0" name=""/>
        <dsp:cNvSpPr/>
      </dsp:nvSpPr>
      <dsp:spPr>
        <a:xfrm rot="5400000">
          <a:off x="3316874" y="3135899"/>
          <a:ext cx="1777669" cy="154657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4723350"/>
            <a:satOff val="-36843"/>
            <a:lumOff val="-942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>
              <a:solidFill>
                <a:schemeClr val="tx1"/>
              </a:solidFill>
            </a:rPr>
            <a:t>Modelo relativamente integrado</a:t>
          </a:r>
          <a:endParaRPr lang="es-EC" sz="1300" b="1" kern="1200" dirty="0">
            <a:solidFill>
              <a:schemeClr val="tx1"/>
            </a:solidFill>
          </a:endParaRPr>
        </a:p>
      </dsp:txBody>
      <dsp:txXfrm rot="-5400000">
        <a:off x="3673429" y="3297371"/>
        <a:ext cx="1064558" cy="1223629"/>
      </dsp:txXfrm>
    </dsp:sp>
    <dsp:sp modelId="{20A53B33-D612-4B63-81A8-141F4496EF5A}">
      <dsp:nvSpPr>
        <dsp:cNvPr id="0" name=""/>
        <dsp:cNvSpPr/>
      </dsp:nvSpPr>
      <dsp:spPr>
        <a:xfrm>
          <a:off x="5025925" y="3375884"/>
          <a:ext cx="1983878" cy="1066601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>
              <a:solidFill>
                <a:schemeClr val="tx1"/>
              </a:solidFill>
            </a:rPr>
            <a:t>Combinación de ambas</a:t>
          </a:r>
          <a:endParaRPr lang="es-EC" sz="1300" b="1" kern="1200" dirty="0">
            <a:solidFill>
              <a:schemeClr val="tx1"/>
            </a:solidFill>
          </a:endParaRPr>
        </a:p>
      </dsp:txBody>
      <dsp:txXfrm>
        <a:off x="5025925" y="3375884"/>
        <a:ext cx="1983878" cy="1066601"/>
      </dsp:txXfrm>
    </dsp:sp>
    <dsp:sp modelId="{D98FBB83-960A-446D-9A4E-1DF694BE689B}">
      <dsp:nvSpPr>
        <dsp:cNvPr id="0" name=""/>
        <dsp:cNvSpPr/>
      </dsp:nvSpPr>
      <dsp:spPr>
        <a:xfrm rot="5400000">
          <a:off x="1646576" y="3135899"/>
          <a:ext cx="1777669" cy="154657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5904187"/>
            <a:satOff val="-46054"/>
            <a:lumOff val="-1177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b="1" kern="1200" dirty="0">
            <a:solidFill>
              <a:schemeClr val="tx1"/>
            </a:solidFill>
          </a:endParaRPr>
        </a:p>
      </dsp:txBody>
      <dsp:txXfrm rot="-5400000">
        <a:off x="2003131" y="3297371"/>
        <a:ext cx="1064558" cy="12236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EC985-7489-44BF-A409-45EFE250BDE2}">
      <dsp:nvSpPr>
        <dsp:cNvPr id="0" name=""/>
        <dsp:cNvSpPr/>
      </dsp:nvSpPr>
      <dsp:spPr>
        <a:xfrm>
          <a:off x="888" y="490282"/>
          <a:ext cx="1893779" cy="113626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ENCUESTA</a:t>
          </a:r>
          <a:endParaRPr lang="es-EC" sz="2600" kern="1200" dirty="0"/>
        </a:p>
      </dsp:txBody>
      <dsp:txXfrm>
        <a:off x="34168" y="523562"/>
        <a:ext cx="1827219" cy="1069707"/>
      </dsp:txXfrm>
    </dsp:sp>
    <dsp:sp modelId="{DE1BB0A8-128B-491F-8DD4-57733402B285}">
      <dsp:nvSpPr>
        <dsp:cNvPr id="0" name=""/>
        <dsp:cNvSpPr/>
      </dsp:nvSpPr>
      <dsp:spPr>
        <a:xfrm>
          <a:off x="2084046" y="823587"/>
          <a:ext cx="401481" cy="4696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/>
        </a:p>
      </dsp:txBody>
      <dsp:txXfrm>
        <a:off x="2084046" y="917518"/>
        <a:ext cx="281037" cy="281795"/>
      </dsp:txXfrm>
    </dsp:sp>
    <dsp:sp modelId="{09AABB39-E642-4E70-BEDA-3D10AE39433C}">
      <dsp:nvSpPr>
        <dsp:cNvPr id="0" name=""/>
        <dsp:cNvSpPr/>
      </dsp:nvSpPr>
      <dsp:spPr>
        <a:xfrm>
          <a:off x="2652179" y="490282"/>
          <a:ext cx="1893779" cy="1136267"/>
        </a:xfrm>
        <a:prstGeom prst="roundRect">
          <a:avLst>
            <a:gd name="adj" fmla="val 10000"/>
          </a:avLst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ENTREVISTA</a:t>
          </a:r>
          <a:endParaRPr lang="es-EC" sz="2600" kern="1200" dirty="0"/>
        </a:p>
      </dsp:txBody>
      <dsp:txXfrm>
        <a:off x="2685459" y="523562"/>
        <a:ext cx="1827219" cy="10697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EA7D8-180C-4B85-8D80-3F34C802FFD8}">
      <dsp:nvSpPr>
        <dsp:cNvPr id="0" name=""/>
        <dsp:cNvSpPr/>
      </dsp:nvSpPr>
      <dsp:spPr>
        <a:xfrm>
          <a:off x="-3219191" y="-498566"/>
          <a:ext cx="3864381" cy="3864381"/>
        </a:xfrm>
        <a:prstGeom prst="blockArc">
          <a:avLst>
            <a:gd name="adj1" fmla="val 18900000"/>
            <a:gd name="adj2" fmla="val 2700000"/>
            <a:gd name="adj3" fmla="val 559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E2F744-30A1-408A-81DD-7C3FA5AFE457}">
      <dsp:nvSpPr>
        <dsp:cNvPr id="0" name=""/>
        <dsp:cNvSpPr/>
      </dsp:nvSpPr>
      <dsp:spPr>
        <a:xfrm>
          <a:off x="527071" y="409615"/>
          <a:ext cx="5146435" cy="81911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0173" tIns="104140" rIns="104140" bIns="10414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100" kern="1200" dirty="0" smtClean="0"/>
            <a:t>Fuentes Primarias</a:t>
          </a:r>
          <a:endParaRPr lang="es-EC" sz="4100" kern="1200" dirty="0"/>
        </a:p>
      </dsp:txBody>
      <dsp:txXfrm>
        <a:off x="527071" y="409615"/>
        <a:ext cx="5146435" cy="819115"/>
      </dsp:txXfrm>
    </dsp:sp>
    <dsp:sp modelId="{AB14CD96-9DA4-48BB-9CF3-C106704AD4C1}">
      <dsp:nvSpPr>
        <dsp:cNvPr id="0" name=""/>
        <dsp:cNvSpPr/>
      </dsp:nvSpPr>
      <dsp:spPr>
        <a:xfrm>
          <a:off x="15124" y="307225"/>
          <a:ext cx="1023894" cy="10238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892CD5-53F0-44DC-853C-B4FED3C94337}">
      <dsp:nvSpPr>
        <dsp:cNvPr id="0" name=""/>
        <dsp:cNvSpPr/>
      </dsp:nvSpPr>
      <dsp:spPr>
        <a:xfrm>
          <a:off x="527071" y="1638517"/>
          <a:ext cx="5146435" cy="819115"/>
        </a:xfrm>
        <a:prstGeom prst="rect">
          <a:avLst/>
        </a:prstGeom>
        <a:solidFill>
          <a:schemeClr val="accent3">
            <a:hueOff val="5904187"/>
            <a:satOff val="-46054"/>
            <a:lumOff val="-1177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0173" tIns="104140" rIns="104140" bIns="10414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100" kern="1200" dirty="0" smtClean="0"/>
            <a:t>Fuentes Secundarias</a:t>
          </a:r>
          <a:endParaRPr lang="es-EC" sz="4100" kern="1200" dirty="0"/>
        </a:p>
      </dsp:txBody>
      <dsp:txXfrm>
        <a:off x="527071" y="1638517"/>
        <a:ext cx="5146435" cy="819115"/>
      </dsp:txXfrm>
    </dsp:sp>
    <dsp:sp modelId="{C0A78EF2-0911-4AC4-9AE0-97672E436072}">
      <dsp:nvSpPr>
        <dsp:cNvPr id="0" name=""/>
        <dsp:cNvSpPr/>
      </dsp:nvSpPr>
      <dsp:spPr>
        <a:xfrm>
          <a:off x="15124" y="1536128"/>
          <a:ext cx="1023894" cy="10238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904187"/>
              <a:satOff val="-46054"/>
              <a:lumOff val="-1177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Texto convergente"/>
  <dgm:desc val="Se usa para mostrar varios pasos o partes que se fusionan en un conjunto. Se limita a una forma de Nivel 1 con texto y a un máximo de cinco formas de Nivel 2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2A151-D2C3-4FF1-8FEF-11D6C63F5593}" type="datetimeFigureOut">
              <a:rPr lang="es-EC" smtClean="0"/>
              <a:t>14/03/2016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AF431-AB66-49BB-998B-BD01F95D768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67556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CEDE-D4EE-4319-B17C-0E022E275187}" type="datetimeFigureOut">
              <a:rPr lang="es-EC" smtClean="0"/>
              <a:t>14/03/2016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DA8E9-09D3-427D-A6DF-9188095E6C9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9257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CEDE-D4EE-4319-B17C-0E022E275187}" type="datetimeFigureOut">
              <a:rPr lang="es-EC" smtClean="0"/>
              <a:t>14/03/2016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DA8E9-09D3-427D-A6DF-9188095E6C9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97790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CEDE-D4EE-4319-B17C-0E022E275187}" type="datetimeFigureOut">
              <a:rPr lang="es-EC" smtClean="0"/>
              <a:t>14/03/2016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DA8E9-09D3-427D-A6DF-9188095E6C9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59033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Rectangle 105"/>
          <p:cNvSpPr/>
          <p:nvPr/>
        </p:nvSpPr>
        <p:spPr>
          <a:xfrm rot="2700000">
            <a:off x="7446946" y="993285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09" name="Group 408"/>
          <p:cNvGrpSpPr/>
          <p:nvPr/>
        </p:nvGrpSpPr>
        <p:grpSpPr>
          <a:xfrm>
            <a:off x="0" y="420256"/>
            <a:ext cx="9144000" cy="3795497"/>
            <a:chOff x="0" y="420256"/>
            <a:chExt cx="12188952" cy="3795497"/>
          </a:xfrm>
        </p:grpSpPr>
        <p:cxnSp>
          <p:nvCxnSpPr>
            <p:cNvPr id="410" name="Straight Connector 409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0" name="Rectangle 379"/>
          <p:cNvSpPr/>
          <p:nvPr/>
        </p:nvSpPr>
        <p:spPr>
          <a:xfrm rot="18900000" flipV="1">
            <a:off x="8146056" y="-427079"/>
            <a:ext cx="13716" cy="2816931"/>
          </a:xfrm>
          <a:custGeom>
            <a:avLst/>
            <a:gdLst/>
            <a:ahLst/>
            <a:cxnLst/>
            <a:rect l="l" t="t" r="r" b="b"/>
            <a:pathLst>
              <a:path w="13716" h="2816931">
                <a:moveTo>
                  <a:pt x="0" y="2816931"/>
                </a:moveTo>
                <a:lnTo>
                  <a:pt x="13716" y="28032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" name="Rectangle 56"/>
          <p:cNvSpPr/>
          <p:nvPr/>
        </p:nvSpPr>
        <p:spPr>
          <a:xfrm>
            <a:off x="1" y="0"/>
            <a:ext cx="8865825" cy="4572004"/>
          </a:xfrm>
          <a:custGeom>
            <a:avLst/>
            <a:gdLst/>
            <a:ahLst/>
            <a:cxnLst/>
            <a:rect l="l" t="t" r="r" b="b"/>
            <a:pathLst>
              <a:path w="8865825" h="4572004"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" name="Rectangle 93"/>
          <p:cNvSpPr/>
          <p:nvPr/>
        </p:nvSpPr>
        <p:spPr>
          <a:xfrm rot="2700000">
            <a:off x="7126799" y="-278554"/>
            <a:ext cx="13716" cy="5699824"/>
          </a:xfrm>
          <a:custGeom>
            <a:avLst/>
            <a:gdLst/>
            <a:ahLst/>
            <a:cxnLst/>
            <a:rect l="l" t="t" r="r" b="b"/>
            <a:pathLst>
              <a:path w="13716" h="5699824">
                <a:moveTo>
                  <a:pt x="0" y="0"/>
                </a:moveTo>
                <a:lnTo>
                  <a:pt x="13716" y="13717"/>
                </a:lnTo>
                <a:lnTo>
                  <a:pt x="13716" y="5686109"/>
                </a:lnTo>
                <a:lnTo>
                  <a:pt x="1" y="569982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" name="Rectangle 95"/>
          <p:cNvSpPr/>
          <p:nvPr/>
        </p:nvSpPr>
        <p:spPr>
          <a:xfrm rot="2700000">
            <a:off x="7969986" y="1747381"/>
            <a:ext cx="13716" cy="3314931"/>
          </a:xfrm>
          <a:custGeom>
            <a:avLst/>
            <a:gdLst/>
            <a:ahLst/>
            <a:cxnLst/>
            <a:rect l="l" t="t" r="r" b="b"/>
            <a:pathLst>
              <a:path w="13716" h="3314931">
                <a:moveTo>
                  <a:pt x="0" y="0"/>
                </a:moveTo>
                <a:lnTo>
                  <a:pt x="13716" y="13716"/>
                </a:lnTo>
                <a:lnTo>
                  <a:pt x="13716" y="3301215"/>
                </a:lnTo>
                <a:lnTo>
                  <a:pt x="0" y="331493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" name="Rectangle 96"/>
          <p:cNvSpPr/>
          <p:nvPr/>
        </p:nvSpPr>
        <p:spPr>
          <a:xfrm rot="2700000">
            <a:off x="8391577" y="2765192"/>
            <a:ext cx="13716" cy="2122490"/>
          </a:xfrm>
          <a:custGeom>
            <a:avLst/>
            <a:gdLst/>
            <a:ahLst/>
            <a:cxnLst/>
            <a:rect l="l" t="t" r="r" b="b"/>
            <a:pathLst>
              <a:path w="13716" h="2122490">
                <a:moveTo>
                  <a:pt x="0" y="0"/>
                </a:moveTo>
                <a:lnTo>
                  <a:pt x="13716" y="13716"/>
                </a:lnTo>
                <a:lnTo>
                  <a:pt x="13716" y="2108774"/>
                </a:lnTo>
                <a:lnTo>
                  <a:pt x="0" y="212249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" name="Rectangle 97"/>
          <p:cNvSpPr/>
          <p:nvPr/>
        </p:nvSpPr>
        <p:spPr>
          <a:xfrm rot="2700000">
            <a:off x="8813172" y="3783010"/>
            <a:ext cx="13717" cy="930041"/>
          </a:xfrm>
          <a:custGeom>
            <a:avLst/>
            <a:gdLst/>
            <a:ahLst/>
            <a:cxnLst/>
            <a:rect l="l" t="t" r="r" b="b"/>
            <a:pathLst>
              <a:path w="13717" h="930041">
                <a:moveTo>
                  <a:pt x="0" y="0"/>
                </a:moveTo>
                <a:lnTo>
                  <a:pt x="13717" y="13717"/>
                </a:lnTo>
                <a:lnTo>
                  <a:pt x="13717" y="916324"/>
                </a:lnTo>
                <a:lnTo>
                  <a:pt x="1" y="93004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" name="Rectangle 376"/>
          <p:cNvSpPr/>
          <p:nvPr/>
        </p:nvSpPr>
        <p:spPr>
          <a:xfrm rot="18900000" flipV="1">
            <a:off x="6881278" y="-950966"/>
            <a:ext cx="13716" cy="6394268"/>
          </a:xfrm>
          <a:custGeom>
            <a:avLst/>
            <a:gdLst/>
            <a:ahLst/>
            <a:cxnLst/>
            <a:rect l="l" t="t" r="r" b="b"/>
            <a:pathLst>
              <a:path w="13716" h="6394268">
                <a:moveTo>
                  <a:pt x="13716" y="6380553"/>
                </a:moveTo>
                <a:lnTo>
                  <a:pt x="13716" y="13716"/>
                </a:lnTo>
                <a:lnTo>
                  <a:pt x="0" y="0"/>
                </a:lnTo>
                <a:lnTo>
                  <a:pt x="0" y="639426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" name="Rectangle 377"/>
          <p:cNvSpPr/>
          <p:nvPr/>
        </p:nvSpPr>
        <p:spPr>
          <a:xfrm rot="18900000" flipV="1">
            <a:off x="7302869" y="-776336"/>
            <a:ext cx="13717" cy="5201823"/>
          </a:xfrm>
          <a:custGeom>
            <a:avLst/>
            <a:gdLst/>
            <a:ahLst/>
            <a:cxnLst/>
            <a:rect l="l" t="t" r="r" b="b"/>
            <a:pathLst>
              <a:path w="13717" h="5201823">
                <a:moveTo>
                  <a:pt x="1" y="5201823"/>
                </a:moveTo>
                <a:lnTo>
                  <a:pt x="13717" y="5188106"/>
                </a:lnTo>
                <a:lnTo>
                  <a:pt x="13717" y="13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" name="Rectangle 378"/>
          <p:cNvSpPr/>
          <p:nvPr/>
        </p:nvSpPr>
        <p:spPr>
          <a:xfrm rot="18900000" flipV="1">
            <a:off x="7742935" y="-582310"/>
            <a:ext cx="13716" cy="4009378"/>
          </a:xfrm>
          <a:custGeom>
            <a:avLst/>
            <a:gdLst/>
            <a:ahLst/>
            <a:cxnLst/>
            <a:rect l="l" t="t" r="r" b="b"/>
            <a:pathLst>
              <a:path w="13716" h="4009378">
                <a:moveTo>
                  <a:pt x="13716" y="3995663"/>
                </a:moveTo>
                <a:lnTo>
                  <a:pt x="13716" y="13717"/>
                </a:lnTo>
                <a:lnTo>
                  <a:pt x="0" y="0"/>
                </a:lnTo>
                <a:lnTo>
                  <a:pt x="0" y="400937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" name="Rectangle 138"/>
          <p:cNvSpPr/>
          <p:nvPr/>
        </p:nvSpPr>
        <p:spPr>
          <a:xfrm rot="18900000" flipV="1">
            <a:off x="8567649" y="-252451"/>
            <a:ext cx="13715" cy="1624488"/>
          </a:xfrm>
          <a:custGeom>
            <a:avLst/>
            <a:gdLst/>
            <a:ahLst/>
            <a:cxnLst/>
            <a:rect l="l" t="t" r="r" b="b"/>
            <a:pathLst>
              <a:path w="13715" h="1624488">
                <a:moveTo>
                  <a:pt x="0" y="1624488"/>
                </a:moveTo>
                <a:lnTo>
                  <a:pt x="13715" y="1610773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" name="Freeform 448"/>
          <p:cNvSpPr/>
          <p:nvPr/>
        </p:nvSpPr>
        <p:spPr>
          <a:xfrm rot="18900000" flipV="1">
            <a:off x="8989243" y="-77819"/>
            <a:ext cx="13715" cy="432040"/>
          </a:xfrm>
          <a:custGeom>
            <a:avLst/>
            <a:gdLst/>
            <a:ahLst/>
            <a:cxnLst/>
            <a:rect l="l" t="t" r="r" b="b"/>
            <a:pathLst>
              <a:path w="13715" h="432040">
                <a:moveTo>
                  <a:pt x="0" y="432040"/>
                </a:moveTo>
                <a:lnTo>
                  <a:pt x="13715" y="418325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" name="Teardrop 3"/>
          <p:cNvSpPr/>
          <p:nvPr/>
        </p:nvSpPr>
        <p:spPr>
          <a:xfrm rot="5400000" flipH="1" flipV="1">
            <a:off x="8812306" y="329061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8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" name="Oval 463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" name="Oval 465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" name="Oval 466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" name="Oval 467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" name="Oval 468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" name="Oval 469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" name="Oval 470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" name="Oval 471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" name="Oval 472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" name="Oval 473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6" name="Oval 485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" name="Oval 486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" name="Oval 487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9" name="Oval 488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0" name="Oval 489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" name="Oval 490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2" name="Oval 491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3" name="Oval 492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" name="Oval 493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5" name="Oval 494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" name="Oval 495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7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8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0" name="Oval 883"/>
          <p:cNvSpPr/>
          <p:nvPr/>
        </p:nvSpPr>
        <p:spPr>
          <a:xfrm>
            <a:off x="2031413" y="-10245"/>
            <a:ext cx="6910072" cy="84875"/>
          </a:xfrm>
          <a:custGeom>
            <a:avLst/>
            <a:gdLst/>
            <a:ahLst/>
            <a:cxnLst/>
            <a:rect l="l" t="t" r="r" b="b"/>
            <a:pathLst>
              <a:path w="6910072" h="84875"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1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5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Teardrop 3"/>
          <p:cNvSpPr/>
          <p:nvPr/>
        </p:nvSpPr>
        <p:spPr>
          <a:xfrm rot="5400000" flipH="1" flipV="1">
            <a:off x="8812306" y="117455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Oval 522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Oval 523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" name="Oval 524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" name="Oval 525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Oval 526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Oval 527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" name="Oval 528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" name="Oval 529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" name="Oval 530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" name="Oval 531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Oval 543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Oval 544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Oval 545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Oval 546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Oval 547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Oval 548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Oval 549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Oval 550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Oval 551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Oval 552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Oval 553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Teardrop 3"/>
          <p:cNvSpPr/>
          <p:nvPr/>
        </p:nvSpPr>
        <p:spPr>
          <a:xfrm rot="5400000" flipH="1" flipV="1">
            <a:off x="8812306" y="2017156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Oval 566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Oval 567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Oval 568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Oval 569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Oval 570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Oval 571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Oval 572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Oval 573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Oval 574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Oval 575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Oval 587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Oval 588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Oval 589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Oval 590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592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8812306" y="286582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Oval 610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Oval 611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Oval 612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Oval 613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Oval 614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Oval 615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Oval 616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Oval 617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Oval 618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Oval 619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63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Oval 63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Oval 63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Oval 63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Oval 63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Oval 64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Oval 64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Teardrop 3"/>
          <p:cNvSpPr/>
          <p:nvPr/>
        </p:nvSpPr>
        <p:spPr>
          <a:xfrm rot="5400000" flipH="1" flipV="1">
            <a:off x="8812306" y="3710008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Oval 65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Oval 65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Oval 65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Oval 65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Oval 65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Oval 65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Oval 66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Oval 66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Oval 66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Oval 66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Oval 683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Oval 684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Oval 685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8991444" y="4419445"/>
            <a:ext cx="171406" cy="133705"/>
          </a:xfrm>
          <a:custGeom>
            <a:avLst/>
            <a:gdLst/>
            <a:ahLst/>
            <a:cxnLst/>
            <a:rect l="l" t="t" r="r" b="b"/>
            <a:pathLst>
              <a:path w="171406" h="133705">
                <a:moveTo>
                  <a:pt x="171406" y="123429"/>
                </a:moveTo>
                <a:lnTo>
                  <a:pt x="168564" y="133705"/>
                </a:lnTo>
                <a:lnTo>
                  <a:pt x="157460" y="133705"/>
                </a:lnTo>
                <a:cubicBezTo>
                  <a:pt x="159382" y="130353"/>
                  <a:pt x="159597" y="126761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62756" y="133705"/>
                </a:lnTo>
                <a:lnTo>
                  <a:pt x="62665" y="133705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1651"/>
          <p:cNvSpPr/>
          <p:nvPr/>
        </p:nvSpPr>
        <p:spPr>
          <a:xfrm>
            <a:off x="812619" y="4561319"/>
            <a:ext cx="7660836" cy="10682"/>
          </a:xfrm>
          <a:custGeom>
            <a:avLst/>
            <a:gdLst/>
            <a:ahLst/>
            <a:cxnLst/>
            <a:rect l="l" t="t" r="r" b="b"/>
            <a:pathLst>
              <a:path w="7660836" h="10682"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1" name="Oval 70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2" name="Oval 701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3" name="Oval 702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4" name="Oval 703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5" name="Oval 704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6" name="Oval 705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7" name="Oval 706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8" name="Oval 707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9" name="Oval 708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0" name="Oval 709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1" name="Oval 71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2" name="Oval 711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3" name="Oval 712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4" name="Oval 713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5" name="Oval 714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6" name="Oval 715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7" name="Oval 716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8" name="Oval 717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9" name="Oval 718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0" name="Oval 719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1" name="Oval 720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2" name="Oval 721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3" name="Oval 722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4" name="Oval 723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5" name="Oval 724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6" name="Oval 725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7" name="Oval 726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8" name="Oval 727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9" name="Oval 728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0" name="Oval 729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1" name="Oval 730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2" name="Oval 73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3" name="Oval 732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4" name="Oval 733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5" name="Oval 734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6" name="Oval 735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7" name="Oval 736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8" name="Oval 737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9" name="Oval 738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0" name="Oval 739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1" name="Oval 740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2" name="Oval 74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3" name="Oval 742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4" name="Oval 743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5" name="Oval 744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6" name="Oval 74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7" name="Oval 74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8" name="Oval 74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9" name="Oval 74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0" name="Oval 74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1" name="Oval 75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2" name="Oval 75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3" name="Oval 752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4" name="Oval 753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1DC89E5-9BFF-4D7D-BCCF-82D6BCD0BA82}" type="datetimeFigureOut">
              <a:rPr lang="es-EC" smtClean="0"/>
              <a:t>14/03/2016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9A6F-B122-4376-89E9-7331C8D50440}" type="slidenum">
              <a:rPr lang="es-EC" smtClean="0"/>
              <a:t>‹Nº›</a:t>
            </a:fld>
            <a:endParaRPr lang="es-EC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129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9E5-9BFF-4D7D-BCCF-82D6BCD0BA82}" type="datetimeFigureOut">
              <a:rPr lang="es-EC" smtClean="0"/>
              <a:t>14/03/2016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9A6F-B122-4376-89E9-7331C8D50440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45231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420256"/>
            <a:ext cx="9144000" cy="3795497"/>
            <a:chOff x="0" y="420256"/>
            <a:chExt cx="12188952" cy="379549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379"/>
          <p:cNvSpPr/>
          <p:nvPr/>
        </p:nvSpPr>
        <p:spPr>
          <a:xfrm rot="18900000" flipV="1">
            <a:off x="8146056" y="-427079"/>
            <a:ext cx="13716" cy="2816931"/>
          </a:xfrm>
          <a:custGeom>
            <a:avLst/>
            <a:gdLst/>
            <a:ahLst/>
            <a:cxnLst/>
            <a:rect l="l" t="t" r="r" b="b"/>
            <a:pathLst>
              <a:path w="13716" h="2816931">
                <a:moveTo>
                  <a:pt x="0" y="2816931"/>
                </a:moveTo>
                <a:lnTo>
                  <a:pt x="13716" y="28032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56"/>
          <p:cNvSpPr/>
          <p:nvPr/>
        </p:nvSpPr>
        <p:spPr>
          <a:xfrm>
            <a:off x="1" y="0"/>
            <a:ext cx="8865825" cy="4572004"/>
          </a:xfrm>
          <a:custGeom>
            <a:avLst/>
            <a:gdLst/>
            <a:ahLst/>
            <a:cxnLst/>
            <a:rect l="l" t="t" r="r" b="b"/>
            <a:pathLst>
              <a:path w="8865825" h="4572004"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93"/>
          <p:cNvSpPr/>
          <p:nvPr/>
        </p:nvSpPr>
        <p:spPr>
          <a:xfrm rot="2700000">
            <a:off x="7126799" y="-278554"/>
            <a:ext cx="13716" cy="5699824"/>
          </a:xfrm>
          <a:custGeom>
            <a:avLst/>
            <a:gdLst/>
            <a:ahLst/>
            <a:cxnLst/>
            <a:rect l="l" t="t" r="r" b="b"/>
            <a:pathLst>
              <a:path w="13716" h="5699824">
                <a:moveTo>
                  <a:pt x="0" y="0"/>
                </a:moveTo>
                <a:lnTo>
                  <a:pt x="13716" y="13717"/>
                </a:lnTo>
                <a:lnTo>
                  <a:pt x="13716" y="5686109"/>
                </a:lnTo>
                <a:lnTo>
                  <a:pt x="1" y="569982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95"/>
          <p:cNvSpPr/>
          <p:nvPr/>
        </p:nvSpPr>
        <p:spPr>
          <a:xfrm rot="2700000">
            <a:off x="7969986" y="1747381"/>
            <a:ext cx="13716" cy="3314931"/>
          </a:xfrm>
          <a:custGeom>
            <a:avLst/>
            <a:gdLst/>
            <a:ahLst/>
            <a:cxnLst/>
            <a:rect l="l" t="t" r="r" b="b"/>
            <a:pathLst>
              <a:path w="13716" h="3314931">
                <a:moveTo>
                  <a:pt x="0" y="0"/>
                </a:moveTo>
                <a:lnTo>
                  <a:pt x="13716" y="13716"/>
                </a:lnTo>
                <a:lnTo>
                  <a:pt x="13716" y="3301215"/>
                </a:lnTo>
                <a:lnTo>
                  <a:pt x="0" y="331493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96"/>
          <p:cNvSpPr/>
          <p:nvPr/>
        </p:nvSpPr>
        <p:spPr>
          <a:xfrm rot="2700000">
            <a:off x="8391577" y="2765192"/>
            <a:ext cx="13716" cy="2122490"/>
          </a:xfrm>
          <a:custGeom>
            <a:avLst/>
            <a:gdLst/>
            <a:ahLst/>
            <a:cxnLst/>
            <a:rect l="l" t="t" r="r" b="b"/>
            <a:pathLst>
              <a:path w="13716" h="2122490">
                <a:moveTo>
                  <a:pt x="0" y="0"/>
                </a:moveTo>
                <a:lnTo>
                  <a:pt x="13716" y="13716"/>
                </a:lnTo>
                <a:lnTo>
                  <a:pt x="13716" y="2108774"/>
                </a:lnTo>
                <a:lnTo>
                  <a:pt x="0" y="212249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97"/>
          <p:cNvSpPr/>
          <p:nvPr/>
        </p:nvSpPr>
        <p:spPr>
          <a:xfrm rot="2700000">
            <a:off x="8813172" y="3783010"/>
            <a:ext cx="13717" cy="930041"/>
          </a:xfrm>
          <a:custGeom>
            <a:avLst/>
            <a:gdLst/>
            <a:ahLst/>
            <a:cxnLst/>
            <a:rect l="l" t="t" r="r" b="b"/>
            <a:pathLst>
              <a:path w="13717" h="930041">
                <a:moveTo>
                  <a:pt x="0" y="0"/>
                </a:moveTo>
                <a:lnTo>
                  <a:pt x="13717" y="13717"/>
                </a:lnTo>
                <a:lnTo>
                  <a:pt x="13717" y="916324"/>
                </a:lnTo>
                <a:lnTo>
                  <a:pt x="1" y="93004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376"/>
          <p:cNvSpPr/>
          <p:nvPr/>
        </p:nvSpPr>
        <p:spPr>
          <a:xfrm rot="18900000" flipV="1">
            <a:off x="6881278" y="-950966"/>
            <a:ext cx="13716" cy="6394268"/>
          </a:xfrm>
          <a:custGeom>
            <a:avLst/>
            <a:gdLst/>
            <a:ahLst/>
            <a:cxnLst/>
            <a:rect l="l" t="t" r="r" b="b"/>
            <a:pathLst>
              <a:path w="13716" h="6394268">
                <a:moveTo>
                  <a:pt x="13716" y="6380553"/>
                </a:moveTo>
                <a:lnTo>
                  <a:pt x="13716" y="13716"/>
                </a:lnTo>
                <a:lnTo>
                  <a:pt x="0" y="0"/>
                </a:lnTo>
                <a:lnTo>
                  <a:pt x="0" y="639426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Rectangle 377"/>
          <p:cNvSpPr/>
          <p:nvPr/>
        </p:nvSpPr>
        <p:spPr>
          <a:xfrm rot="18900000" flipV="1">
            <a:off x="7302869" y="-776336"/>
            <a:ext cx="13717" cy="5201823"/>
          </a:xfrm>
          <a:custGeom>
            <a:avLst/>
            <a:gdLst/>
            <a:ahLst/>
            <a:cxnLst/>
            <a:rect l="l" t="t" r="r" b="b"/>
            <a:pathLst>
              <a:path w="13717" h="5201823">
                <a:moveTo>
                  <a:pt x="1" y="5201823"/>
                </a:moveTo>
                <a:lnTo>
                  <a:pt x="13717" y="5188106"/>
                </a:lnTo>
                <a:lnTo>
                  <a:pt x="13717" y="13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378"/>
          <p:cNvSpPr/>
          <p:nvPr/>
        </p:nvSpPr>
        <p:spPr>
          <a:xfrm rot="18900000" flipV="1">
            <a:off x="7742935" y="-582310"/>
            <a:ext cx="13716" cy="4009378"/>
          </a:xfrm>
          <a:custGeom>
            <a:avLst/>
            <a:gdLst/>
            <a:ahLst/>
            <a:cxnLst/>
            <a:rect l="l" t="t" r="r" b="b"/>
            <a:pathLst>
              <a:path w="13716" h="4009378">
                <a:moveTo>
                  <a:pt x="13716" y="3995663"/>
                </a:moveTo>
                <a:lnTo>
                  <a:pt x="13716" y="13717"/>
                </a:lnTo>
                <a:lnTo>
                  <a:pt x="0" y="0"/>
                </a:lnTo>
                <a:lnTo>
                  <a:pt x="0" y="400937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Rectangle 138"/>
          <p:cNvSpPr/>
          <p:nvPr/>
        </p:nvSpPr>
        <p:spPr>
          <a:xfrm rot="18900000" flipV="1">
            <a:off x="8567649" y="-252451"/>
            <a:ext cx="13715" cy="1624488"/>
          </a:xfrm>
          <a:custGeom>
            <a:avLst/>
            <a:gdLst/>
            <a:ahLst/>
            <a:cxnLst/>
            <a:rect l="l" t="t" r="r" b="b"/>
            <a:pathLst>
              <a:path w="13715" h="1624488">
                <a:moveTo>
                  <a:pt x="0" y="1624488"/>
                </a:moveTo>
                <a:lnTo>
                  <a:pt x="13715" y="1610773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Freeform 48"/>
          <p:cNvSpPr/>
          <p:nvPr/>
        </p:nvSpPr>
        <p:spPr>
          <a:xfrm rot="18900000" flipV="1">
            <a:off x="8989243" y="-77819"/>
            <a:ext cx="13715" cy="432040"/>
          </a:xfrm>
          <a:custGeom>
            <a:avLst/>
            <a:gdLst/>
            <a:ahLst/>
            <a:cxnLst/>
            <a:rect l="l" t="t" r="r" b="b"/>
            <a:pathLst>
              <a:path w="13715" h="432040">
                <a:moveTo>
                  <a:pt x="0" y="432040"/>
                </a:moveTo>
                <a:lnTo>
                  <a:pt x="13715" y="418325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Teardrop 3"/>
          <p:cNvSpPr/>
          <p:nvPr/>
        </p:nvSpPr>
        <p:spPr>
          <a:xfrm rot="5400000" flipH="1" flipV="1">
            <a:off x="8812306" y="329061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8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" name="Teardrop 3"/>
          <p:cNvSpPr/>
          <p:nvPr/>
        </p:nvSpPr>
        <p:spPr>
          <a:xfrm rot="5400000" flipH="1" flipV="1">
            <a:off x="8812306" y="117455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" name="Teardrop 3"/>
          <p:cNvSpPr/>
          <p:nvPr/>
        </p:nvSpPr>
        <p:spPr>
          <a:xfrm rot="5400000" flipH="1" flipV="1">
            <a:off x="8812306" y="2017156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Teardrop 3"/>
          <p:cNvSpPr/>
          <p:nvPr/>
        </p:nvSpPr>
        <p:spPr>
          <a:xfrm rot="5400000" flipH="1" flipV="1">
            <a:off x="8812306" y="286582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" name="Teardrop 3"/>
          <p:cNvSpPr/>
          <p:nvPr/>
        </p:nvSpPr>
        <p:spPr>
          <a:xfrm rot="5400000" flipH="1" flipV="1">
            <a:off x="8812306" y="3710008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" name="Teardrop 3"/>
          <p:cNvSpPr/>
          <p:nvPr/>
        </p:nvSpPr>
        <p:spPr>
          <a:xfrm rot="5400000" flipH="1" flipV="1">
            <a:off x="8991444" y="4419445"/>
            <a:ext cx="171406" cy="133705"/>
          </a:xfrm>
          <a:custGeom>
            <a:avLst/>
            <a:gdLst/>
            <a:ahLst/>
            <a:cxnLst/>
            <a:rect l="l" t="t" r="r" b="b"/>
            <a:pathLst>
              <a:path w="171406" h="133705">
                <a:moveTo>
                  <a:pt x="171406" y="123429"/>
                </a:moveTo>
                <a:lnTo>
                  <a:pt x="168564" y="133705"/>
                </a:lnTo>
                <a:lnTo>
                  <a:pt x="157460" y="133705"/>
                </a:lnTo>
                <a:cubicBezTo>
                  <a:pt x="159382" y="130353"/>
                  <a:pt x="159597" y="126761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62756" y="133705"/>
                </a:lnTo>
                <a:lnTo>
                  <a:pt x="62665" y="133705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" name="Oval 189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" name="Oval 191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Oval 192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Oval 193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Oval 194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Oval 195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" name="Oval 196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" name="Oval 197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" name="Oval 198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" name="Oval 199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" name="Oval 200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" name="Oval 201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" name="Oval 202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" name="Oval 203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" name="Oval 204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Oval 205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Oval 206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Oval 207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Oval 208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Oval 209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Oval 210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Oval 883"/>
          <p:cNvSpPr/>
          <p:nvPr/>
        </p:nvSpPr>
        <p:spPr>
          <a:xfrm>
            <a:off x="2031413" y="-10245"/>
            <a:ext cx="6910072" cy="84875"/>
          </a:xfrm>
          <a:custGeom>
            <a:avLst/>
            <a:gdLst/>
            <a:ahLst/>
            <a:cxnLst/>
            <a:rect l="l" t="t" r="r" b="b"/>
            <a:pathLst>
              <a:path w="6910072" h="84875"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Oval 214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" name="Oval 215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Oval 216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Oval 217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" name="Oval 218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" name="Oval 219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" name="Oval 220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Oval 221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" name="Oval 222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" name="Oval 223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" name="Oval 224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" name="Oval 225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" name="Oval 226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" name="Oval 227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" name="Oval 228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" name="Oval 229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" name="Oval 230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" name="Oval 231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" name="Oval 232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" name="Oval 233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" name="Oval 234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" name="Oval 235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" name="Oval 236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" name="Oval 237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" name="Oval 238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" name="Oval 239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" name="Oval 240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" name="Oval 241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" name="Oval 242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" name="Oval 243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" name="Oval 244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" name="Oval 245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" name="Oval 246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" name="Oval 247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" name="Oval 248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" name="Oval 249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" name="Oval 250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" name="Oval 251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" name="Oval 252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" name="Oval 253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" name="Oval 254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Oval 255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Oval 256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Oval 257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Oval 258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" name="Oval 259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" name="Oval 260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Oval 261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Oval 262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" name="Oval 263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" name="Oval 264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" name="Oval 265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" name="Oval 266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Oval 267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" name="Oval 268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" name="Oval 269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" name="Oval 270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" name="Oval 271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" name="Oval 272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" name="Oval 273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" name="Oval 274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" name="Oval 275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" name="Oval 276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" name="Oval 277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" name="Oval 278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" name="Oval 279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" name="Oval 280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" name="Oval 281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" name="Oval 282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" name="Oval 283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" name="Oval 284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" name="Oval 285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" name="Oval 286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" name="Oval 287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" name="Oval 288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" name="Oval 289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" name="Oval 290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" name="Oval 291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" name="Oval 292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" name="Oval 293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" name="Oval 294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" name="Oval 295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" name="Oval 296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" name="Oval 297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" name="Oval 1651"/>
          <p:cNvSpPr/>
          <p:nvPr/>
        </p:nvSpPr>
        <p:spPr>
          <a:xfrm>
            <a:off x="812619" y="4561319"/>
            <a:ext cx="7660836" cy="10682"/>
          </a:xfrm>
          <a:custGeom>
            <a:avLst/>
            <a:gdLst/>
            <a:ahLst/>
            <a:cxnLst/>
            <a:rect l="l" t="t" r="r" b="b"/>
            <a:pathLst>
              <a:path w="7660836" h="10682"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" name="Oval 299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1" name="Oval 30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2" name="Oval 301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3" name="Oval 302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4" name="Oval 303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5" name="Oval 304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6" name="Oval 305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7" name="Oval 306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8" name="Oval 307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9" name="Oval 308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0" name="Oval 309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1" name="Oval 31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2" name="Oval 311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3" name="Oval 312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4" name="Oval 313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5" name="Oval 314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6" name="Oval 315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7" name="Oval 316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8" name="Oval 317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9" name="Oval 318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0" name="Oval 319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1" name="Oval 320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2" name="Oval 321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3" name="Oval 322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4" name="Oval 323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5" name="Oval 324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6" name="Oval 325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7" name="Oval 326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8" name="Oval 327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9" name="Oval 328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0" name="Oval 329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1" name="Oval 330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2" name="Oval 33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3" name="Oval 332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4" name="Oval 333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5" name="Oval 334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6" name="Oval 335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7" name="Oval 336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8" name="Oval 337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9" name="Oval 338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0" name="Oval 339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1" name="Oval 340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2" name="Oval 34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3" name="Oval 342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4" name="Oval 343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5" name="Oval 344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6" name="Oval 34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7" name="Oval 34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8" name="Oval 34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9" name="Oval 34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0" name="Oval 34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1" name="Oval 35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2" name="Oval 35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3" name="Oval 352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4" name="Oval 353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9E5-9BFF-4D7D-BCCF-82D6BCD0BA82}" type="datetimeFigureOut">
              <a:rPr lang="es-EC" smtClean="0"/>
              <a:t>14/03/2016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9A6F-B122-4376-89E9-7331C8D50440}" type="slidenum">
              <a:rPr lang="es-EC" smtClean="0"/>
              <a:t>‹Nº›</a:t>
            </a:fld>
            <a:endParaRPr lang="es-EC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691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9E5-9BFF-4D7D-BCCF-82D6BCD0BA82}" type="datetimeFigureOut">
              <a:rPr lang="es-EC" smtClean="0"/>
              <a:t>14/03/2016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9A6F-B122-4376-89E9-7331C8D50440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06223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9E5-9BFF-4D7D-BCCF-82D6BCD0BA82}" type="datetimeFigureOut">
              <a:rPr lang="es-EC" smtClean="0"/>
              <a:t>14/03/2016</a:t>
            </a:fld>
            <a:endParaRPr lang="es-EC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9A6F-B122-4376-89E9-7331C8D50440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71255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9E5-9BFF-4D7D-BCCF-82D6BCD0BA82}" type="datetimeFigureOut">
              <a:rPr lang="es-EC" smtClean="0"/>
              <a:t>14/03/2016</a:t>
            </a:fld>
            <a:endParaRPr lang="es-EC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9A6F-B122-4376-89E9-7331C8D50440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49797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9E5-9BFF-4D7D-BCCF-82D6BCD0BA82}" type="datetimeFigureOut">
              <a:rPr lang="es-EC" smtClean="0"/>
              <a:t>14/03/2016</a:t>
            </a:fld>
            <a:endParaRPr lang="es-EC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9A6F-B122-4376-89E9-7331C8D50440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91853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9E5-9BFF-4D7D-BCCF-82D6BCD0BA82}" type="datetimeFigureOut">
              <a:rPr lang="es-EC" smtClean="0"/>
              <a:t>14/03/2016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9A6F-B122-4376-89E9-7331C8D50440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77738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CEDE-D4EE-4319-B17C-0E022E275187}" type="datetimeFigureOut">
              <a:rPr lang="es-EC" smtClean="0"/>
              <a:t>14/03/2016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DA8E9-09D3-427D-A6DF-9188095E6C9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56895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9E5-9BFF-4D7D-BCCF-82D6BCD0BA82}" type="datetimeFigureOut">
              <a:rPr lang="es-EC" smtClean="0"/>
              <a:t>14/03/2016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9A6F-B122-4376-89E9-7331C8D50440}" type="slidenum">
              <a:rPr lang="es-EC" smtClean="0"/>
              <a:t>‹Nº›</a:t>
            </a:fld>
            <a:endParaRPr lang="es-EC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516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9E5-9BFF-4D7D-BCCF-82D6BCD0BA82}" type="datetimeFigureOut">
              <a:rPr lang="es-EC" smtClean="0"/>
              <a:t>14/03/2016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9A6F-B122-4376-89E9-7331C8D50440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05721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762000"/>
            <a:ext cx="5686425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9E5-9BFF-4D7D-BCCF-82D6BCD0BA82}" type="datetimeFigureOut">
              <a:rPr lang="es-EC" smtClean="0"/>
              <a:t>14/03/2016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9A6F-B122-4376-89E9-7331C8D50440}" type="slidenum">
              <a:rPr lang="es-EC" smtClean="0"/>
              <a:t>‹Nº›</a:t>
            </a:fld>
            <a:endParaRPr lang="es-EC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60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9E5-9BFF-4D7D-BCCF-82D6BCD0BA82}" type="datetimeFigureOut">
              <a:rPr lang="es-EC" smtClean="0"/>
              <a:t>14/03/2016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9A6F-B122-4376-89E9-7331C8D50440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9E5-9BFF-4D7D-BCCF-82D6BCD0BA82}" type="datetimeFigureOut">
              <a:rPr lang="es-EC" smtClean="0"/>
              <a:t>14/03/2016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9A6F-B122-4376-89E9-7331C8D50440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9E5-9BFF-4D7D-BCCF-82D6BCD0BA82}" type="datetimeFigureOut">
              <a:rPr lang="es-EC" smtClean="0"/>
              <a:t>14/03/2016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9A6F-B122-4376-89E9-7331C8D50440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9E5-9BFF-4D7D-BCCF-82D6BCD0BA82}" type="datetimeFigureOut">
              <a:rPr lang="es-EC" smtClean="0"/>
              <a:t>14/03/2016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9A6F-B122-4376-89E9-7331C8D50440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9E5-9BFF-4D7D-BCCF-82D6BCD0BA82}" type="datetimeFigureOut">
              <a:rPr lang="es-EC" smtClean="0"/>
              <a:t>14/03/2016</a:t>
            </a:fld>
            <a:endParaRPr lang="es-EC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9A6F-B122-4376-89E9-7331C8D50440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BF44-0F0A-4FFF-9B54-0FB579C4DF99}" type="datetimeFigureOut">
              <a:rPr lang="es-EC" smtClean="0"/>
              <a:t>14/03/2016</a:t>
            </a:fld>
            <a:endParaRPr lang="es-EC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0B0B-D5FD-45E6-BAAF-481310CC0600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9E5-9BFF-4D7D-BCCF-82D6BCD0BA82}" type="datetimeFigureOut">
              <a:rPr lang="es-EC" smtClean="0"/>
              <a:t>14/03/2016</a:t>
            </a:fld>
            <a:endParaRPr lang="es-EC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9A6F-B122-4376-89E9-7331C8D50440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CEDE-D4EE-4319-B17C-0E022E275187}" type="datetimeFigureOut">
              <a:rPr lang="es-EC" smtClean="0"/>
              <a:t>14/03/2016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DA8E9-09D3-427D-A6DF-9188095E6C9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181474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9E5-9BFF-4D7D-BCCF-82D6BCD0BA82}" type="datetimeFigureOut">
              <a:rPr lang="es-EC" smtClean="0"/>
              <a:t>14/03/2016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9A6F-B122-4376-89E9-7331C8D50440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9E5-9BFF-4D7D-BCCF-82D6BCD0BA82}" type="datetimeFigureOut">
              <a:rPr lang="es-EC" smtClean="0"/>
              <a:t>14/03/2016</a:t>
            </a:fld>
            <a:endParaRPr lang="es-EC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219A6F-B122-4376-89E9-7331C8D50440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9E5-9BFF-4D7D-BCCF-82D6BCD0BA82}" type="datetimeFigureOut">
              <a:rPr lang="es-EC" smtClean="0"/>
              <a:t>14/03/2016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9A6F-B122-4376-89E9-7331C8D50440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9E5-9BFF-4D7D-BCCF-82D6BCD0BA82}" type="datetimeFigureOut">
              <a:rPr lang="es-EC" smtClean="0"/>
              <a:t>14/03/2016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9A6F-B122-4376-89E9-7331C8D50440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CEDE-D4EE-4319-B17C-0E022E275187}" type="datetimeFigureOut">
              <a:rPr lang="es-EC" smtClean="0"/>
              <a:t>14/03/2016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DA8E9-09D3-427D-A6DF-9188095E6C9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1665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CEDE-D4EE-4319-B17C-0E022E275187}" type="datetimeFigureOut">
              <a:rPr lang="es-EC" smtClean="0"/>
              <a:t>14/03/2016</a:t>
            </a:fld>
            <a:endParaRPr lang="es-EC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DA8E9-09D3-427D-A6DF-9188095E6C9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8580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CEDE-D4EE-4319-B17C-0E022E275187}" type="datetimeFigureOut">
              <a:rPr lang="es-EC" smtClean="0"/>
              <a:t>14/03/2016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DA8E9-09D3-427D-A6DF-9188095E6C9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60123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CEDE-D4EE-4319-B17C-0E022E275187}" type="datetimeFigureOut">
              <a:rPr lang="es-EC" smtClean="0"/>
              <a:t>14/03/2016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DA8E9-09D3-427D-A6DF-9188095E6C9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47289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CEDE-D4EE-4319-B17C-0E022E275187}" type="datetimeFigureOut">
              <a:rPr lang="es-EC" smtClean="0"/>
              <a:t>14/03/2016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DA8E9-09D3-427D-A6DF-9188095E6C9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08552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s-EC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CEDE-D4EE-4319-B17C-0E022E275187}" type="datetimeFigureOut">
              <a:rPr lang="es-EC" smtClean="0"/>
              <a:t>14/03/2016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DA8E9-09D3-427D-A6DF-9188095E6C9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24012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DCEDE-D4EE-4319-B17C-0E022E275187}" type="datetimeFigureOut">
              <a:rPr lang="es-EC" smtClean="0"/>
              <a:t>14/03/2016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DA8E9-09D3-427D-A6DF-9188095E6C9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3071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4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6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0A8BF44-0F0A-4FFF-9B54-0FB579C4DF99}" type="datetimeFigureOut">
              <a:rPr lang="es-EC" smtClean="0"/>
              <a:t>14/03/2016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199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9620B0B-D5FD-45E6-BAAF-481310CC0600}" type="slidenum">
              <a:rPr lang="es-EC" smtClean="0"/>
              <a:t>‹Nº›</a:t>
            </a:fld>
            <a:endParaRPr lang="es-EC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1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15DA8E9-09D3-427D-A6DF-9188095E6C9D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C9DCEDE-D4EE-4319-B17C-0E022E275187}" type="datetimeFigureOut">
              <a:rPr lang="es-EC" smtClean="0"/>
              <a:t>14/03/2016</a:t>
            </a:fld>
            <a:endParaRPr lang="es-EC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6.png"/><Relationship Id="rId7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0.xml"/><Relationship Id="rId7" Type="http://schemas.openxmlformats.org/officeDocument/2006/relationships/chart" Target="../charts/chart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543800" cy="2604120"/>
          </a:xfrm>
        </p:spPr>
        <p:txBody>
          <a:bodyPr/>
          <a:lstStyle/>
          <a:p>
            <a:pPr algn="ctr"/>
            <a:r>
              <a:rPr lang="es-EC" sz="2400" b="1" dirty="0" smtClean="0"/>
              <a:t>DEPARTAMENTO DE CIENCIAS ECONÓMICAS ADMINISTRATIVAS Y DE COMERCIO</a:t>
            </a:r>
            <a:r>
              <a:rPr lang="es-EC" sz="2400" dirty="0" smtClean="0"/>
              <a:t/>
            </a:r>
            <a:br>
              <a:rPr lang="es-EC" sz="2400" dirty="0" smtClean="0"/>
            </a:br>
            <a:r>
              <a:rPr lang="es-EC" sz="2400" dirty="0"/>
              <a:t/>
            </a:r>
            <a:br>
              <a:rPr lang="es-EC" sz="2400" dirty="0"/>
            </a:br>
            <a:r>
              <a:rPr lang="es-EC" sz="2400" i="1" dirty="0" smtClean="0"/>
              <a:t>CARRERA DE INGENIERÍA COMERCIAL</a:t>
            </a:r>
            <a:r>
              <a:rPr lang="es-EC" sz="2400" dirty="0" smtClean="0"/>
              <a:t/>
            </a:r>
            <a:br>
              <a:rPr lang="es-EC" sz="2400" dirty="0" smtClean="0"/>
            </a:br>
            <a:r>
              <a:rPr lang="es-EC" sz="2400" dirty="0"/>
              <a:t/>
            </a:r>
            <a:br>
              <a:rPr lang="es-EC" sz="2400" dirty="0"/>
            </a:br>
            <a:r>
              <a:rPr lang="es-EC" sz="2400" b="1" dirty="0" smtClean="0"/>
              <a:t>TRABAJO DE TITULACIÓN PREVIO A LA OBTENCIÓN DEL TÍTULO DE INGENIERA COMERCIAL</a:t>
            </a:r>
            <a:endParaRPr lang="es-EC" sz="24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4653136"/>
            <a:ext cx="7632848" cy="185888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TEMA: PRÁCTICAS DE GESTIÓN TURÍSTICA Y SU IMPACTO SOCIOECONÓMICO EN EL SECTOR RURAL DEL CANTÓN RUMIÑAHUI</a:t>
            </a:r>
          </a:p>
          <a:p>
            <a:pPr algn="ctr"/>
            <a:endParaRPr lang="es-EC" dirty="0">
              <a:solidFill>
                <a:schemeClr val="tx1"/>
              </a:solidFill>
            </a:endParaRPr>
          </a:p>
          <a:p>
            <a:pPr algn="ctr"/>
            <a:r>
              <a:rPr lang="es-EC" i="1" dirty="0" smtClean="0">
                <a:solidFill>
                  <a:schemeClr val="tx1"/>
                </a:solidFill>
              </a:rPr>
              <a:t>AUTOR: VIVIANA PILCO CAMPOVERDE</a:t>
            </a:r>
          </a:p>
          <a:p>
            <a:pPr algn="ctr"/>
            <a:endParaRPr lang="es-EC" i="1" dirty="0">
              <a:solidFill>
                <a:schemeClr val="tx1"/>
              </a:solidFill>
            </a:endParaRPr>
          </a:p>
          <a:p>
            <a:pPr algn="ctr"/>
            <a:r>
              <a:rPr lang="es-EC" i="1" dirty="0" smtClean="0">
                <a:solidFill>
                  <a:schemeClr val="tx1"/>
                </a:solidFill>
              </a:rPr>
              <a:t>DIRECTORA: DRA. GUADALUPE VIDAL</a:t>
            </a:r>
          </a:p>
          <a:p>
            <a:pPr algn="ctr"/>
            <a:endParaRPr lang="es-EC" dirty="0" smtClean="0">
              <a:solidFill>
                <a:schemeClr val="tx1"/>
              </a:solidFill>
            </a:endParaRPr>
          </a:p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mercadotecnia.espe.edu.ec/wp-content/uploads/tmp/LOGO-PRINCIPAL-ESPE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26166"/>
            <a:ext cx="4055444" cy="104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56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ercadotecnia.espe.edu.ec/wp-content/uploads/tmp/LOGO-PRINCIPAL-ESPE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738902"/>
            <a:ext cx="2027720" cy="52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igualdad.gob.ec/images/stories/territorio2014/ruminahui_es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26" y="51435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Marco Metodológico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27784" y="1372691"/>
            <a:ext cx="5412096" cy="4038094"/>
          </a:xfrm>
        </p:spPr>
        <p:txBody>
          <a:bodyPr>
            <a:normAutofit fontScale="92500" lnSpcReduction="10000"/>
          </a:bodyPr>
          <a:lstStyle/>
          <a:p>
            <a:r>
              <a:rPr lang="es-EC" dirty="0"/>
              <a:t>El Cantón Rumiñahui se encuentra ubicado en la serranía ecuatoriana, al sureste de la Provincia de Pichincha, a veinte minutos de la ciudad de </a:t>
            </a:r>
            <a:r>
              <a:rPr lang="es-EC" dirty="0" smtClean="0"/>
              <a:t>Quito.</a:t>
            </a:r>
          </a:p>
          <a:p>
            <a:r>
              <a:rPr lang="es-EC" dirty="0" smtClean="0"/>
              <a:t>Se encuentra </a:t>
            </a:r>
            <a:r>
              <a:rPr lang="es-EC" dirty="0"/>
              <a:t>dividido en el sector urbano y sector rural, el sector urbano cuenta con espacios recreativos, casas de hacienda propias de la época colonial, parques y monumentos que fueron elaborados por grandes exponentes de las artes plásticas como Oswaldo Guayasamín y Gonzalo Endara Crown. Por otro lado el sector rural, cuenta con diversos paisajes, la secuencia </a:t>
            </a:r>
            <a:r>
              <a:rPr lang="es-EC" dirty="0" smtClean="0"/>
              <a:t>de </a:t>
            </a:r>
            <a:r>
              <a:rPr lang="es-EC" dirty="0"/>
              <a:t>cascadas dentro del encañonado del Río Pita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27" y="1399083"/>
            <a:ext cx="2096873" cy="374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data:image/png;base64,iVBORw0KGgoAAAANSUhEUgAAAKgAAAEsCAMAAABgwwj8AAACFlBMVEX/+8P/lAC334b/4QDS0tKHzvr//8j6w///lgD/5gD//sX//8n/mAD/5wD/4wD//8sAAACeigCUdAD/6wDa2tr/x/+aTAC85YnR0ti454z69r+UknGbgwD//8/c2Kiv1YDNbwC3tIzMyZyXwneMimvHxJjj362Zl3Xz77p7e3v/ngCnkQDCcQDdgAC6t46uq4VxilP3igB6RwBvQACjo6PngAC8vMBIKgC1oAB/gjOjoHyvr6+QfwCXl4DGxsZsiEhsgVJepM17eV5zmmCdnZ3w1gCYWABIcYu/kceEhISpYgB0QwDdvwDDsQDjsOmFomK4XwBKSDiUtGxRLwBlZE4xHQBabkLZdQCNsnFNXjhwezxhV0vqzQBwgFOvmwCHhnSTkoyTiiKVkGJ/hTqTejfRuQA8NQCRbSqEXQBaeECfjyZ8bQBdSwCEg3cXKQ+YjECZYABvgFydxWx3cnw5VCdkZGSBlF9JR1N/kWtleE5tc2Zmcld3fDVYZUGChZNCUDB/X0NZiKVDUVQvSVgOJDNdeIVFgKhvteILM01FcIt7a2CncC6vpHN4KgAAHDtnWCxbHgCMYDUYTXB+dlArAwBQXlIGHSCPeWhNOlGWc5spIg2Nc4pWV22Q3P99XYSqjqN4XXqcYj19dJi3bzJZCACZampgQDhEW2eTe1GtcACScUMoOTaRQABTQwBAGACOXCEAAA4OGAAas9aEAAAYl0lEQVR4nN2djUMbx5XAJRDj1eyiFZZgk91ohVbSajFCQhgwER+xKRBM+LIAk/Sosd2SNnFozk7tOm7r1mkdt4nTOEnTq5NL0jbtXb59/Q9vZvUt7Uo7u7PCdw+QkJDQT+/Ne/PmzduVx2NH+H9p0NYTOy3ws+tHjWBNwAfL8+xRQ1gR8MH6Z+JRQ1gRmFxfjoGjprAg4PJ6/3XP/wF/gh/39y9f1o4ao70g0GP9n6rgsdcpmF8/1r++nVEe93GKnAmpdH0dKbXhD+hNAAiBB6AfD0QqR9/4V4Au0b0dB818+ldE2r9+Tq57bVaGMJWS1QSflfMAZhIxNqsAZV4TE6I8n+XzHScFP0AqPXas/9iyXDNOYSoJYVLW8tsgL0kAxOaT7LzEJuc1ZVuW52O81OlZArz1EHMi0vV5voIJ8yKizmaSWVnJKwkAslpGVmJaUmVjckZOKey80mH3A38tciLS15TSFAVkndOjqR4NapoHBS/NI4oeEV+ge0RVhZraadDMp2XS9eVtHuicGbFIYcYCofnf3BL21+tlUKTT+UMWuVHycQxVMPmXYxVZX38og/xjyenxiB/3V0n7j22nOh8irYn41l/WK5z96w+X74uPJyk/HyyD9j98uHzs2PL17OOZo3z027/3V0D7sVqXs+zjl6PA5Pt/WK6E0lLsf3hfdRcVpw44adDjHChmEsUraDbu+O0z9x7WuFORdPnTQ8XFORKq+QzU8lBRMxDKkqgmYnxKErVEDCSzJk9JPvvJb/+zmbS//zOFd02pUFEUmJkXMwkJwGRCVeYzfEpW1O28lkHsRs/g/7unp+eTvzeCYtbP5jXgklahLKdgNivHYvMINAuTSY1NxGQZXccUuRkUssn9ZxFoz8/Xm0FRlvLp/rY7oB5PUoYqUFURZQyaCDWUtytJlFZoHtUog9eS72PMnjOlxGQdR/xa8/e/k3DJqZAXweJF5SYs/9aYR4Bzb97pKYpu+v71b/72z6pq+/+K1ij/fKC5UvGpuDj2fE8xBOiM+E6UCNe+KDx3r6csP8eJSf/6IMdtlrO+/uWJzb8tr0xs/oOlP1GBRBYoUhLIiYSYlFmUXWh5DcoK1BIKUJPQk68OAHD/TE9V7jxcX0egjJd7r2z8v3EMt8V5uYlzSeo6BSnkS4kkBDGNTeX5beTzMMXnU6yaREsfCXhYRamC9tTJmTt//5zzMp9Xgv8K4/VyXiRMgm/1orZApQTMo3kaxjQtlfJIeT6vZcVUSlNjCbRSQx4GUFjQHwoj79aD9nzyFoOx/qvkRx/rkFi4dzKsCCFNtQK0TlTzCoTI7UVNzKhQjInI5zUxj+9RMSCQ9KGrSM82gPbcQ5b3MumVlZV/Pnz46QrjrZBODDzIyFQLVLojVZYJNQsGUAkEHlZSIsHtNxsxEejbmI0pi7dGGG5l5YHW6ewPDdT7zZg9b37Oec2FwU7VaVI0UN8908j5Ro5pwamPgLc7XkeFfOp+A+m9z9txepnNI6j28/nff1IfnXbbgiL37/RaHgmr/rGO9DetBmgZdOwIQD1A/SOpRo/E9jiiHhKCekceaEeygQIv1oBOWABlJs5lRQA6X3DM/K7q+29ZAPUy3t2vYtmOr6b5D87cK5Pes2J6XanPTQzKndUpzASf/eTMs78tev2EJU4kHBoAbq5Qm4Xd/h1GxFn+nRVr+iwPgG+yndQp+0ZlhFqJonVaPel2RIXVvBKq1USPFDT3G95DNUFt4pTv3k2yxZcA8h9qghMRJ7M7G+HlpJullLPIv+8mVYAUq0pV0LfIFOr1Lr333tKAi2FK1PPle3cQK6/8nmymr9cpEm531i2XAvlKVnfmw8s1axFC05dpH1Ff9ZVEvFNl67nX4xQ092eXMmkoG6yUHIB6d7fd8Se4bcJpF5Rzx/awJh7RAWUeiW4EU3hoxomyUXugI79xY5RqZiO0p+c/bHEi0twsfeNDtWmJXLU8SU5SJ2P0O3xA6u6b98xA7XJ6mZP0VQqg8sHdu3cMQIdsc6KVqRuODwEE6mwz6p2cbYWupNyaRhHqfuNgdWD6RxGXODFqo/ufGbTtSxOu5SVI2A8ajH/HvtNPZNwDhZn3G53f/hidyLqXPUP54l16Y3TLxQ40CCPBetD3SPPmqjAP3GwrYn9fx2mhNtqCdMut7BkLf/9iTSZ1j2hV3yDcksEmKz0BQH23hHrvD2P2LY/lQ3fLJpBl7+NV071BxhknM+h6PyHAqA48vgS61IE6NOA/uO6EsQjqpjeVBWpp+440sYIvc7c6UNqD6p8qL8txHN5ixBcch6uL+l0cvqt4qatPf5T+O+cdwRMaM9iByl4tp3cpGFxhmJFgmuHGTnLc2AqXey4YHPNy6WBwK8elT2LakZ3gqRFuZAdRBk+cxNZgHkVcH6JQHasOt5Edxrszwi0tYciP0hh0a4Xzbo3kgjplGgexHHrEyJZ35BQC3SmBpj90uUeK52v16fWe2koj79jKncxxY+kt79IKF+S83AluZYnzngh6MSgziNTKbY3UgqLnfJdV3es88vAPvtip82Cktp3cyEfpLaTN9MiYDsqh4VALijTLcKd00IkyKFbqwIeuhSigLtW78Mgp74lTI0snl8a2ToyluaUdZPo0GgVLEzveE+ktJj12guNyO7n00k5u4lTuRPpkBRS9yZxb0xMfG6vnRKsf5Dm5UzmO2Zp4Dg3O4Ao3sRUMnpzgVj4Kbo1glwo+x6V3gltLjBfdhXzqZDW0cf9wJ5iytzab5k2mFMAN72VqbqKo1PhAplgqpW/+yDcO5nejtzMWYSHPx2hzQnXTQWJnKI9uJf9n/0+0Vcq+4SxhMhAmt5XLvUN5joKRHeqgeErlEnRBobpvfyHfinRTogsKBiaqCmUMxJ66J97NUi6Wglg1V2bSx5vlZI4h1ziTvky9uhMZqHAwm4uh3gYJLQ4fH2SIWbkBhfbxcPWgge5GCfj9B8e/HOTIUJkBWaHbc8J+XZ36mPSMvwkUs4YWD46PkJHmdndP0eSE8nyNL22uGYJitS4GCb2K4QZouhP7Tk1JjBm80msM2h04WCIdpgxNUJCtmz6Zp8xA/VeIwxR3CvDUhimQ6hsurzQ7UxmUPEblk1+coqVUINUrYcDA7XXp7SMG5b5e4TZpbeI3gDKbByagoSsWO4xq/hlawT5wSaPI7Y1B/VPPkU+lDO7fo5RAQ7UuI2FWjE0f6P6XrRoKsykDls5Kjx2oA5gx8frAFaNUvr1w32RTm/dpkIIBjqmZQk0sj+am4/bKUtwESvho6BQMPHqULjc0cyfNnB5NTQN2s1YmQWPxDIMRXr2cLv7H3QOTGRSBBuyCMiN0Un1kFhj5ovgvjZKnCinxFFoG3dSoHAiDDyNQijGyJWhvnz1O3Agvxegcs8OX1vUugSKZeDtGIY1mZyvv/bhZToJC/r87WQIyE48c5ydlw+N/ZxZGEeeaba8vkWadFiPZr8uTo3nejJz+wQknnEWdOlRppfTEPTAdo70zjosUTO6+M48CiW8GuTYKRaBOOb3et51qFPBycfzNhExdCWnUcTnlC+dF08gAVmmr6NQ7M0C4Cm0SZtD5fi7I6ys88xUTIl174HCU0gDli6bnvu02D/ghJwGfEiiUi9lzizCKlsvfHb1GQerb4b4ZJFOmXo8GqWNnmog5TvegdGUqhKVF8nRAvLhzQaUeVtMkJK+arUHxqulFp1v5VAIUbtcAfGzY3PZoEnUaSmmotMh6v4XXdwcWj3/pdB6lolIU91t4PSYNrTlp4KGnUjZpWssrSehFh6C7NPq32NnVFgm+Ln6HQZ8KKNT6/G04EahDz/+KwtKJPWzlSSXQtQFH7sR8RWGFr10xD03VQTplv7kUSe4L56Agv9dWoTrpl/ZRmTSF2g7It/OkkvUXXxm0C5qm0V1qFRRF04Mv7emUoRLuYcaS6YtKXWpPZSCUalAR470wIwlt2VMojd1RwIotEpIG6Z2x065NRaFs5vK77cNoxfZTNkCpKBRkVnt7LXN2h14hBmW8b9NQqNjXJhtpAP2WWJ+DWyqFSQlIlodn0fSk6R7zVVKlsTNG4PAllY4RgTK7SSodkAQhtCS9V8gG6VcUKDGoOkUISur2l+n0FELlAhlowE/k9tTOEwJmiXwegV4g65T6MaWdWzBLplD/8CBZ+kxlQ8wGaGiLMHs6IlD/MBkmWs0fEegFIpdndt+j1aPHv0oU75FGW9Z2Gjr7dpO02oiBYl4aM5TQdwMDLUAH6uQbaiexgIr5lrIZaWjPdPOeGfzek1WJJ+kd6ABeJYyiOuqSWYDKfU/oqohA82SA/FOkCkXSe9ws5NeD0ux1tQXa7V89bkmj9EChTOhKZVKTYVoLKjxDsTmPv2xjiGLQNeN6WR0oRYUCyZY+caZn2LzPLD3pjkJBorz/GfD78U+g29/r16/LdyDxd/vRje66smRgykil9Zanx4nWdaXlfGBvpq97b2bmoHf4lanFvpk1/+LMlB/9src3tTgV6Ju54Pf31a4E/IagP4pXXamrQPNgVr6vCOofxnnmYmjGH+oLra2GZkJ93cOLq2u93YtXLkx1XwjN9K4e9NUGiEBz7wZT5/NUx2gVFOmzWwf1zxRBhxcvrO6tde/tDa9eWBxGd8z0vVi7T96kUsa7ebqrVoSbFDVaHqSB7hm0ckKWDgSm/N3D+Hp41R+40Ne9eNB94J+aWQushbprO+ICq/UBitn9UVSoB6XpTR6tPEjLzoRLO/q1v/gLFv0O9FUXIkI/YWrV+eNCV4Nci9Hsb2dtzUwNoIw3/f0uoYFToPthI/amUGyCg5FK1tlk9aIvPR6goZ8MlqXZ6rpEqR4YXg35pAp9Pl6WJquXbU8TFGrWK7i1nKGnDeHcA/WwszZAA4tPx9uCRukecA32bdje/8O2mJTnemz7C8QqDYS+bzws60ATlA9oIh+kgcWp9obv2qB8BDO56QPdP4xbUOgoVUzywjji7Iu21ydtnyeeQwO9SJ8WOOmD8kQV/ED3pT4rmPRBCSv4/r4uS/qkD0pYb+61EEBdAiXypUBgtL2/F6Vg9URqFrNrIl8KBL61yimMWlXoobVskO+zDhoI/PLJ9oglUMtnppu09FkFROHeP2Od86eWC3nhaUukr1j3Jf9TFh2eSKEeHyJtO9mSKfQpywq17koI1Bc+bA9KUr8nACWwPAJtT0q2DiEBPWd9YefDpG1q0xEClycBFX5KUHbCoL5pqeVjXiXK8KyDFlIEK2UdtLVDEabMlkGFl0gaXXxF0lbD1DXQUZKCo69E2qL2RzIrkYGSNLSWQc+atp2Q5vYhq6DxcyT7SxVQ0+yEMHHqXX3aWkZCNkTLoD6faV4IJIJUFGE+b02fyOmJzjruaztISZL7wNOvW8XEKrUFaj5IRcvO5F993moi2kU2L1kCtRqe0PB8xXo+goSo3kgPtHf1UsHKSr6qUaLTOVecyWf6NEuggcClgkkB1Ezi9kDNvUl8uY3bBwKB3oNRQswu4dcEmJZAQayl2wdCq2trUwVCTCT/RlS8r4Lumz6m5RzqP/h+IR63UA5r0uh5m6ALpr1xrRqb/Qc2dFkEHbUH6hs3zWVagAb2NmxyEsb7GtAWg9S8raD3kk1MBxoNXzSLpCBrdjwDMrx90J/ZBPXNmc4U7MvGtg+s2jY8sjzZRlgNaHjebJCarev9l4imolqJvpQi63aqBT1r5k5QNT661m8x9TTgPCcTboH6akn3zT4zlTWuN9sGFX5A/EGitaC+uX1Z9RidgcPE9rZBbezW1YH6wuML+/sGn0hn0jJuF1SIG36WNwEoZg2P55v/i/E2eD1oNB7t0r/wnegqXrzS/4b+1FVxPOGZefK2wSZQPAJmm0g1w+neX7t3LJwujAqn8deGEBRGu14obAiF010bp4UX4oXRjXj0dLkcGU3Z6GQ3AvXNNWaKYN9wFg2sPl8LOloEHR0tvIBAfz1aEEYLG4XThfPxwvnz8RuFcmHf1n6yIWi4cd4XbxuC9r4crQUVRoXRKNYoIh7tOo2wzm8gNY+OxgtIzm+cLz3Q1vanIagvXF/aB9ITRqZvyEjiQhxN4OhSiMe78Bf6FtBIjUej0Y1CNCpES2/rtJ0uEmNQ37haax14aAx60FwENwkDte2i520da2ECGl7IV08QB5KThqC9v7QRnYQNe8eEmID6wnNDZaXC5HTYCNReLhrN22sfMgPFSi2OeSjeDvuMQOtcybJCX7fZeW0O6vOVVl+HYZ8RqC2FCht2P5arFegknuhAAnEagPr3yHM8Ifq6anePthXo3CwLoXjWADTg793bICrfYImednB+rFagPt9rKsSGbwTt3Xvq0mlyff7KyYfEtwYNLwzpnHWggdCl7z0p2BifP3DSLtgaFKH6GkH9e68bNC0eOaivEdT+Sj7eftOVJmjI7kreYQ8eKWjI9sKz4OzsI4Sg/gu2F8jxjoLaNnyHQR0otKOggdBp2yUcp22NJKD+PTv5UkmEG86OnbcMGsLTu33Ojpn+ytrUy/ZLd1gKztrYLYL6XorH7U2cVbnq6MgAq6DPOKR0OtV3EDTq7HNXOwZqr+xwBKBRkpacowR1mJNYBnUwJeki3HB4HJhFzvBrDkHjlpoqHwNQp5bvFKhw3unRn50Cven0gLX/f6COOLu6bjptt7cI6ps8dMRpeIAyAPqJ9tEVRD8AX0P0G8QfnG4b1Be+5cT4GwagcD4hwqTHIyU0OZHwSFIWyqqaSKhATTTvdVkHvX3NPqnwK6Nwn4ok+BTMqhGZjWlsQsyoSZlVZKDGIsmmN2YZFJHab3YwDvcpXmJTHj6TEAECnU/E+KQMFAV/q01be9ZBfeFJ28WcjJHPw4SY4lMeRRMlPquxUkQCOijUsmKsaYFFAGqb1GSeh9k8D2UPm81DqIpQhqqmaVDTPFDLN29IkIAiUoJmxhpQk8OTS14PS1c1n9NjMFCIQBHq63Z2bGqCqE6EQ1D5R+fEyPr+O/7GIcpTAoee8rY8IajPjvVrcntNhprsSSRkmEgobEJSIFASHpBKiB6QjwGYRKNAi0lZgB4JkkBEzp8ono+UFDRsI/BXoz1Ug5HtjJZlkbryLExFJKgokRTEgSovqjFeAugOXuI9QJIiibyYRX9S9MSLFNSG8WtqJFDN5/MZcTslQzEPwLlzMpuCICtuS0lWYtlEEZSVkEKzSTWlKDExC6C+KiQHvU1aLqnxJahmU0pMi0WgR0wBrEhWTqKgL/EQII1mkC5RfGITAGZSqWwKzsdgii8G/0aMFrdsggrC1aovaaoiymjSRK+tQIhiuwfICfQLQuHzGRZkpZimQvwnlsUmlyEsTaf6i0/7wtPIT3BH0UJ4cg7fmJv0hRfOhuemw9P4Zg3oPhnmtZd+VrtOhtBT9vayY4PSB4gBPUGB5dCAH9rg9eFg+OL1cHhoKHx2bnJufDo8pN9YmJybnltAN4ZqNRu2uswTdLmR4WmcRbgEehZJeHL8og8hhaevD10Pzy2Mz+Ebc28MvWEPVHjm6mtDQz/XgPnnreHEzsMWdajneCjQoysWGOV5+msPnR1H2hwaGj/rmytqdGFoaGFh0jdpW6PC1Sd84XCLplT8IRCSxLPnUkk0AlRJghmVlZA3Zc9lUZ6SbZzM9Bcfn/aNh8fD6PvsxfDkZLh0YwFxT+MbPmJQ4Zkn9AcvtKjjAOTiUmQ7i3wGJHg+ldRBAZ/iUSSQGzelGn26ztENvd4S6LUF/cGTrc7qgkB5FDmh/qumIFAegwKJlRW+Kc8zQGktluZQ4WrxsUOtyiNAyqY8rK5RKOcRZz4b4xMAoCgay2Yd5KNFhVqZQoWiQidjrT+4UNTQ+9DwBcrsRBFleBAfooxvN9f7STmthHvh5gIeNK0O5iIXUlArM/01ndMXpnpEOiHnoRWFvlZ0wiPUaPiipfNPlEBbury7oNY8/mbpXZkfHec2qKUQKtxYKFn+4pGBWlCoEL01V54mJIonwSRb17et6AlC4WplNgvPKiat3a6D3m7DGb91a3Ku+vjx6UOK58khAm2tUeGFcENyQNOfCEB9Cy2Dk3BzuukZ5kd1uAoafqmVSm/OGTzD9EAZd0FNd8XQmqMwbpQU0gv6RKCHJqDRG7+4Om2YvO5T8yYSUJNAKkR/MdfoRmXQozE9et1mUkG4dtZgdJaeMEuLkzB7Gm9qE7924+pFU05feP5IvB7FxUZtFl4zs3rpnTUtKToDWp/fx68WrreixM+YpEVKBFq/YoreChu6ev0z9ikZnwy07PeCgCai25beGq00nxDUN4nbcaOF16PxdlYvCa0ARQqKrF944fZ4eMFwIjKQVrUSV0GRfxhWUMyE1iRKDkootLzJdVBag9R9UEqD1H3QSbuHsXQalE4G9b+m0C/JQUtIu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5648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Situación Socioeconómica</a:t>
            </a:r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921786"/>
              </p:ext>
            </p:extLst>
          </p:nvPr>
        </p:nvGraphicFramePr>
        <p:xfrm>
          <a:off x="4716016" y="1710100"/>
          <a:ext cx="3543300" cy="105156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972185"/>
                <a:gridCol w="738505"/>
                <a:gridCol w="738505"/>
                <a:gridCol w="1094105"/>
              </a:tblGrid>
              <a:tr h="19050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ANALFABETISMO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Parroquias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2001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Variación 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Cotogchoa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8,5%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12,8%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-4,3%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Rumipamba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12,5%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16,7%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-4,2%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Sangolquí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2,5%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4,3%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-1,8%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4716016" y="1340768"/>
            <a:ext cx="3569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Tasa de analfabetismo – Rumiñahui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785566"/>
              </p:ext>
            </p:extLst>
          </p:nvPr>
        </p:nvGraphicFramePr>
        <p:xfrm>
          <a:off x="107504" y="2780928"/>
          <a:ext cx="3970020" cy="3413379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534160"/>
                <a:gridCol w="797560"/>
                <a:gridCol w="882650"/>
                <a:gridCol w="755650"/>
              </a:tblGrid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Nivel de instrucción más alto al que asiste o asistió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Cotogchoa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Rumipamba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Sangolquí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Ninguno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5,08%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8,89%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1,94%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86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Centro de Alfabetización/(EBA)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0,51%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0,60%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0,37%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Preescolar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0,67%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0,75%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0,77%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Primario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36,88%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38,55%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25,04%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Secundario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28,77%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14,16%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23,73%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Educación Básica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11,14%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27,41%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6,54%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Bachillerato - Educación Media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6,06%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5,42%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9,98%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Ciclo Postbachillerato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0,76%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0,75%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1,32%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Superior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8,28%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2,71%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26,35%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Postgrado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0,20%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0,15%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2,61%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Se ignora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1,66%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0,60%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1,34%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Total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100,00%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100,00%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100,00%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10 Rectángulo"/>
          <p:cNvSpPr/>
          <p:nvPr/>
        </p:nvSpPr>
        <p:spPr>
          <a:xfrm>
            <a:off x="107504" y="2060848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Nivel de instrucción educativo a nivel parroquial – Rumiñahui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4317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ercadotecnia.espe.edu.ec/wp-content/uploads/tmp/LOGO-PRINCIPAL-ESPE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738902"/>
            <a:ext cx="2027720" cy="52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igualdad.gob.ec/images/stories/territorio2014/ruminahui_es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26" y="51435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Atractivos </a:t>
            </a:r>
            <a:r>
              <a:rPr lang="es-EC" dirty="0"/>
              <a:t>naturales turísticos Rural del Cantón Rumiñahui </a:t>
            </a:r>
          </a:p>
        </p:txBody>
      </p:sp>
      <p:pic>
        <p:nvPicPr>
          <p:cNvPr id="7" name="6 Marcador de contenido" descr="http://kondor-tour.info/media/fotobig/rum_cas_1.pn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7" y="2060848"/>
            <a:ext cx="2806237" cy="1587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2" t="29547" r="57497" b="22607"/>
          <a:stretch/>
        </p:blipFill>
        <p:spPr bwMode="auto">
          <a:xfrm>
            <a:off x="2699792" y="4152582"/>
            <a:ext cx="1750561" cy="18354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8 Imagen" descr="http://www.refugiomolinuco.com/images/galeriatractivos/page2_big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273" y="2132856"/>
            <a:ext cx="2016905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 descr="https://scontent-mia1-1.xx.fbcdn.net/hphotos-xft1/v/t1.0-9/1601145_10151974922513462_2096405320_n.jpg?oh=b5f87fb183a3d6bda7084b72ddb1ee4f&amp;oe=572AF6FF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988841"/>
            <a:ext cx="1235632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 descr="https://scontent-mia1-1.xx.fbcdn.net/hphotos-xfa1/v/t1.0-9/404147_110656785734500_914825349_n.jpg?oh=09d3c621728be72b6d0c50d4f40da4f7&amp;oe=57311FB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42" y="4023098"/>
            <a:ext cx="903228" cy="1120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11 Imagen" descr="http://www.hostaldelosvolcanes.com/assets/images/R7-3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626" y="3933057"/>
            <a:ext cx="1317104" cy="1766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962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TECNICA PARA RECOLECCIÓN DE DATOS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1580550"/>
              </p:ext>
            </p:extLst>
          </p:nvPr>
        </p:nvGraphicFramePr>
        <p:xfrm>
          <a:off x="457200" y="1600200"/>
          <a:ext cx="4546848" cy="2116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047949537"/>
              </p:ext>
            </p:extLst>
          </p:nvPr>
        </p:nvGraphicFramePr>
        <p:xfrm>
          <a:off x="2555776" y="3717032"/>
          <a:ext cx="5688632" cy="2867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51520" y="4509120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/>
              <a:t>Fuentes de Información</a:t>
            </a:r>
            <a:endParaRPr lang="es-EC" sz="2800" b="1" dirty="0"/>
          </a:p>
        </p:txBody>
      </p:sp>
    </p:spTree>
    <p:extLst>
      <p:ext uri="{BB962C8B-B14F-4D97-AF65-F5344CB8AC3E}">
        <p14:creationId xmlns:p14="http://schemas.microsoft.com/office/powerpoint/2010/main" val="2313699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rcadotecnia.espe.edu.ec/wp-content/uploads/tmp/LOGO-PRINCIPAL-ESPE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738902"/>
            <a:ext cx="2027720" cy="52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igualdad.gob.ec/images/stories/territorio2014/ruminahui_es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26" y="51435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Variables e Indicadores de la Investigación</a:t>
            </a:r>
            <a:endParaRPr lang="es-EC" dirty="0"/>
          </a:p>
        </p:txBody>
      </p:sp>
      <p:pic>
        <p:nvPicPr>
          <p:cNvPr id="8" name="Picture 1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732" y="1772816"/>
            <a:ext cx="554461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7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3716417"/>
              </p:ext>
            </p:extLst>
          </p:nvPr>
        </p:nvGraphicFramePr>
        <p:xfrm>
          <a:off x="25349" y="116632"/>
          <a:ext cx="4330627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179512" y="40466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PROBLEMA</a:t>
            </a:r>
            <a:endParaRPr lang="es-EC" b="1" dirty="0"/>
          </a:p>
        </p:txBody>
      </p:sp>
      <p:graphicFrame>
        <p:nvGraphicFramePr>
          <p:cNvPr id="5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3810702"/>
              </p:ext>
            </p:extLst>
          </p:nvPr>
        </p:nvGraphicFramePr>
        <p:xfrm>
          <a:off x="4355976" y="404664"/>
          <a:ext cx="4135120" cy="254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5436096" y="321297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10772</a:t>
            </a:r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habitantes </a:t>
            </a:r>
          </a:p>
        </p:txBody>
      </p:sp>
      <p:sp>
        <p:nvSpPr>
          <p:cNvPr id="7" name="6 Flecha abajo"/>
          <p:cNvSpPr/>
          <p:nvPr/>
        </p:nvSpPr>
        <p:spPr>
          <a:xfrm>
            <a:off x="6545340" y="3717032"/>
            <a:ext cx="509804" cy="79208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CuadroTexto"/>
          <p:cNvSpPr txBox="1"/>
          <p:nvPr/>
        </p:nvSpPr>
        <p:spPr>
          <a:xfrm>
            <a:off x="6301317" y="4521784"/>
            <a:ext cx="997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132</a:t>
            </a:r>
            <a:endPara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Muestra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http://mercadotecnia.espe.edu.ec/wp-content/uploads/tmp/LOGO-PRINCIPAL-ESPE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738902"/>
            <a:ext cx="2027720" cy="52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igualdad.gob.ec/images/stories/territorio2014/ruminahui_esc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26" y="51435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91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rcadotecnia.espe.edu.ec/wp-content/uploads/tmp/LOGO-PRINCIPAL-ESPE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738902"/>
            <a:ext cx="2027720" cy="52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igualdad.gob.ec/images/stories/territorio2014/ruminahui_es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26" y="51435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Análisis de datos</a:t>
            </a:r>
            <a:endParaRPr lang="es-EC" dirty="0"/>
          </a:p>
        </p:txBody>
      </p:sp>
      <p:sp>
        <p:nvSpPr>
          <p:cNvPr id="14" name="13 Rectángulo"/>
          <p:cNvSpPr/>
          <p:nvPr/>
        </p:nvSpPr>
        <p:spPr>
          <a:xfrm>
            <a:off x="4067944" y="1319790"/>
            <a:ext cx="888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Género</a:t>
            </a:r>
          </a:p>
        </p:txBody>
      </p:sp>
      <p:pic>
        <p:nvPicPr>
          <p:cNvPr id="15" name="Imagen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16832"/>
            <a:ext cx="2192204" cy="182044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200825"/>
              </p:ext>
            </p:extLst>
          </p:nvPr>
        </p:nvGraphicFramePr>
        <p:xfrm>
          <a:off x="2203520" y="4027469"/>
          <a:ext cx="4617616" cy="13839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4334"/>
                <a:gridCol w="783444"/>
                <a:gridCol w="783444"/>
                <a:gridCol w="768344"/>
                <a:gridCol w="784025"/>
                <a:gridCol w="784025"/>
              </a:tblGrid>
              <a:tr h="19409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Género</a:t>
                      </a: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0027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Frecuencia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Porcentaje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Porcentaje válido</a:t>
                      </a: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Porcentaje acumulado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4095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Válidos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Masculino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110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57,3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57,3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57,3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212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Femenino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82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42,7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42,7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100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333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Total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192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100</a:t>
                      </a: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100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864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rcadotecnia.espe.edu.ec/wp-content/uploads/tmp/LOGO-PRINCIPAL-ESPE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738902"/>
            <a:ext cx="2027720" cy="52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igualdad.gob.ec/images/stories/territorio2014/ruminahui_es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26" y="51435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Análisis de datos</a:t>
            </a:r>
            <a:endParaRPr lang="es-EC" dirty="0"/>
          </a:p>
        </p:txBody>
      </p:sp>
      <p:pic>
        <p:nvPicPr>
          <p:cNvPr id="12" name="Imagen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68" y="1844824"/>
            <a:ext cx="2672371" cy="223224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745297"/>
              </p:ext>
            </p:extLst>
          </p:nvPr>
        </p:nvGraphicFramePr>
        <p:xfrm>
          <a:off x="3481457" y="1700808"/>
          <a:ext cx="4617083" cy="28594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2778"/>
                <a:gridCol w="807735"/>
                <a:gridCol w="807735"/>
                <a:gridCol w="792167"/>
                <a:gridCol w="808334"/>
                <a:gridCol w="808334"/>
              </a:tblGrid>
              <a:tr h="20002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Frecuencia Turismo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2385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Frecuencia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Porcentaje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Porcentaje válido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Porcentaje acumulado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4325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Válidos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 vez a la semana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29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15,1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15,1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15,1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 vez al mes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36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18,8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18,8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33,9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48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 vez cada 3 meses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34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17,7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17,7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51,6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 vez al año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46,9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46,9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98,4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Nunca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1,6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1,6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955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192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48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rcadotecnia.espe.edu.ec/wp-content/uploads/tmp/LOGO-PRINCIPAL-ESPE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738902"/>
            <a:ext cx="2027720" cy="52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igualdad.gob.ec/images/stories/territorio2014/ruminahui_es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26" y="51435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Análisis de datos</a:t>
            </a:r>
            <a:endParaRPr lang="es-EC" dirty="0"/>
          </a:p>
        </p:txBody>
      </p:sp>
      <p:pic>
        <p:nvPicPr>
          <p:cNvPr id="12" name="Imagen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16832"/>
            <a:ext cx="2664296" cy="21461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048000"/>
              </p:ext>
            </p:extLst>
          </p:nvPr>
        </p:nvGraphicFramePr>
        <p:xfrm>
          <a:off x="251520" y="2392953"/>
          <a:ext cx="4571999" cy="16365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089"/>
                <a:gridCol w="795412"/>
                <a:gridCol w="795412"/>
                <a:gridCol w="780082"/>
                <a:gridCol w="796002"/>
                <a:gridCol w="796002"/>
              </a:tblGrid>
              <a:tr h="20002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Actividad Turística en el Cantón Rumiñahui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2385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Frecuencia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Porcentaje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Porcentaje válido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Porcentaje acumulado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0025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Válidos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SI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86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44,8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44,8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44,8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106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55,2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55,2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955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192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979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rcadotecnia.espe.edu.ec/wp-content/uploads/tmp/LOGO-PRINCIPAL-ESPE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738902"/>
            <a:ext cx="2027720" cy="52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igualdad.gob.ec/images/stories/territorio2014/ruminahui_es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26" y="51435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dirty="0" smtClean="0"/>
              <a:t>Propuesta de Mejora</a:t>
            </a:r>
            <a:endParaRPr lang="es-EC" dirty="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319896"/>
              </p:ext>
            </p:extLst>
          </p:nvPr>
        </p:nvGraphicFramePr>
        <p:xfrm>
          <a:off x="-108520" y="1268760"/>
          <a:ext cx="5194920" cy="3196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2 Marcador de contenido"/>
          <p:cNvSpPr txBox="1">
            <a:spLocks/>
          </p:cNvSpPr>
          <p:nvPr/>
        </p:nvSpPr>
        <p:spPr>
          <a:xfrm>
            <a:off x="4139952" y="3033306"/>
            <a:ext cx="4369296" cy="2692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000" b="1" dirty="0" smtClean="0"/>
              <a:t>Objetivo:</a:t>
            </a:r>
          </a:p>
          <a:p>
            <a:pPr marL="114300" indent="0">
              <a:buFont typeface="Arial" pitchFamily="34" charset="0"/>
              <a:buNone/>
            </a:pPr>
            <a:r>
              <a:rPr lang="es-EC" sz="2000" dirty="0" smtClean="0"/>
              <a:t>     Proponer estrategias basadas en cluster turístico que permitan mejorar las prácticas de gestión turística en el Cantón en pro de una mejora en las condiciones socioeconómicas de la comunidad rural.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13998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ercadotecnia.espe.edu.ec/wp-content/uploads/tmp/LOGO-PRINCIPAL-ESPE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738902"/>
            <a:ext cx="2027720" cy="52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igualdad.gob.ec/images/stories/territorio2014/ruminahui_es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26" y="51435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Generalidades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8205717"/>
              </p:ext>
            </p:extLst>
          </p:nvPr>
        </p:nvGraphicFramePr>
        <p:xfrm>
          <a:off x="457200" y="1600200"/>
          <a:ext cx="6995120" cy="4565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8728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rcadotecnia.espe.edu.ec/wp-content/uploads/tmp/LOGO-PRINCIPAL-ESPE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738902"/>
            <a:ext cx="2027720" cy="52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igualdad.gob.ec/images/stories/territorio2014/ruminahui_es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26" y="51435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Fundamentación</a:t>
            </a:r>
            <a:endParaRPr lang="es-EC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846474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998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rcadotecnia.espe.edu.ec/wp-content/uploads/tmp/LOGO-PRINCIPAL-ESPE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738902"/>
            <a:ext cx="2027720" cy="52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igualdad.gob.ec/images/stories/territorio2014/ruminahui_es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26" y="51435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Diseño de la Propuesta</a:t>
            </a:r>
            <a:endParaRPr lang="es-EC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729270"/>
              </p:ext>
            </p:extLst>
          </p:nvPr>
        </p:nvGraphicFramePr>
        <p:xfrm>
          <a:off x="437268" y="1207541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998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rcadotecnia.espe.edu.ec/wp-content/uploads/tmp/LOGO-PRINCIPAL-ESPE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738902"/>
            <a:ext cx="2027720" cy="52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igualdad.gob.ec/images/stories/territorio2014/ruminahui_es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26" y="51435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Estrategias de Comunicación Promoción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684784"/>
          </a:xfrm>
        </p:spPr>
        <p:txBody>
          <a:bodyPr/>
          <a:lstStyle/>
          <a:p>
            <a:pPr lvl="0"/>
            <a:r>
              <a:rPr lang="es-EC" b="1" dirty="0"/>
              <a:t>Crear una plataforma virtual en la que englobe todos los servicios y productos turísticos dentro del Cantón Rumiñahui de manera que llame la atención a quienes visiten este portal.</a:t>
            </a:r>
            <a:endParaRPr lang="es-EC" dirty="0"/>
          </a:p>
          <a:p>
            <a:pPr marL="114300" indent="0">
              <a:buNone/>
            </a:pPr>
            <a:endParaRPr lang="es-EC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545299904"/>
              </p:ext>
            </p:extLst>
          </p:nvPr>
        </p:nvGraphicFramePr>
        <p:xfrm>
          <a:off x="1812032" y="2132856"/>
          <a:ext cx="571229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998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rcadotecnia.espe.edu.ec/wp-content/uploads/tmp/LOGO-PRINCIPAL-ESPE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738902"/>
            <a:ext cx="2027720" cy="52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igualdad.gob.ec/images/stories/territorio2014/ruminahui_es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26" y="51435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C" sz="3200" b="1" dirty="0"/>
              <a:t>Estrategias para mejorar la sostenibilidad del Turismo Rural en el Cantón Rumiñahui</a:t>
            </a:r>
            <a:r>
              <a:rPr lang="es-EC" sz="3200" b="1" dirty="0" smtClean="0"/>
              <a:t>.</a:t>
            </a:r>
            <a:endParaRPr lang="es-EC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252736"/>
          </a:xfrm>
        </p:spPr>
        <p:txBody>
          <a:bodyPr/>
          <a:lstStyle/>
          <a:p>
            <a:pPr lvl="0"/>
            <a:r>
              <a:rPr lang="es-EC" b="1" dirty="0"/>
              <a:t>Realizar campañas de promoción interna para que surja desde la misma población local el interés por el cuidado del medio ambiente.</a:t>
            </a:r>
            <a:endParaRPr lang="es-EC" dirty="0"/>
          </a:p>
          <a:p>
            <a:endParaRPr lang="es-EC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33514451"/>
              </p:ext>
            </p:extLst>
          </p:nvPr>
        </p:nvGraphicFramePr>
        <p:xfrm>
          <a:off x="1187624" y="2842806"/>
          <a:ext cx="6852256" cy="289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998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rcadotecnia.espe.edu.ec/wp-content/uploads/tmp/LOGO-PRINCIPAL-ESPE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738902"/>
            <a:ext cx="2027720" cy="52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igualdad.gob.ec/images/stories/territorio2014/ruminahui_es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26" y="51435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C" b="1" dirty="0"/>
              <a:t>Estrategias de gestión e </a:t>
            </a:r>
            <a:r>
              <a:rPr lang="es-EC" b="1" dirty="0" smtClean="0"/>
              <a:t>innovación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748680"/>
          </a:xfrm>
        </p:spPr>
        <p:txBody>
          <a:bodyPr/>
          <a:lstStyle/>
          <a:p>
            <a:pPr lvl="0"/>
            <a:r>
              <a:rPr lang="es-EC" b="1" dirty="0"/>
              <a:t>Ampliar la oferta turística a través del Neuromarketing.</a:t>
            </a:r>
            <a:endParaRPr lang="es-EC" dirty="0"/>
          </a:p>
          <a:p>
            <a:pPr marL="114300" indent="0">
              <a:buNone/>
            </a:pPr>
            <a:endParaRPr lang="es-EC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51180383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998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rcadotecnia.espe.edu.ec/wp-content/uploads/tmp/LOGO-PRINCIPAL-ESPE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738902"/>
            <a:ext cx="2027720" cy="52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igualdad.gob.ec/images/stories/territorio2014/ruminahui_es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26" y="51435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C" b="1" dirty="0"/>
              <a:t>Estrategias para mejorar los servicios e Infraestructura </a:t>
            </a:r>
            <a:endParaRPr lang="es-EC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069984"/>
              </p:ext>
            </p:extLst>
          </p:nvPr>
        </p:nvGraphicFramePr>
        <p:xfrm>
          <a:off x="457200" y="1772816"/>
          <a:ext cx="7620000" cy="4227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998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rcadotecnia.espe.edu.ec/wp-content/uploads/tmp/LOGO-PRINCIPAL-ESPE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738902"/>
            <a:ext cx="2027720" cy="52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igualdad.gob.ec/images/stories/territorio2014/ruminahui_es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26" y="51435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Los atractivos </a:t>
            </a:r>
            <a:r>
              <a:rPr lang="es-EC" dirty="0"/>
              <a:t>naturales y paisajísticos que no se están promocionando de la manera más adecuada y no cuenta con una imagen única  como destino turístico </a:t>
            </a:r>
            <a:r>
              <a:rPr lang="es-EC" dirty="0" smtClean="0"/>
              <a:t>.</a:t>
            </a:r>
            <a:endParaRPr lang="es-EC" dirty="0" smtClean="0"/>
          </a:p>
          <a:p>
            <a:r>
              <a:rPr lang="es-EC" dirty="0"/>
              <a:t>El desarrollo de la comunidad se beneficiará a través de la práctica de un turismo sustentable</a:t>
            </a:r>
            <a:r>
              <a:rPr lang="es-EC" dirty="0" smtClean="0"/>
              <a:t>.</a:t>
            </a:r>
            <a:endParaRPr lang="es-EC" dirty="0" smtClean="0"/>
          </a:p>
          <a:p>
            <a:r>
              <a:rPr lang="es-EC" dirty="0"/>
              <a:t>El apoyo por parte del gobierno siempre será factible y necesario para que una comunidad pueda implementar una nueva fuente de ingresos</a:t>
            </a:r>
            <a:r>
              <a:rPr lang="es-EC" dirty="0" smtClean="0"/>
              <a:t>.</a:t>
            </a:r>
            <a:endParaRPr lang="es-EC" dirty="0" smtClean="0"/>
          </a:p>
          <a:p>
            <a:pPr lvl="0"/>
            <a:r>
              <a:rPr lang="es-EC" dirty="0"/>
              <a:t>El sector rural no ha sido desarrollado en su totalidad ya que no ha existido un apoyo económico constante por parte de las autoridades</a:t>
            </a:r>
            <a:r>
              <a:rPr lang="es-EC" dirty="0" smtClean="0"/>
              <a:t>.</a:t>
            </a: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998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rcadotecnia.espe.edu.ec/wp-content/uploads/tmp/LOGO-PRINCIPAL-ESPE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738902"/>
            <a:ext cx="2027720" cy="52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igualdad.gob.ec/images/stories/territorio2014/ruminahui_es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26" y="51435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0128" y="1200150"/>
            <a:ext cx="7620000" cy="4800600"/>
          </a:xfrm>
        </p:spPr>
        <p:txBody>
          <a:bodyPr/>
          <a:lstStyle/>
          <a:p>
            <a:r>
              <a:rPr lang="es-EC" dirty="0"/>
              <a:t>Tomar como guía la propuesta expuesta en la presente investigación </a:t>
            </a:r>
            <a:r>
              <a:rPr lang="es-EC" dirty="0" smtClean="0"/>
              <a:t>.</a:t>
            </a:r>
          </a:p>
          <a:p>
            <a:r>
              <a:rPr lang="es-EC" dirty="0"/>
              <a:t>Uno de los mejores instrumentos de promoción que se puede aprovechar es el uso Internet y las redes sociales</a:t>
            </a:r>
            <a:r>
              <a:rPr lang="es-EC" dirty="0" smtClean="0"/>
              <a:t>.</a:t>
            </a:r>
            <a:endParaRPr lang="es-EC" dirty="0" smtClean="0"/>
          </a:p>
          <a:p>
            <a:r>
              <a:rPr lang="es-EC" dirty="0"/>
              <a:t>Dar a conocer a residentes de la zona y turistas la idea de practicar un turismo sustentable para que de esta manera se tome conciencia en la conservación de recursos </a:t>
            </a:r>
            <a:r>
              <a:rPr lang="es-EC" dirty="0" smtClean="0"/>
              <a:t>naturales</a:t>
            </a:r>
            <a:r>
              <a:rPr lang="es-EC" dirty="0" smtClean="0"/>
              <a:t>.</a:t>
            </a:r>
            <a:endParaRPr lang="es-EC" dirty="0" smtClean="0"/>
          </a:p>
          <a:p>
            <a:r>
              <a:rPr lang="es-EC" dirty="0"/>
              <a:t>Capacitar a los propietarios de reservas ecológicas acerca los beneficios de unificar fuerzas mediante clúster </a:t>
            </a:r>
            <a:r>
              <a:rPr lang="es-EC" dirty="0" smtClean="0"/>
              <a:t>turístico.</a:t>
            </a:r>
          </a:p>
          <a:p>
            <a:r>
              <a:rPr lang="es-EC" dirty="0"/>
              <a:t>El municipio debe tener un rol protagónico en la gestión del turismo, a través del plan desarrollo turístico del </a:t>
            </a:r>
            <a:r>
              <a:rPr lang="es-EC" dirty="0" smtClean="0"/>
              <a:t>Cantón.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998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0156454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286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2"/>
            <a:r>
              <a:rPr lang="es-EC" b="1" dirty="0"/>
              <a:t>Objetivo general </a:t>
            </a:r>
            <a:endParaRPr lang="es-EC" sz="2000" b="1" dirty="0"/>
          </a:p>
          <a:p>
            <a:pPr marL="114300" indent="0" algn="just">
              <a:buNone/>
            </a:pPr>
            <a:endParaRPr lang="es-EC" sz="2000" dirty="0"/>
          </a:p>
          <a:p>
            <a:pPr algn="just"/>
            <a:r>
              <a:rPr lang="es-EC" sz="2400" dirty="0"/>
              <a:t>Analizar la incidencia socioeconómica de las prácticas de gestión turística en el sector rural del cantón </a:t>
            </a:r>
            <a:r>
              <a:rPr lang="es-EC" sz="2400" dirty="0" smtClean="0"/>
              <a:t>Rumiñahui</a:t>
            </a:r>
          </a:p>
          <a:p>
            <a:pPr algn="just"/>
            <a:endParaRPr lang="es-EC" sz="2000" dirty="0"/>
          </a:p>
          <a:p>
            <a:pPr lvl="2" algn="just"/>
            <a:r>
              <a:rPr lang="es-EC" b="1" dirty="0"/>
              <a:t>Objetivos específicos </a:t>
            </a:r>
            <a:endParaRPr lang="es-EC" sz="2000" b="1" dirty="0"/>
          </a:p>
          <a:p>
            <a:pPr algn="just"/>
            <a:endParaRPr lang="es-EC" sz="2000" dirty="0"/>
          </a:p>
          <a:p>
            <a:pPr lvl="0"/>
            <a:r>
              <a:rPr lang="es-EC" sz="2400" dirty="0"/>
              <a:t>Definir el estado de la situación actual entorno a prácticas de gestión turística y estudios  de casos similares.</a:t>
            </a:r>
          </a:p>
          <a:p>
            <a:pPr lvl="0"/>
            <a:r>
              <a:rPr lang="es-EC" sz="2400" dirty="0"/>
              <a:t>Medir el nivel de dependencia económica del turismo en estas zonas rurales.</a:t>
            </a:r>
          </a:p>
          <a:p>
            <a:pPr lvl="0"/>
            <a:r>
              <a:rPr lang="es-EC" sz="2400" dirty="0"/>
              <a:t>Analizar las prácticas de gestión turísticas empleadas en el cantón Rumiñahui y su vinculación con el sector rural.</a:t>
            </a:r>
          </a:p>
          <a:p>
            <a:pPr lvl="0"/>
            <a:r>
              <a:rPr lang="es-EC" sz="2400" dirty="0"/>
              <a:t>Determinar el grado de  incidencia del sector  turístico a la sociedad.</a:t>
            </a:r>
          </a:p>
          <a:p>
            <a:pPr lvl="0"/>
            <a:r>
              <a:rPr lang="es-EC" sz="2400" dirty="0"/>
              <a:t>Elaborar una propuesta que permita mejorar las prácticas de gestión turística en el cantón en pro de una mejora en las condiciones socioeconómicas de la comunidad rural</a:t>
            </a:r>
            <a:r>
              <a:rPr lang="es-EC" sz="2400" dirty="0" smtClean="0"/>
              <a:t>.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14313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Preguntas de Investigación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502016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016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mercadotecnia.espe.edu.ec/wp-content/uploads/tmp/LOGO-PRINCIPAL-ESPE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436" y="6192747"/>
            <a:ext cx="2027720" cy="52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igualdad.gob.ec/images/stories/territorio2014/ruminahui_es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26" y="51435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Marco Teórico</a:t>
            </a:r>
            <a:endParaRPr lang="es-EC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4356284"/>
              </p:ext>
            </p:extLst>
          </p:nvPr>
        </p:nvGraphicFramePr>
        <p:xfrm>
          <a:off x="2915816" y="3440603"/>
          <a:ext cx="5544616" cy="3372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3 Flecha izquierda y derecha"/>
          <p:cNvSpPr/>
          <p:nvPr/>
        </p:nvSpPr>
        <p:spPr>
          <a:xfrm>
            <a:off x="1115616" y="1268760"/>
            <a:ext cx="6120680" cy="1224136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tx1"/>
                </a:solidFill>
              </a:rPr>
              <a:t>GESTIÓN TURÍSTICA</a:t>
            </a:r>
            <a:endParaRPr lang="es-EC" sz="2400" b="1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835696" y="2331931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/>
              <a:t>Según (Toselli, 2006) el turismo puede convertirse en una herramienta para el desarrollo local entendiendo a este último desde una perspectiva socioeconómica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79467" y="4204005"/>
            <a:ext cx="237626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TIPOS DE </a:t>
            </a:r>
          </a:p>
          <a:p>
            <a:pPr algn="ctr"/>
            <a:r>
              <a:rPr lang="es-E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GESTIÓN</a:t>
            </a:r>
            <a:endParaRPr lang="es-E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76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45087"/>
            <a:ext cx="7900987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IMPACTOS DE LA ACTIVIDAD TURÍSTICA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2573385"/>
              </p:ext>
            </p:extLst>
          </p:nvPr>
        </p:nvGraphicFramePr>
        <p:xfrm>
          <a:off x="3203848" y="1830524"/>
          <a:ext cx="4978896" cy="3614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http://www.monografias.com/trabajos104/turismosostenible/image00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64904"/>
            <a:ext cx="2016224" cy="238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68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Impacto </a:t>
            </a:r>
            <a:r>
              <a:rPr lang="es-EC" dirty="0"/>
              <a:t>del Turismo en la Calidad de Vida</a:t>
            </a: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7475689"/>
              </p:ext>
            </p:extLst>
          </p:nvPr>
        </p:nvGraphicFramePr>
        <p:xfrm>
          <a:off x="683568" y="1700808"/>
          <a:ext cx="4464496" cy="4987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995936" y="2767856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s-EC" b="1" dirty="0"/>
              <a:t>Efectos socioculturales del turismo sobre la persona y la familia</a:t>
            </a:r>
            <a:endParaRPr lang="es-EC" sz="2000" b="1" dirty="0"/>
          </a:p>
          <a:p>
            <a:endParaRPr lang="es-EC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45087"/>
            <a:ext cx="7900987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09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45087"/>
            <a:ext cx="7900987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Impacto del Turismo en la Calidad de Vida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372532"/>
              </p:ext>
            </p:extLst>
          </p:nvPr>
        </p:nvGraphicFramePr>
        <p:xfrm>
          <a:off x="553616" y="1484784"/>
          <a:ext cx="7211144" cy="4699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539552" y="1700808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s-EC" b="1" dirty="0"/>
              <a:t>Los efectos culturales del turismo sobre la sociedad</a:t>
            </a:r>
            <a:endParaRPr lang="es-EC" sz="2000" b="1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6761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rcadotecnia.espe.edu.ec/wp-content/uploads/tmp/LOGO-PRINCIPAL-ESPE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738902"/>
            <a:ext cx="2027720" cy="52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igualdad.gob.ec/images/stories/territorio2014/ruminahui_es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26" y="51435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Modelos de Gestión</a:t>
            </a:r>
            <a:endParaRPr lang="es-EC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4675511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2024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ema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ppt/theme/theme3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Tema3</Template>
  <TotalTime>647</TotalTime>
  <Words>1277</Words>
  <Application>Microsoft Office PowerPoint</Application>
  <PresentationFormat>Presentación en pantalla (4:3)</PresentationFormat>
  <Paragraphs>287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28</vt:i4>
      </vt:variant>
    </vt:vector>
  </HeadingPairs>
  <TitlesOfParts>
    <vt:vector size="38" baseType="lpstr">
      <vt:lpstr>Arial</vt:lpstr>
      <vt:lpstr>Calibri</vt:lpstr>
      <vt:lpstr>Cambria</vt:lpstr>
      <vt:lpstr>Times New Roman</vt:lpstr>
      <vt:lpstr>Tw Cen MT</vt:lpstr>
      <vt:lpstr>Tw Cen MT Condensed</vt:lpstr>
      <vt:lpstr>Wingdings 3</vt:lpstr>
      <vt:lpstr>Tema3</vt:lpstr>
      <vt:lpstr>Integral</vt:lpstr>
      <vt:lpstr>Adyacencia</vt:lpstr>
      <vt:lpstr>DEPARTAMENTO DE CIENCIAS ECONÓMICAS ADMINISTRATIVAS Y DE COMERCIO  CARRERA DE INGENIERÍA COMERCIAL  TRABAJO DE TITULACIÓN PREVIO A LA OBTENCIÓN DEL TÍTULO DE INGENIERA COMERCIAL</vt:lpstr>
      <vt:lpstr>Generalidades</vt:lpstr>
      <vt:lpstr>OBJETIVOS</vt:lpstr>
      <vt:lpstr>Preguntas de Investigación</vt:lpstr>
      <vt:lpstr>Marco Teórico</vt:lpstr>
      <vt:lpstr>IMPACTOS DE LA ACTIVIDAD TURÍSTICA</vt:lpstr>
      <vt:lpstr>Impacto del Turismo en la Calidad de Vida</vt:lpstr>
      <vt:lpstr>Impacto del Turismo en la Calidad de Vida</vt:lpstr>
      <vt:lpstr>Modelos de Gestión</vt:lpstr>
      <vt:lpstr>Marco Metodológico</vt:lpstr>
      <vt:lpstr>Situación Socioeconómica</vt:lpstr>
      <vt:lpstr>Atractivos naturales turísticos Rural del Cantón Rumiñahui </vt:lpstr>
      <vt:lpstr>TECNICA PARA RECOLECCIÓN DE DATOS</vt:lpstr>
      <vt:lpstr>Variables e Indicadores de la Investigación</vt:lpstr>
      <vt:lpstr>Presentación de PowerPoint</vt:lpstr>
      <vt:lpstr>Análisis de datos</vt:lpstr>
      <vt:lpstr>Análisis de datos</vt:lpstr>
      <vt:lpstr>Análisis de datos</vt:lpstr>
      <vt:lpstr>Propuesta de Mejora</vt:lpstr>
      <vt:lpstr>Fundamentación</vt:lpstr>
      <vt:lpstr>Diseño de la Propuesta</vt:lpstr>
      <vt:lpstr>Estrategias de Comunicación Promoción </vt:lpstr>
      <vt:lpstr>Estrategias para mejorar la sostenibilidad del Turismo Rural en el Cantón Rumiñahui.</vt:lpstr>
      <vt:lpstr>Estrategias de gestión e innovación</vt:lpstr>
      <vt:lpstr>Estrategias para mejorar los servicios e Infraestructura </vt:lpstr>
      <vt:lpstr>Conclusiones</vt:lpstr>
      <vt:lpstr>Recomendaciones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almacen mantilla</cp:lastModifiedBy>
  <cp:revision>27</cp:revision>
  <cp:lastPrinted>2016-02-17T01:31:17Z</cp:lastPrinted>
  <dcterms:created xsi:type="dcterms:W3CDTF">2016-02-09T16:30:13Z</dcterms:created>
  <dcterms:modified xsi:type="dcterms:W3CDTF">2016-03-14T23:26:24Z</dcterms:modified>
</cp:coreProperties>
</file>